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30.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tags/tag265.xml" ContentType="application/vnd.openxmlformats-officedocument.presentationml.tags+xml"/>
  <Override PartName="/ppt/tags/tag266.xml" ContentType="application/vnd.openxmlformats-officedocument.presentationml.tags+xml"/>
  <Override PartName="/ppt/tags/tag267.xml" ContentType="application/vnd.openxmlformats-officedocument.presentationml.tags+xml"/>
  <Override PartName="/ppt/tags/tag268.xml" ContentType="application/vnd.openxmlformats-officedocument.presentationml.tags+xml"/>
  <Override PartName="/ppt/tags/tag269.xml" ContentType="application/vnd.openxmlformats-officedocument.presentationml.tags+xml"/>
  <Override PartName="/ppt/tags/tag27.xml" ContentType="application/vnd.openxmlformats-officedocument.presentationml.tags+xml"/>
  <Override PartName="/ppt/tags/tag270.xml" ContentType="application/vnd.openxmlformats-officedocument.presentationml.tags+xml"/>
  <Override PartName="/ppt/tags/tag271.xml" ContentType="application/vnd.openxmlformats-officedocument.presentationml.tags+xml"/>
  <Override PartName="/ppt/tags/tag272.xml" ContentType="application/vnd.openxmlformats-officedocument.presentationml.tags+xml"/>
  <Override PartName="/ppt/tags/tag273.xml" ContentType="application/vnd.openxmlformats-officedocument.presentationml.tags+xml"/>
  <Override PartName="/ppt/tags/tag274.xml" ContentType="application/vnd.openxmlformats-officedocument.presentationml.tags+xml"/>
  <Override PartName="/ppt/tags/tag275.xml" ContentType="application/vnd.openxmlformats-officedocument.presentationml.tags+xml"/>
  <Override PartName="/ppt/tags/tag276.xml" ContentType="application/vnd.openxmlformats-officedocument.presentationml.tags+xml"/>
  <Override PartName="/ppt/tags/tag277.xml" ContentType="application/vnd.openxmlformats-officedocument.presentationml.tags+xml"/>
  <Override PartName="/ppt/tags/tag278.xml" ContentType="application/vnd.openxmlformats-officedocument.presentationml.tags+xml"/>
  <Override PartName="/ppt/tags/tag279.xml" ContentType="application/vnd.openxmlformats-officedocument.presentationml.tags+xml"/>
  <Override PartName="/ppt/tags/tag28.xml" ContentType="application/vnd.openxmlformats-officedocument.presentationml.tags+xml"/>
  <Override PartName="/ppt/tags/tag280.xml" ContentType="application/vnd.openxmlformats-officedocument.presentationml.tags+xml"/>
  <Override PartName="/ppt/tags/tag281.xml" ContentType="application/vnd.openxmlformats-officedocument.presentationml.tags+xml"/>
  <Override PartName="/ppt/tags/tag282.xml" ContentType="application/vnd.openxmlformats-officedocument.presentationml.tags+xml"/>
  <Override PartName="/ppt/tags/tag283.xml" ContentType="application/vnd.openxmlformats-officedocument.presentationml.tags+xml"/>
  <Override PartName="/ppt/tags/tag284.xml" ContentType="application/vnd.openxmlformats-officedocument.presentationml.tags+xml"/>
  <Override PartName="/ppt/tags/tag285.xml" ContentType="application/vnd.openxmlformats-officedocument.presentationml.tags+xml"/>
  <Override PartName="/ppt/tags/tag286.xml" ContentType="application/vnd.openxmlformats-officedocument.presentationml.tags+xml"/>
  <Override PartName="/ppt/tags/tag287.xml" ContentType="application/vnd.openxmlformats-officedocument.presentationml.tags+xml"/>
  <Override PartName="/ppt/tags/tag288.xml" ContentType="application/vnd.openxmlformats-officedocument.presentationml.tags+xml"/>
  <Override PartName="/ppt/tags/tag289.xml" ContentType="application/vnd.openxmlformats-officedocument.presentationml.tags+xml"/>
  <Override PartName="/ppt/tags/tag29.xml" ContentType="application/vnd.openxmlformats-officedocument.presentationml.tags+xml"/>
  <Override PartName="/ppt/tags/tag290.xml" ContentType="application/vnd.openxmlformats-officedocument.presentationml.tags+xml"/>
  <Override PartName="/ppt/tags/tag291.xml" ContentType="application/vnd.openxmlformats-officedocument.presentationml.tags+xml"/>
  <Override PartName="/ppt/tags/tag292.xml" ContentType="application/vnd.openxmlformats-officedocument.presentationml.tags+xml"/>
  <Override PartName="/ppt/tags/tag293.xml" ContentType="application/vnd.openxmlformats-officedocument.presentationml.tags+xml"/>
  <Override PartName="/ppt/tags/tag294.xml" ContentType="application/vnd.openxmlformats-officedocument.presentationml.tags+xml"/>
  <Override PartName="/ppt/tags/tag295.xml" ContentType="application/vnd.openxmlformats-officedocument.presentationml.tags+xml"/>
  <Override PartName="/ppt/tags/tag296.xml" ContentType="application/vnd.openxmlformats-officedocument.presentationml.tags+xml"/>
  <Override PartName="/ppt/tags/tag297.xml" ContentType="application/vnd.openxmlformats-officedocument.presentationml.tags+xml"/>
  <Override PartName="/ppt/tags/tag298.xml" ContentType="application/vnd.openxmlformats-officedocument.presentationml.tags+xml"/>
  <Override PartName="/ppt/tags/tag29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00.xml" ContentType="application/vnd.openxmlformats-officedocument.presentationml.tags+xml"/>
  <Override PartName="/ppt/tags/tag301.xml" ContentType="application/vnd.openxmlformats-officedocument.presentationml.tags+xml"/>
  <Override PartName="/ppt/tags/tag302.xml" ContentType="application/vnd.openxmlformats-officedocument.presentationml.tags+xml"/>
  <Override PartName="/ppt/tags/tag303.xml" ContentType="application/vnd.openxmlformats-officedocument.presentationml.tags+xml"/>
  <Override PartName="/ppt/tags/tag304.xml" ContentType="application/vnd.openxmlformats-officedocument.presentationml.tags+xml"/>
  <Override PartName="/ppt/tags/tag305.xml" ContentType="application/vnd.openxmlformats-officedocument.presentationml.tags+xml"/>
  <Override PartName="/ppt/tags/tag306.xml" ContentType="application/vnd.openxmlformats-officedocument.presentationml.tags+xml"/>
  <Override PartName="/ppt/tags/tag307.xml" ContentType="application/vnd.openxmlformats-officedocument.presentationml.tags+xml"/>
  <Override PartName="/ppt/tags/tag308.xml" ContentType="application/vnd.openxmlformats-officedocument.presentationml.tags+xml"/>
  <Override PartName="/ppt/tags/tag309.xml" ContentType="application/vnd.openxmlformats-officedocument.presentationml.tags+xml"/>
  <Override PartName="/ppt/tags/tag31.xml" ContentType="application/vnd.openxmlformats-officedocument.presentationml.tags+xml"/>
  <Override PartName="/ppt/tags/tag310.xml" ContentType="application/vnd.openxmlformats-officedocument.presentationml.tags+xml"/>
  <Override PartName="/ppt/tags/tag311.xml" ContentType="application/vnd.openxmlformats-officedocument.presentationml.tags+xml"/>
  <Override PartName="/ppt/tags/tag312.xml" ContentType="application/vnd.openxmlformats-officedocument.presentationml.tags+xml"/>
  <Override PartName="/ppt/tags/tag313.xml" ContentType="application/vnd.openxmlformats-officedocument.presentationml.tags+xml"/>
  <Override PartName="/ppt/tags/tag314.xml" ContentType="application/vnd.openxmlformats-officedocument.presentationml.tags+xml"/>
  <Override PartName="/ppt/tags/tag315.xml" ContentType="application/vnd.openxmlformats-officedocument.presentationml.tags+xml"/>
  <Override PartName="/ppt/tags/tag316.xml" ContentType="application/vnd.openxmlformats-officedocument.presentationml.tags+xml"/>
  <Override PartName="/ppt/tags/tag317.xml" ContentType="application/vnd.openxmlformats-officedocument.presentationml.tags+xml"/>
  <Override PartName="/ppt/tags/tag318.xml" ContentType="application/vnd.openxmlformats-officedocument.presentationml.tags+xml"/>
  <Override PartName="/ppt/tags/tag319.xml" ContentType="application/vnd.openxmlformats-officedocument.presentationml.tags+xml"/>
  <Override PartName="/ppt/tags/tag32.xml" ContentType="application/vnd.openxmlformats-officedocument.presentationml.tags+xml"/>
  <Override PartName="/ppt/tags/tag320.xml" ContentType="application/vnd.openxmlformats-officedocument.presentationml.tags+xml"/>
  <Override PartName="/ppt/tags/tag321.xml" ContentType="application/vnd.openxmlformats-officedocument.presentationml.tags+xml"/>
  <Override PartName="/ppt/tags/tag322.xml" ContentType="application/vnd.openxmlformats-officedocument.presentationml.tags+xml"/>
  <Override PartName="/ppt/tags/tag323.xml" ContentType="application/vnd.openxmlformats-officedocument.presentationml.tags+xml"/>
  <Override PartName="/ppt/tags/tag324.xml" ContentType="application/vnd.openxmlformats-officedocument.presentationml.tags+xml"/>
  <Override PartName="/ppt/tags/tag325.xml" ContentType="application/vnd.openxmlformats-officedocument.presentationml.tags+xml"/>
  <Override PartName="/ppt/tags/tag326.xml" ContentType="application/vnd.openxmlformats-officedocument.presentationml.tags+xml"/>
  <Override PartName="/ppt/tags/tag327.xml" ContentType="application/vnd.openxmlformats-officedocument.presentationml.tags+xml"/>
  <Override PartName="/ppt/tags/tag328.xml" ContentType="application/vnd.openxmlformats-officedocument.presentationml.tags+xml"/>
  <Override PartName="/ppt/tags/tag329.xml" ContentType="application/vnd.openxmlformats-officedocument.presentationml.tags+xml"/>
  <Override PartName="/ppt/tags/tag33.xml" ContentType="application/vnd.openxmlformats-officedocument.presentationml.tags+xml"/>
  <Override PartName="/ppt/tags/tag330.xml" ContentType="application/vnd.openxmlformats-officedocument.presentationml.tags+xml"/>
  <Override PartName="/ppt/tags/tag331.xml" ContentType="application/vnd.openxmlformats-officedocument.presentationml.tags+xml"/>
  <Override PartName="/ppt/tags/tag332.xml" ContentType="application/vnd.openxmlformats-officedocument.presentationml.tags+xml"/>
  <Override PartName="/ppt/tags/tag333.xml" ContentType="application/vnd.openxmlformats-officedocument.presentationml.tags+xml"/>
  <Override PartName="/ppt/tags/tag334.xml" ContentType="application/vnd.openxmlformats-officedocument.presentationml.tags+xml"/>
  <Override PartName="/ppt/tags/tag335.xml" ContentType="application/vnd.openxmlformats-officedocument.presentationml.tags+xml"/>
  <Override PartName="/ppt/tags/tag336.xml" ContentType="application/vnd.openxmlformats-officedocument.presentationml.tags+xml"/>
  <Override PartName="/ppt/tags/tag337.xml" ContentType="application/vnd.openxmlformats-officedocument.presentationml.tags+xml"/>
  <Override PartName="/ppt/tags/tag338.xml" ContentType="application/vnd.openxmlformats-officedocument.presentationml.tags+xml"/>
  <Override PartName="/ppt/tags/tag339.xml" ContentType="application/vnd.openxmlformats-officedocument.presentationml.tags+xml"/>
  <Override PartName="/ppt/tags/tag34.xml" ContentType="application/vnd.openxmlformats-officedocument.presentationml.tags+xml"/>
  <Override PartName="/ppt/tags/tag340.xml" ContentType="application/vnd.openxmlformats-officedocument.presentationml.tags+xml"/>
  <Override PartName="/ppt/tags/tag341.xml" ContentType="application/vnd.openxmlformats-officedocument.presentationml.tags+xml"/>
  <Override PartName="/ppt/tags/tag342.xml" ContentType="application/vnd.openxmlformats-officedocument.presentationml.tags+xml"/>
  <Override PartName="/ppt/tags/tag343.xml" ContentType="application/vnd.openxmlformats-officedocument.presentationml.tags+xml"/>
  <Override PartName="/ppt/tags/tag344.xml" ContentType="application/vnd.openxmlformats-officedocument.presentationml.tags+xml"/>
  <Override PartName="/ppt/tags/tag345.xml" ContentType="application/vnd.openxmlformats-officedocument.presentationml.tags+xml"/>
  <Override PartName="/ppt/tags/tag346.xml" ContentType="application/vnd.openxmlformats-officedocument.presentationml.tags+xml"/>
  <Override PartName="/ppt/tags/tag347.xml" ContentType="application/vnd.openxmlformats-officedocument.presentationml.tags+xml"/>
  <Override PartName="/ppt/tags/tag348.xml" ContentType="application/vnd.openxmlformats-officedocument.presentationml.tags+xml"/>
  <Override PartName="/ppt/tags/tag349.xml" ContentType="application/vnd.openxmlformats-officedocument.presentationml.tags+xml"/>
  <Override PartName="/ppt/tags/tag35.xml" ContentType="application/vnd.openxmlformats-officedocument.presentationml.tags+xml"/>
  <Override PartName="/ppt/tags/tag350.xml" ContentType="application/vnd.openxmlformats-officedocument.presentationml.tags+xml"/>
  <Override PartName="/ppt/tags/tag351.xml" ContentType="application/vnd.openxmlformats-officedocument.presentationml.tags+xml"/>
  <Override PartName="/ppt/tags/tag352.xml" ContentType="application/vnd.openxmlformats-officedocument.presentationml.tags+xml"/>
  <Override PartName="/ppt/tags/tag353.xml" ContentType="application/vnd.openxmlformats-officedocument.presentationml.tags+xml"/>
  <Override PartName="/ppt/tags/tag354.xml" ContentType="application/vnd.openxmlformats-officedocument.presentationml.tags+xml"/>
  <Override PartName="/ppt/tags/tag355.xml" ContentType="application/vnd.openxmlformats-officedocument.presentationml.tags+xml"/>
  <Override PartName="/ppt/tags/tag356.xml" ContentType="application/vnd.openxmlformats-officedocument.presentationml.tags+xml"/>
  <Override PartName="/ppt/tags/tag357.xml" ContentType="application/vnd.openxmlformats-officedocument.presentationml.tags+xml"/>
  <Override PartName="/ppt/tags/tag358.xml" ContentType="application/vnd.openxmlformats-officedocument.presentationml.tags+xml"/>
  <Override PartName="/ppt/tags/tag359.xml" ContentType="application/vnd.openxmlformats-officedocument.presentationml.tags+xml"/>
  <Override PartName="/ppt/tags/tag36.xml" ContentType="application/vnd.openxmlformats-officedocument.presentationml.tags+xml"/>
  <Override PartName="/ppt/tags/tag360.xml" ContentType="application/vnd.openxmlformats-officedocument.presentationml.tags+xml"/>
  <Override PartName="/ppt/tags/tag361.xml" ContentType="application/vnd.openxmlformats-officedocument.presentationml.tags+xml"/>
  <Override PartName="/ppt/tags/tag362.xml" ContentType="application/vnd.openxmlformats-officedocument.presentationml.tags+xml"/>
  <Override PartName="/ppt/tags/tag363.xml" ContentType="application/vnd.openxmlformats-officedocument.presentationml.tags+xml"/>
  <Override PartName="/ppt/tags/tag364.xml" ContentType="application/vnd.openxmlformats-officedocument.presentationml.tags+xml"/>
  <Override PartName="/ppt/tags/tag365.xml" ContentType="application/vnd.openxmlformats-officedocument.presentationml.tags+xml"/>
  <Override PartName="/ppt/tags/tag366.xml" ContentType="application/vnd.openxmlformats-officedocument.presentationml.tags+xml"/>
  <Override PartName="/ppt/tags/tag367.xml" ContentType="application/vnd.openxmlformats-officedocument.presentationml.tags+xml"/>
  <Override PartName="/ppt/tags/tag368.xml" ContentType="application/vnd.openxmlformats-officedocument.presentationml.tags+xml"/>
  <Override PartName="/ppt/tags/tag369.xml" ContentType="application/vnd.openxmlformats-officedocument.presentationml.tags+xml"/>
  <Override PartName="/ppt/tags/tag37.xml" ContentType="application/vnd.openxmlformats-officedocument.presentationml.tags+xml"/>
  <Override PartName="/ppt/tags/tag370.xml" ContentType="application/vnd.openxmlformats-officedocument.presentationml.tags+xml"/>
  <Override PartName="/ppt/tags/tag371.xml" ContentType="application/vnd.openxmlformats-officedocument.presentationml.tags+xml"/>
  <Override PartName="/ppt/tags/tag372.xml" ContentType="application/vnd.openxmlformats-officedocument.presentationml.tags+xml"/>
  <Override PartName="/ppt/tags/tag373.xml" ContentType="application/vnd.openxmlformats-officedocument.presentationml.tags+xml"/>
  <Override PartName="/ppt/tags/tag374.xml" ContentType="application/vnd.openxmlformats-officedocument.presentationml.tags+xml"/>
  <Override PartName="/ppt/tags/tag375.xml" ContentType="application/vnd.openxmlformats-officedocument.presentationml.tags+xml"/>
  <Override PartName="/ppt/tags/tag376.xml" ContentType="application/vnd.openxmlformats-officedocument.presentationml.tags+xml"/>
  <Override PartName="/ppt/tags/tag377.xml" ContentType="application/vnd.openxmlformats-officedocument.presentationml.tags+xml"/>
  <Override PartName="/ppt/tags/tag378.xml" ContentType="application/vnd.openxmlformats-officedocument.presentationml.tags+xml"/>
  <Override PartName="/ppt/tags/tag379.xml" ContentType="application/vnd.openxmlformats-officedocument.presentationml.tags+xml"/>
  <Override PartName="/ppt/tags/tag38.xml" ContentType="application/vnd.openxmlformats-officedocument.presentationml.tags+xml"/>
  <Override PartName="/ppt/tags/tag380.xml" ContentType="application/vnd.openxmlformats-officedocument.presentationml.tags+xml"/>
  <Override PartName="/ppt/tags/tag381.xml" ContentType="application/vnd.openxmlformats-officedocument.presentationml.tags+xml"/>
  <Override PartName="/ppt/tags/tag382.xml" ContentType="application/vnd.openxmlformats-officedocument.presentationml.tags+xml"/>
  <Override PartName="/ppt/tags/tag383.xml" ContentType="application/vnd.openxmlformats-officedocument.presentationml.tags+xml"/>
  <Override PartName="/ppt/tags/tag384.xml" ContentType="application/vnd.openxmlformats-officedocument.presentationml.tags+xml"/>
  <Override PartName="/ppt/tags/tag385.xml" ContentType="application/vnd.openxmlformats-officedocument.presentationml.tags+xml"/>
  <Override PartName="/ppt/tags/tag386.xml" ContentType="application/vnd.openxmlformats-officedocument.presentationml.tags+xml"/>
  <Override PartName="/ppt/tags/tag387.xml" ContentType="application/vnd.openxmlformats-officedocument.presentationml.tags+xml"/>
  <Override PartName="/ppt/tags/tag388.xml" ContentType="application/vnd.openxmlformats-officedocument.presentationml.tags+xml"/>
  <Override PartName="/ppt/tags/tag389.xml" ContentType="application/vnd.openxmlformats-officedocument.presentationml.tags+xml"/>
  <Override PartName="/ppt/tags/tag39.xml" ContentType="application/vnd.openxmlformats-officedocument.presentationml.tags+xml"/>
  <Override PartName="/ppt/tags/tag390.xml" ContentType="application/vnd.openxmlformats-officedocument.presentationml.tags+xml"/>
  <Override PartName="/ppt/tags/tag391.xml" ContentType="application/vnd.openxmlformats-officedocument.presentationml.tags+xml"/>
  <Override PartName="/ppt/tags/tag392.xml" ContentType="application/vnd.openxmlformats-officedocument.presentationml.tags+xml"/>
  <Override PartName="/ppt/tags/tag393.xml" ContentType="application/vnd.openxmlformats-officedocument.presentationml.tags+xml"/>
  <Override PartName="/ppt/tags/tag394.xml" ContentType="application/vnd.openxmlformats-officedocument.presentationml.tags+xml"/>
  <Override PartName="/ppt/tags/tag395.xml" ContentType="application/vnd.openxmlformats-officedocument.presentationml.tags+xml"/>
  <Override PartName="/ppt/tags/tag396.xml" ContentType="application/vnd.openxmlformats-officedocument.presentationml.tags+xml"/>
  <Override PartName="/ppt/tags/tag397.xml" ContentType="application/vnd.openxmlformats-officedocument.presentationml.tags+xml"/>
  <Override PartName="/ppt/tags/tag398.xml" ContentType="application/vnd.openxmlformats-officedocument.presentationml.tags+xml"/>
  <Override PartName="/ppt/tags/tag39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00.xml" ContentType="application/vnd.openxmlformats-officedocument.presentationml.tags+xml"/>
  <Override PartName="/ppt/tags/tag401.xml" ContentType="application/vnd.openxmlformats-officedocument.presentationml.tags+xml"/>
  <Override PartName="/ppt/tags/tag402.xml" ContentType="application/vnd.openxmlformats-officedocument.presentationml.tags+xml"/>
  <Override PartName="/ppt/tags/tag403.xml" ContentType="application/vnd.openxmlformats-officedocument.presentationml.tags+xml"/>
  <Override PartName="/ppt/tags/tag404.xml" ContentType="application/vnd.openxmlformats-officedocument.presentationml.tags+xml"/>
  <Override PartName="/ppt/tags/tag405.xml" ContentType="application/vnd.openxmlformats-officedocument.presentationml.tags+xml"/>
  <Override PartName="/ppt/tags/tag406.xml" ContentType="application/vnd.openxmlformats-officedocument.presentationml.tags+xml"/>
  <Override PartName="/ppt/tags/tag407.xml" ContentType="application/vnd.openxmlformats-officedocument.presentationml.tags+xml"/>
  <Override PartName="/ppt/tags/tag408.xml" ContentType="application/vnd.openxmlformats-officedocument.presentationml.tags+xml"/>
  <Override PartName="/ppt/tags/tag409.xml" ContentType="application/vnd.openxmlformats-officedocument.presentationml.tags+xml"/>
  <Override PartName="/ppt/tags/tag41.xml" ContentType="application/vnd.openxmlformats-officedocument.presentationml.tags+xml"/>
  <Override PartName="/ppt/tags/tag410.xml" ContentType="application/vnd.openxmlformats-officedocument.presentationml.tags+xml"/>
  <Override PartName="/ppt/tags/tag411.xml" ContentType="application/vnd.openxmlformats-officedocument.presentationml.tags+xml"/>
  <Override PartName="/ppt/tags/tag412.xml" ContentType="application/vnd.openxmlformats-officedocument.presentationml.tags+xml"/>
  <Override PartName="/ppt/tags/tag413.xml" ContentType="application/vnd.openxmlformats-officedocument.presentationml.tags+xml"/>
  <Override PartName="/ppt/tags/tag414.xml" ContentType="application/vnd.openxmlformats-officedocument.presentationml.tags+xml"/>
  <Override PartName="/ppt/tags/tag415.xml" ContentType="application/vnd.openxmlformats-officedocument.presentationml.tags+xml"/>
  <Override PartName="/ppt/tags/tag416.xml" ContentType="application/vnd.openxmlformats-officedocument.presentationml.tags+xml"/>
  <Override PartName="/ppt/tags/tag417.xml" ContentType="application/vnd.openxmlformats-officedocument.presentationml.tags+xml"/>
  <Override PartName="/ppt/tags/tag418.xml" ContentType="application/vnd.openxmlformats-officedocument.presentationml.tags+xml"/>
  <Override PartName="/ppt/tags/tag419.xml" ContentType="application/vnd.openxmlformats-officedocument.presentationml.tags+xml"/>
  <Override PartName="/ppt/tags/tag42.xml" ContentType="application/vnd.openxmlformats-officedocument.presentationml.tags+xml"/>
  <Override PartName="/ppt/tags/tag420.xml" ContentType="application/vnd.openxmlformats-officedocument.presentationml.tags+xml"/>
  <Override PartName="/ppt/tags/tag421.xml" ContentType="application/vnd.openxmlformats-officedocument.presentationml.tags+xml"/>
  <Override PartName="/ppt/tags/tag422.xml" ContentType="application/vnd.openxmlformats-officedocument.presentationml.tags+xml"/>
  <Override PartName="/ppt/tags/tag423.xml" ContentType="application/vnd.openxmlformats-officedocument.presentationml.tags+xml"/>
  <Override PartName="/ppt/tags/tag424.xml" ContentType="application/vnd.openxmlformats-officedocument.presentationml.tags+xml"/>
  <Override PartName="/ppt/tags/tag425.xml" ContentType="application/vnd.openxmlformats-officedocument.presentationml.tags+xml"/>
  <Override PartName="/ppt/tags/tag426.xml" ContentType="application/vnd.openxmlformats-officedocument.presentationml.tags+xml"/>
  <Override PartName="/ppt/tags/tag427.xml" ContentType="application/vnd.openxmlformats-officedocument.presentationml.tags+xml"/>
  <Override PartName="/ppt/tags/tag428.xml" ContentType="application/vnd.openxmlformats-officedocument.presentationml.tags+xml"/>
  <Override PartName="/ppt/tags/tag429.xml" ContentType="application/vnd.openxmlformats-officedocument.presentationml.tags+xml"/>
  <Override PartName="/ppt/tags/tag43.xml" ContentType="application/vnd.openxmlformats-officedocument.presentationml.tags+xml"/>
  <Override PartName="/ppt/tags/tag430.xml" ContentType="application/vnd.openxmlformats-officedocument.presentationml.tags+xml"/>
  <Override PartName="/ppt/tags/tag431.xml" ContentType="application/vnd.openxmlformats-officedocument.presentationml.tags+xml"/>
  <Override PartName="/ppt/tags/tag432.xml" ContentType="application/vnd.openxmlformats-officedocument.presentationml.tags+xml"/>
  <Override PartName="/ppt/tags/tag43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9" r:id="rId3"/>
    <p:sldMasterId id="2147483670" r:id="rId4"/>
  </p:sldMasterIdLst>
  <p:notesMasterIdLst>
    <p:notesMasterId r:id="rId6"/>
  </p:notesMasterIdLst>
  <p:handoutMasterIdLst>
    <p:handoutMasterId r:id="rId90"/>
  </p:handoutMasterIdLst>
  <p:sldIdLst>
    <p:sldId id="1065" r:id="rId5"/>
    <p:sldId id="1066" r:id="rId7"/>
    <p:sldId id="1067" r:id="rId8"/>
    <p:sldId id="1068" r:id="rId9"/>
    <p:sldId id="1069" r:id="rId10"/>
    <p:sldId id="1070" r:id="rId11"/>
    <p:sldId id="1071" r:id="rId12"/>
    <p:sldId id="1072" r:id="rId13"/>
    <p:sldId id="1073" r:id="rId14"/>
    <p:sldId id="1074" r:id="rId15"/>
    <p:sldId id="1075" r:id="rId16"/>
    <p:sldId id="1076" r:id="rId17"/>
    <p:sldId id="1077" r:id="rId18"/>
    <p:sldId id="1078" r:id="rId19"/>
    <p:sldId id="1079" r:id="rId20"/>
    <p:sldId id="1080" r:id="rId21"/>
    <p:sldId id="1081" r:id="rId22"/>
    <p:sldId id="1082" r:id="rId23"/>
    <p:sldId id="1083" r:id="rId24"/>
    <p:sldId id="1084" r:id="rId25"/>
    <p:sldId id="1085" r:id="rId26"/>
    <p:sldId id="1086" r:id="rId27"/>
    <p:sldId id="1087" r:id="rId28"/>
    <p:sldId id="1088" r:id="rId29"/>
    <p:sldId id="1089" r:id="rId30"/>
    <p:sldId id="1090" r:id="rId31"/>
    <p:sldId id="1091" r:id="rId32"/>
    <p:sldId id="1092" r:id="rId33"/>
    <p:sldId id="1093" r:id="rId34"/>
    <p:sldId id="1094" r:id="rId35"/>
    <p:sldId id="1095" r:id="rId36"/>
    <p:sldId id="1096" r:id="rId37"/>
    <p:sldId id="1097" r:id="rId38"/>
    <p:sldId id="1098" r:id="rId39"/>
    <p:sldId id="1099" r:id="rId40"/>
    <p:sldId id="1100" r:id="rId41"/>
    <p:sldId id="1101" r:id="rId42"/>
    <p:sldId id="1102" r:id="rId43"/>
    <p:sldId id="1103" r:id="rId44"/>
    <p:sldId id="1104" r:id="rId45"/>
    <p:sldId id="1105" r:id="rId46"/>
    <p:sldId id="1106" r:id="rId47"/>
    <p:sldId id="1107" r:id="rId48"/>
    <p:sldId id="1108" r:id="rId49"/>
    <p:sldId id="1109" r:id="rId50"/>
    <p:sldId id="1110" r:id="rId51"/>
    <p:sldId id="1111" r:id="rId52"/>
    <p:sldId id="1112" r:id="rId53"/>
    <p:sldId id="1113" r:id="rId54"/>
    <p:sldId id="1114" r:id="rId55"/>
    <p:sldId id="1115" r:id="rId56"/>
    <p:sldId id="1116" r:id="rId57"/>
    <p:sldId id="1117" r:id="rId58"/>
    <p:sldId id="1118" r:id="rId59"/>
    <p:sldId id="1119" r:id="rId60"/>
    <p:sldId id="1120" r:id="rId61"/>
    <p:sldId id="1121" r:id="rId62"/>
    <p:sldId id="1122" r:id="rId63"/>
    <p:sldId id="1123" r:id="rId64"/>
    <p:sldId id="1124" r:id="rId65"/>
    <p:sldId id="1125" r:id="rId66"/>
    <p:sldId id="1126" r:id="rId67"/>
    <p:sldId id="1127" r:id="rId68"/>
    <p:sldId id="1128" r:id="rId69"/>
    <p:sldId id="1129" r:id="rId70"/>
    <p:sldId id="1130" r:id="rId71"/>
    <p:sldId id="1131" r:id="rId72"/>
    <p:sldId id="1132" r:id="rId73"/>
    <p:sldId id="1133" r:id="rId74"/>
    <p:sldId id="1134" r:id="rId75"/>
    <p:sldId id="1135" r:id="rId76"/>
    <p:sldId id="1136" r:id="rId77"/>
    <p:sldId id="1137" r:id="rId78"/>
    <p:sldId id="1138" r:id="rId79"/>
    <p:sldId id="1139" r:id="rId80"/>
    <p:sldId id="1140" r:id="rId81"/>
    <p:sldId id="1141" r:id="rId82"/>
    <p:sldId id="1142" r:id="rId83"/>
    <p:sldId id="1143" r:id="rId84"/>
    <p:sldId id="1144" r:id="rId85"/>
    <p:sldId id="1145" r:id="rId86"/>
    <p:sldId id="1146" r:id="rId87"/>
    <p:sldId id="1147" r:id="rId88"/>
    <p:sldId id="1148" r:id="rId89"/>
  </p:sldIdLst>
  <p:sldSz cx="9144000" cy="6858000" type="screen4x3"/>
  <p:notesSz cx="6858000" cy="9144000"/>
  <p:custDataLst>
    <p:tags r:id="rId95"/>
  </p:custDataLst>
  <p:defaultTex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064" userDrawn="1">
          <p15:clr>
            <a:srgbClr val="A4A3A4"/>
          </p15:clr>
        </p15:guide>
        <p15:guide id="2" pos="2762"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3" name="作者" initials="A" lastIdx="24" clrIdx="2"/>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99FF"/>
    <a:srgbClr val="FFFF99"/>
    <a:srgbClr val="FF6699"/>
    <a:srgbClr val="FFFFFF"/>
    <a:srgbClr val="EAB200"/>
    <a:srgbClr val="2185DF"/>
    <a:srgbClr val="C49500"/>
    <a:srgbClr val="1D77C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9629"/>
    <p:restoredTop sz="93925"/>
  </p:normalViewPr>
  <p:slideViewPr>
    <p:cSldViewPr showGuides="1">
      <p:cViewPr>
        <p:scale>
          <a:sx n="70" d="100"/>
          <a:sy n="70" d="100"/>
        </p:scale>
        <p:origin x="-1206" y="-72"/>
      </p:cViewPr>
      <p:guideLst>
        <p:guide orient="horz" pos="2064"/>
        <p:guide pos="2762"/>
      </p:guideLst>
    </p:cSldViewPr>
  </p:slideViewPr>
  <p:notesTextViewPr>
    <p:cViewPr>
      <p:scale>
        <a:sx n="100" d="100"/>
        <a:sy n="100" d="100"/>
      </p:scale>
      <p:origin x="0" y="0"/>
    </p:cViewPr>
  </p:notesTextViewPr>
  <p:sorterViewPr showFormatting="0">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95" Type="http://schemas.openxmlformats.org/officeDocument/2006/relationships/tags" Target="tags/tag433.xml"/><Relationship Id="rId94" Type="http://schemas.openxmlformats.org/officeDocument/2006/relationships/commentAuthors" Target="commentAuthors.xml"/><Relationship Id="rId93" Type="http://schemas.openxmlformats.org/officeDocument/2006/relationships/tableStyles" Target="tableStyles.xml"/><Relationship Id="rId92" Type="http://schemas.openxmlformats.org/officeDocument/2006/relationships/viewProps" Target="viewProps.xml"/><Relationship Id="rId91" Type="http://schemas.openxmlformats.org/officeDocument/2006/relationships/presProps" Target="presProps.xml"/><Relationship Id="rId90" Type="http://schemas.openxmlformats.org/officeDocument/2006/relationships/handoutMaster" Target="handoutMasters/handoutMaster1.xml"/><Relationship Id="rId9" Type="http://schemas.openxmlformats.org/officeDocument/2006/relationships/slide" Target="slides/slide4.xml"/><Relationship Id="rId89" Type="http://schemas.openxmlformats.org/officeDocument/2006/relationships/slide" Target="slides/slide84.xml"/><Relationship Id="rId88" Type="http://schemas.openxmlformats.org/officeDocument/2006/relationships/slide" Target="slides/slide83.xml"/><Relationship Id="rId87" Type="http://schemas.openxmlformats.org/officeDocument/2006/relationships/slide" Target="slides/slide82.xml"/><Relationship Id="rId86" Type="http://schemas.openxmlformats.org/officeDocument/2006/relationships/slide" Target="slides/slide81.xml"/><Relationship Id="rId85" Type="http://schemas.openxmlformats.org/officeDocument/2006/relationships/slide" Target="slides/slide80.xml"/><Relationship Id="rId84" Type="http://schemas.openxmlformats.org/officeDocument/2006/relationships/slide" Target="slides/slide79.xml"/><Relationship Id="rId83" Type="http://schemas.openxmlformats.org/officeDocument/2006/relationships/slide" Target="slides/slide78.xml"/><Relationship Id="rId82" Type="http://schemas.openxmlformats.org/officeDocument/2006/relationships/slide" Target="slides/slide77.xml"/><Relationship Id="rId81" Type="http://schemas.openxmlformats.org/officeDocument/2006/relationships/slide" Target="slides/slide76.xml"/><Relationship Id="rId80" Type="http://schemas.openxmlformats.org/officeDocument/2006/relationships/slide" Target="slides/slide75.xml"/><Relationship Id="rId8" Type="http://schemas.openxmlformats.org/officeDocument/2006/relationships/slide" Target="slides/slide3.xml"/><Relationship Id="rId79" Type="http://schemas.openxmlformats.org/officeDocument/2006/relationships/slide" Target="slides/slide74.xml"/><Relationship Id="rId78" Type="http://schemas.openxmlformats.org/officeDocument/2006/relationships/slide" Target="slides/slide73.xml"/><Relationship Id="rId77" Type="http://schemas.openxmlformats.org/officeDocument/2006/relationships/slide" Target="slides/slide72.xml"/><Relationship Id="rId76" Type="http://schemas.openxmlformats.org/officeDocument/2006/relationships/slide" Target="slides/slide71.xml"/><Relationship Id="rId75" Type="http://schemas.openxmlformats.org/officeDocument/2006/relationships/slide" Target="slides/slide70.xml"/><Relationship Id="rId74" Type="http://schemas.openxmlformats.org/officeDocument/2006/relationships/slide" Target="slides/slide69.xml"/><Relationship Id="rId73" Type="http://schemas.openxmlformats.org/officeDocument/2006/relationships/slide" Target="slides/slide68.xml"/><Relationship Id="rId72" Type="http://schemas.openxmlformats.org/officeDocument/2006/relationships/slide" Target="slides/slide67.xml"/><Relationship Id="rId71" Type="http://schemas.openxmlformats.org/officeDocument/2006/relationships/slide" Target="slides/slide66.xml"/><Relationship Id="rId70" Type="http://schemas.openxmlformats.org/officeDocument/2006/relationships/slide" Target="slides/slide65.xml"/><Relationship Id="rId7" Type="http://schemas.openxmlformats.org/officeDocument/2006/relationships/slide" Target="slides/slide2.xml"/><Relationship Id="rId69" Type="http://schemas.openxmlformats.org/officeDocument/2006/relationships/slide" Target="slides/slide64.xml"/><Relationship Id="rId68" Type="http://schemas.openxmlformats.org/officeDocument/2006/relationships/slide" Target="slides/slide63.xml"/><Relationship Id="rId67" Type="http://schemas.openxmlformats.org/officeDocument/2006/relationships/slide" Target="slides/slide62.xml"/><Relationship Id="rId66" Type="http://schemas.openxmlformats.org/officeDocument/2006/relationships/slide" Target="slides/slide61.xml"/><Relationship Id="rId65" Type="http://schemas.openxmlformats.org/officeDocument/2006/relationships/slide" Target="slides/slide60.xml"/><Relationship Id="rId64" Type="http://schemas.openxmlformats.org/officeDocument/2006/relationships/slide" Target="slides/slide59.xml"/><Relationship Id="rId63" Type="http://schemas.openxmlformats.org/officeDocument/2006/relationships/slide" Target="slides/slide58.xml"/><Relationship Id="rId62" Type="http://schemas.openxmlformats.org/officeDocument/2006/relationships/slide" Target="slides/slide57.xml"/><Relationship Id="rId61" Type="http://schemas.openxmlformats.org/officeDocument/2006/relationships/slide" Target="slides/slide56.xml"/><Relationship Id="rId60" Type="http://schemas.openxmlformats.org/officeDocument/2006/relationships/slide" Target="slides/slide55.xml"/><Relationship Id="rId6" Type="http://schemas.openxmlformats.org/officeDocument/2006/relationships/notesMaster" Target="notesMasters/notesMaster1.xml"/><Relationship Id="rId59" Type="http://schemas.openxmlformats.org/officeDocument/2006/relationships/slide" Target="slides/slide54.xml"/><Relationship Id="rId58" Type="http://schemas.openxmlformats.org/officeDocument/2006/relationships/slide" Target="slides/slide53.xml"/><Relationship Id="rId57" Type="http://schemas.openxmlformats.org/officeDocument/2006/relationships/slide" Target="slides/slide52.xml"/><Relationship Id="rId56" Type="http://schemas.openxmlformats.org/officeDocument/2006/relationships/slide" Target="slides/slide51.xml"/><Relationship Id="rId55" Type="http://schemas.openxmlformats.org/officeDocument/2006/relationships/slide" Target="slides/slide50.xml"/><Relationship Id="rId54" Type="http://schemas.openxmlformats.org/officeDocument/2006/relationships/slide" Target="slides/slide49.xml"/><Relationship Id="rId53" Type="http://schemas.openxmlformats.org/officeDocument/2006/relationships/slide" Target="slides/slide48.xml"/><Relationship Id="rId52" Type="http://schemas.openxmlformats.org/officeDocument/2006/relationships/slide" Target="slides/slide47.xml"/><Relationship Id="rId51" Type="http://schemas.openxmlformats.org/officeDocument/2006/relationships/slide" Target="slides/slide46.xml"/><Relationship Id="rId50" Type="http://schemas.openxmlformats.org/officeDocument/2006/relationships/slide" Target="slides/slide45.xml"/><Relationship Id="rId5" Type="http://schemas.openxmlformats.org/officeDocument/2006/relationships/slide" Target="slides/slide1.xml"/><Relationship Id="rId49" Type="http://schemas.openxmlformats.org/officeDocument/2006/relationships/slide" Target="slides/slide44.xml"/><Relationship Id="rId48" Type="http://schemas.openxmlformats.org/officeDocument/2006/relationships/slide" Target="slides/slide43.xml"/><Relationship Id="rId47" Type="http://schemas.openxmlformats.org/officeDocument/2006/relationships/slide" Target="slides/slide42.xml"/><Relationship Id="rId46" Type="http://schemas.openxmlformats.org/officeDocument/2006/relationships/slide" Target="slides/slide41.xml"/><Relationship Id="rId45" Type="http://schemas.openxmlformats.org/officeDocument/2006/relationships/slide" Target="slides/slide40.xml"/><Relationship Id="rId44" Type="http://schemas.openxmlformats.org/officeDocument/2006/relationships/slide" Target="slides/slide39.xml"/><Relationship Id="rId43" Type="http://schemas.openxmlformats.org/officeDocument/2006/relationships/slide" Target="slides/slide38.xml"/><Relationship Id="rId42" Type="http://schemas.openxmlformats.org/officeDocument/2006/relationships/slide" Target="slides/slide37.xml"/><Relationship Id="rId41" Type="http://schemas.openxmlformats.org/officeDocument/2006/relationships/slide" Target="slides/slide36.xml"/><Relationship Id="rId40" Type="http://schemas.openxmlformats.org/officeDocument/2006/relationships/slide" Target="slides/slide35.xml"/><Relationship Id="rId4" Type="http://schemas.openxmlformats.org/officeDocument/2006/relationships/slideMaster" Target="slideMasters/slideMaster3.xml"/><Relationship Id="rId39" Type="http://schemas.openxmlformats.org/officeDocument/2006/relationships/slide" Target="slides/slide34.xml"/><Relationship Id="rId38" Type="http://schemas.openxmlformats.org/officeDocument/2006/relationships/slide" Target="slides/slide33.xml"/><Relationship Id="rId37" Type="http://schemas.openxmlformats.org/officeDocument/2006/relationships/slide" Target="slides/slide32.xml"/><Relationship Id="rId36" Type="http://schemas.openxmlformats.org/officeDocument/2006/relationships/slide" Target="slides/slide31.xml"/><Relationship Id="rId35" Type="http://schemas.openxmlformats.org/officeDocument/2006/relationships/slide" Target="slides/slide30.xml"/><Relationship Id="rId34" Type="http://schemas.openxmlformats.org/officeDocument/2006/relationships/slide" Target="slides/slide29.xml"/><Relationship Id="rId33" Type="http://schemas.openxmlformats.org/officeDocument/2006/relationships/slide" Target="slides/slide28.xml"/><Relationship Id="rId32" Type="http://schemas.openxmlformats.org/officeDocument/2006/relationships/slide" Target="slides/slide27.xml"/><Relationship Id="rId31" Type="http://schemas.openxmlformats.org/officeDocument/2006/relationships/slide" Target="slides/slide26.xml"/><Relationship Id="rId30" Type="http://schemas.openxmlformats.org/officeDocument/2006/relationships/slide" Target="slides/slide25.xml"/><Relationship Id="rId3" Type="http://schemas.openxmlformats.org/officeDocument/2006/relationships/slideMaster" Target="slideMasters/slideMaster2.xml"/><Relationship Id="rId29" Type="http://schemas.openxmlformats.org/officeDocument/2006/relationships/slide" Target="slides/slide24.xml"/><Relationship Id="rId28" Type="http://schemas.openxmlformats.org/officeDocument/2006/relationships/slide" Target="slides/slide23.xml"/><Relationship Id="rId27" Type="http://schemas.openxmlformats.org/officeDocument/2006/relationships/slide" Target="slides/slide22.xml"/><Relationship Id="rId26" Type="http://schemas.openxmlformats.org/officeDocument/2006/relationships/slide" Target="slides/slide21.xml"/><Relationship Id="rId25" Type="http://schemas.openxmlformats.org/officeDocument/2006/relationships/slide" Target="slides/slide20.xml"/><Relationship Id="rId24" Type="http://schemas.openxmlformats.org/officeDocument/2006/relationships/slide" Target="slides/slide19.xml"/><Relationship Id="rId23" Type="http://schemas.openxmlformats.org/officeDocument/2006/relationships/slide" Target="slides/slide18.xml"/><Relationship Id="rId22" Type="http://schemas.openxmlformats.org/officeDocument/2006/relationships/slide" Target="slides/slide17.xml"/><Relationship Id="rId21" Type="http://schemas.openxmlformats.org/officeDocument/2006/relationships/slide" Target="slides/slide16.xml"/><Relationship Id="rId20" Type="http://schemas.openxmlformats.org/officeDocument/2006/relationships/slide" Target="slides/slide15.xml"/><Relationship Id="rId2" Type="http://schemas.openxmlformats.org/officeDocument/2006/relationships/theme" Target="theme/theme1.xml"/><Relationship Id="rId19" Type="http://schemas.openxmlformats.org/officeDocument/2006/relationships/slide" Target="slides/slide14.xml"/><Relationship Id="rId18" Type="http://schemas.openxmlformats.org/officeDocument/2006/relationships/slide" Target="slides/slide13.xml"/><Relationship Id="rId17" Type="http://schemas.openxmlformats.org/officeDocument/2006/relationships/slide" Target="slides/slide12.xml"/><Relationship Id="rId16" Type="http://schemas.openxmlformats.org/officeDocument/2006/relationships/slide" Target="slides/slide11.xml"/><Relationship Id="rId15" Type="http://schemas.openxmlformats.org/officeDocument/2006/relationships/slide" Target="slides/slide10.xml"/><Relationship Id="rId14" Type="http://schemas.openxmlformats.org/officeDocument/2006/relationships/slide" Target="slides/slide9.xml"/><Relationship Id="rId13" Type="http://schemas.openxmlformats.org/officeDocument/2006/relationships/slide" Target="slides/slide8.xml"/><Relationship Id="rId12" Type="http://schemas.openxmlformats.org/officeDocument/2006/relationships/slide" Target="slides/slide7.xml"/><Relationship Id="rId11" Type="http://schemas.openxmlformats.org/officeDocument/2006/relationships/slide" Target="slides/slide6.xml"/><Relationship Id="rId10" Type="http://schemas.openxmlformats.org/officeDocument/2006/relationships/slide" Target="slides/slide5.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hangingPunct="1">
              <a:defRPr sz="1200">
                <a:latin typeface="Verdana" panose="020B0604030504040204" pitchFamily="34" charset="0"/>
                <a:ea typeface="宋体" panose="02010600030101010101" pitchFamily="2" charset="-122"/>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eaLnBrk="1" hangingPunct="1">
              <a:defRPr sz="1200">
                <a:latin typeface="Verdana" panose="020B0604030504040204" pitchFamily="34" charset="0"/>
                <a:ea typeface="宋体" panose="02010600030101010101" pitchFamily="2" charset="-122"/>
              </a:defRPr>
            </a:lvl1pPr>
          </a:lstStyle>
          <a:p>
            <a:pPr marL="0" marR="0" lvl="0" indent="0" algn="r" defTabSz="914400" rtl="0" eaLnBrk="1" fontAlgn="base" latinLnBrk="0" hangingPunct="1">
              <a:lnSpc>
                <a:spcPct val="100000"/>
              </a:lnSpc>
              <a:spcBef>
                <a:spcPct val="0"/>
              </a:spcBef>
              <a:spcAft>
                <a:spcPct val="0"/>
              </a:spcAft>
              <a:buClrTx/>
              <a:buSzTx/>
              <a:buFontTx/>
              <a:buNone/>
              <a:defRPr/>
            </a:pPr>
            <a:fld id="{D73977AA-B73F-4343-92B5-69AF61741E3B}" type="datetimeFigureOut">
              <a:rPr kumimoji="0" lang="zh-CN" altLang="en-US"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zh-CN" altLang="en-US"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eaLnBrk="1" hangingPunct="1">
              <a:defRPr sz="1200">
                <a:latin typeface="Verdana" panose="020B0604030504040204" pitchFamily="34" charset="0"/>
                <a:ea typeface="宋体" panose="02010600030101010101" pitchFamily="2" charset="-122"/>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
            <a:pPr lvl="0" algn="r" eaLnBrk="1" hangingPunct="1">
              <a:buNone/>
            </a:pPr>
            <a:fld id="{9A0DB2DC-4C9A-4742-B13C-FB6460FD3503}" type="slidenum">
              <a:rPr lang="zh-CN" altLang="en-US" sz="1200" dirty="0"/>
            </a:fld>
            <a:endParaRPr lang="zh-CN" altLang="en-US" sz="1200" dirty="0"/>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hangingPunct="1">
              <a:defRPr sz="1200">
                <a:latin typeface="Verdana" panose="020B0604030504040204" pitchFamily="34" charset="0"/>
                <a:ea typeface="宋体" panose="02010600030101010101" pitchFamily="2" charset="-122"/>
                <a:cs typeface="+mn-cs"/>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3" name="日期占位符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lstStyle>
            <a:lvl1pPr algn="r" eaLnBrk="1" hangingPunct="1">
              <a:defRPr sz="1200">
                <a:latin typeface="Verdana" panose="020B0604030504040204" pitchFamily="34" charset="0"/>
                <a:ea typeface="宋体" panose="02010600030101010101" pitchFamily="2" charset="-122"/>
              </a:defRPr>
            </a:lvl1pPr>
          </a:lstStyle>
          <a:p>
            <a:pPr marL="0" marR="0" lvl="0" indent="0" algn="r" defTabSz="914400" rtl="0" eaLnBrk="1" fontAlgn="base" latinLnBrk="0" hangingPunct="1">
              <a:lnSpc>
                <a:spcPct val="100000"/>
              </a:lnSpc>
              <a:spcBef>
                <a:spcPct val="0"/>
              </a:spcBef>
              <a:spcAft>
                <a:spcPct val="0"/>
              </a:spcAft>
              <a:buClrTx/>
              <a:buSzTx/>
              <a:buFontTx/>
              <a:buNone/>
              <a:defRPr/>
            </a:pPr>
            <a:fld id="{CD152080-148A-492D-A078-188935B9D622}" type="datetimeFigureOut">
              <a:rPr kumimoji="0" lang="zh-CN" altLang="en-US"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zh-CN" altLang="en-US"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marL="0" marR="0" lvl="0" indent="0" algn="l" defTabSz="914400" rtl="0" eaLnBrk="0" fontAlgn="base" latinLnBrk="0" hangingPunct="0">
              <a:lnSpc>
                <a:spcPct val="100000"/>
              </a:lnSpc>
              <a:spcBef>
                <a:spcPct val="30000"/>
              </a:spcBef>
              <a:spcAft>
                <a:spcPct val="0"/>
              </a:spcAft>
              <a:buClrTx/>
              <a:buSzTx/>
              <a:buFontTx/>
              <a:buNone/>
              <a:defRPr/>
            </a:pPr>
            <a:endParaRPr kumimoji="1" lang="zh-CN" altLang="en-US" sz="1200" b="0" i="0" u="none" strike="noStrike" kern="1200" cap="none" spc="0" normalizeH="0" baseline="0" noProof="0" smtClean="0">
              <a:ln>
                <a:noFill/>
              </a:ln>
              <a:solidFill>
                <a:schemeClr val="tx1"/>
              </a:solidFill>
              <a:effectLst/>
              <a:uLnTx/>
              <a:uFillTx/>
              <a:latin typeface="+mn-lt"/>
              <a:ea typeface="+mn-ea"/>
              <a:cs typeface="宋体" panose="02010600030101010101" pitchFamily="2" charset="-122"/>
            </a:endParaRPr>
          </a:p>
        </p:txBody>
      </p:sp>
      <p:sp>
        <p:nvSpPr>
          <p:cNvPr id="5" name="备注占位符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normAutofit/>
          </a:bodyPr>
          <a:lstStyle/>
          <a:p>
            <a:pPr marL="0" marR="0" lvl="0" indent="0" algn="l" defTabSz="914400" rtl="0" eaLnBrk="0" fontAlgn="base" latinLnBrk="0" hangingPunct="0">
              <a:lnSpc>
                <a:spcPct val="100000"/>
              </a:lnSpc>
              <a:spcBef>
                <a:spcPct val="30000"/>
              </a:spcBef>
              <a:spcAft>
                <a:spcPct val="0"/>
              </a:spcAft>
              <a:buClrTx/>
              <a:buSzTx/>
              <a:buFontTx/>
              <a:buNone/>
              <a:defRPr/>
            </a:pPr>
            <a:r>
              <a:rPr kumimoji="1" lang="zh-CN" altLang="en-US" sz="1200" b="0" i="0" u="none" strike="noStrike" kern="1200" cap="none" spc="0" normalizeH="0" baseline="0" noProof="0" smtClean="0">
                <a:ln>
                  <a:noFill/>
                </a:ln>
                <a:solidFill>
                  <a:schemeClr val="tx1"/>
                </a:solidFill>
                <a:effectLst/>
                <a:uLnTx/>
                <a:uFillTx/>
                <a:latin typeface="+mn-lt"/>
                <a:ea typeface="+mn-ea"/>
                <a:cs typeface="宋体" panose="02010600030101010101" pitchFamily="2" charset="-122"/>
              </a:rPr>
              <a:t>单击此处编辑母版文本样式</a:t>
            </a:r>
            <a:endParaRPr kumimoji="1" lang="zh-CN" altLang="en-US" sz="1200" b="0" i="0" u="none" strike="noStrike" kern="1200" cap="none" spc="0" normalizeH="0" baseline="0" noProof="0" smtClean="0">
              <a:ln>
                <a:noFill/>
              </a:ln>
              <a:solidFill>
                <a:schemeClr val="tx1"/>
              </a:solidFill>
              <a:effectLst/>
              <a:uLnTx/>
              <a:uFillTx/>
              <a:latin typeface="+mn-lt"/>
              <a:ea typeface="+mn-ea"/>
              <a:cs typeface="宋体" panose="02010600030101010101" pitchFamily="2" charset="-122"/>
            </a:endParaRPr>
          </a:p>
          <a:p>
            <a:pPr marL="457200" marR="0" lvl="1" indent="0" algn="l" defTabSz="914400" rtl="0" eaLnBrk="0" fontAlgn="base" latinLnBrk="0" hangingPunct="0">
              <a:lnSpc>
                <a:spcPct val="100000"/>
              </a:lnSpc>
              <a:spcBef>
                <a:spcPct val="30000"/>
              </a:spcBef>
              <a:spcAft>
                <a:spcPct val="0"/>
              </a:spcAft>
              <a:buClrTx/>
              <a:buSzTx/>
              <a:buFontTx/>
              <a:buNone/>
              <a:defRPr/>
            </a:pPr>
            <a:r>
              <a:rPr kumimoji="1" lang="zh-CN" altLang="en-US" sz="1200" b="0" i="0" u="none" strike="noStrike" kern="1200" cap="none" spc="0" normalizeH="0" baseline="0" noProof="0" smtClean="0">
                <a:ln>
                  <a:noFill/>
                </a:ln>
                <a:solidFill>
                  <a:schemeClr val="tx1"/>
                </a:solidFill>
                <a:effectLst/>
                <a:uLnTx/>
                <a:uFillTx/>
                <a:latin typeface="+mn-lt"/>
                <a:ea typeface="+mn-ea"/>
                <a:cs typeface="+mn-cs"/>
              </a:rPr>
              <a:t>第二级</a:t>
            </a:r>
            <a:endParaRPr kumimoji="1" lang="zh-CN" altLang="en-US" sz="1200" b="0" i="0" u="none" strike="noStrike" kern="1200" cap="none" spc="0" normalizeH="0" baseline="0" noProof="0" smtClean="0">
              <a:ln>
                <a:noFill/>
              </a:ln>
              <a:solidFill>
                <a:schemeClr val="tx1"/>
              </a:solidFill>
              <a:effectLst/>
              <a:uLnTx/>
              <a:uFillTx/>
              <a:latin typeface="+mn-lt"/>
              <a:ea typeface="+mn-ea"/>
              <a:cs typeface="+mn-cs"/>
            </a:endParaRPr>
          </a:p>
          <a:p>
            <a:pPr marL="914400" marR="0" lvl="2" indent="0" algn="l" defTabSz="914400" rtl="0" eaLnBrk="0" fontAlgn="base" latinLnBrk="0" hangingPunct="0">
              <a:lnSpc>
                <a:spcPct val="100000"/>
              </a:lnSpc>
              <a:spcBef>
                <a:spcPct val="30000"/>
              </a:spcBef>
              <a:spcAft>
                <a:spcPct val="0"/>
              </a:spcAft>
              <a:buClrTx/>
              <a:buSzTx/>
              <a:buFontTx/>
              <a:buNone/>
              <a:defRPr/>
            </a:pPr>
            <a:r>
              <a:rPr kumimoji="1" lang="zh-CN" altLang="en-US" sz="1200" b="0" i="0" u="none" strike="noStrike" kern="1200" cap="none" spc="0" normalizeH="0" baseline="0" noProof="0" smtClean="0">
                <a:ln>
                  <a:noFill/>
                </a:ln>
                <a:solidFill>
                  <a:schemeClr val="tx1"/>
                </a:solidFill>
                <a:effectLst/>
                <a:uLnTx/>
                <a:uFillTx/>
                <a:latin typeface="+mn-lt"/>
                <a:ea typeface="+mn-ea"/>
                <a:cs typeface="+mn-cs"/>
              </a:rPr>
              <a:t>第三级</a:t>
            </a:r>
            <a:endParaRPr kumimoji="1" lang="zh-CN" altLang="en-US" sz="1200" b="0" i="0" u="none" strike="noStrike" kern="1200" cap="none" spc="0" normalizeH="0" baseline="0" noProof="0" smtClean="0">
              <a:ln>
                <a:noFill/>
              </a:ln>
              <a:solidFill>
                <a:schemeClr val="tx1"/>
              </a:solidFill>
              <a:effectLst/>
              <a:uLnTx/>
              <a:uFillTx/>
              <a:latin typeface="+mn-lt"/>
              <a:ea typeface="+mn-ea"/>
              <a:cs typeface="+mn-cs"/>
            </a:endParaRPr>
          </a:p>
          <a:p>
            <a:pPr marL="1371600" marR="0" lvl="3" indent="0" algn="l" defTabSz="914400" rtl="0" eaLnBrk="0" fontAlgn="base" latinLnBrk="0" hangingPunct="0">
              <a:lnSpc>
                <a:spcPct val="100000"/>
              </a:lnSpc>
              <a:spcBef>
                <a:spcPct val="30000"/>
              </a:spcBef>
              <a:spcAft>
                <a:spcPct val="0"/>
              </a:spcAft>
              <a:buClrTx/>
              <a:buSzTx/>
              <a:buFontTx/>
              <a:buNone/>
              <a:defRPr/>
            </a:pPr>
            <a:r>
              <a:rPr kumimoji="1" lang="zh-CN" altLang="en-US" sz="1200" b="0" i="0" u="none" strike="noStrike" kern="1200" cap="none" spc="0" normalizeH="0" baseline="0" noProof="0" smtClean="0">
                <a:ln>
                  <a:noFill/>
                </a:ln>
                <a:solidFill>
                  <a:schemeClr val="tx1"/>
                </a:solidFill>
                <a:effectLst/>
                <a:uLnTx/>
                <a:uFillTx/>
                <a:latin typeface="+mn-lt"/>
                <a:ea typeface="+mn-ea"/>
                <a:cs typeface="+mn-cs"/>
              </a:rPr>
              <a:t>第四级</a:t>
            </a:r>
            <a:endParaRPr kumimoji="1" lang="zh-CN" altLang="en-US" sz="1200" b="0" i="0" u="none" strike="noStrike" kern="1200" cap="none" spc="0" normalizeH="0" baseline="0" noProof="0" smtClean="0">
              <a:ln>
                <a:noFill/>
              </a:ln>
              <a:solidFill>
                <a:schemeClr val="tx1"/>
              </a:solidFill>
              <a:effectLst/>
              <a:uLnTx/>
              <a:uFillTx/>
              <a:latin typeface="+mn-lt"/>
              <a:ea typeface="+mn-ea"/>
              <a:cs typeface="+mn-cs"/>
            </a:endParaRPr>
          </a:p>
          <a:p>
            <a:pPr marL="1828800" marR="0" lvl="4" indent="0" algn="l" defTabSz="914400" rtl="0" eaLnBrk="0" fontAlgn="base" latinLnBrk="0" hangingPunct="0">
              <a:lnSpc>
                <a:spcPct val="100000"/>
              </a:lnSpc>
              <a:spcBef>
                <a:spcPct val="30000"/>
              </a:spcBef>
              <a:spcAft>
                <a:spcPct val="0"/>
              </a:spcAft>
              <a:buClrTx/>
              <a:buSzTx/>
              <a:buFontTx/>
              <a:buNone/>
              <a:defRPr/>
            </a:pPr>
            <a:r>
              <a:rPr kumimoji="1" lang="zh-CN" altLang="en-US" sz="1200" b="0" i="0" u="none" strike="noStrike" kern="1200" cap="none" spc="0" normalizeH="0" baseline="0" noProof="0" smtClean="0">
                <a:ln>
                  <a:noFill/>
                </a:ln>
                <a:solidFill>
                  <a:schemeClr val="tx1"/>
                </a:solidFill>
                <a:effectLst/>
                <a:uLnTx/>
                <a:uFillTx/>
                <a:latin typeface="+mn-lt"/>
                <a:ea typeface="+mn-ea"/>
                <a:cs typeface="+mn-cs"/>
              </a:rPr>
              <a:t>第五级</a:t>
            </a:r>
            <a:endParaRPr kumimoji="1" lang="zh-CN" altLang="en-US" sz="1200" b="0" i="0" u="none" strike="noStrike" kern="1200" cap="none" spc="0" normalizeH="0" baseline="0" noProof="0" smtClean="0">
              <a:ln>
                <a:noFill/>
              </a:ln>
              <a:solidFill>
                <a:schemeClr val="tx1"/>
              </a:solidFill>
              <a:effectLst/>
              <a:uLnTx/>
              <a:uFillTx/>
              <a:latin typeface="+mn-lt"/>
              <a:ea typeface="+mn-ea"/>
              <a:cs typeface="+mn-cs"/>
            </a:endParaRP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hangingPunct="1">
              <a:defRPr sz="1200">
                <a:latin typeface="Verdana" panose="020B0604030504040204" pitchFamily="34" charset="0"/>
                <a:ea typeface="宋体" panose="02010600030101010101" pitchFamily="2" charset="-122"/>
                <a:cs typeface="+mn-cs"/>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
            <a:pPr lvl="0" algn="r" eaLnBrk="1" hangingPunct="1">
              <a:buNone/>
            </a:pPr>
            <a:fld id="{9A0DB2DC-4C9A-4742-B13C-FB6460FD3503}" type="slidenum">
              <a:rPr lang="zh-CN" altLang="en-US" sz="1200" dirty="0"/>
            </a:fld>
            <a:endParaRPr lang="zh-CN" altLang="en-US" sz="1200" dirty="0"/>
          </a:p>
        </p:txBody>
      </p:sp>
    </p:spTree>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kumimoji="1" sz="1200" kern="1200">
        <a:solidFill>
          <a:schemeClr val="tx1"/>
        </a:solidFill>
        <a:latin typeface="+mn-lt"/>
        <a:ea typeface="+mn-ea"/>
        <a:cs typeface="宋体" panose="02010600030101010101" pitchFamily="2" charset="-122"/>
      </a:defRPr>
    </a:lvl1pPr>
    <a:lvl2pPr marL="457200" algn="l" rtl="0" eaLnBrk="0" fontAlgn="base" hangingPunct="0">
      <a:spcBef>
        <a:spcPct val="30000"/>
      </a:spcBef>
      <a:spcAft>
        <a:spcPct val="0"/>
      </a:spcAft>
      <a:defRPr kumimoji="1" sz="1200" kern="1200">
        <a:solidFill>
          <a:schemeClr val="tx1"/>
        </a:solidFill>
        <a:latin typeface="+mn-lt"/>
        <a:ea typeface="+mn-ea"/>
        <a:cs typeface="+mn-cs"/>
      </a:defRPr>
    </a:lvl2pPr>
    <a:lvl3pPr marL="914400" algn="l" rtl="0" eaLnBrk="0" fontAlgn="base" hangingPunct="0">
      <a:spcBef>
        <a:spcPct val="30000"/>
      </a:spcBef>
      <a:spcAft>
        <a:spcPct val="0"/>
      </a:spcAft>
      <a:defRPr kumimoji="1" sz="1200" kern="1200">
        <a:solidFill>
          <a:schemeClr val="tx1"/>
        </a:solidFill>
        <a:latin typeface="+mn-lt"/>
        <a:ea typeface="+mn-ea"/>
        <a:cs typeface="+mn-cs"/>
      </a:defRPr>
    </a:lvl3pPr>
    <a:lvl4pPr marL="1371600" algn="l" rtl="0" eaLnBrk="0" fontAlgn="base" hangingPunct="0">
      <a:spcBef>
        <a:spcPct val="30000"/>
      </a:spcBef>
      <a:spcAft>
        <a:spcPct val="0"/>
      </a:spcAft>
      <a:defRPr kumimoji="1" sz="1200" kern="1200">
        <a:solidFill>
          <a:schemeClr val="tx1"/>
        </a:solidFill>
        <a:latin typeface="+mn-lt"/>
        <a:ea typeface="+mn-ea"/>
        <a:cs typeface="+mn-cs"/>
      </a:defRPr>
    </a:lvl4pPr>
    <a:lvl5pPr marL="1828800" algn="l" rtl="0" eaLnBrk="0" fontAlgn="base" hangingPunct="0">
      <a:spcBef>
        <a:spcPct val="30000"/>
      </a:spcBef>
      <a:spcAft>
        <a:spcPct val="0"/>
      </a:spcAft>
      <a:defRPr kumimoji="1"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43010" name="幻灯片图像占位符 1"/>
          <p:cNvSpPr>
            <a:spLocks noGrp="1" noRot="1" noChangeAspect="1" noTextEdit="1"/>
          </p:cNvSpPr>
          <p:nvPr>
            <p:ph type="sldImg"/>
          </p:nvPr>
        </p:nvSpPr>
        <p:spPr>
          <a:ln>
            <a:solidFill>
              <a:srgbClr val="000000">
                <a:alpha val="100000"/>
              </a:srgbClr>
            </a:solidFill>
            <a:miter lim="800000"/>
          </a:ln>
        </p:spPr>
      </p:sp>
      <p:sp>
        <p:nvSpPr>
          <p:cNvPr id="43011" name="备注占位符 2"/>
          <p:cNvSpPr>
            <a:spLocks noGrp="1"/>
          </p:cNvSpPr>
          <p:nvPr>
            <p:ph type="body" idx="1"/>
          </p:nvPr>
        </p:nvSpPr>
        <p:spPr>
          <a:noFill/>
          <a:ln>
            <a:noFill/>
          </a:ln>
        </p:spPr>
        <p:txBody>
          <a:bodyPr wrap="square" lIns="91440" tIns="45720" rIns="91440" bIns="45720" anchor="t" anchorCtr="0"/>
          <a:p>
            <a:pPr lvl="0"/>
            <a:endParaRPr lang="zh-CN" altLang="en-US" dirty="0"/>
          </a:p>
        </p:txBody>
      </p:sp>
      <p:sp>
        <p:nvSpPr>
          <p:cNvPr id="43012" name="灯片编号占位符 3"/>
          <p:cNvSpPr txBox="1">
            <a:spLocks noGrp="1"/>
          </p:cNvSpPr>
          <p:nvPr>
            <p:ph type="sldNum" sz="quarter"/>
          </p:nvPr>
        </p:nvSpPr>
        <p:spPr>
          <a:xfrm>
            <a:off x="3884613" y="8685213"/>
            <a:ext cx="2971800" cy="457200"/>
          </a:xfrm>
          <a:prstGeom prst="rect">
            <a:avLst/>
          </a:prstGeom>
          <a:noFill/>
          <a:ln w="9525">
            <a:noFill/>
          </a:ln>
        </p:spPr>
        <p:txBody>
          <a:bodyPr anchor="b" anchorCtr="0"/>
          <a:p>
            <a:pPr lvl="0" algn="r" eaLnBrk="1" hangingPunct="1">
              <a:spcBef>
                <a:spcPct val="0"/>
              </a:spcBef>
            </a:pPr>
            <a:fld id="{9A0DB2DC-4C9A-4742-B13C-FB6460FD3503}" type="slidenum">
              <a:rPr lang="zh-CN" altLang="en-US" dirty="0">
                <a:latin typeface="Verdana" panose="020B0604030504040204" pitchFamily="34" charset="0"/>
              </a:rPr>
            </a:fld>
            <a:endParaRPr lang="zh-CN" altLang="en-US" dirty="0">
              <a:latin typeface="Verdana" panose="020B0604030504040204"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4" Type="http://schemas.openxmlformats.org/officeDocument/2006/relationships/tags" Target="../tags/tag6.xml"/><Relationship Id="rId3" Type="http://schemas.openxmlformats.org/officeDocument/2006/relationships/tags" Target="../tags/tag5.xml"/><Relationship Id="rId2" Type="http://schemas.openxmlformats.org/officeDocument/2006/relationships/tags" Target="../tags/tag4.xml"/><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4" Type="http://schemas.openxmlformats.org/officeDocument/2006/relationships/tags" Target="../tags/tag9.xml"/><Relationship Id="rId3" Type="http://schemas.openxmlformats.org/officeDocument/2006/relationships/tags" Target="../tags/tag8.xml"/><Relationship Id="rId2" Type="http://schemas.openxmlformats.org/officeDocument/2006/relationships/tags" Target="../tags/tag7.xml"/><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bg>
      <p:bgPr>
        <a:solidFill>
          <a:schemeClr val="bg1"/>
        </a:solidFill>
        <a:effectLst/>
      </p:bgPr>
    </p:bg>
    <p:spTree>
      <p:nvGrpSpPr>
        <p:cNvPr id="1" name=""/>
        <p:cNvGrpSpPr/>
        <p:nvPr/>
      </p:nvGrpSpPr>
      <p:grpSpPr>
        <a:xfrm>
          <a:off x="0" y="0"/>
          <a:ext cx="0" cy="0"/>
          <a:chOff x="0" y="0"/>
          <a:chExt cx="0" cy="0"/>
        </a:xfrm>
      </p:grpSpPr>
      <p:sp>
        <p:nvSpPr>
          <p:cNvPr id="4" name="矩形 1"/>
          <p:cNvSpPr/>
          <p:nvPr/>
        </p:nvSpPr>
        <p:spPr>
          <a:xfrm>
            <a:off x="0" y="0"/>
            <a:ext cx="9144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2" name="标题 1"/>
          <p:cNvSpPr>
            <a:spLocks noGrp="1"/>
          </p:cNvSpPr>
          <p:nvPr>
            <p:ph type="ctrTitle"/>
          </p:nvPr>
        </p:nvSpPr>
        <p:spPr>
          <a:xfrm>
            <a:off x="685800" y="2130425"/>
            <a:ext cx="7772400" cy="1470025"/>
          </a:xfrm>
          <a:prstGeom prst="rect">
            <a:avLst/>
          </a:prstGeom>
        </p:spPr>
        <p:txBody>
          <a:bodyPr/>
          <a:lstStyle/>
          <a:p>
            <a:r>
              <a:rPr lang="zh-CN" altLang="en-US" dirty="0" smtClean="0"/>
              <a:t>单击此处编辑母版标题样式</a:t>
            </a:r>
            <a:endParaRPr lang="zh-CN" altLang="en-US" dirty="0"/>
          </a:p>
        </p:txBody>
      </p:sp>
      <p:sp>
        <p:nvSpPr>
          <p:cNvPr id="3" name="副标题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dirty="0" smtClean="0"/>
              <a:t>单击此处编辑母版副标题样式</a:t>
            </a:r>
            <a:endParaRPr lang="zh-CN" altLang="en-US" dirty="0"/>
          </a:p>
        </p:txBody>
      </p:sp>
      <p:sp>
        <p:nvSpPr>
          <p:cNvPr id="5" name="日期占位符 3"/>
          <p:cNvSpPr>
            <a:spLocks noGrp="1"/>
          </p:cNvSpPr>
          <p:nvPr>
            <p:ph type="dt" sz="half" idx="2"/>
          </p:nvPr>
        </p:nvSpPr>
        <p:spPr>
          <a:xfrm>
            <a:off x="457200" y="6356350"/>
            <a:ext cx="2133600" cy="365125"/>
          </a:xfrm>
          <a:prstGeom prst="rect">
            <a:avLst/>
          </a:prstGeom>
        </p:spPr>
        <p:txBody>
          <a:bodyPr vert="horz" wrap="square" lIns="91440" tIns="45720" rIns="91440" bIns="45720" numCol="1" anchor="t" anchorCtr="0" compatLnSpc="1"/>
          <a:lstStyle>
            <a:lvl1pPr eaLnBrk="1" hangingPunct="1">
              <a:defRPr>
                <a:latin typeface="Verdana" panose="020B0604030504040204" pitchFamily="34" charset="0"/>
                <a:ea typeface="宋体" panose="02010600030101010101" pitchFamily="2" charset="-122"/>
              </a:defRPr>
            </a:lvl1pPr>
          </a:lstStyle>
          <a:p>
            <a:pPr marL="0" marR="0" lvl="0" indent="0" algn="l" defTabSz="914400" rtl="0" eaLnBrk="1" fontAlgn="base" latinLnBrk="0" hangingPunct="1">
              <a:lnSpc>
                <a:spcPct val="100000"/>
              </a:lnSpc>
              <a:spcBef>
                <a:spcPct val="0"/>
              </a:spcBef>
              <a:spcAft>
                <a:spcPct val="0"/>
              </a:spcAft>
              <a:buClrTx/>
              <a:buSzTx/>
              <a:buFontTx/>
              <a:buNone/>
              <a:defRPr/>
            </a:pPr>
            <a:fld id="{59F62356-5895-4400-B42D-E66A6735435B}" type="datetimeFigureOut">
              <a:rPr kumimoji="0" lang="en-US" altLang="zh-CN" sz="18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en-US" altLang="zh-CN" sz="18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6" name="页脚占位符 4"/>
          <p:cNvSpPr>
            <a:spLocks noGrp="1"/>
          </p:cNvSpPr>
          <p:nvPr>
            <p:ph type="ftr" sz="quarter" idx="3"/>
          </p:nvPr>
        </p:nvSpPr>
        <p:spPr>
          <a:xfrm>
            <a:off x="3124200" y="6356350"/>
            <a:ext cx="2895600" cy="365125"/>
          </a:xfrm>
          <a:prstGeom prst="rect">
            <a:avLst/>
          </a:prstGeom>
        </p:spPr>
        <p:txBody>
          <a:bodyPr/>
          <a:lstStyle>
            <a:lvl1pPr eaLnBrk="1" fontAlgn="auto" hangingPunct="1">
              <a:spcBef>
                <a:spcPts val="0"/>
              </a:spcBef>
              <a:spcAft>
                <a:spcPts val="0"/>
              </a:spcAft>
              <a:defRPr>
                <a:latin typeface="+mn-lt"/>
                <a:ea typeface="+mn-ea"/>
                <a:cs typeface="+mn-cs"/>
              </a:defRPr>
            </a:lvl1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7" name="灯片编号占位符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t" anchorCtr="0" compatLnSpc="1"/>
          <a:p>
            <a:pPr lvl="0" algn="r" eaLnBrk="1" hangingPunct="1">
              <a:buNone/>
            </a:pPr>
            <a:fld id="{9A0DB2DC-4C9A-4742-B13C-FB6460FD3503}" type="slidenum">
              <a:rPr lang="en-US" altLang="zh-CN" dirty="0"/>
            </a:fld>
            <a:endParaRPr lang="en-US" altLang="zh-CN" dirty="0">
              <a:solidFill>
                <a:schemeClr val="bg1"/>
              </a:solidFill>
            </a:endParaRPr>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OverTx">
  <p:cSld name="标题和内容在文本之上">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9"/>
            <a:ext cx="8229600" cy="1143000"/>
          </a:xfr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8229600" cy="21859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457200" y="3938589"/>
            <a:ext cx="8229600" cy="2187575"/>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Rectangle 4"/>
          <p:cNvSpPr>
            <a:spLocks noGrp="1" noChangeArrowheads="1"/>
          </p:cNvSpPr>
          <p:nvPr>
            <p:ph type="dt" sz="half" idx="10"/>
          </p:nvPr>
        </p:nvSpPr>
        <p:spPr>
          <a:xfrm>
            <a:off x="457200" y="6356351"/>
            <a:ext cx="2133600" cy="365125"/>
          </a:xfrm>
        </p:spPr>
        <p:txBody>
          <a:bodyPr/>
          <a:lstStyle>
            <a:lvl1pPr>
              <a:defRPr/>
            </a:lvl1pPr>
          </a:lstStyle>
          <a:p>
            <a:pPr>
              <a:defRPr/>
            </a:pPr>
            <a:endParaRPr lang="en-US" altLang="zh-CN"/>
          </a:p>
        </p:txBody>
      </p:sp>
      <p:sp>
        <p:nvSpPr>
          <p:cNvPr id="6" name="Rectangle 5"/>
          <p:cNvSpPr>
            <a:spLocks noGrp="1" noChangeArrowheads="1"/>
          </p:cNvSpPr>
          <p:nvPr>
            <p:ph type="ftr" sz="quarter" idx="11"/>
          </p:nvPr>
        </p:nvSpPr>
        <p:spPr>
          <a:xfrm>
            <a:off x="3124200" y="6356351"/>
            <a:ext cx="2895600" cy="365125"/>
          </a:xfrm>
        </p:spPr>
        <p:txBody>
          <a:bodyPr/>
          <a:lstStyle>
            <a:lvl1pPr>
              <a:defRPr/>
            </a:lvl1pPr>
          </a:lstStyle>
          <a:p>
            <a:pPr>
              <a:defRPr/>
            </a:pPr>
            <a:endParaRPr lang="en-US" altLang="zh-CN"/>
          </a:p>
        </p:txBody>
      </p:sp>
      <p:sp>
        <p:nvSpPr>
          <p:cNvPr id="7" name="Rectangle 6"/>
          <p:cNvSpPr>
            <a:spLocks noGrp="1" noChangeArrowheads="1"/>
          </p:cNvSpPr>
          <p:nvPr>
            <p:ph type="sldNum" sz="quarter" idx="12"/>
          </p:nvPr>
        </p:nvSpPr>
        <p:spPr>
          <a:xfrm>
            <a:off x="6553200" y="6356351"/>
            <a:ext cx="2133600" cy="365125"/>
          </a:xfrm>
        </p:spPr>
        <p:txBody>
          <a:bodyPr/>
          <a:lstStyle>
            <a:lvl1pPr>
              <a:defRPr/>
            </a:lvl1pPr>
          </a:lstStyle>
          <a:p>
            <a:pPr>
              <a:defRPr/>
            </a:pPr>
            <a:fld id="{CCE626DC-6DB7-48A9-9927-036C9CFCC156}" type="slidenum">
              <a:rPr lang="en-US" altLang="zh-CN"/>
            </a:fld>
            <a:endParaRPr lang="en-US" altLang="zh-C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4" name="矩形 1"/>
          <p:cNvSpPr/>
          <p:nvPr/>
        </p:nvSpPr>
        <p:spPr>
          <a:xfrm>
            <a:off x="0" y="0"/>
            <a:ext cx="9144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2" name="标题 1"/>
          <p:cNvSpPr>
            <a:spLocks noGrp="1"/>
          </p:cNvSpPr>
          <p:nvPr>
            <p:ph type="ctrTitle"/>
          </p:nvPr>
        </p:nvSpPr>
        <p:spPr>
          <a:xfrm>
            <a:off x="685800" y="2130425"/>
            <a:ext cx="7772400" cy="1470025"/>
          </a:xfrm>
          <a:prstGeom prst="rect">
            <a:avLst/>
          </a:prstGeom>
        </p:spPr>
        <p:txBody>
          <a:bodyPr/>
          <a:lstStyle/>
          <a:p>
            <a:r>
              <a:rPr lang="zh-CN" altLang="en-US" dirty="0" smtClean="0"/>
              <a:t>单击此处编辑母版标题样式</a:t>
            </a:r>
            <a:endParaRPr lang="zh-CN" altLang="en-US" dirty="0"/>
          </a:p>
        </p:txBody>
      </p:sp>
      <p:sp>
        <p:nvSpPr>
          <p:cNvPr id="3" name="副标题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dirty="0" smtClean="0"/>
              <a:t>单击此处编辑母版副标题样式</a:t>
            </a:r>
            <a:endParaRPr lang="zh-CN" altLang="en-US" dirty="0"/>
          </a:p>
        </p:txBody>
      </p:sp>
      <p:sp>
        <p:nvSpPr>
          <p:cNvPr id="5" name="日期占位符 3"/>
          <p:cNvSpPr>
            <a:spLocks noGrp="1"/>
          </p:cNvSpPr>
          <p:nvPr>
            <p:ph type="dt" sz="half" idx="2"/>
          </p:nvPr>
        </p:nvSpPr>
        <p:spPr>
          <a:xfrm>
            <a:off x="457200" y="6356350"/>
            <a:ext cx="2133600" cy="365125"/>
          </a:xfrm>
          <a:prstGeom prst="rect">
            <a:avLst/>
          </a:prstGeom>
        </p:spPr>
        <p:txBody>
          <a:bodyPr vert="horz" wrap="square" lIns="91440" tIns="45720" rIns="91440" bIns="45720" numCol="1" anchor="t" anchorCtr="0" compatLnSpc="1"/>
          <a:lstStyle>
            <a:lvl1pPr eaLnBrk="1" hangingPunct="1">
              <a:defRPr>
                <a:latin typeface="Verdana" panose="020B0604030504040204" pitchFamily="34" charset="0"/>
                <a:ea typeface="宋体" panose="02010600030101010101" pitchFamily="2" charset="-122"/>
              </a:defRPr>
            </a:lvl1pPr>
          </a:lstStyle>
          <a:p>
            <a:pPr marL="0" marR="0" lvl="0" indent="0" algn="l" defTabSz="914400" rtl="0" eaLnBrk="1" fontAlgn="base" latinLnBrk="0" hangingPunct="1">
              <a:lnSpc>
                <a:spcPct val="100000"/>
              </a:lnSpc>
              <a:spcBef>
                <a:spcPct val="0"/>
              </a:spcBef>
              <a:spcAft>
                <a:spcPct val="0"/>
              </a:spcAft>
              <a:buClrTx/>
              <a:buSzTx/>
              <a:buFontTx/>
              <a:buNone/>
              <a:defRPr/>
            </a:pPr>
            <a:fld id="{59F62356-5895-4400-B42D-E66A6735435B}" type="datetimeFigureOut">
              <a:rPr kumimoji="0" lang="en-US" altLang="zh-CN" sz="18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en-US" altLang="zh-CN" sz="18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6" name="页脚占位符 4"/>
          <p:cNvSpPr>
            <a:spLocks noGrp="1"/>
          </p:cNvSpPr>
          <p:nvPr>
            <p:ph type="ftr" sz="quarter" idx="3"/>
          </p:nvPr>
        </p:nvSpPr>
        <p:spPr>
          <a:xfrm>
            <a:off x="3124200" y="6356350"/>
            <a:ext cx="2895600" cy="365125"/>
          </a:xfrm>
          <a:prstGeom prst="rect">
            <a:avLst/>
          </a:prstGeom>
        </p:spPr>
        <p:txBody>
          <a:bodyPr/>
          <a:lstStyle>
            <a:lvl1pPr eaLnBrk="1" fontAlgn="auto" hangingPunct="1">
              <a:spcBef>
                <a:spcPts val="0"/>
              </a:spcBef>
              <a:spcAft>
                <a:spcPts val="0"/>
              </a:spcAft>
              <a:defRPr>
                <a:latin typeface="+mn-lt"/>
                <a:ea typeface="+mn-ea"/>
                <a:cs typeface="+mn-cs"/>
              </a:defRPr>
            </a:lvl1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7" name="灯片编号占位符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t" anchorCtr="0" compatLnSpc="1"/>
          <a:p>
            <a:pPr lvl="0" algn="r" eaLnBrk="1" hangingPunct="1">
              <a:buNone/>
            </a:pPr>
            <a:fld id="{9A0DB2DC-4C9A-4742-B13C-FB6460FD3503}" type="slidenum">
              <a:rPr lang="en-US" altLang="zh-CN" dirty="0"/>
            </a:fld>
            <a:endParaRPr lang="en-US" altLang="zh-CN" dirty="0">
              <a:solidFill>
                <a:schemeClr val="bg1"/>
              </a:solidFill>
            </a:endParaRPr>
          </a:p>
        </p:txBody>
      </p:sp>
    </p:spTree>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a:xfrm>
            <a:off x="457200" y="1600200"/>
            <a:ext cx="8229600" cy="4525963"/>
          </a:xfrm>
          <a:prstGeom prst="rect">
            <a:avLst/>
          </a:prstGeom>
        </p:spPr>
        <p:txBody>
          <a:bodyPr/>
          <a:lstStyle>
            <a:lvl5pPr>
              <a:defRPr sz="2800"/>
            </a:lvl5pPr>
          </a:lstStyle>
          <a:p>
            <a:pPr lvl="0"/>
            <a:r>
              <a:rPr lang="zh-CN" altLang="en-US" dirty="0" smtClean="0"/>
              <a:t>单击此处编辑母版文本样式</a:t>
            </a:r>
            <a:endParaRPr lang="zh-CN" altLang="en-US" dirty="0" smtClean="0"/>
          </a:p>
          <a:p>
            <a:pPr lvl="1"/>
            <a:r>
              <a:rPr lang="zh-CN" altLang="en-US" dirty="0" smtClean="0"/>
              <a:t>第二级</a:t>
            </a:r>
            <a:endParaRPr lang="zh-CN" altLang="en-US" dirty="0" smtClean="0"/>
          </a:p>
          <a:p>
            <a:pPr lvl="2"/>
            <a:r>
              <a:rPr lang="zh-CN" altLang="en-US" dirty="0" smtClean="0"/>
              <a:t>第三级</a:t>
            </a:r>
            <a:endParaRPr lang="zh-CN" altLang="en-US" dirty="0" smtClean="0"/>
          </a:p>
          <a:p>
            <a:pPr lvl="3"/>
            <a:r>
              <a:rPr lang="zh-CN" altLang="en-US" dirty="0" smtClean="0"/>
              <a:t>第四级</a:t>
            </a:r>
            <a:endParaRPr lang="zh-CN" altLang="en-US" dirty="0" smtClean="0"/>
          </a:p>
          <a:p>
            <a:pPr lvl="4"/>
            <a:r>
              <a:rPr lang="zh-CN" altLang="en-US" dirty="0" smtClean="0"/>
              <a:t>第五级</a:t>
            </a:r>
            <a:endParaRPr lang="zh-CN" altLang="en-US" dirty="0"/>
          </a:p>
        </p:txBody>
      </p:sp>
      <p:sp>
        <p:nvSpPr>
          <p:cNvPr id="4" name="灯片编号占位符 5"/>
          <p:cNvSpPr>
            <a:spLocks noGrp="1"/>
          </p:cNvSpPr>
          <p:nvPr>
            <p:ph type="sldNum" sz="quarter" idx="4"/>
          </p:nvPr>
        </p:nvSpPr>
        <p:spPr>
          <a:xfrm>
            <a:off x="7624763" y="6350000"/>
            <a:ext cx="804863" cy="365125"/>
          </a:xfrm>
          <a:prstGeom prst="rect">
            <a:avLst/>
          </a:prstGeom>
        </p:spPr>
        <p:txBody>
          <a:bodyPr vert="horz" wrap="square" lIns="91440" tIns="45720" rIns="91440" bIns="45720" numCol="1" anchor="t" anchorCtr="0" compatLnSpc="1"/>
          <a:p>
            <a:pPr lvl="0" eaLnBrk="1" hangingPunct="1">
              <a:buNone/>
            </a:pPr>
            <a:fld id="{9A0DB2DC-4C9A-4742-B13C-FB6460FD3503}" type="slidenum">
              <a:rPr lang="zh-CN" altLang="en-US" sz="1400" dirty="0">
                <a:ea typeface="微软雅黑" panose="020B0503020204020204" pitchFamily="34" charset="-122"/>
              </a:rPr>
            </a:fld>
            <a:endParaRPr lang="zh-CN" altLang="en-US" sz="1400" dirty="0">
              <a:ea typeface="微软雅黑" panose="020B0503020204020204" pitchFamily="34" charset="-122"/>
            </a:endParaRPr>
          </a:p>
        </p:txBody>
      </p:sp>
    </p:spTree>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标题幻灯片">
    <p:spTree>
      <p:nvGrpSpPr>
        <p:cNvPr id="1" name=""/>
        <p:cNvGrpSpPr/>
        <p:nvPr/>
      </p:nvGrpSpPr>
      <p:grpSpPr>
        <a:xfrm>
          <a:off x="0" y="0"/>
          <a:ext cx="0" cy="0"/>
          <a:chOff x="0" y="0"/>
          <a:chExt cx="0" cy="0"/>
        </a:xfrm>
      </p:grpSpPr>
      <p:sp>
        <p:nvSpPr>
          <p:cNvPr id="2" name="矩形 1"/>
          <p:cNvSpPr/>
          <p:nvPr/>
        </p:nvSpPr>
        <p:spPr>
          <a:xfrm>
            <a:off x="742950" y="836613"/>
            <a:ext cx="7392988" cy="144463"/>
          </a:xfrm>
          <a:prstGeom prst="rect">
            <a:avLst/>
          </a:prstGeom>
          <a:solidFill>
            <a:schemeClr val="accent3">
              <a:lumMod val="40000"/>
              <a:lumOff val="60000"/>
            </a:schemeClr>
          </a:solidFill>
          <a:ln>
            <a:solidFill>
              <a:schemeClr val="accent3">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3" name="矩形 2"/>
          <p:cNvSpPr/>
          <p:nvPr/>
        </p:nvSpPr>
        <p:spPr>
          <a:xfrm>
            <a:off x="107950" y="844550"/>
            <a:ext cx="466725" cy="136525"/>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Tree>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a:xfrm>
            <a:off x="523917" y="6669946"/>
            <a:ext cx="2311396" cy="271204"/>
          </a:xfrm>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a:xfrm>
            <a:off x="3523596" y="6669946"/>
            <a:ext cx="3390048" cy="271204"/>
          </a:xfrm>
        </p:spPr>
        <p:txBody>
          <a:bodyPr/>
          <a:lstStyle/>
          <a:p>
            <a:endParaRPr lang="zh-CN" altLang="en-US"/>
          </a:p>
        </p:txBody>
      </p:sp>
      <p:sp>
        <p:nvSpPr>
          <p:cNvPr id="4" name="灯片编号占位符 3"/>
          <p:cNvSpPr>
            <a:spLocks noGrp="1"/>
          </p:cNvSpPr>
          <p:nvPr>
            <p:ph type="sldNum" sz="quarter" idx="12"/>
            <p:custDataLst>
              <p:tags r:id="rId4"/>
            </p:custDataLst>
          </p:nvPr>
        </p:nvSpPr>
        <p:spPr>
          <a:xfrm>
            <a:off x="7599872" y="6669946"/>
            <a:ext cx="2311396" cy="271204"/>
          </a:xfrm>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标题和内容">
    <p:spTree>
      <p:nvGrpSpPr>
        <p:cNvPr id="1" name=""/>
        <p:cNvGrpSpPr/>
        <p:nvPr/>
      </p:nvGrpSpPr>
      <p:grpSpPr>
        <a:xfrm>
          <a:off x="0" y="0"/>
          <a:ext cx="0" cy="0"/>
          <a:chOff x="0" y="0"/>
          <a:chExt cx="0" cy="0"/>
        </a:xfrm>
      </p:grpSpPr>
    </p:spTree>
  </p:cSld>
  <p:clrMapOvr>
    <a:masterClrMapping/>
  </p:clrMapOvr>
  <p:transition spd="slow">
    <p:random/>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9"/>
            <a:ext cx="8229600" cy="114300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1"/>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4648200" y="1600201"/>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a:xfrm>
            <a:off x="457200" y="6356351"/>
            <a:ext cx="2133600" cy="365125"/>
          </a:xfrm>
          <a:prstGeom prst="rect">
            <a:avLst/>
          </a:prstGeom>
        </p:spPr>
        <p:txBody>
          <a:bodyPr/>
          <a:lstStyle/>
          <a:p>
            <a:fld id="{530820CF-B880-4189-942D-D702A7CBA730}" type="datetimeFigureOut">
              <a:rPr lang="zh-CN" altLang="en-US" smtClean="0">
                <a:solidFill>
                  <a:prstClr val="black">
                    <a:tint val="75000"/>
                  </a:prstClr>
                </a:solidFill>
              </a:rPr>
            </a:fld>
            <a:endParaRPr lang="zh-CN" altLang="en-US">
              <a:solidFill>
                <a:prstClr val="black">
                  <a:tint val="75000"/>
                </a:prstClr>
              </a:solidFill>
            </a:endParaRPr>
          </a:p>
        </p:txBody>
      </p:sp>
      <p:sp>
        <p:nvSpPr>
          <p:cNvPr id="6" name="页脚占位符 5"/>
          <p:cNvSpPr>
            <a:spLocks noGrp="1"/>
          </p:cNvSpPr>
          <p:nvPr>
            <p:ph type="ftr" sz="quarter" idx="11"/>
          </p:nvPr>
        </p:nvSpPr>
        <p:spPr>
          <a:xfrm>
            <a:off x="3124200" y="6356351"/>
            <a:ext cx="2895600" cy="365125"/>
          </a:xfrm>
          <a:prstGeom prst="rect">
            <a:avLst/>
          </a:prstGeom>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a:xfrm>
            <a:off x="6553200" y="6356351"/>
            <a:ext cx="2133600" cy="365125"/>
          </a:xfrm>
          <a:prstGeom prst="rect">
            <a:avLst/>
          </a:prstGeom>
        </p:spPr>
        <p:txBody>
          <a:bodyPr/>
          <a:lstStyle/>
          <a:p>
            <a:fld id="{0C913308-F349-4B6D-A68A-DD1791B4A57B}"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p:transition spd="slow">
    <p:random/>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objAndTx">
  <p:cSld name="标题，内容与文本">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9"/>
            <a:ext cx="8229600" cy="1143000"/>
          </a:xfr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1"/>
            <a:ext cx="4038600" cy="4525963"/>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4648200" y="1600201"/>
            <a:ext cx="4038600" cy="4525963"/>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Rectangle 4"/>
          <p:cNvSpPr>
            <a:spLocks noGrp="1" noChangeArrowheads="1"/>
          </p:cNvSpPr>
          <p:nvPr>
            <p:ph type="dt" sz="half" idx="10"/>
          </p:nvPr>
        </p:nvSpPr>
        <p:spPr>
          <a:xfrm>
            <a:off x="457200" y="6356351"/>
            <a:ext cx="2133600" cy="365125"/>
          </a:xfrm>
        </p:spPr>
        <p:txBody>
          <a:bodyPr/>
          <a:lstStyle>
            <a:lvl1pPr>
              <a:defRPr/>
            </a:lvl1pPr>
          </a:lstStyle>
          <a:p>
            <a:pPr>
              <a:defRPr/>
            </a:pPr>
            <a:endParaRPr lang="en-US" altLang="zh-CN"/>
          </a:p>
        </p:txBody>
      </p:sp>
      <p:sp>
        <p:nvSpPr>
          <p:cNvPr id="6" name="Rectangle 5"/>
          <p:cNvSpPr>
            <a:spLocks noGrp="1" noChangeArrowheads="1"/>
          </p:cNvSpPr>
          <p:nvPr>
            <p:ph type="ftr" sz="quarter" idx="11"/>
          </p:nvPr>
        </p:nvSpPr>
        <p:spPr>
          <a:xfrm>
            <a:off x="3124200" y="6356351"/>
            <a:ext cx="2895600" cy="365125"/>
          </a:xfrm>
        </p:spPr>
        <p:txBody>
          <a:bodyPr/>
          <a:lstStyle>
            <a:lvl1pPr>
              <a:defRPr/>
            </a:lvl1pPr>
          </a:lstStyle>
          <a:p>
            <a:pPr>
              <a:defRPr/>
            </a:pPr>
            <a:endParaRPr lang="en-US" altLang="zh-CN"/>
          </a:p>
        </p:txBody>
      </p:sp>
      <p:sp>
        <p:nvSpPr>
          <p:cNvPr id="7" name="Rectangle 6"/>
          <p:cNvSpPr>
            <a:spLocks noGrp="1" noChangeArrowheads="1"/>
          </p:cNvSpPr>
          <p:nvPr>
            <p:ph type="sldNum" sz="quarter" idx="12"/>
          </p:nvPr>
        </p:nvSpPr>
        <p:spPr>
          <a:xfrm>
            <a:off x="6553200" y="6356351"/>
            <a:ext cx="2133600" cy="365125"/>
          </a:xfrm>
        </p:spPr>
        <p:txBody>
          <a:bodyPr/>
          <a:lstStyle>
            <a:lvl1pPr>
              <a:defRPr/>
            </a:lvl1pPr>
          </a:lstStyle>
          <a:p>
            <a:pPr>
              <a:defRPr/>
            </a:pPr>
            <a:fld id="{44A4B6FA-85C2-43C2-85FE-728938AC4A89}" type="slidenum">
              <a:rPr lang="en-US" altLang="zh-CN"/>
            </a:fld>
            <a:endParaRPr lang="en-US" altLang="zh-CN"/>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OverTx">
  <p:cSld name="标题和两项内容在文本之上">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9"/>
            <a:ext cx="8229600" cy="1143000"/>
          </a:xfrm>
        </p:spPr>
        <p:txBody>
          <a:bodyPr/>
          <a:lstStyle/>
          <a:p>
            <a:r>
              <a:rPr lang="zh-CN" altLang="en-US" smtClean="0"/>
              <a:t>单击此处编辑母版标题样式</a:t>
            </a:r>
            <a:endParaRPr lang="zh-CN" altLang="en-US"/>
          </a:p>
        </p:txBody>
      </p:sp>
      <p:sp>
        <p:nvSpPr>
          <p:cNvPr id="3" name="内容占位符 2"/>
          <p:cNvSpPr>
            <a:spLocks noGrp="1"/>
          </p:cNvSpPr>
          <p:nvPr>
            <p:ph sz="quarter" idx="1"/>
          </p:nvPr>
        </p:nvSpPr>
        <p:spPr>
          <a:xfrm>
            <a:off x="457200" y="1600200"/>
            <a:ext cx="4038600" cy="21859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quarter" idx="2"/>
          </p:nvPr>
        </p:nvSpPr>
        <p:spPr>
          <a:xfrm>
            <a:off x="4648200" y="1600200"/>
            <a:ext cx="4038600" cy="21859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half" idx="3"/>
          </p:nvPr>
        </p:nvSpPr>
        <p:spPr>
          <a:xfrm>
            <a:off x="457200" y="3938589"/>
            <a:ext cx="8229600" cy="2187575"/>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Rectangle 4"/>
          <p:cNvSpPr>
            <a:spLocks noGrp="1" noChangeArrowheads="1"/>
          </p:cNvSpPr>
          <p:nvPr>
            <p:ph type="dt" sz="half" idx="10"/>
          </p:nvPr>
        </p:nvSpPr>
        <p:spPr>
          <a:xfrm>
            <a:off x="457200" y="6356351"/>
            <a:ext cx="2133600" cy="365125"/>
          </a:xfrm>
        </p:spPr>
        <p:txBody>
          <a:bodyPr/>
          <a:lstStyle>
            <a:lvl1pPr>
              <a:defRPr/>
            </a:lvl1pPr>
          </a:lstStyle>
          <a:p>
            <a:pPr>
              <a:defRPr/>
            </a:pPr>
            <a:endParaRPr lang="en-US" altLang="zh-CN"/>
          </a:p>
        </p:txBody>
      </p:sp>
      <p:sp>
        <p:nvSpPr>
          <p:cNvPr id="7" name="Rectangle 5"/>
          <p:cNvSpPr>
            <a:spLocks noGrp="1" noChangeArrowheads="1"/>
          </p:cNvSpPr>
          <p:nvPr>
            <p:ph type="ftr" sz="quarter" idx="11"/>
          </p:nvPr>
        </p:nvSpPr>
        <p:spPr>
          <a:xfrm>
            <a:off x="3124200" y="6356351"/>
            <a:ext cx="2895600" cy="365125"/>
          </a:xfrm>
        </p:spPr>
        <p:txBody>
          <a:bodyPr/>
          <a:lstStyle>
            <a:lvl1pPr>
              <a:defRPr/>
            </a:lvl1pPr>
          </a:lstStyle>
          <a:p>
            <a:pPr>
              <a:defRPr/>
            </a:pPr>
            <a:endParaRPr lang="en-US" altLang="zh-CN"/>
          </a:p>
        </p:txBody>
      </p:sp>
      <p:sp>
        <p:nvSpPr>
          <p:cNvPr id="8" name="Rectangle 6"/>
          <p:cNvSpPr>
            <a:spLocks noGrp="1" noChangeArrowheads="1"/>
          </p:cNvSpPr>
          <p:nvPr>
            <p:ph type="sldNum" sz="quarter" idx="12"/>
          </p:nvPr>
        </p:nvSpPr>
        <p:spPr>
          <a:xfrm>
            <a:off x="6553200" y="6356351"/>
            <a:ext cx="2133600" cy="365125"/>
          </a:xfrm>
        </p:spPr>
        <p:txBody>
          <a:bodyPr/>
          <a:lstStyle>
            <a:lvl1pPr>
              <a:defRPr/>
            </a:lvl1pPr>
          </a:lstStyle>
          <a:p>
            <a:pPr>
              <a:defRPr/>
            </a:pPr>
            <a:fld id="{7EF2A29C-A9EC-4B96-A2E5-E86E73F5504D}" type="slidenum">
              <a:rPr lang="en-US" altLang="zh-CN"/>
            </a:fld>
            <a:endParaRPr lang="en-US" altLang="zh-CN"/>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xAndObj">
  <p:cSld name="标题，文本与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9"/>
            <a:ext cx="8229600" cy="1143000"/>
          </a:xfrm>
        </p:spPr>
        <p:txBody>
          <a:bodyPr/>
          <a:lstStyle/>
          <a:p>
            <a:r>
              <a:rPr lang="zh-CN" altLang="en-US" smtClean="0"/>
              <a:t>单击此处编辑母版标题样式</a:t>
            </a:r>
            <a:endParaRPr lang="zh-CN" altLang="en-US"/>
          </a:p>
        </p:txBody>
      </p:sp>
      <p:sp>
        <p:nvSpPr>
          <p:cNvPr id="3" name="文本占位符 2"/>
          <p:cNvSpPr>
            <a:spLocks noGrp="1"/>
          </p:cNvSpPr>
          <p:nvPr>
            <p:ph type="body" sz="half" idx="1"/>
          </p:nvPr>
        </p:nvSpPr>
        <p:spPr>
          <a:xfrm>
            <a:off x="457200" y="1600201"/>
            <a:ext cx="4038600" cy="4525963"/>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4648200" y="1600201"/>
            <a:ext cx="4038600" cy="4525963"/>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Rectangle 4"/>
          <p:cNvSpPr>
            <a:spLocks noGrp="1" noChangeArrowheads="1"/>
          </p:cNvSpPr>
          <p:nvPr>
            <p:ph type="dt" sz="half" idx="10"/>
          </p:nvPr>
        </p:nvSpPr>
        <p:spPr>
          <a:xfrm>
            <a:off x="457200" y="6356351"/>
            <a:ext cx="2133600" cy="365125"/>
          </a:xfrm>
        </p:spPr>
        <p:txBody>
          <a:bodyPr/>
          <a:lstStyle>
            <a:lvl1pPr>
              <a:defRPr/>
            </a:lvl1pPr>
          </a:lstStyle>
          <a:p>
            <a:pPr>
              <a:defRPr/>
            </a:pPr>
            <a:endParaRPr lang="en-US" altLang="zh-CN"/>
          </a:p>
        </p:txBody>
      </p:sp>
      <p:sp>
        <p:nvSpPr>
          <p:cNvPr id="6" name="Rectangle 5"/>
          <p:cNvSpPr>
            <a:spLocks noGrp="1" noChangeArrowheads="1"/>
          </p:cNvSpPr>
          <p:nvPr>
            <p:ph type="ftr" sz="quarter" idx="11"/>
          </p:nvPr>
        </p:nvSpPr>
        <p:spPr>
          <a:xfrm>
            <a:off x="3124200" y="6356351"/>
            <a:ext cx="2895600" cy="365125"/>
          </a:xfrm>
        </p:spPr>
        <p:txBody>
          <a:bodyPr/>
          <a:lstStyle>
            <a:lvl1pPr>
              <a:defRPr/>
            </a:lvl1pPr>
          </a:lstStyle>
          <a:p>
            <a:pPr>
              <a:defRPr/>
            </a:pPr>
            <a:endParaRPr lang="en-US" altLang="zh-CN"/>
          </a:p>
        </p:txBody>
      </p:sp>
      <p:sp>
        <p:nvSpPr>
          <p:cNvPr id="7" name="Rectangle 6"/>
          <p:cNvSpPr>
            <a:spLocks noGrp="1" noChangeArrowheads="1"/>
          </p:cNvSpPr>
          <p:nvPr>
            <p:ph type="sldNum" sz="quarter" idx="12"/>
          </p:nvPr>
        </p:nvSpPr>
        <p:spPr>
          <a:xfrm>
            <a:off x="6553200" y="6356351"/>
            <a:ext cx="2133600" cy="365125"/>
          </a:xfrm>
        </p:spPr>
        <p:txBody>
          <a:bodyPr/>
          <a:lstStyle>
            <a:lvl1pPr>
              <a:defRPr/>
            </a:lvl1pPr>
          </a:lstStyle>
          <a:p>
            <a:pPr>
              <a:defRPr/>
            </a:pPr>
            <a:fld id="{219904C6-B2B0-4CFB-B9C8-6AD76F181FAD}" type="slidenum">
              <a:rPr lang="en-US" altLang="zh-CN"/>
            </a:fld>
            <a:endParaRPr lang="en-US" altLang="zh-C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a:xfrm>
            <a:off x="457200" y="1600200"/>
            <a:ext cx="8229600" cy="4525963"/>
          </a:xfrm>
          <a:prstGeom prst="rect">
            <a:avLst/>
          </a:prstGeom>
        </p:spPr>
        <p:txBody>
          <a:bodyPr/>
          <a:lstStyle>
            <a:lvl5pPr>
              <a:defRPr sz="2800"/>
            </a:lvl5pPr>
          </a:lstStyle>
          <a:p>
            <a:pPr lvl="0"/>
            <a:r>
              <a:rPr lang="zh-CN" altLang="en-US" dirty="0" smtClean="0"/>
              <a:t>单击此处编辑母版文本样式</a:t>
            </a:r>
            <a:endParaRPr lang="zh-CN" altLang="en-US" dirty="0" smtClean="0"/>
          </a:p>
          <a:p>
            <a:pPr lvl="1"/>
            <a:r>
              <a:rPr lang="zh-CN" altLang="en-US" dirty="0" smtClean="0"/>
              <a:t>第二级</a:t>
            </a:r>
            <a:endParaRPr lang="zh-CN" altLang="en-US" dirty="0" smtClean="0"/>
          </a:p>
          <a:p>
            <a:pPr lvl="2"/>
            <a:r>
              <a:rPr lang="zh-CN" altLang="en-US" dirty="0" smtClean="0"/>
              <a:t>第三级</a:t>
            </a:r>
            <a:endParaRPr lang="zh-CN" altLang="en-US" dirty="0" smtClean="0"/>
          </a:p>
          <a:p>
            <a:pPr lvl="3"/>
            <a:r>
              <a:rPr lang="zh-CN" altLang="en-US" dirty="0" smtClean="0"/>
              <a:t>第四级</a:t>
            </a:r>
            <a:endParaRPr lang="zh-CN" altLang="en-US" dirty="0" smtClean="0"/>
          </a:p>
          <a:p>
            <a:pPr lvl="4"/>
            <a:r>
              <a:rPr lang="zh-CN" altLang="en-US" dirty="0" smtClean="0"/>
              <a:t>第五级</a:t>
            </a:r>
            <a:endParaRPr lang="zh-CN" altLang="en-US" dirty="0"/>
          </a:p>
        </p:txBody>
      </p:sp>
      <p:sp>
        <p:nvSpPr>
          <p:cNvPr id="4" name="灯片编号占位符 5"/>
          <p:cNvSpPr>
            <a:spLocks noGrp="1"/>
          </p:cNvSpPr>
          <p:nvPr>
            <p:ph type="sldNum" sz="quarter" idx="4"/>
          </p:nvPr>
        </p:nvSpPr>
        <p:spPr>
          <a:xfrm>
            <a:off x="7624763" y="6350000"/>
            <a:ext cx="804863" cy="365125"/>
          </a:xfrm>
          <a:prstGeom prst="rect">
            <a:avLst/>
          </a:prstGeom>
        </p:spPr>
        <p:txBody>
          <a:bodyPr vert="horz" wrap="square" lIns="91440" tIns="45720" rIns="91440" bIns="45720" numCol="1" anchor="t" anchorCtr="0" compatLnSpc="1"/>
          <a:p>
            <a:pPr lvl="0" eaLnBrk="1" hangingPunct="1">
              <a:buNone/>
            </a:pPr>
            <a:fld id="{9A0DB2DC-4C9A-4742-B13C-FB6460FD3503}" type="slidenum">
              <a:rPr lang="zh-CN" altLang="en-US" sz="1400" dirty="0">
                <a:ea typeface="微软雅黑" panose="020B0503020204020204" pitchFamily="34" charset="-122"/>
              </a:rPr>
            </a:fld>
            <a:endParaRPr lang="zh-CN" altLang="en-US" sz="1400" dirty="0">
              <a:ea typeface="微软雅黑" panose="020B0503020204020204" pitchFamily="34" charset="-122"/>
            </a:endParaRPr>
          </a:p>
        </p:txBody>
      </p:sp>
    </p:spTree>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objOverTx">
  <p:cSld name="标题和内容在文本之上">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9"/>
            <a:ext cx="8229600" cy="1143000"/>
          </a:xfr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8229600" cy="21859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457200" y="3938589"/>
            <a:ext cx="8229600" cy="2187575"/>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Rectangle 4"/>
          <p:cNvSpPr>
            <a:spLocks noGrp="1" noChangeArrowheads="1"/>
          </p:cNvSpPr>
          <p:nvPr>
            <p:ph type="dt" sz="half" idx="10"/>
          </p:nvPr>
        </p:nvSpPr>
        <p:spPr>
          <a:xfrm>
            <a:off x="457200" y="6356351"/>
            <a:ext cx="2133600" cy="365125"/>
          </a:xfrm>
        </p:spPr>
        <p:txBody>
          <a:bodyPr/>
          <a:lstStyle>
            <a:lvl1pPr>
              <a:defRPr/>
            </a:lvl1pPr>
          </a:lstStyle>
          <a:p>
            <a:pPr>
              <a:defRPr/>
            </a:pPr>
            <a:endParaRPr lang="en-US" altLang="zh-CN"/>
          </a:p>
        </p:txBody>
      </p:sp>
      <p:sp>
        <p:nvSpPr>
          <p:cNvPr id="6" name="Rectangle 5"/>
          <p:cNvSpPr>
            <a:spLocks noGrp="1" noChangeArrowheads="1"/>
          </p:cNvSpPr>
          <p:nvPr>
            <p:ph type="ftr" sz="quarter" idx="11"/>
          </p:nvPr>
        </p:nvSpPr>
        <p:spPr>
          <a:xfrm>
            <a:off x="3124200" y="6356351"/>
            <a:ext cx="2895600" cy="365125"/>
          </a:xfrm>
        </p:spPr>
        <p:txBody>
          <a:bodyPr/>
          <a:lstStyle>
            <a:lvl1pPr>
              <a:defRPr/>
            </a:lvl1pPr>
          </a:lstStyle>
          <a:p>
            <a:pPr>
              <a:defRPr/>
            </a:pPr>
            <a:endParaRPr lang="en-US" altLang="zh-CN"/>
          </a:p>
        </p:txBody>
      </p:sp>
      <p:sp>
        <p:nvSpPr>
          <p:cNvPr id="7" name="Rectangle 6"/>
          <p:cNvSpPr>
            <a:spLocks noGrp="1" noChangeArrowheads="1"/>
          </p:cNvSpPr>
          <p:nvPr>
            <p:ph type="sldNum" sz="quarter" idx="12"/>
          </p:nvPr>
        </p:nvSpPr>
        <p:spPr>
          <a:xfrm>
            <a:off x="6553200" y="6356351"/>
            <a:ext cx="2133600" cy="365125"/>
          </a:xfrm>
        </p:spPr>
        <p:txBody>
          <a:bodyPr/>
          <a:lstStyle>
            <a:lvl1pPr>
              <a:defRPr/>
            </a:lvl1pPr>
          </a:lstStyle>
          <a:p>
            <a:pPr>
              <a:defRPr/>
            </a:pPr>
            <a:fld id="{CCE626DC-6DB7-48A9-9927-036C9CFCC156}" type="slidenum">
              <a:rPr lang="en-US" altLang="zh-CN"/>
            </a:fld>
            <a:endParaRPr lang="en-US" altLang="zh-CN"/>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4" name="矩形 1"/>
          <p:cNvSpPr/>
          <p:nvPr/>
        </p:nvSpPr>
        <p:spPr>
          <a:xfrm>
            <a:off x="0" y="0"/>
            <a:ext cx="9144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2" name="标题 1"/>
          <p:cNvSpPr>
            <a:spLocks noGrp="1"/>
          </p:cNvSpPr>
          <p:nvPr>
            <p:ph type="ctrTitle"/>
          </p:nvPr>
        </p:nvSpPr>
        <p:spPr>
          <a:xfrm>
            <a:off x="685800" y="2130425"/>
            <a:ext cx="7772400" cy="1470025"/>
          </a:xfrm>
          <a:prstGeom prst="rect">
            <a:avLst/>
          </a:prstGeom>
        </p:spPr>
        <p:txBody>
          <a:bodyPr/>
          <a:lstStyle/>
          <a:p>
            <a:r>
              <a:rPr lang="zh-CN" altLang="en-US" dirty="0" smtClean="0"/>
              <a:t>单击此处编辑母版标题样式</a:t>
            </a:r>
            <a:endParaRPr lang="zh-CN" altLang="en-US" dirty="0"/>
          </a:p>
        </p:txBody>
      </p:sp>
      <p:sp>
        <p:nvSpPr>
          <p:cNvPr id="3" name="副标题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dirty="0" smtClean="0"/>
              <a:t>单击此处编辑母版副标题样式</a:t>
            </a:r>
            <a:endParaRPr lang="zh-CN" altLang="en-US" dirty="0"/>
          </a:p>
        </p:txBody>
      </p:sp>
      <p:sp>
        <p:nvSpPr>
          <p:cNvPr id="5" name="日期占位符 3"/>
          <p:cNvSpPr>
            <a:spLocks noGrp="1"/>
          </p:cNvSpPr>
          <p:nvPr>
            <p:ph type="dt" sz="half" idx="2"/>
          </p:nvPr>
        </p:nvSpPr>
        <p:spPr>
          <a:xfrm>
            <a:off x="457200" y="6356350"/>
            <a:ext cx="2133600" cy="365125"/>
          </a:xfrm>
          <a:prstGeom prst="rect">
            <a:avLst/>
          </a:prstGeom>
        </p:spPr>
        <p:txBody>
          <a:bodyPr vert="horz" wrap="square" lIns="91440" tIns="45720" rIns="91440" bIns="45720" numCol="1" anchor="t" anchorCtr="0" compatLnSpc="1"/>
          <a:lstStyle>
            <a:lvl1pPr eaLnBrk="1" hangingPunct="1">
              <a:defRPr>
                <a:latin typeface="Verdana" panose="020B0604030504040204" pitchFamily="34" charset="0"/>
                <a:ea typeface="宋体" panose="02010600030101010101" pitchFamily="2" charset="-122"/>
              </a:defRPr>
            </a:lvl1pPr>
          </a:lstStyle>
          <a:p>
            <a:pPr marL="0" marR="0" lvl="0" indent="0" algn="l" defTabSz="914400" rtl="0" eaLnBrk="1" fontAlgn="base" latinLnBrk="0" hangingPunct="1">
              <a:lnSpc>
                <a:spcPct val="100000"/>
              </a:lnSpc>
              <a:spcBef>
                <a:spcPct val="0"/>
              </a:spcBef>
              <a:spcAft>
                <a:spcPct val="0"/>
              </a:spcAft>
              <a:buClrTx/>
              <a:buSzTx/>
              <a:buFontTx/>
              <a:buNone/>
              <a:defRPr/>
            </a:pPr>
            <a:fld id="{59F62356-5895-4400-B42D-E66A6735435B}" type="datetimeFigureOut">
              <a:rPr kumimoji="0" lang="en-US" altLang="zh-CN" sz="18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en-US" altLang="zh-CN" sz="18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6" name="页脚占位符 4"/>
          <p:cNvSpPr>
            <a:spLocks noGrp="1"/>
          </p:cNvSpPr>
          <p:nvPr>
            <p:ph type="ftr" sz="quarter" idx="3"/>
          </p:nvPr>
        </p:nvSpPr>
        <p:spPr>
          <a:xfrm>
            <a:off x="3124200" y="6356350"/>
            <a:ext cx="2895600" cy="365125"/>
          </a:xfrm>
          <a:prstGeom prst="rect">
            <a:avLst/>
          </a:prstGeom>
        </p:spPr>
        <p:txBody>
          <a:bodyPr/>
          <a:lstStyle>
            <a:lvl1pPr eaLnBrk="1" fontAlgn="auto" hangingPunct="1">
              <a:spcBef>
                <a:spcPts val="0"/>
              </a:spcBef>
              <a:spcAft>
                <a:spcPts val="0"/>
              </a:spcAft>
              <a:defRPr>
                <a:latin typeface="+mn-lt"/>
                <a:ea typeface="+mn-ea"/>
                <a:cs typeface="+mn-cs"/>
              </a:defRPr>
            </a:lvl1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7" name="灯片编号占位符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t" anchorCtr="0" compatLnSpc="1"/>
          <a:p>
            <a:pPr lvl="0" algn="r" eaLnBrk="1" hangingPunct="1">
              <a:buNone/>
            </a:pPr>
            <a:fld id="{9A0DB2DC-4C9A-4742-B13C-FB6460FD3503}" type="slidenum">
              <a:rPr lang="en-US" altLang="zh-CN" dirty="0"/>
            </a:fld>
            <a:endParaRPr lang="en-US" altLang="zh-CN" dirty="0">
              <a:solidFill>
                <a:schemeClr val="bg1"/>
              </a:solidFill>
            </a:endParaRPr>
          </a:p>
        </p:txBody>
      </p:sp>
    </p:spTree>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a:xfrm>
            <a:off x="457200" y="1600200"/>
            <a:ext cx="8229600" cy="4525963"/>
          </a:xfrm>
          <a:prstGeom prst="rect">
            <a:avLst/>
          </a:prstGeom>
        </p:spPr>
        <p:txBody>
          <a:bodyPr/>
          <a:lstStyle>
            <a:lvl5pPr>
              <a:defRPr sz="2800"/>
            </a:lvl5pPr>
          </a:lstStyle>
          <a:p>
            <a:pPr lvl="0"/>
            <a:r>
              <a:rPr lang="zh-CN" altLang="en-US" dirty="0" smtClean="0"/>
              <a:t>单击此处编辑母版文本样式</a:t>
            </a:r>
            <a:endParaRPr lang="zh-CN" altLang="en-US" dirty="0" smtClean="0"/>
          </a:p>
          <a:p>
            <a:pPr lvl="1"/>
            <a:r>
              <a:rPr lang="zh-CN" altLang="en-US" dirty="0" smtClean="0"/>
              <a:t>第二级</a:t>
            </a:r>
            <a:endParaRPr lang="zh-CN" altLang="en-US" dirty="0" smtClean="0"/>
          </a:p>
          <a:p>
            <a:pPr lvl="2"/>
            <a:r>
              <a:rPr lang="zh-CN" altLang="en-US" dirty="0" smtClean="0"/>
              <a:t>第三级</a:t>
            </a:r>
            <a:endParaRPr lang="zh-CN" altLang="en-US" dirty="0" smtClean="0"/>
          </a:p>
          <a:p>
            <a:pPr lvl="3"/>
            <a:r>
              <a:rPr lang="zh-CN" altLang="en-US" dirty="0" smtClean="0"/>
              <a:t>第四级</a:t>
            </a:r>
            <a:endParaRPr lang="zh-CN" altLang="en-US" dirty="0" smtClean="0"/>
          </a:p>
          <a:p>
            <a:pPr lvl="4"/>
            <a:r>
              <a:rPr lang="zh-CN" altLang="en-US" dirty="0" smtClean="0"/>
              <a:t>第五级</a:t>
            </a:r>
            <a:endParaRPr lang="zh-CN" altLang="en-US" dirty="0"/>
          </a:p>
        </p:txBody>
      </p:sp>
      <p:sp>
        <p:nvSpPr>
          <p:cNvPr id="4" name="灯片编号占位符 5"/>
          <p:cNvSpPr>
            <a:spLocks noGrp="1"/>
          </p:cNvSpPr>
          <p:nvPr>
            <p:ph type="sldNum" sz="quarter" idx="4"/>
          </p:nvPr>
        </p:nvSpPr>
        <p:spPr>
          <a:xfrm>
            <a:off x="7624763" y="6350000"/>
            <a:ext cx="804863" cy="365125"/>
          </a:xfrm>
          <a:prstGeom prst="rect">
            <a:avLst/>
          </a:prstGeom>
        </p:spPr>
        <p:txBody>
          <a:bodyPr vert="horz" wrap="square" lIns="91440" tIns="45720" rIns="91440" bIns="45720" numCol="1" anchor="t" anchorCtr="0" compatLnSpc="1"/>
          <a:p>
            <a:pPr lvl="0" eaLnBrk="1" hangingPunct="1">
              <a:buNone/>
            </a:pPr>
            <a:fld id="{9A0DB2DC-4C9A-4742-B13C-FB6460FD3503}" type="slidenum">
              <a:rPr lang="zh-CN" altLang="en-US" sz="1400" dirty="0">
                <a:ea typeface="微软雅黑" panose="020B0503020204020204" pitchFamily="34" charset="-122"/>
              </a:rPr>
            </a:fld>
            <a:endParaRPr lang="zh-CN" altLang="en-US" sz="1400" dirty="0">
              <a:ea typeface="微软雅黑" panose="020B0503020204020204" pitchFamily="34" charset="-122"/>
            </a:endParaRPr>
          </a:p>
        </p:txBody>
      </p:sp>
    </p:spTree>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1_标题幻灯片">
    <p:spTree>
      <p:nvGrpSpPr>
        <p:cNvPr id="1" name=""/>
        <p:cNvGrpSpPr/>
        <p:nvPr/>
      </p:nvGrpSpPr>
      <p:grpSpPr>
        <a:xfrm>
          <a:off x="0" y="0"/>
          <a:ext cx="0" cy="0"/>
          <a:chOff x="0" y="0"/>
          <a:chExt cx="0" cy="0"/>
        </a:xfrm>
      </p:grpSpPr>
      <p:sp>
        <p:nvSpPr>
          <p:cNvPr id="2" name="矩形 1"/>
          <p:cNvSpPr/>
          <p:nvPr/>
        </p:nvSpPr>
        <p:spPr>
          <a:xfrm>
            <a:off x="742950" y="836613"/>
            <a:ext cx="7392988" cy="144463"/>
          </a:xfrm>
          <a:prstGeom prst="rect">
            <a:avLst/>
          </a:prstGeom>
          <a:solidFill>
            <a:schemeClr val="accent3">
              <a:lumMod val="40000"/>
              <a:lumOff val="60000"/>
            </a:schemeClr>
          </a:solidFill>
          <a:ln>
            <a:solidFill>
              <a:schemeClr val="accent3">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3" name="矩形 2"/>
          <p:cNvSpPr/>
          <p:nvPr/>
        </p:nvSpPr>
        <p:spPr>
          <a:xfrm>
            <a:off x="107950" y="844550"/>
            <a:ext cx="466725" cy="136525"/>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Tree>
  </p:cSld>
  <p:clrMapOvr>
    <a:masterClrMapping/>
  </p:clrMapOvr>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a:xfrm>
            <a:off x="523917" y="6669946"/>
            <a:ext cx="2311396" cy="271204"/>
          </a:xfrm>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a:xfrm>
            <a:off x="3523596" y="6669946"/>
            <a:ext cx="3390048" cy="271204"/>
          </a:xfrm>
        </p:spPr>
        <p:txBody>
          <a:bodyPr/>
          <a:lstStyle/>
          <a:p>
            <a:endParaRPr lang="zh-CN" altLang="en-US"/>
          </a:p>
        </p:txBody>
      </p:sp>
      <p:sp>
        <p:nvSpPr>
          <p:cNvPr id="4" name="灯片编号占位符 3"/>
          <p:cNvSpPr>
            <a:spLocks noGrp="1"/>
          </p:cNvSpPr>
          <p:nvPr>
            <p:ph type="sldNum" sz="quarter" idx="12"/>
            <p:custDataLst>
              <p:tags r:id="rId4"/>
            </p:custDataLst>
          </p:nvPr>
        </p:nvSpPr>
        <p:spPr>
          <a:xfrm>
            <a:off x="7599872" y="6669946"/>
            <a:ext cx="2311396" cy="271204"/>
          </a:xfrm>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_标题和内容">
    <p:spTree>
      <p:nvGrpSpPr>
        <p:cNvPr id="1" name=""/>
        <p:cNvGrpSpPr/>
        <p:nvPr/>
      </p:nvGrpSpPr>
      <p:grpSpPr>
        <a:xfrm>
          <a:off x="0" y="0"/>
          <a:ext cx="0" cy="0"/>
          <a:chOff x="0" y="0"/>
          <a:chExt cx="0" cy="0"/>
        </a:xfrm>
      </p:grpSpPr>
    </p:spTree>
  </p:cSld>
  <p:clrMapOvr>
    <a:masterClrMapping/>
  </p:clrMapOvr>
  <p:transition spd="slow">
    <p:random/>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9"/>
            <a:ext cx="8229600" cy="114300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1"/>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4648200" y="1600201"/>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a:xfrm>
            <a:off x="457200" y="6356351"/>
            <a:ext cx="2133600" cy="365125"/>
          </a:xfrm>
          <a:prstGeom prst="rect">
            <a:avLst/>
          </a:prstGeom>
        </p:spPr>
        <p:txBody>
          <a:bodyPr/>
          <a:lstStyle/>
          <a:p>
            <a:fld id="{530820CF-B880-4189-942D-D702A7CBA730}" type="datetimeFigureOut">
              <a:rPr lang="zh-CN" altLang="en-US" smtClean="0">
                <a:solidFill>
                  <a:prstClr val="black">
                    <a:tint val="75000"/>
                  </a:prstClr>
                </a:solidFill>
              </a:rPr>
            </a:fld>
            <a:endParaRPr lang="zh-CN" altLang="en-US">
              <a:solidFill>
                <a:prstClr val="black">
                  <a:tint val="75000"/>
                </a:prstClr>
              </a:solidFill>
            </a:endParaRPr>
          </a:p>
        </p:txBody>
      </p:sp>
      <p:sp>
        <p:nvSpPr>
          <p:cNvPr id="6" name="页脚占位符 5"/>
          <p:cNvSpPr>
            <a:spLocks noGrp="1"/>
          </p:cNvSpPr>
          <p:nvPr>
            <p:ph type="ftr" sz="quarter" idx="11"/>
          </p:nvPr>
        </p:nvSpPr>
        <p:spPr>
          <a:xfrm>
            <a:off x="3124200" y="6356351"/>
            <a:ext cx="2895600" cy="365125"/>
          </a:xfrm>
          <a:prstGeom prst="rect">
            <a:avLst/>
          </a:prstGeom>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a:xfrm>
            <a:off x="6553200" y="6356351"/>
            <a:ext cx="2133600" cy="365125"/>
          </a:xfrm>
          <a:prstGeom prst="rect">
            <a:avLst/>
          </a:prstGeom>
        </p:spPr>
        <p:txBody>
          <a:bodyPr/>
          <a:lstStyle/>
          <a:p>
            <a:fld id="{0C913308-F349-4B6D-A68A-DD1791B4A57B}"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p:transition spd="slow">
    <p:random/>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type="objAndTx">
  <p:cSld name="标题，内容与文本">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9"/>
            <a:ext cx="8229600" cy="1143000"/>
          </a:xfr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1"/>
            <a:ext cx="4038600" cy="4525963"/>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4648200" y="1600201"/>
            <a:ext cx="4038600" cy="4525963"/>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Rectangle 4"/>
          <p:cNvSpPr>
            <a:spLocks noGrp="1" noChangeArrowheads="1"/>
          </p:cNvSpPr>
          <p:nvPr>
            <p:ph type="dt" sz="half" idx="10"/>
          </p:nvPr>
        </p:nvSpPr>
        <p:spPr>
          <a:xfrm>
            <a:off x="457200" y="6356351"/>
            <a:ext cx="2133600" cy="365125"/>
          </a:xfrm>
        </p:spPr>
        <p:txBody>
          <a:bodyPr/>
          <a:lstStyle>
            <a:lvl1pPr>
              <a:defRPr/>
            </a:lvl1pPr>
          </a:lstStyle>
          <a:p>
            <a:pPr>
              <a:defRPr/>
            </a:pPr>
            <a:endParaRPr lang="en-US" altLang="zh-CN"/>
          </a:p>
        </p:txBody>
      </p:sp>
      <p:sp>
        <p:nvSpPr>
          <p:cNvPr id="6" name="Rectangle 5"/>
          <p:cNvSpPr>
            <a:spLocks noGrp="1" noChangeArrowheads="1"/>
          </p:cNvSpPr>
          <p:nvPr>
            <p:ph type="ftr" sz="quarter" idx="11"/>
          </p:nvPr>
        </p:nvSpPr>
        <p:spPr>
          <a:xfrm>
            <a:off x="3124200" y="6356351"/>
            <a:ext cx="2895600" cy="365125"/>
          </a:xfrm>
        </p:spPr>
        <p:txBody>
          <a:bodyPr/>
          <a:lstStyle>
            <a:lvl1pPr>
              <a:defRPr/>
            </a:lvl1pPr>
          </a:lstStyle>
          <a:p>
            <a:pPr>
              <a:defRPr/>
            </a:pPr>
            <a:endParaRPr lang="en-US" altLang="zh-CN"/>
          </a:p>
        </p:txBody>
      </p:sp>
      <p:sp>
        <p:nvSpPr>
          <p:cNvPr id="7" name="Rectangle 6"/>
          <p:cNvSpPr>
            <a:spLocks noGrp="1" noChangeArrowheads="1"/>
          </p:cNvSpPr>
          <p:nvPr>
            <p:ph type="sldNum" sz="quarter" idx="12"/>
          </p:nvPr>
        </p:nvSpPr>
        <p:spPr>
          <a:xfrm>
            <a:off x="6553200" y="6356351"/>
            <a:ext cx="2133600" cy="365125"/>
          </a:xfrm>
        </p:spPr>
        <p:txBody>
          <a:bodyPr/>
          <a:lstStyle>
            <a:lvl1pPr>
              <a:defRPr/>
            </a:lvl1pPr>
          </a:lstStyle>
          <a:p>
            <a:pPr>
              <a:defRPr/>
            </a:pPr>
            <a:fld id="{44A4B6FA-85C2-43C2-85FE-728938AC4A89}" type="slidenum">
              <a:rPr lang="en-US" altLang="zh-CN"/>
            </a:fld>
            <a:endParaRPr lang="en-US" altLang="zh-CN"/>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OverTx">
  <p:cSld name="标题和两项内容在文本之上">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9"/>
            <a:ext cx="8229600" cy="1143000"/>
          </a:xfrm>
        </p:spPr>
        <p:txBody>
          <a:bodyPr/>
          <a:lstStyle/>
          <a:p>
            <a:r>
              <a:rPr lang="zh-CN" altLang="en-US" smtClean="0"/>
              <a:t>单击此处编辑母版标题样式</a:t>
            </a:r>
            <a:endParaRPr lang="zh-CN" altLang="en-US"/>
          </a:p>
        </p:txBody>
      </p:sp>
      <p:sp>
        <p:nvSpPr>
          <p:cNvPr id="3" name="内容占位符 2"/>
          <p:cNvSpPr>
            <a:spLocks noGrp="1"/>
          </p:cNvSpPr>
          <p:nvPr>
            <p:ph sz="quarter" idx="1"/>
          </p:nvPr>
        </p:nvSpPr>
        <p:spPr>
          <a:xfrm>
            <a:off x="457200" y="1600200"/>
            <a:ext cx="4038600" cy="21859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quarter" idx="2"/>
          </p:nvPr>
        </p:nvSpPr>
        <p:spPr>
          <a:xfrm>
            <a:off x="4648200" y="1600200"/>
            <a:ext cx="4038600" cy="21859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half" idx="3"/>
          </p:nvPr>
        </p:nvSpPr>
        <p:spPr>
          <a:xfrm>
            <a:off x="457200" y="3938589"/>
            <a:ext cx="8229600" cy="2187575"/>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Rectangle 4"/>
          <p:cNvSpPr>
            <a:spLocks noGrp="1" noChangeArrowheads="1"/>
          </p:cNvSpPr>
          <p:nvPr>
            <p:ph type="dt" sz="half" idx="10"/>
          </p:nvPr>
        </p:nvSpPr>
        <p:spPr>
          <a:xfrm>
            <a:off x="457200" y="6356351"/>
            <a:ext cx="2133600" cy="365125"/>
          </a:xfrm>
        </p:spPr>
        <p:txBody>
          <a:bodyPr/>
          <a:lstStyle>
            <a:lvl1pPr>
              <a:defRPr/>
            </a:lvl1pPr>
          </a:lstStyle>
          <a:p>
            <a:pPr>
              <a:defRPr/>
            </a:pPr>
            <a:endParaRPr lang="en-US" altLang="zh-CN"/>
          </a:p>
        </p:txBody>
      </p:sp>
      <p:sp>
        <p:nvSpPr>
          <p:cNvPr id="7" name="Rectangle 5"/>
          <p:cNvSpPr>
            <a:spLocks noGrp="1" noChangeArrowheads="1"/>
          </p:cNvSpPr>
          <p:nvPr>
            <p:ph type="ftr" sz="quarter" idx="11"/>
          </p:nvPr>
        </p:nvSpPr>
        <p:spPr>
          <a:xfrm>
            <a:off x="3124200" y="6356351"/>
            <a:ext cx="2895600" cy="365125"/>
          </a:xfrm>
        </p:spPr>
        <p:txBody>
          <a:bodyPr/>
          <a:lstStyle>
            <a:lvl1pPr>
              <a:defRPr/>
            </a:lvl1pPr>
          </a:lstStyle>
          <a:p>
            <a:pPr>
              <a:defRPr/>
            </a:pPr>
            <a:endParaRPr lang="en-US" altLang="zh-CN"/>
          </a:p>
        </p:txBody>
      </p:sp>
      <p:sp>
        <p:nvSpPr>
          <p:cNvPr id="8" name="Rectangle 6"/>
          <p:cNvSpPr>
            <a:spLocks noGrp="1" noChangeArrowheads="1"/>
          </p:cNvSpPr>
          <p:nvPr>
            <p:ph type="sldNum" sz="quarter" idx="12"/>
          </p:nvPr>
        </p:nvSpPr>
        <p:spPr>
          <a:xfrm>
            <a:off x="6553200" y="6356351"/>
            <a:ext cx="2133600" cy="365125"/>
          </a:xfrm>
        </p:spPr>
        <p:txBody>
          <a:bodyPr/>
          <a:lstStyle>
            <a:lvl1pPr>
              <a:defRPr/>
            </a:lvl1pPr>
          </a:lstStyle>
          <a:p>
            <a:pPr>
              <a:defRPr/>
            </a:pPr>
            <a:fld id="{7EF2A29C-A9EC-4B96-A2E5-E86E73F5504D}" type="slidenum">
              <a:rPr lang="en-US" altLang="zh-CN"/>
            </a:fld>
            <a:endParaRPr lang="en-US" altLang="zh-CN"/>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xAndObj">
  <p:cSld name="标题，文本与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9"/>
            <a:ext cx="8229600" cy="1143000"/>
          </a:xfrm>
        </p:spPr>
        <p:txBody>
          <a:bodyPr/>
          <a:lstStyle/>
          <a:p>
            <a:r>
              <a:rPr lang="zh-CN" altLang="en-US" smtClean="0"/>
              <a:t>单击此处编辑母版标题样式</a:t>
            </a:r>
            <a:endParaRPr lang="zh-CN" altLang="en-US"/>
          </a:p>
        </p:txBody>
      </p:sp>
      <p:sp>
        <p:nvSpPr>
          <p:cNvPr id="3" name="文本占位符 2"/>
          <p:cNvSpPr>
            <a:spLocks noGrp="1"/>
          </p:cNvSpPr>
          <p:nvPr>
            <p:ph type="body" sz="half" idx="1"/>
          </p:nvPr>
        </p:nvSpPr>
        <p:spPr>
          <a:xfrm>
            <a:off x="457200" y="1600201"/>
            <a:ext cx="4038600" cy="4525963"/>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4648200" y="1600201"/>
            <a:ext cx="4038600" cy="4525963"/>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Rectangle 4"/>
          <p:cNvSpPr>
            <a:spLocks noGrp="1" noChangeArrowheads="1"/>
          </p:cNvSpPr>
          <p:nvPr>
            <p:ph type="dt" sz="half" idx="10"/>
          </p:nvPr>
        </p:nvSpPr>
        <p:spPr>
          <a:xfrm>
            <a:off x="457200" y="6356351"/>
            <a:ext cx="2133600" cy="365125"/>
          </a:xfrm>
        </p:spPr>
        <p:txBody>
          <a:bodyPr/>
          <a:lstStyle>
            <a:lvl1pPr>
              <a:defRPr/>
            </a:lvl1pPr>
          </a:lstStyle>
          <a:p>
            <a:pPr>
              <a:defRPr/>
            </a:pPr>
            <a:endParaRPr lang="en-US" altLang="zh-CN"/>
          </a:p>
        </p:txBody>
      </p:sp>
      <p:sp>
        <p:nvSpPr>
          <p:cNvPr id="6" name="Rectangle 5"/>
          <p:cNvSpPr>
            <a:spLocks noGrp="1" noChangeArrowheads="1"/>
          </p:cNvSpPr>
          <p:nvPr>
            <p:ph type="ftr" sz="quarter" idx="11"/>
          </p:nvPr>
        </p:nvSpPr>
        <p:spPr>
          <a:xfrm>
            <a:off x="3124200" y="6356351"/>
            <a:ext cx="2895600" cy="365125"/>
          </a:xfrm>
        </p:spPr>
        <p:txBody>
          <a:bodyPr/>
          <a:lstStyle>
            <a:lvl1pPr>
              <a:defRPr/>
            </a:lvl1pPr>
          </a:lstStyle>
          <a:p>
            <a:pPr>
              <a:defRPr/>
            </a:pPr>
            <a:endParaRPr lang="en-US" altLang="zh-CN"/>
          </a:p>
        </p:txBody>
      </p:sp>
      <p:sp>
        <p:nvSpPr>
          <p:cNvPr id="7" name="Rectangle 6"/>
          <p:cNvSpPr>
            <a:spLocks noGrp="1" noChangeArrowheads="1"/>
          </p:cNvSpPr>
          <p:nvPr>
            <p:ph type="sldNum" sz="quarter" idx="12"/>
          </p:nvPr>
        </p:nvSpPr>
        <p:spPr>
          <a:xfrm>
            <a:off x="6553200" y="6356351"/>
            <a:ext cx="2133600" cy="365125"/>
          </a:xfrm>
        </p:spPr>
        <p:txBody>
          <a:bodyPr/>
          <a:lstStyle>
            <a:lvl1pPr>
              <a:defRPr/>
            </a:lvl1pPr>
          </a:lstStyle>
          <a:p>
            <a:pPr>
              <a:defRPr/>
            </a:pPr>
            <a:fld id="{219904C6-B2B0-4CFB-B9C8-6AD76F181FAD}" type="slidenum">
              <a:rPr lang="en-US" altLang="zh-CN"/>
            </a:fld>
            <a:endParaRPr lang="en-US" altLang="zh-C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1_标题幻灯片">
    <p:bg>
      <p:bgPr>
        <a:solidFill>
          <a:schemeClr val="bg1"/>
        </a:solidFill>
        <a:effectLst/>
      </p:bgPr>
    </p:bg>
    <p:spTree>
      <p:nvGrpSpPr>
        <p:cNvPr id="1" name=""/>
        <p:cNvGrpSpPr/>
        <p:nvPr/>
      </p:nvGrpSpPr>
      <p:grpSpPr>
        <a:xfrm>
          <a:off x="0" y="0"/>
          <a:ext cx="0" cy="0"/>
          <a:chOff x="0" y="0"/>
          <a:chExt cx="0" cy="0"/>
        </a:xfrm>
      </p:grpSpPr>
      <p:sp>
        <p:nvSpPr>
          <p:cNvPr id="2" name="矩形 1"/>
          <p:cNvSpPr/>
          <p:nvPr/>
        </p:nvSpPr>
        <p:spPr>
          <a:xfrm>
            <a:off x="742950" y="836613"/>
            <a:ext cx="7392988" cy="144463"/>
          </a:xfrm>
          <a:prstGeom prst="rect">
            <a:avLst/>
          </a:prstGeom>
          <a:solidFill>
            <a:schemeClr val="accent3">
              <a:lumMod val="40000"/>
              <a:lumOff val="60000"/>
            </a:schemeClr>
          </a:solidFill>
          <a:ln>
            <a:solidFill>
              <a:schemeClr val="accent3">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3" name="矩形 2"/>
          <p:cNvSpPr/>
          <p:nvPr/>
        </p:nvSpPr>
        <p:spPr>
          <a:xfrm>
            <a:off x="107950" y="844550"/>
            <a:ext cx="466725" cy="136525"/>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Tree>
  </p:cSld>
  <p:clrMapOvr>
    <a:masterClrMapping/>
  </p:clrMapOvr>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type="objOverTx">
  <p:cSld name="标题和内容在文本之上">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9"/>
            <a:ext cx="8229600" cy="1143000"/>
          </a:xfr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8229600" cy="21859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457200" y="3938589"/>
            <a:ext cx="8229600" cy="2187575"/>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Rectangle 4"/>
          <p:cNvSpPr>
            <a:spLocks noGrp="1" noChangeArrowheads="1"/>
          </p:cNvSpPr>
          <p:nvPr>
            <p:ph type="dt" sz="half" idx="10"/>
          </p:nvPr>
        </p:nvSpPr>
        <p:spPr>
          <a:xfrm>
            <a:off x="457200" y="6356351"/>
            <a:ext cx="2133600" cy="365125"/>
          </a:xfrm>
        </p:spPr>
        <p:txBody>
          <a:bodyPr/>
          <a:lstStyle>
            <a:lvl1pPr>
              <a:defRPr/>
            </a:lvl1pPr>
          </a:lstStyle>
          <a:p>
            <a:pPr>
              <a:defRPr/>
            </a:pPr>
            <a:endParaRPr lang="en-US" altLang="zh-CN"/>
          </a:p>
        </p:txBody>
      </p:sp>
      <p:sp>
        <p:nvSpPr>
          <p:cNvPr id="6" name="Rectangle 5"/>
          <p:cNvSpPr>
            <a:spLocks noGrp="1" noChangeArrowheads="1"/>
          </p:cNvSpPr>
          <p:nvPr>
            <p:ph type="ftr" sz="quarter" idx="11"/>
          </p:nvPr>
        </p:nvSpPr>
        <p:spPr>
          <a:xfrm>
            <a:off x="3124200" y="6356351"/>
            <a:ext cx="2895600" cy="365125"/>
          </a:xfrm>
        </p:spPr>
        <p:txBody>
          <a:bodyPr/>
          <a:lstStyle>
            <a:lvl1pPr>
              <a:defRPr/>
            </a:lvl1pPr>
          </a:lstStyle>
          <a:p>
            <a:pPr>
              <a:defRPr/>
            </a:pPr>
            <a:endParaRPr lang="en-US" altLang="zh-CN"/>
          </a:p>
        </p:txBody>
      </p:sp>
      <p:sp>
        <p:nvSpPr>
          <p:cNvPr id="7" name="Rectangle 6"/>
          <p:cNvSpPr>
            <a:spLocks noGrp="1" noChangeArrowheads="1"/>
          </p:cNvSpPr>
          <p:nvPr>
            <p:ph type="sldNum" sz="quarter" idx="12"/>
          </p:nvPr>
        </p:nvSpPr>
        <p:spPr>
          <a:xfrm>
            <a:off x="6553200" y="6356351"/>
            <a:ext cx="2133600" cy="365125"/>
          </a:xfrm>
        </p:spPr>
        <p:txBody>
          <a:bodyPr/>
          <a:lstStyle>
            <a:lvl1pPr>
              <a:defRPr/>
            </a:lvl1pPr>
          </a:lstStyle>
          <a:p>
            <a:pPr>
              <a:defRPr/>
            </a:pPr>
            <a:fld id="{CCE626DC-6DB7-48A9-9927-036C9CFCC156}" type="slidenum">
              <a:rPr lang="en-US" altLang="zh-CN"/>
            </a:fld>
            <a:endParaRPr lang="en-US" altLang="zh-CN"/>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a:xfrm>
            <a:off x="523917" y="6669946"/>
            <a:ext cx="2311396" cy="271204"/>
          </a:xfrm>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a:xfrm>
            <a:off x="3523596" y="6669946"/>
            <a:ext cx="3390048" cy="271204"/>
          </a:xfrm>
        </p:spPr>
        <p:txBody>
          <a:bodyPr/>
          <a:lstStyle/>
          <a:p>
            <a:endParaRPr lang="zh-CN" altLang="en-US"/>
          </a:p>
        </p:txBody>
      </p:sp>
      <p:sp>
        <p:nvSpPr>
          <p:cNvPr id="4" name="灯片编号占位符 3"/>
          <p:cNvSpPr>
            <a:spLocks noGrp="1"/>
          </p:cNvSpPr>
          <p:nvPr>
            <p:ph type="sldNum" sz="quarter" idx="12"/>
            <p:custDataLst>
              <p:tags r:id="rId4"/>
            </p:custDataLst>
          </p:nvPr>
        </p:nvSpPr>
        <p:spPr>
          <a:xfrm>
            <a:off x="7599872" y="6669946"/>
            <a:ext cx="2311396" cy="271204"/>
          </a:xfrm>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标题和内容">
    <p:spTree>
      <p:nvGrpSpPr>
        <p:cNvPr id="1" name=""/>
        <p:cNvGrpSpPr/>
        <p:nvPr/>
      </p:nvGrpSpPr>
      <p:grpSpPr>
        <a:xfrm>
          <a:off x="0" y="0"/>
          <a:ext cx="0" cy="0"/>
          <a:chOff x="0" y="0"/>
          <a:chExt cx="0" cy="0"/>
        </a:xfrm>
      </p:grpSpPr>
    </p:spTree>
  </p:cSld>
  <p:clrMapOvr>
    <a:masterClrMapping/>
  </p:clrMapOvr>
  <p:transition spd="slow">
    <p:random/>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9"/>
            <a:ext cx="8229600" cy="114300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1"/>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4648200" y="1600201"/>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a:xfrm>
            <a:off x="457200" y="6356351"/>
            <a:ext cx="2133600" cy="365125"/>
          </a:xfrm>
          <a:prstGeom prst="rect">
            <a:avLst/>
          </a:prstGeom>
        </p:spPr>
        <p:txBody>
          <a:bodyPr/>
          <a:lstStyle/>
          <a:p>
            <a:fld id="{530820CF-B880-4189-942D-D702A7CBA730}" type="datetimeFigureOut">
              <a:rPr lang="zh-CN" altLang="en-US" smtClean="0">
                <a:solidFill>
                  <a:prstClr val="black">
                    <a:tint val="75000"/>
                  </a:prstClr>
                </a:solidFill>
              </a:rPr>
            </a:fld>
            <a:endParaRPr lang="zh-CN" altLang="en-US">
              <a:solidFill>
                <a:prstClr val="black">
                  <a:tint val="75000"/>
                </a:prstClr>
              </a:solidFill>
            </a:endParaRPr>
          </a:p>
        </p:txBody>
      </p:sp>
      <p:sp>
        <p:nvSpPr>
          <p:cNvPr id="6" name="页脚占位符 5"/>
          <p:cNvSpPr>
            <a:spLocks noGrp="1"/>
          </p:cNvSpPr>
          <p:nvPr>
            <p:ph type="ftr" sz="quarter" idx="11"/>
          </p:nvPr>
        </p:nvSpPr>
        <p:spPr>
          <a:xfrm>
            <a:off x="3124200" y="6356351"/>
            <a:ext cx="2895600" cy="365125"/>
          </a:xfrm>
          <a:prstGeom prst="rect">
            <a:avLst/>
          </a:prstGeom>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a:xfrm>
            <a:off x="6553200" y="6356351"/>
            <a:ext cx="2133600" cy="365125"/>
          </a:xfrm>
          <a:prstGeom prst="rect">
            <a:avLst/>
          </a:prstGeom>
        </p:spPr>
        <p:txBody>
          <a:bodyPr/>
          <a:lstStyle/>
          <a:p>
            <a:fld id="{0C913308-F349-4B6D-A68A-DD1791B4A57B}"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p:transition spd="slow">
    <p:random/>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objAndTx">
  <p:cSld name="标题，内容与文本">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9"/>
            <a:ext cx="8229600" cy="1143000"/>
          </a:xfr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1"/>
            <a:ext cx="4038600" cy="4525963"/>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4648200" y="1600201"/>
            <a:ext cx="4038600" cy="4525963"/>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Rectangle 4"/>
          <p:cNvSpPr>
            <a:spLocks noGrp="1" noChangeArrowheads="1"/>
          </p:cNvSpPr>
          <p:nvPr>
            <p:ph type="dt" sz="half" idx="10"/>
          </p:nvPr>
        </p:nvSpPr>
        <p:spPr>
          <a:xfrm>
            <a:off x="457200" y="6356351"/>
            <a:ext cx="2133600" cy="365125"/>
          </a:xfrm>
        </p:spPr>
        <p:txBody>
          <a:bodyPr/>
          <a:lstStyle>
            <a:lvl1pPr>
              <a:defRPr/>
            </a:lvl1pPr>
          </a:lstStyle>
          <a:p>
            <a:pPr>
              <a:defRPr/>
            </a:pPr>
            <a:endParaRPr lang="en-US" altLang="zh-CN"/>
          </a:p>
        </p:txBody>
      </p:sp>
      <p:sp>
        <p:nvSpPr>
          <p:cNvPr id="6" name="Rectangle 5"/>
          <p:cNvSpPr>
            <a:spLocks noGrp="1" noChangeArrowheads="1"/>
          </p:cNvSpPr>
          <p:nvPr>
            <p:ph type="ftr" sz="quarter" idx="11"/>
          </p:nvPr>
        </p:nvSpPr>
        <p:spPr>
          <a:xfrm>
            <a:off x="3124200" y="6356351"/>
            <a:ext cx="2895600" cy="365125"/>
          </a:xfrm>
        </p:spPr>
        <p:txBody>
          <a:bodyPr/>
          <a:lstStyle>
            <a:lvl1pPr>
              <a:defRPr/>
            </a:lvl1pPr>
          </a:lstStyle>
          <a:p>
            <a:pPr>
              <a:defRPr/>
            </a:pPr>
            <a:endParaRPr lang="en-US" altLang="zh-CN"/>
          </a:p>
        </p:txBody>
      </p:sp>
      <p:sp>
        <p:nvSpPr>
          <p:cNvPr id="7" name="Rectangle 6"/>
          <p:cNvSpPr>
            <a:spLocks noGrp="1" noChangeArrowheads="1"/>
          </p:cNvSpPr>
          <p:nvPr>
            <p:ph type="sldNum" sz="quarter" idx="12"/>
          </p:nvPr>
        </p:nvSpPr>
        <p:spPr>
          <a:xfrm>
            <a:off x="6553200" y="6356351"/>
            <a:ext cx="2133600" cy="365125"/>
          </a:xfrm>
        </p:spPr>
        <p:txBody>
          <a:bodyPr/>
          <a:lstStyle>
            <a:lvl1pPr>
              <a:defRPr/>
            </a:lvl1pPr>
          </a:lstStyle>
          <a:p>
            <a:pPr>
              <a:defRPr/>
            </a:pPr>
            <a:fld id="{44A4B6FA-85C2-43C2-85FE-728938AC4A89}" type="slidenum">
              <a:rPr lang="en-US" altLang="zh-CN"/>
            </a:fld>
            <a:endParaRPr lang="en-US" altLang="zh-CN"/>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OverTx">
  <p:cSld name="标题和两项内容在文本之上">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9"/>
            <a:ext cx="8229600" cy="1143000"/>
          </a:xfrm>
        </p:spPr>
        <p:txBody>
          <a:bodyPr/>
          <a:lstStyle/>
          <a:p>
            <a:r>
              <a:rPr lang="zh-CN" altLang="en-US" smtClean="0"/>
              <a:t>单击此处编辑母版标题样式</a:t>
            </a:r>
            <a:endParaRPr lang="zh-CN" altLang="en-US"/>
          </a:p>
        </p:txBody>
      </p:sp>
      <p:sp>
        <p:nvSpPr>
          <p:cNvPr id="3" name="内容占位符 2"/>
          <p:cNvSpPr>
            <a:spLocks noGrp="1"/>
          </p:cNvSpPr>
          <p:nvPr>
            <p:ph sz="quarter" idx="1"/>
          </p:nvPr>
        </p:nvSpPr>
        <p:spPr>
          <a:xfrm>
            <a:off x="457200" y="1600200"/>
            <a:ext cx="4038600" cy="21859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quarter" idx="2"/>
          </p:nvPr>
        </p:nvSpPr>
        <p:spPr>
          <a:xfrm>
            <a:off x="4648200" y="1600200"/>
            <a:ext cx="4038600" cy="21859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half" idx="3"/>
          </p:nvPr>
        </p:nvSpPr>
        <p:spPr>
          <a:xfrm>
            <a:off x="457200" y="3938589"/>
            <a:ext cx="8229600" cy="2187575"/>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Rectangle 4"/>
          <p:cNvSpPr>
            <a:spLocks noGrp="1" noChangeArrowheads="1"/>
          </p:cNvSpPr>
          <p:nvPr>
            <p:ph type="dt" sz="half" idx="10"/>
          </p:nvPr>
        </p:nvSpPr>
        <p:spPr>
          <a:xfrm>
            <a:off x="457200" y="6356351"/>
            <a:ext cx="2133600" cy="365125"/>
          </a:xfrm>
        </p:spPr>
        <p:txBody>
          <a:bodyPr/>
          <a:lstStyle>
            <a:lvl1pPr>
              <a:defRPr/>
            </a:lvl1pPr>
          </a:lstStyle>
          <a:p>
            <a:pPr>
              <a:defRPr/>
            </a:pPr>
            <a:endParaRPr lang="en-US" altLang="zh-CN"/>
          </a:p>
        </p:txBody>
      </p:sp>
      <p:sp>
        <p:nvSpPr>
          <p:cNvPr id="7" name="Rectangle 5"/>
          <p:cNvSpPr>
            <a:spLocks noGrp="1" noChangeArrowheads="1"/>
          </p:cNvSpPr>
          <p:nvPr>
            <p:ph type="ftr" sz="quarter" idx="11"/>
          </p:nvPr>
        </p:nvSpPr>
        <p:spPr>
          <a:xfrm>
            <a:off x="3124200" y="6356351"/>
            <a:ext cx="2895600" cy="365125"/>
          </a:xfrm>
        </p:spPr>
        <p:txBody>
          <a:bodyPr/>
          <a:lstStyle>
            <a:lvl1pPr>
              <a:defRPr/>
            </a:lvl1pPr>
          </a:lstStyle>
          <a:p>
            <a:pPr>
              <a:defRPr/>
            </a:pPr>
            <a:endParaRPr lang="en-US" altLang="zh-CN"/>
          </a:p>
        </p:txBody>
      </p:sp>
      <p:sp>
        <p:nvSpPr>
          <p:cNvPr id="8" name="Rectangle 6"/>
          <p:cNvSpPr>
            <a:spLocks noGrp="1" noChangeArrowheads="1"/>
          </p:cNvSpPr>
          <p:nvPr>
            <p:ph type="sldNum" sz="quarter" idx="12"/>
          </p:nvPr>
        </p:nvSpPr>
        <p:spPr>
          <a:xfrm>
            <a:off x="6553200" y="6356351"/>
            <a:ext cx="2133600" cy="365125"/>
          </a:xfrm>
        </p:spPr>
        <p:txBody>
          <a:bodyPr/>
          <a:lstStyle>
            <a:lvl1pPr>
              <a:defRPr/>
            </a:lvl1pPr>
          </a:lstStyle>
          <a:p>
            <a:pPr>
              <a:defRPr/>
            </a:pPr>
            <a:fld id="{7EF2A29C-A9EC-4B96-A2E5-E86E73F5504D}" type="slidenum">
              <a:rPr lang="en-US" altLang="zh-CN"/>
            </a:fld>
            <a:endParaRPr lang="en-US" altLang="zh-CN"/>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xAndObj">
  <p:cSld name="标题，文本与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9"/>
            <a:ext cx="8229600" cy="1143000"/>
          </a:xfrm>
        </p:spPr>
        <p:txBody>
          <a:bodyPr/>
          <a:lstStyle/>
          <a:p>
            <a:r>
              <a:rPr lang="zh-CN" altLang="en-US" smtClean="0"/>
              <a:t>单击此处编辑母版标题样式</a:t>
            </a:r>
            <a:endParaRPr lang="zh-CN" altLang="en-US"/>
          </a:p>
        </p:txBody>
      </p:sp>
      <p:sp>
        <p:nvSpPr>
          <p:cNvPr id="3" name="文本占位符 2"/>
          <p:cNvSpPr>
            <a:spLocks noGrp="1"/>
          </p:cNvSpPr>
          <p:nvPr>
            <p:ph type="body" sz="half" idx="1"/>
          </p:nvPr>
        </p:nvSpPr>
        <p:spPr>
          <a:xfrm>
            <a:off x="457200" y="1600201"/>
            <a:ext cx="4038600" cy="4525963"/>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4648200" y="1600201"/>
            <a:ext cx="4038600" cy="4525963"/>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Rectangle 4"/>
          <p:cNvSpPr>
            <a:spLocks noGrp="1" noChangeArrowheads="1"/>
          </p:cNvSpPr>
          <p:nvPr>
            <p:ph type="dt" sz="half" idx="10"/>
          </p:nvPr>
        </p:nvSpPr>
        <p:spPr>
          <a:xfrm>
            <a:off x="457200" y="6356351"/>
            <a:ext cx="2133600" cy="365125"/>
          </a:xfrm>
        </p:spPr>
        <p:txBody>
          <a:bodyPr/>
          <a:lstStyle>
            <a:lvl1pPr>
              <a:defRPr/>
            </a:lvl1pPr>
          </a:lstStyle>
          <a:p>
            <a:pPr>
              <a:defRPr/>
            </a:pPr>
            <a:endParaRPr lang="en-US" altLang="zh-CN"/>
          </a:p>
        </p:txBody>
      </p:sp>
      <p:sp>
        <p:nvSpPr>
          <p:cNvPr id="6" name="Rectangle 5"/>
          <p:cNvSpPr>
            <a:spLocks noGrp="1" noChangeArrowheads="1"/>
          </p:cNvSpPr>
          <p:nvPr>
            <p:ph type="ftr" sz="quarter" idx="11"/>
          </p:nvPr>
        </p:nvSpPr>
        <p:spPr>
          <a:xfrm>
            <a:off x="3124200" y="6356351"/>
            <a:ext cx="2895600" cy="365125"/>
          </a:xfrm>
        </p:spPr>
        <p:txBody>
          <a:bodyPr/>
          <a:lstStyle>
            <a:lvl1pPr>
              <a:defRPr/>
            </a:lvl1pPr>
          </a:lstStyle>
          <a:p>
            <a:pPr>
              <a:defRPr/>
            </a:pPr>
            <a:endParaRPr lang="en-US" altLang="zh-CN"/>
          </a:p>
        </p:txBody>
      </p:sp>
      <p:sp>
        <p:nvSpPr>
          <p:cNvPr id="7" name="Rectangle 6"/>
          <p:cNvSpPr>
            <a:spLocks noGrp="1" noChangeArrowheads="1"/>
          </p:cNvSpPr>
          <p:nvPr>
            <p:ph type="sldNum" sz="quarter" idx="12"/>
          </p:nvPr>
        </p:nvSpPr>
        <p:spPr>
          <a:xfrm>
            <a:off x="6553200" y="6356351"/>
            <a:ext cx="2133600" cy="365125"/>
          </a:xfrm>
        </p:spPr>
        <p:txBody>
          <a:bodyPr/>
          <a:lstStyle>
            <a:lvl1pPr>
              <a:defRPr/>
            </a:lvl1pPr>
          </a:lstStyle>
          <a:p>
            <a:pPr>
              <a:defRPr/>
            </a:pPr>
            <a:fld id="{219904C6-B2B0-4CFB-B9C8-6AD76F181FAD}" type="slidenum">
              <a:rPr lang="en-US" altLang="zh-CN"/>
            </a:fld>
            <a:endParaRPr lang="en-US" altLang="zh-CN"/>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1" Type="http://schemas.openxmlformats.org/officeDocument/2006/relationships/theme" Target="../theme/theme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19.xml"/><Relationship Id="rId8" Type="http://schemas.openxmlformats.org/officeDocument/2006/relationships/slideLayout" Target="../slideLayouts/slideLayout18.xml"/><Relationship Id="rId7" Type="http://schemas.openxmlformats.org/officeDocument/2006/relationships/slideLayout" Target="../slideLayouts/slideLayout17.xml"/><Relationship Id="rId6" Type="http://schemas.openxmlformats.org/officeDocument/2006/relationships/slideLayout" Target="../slideLayouts/slideLayout16.xml"/><Relationship Id="rId5" Type="http://schemas.openxmlformats.org/officeDocument/2006/relationships/slideLayout" Target="../slideLayouts/slideLayout15.xml"/><Relationship Id="rId4" Type="http://schemas.openxmlformats.org/officeDocument/2006/relationships/slideLayout" Target="../slideLayouts/slideLayout14.xml"/><Relationship Id="rId3" Type="http://schemas.openxmlformats.org/officeDocument/2006/relationships/slideLayout" Target="../slideLayouts/slideLayout13.xml"/><Relationship Id="rId2" Type="http://schemas.openxmlformats.org/officeDocument/2006/relationships/slideLayout" Target="../slideLayouts/slideLayout12.xml"/><Relationship Id="rId11" Type="http://schemas.openxmlformats.org/officeDocument/2006/relationships/theme" Target="../theme/theme2.xml"/><Relationship Id="rId10" Type="http://schemas.openxmlformats.org/officeDocument/2006/relationships/slideLayout" Target="../slideLayouts/slideLayout20.xml"/><Relationship Id="rId1" Type="http://schemas.openxmlformats.org/officeDocument/2006/relationships/slideLayout" Target="../slideLayouts/slideLayout11.xml"/></Relationships>
</file>

<file path=ppt/slideMasters/_rels/slideMaster3.xml.rels><?xml version="1.0" encoding="UTF-8" standalone="yes"?>
<Relationships xmlns="http://schemas.openxmlformats.org/package/2006/relationships"><Relationship Id="rId9" Type="http://schemas.openxmlformats.org/officeDocument/2006/relationships/slideLayout" Target="../slideLayouts/slideLayout29.xml"/><Relationship Id="rId8" Type="http://schemas.openxmlformats.org/officeDocument/2006/relationships/slideLayout" Target="../slideLayouts/slideLayout28.xml"/><Relationship Id="rId7" Type="http://schemas.openxmlformats.org/officeDocument/2006/relationships/slideLayout" Target="../slideLayouts/slideLayout27.xml"/><Relationship Id="rId6" Type="http://schemas.openxmlformats.org/officeDocument/2006/relationships/slideLayout" Target="../slideLayouts/slideLayout26.xml"/><Relationship Id="rId5" Type="http://schemas.openxmlformats.org/officeDocument/2006/relationships/slideLayout" Target="../slideLayouts/slideLayout25.xml"/><Relationship Id="rId4" Type="http://schemas.openxmlformats.org/officeDocument/2006/relationships/slideLayout" Target="../slideLayouts/slideLayout24.xml"/><Relationship Id="rId3" Type="http://schemas.openxmlformats.org/officeDocument/2006/relationships/slideLayout" Target="../slideLayouts/slideLayout23.xml"/><Relationship Id="rId2" Type="http://schemas.openxmlformats.org/officeDocument/2006/relationships/slideLayout" Target="../slideLayouts/slideLayout22.xml"/><Relationship Id="rId11" Type="http://schemas.openxmlformats.org/officeDocument/2006/relationships/theme" Target="../theme/theme3.xml"/><Relationship Id="rId10" Type="http://schemas.openxmlformats.org/officeDocument/2006/relationships/slideLayout" Target="../slideLayouts/slideLayout30.xml"/><Relationship Id="rId1"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timing>
    <p:tnLst>
      <p:par>
        <p:cTn id="1" dur="indefinite" restart="never" nodeType="tmRoot"/>
      </p:par>
    </p:tnLst>
  </p:timing>
  <p:hf sldNum="0" hdr="0" ftr="0" dt="0"/>
  <p:txStyles>
    <p:titleStyle>
      <a:lvl1pPr algn="ctr" rtl="0" eaLnBrk="0" fontAlgn="base" hangingPunct="0">
        <a:spcBef>
          <a:spcPct val="0"/>
        </a:spcBef>
        <a:spcAft>
          <a:spcPct val="0"/>
        </a:spcAft>
        <a:defRPr kumimoji="1" sz="4400" kern="1200">
          <a:solidFill>
            <a:schemeClr val="tx1"/>
          </a:solidFill>
          <a:latin typeface="+mj-lt"/>
          <a:ea typeface="+mj-ea"/>
          <a:cs typeface="微软雅黑" panose="020B0503020204020204" pitchFamily="34" charset="-122"/>
        </a:defRPr>
      </a:lvl1pPr>
      <a:lvl2pPr algn="ctr" rtl="0" eaLnBrk="0" fontAlgn="base" hangingPunct="0">
        <a:spcBef>
          <a:spcPct val="0"/>
        </a:spcBef>
        <a:spcAft>
          <a:spcPct val="0"/>
        </a:spcAft>
        <a:defRPr kumimoji="1" sz="4400">
          <a:solidFill>
            <a:schemeClr val="tx1"/>
          </a:solidFill>
          <a:latin typeface="Verdana" panose="020B0604030504040204" pitchFamily="34" charset="0"/>
          <a:ea typeface="微软雅黑" panose="020B0503020204020204" pitchFamily="34" charset="-122"/>
          <a:cs typeface="微软雅黑" panose="020B0503020204020204" pitchFamily="34" charset="-122"/>
        </a:defRPr>
      </a:lvl2pPr>
      <a:lvl3pPr algn="ctr" rtl="0" eaLnBrk="0" fontAlgn="base" hangingPunct="0">
        <a:spcBef>
          <a:spcPct val="0"/>
        </a:spcBef>
        <a:spcAft>
          <a:spcPct val="0"/>
        </a:spcAft>
        <a:defRPr kumimoji="1" sz="4400">
          <a:solidFill>
            <a:schemeClr val="tx1"/>
          </a:solidFill>
          <a:latin typeface="Verdana" panose="020B0604030504040204" pitchFamily="34" charset="0"/>
          <a:ea typeface="微软雅黑" panose="020B0503020204020204" pitchFamily="34" charset="-122"/>
          <a:cs typeface="微软雅黑" panose="020B0503020204020204" pitchFamily="34" charset="-122"/>
        </a:defRPr>
      </a:lvl3pPr>
      <a:lvl4pPr algn="ctr" rtl="0" eaLnBrk="0" fontAlgn="base" hangingPunct="0">
        <a:spcBef>
          <a:spcPct val="0"/>
        </a:spcBef>
        <a:spcAft>
          <a:spcPct val="0"/>
        </a:spcAft>
        <a:defRPr kumimoji="1" sz="4400">
          <a:solidFill>
            <a:schemeClr val="tx1"/>
          </a:solidFill>
          <a:latin typeface="Verdana" panose="020B0604030504040204" pitchFamily="34" charset="0"/>
          <a:ea typeface="微软雅黑" panose="020B0503020204020204" pitchFamily="34" charset="-122"/>
          <a:cs typeface="微软雅黑" panose="020B0503020204020204" pitchFamily="34" charset="-122"/>
        </a:defRPr>
      </a:lvl4pPr>
      <a:lvl5pPr algn="ctr" rtl="0" eaLnBrk="0" fontAlgn="base" hangingPunct="0">
        <a:spcBef>
          <a:spcPct val="0"/>
        </a:spcBef>
        <a:spcAft>
          <a:spcPct val="0"/>
        </a:spcAft>
        <a:defRPr kumimoji="1" sz="4400">
          <a:solidFill>
            <a:schemeClr val="tx1"/>
          </a:solidFill>
          <a:latin typeface="Verdana" panose="020B0604030504040204" pitchFamily="34" charset="0"/>
          <a:ea typeface="微软雅黑" panose="020B0503020204020204" pitchFamily="34" charset="-122"/>
          <a:cs typeface="微软雅黑" panose="020B0503020204020204" pitchFamily="34" charset="-122"/>
        </a:defRPr>
      </a:lvl5pPr>
      <a:lvl6pPr marL="457200" algn="ctr" rtl="0" fontAlgn="base">
        <a:spcBef>
          <a:spcPct val="0"/>
        </a:spcBef>
        <a:spcAft>
          <a:spcPct val="0"/>
        </a:spcAft>
        <a:defRPr sz="4400">
          <a:solidFill>
            <a:schemeClr val="tx1"/>
          </a:solidFill>
          <a:latin typeface="Verdana" panose="020B0604030504040204" pitchFamily="34" charset="0"/>
          <a:ea typeface="微软雅黑" panose="020B0503020204020204" pitchFamily="34" charset="-122"/>
        </a:defRPr>
      </a:lvl6pPr>
      <a:lvl7pPr marL="914400" algn="ctr" rtl="0" fontAlgn="base">
        <a:spcBef>
          <a:spcPct val="0"/>
        </a:spcBef>
        <a:spcAft>
          <a:spcPct val="0"/>
        </a:spcAft>
        <a:defRPr sz="4400">
          <a:solidFill>
            <a:schemeClr val="tx1"/>
          </a:solidFill>
          <a:latin typeface="Verdana" panose="020B0604030504040204" pitchFamily="34" charset="0"/>
          <a:ea typeface="微软雅黑" panose="020B0503020204020204" pitchFamily="34" charset="-122"/>
        </a:defRPr>
      </a:lvl7pPr>
      <a:lvl8pPr marL="1371600" algn="ctr" rtl="0" fontAlgn="base">
        <a:spcBef>
          <a:spcPct val="0"/>
        </a:spcBef>
        <a:spcAft>
          <a:spcPct val="0"/>
        </a:spcAft>
        <a:defRPr sz="4400">
          <a:solidFill>
            <a:schemeClr val="tx1"/>
          </a:solidFill>
          <a:latin typeface="Verdana" panose="020B0604030504040204" pitchFamily="34" charset="0"/>
          <a:ea typeface="微软雅黑" panose="020B0503020204020204" pitchFamily="34" charset="-122"/>
        </a:defRPr>
      </a:lvl8pPr>
      <a:lvl9pPr marL="1828800" algn="ctr" rtl="0" fontAlgn="base">
        <a:spcBef>
          <a:spcPct val="0"/>
        </a:spcBef>
        <a:spcAft>
          <a:spcPct val="0"/>
        </a:spcAft>
        <a:defRPr sz="4400">
          <a:solidFill>
            <a:schemeClr val="tx1"/>
          </a:solidFill>
          <a:latin typeface="Verdana" panose="020B0604030504040204" pitchFamily="34" charset="0"/>
          <a:ea typeface="微软雅黑" panose="020B0503020204020204" pitchFamily="34" charset="-122"/>
        </a:defRPr>
      </a:lvl9pPr>
    </p:titleStyle>
    <p:bodyStyle>
      <a:lvl1pPr marL="342900" indent="-342900" algn="l" rtl="0" eaLnBrk="0" fontAlgn="base" hangingPunct="0">
        <a:spcBef>
          <a:spcPct val="20000"/>
        </a:spcBef>
        <a:spcAft>
          <a:spcPct val="0"/>
        </a:spcAft>
        <a:buFont typeface="Arial" panose="020B0604020202020204" pitchFamily="34" charset="0"/>
        <a:buChar char="•"/>
        <a:defRPr kumimoji="1" sz="3200" kern="1200">
          <a:solidFill>
            <a:schemeClr val="tx1"/>
          </a:solidFill>
          <a:latin typeface="+mn-lt"/>
          <a:ea typeface="+mn-ea"/>
          <a:cs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kumimoji="1" sz="2800" kern="1200">
          <a:solidFill>
            <a:schemeClr val="tx1"/>
          </a:solidFill>
          <a:latin typeface="+mn-lt"/>
          <a:ea typeface="+mn-ea"/>
          <a:cs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kumimoji="1" sz="2400" kern="1200">
          <a:solidFill>
            <a:schemeClr val="tx1"/>
          </a:solidFill>
          <a:latin typeface="+mn-lt"/>
          <a:ea typeface="+mn-ea"/>
          <a:cs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kumimoji="1" sz="2000" kern="1200">
          <a:solidFill>
            <a:schemeClr val="tx1"/>
          </a:solidFill>
          <a:latin typeface="+mn-lt"/>
          <a:ea typeface="+mn-ea"/>
          <a:cs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kumimoji="1" sz="2000" kern="1200">
          <a:solidFill>
            <a:schemeClr val="tx1"/>
          </a:solidFill>
          <a:latin typeface="+mn-lt"/>
          <a:ea typeface="+mn-ea"/>
          <a:cs typeface="微软雅黑" panose="020B0503020204020204" pitchFamily="34" charset="-122"/>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p:spTree>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Lst>
  <p:timing>
    <p:tnLst>
      <p:par>
        <p:cTn id="1" dur="indefinite" restart="never" nodeType="tmRoot"/>
      </p:par>
    </p:tnLst>
  </p:timing>
  <p:hf sldNum="0" hdr="0" ftr="0" dt="0"/>
  <p:txStyles>
    <p:titleStyle>
      <a:lvl1pPr algn="ctr" rtl="0" eaLnBrk="0" fontAlgn="base" hangingPunct="0">
        <a:spcBef>
          <a:spcPct val="0"/>
        </a:spcBef>
        <a:spcAft>
          <a:spcPct val="0"/>
        </a:spcAft>
        <a:defRPr kumimoji="1" sz="4400" kern="1200">
          <a:solidFill>
            <a:schemeClr val="tx1"/>
          </a:solidFill>
          <a:latin typeface="+mj-lt"/>
          <a:ea typeface="+mj-ea"/>
          <a:cs typeface="微软雅黑" panose="020B0503020204020204" pitchFamily="34" charset="-122"/>
        </a:defRPr>
      </a:lvl1pPr>
      <a:lvl2pPr algn="ctr" rtl="0" eaLnBrk="0" fontAlgn="base" hangingPunct="0">
        <a:spcBef>
          <a:spcPct val="0"/>
        </a:spcBef>
        <a:spcAft>
          <a:spcPct val="0"/>
        </a:spcAft>
        <a:defRPr kumimoji="1" sz="4400">
          <a:solidFill>
            <a:schemeClr val="tx1"/>
          </a:solidFill>
          <a:latin typeface="Verdana" panose="020B0604030504040204" pitchFamily="34" charset="0"/>
          <a:ea typeface="微软雅黑" panose="020B0503020204020204" pitchFamily="34" charset="-122"/>
          <a:cs typeface="微软雅黑" panose="020B0503020204020204" pitchFamily="34" charset="-122"/>
        </a:defRPr>
      </a:lvl2pPr>
      <a:lvl3pPr algn="ctr" rtl="0" eaLnBrk="0" fontAlgn="base" hangingPunct="0">
        <a:spcBef>
          <a:spcPct val="0"/>
        </a:spcBef>
        <a:spcAft>
          <a:spcPct val="0"/>
        </a:spcAft>
        <a:defRPr kumimoji="1" sz="4400">
          <a:solidFill>
            <a:schemeClr val="tx1"/>
          </a:solidFill>
          <a:latin typeface="Verdana" panose="020B0604030504040204" pitchFamily="34" charset="0"/>
          <a:ea typeface="微软雅黑" panose="020B0503020204020204" pitchFamily="34" charset="-122"/>
          <a:cs typeface="微软雅黑" panose="020B0503020204020204" pitchFamily="34" charset="-122"/>
        </a:defRPr>
      </a:lvl3pPr>
      <a:lvl4pPr algn="ctr" rtl="0" eaLnBrk="0" fontAlgn="base" hangingPunct="0">
        <a:spcBef>
          <a:spcPct val="0"/>
        </a:spcBef>
        <a:spcAft>
          <a:spcPct val="0"/>
        </a:spcAft>
        <a:defRPr kumimoji="1" sz="4400">
          <a:solidFill>
            <a:schemeClr val="tx1"/>
          </a:solidFill>
          <a:latin typeface="Verdana" panose="020B0604030504040204" pitchFamily="34" charset="0"/>
          <a:ea typeface="微软雅黑" panose="020B0503020204020204" pitchFamily="34" charset="-122"/>
          <a:cs typeface="微软雅黑" panose="020B0503020204020204" pitchFamily="34" charset="-122"/>
        </a:defRPr>
      </a:lvl4pPr>
      <a:lvl5pPr algn="ctr" rtl="0" eaLnBrk="0" fontAlgn="base" hangingPunct="0">
        <a:spcBef>
          <a:spcPct val="0"/>
        </a:spcBef>
        <a:spcAft>
          <a:spcPct val="0"/>
        </a:spcAft>
        <a:defRPr kumimoji="1" sz="4400">
          <a:solidFill>
            <a:schemeClr val="tx1"/>
          </a:solidFill>
          <a:latin typeface="Verdana" panose="020B0604030504040204" pitchFamily="34" charset="0"/>
          <a:ea typeface="微软雅黑" panose="020B0503020204020204" pitchFamily="34" charset="-122"/>
          <a:cs typeface="微软雅黑" panose="020B0503020204020204" pitchFamily="34" charset="-122"/>
        </a:defRPr>
      </a:lvl5pPr>
      <a:lvl6pPr marL="457200" algn="ctr" rtl="0" fontAlgn="base">
        <a:spcBef>
          <a:spcPct val="0"/>
        </a:spcBef>
        <a:spcAft>
          <a:spcPct val="0"/>
        </a:spcAft>
        <a:defRPr sz="4400">
          <a:solidFill>
            <a:schemeClr val="tx1"/>
          </a:solidFill>
          <a:latin typeface="Verdana" panose="020B0604030504040204" pitchFamily="34" charset="0"/>
          <a:ea typeface="微软雅黑" panose="020B0503020204020204" pitchFamily="34" charset="-122"/>
        </a:defRPr>
      </a:lvl6pPr>
      <a:lvl7pPr marL="914400" algn="ctr" rtl="0" fontAlgn="base">
        <a:spcBef>
          <a:spcPct val="0"/>
        </a:spcBef>
        <a:spcAft>
          <a:spcPct val="0"/>
        </a:spcAft>
        <a:defRPr sz="4400">
          <a:solidFill>
            <a:schemeClr val="tx1"/>
          </a:solidFill>
          <a:latin typeface="Verdana" panose="020B0604030504040204" pitchFamily="34" charset="0"/>
          <a:ea typeface="微软雅黑" panose="020B0503020204020204" pitchFamily="34" charset="-122"/>
        </a:defRPr>
      </a:lvl7pPr>
      <a:lvl8pPr marL="1371600" algn="ctr" rtl="0" fontAlgn="base">
        <a:spcBef>
          <a:spcPct val="0"/>
        </a:spcBef>
        <a:spcAft>
          <a:spcPct val="0"/>
        </a:spcAft>
        <a:defRPr sz="4400">
          <a:solidFill>
            <a:schemeClr val="tx1"/>
          </a:solidFill>
          <a:latin typeface="Verdana" panose="020B0604030504040204" pitchFamily="34" charset="0"/>
          <a:ea typeface="微软雅黑" panose="020B0503020204020204" pitchFamily="34" charset="-122"/>
        </a:defRPr>
      </a:lvl8pPr>
      <a:lvl9pPr marL="1828800" algn="ctr" rtl="0" fontAlgn="base">
        <a:spcBef>
          <a:spcPct val="0"/>
        </a:spcBef>
        <a:spcAft>
          <a:spcPct val="0"/>
        </a:spcAft>
        <a:defRPr sz="4400">
          <a:solidFill>
            <a:schemeClr val="tx1"/>
          </a:solidFill>
          <a:latin typeface="Verdana" panose="020B0604030504040204" pitchFamily="34" charset="0"/>
          <a:ea typeface="微软雅黑" panose="020B0503020204020204" pitchFamily="34" charset="-122"/>
        </a:defRPr>
      </a:lvl9pPr>
    </p:titleStyle>
    <p:bodyStyle>
      <a:lvl1pPr marL="342900" indent="-342900" algn="l" rtl="0" eaLnBrk="0" fontAlgn="base" hangingPunct="0">
        <a:spcBef>
          <a:spcPct val="20000"/>
        </a:spcBef>
        <a:spcAft>
          <a:spcPct val="0"/>
        </a:spcAft>
        <a:buFont typeface="Arial" panose="020B0604020202020204" pitchFamily="34" charset="0"/>
        <a:buChar char="•"/>
        <a:defRPr kumimoji="1" sz="3200" kern="1200">
          <a:solidFill>
            <a:schemeClr val="tx1"/>
          </a:solidFill>
          <a:latin typeface="+mn-lt"/>
          <a:ea typeface="+mn-ea"/>
          <a:cs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kumimoji="1" sz="2800" kern="1200">
          <a:solidFill>
            <a:schemeClr val="tx1"/>
          </a:solidFill>
          <a:latin typeface="+mn-lt"/>
          <a:ea typeface="+mn-ea"/>
          <a:cs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kumimoji="1" sz="2400" kern="1200">
          <a:solidFill>
            <a:schemeClr val="tx1"/>
          </a:solidFill>
          <a:latin typeface="+mn-lt"/>
          <a:ea typeface="+mn-ea"/>
          <a:cs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kumimoji="1" sz="2000" kern="1200">
          <a:solidFill>
            <a:schemeClr val="tx1"/>
          </a:solidFill>
          <a:latin typeface="+mn-lt"/>
          <a:ea typeface="+mn-ea"/>
          <a:cs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kumimoji="1" sz="2000" kern="1200">
          <a:solidFill>
            <a:schemeClr val="tx1"/>
          </a:solidFill>
          <a:latin typeface="+mn-lt"/>
          <a:ea typeface="+mn-ea"/>
          <a:cs typeface="微软雅黑" panose="020B0503020204020204" pitchFamily="34" charset="-122"/>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p:spTree>
  </p:cSld>
  <p:clrMap bg1="lt1" tx1="dk1" bg2="lt2" tx2="dk2" accent1="accent1" accent2="accent2" accent3="accent3" accent4="accent4" accent5="accent5" accent6="accent6" hlink="hlink" folHlink="folHlink"/>
  <p:sldLayoutIdLst>
    <p:sldLayoutId id="2147483671" r:id="rId1"/>
    <p:sldLayoutId id="2147483672" r:id="rId2"/>
    <p:sldLayoutId id="2147483673" r:id="rId3"/>
    <p:sldLayoutId id="2147483674" r:id="rId4"/>
    <p:sldLayoutId id="2147483675" r:id="rId5"/>
    <p:sldLayoutId id="2147483676" r:id="rId6"/>
    <p:sldLayoutId id="2147483677" r:id="rId7"/>
    <p:sldLayoutId id="2147483678" r:id="rId8"/>
    <p:sldLayoutId id="2147483679" r:id="rId9"/>
    <p:sldLayoutId id="2147483680" r:id="rId10"/>
  </p:sldLayoutIdLst>
  <p:timing>
    <p:tnLst>
      <p:par>
        <p:cTn id="1" dur="indefinite" restart="never" nodeType="tmRoot"/>
      </p:par>
    </p:tnLst>
  </p:timing>
  <p:hf sldNum="0" hdr="0" ftr="0" dt="0"/>
  <p:txStyles>
    <p:titleStyle>
      <a:lvl1pPr algn="ctr" rtl="0" eaLnBrk="0" fontAlgn="base" hangingPunct="0">
        <a:spcBef>
          <a:spcPct val="0"/>
        </a:spcBef>
        <a:spcAft>
          <a:spcPct val="0"/>
        </a:spcAft>
        <a:defRPr kumimoji="1" sz="4400" kern="1200">
          <a:solidFill>
            <a:schemeClr val="tx1"/>
          </a:solidFill>
          <a:latin typeface="+mj-lt"/>
          <a:ea typeface="+mj-ea"/>
          <a:cs typeface="微软雅黑" panose="020B0503020204020204" pitchFamily="34" charset="-122"/>
        </a:defRPr>
      </a:lvl1pPr>
      <a:lvl2pPr algn="ctr" rtl="0" eaLnBrk="0" fontAlgn="base" hangingPunct="0">
        <a:spcBef>
          <a:spcPct val="0"/>
        </a:spcBef>
        <a:spcAft>
          <a:spcPct val="0"/>
        </a:spcAft>
        <a:defRPr kumimoji="1" sz="4400">
          <a:solidFill>
            <a:schemeClr val="tx1"/>
          </a:solidFill>
          <a:latin typeface="Verdana" panose="020B0604030504040204" pitchFamily="34" charset="0"/>
          <a:ea typeface="微软雅黑" panose="020B0503020204020204" pitchFamily="34" charset="-122"/>
          <a:cs typeface="微软雅黑" panose="020B0503020204020204" pitchFamily="34" charset="-122"/>
        </a:defRPr>
      </a:lvl2pPr>
      <a:lvl3pPr algn="ctr" rtl="0" eaLnBrk="0" fontAlgn="base" hangingPunct="0">
        <a:spcBef>
          <a:spcPct val="0"/>
        </a:spcBef>
        <a:spcAft>
          <a:spcPct val="0"/>
        </a:spcAft>
        <a:defRPr kumimoji="1" sz="4400">
          <a:solidFill>
            <a:schemeClr val="tx1"/>
          </a:solidFill>
          <a:latin typeface="Verdana" panose="020B0604030504040204" pitchFamily="34" charset="0"/>
          <a:ea typeface="微软雅黑" panose="020B0503020204020204" pitchFamily="34" charset="-122"/>
          <a:cs typeface="微软雅黑" panose="020B0503020204020204" pitchFamily="34" charset="-122"/>
        </a:defRPr>
      </a:lvl3pPr>
      <a:lvl4pPr algn="ctr" rtl="0" eaLnBrk="0" fontAlgn="base" hangingPunct="0">
        <a:spcBef>
          <a:spcPct val="0"/>
        </a:spcBef>
        <a:spcAft>
          <a:spcPct val="0"/>
        </a:spcAft>
        <a:defRPr kumimoji="1" sz="4400">
          <a:solidFill>
            <a:schemeClr val="tx1"/>
          </a:solidFill>
          <a:latin typeface="Verdana" panose="020B0604030504040204" pitchFamily="34" charset="0"/>
          <a:ea typeface="微软雅黑" panose="020B0503020204020204" pitchFamily="34" charset="-122"/>
          <a:cs typeface="微软雅黑" panose="020B0503020204020204" pitchFamily="34" charset="-122"/>
        </a:defRPr>
      </a:lvl4pPr>
      <a:lvl5pPr algn="ctr" rtl="0" eaLnBrk="0" fontAlgn="base" hangingPunct="0">
        <a:spcBef>
          <a:spcPct val="0"/>
        </a:spcBef>
        <a:spcAft>
          <a:spcPct val="0"/>
        </a:spcAft>
        <a:defRPr kumimoji="1" sz="4400">
          <a:solidFill>
            <a:schemeClr val="tx1"/>
          </a:solidFill>
          <a:latin typeface="Verdana" panose="020B0604030504040204" pitchFamily="34" charset="0"/>
          <a:ea typeface="微软雅黑" panose="020B0503020204020204" pitchFamily="34" charset="-122"/>
          <a:cs typeface="微软雅黑" panose="020B0503020204020204" pitchFamily="34" charset="-122"/>
        </a:defRPr>
      </a:lvl5pPr>
      <a:lvl6pPr marL="457200" algn="ctr" rtl="0" fontAlgn="base">
        <a:spcBef>
          <a:spcPct val="0"/>
        </a:spcBef>
        <a:spcAft>
          <a:spcPct val="0"/>
        </a:spcAft>
        <a:defRPr sz="4400">
          <a:solidFill>
            <a:schemeClr val="tx1"/>
          </a:solidFill>
          <a:latin typeface="Verdana" panose="020B0604030504040204" pitchFamily="34" charset="0"/>
          <a:ea typeface="微软雅黑" panose="020B0503020204020204" pitchFamily="34" charset="-122"/>
        </a:defRPr>
      </a:lvl6pPr>
      <a:lvl7pPr marL="914400" algn="ctr" rtl="0" fontAlgn="base">
        <a:spcBef>
          <a:spcPct val="0"/>
        </a:spcBef>
        <a:spcAft>
          <a:spcPct val="0"/>
        </a:spcAft>
        <a:defRPr sz="4400">
          <a:solidFill>
            <a:schemeClr val="tx1"/>
          </a:solidFill>
          <a:latin typeface="Verdana" panose="020B0604030504040204" pitchFamily="34" charset="0"/>
          <a:ea typeface="微软雅黑" panose="020B0503020204020204" pitchFamily="34" charset="-122"/>
        </a:defRPr>
      </a:lvl7pPr>
      <a:lvl8pPr marL="1371600" algn="ctr" rtl="0" fontAlgn="base">
        <a:spcBef>
          <a:spcPct val="0"/>
        </a:spcBef>
        <a:spcAft>
          <a:spcPct val="0"/>
        </a:spcAft>
        <a:defRPr sz="4400">
          <a:solidFill>
            <a:schemeClr val="tx1"/>
          </a:solidFill>
          <a:latin typeface="Verdana" panose="020B0604030504040204" pitchFamily="34" charset="0"/>
          <a:ea typeface="微软雅黑" panose="020B0503020204020204" pitchFamily="34" charset="-122"/>
        </a:defRPr>
      </a:lvl8pPr>
      <a:lvl9pPr marL="1828800" algn="ctr" rtl="0" fontAlgn="base">
        <a:spcBef>
          <a:spcPct val="0"/>
        </a:spcBef>
        <a:spcAft>
          <a:spcPct val="0"/>
        </a:spcAft>
        <a:defRPr sz="4400">
          <a:solidFill>
            <a:schemeClr val="tx1"/>
          </a:solidFill>
          <a:latin typeface="Verdana" panose="020B0604030504040204" pitchFamily="34" charset="0"/>
          <a:ea typeface="微软雅黑" panose="020B0503020204020204" pitchFamily="34" charset="-122"/>
        </a:defRPr>
      </a:lvl9pPr>
    </p:titleStyle>
    <p:bodyStyle>
      <a:lvl1pPr marL="342900" indent="-342900" algn="l" rtl="0" eaLnBrk="0" fontAlgn="base" hangingPunct="0">
        <a:spcBef>
          <a:spcPct val="20000"/>
        </a:spcBef>
        <a:spcAft>
          <a:spcPct val="0"/>
        </a:spcAft>
        <a:buFont typeface="Arial" panose="020B0604020202020204" pitchFamily="34" charset="0"/>
        <a:buChar char="•"/>
        <a:defRPr kumimoji="1" sz="3200" kern="1200">
          <a:solidFill>
            <a:schemeClr val="tx1"/>
          </a:solidFill>
          <a:latin typeface="+mn-lt"/>
          <a:ea typeface="+mn-ea"/>
          <a:cs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kumimoji="1" sz="2800" kern="1200">
          <a:solidFill>
            <a:schemeClr val="tx1"/>
          </a:solidFill>
          <a:latin typeface="+mn-lt"/>
          <a:ea typeface="+mn-ea"/>
          <a:cs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kumimoji="1" sz="2400" kern="1200">
          <a:solidFill>
            <a:schemeClr val="tx1"/>
          </a:solidFill>
          <a:latin typeface="+mn-lt"/>
          <a:ea typeface="+mn-ea"/>
          <a:cs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kumimoji="1" sz="2000" kern="1200">
          <a:solidFill>
            <a:schemeClr val="tx1"/>
          </a:solidFill>
          <a:latin typeface="+mn-lt"/>
          <a:ea typeface="+mn-ea"/>
          <a:cs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kumimoji="1" sz="2000" kern="1200">
          <a:solidFill>
            <a:schemeClr val="tx1"/>
          </a:solidFill>
          <a:latin typeface="+mn-lt"/>
          <a:ea typeface="+mn-ea"/>
          <a:cs typeface="微软雅黑" panose="020B0503020204020204" pitchFamily="34" charset="-122"/>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1.xml"/></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23.xml"/><Relationship Id="rId1" Type="http://schemas.openxmlformats.org/officeDocument/2006/relationships/tags" Target="../tags/tag87.xml"/></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23.xml"/><Relationship Id="rId1" Type="http://schemas.openxmlformats.org/officeDocument/2006/relationships/tags" Target="../tags/tag88.xml"/></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23.xml"/><Relationship Id="rId2" Type="http://schemas.openxmlformats.org/officeDocument/2006/relationships/tags" Target="../tags/tag89.xml"/><Relationship Id="rId1" Type="http://schemas.openxmlformats.org/officeDocument/2006/relationships/image" Target="../media/image4.png"/></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23.xml"/><Relationship Id="rId2" Type="http://schemas.openxmlformats.org/officeDocument/2006/relationships/tags" Target="../tags/tag90.xml"/><Relationship Id="rId1" Type="http://schemas.openxmlformats.org/officeDocument/2006/relationships/image" Target="../media/image5.png"/></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23.xml"/><Relationship Id="rId2" Type="http://schemas.openxmlformats.org/officeDocument/2006/relationships/tags" Target="../tags/tag91.xml"/><Relationship Id="rId1" Type="http://schemas.openxmlformats.org/officeDocument/2006/relationships/image" Target="../media/image6.png"/></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23.xml"/><Relationship Id="rId2" Type="http://schemas.openxmlformats.org/officeDocument/2006/relationships/tags" Target="../tags/tag92.xml"/><Relationship Id="rId1" Type="http://schemas.openxmlformats.org/officeDocument/2006/relationships/image" Target="../media/image7.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23.xml"/><Relationship Id="rId2" Type="http://schemas.openxmlformats.org/officeDocument/2006/relationships/image" Target="../media/image8.png"/><Relationship Id="rId1" Type="http://schemas.openxmlformats.org/officeDocument/2006/relationships/tags" Target="../tags/tag93.xml"/></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23.xml"/><Relationship Id="rId1" Type="http://schemas.openxmlformats.org/officeDocument/2006/relationships/image" Target="../media/image9.png"/></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23.xml"/><Relationship Id="rId1" Type="http://schemas.openxmlformats.org/officeDocument/2006/relationships/image" Target="../media/image10.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23.xml"/><Relationship Id="rId1" Type="http://schemas.openxmlformats.org/officeDocument/2006/relationships/image" Target="../media/image11.png"/></Relationships>
</file>

<file path=ppt/slides/_rels/slide21.xml.rels><?xml version="1.0" encoding="UTF-8" standalone="yes"?>
<Relationships xmlns="http://schemas.openxmlformats.org/package/2006/relationships"><Relationship Id="rId2" Type="http://schemas.openxmlformats.org/officeDocument/2006/relationships/slideLayout" Target="../slideLayouts/slideLayout23.xml"/><Relationship Id="rId1" Type="http://schemas.openxmlformats.org/officeDocument/2006/relationships/image" Target="../media/image12.png"/></Relationships>
</file>

<file path=ppt/slides/_rels/slide22.xml.rels><?xml version="1.0" encoding="UTF-8" standalone="yes"?>
<Relationships xmlns="http://schemas.openxmlformats.org/package/2006/relationships"><Relationship Id="rId2" Type="http://schemas.openxmlformats.org/officeDocument/2006/relationships/slideLayout" Target="../slideLayouts/slideLayout23.xml"/><Relationship Id="rId1" Type="http://schemas.openxmlformats.org/officeDocument/2006/relationships/image" Target="../media/image13.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5.xml.rels><?xml version="1.0" encoding="UTF-8" standalone="yes"?>
<Relationships xmlns="http://schemas.openxmlformats.org/package/2006/relationships"><Relationship Id="rId9" Type="http://schemas.openxmlformats.org/officeDocument/2006/relationships/tags" Target="../tags/tag102.xml"/><Relationship Id="rId8" Type="http://schemas.openxmlformats.org/officeDocument/2006/relationships/tags" Target="../tags/tag101.xml"/><Relationship Id="rId7" Type="http://schemas.openxmlformats.org/officeDocument/2006/relationships/tags" Target="../tags/tag100.xml"/><Relationship Id="rId6" Type="http://schemas.openxmlformats.org/officeDocument/2006/relationships/tags" Target="../tags/tag99.xml"/><Relationship Id="rId5" Type="http://schemas.openxmlformats.org/officeDocument/2006/relationships/tags" Target="../tags/tag98.xml"/><Relationship Id="rId4" Type="http://schemas.openxmlformats.org/officeDocument/2006/relationships/tags" Target="../tags/tag97.xml"/><Relationship Id="rId3" Type="http://schemas.openxmlformats.org/officeDocument/2006/relationships/tags" Target="../tags/tag96.xml"/><Relationship Id="rId2" Type="http://schemas.openxmlformats.org/officeDocument/2006/relationships/tags" Target="../tags/tag95.xml"/><Relationship Id="rId17" Type="http://schemas.openxmlformats.org/officeDocument/2006/relationships/slideLayout" Target="../slideLayouts/slideLayout23.xml"/><Relationship Id="rId16" Type="http://schemas.openxmlformats.org/officeDocument/2006/relationships/tags" Target="../tags/tag109.xml"/><Relationship Id="rId15" Type="http://schemas.openxmlformats.org/officeDocument/2006/relationships/tags" Target="../tags/tag108.xml"/><Relationship Id="rId14" Type="http://schemas.openxmlformats.org/officeDocument/2006/relationships/tags" Target="../tags/tag107.xml"/><Relationship Id="rId13" Type="http://schemas.openxmlformats.org/officeDocument/2006/relationships/tags" Target="../tags/tag106.xml"/><Relationship Id="rId12" Type="http://schemas.openxmlformats.org/officeDocument/2006/relationships/tags" Target="../tags/tag105.xml"/><Relationship Id="rId11" Type="http://schemas.openxmlformats.org/officeDocument/2006/relationships/tags" Target="../tags/tag104.xml"/><Relationship Id="rId10" Type="http://schemas.openxmlformats.org/officeDocument/2006/relationships/tags" Target="../tags/tag103.xml"/><Relationship Id="rId1" Type="http://schemas.openxmlformats.org/officeDocument/2006/relationships/tags" Target="../tags/tag94.xml"/></Relationships>
</file>

<file path=ppt/slides/_rels/slide26.xml.rels><?xml version="1.0" encoding="UTF-8" standalone="yes"?>
<Relationships xmlns="http://schemas.openxmlformats.org/package/2006/relationships"><Relationship Id="rId9" Type="http://schemas.openxmlformats.org/officeDocument/2006/relationships/tags" Target="../tags/tag118.xml"/><Relationship Id="rId8" Type="http://schemas.openxmlformats.org/officeDocument/2006/relationships/tags" Target="../tags/tag117.xml"/><Relationship Id="rId7" Type="http://schemas.openxmlformats.org/officeDocument/2006/relationships/tags" Target="../tags/tag116.xml"/><Relationship Id="rId6" Type="http://schemas.openxmlformats.org/officeDocument/2006/relationships/tags" Target="../tags/tag115.xml"/><Relationship Id="rId5" Type="http://schemas.openxmlformats.org/officeDocument/2006/relationships/tags" Target="../tags/tag114.xml"/><Relationship Id="rId4" Type="http://schemas.openxmlformats.org/officeDocument/2006/relationships/tags" Target="../tags/tag113.xml"/><Relationship Id="rId3" Type="http://schemas.openxmlformats.org/officeDocument/2006/relationships/tags" Target="../tags/tag112.xml"/><Relationship Id="rId29" Type="http://schemas.openxmlformats.org/officeDocument/2006/relationships/slideLayout" Target="../slideLayouts/slideLayout23.xml"/><Relationship Id="rId28" Type="http://schemas.openxmlformats.org/officeDocument/2006/relationships/tags" Target="../tags/tag137.xml"/><Relationship Id="rId27" Type="http://schemas.openxmlformats.org/officeDocument/2006/relationships/tags" Target="../tags/tag136.xml"/><Relationship Id="rId26" Type="http://schemas.openxmlformats.org/officeDocument/2006/relationships/tags" Target="../tags/tag135.xml"/><Relationship Id="rId25" Type="http://schemas.openxmlformats.org/officeDocument/2006/relationships/tags" Target="../tags/tag134.xml"/><Relationship Id="rId24" Type="http://schemas.openxmlformats.org/officeDocument/2006/relationships/tags" Target="../tags/tag133.xml"/><Relationship Id="rId23" Type="http://schemas.openxmlformats.org/officeDocument/2006/relationships/tags" Target="../tags/tag132.xml"/><Relationship Id="rId22" Type="http://schemas.openxmlformats.org/officeDocument/2006/relationships/tags" Target="../tags/tag131.xml"/><Relationship Id="rId21" Type="http://schemas.openxmlformats.org/officeDocument/2006/relationships/tags" Target="../tags/tag130.xml"/><Relationship Id="rId20" Type="http://schemas.openxmlformats.org/officeDocument/2006/relationships/tags" Target="../tags/tag129.xml"/><Relationship Id="rId2" Type="http://schemas.openxmlformats.org/officeDocument/2006/relationships/tags" Target="../tags/tag111.xml"/><Relationship Id="rId19" Type="http://schemas.openxmlformats.org/officeDocument/2006/relationships/tags" Target="../tags/tag128.xml"/><Relationship Id="rId18" Type="http://schemas.openxmlformats.org/officeDocument/2006/relationships/tags" Target="../tags/tag127.xml"/><Relationship Id="rId17" Type="http://schemas.openxmlformats.org/officeDocument/2006/relationships/tags" Target="../tags/tag126.xml"/><Relationship Id="rId16" Type="http://schemas.openxmlformats.org/officeDocument/2006/relationships/tags" Target="../tags/tag125.xml"/><Relationship Id="rId15" Type="http://schemas.openxmlformats.org/officeDocument/2006/relationships/tags" Target="../tags/tag124.xml"/><Relationship Id="rId14" Type="http://schemas.openxmlformats.org/officeDocument/2006/relationships/tags" Target="../tags/tag123.xml"/><Relationship Id="rId13" Type="http://schemas.openxmlformats.org/officeDocument/2006/relationships/tags" Target="../tags/tag122.xml"/><Relationship Id="rId12" Type="http://schemas.openxmlformats.org/officeDocument/2006/relationships/tags" Target="../tags/tag121.xml"/><Relationship Id="rId11" Type="http://schemas.openxmlformats.org/officeDocument/2006/relationships/tags" Target="../tags/tag120.xml"/><Relationship Id="rId10" Type="http://schemas.openxmlformats.org/officeDocument/2006/relationships/tags" Target="../tags/tag119.xml"/><Relationship Id="rId1" Type="http://schemas.openxmlformats.org/officeDocument/2006/relationships/tags" Target="../tags/tag110.xml"/></Relationships>
</file>

<file path=ppt/slides/_rels/slide27.xml.rels><?xml version="1.0" encoding="UTF-8" standalone="yes"?>
<Relationships xmlns="http://schemas.openxmlformats.org/package/2006/relationships"><Relationship Id="rId2" Type="http://schemas.openxmlformats.org/officeDocument/2006/relationships/slideLayout" Target="../slideLayouts/slideLayout23.xml"/><Relationship Id="rId1" Type="http://schemas.openxmlformats.org/officeDocument/2006/relationships/tags" Target="../tags/tag138.xml"/></Relationships>
</file>

<file path=ppt/slides/_rels/slide28.xml.rels><?xml version="1.0" encoding="UTF-8" standalone="yes"?>
<Relationships xmlns="http://schemas.openxmlformats.org/package/2006/relationships"><Relationship Id="rId2" Type="http://schemas.openxmlformats.org/officeDocument/2006/relationships/slideLayout" Target="../slideLayouts/slideLayout23.xml"/><Relationship Id="rId1" Type="http://schemas.openxmlformats.org/officeDocument/2006/relationships/image" Target="../media/image14.png"/></Relationships>
</file>

<file path=ppt/slides/_rels/slide29.xml.rels><?xml version="1.0" encoding="UTF-8" standalone="yes"?>
<Relationships xmlns="http://schemas.openxmlformats.org/package/2006/relationships"><Relationship Id="rId9" Type="http://schemas.openxmlformats.org/officeDocument/2006/relationships/tags" Target="../tags/tag147.xml"/><Relationship Id="rId8" Type="http://schemas.openxmlformats.org/officeDocument/2006/relationships/tags" Target="../tags/tag146.xml"/><Relationship Id="rId7" Type="http://schemas.openxmlformats.org/officeDocument/2006/relationships/tags" Target="../tags/tag145.xml"/><Relationship Id="rId6" Type="http://schemas.openxmlformats.org/officeDocument/2006/relationships/tags" Target="../tags/tag144.xml"/><Relationship Id="rId5" Type="http://schemas.openxmlformats.org/officeDocument/2006/relationships/tags" Target="../tags/tag143.xml"/><Relationship Id="rId4" Type="http://schemas.openxmlformats.org/officeDocument/2006/relationships/tags" Target="../tags/tag142.xml"/><Relationship Id="rId3" Type="http://schemas.openxmlformats.org/officeDocument/2006/relationships/tags" Target="../tags/tag141.xml"/><Relationship Id="rId27" Type="http://schemas.openxmlformats.org/officeDocument/2006/relationships/slideLayout" Target="../slideLayouts/slideLayout23.xml"/><Relationship Id="rId26" Type="http://schemas.openxmlformats.org/officeDocument/2006/relationships/tags" Target="../tags/tag159.xml"/><Relationship Id="rId25" Type="http://schemas.openxmlformats.org/officeDocument/2006/relationships/image" Target="../media/image19.jpeg"/><Relationship Id="rId24" Type="http://schemas.openxmlformats.org/officeDocument/2006/relationships/tags" Target="../tags/tag158.xml"/><Relationship Id="rId23" Type="http://schemas.openxmlformats.org/officeDocument/2006/relationships/image" Target="../media/image18.jpeg"/><Relationship Id="rId22" Type="http://schemas.openxmlformats.org/officeDocument/2006/relationships/tags" Target="../tags/tag157.xml"/><Relationship Id="rId21" Type="http://schemas.openxmlformats.org/officeDocument/2006/relationships/image" Target="../media/image17.jpeg"/><Relationship Id="rId20" Type="http://schemas.openxmlformats.org/officeDocument/2006/relationships/tags" Target="../tags/tag156.xml"/><Relationship Id="rId2" Type="http://schemas.openxmlformats.org/officeDocument/2006/relationships/tags" Target="../tags/tag140.xml"/><Relationship Id="rId19" Type="http://schemas.openxmlformats.org/officeDocument/2006/relationships/image" Target="../media/image16.jpeg"/><Relationship Id="rId18" Type="http://schemas.openxmlformats.org/officeDocument/2006/relationships/tags" Target="../tags/tag155.xml"/><Relationship Id="rId17" Type="http://schemas.openxmlformats.org/officeDocument/2006/relationships/image" Target="../media/image15.jpeg"/><Relationship Id="rId16" Type="http://schemas.openxmlformats.org/officeDocument/2006/relationships/tags" Target="../tags/tag154.xml"/><Relationship Id="rId15" Type="http://schemas.openxmlformats.org/officeDocument/2006/relationships/tags" Target="../tags/tag153.xml"/><Relationship Id="rId14" Type="http://schemas.openxmlformats.org/officeDocument/2006/relationships/tags" Target="../tags/tag152.xml"/><Relationship Id="rId13" Type="http://schemas.openxmlformats.org/officeDocument/2006/relationships/tags" Target="../tags/tag151.xml"/><Relationship Id="rId12" Type="http://schemas.openxmlformats.org/officeDocument/2006/relationships/tags" Target="../tags/tag150.xml"/><Relationship Id="rId11" Type="http://schemas.openxmlformats.org/officeDocument/2006/relationships/tags" Target="../tags/tag149.xml"/><Relationship Id="rId10" Type="http://schemas.openxmlformats.org/officeDocument/2006/relationships/tags" Target="../tags/tag148.xml"/><Relationship Id="rId1" Type="http://schemas.openxmlformats.org/officeDocument/2006/relationships/tags" Target="../tags/tag139.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23.xml"/><Relationship Id="rId1" Type="http://schemas.openxmlformats.org/officeDocument/2006/relationships/image" Target="../media/image1.jpe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31.xml.rels><?xml version="1.0" encoding="UTF-8" standalone="yes"?>
<Relationships xmlns="http://schemas.openxmlformats.org/package/2006/relationships"><Relationship Id="rId3" Type="http://schemas.openxmlformats.org/officeDocument/2006/relationships/slideLayout" Target="../slideLayouts/slideLayout23.xml"/><Relationship Id="rId2" Type="http://schemas.openxmlformats.org/officeDocument/2006/relationships/tags" Target="../tags/tag161.xml"/><Relationship Id="rId1" Type="http://schemas.openxmlformats.org/officeDocument/2006/relationships/tags" Target="../tags/tag160.xml"/></Relationships>
</file>

<file path=ppt/slides/_rels/slide32.xml.rels><?xml version="1.0" encoding="UTF-8" standalone="yes"?>
<Relationships xmlns="http://schemas.openxmlformats.org/package/2006/relationships"><Relationship Id="rId3" Type="http://schemas.openxmlformats.org/officeDocument/2006/relationships/slideLayout" Target="../slideLayouts/slideLayout23.xml"/><Relationship Id="rId2" Type="http://schemas.openxmlformats.org/officeDocument/2006/relationships/tags" Target="../tags/tag162.xml"/><Relationship Id="rId1" Type="http://schemas.openxmlformats.org/officeDocument/2006/relationships/image" Target="../media/image20.png"/></Relationships>
</file>

<file path=ppt/slides/_rels/slide33.xml.rels><?xml version="1.0" encoding="UTF-8" standalone="yes"?>
<Relationships xmlns="http://schemas.openxmlformats.org/package/2006/relationships"><Relationship Id="rId3" Type="http://schemas.openxmlformats.org/officeDocument/2006/relationships/slideLayout" Target="../slideLayouts/slideLayout23.xml"/><Relationship Id="rId2" Type="http://schemas.openxmlformats.org/officeDocument/2006/relationships/tags" Target="../tags/tag163.xml"/><Relationship Id="rId1" Type="http://schemas.openxmlformats.org/officeDocument/2006/relationships/image" Target="../media/image21.jpeg"/></Relationships>
</file>

<file path=ppt/slides/_rels/slide34.xml.rels><?xml version="1.0" encoding="UTF-8" standalone="yes"?>
<Relationships xmlns="http://schemas.openxmlformats.org/package/2006/relationships"><Relationship Id="rId2" Type="http://schemas.openxmlformats.org/officeDocument/2006/relationships/slideLayout" Target="../slideLayouts/slideLayout23.xml"/><Relationship Id="rId1" Type="http://schemas.openxmlformats.org/officeDocument/2006/relationships/tags" Target="../tags/tag164.xml"/></Relationships>
</file>

<file path=ppt/slides/_rels/slide35.xml.rels><?xml version="1.0" encoding="UTF-8" standalone="yes"?>
<Relationships xmlns="http://schemas.openxmlformats.org/package/2006/relationships"><Relationship Id="rId2" Type="http://schemas.openxmlformats.org/officeDocument/2006/relationships/slideLayout" Target="../slideLayouts/slideLayout23.xml"/><Relationship Id="rId1" Type="http://schemas.openxmlformats.org/officeDocument/2006/relationships/tags" Target="../tags/tag165.xml"/></Relationships>
</file>

<file path=ppt/slides/_rels/slide36.xml.rels><?xml version="1.0" encoding="UTF-8" standalone="yes"?>
<Relationships xmlns="http://schemas.openxmlformats.org/package/2006/relationships"><Relationship Id="rId3" Type="http://schemas.openxmlformats.org/officeDocument/2006/relationships/slideLayout" Target="../slideLayouts/slideLayout23.xml"/><Relationship Id="rId2" Type="http://schemas.openxmlformats.org/officeDocument/2006/relationships/tags" Target="../tags/tag166.xml"/><Relationship Id="rId1" Type="http://schemas.openxmlformats.org/officeDocument/2006/relationships/image" Target="../media/image22.jpeg"/></Relationships>
</file>

<file path=ppt/slides/_rels/slide37.xml.rels><?xml version="1.0" encoding="UTF-8" standalone="yes"?>
<Relationships xmlns="http://schemas.openxmlformats.org/package/2006/relationships"><Relationship Id="rId2" Type="http://schemas.openxmlformats.org/officeDocument/2006/relationships/slideLayout" Target="../slideLayouts/slideLayout23.xml"/><Relationship Id="rId1" Type="http://schemas.openxmlformats.org/officeDocument/2006/relationships/tags" Target="../tags/tag167.xml"/></Relationships>
</file>

<file path=ppt/slides/_rels/slide38.xml.rels><?xml version="1.0" encoding="UTF-8" standalone="yes"?>
<Relationships xmlns="http://schemas.openxmlformats.org/package/2006/relationships"><Relationship Id="rId2" Type="http://schemas.openxmlformats.org/officeDocument/2006/relationships/slideLayout" Target="../slideLayouts/slideLayout23.xml"/><Relationship Id="rId1" Type="http://schemas.openxmlformats.org/officeDocument/2006/relationships/tags" Target="../tags/tag168.xml"/></Relationships>
</file>

<file path=ppt/slides/_rels/slide39.xml.rels><?xml version="1.0" encoding="UTF-8" standalone="yes"?>
<Relationships xmlns="http://schemas.openxmlformats.org/package/2006/relationships"><Relationship Id="rId2" Type="http://schemas.openxmlformats.org/officeDocument/2006/relationships/slideLayout" Target="../slideLayouts/slideLayout23.xml"/><Relationship Id="rId1" Type="http://schemas.openxmlformats.org/officeDocument/2006/relationships/tags" Target="../tags/tag16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40.xml.rels><?xml version="1.0" encoding="UTF-8" standalone="yes"?>
<Relationships xmlns="http://schemas.openxmlformats.org/package/2006/relationships"><Relationship Id="rId3" Type="http://schemas.openxmlformats.org/officeDocument/2006/relationships/slideLayout" Target="../slideLayouts/slideLayout23.xml"/><Relationship Id="rId2" Type="http://schemas.openxmlformats.org/officeDocument/2006/relationships/tags" Target="../tags/tag171.xml"/><Relationship Id="rId1" Type="http://schemas.openxmlformats.org/officeDocument/2006/relationships/tags" Target="../tags/tag170.xml"/></Relationships>
</file>

<file path=ppt/slides/_rels/slide41.xml.rels><?xml version="1.0" encoding="UTF-8" standalone="yes"?>
<Relationships xmlns="http://schemas.openxmlformats.org/package/2006/relationships"><Relationship Id="rId2" Type="http://schemas.openxmlformats.org/officeDocument/2006/relationships/slideLayout" Target="../slideLayouts/slideLayout23.xml"/><Relationship Id="rId1" Type="http://schemas.openxmlformats.org/officeDocument/2006/relationships/tags" Target="../tags/tag172.xml"/></Relationships>
</file>

<file path=ppt/slides/_rels/slide42.xml.rels><?xml version="1.0" encoding="UTF-8" standalone="yes"?>
<Relationships xmlns="http://schemas.openxmlformats.org/package/2006/relationships"><Relationship Id="rId3" Type="http://schemas.openxmlformats.org/officeDocument/2006/relationships/slideLayout" Target="../slideLayouts/slideLayout23.xml"/><Relationship Id="rId2" Type="http://schemas.openxmlformats.org/officeDocument/2006/relationships/tags" Target="../tags/tag174.xml"/><Relationship Id="rId1" Type="http://schemas.openxmlformats.org/officeDocument/2006/relationships/tags" Target="../tags/tag173.xml"/></Relationships>
</file>

<file path=ppt/slides/_rels/slide43.xml.rels><?xml version="1.0" encoding="UTF-8" standalone="yes"?>
<Relationships xmlns="http://schemas.openxmlformats.org/package/2006/relationships"><Relationship Id="rId2" Type="http://schemas.openxmlformats.org/officeDocument/2006/relationships/slideLayout" Target="../slideLayouts/slideLayout23.xml"/><Relationship Id="rId1" Type="http://schemas.openxmlformats.org/officeDocument/2006/relationships/tags" Target="../tags/tag175.xml"/></Relationships>
</file>

<file path=ppt/slides/_rels/slide44.xml.rels><?xml version="1.0" encoding="UTF-8" standalone="yes"?>
<Relationships xmlns="http://schemas.openxmlformats.org/package/2006/relationships"><Relationship Id="rId9" Type="http://schemas.openxmlformats.org/officeDocument/2006/relationships/tags" Target="../tags/tag184.xml"/><Relationship Id="rId8" Type="http://schemas.openxmlformats.org/officeDocument/2006/relationships/tags" Target="../tags/tag183.xml"/><Relationship Id="rId7" Type="http://schemas.openxmlformats.org/officeDocument/2006/relationships/tags" Target="../tags/tag182.xml"/><Relationship Id="rId6" Type="http://schemas.openxmlformats.org/officeDocument/2006/relationships/tags" Target="../tags/tag181.xml"/><Relationship Id="rId5" Type="http://schemas.openxmlformats.org/officeDocument/2006/relationships/tags" Target="../tags/tag180.xml"/><Relationship Id="rId4" Type="http://schemas.openxmlformats.org/officeDocument/2006/relationships/tags" Target="../tags/tag179.xml"/><Relationship Id="rId3" Type="http://schemas.openxmlformats.org/officeDocument/2006/relationships/tags" Target="../tags/tag178.xml"/><Relationship Id="rId23" Type="http://schemas.openxmlformats.org/officeDocument/2006/relationships/slideLayout" Target="../slideLayouts/slideLayout23.xml"/><Relationship Id="rId22" Type="http://schemas.openxmlformats.org/officeDocument/2006/relationships/tags" Target="../tags/tag197.xml"/><Relationship Id="rId21" Type="http://schemas.openxmlformats.org/officeDocument/2006/relationships/tags" Target="../tags/tag196.xml"/><Relationship Id="rId20" Type="http://schemas.openxmlformats.org/officeDocument/2006/relationships/tags" Target="../tags/tag195.xml"/><Relationship Id="rId2" Type="http://schemas.openxmlformats.org/officeDocument/2006/relationships/tags" Target="../tags/tag177.xml"/><Relationship Id="rId19" Type="http://schemas.openxmlformats.org/officeDocument/2006/relationships/tags" Target="../tags/tag194.xml"/><Relationship Id="rId18" Type="http://schemas.openxmlformats.org/officeDocument/2006/relationships/tags" Target="../tags/tag193.xml"/><Relationship Id="rId17" Type="http://schemas.openxmlformats.org/officeDocument/2006/relationships/tags" Target="../tags/tag192.xml"/><Relationship Id="rId16" Type="http://schemas.openxmlformats.org/officeDocument/2006/relationships/tags" Target="../tags/tag191.xml"/><Relationship Id="rId15" Type="http://schemas.openxmlformats.org/officeDocument/2006/relationships/tags" Target="../tags/tag190.xml"/><Relationship Id="rId14" Type="http://schemas.openxmlformats.org/officeDocument/2006/relationships/tags" Target="../tags/tag189.xml"/><Relationship Id="rId13" Type="http://schemas.openxmlformats.org/officeDocument/2006/relationships/tags" Target="../tags/tag188.xml"/><Relationship Id="rId12" Type="http://schemas.openxmlformats.org/officeDocument/2006/relationships/tags" Target="../tags/tag187.xml"/><Relationship Id="rId11" Type="http://schemas.openxmlformats.org/officeDocument/2006/relationships/tags" Target="../tags/tag186.xml"/><Relationship Id="rId10" Type="http://schemas.openxmlformats.org/officeDocument/2006/relationships/tags" Target="../tags/tag185.xml"/><Relationship Id="rId1" Type="http://schemas.openxmlformats.org/officeDocument/2006/relationships/tags" Target="../tags/tag176.xml"/></Relationships>
</file>

<file path=ppt/slides/_rels/slide45.xml.rels><?xml version="1.0" encoding="UTF-8" standalone="yes"?>
<Relationships xmlns="http://schemas.openxmlformats.org/package/2006/relationships"><Relationship Id="rId9" Type="http://schemas.openxmlformats.org/officeDocument/2006/relationships/tags" Target="../tags/tag206.xml"/><Relationship Id="rId8" Type="http://schemas.openxmlformats.org/officeDocument/2006/relationships/tags" Target="../tags/tag205.xml"/><Relationship Id="rId7" Type="http://schemas.openxmlformats.org/officeDocument/2006/relationships/tags" Target="../tags/tag204.xml"/><Relationship Id="rId6" Type="http://schemas.openxmlformats.org/officeDocument/2006/relationships/tags" Target="../tags/tag203.xml"/><Relationship Id="rId5" Type="http://schemas.openxmlformats.org/officeDocument/2006/relationships/tags" Target="../tags/tag202.xml"/><Relationship Id="rId4" Type="http://schemas.openxmlformats.org/officeDocument/2006/relationships/tags" Target="../tags/tag201.xml"/><Relationship Id="rId3" Type="http://schemas.openxmlformats.org/officeDocument/2006/relationships/tags" Target="../tags/tag200.xml"/><Relationship Id="rId25" Type="http://schemas.openxmlformats.org/officeDocument/2006/relationships/slideLayout" Target="../slideLayouts/slideLayout23.xml"/><Relationship Id="rId24" Type="http://schemas.openxmlformats.org/officeDocument/2006/relationships/tags" Target="../tags/tag221.xml"/><Relationship Id="rId23" Type="http://schemas.openxmlformats.org/officeDocument/2006/relationships/tags" Target="../tags/tag220.xml"/><Relationship Id="rId22" Type="http://schemas.openxmlformats.org/officeDocument/2006/relationships/tags" Target="../tags/tag219.xml"/><Relationship Id="rId21" Type="http://schemas.openxmlformats.org/officeDocument/2006/relationships/tags" Target="../tags/tag218.xml"/><Relationship Id="rId20" Type="http://schemas.openxmlformats.org/officeDocument/2006/relationships/tags" Target="../tags/tag217.xml"/><Relationship Id="rId2" Type="http://schemas.openxmlformats.org/officeDocument/2006/relationships/tags" Target="../tags/tag199.xml"/><Relationship Id="rId19" Type="http://schemas.openxmlformats.org/officeDocument/2006/relationships/tags" Target="../tags/tag216.xml"/><Relationship Id="rId18" Type="http://schemas.openxmlformats.org/officeDocument/2006/relationships/tags" Target="../tags/tag215.xml"/><Relationship Id="rId17" Type="http://schemas.openxmlformats.org/officeDocument/2006/relationships/tags" Target="../tags/tag214.xml"/><Relationship Id="rId16" Type="http://schemas.openxmlformats.org/officeDocument/2006/relationships/tags" Target="../tags/tag213.xml"/><Relationship Id="rId15" Type="http://schemas.openxmlformats.org/officeDocument/2006/relationships/tags" Target="../tags/tag212.xml"/><Relationship Id="rId14" Type="http://schemas.openxmlformats.org/officeDocument/2006/relationships/tags" Target="../tags/tag211.xml"/><Relationship Id="rId13" Type="http://schemas.openxmlformats.org/officeDocument/2006/relationships/tags" Target="../tags/tag210.xml"/><Relationship Id="rId12" Type="http://schemas.openxmlformats.org/officeDocument/2006/relationships/tags" Target="../tags/tag209.xml"/><Relationship Id="rId11" Type="http://schemas.openxmlformats.org/officeDocument/2006/relationships/tags" Target="../tags/tag208.xml"/><Relationship Id="rId10" Type="http://schemas.openxmlformats.org/officeDocument/2006/relationships/tags" Target="../tags/tag207.xml"/><Relationship Id="rId1" Type="http://schemas.openxmlformats.org/officeDocument/2006/relationships/tags" Target="../tags/tag198.xml"/></Relationships>
</file>

<file path=ppt/slides/_rels/slide46.xml.rels><?xml version="1.0" encoding="UTF-8" standalone="yes"?>
<Relationships xmlns="http://schemas.openxmlformats.org/package/2006/relationships"><Relationship Id="rId3" Type="http://schemas.openxmlformats.org/officeDocument/2006/relationships/slideLayout" Target="../slideLayouts/slideLayout23.xml"/><Relationship Id="rId2" Type="http://schemas.openxmlformats.org/officeDocument/2006/relationships/tags" Target="../tags/tag222.xml"/><Relationship Id="rId1" Type="http://schemas.openxmlformats.org/officeDocument/2006/relationships/image" Target="../media/image23.png"/></Relationships>
</file>

<file path=ppt/slides/_rels/slide47.xml.rels><?xml version="1.0" encoding="UTF-8" standalone="yes"?>
<Relationships xmlns="http://schemas.openxmlformats.org/package/2006/relationships"><Relationship Id="rId3" Type="http://schemas.openxmlformats.org/officeDocument/2006/relationships/slideLayout" Target="../slideLayouts/slideLayout23.xml"/><Relationship Id="rId2" Type="http://schemas.openxmlformats.org/officeDocument/2006/relationships/tags" Target="../tags/tag223.xml"/><Relationship Id="rId1" Type="http://schemas.openxmlformats.org/officeDocument/2006/relationships/image" Target="../media/image24.jpeg"/></Relationships>
</file>

<file path=ppt/slides/_rels/slide48.xml.rels><?xml version="1.0" encoding="UTF-8" standalone="yes"?>
<Relationships xmlns="http://schemas.openxmlformats.org/package/2006/relationships"><Relationship Id="rId3" Type="http://schemas.openxmlformats.org/officeDocument/2006/relationships/slideLayout" Target="../slideLayouts/slideLayout23.xml"/><Relationship Id="rId2" Type="http://schemas.openxmlformats.org/officeDocument/2006/relationships/tags" Target="../tags/tag224.xml"/><Relationship Id="rId1" Type="http://schemas.openxmlformats.org/officeDocument/2006/relationships/image" Target="../media/image25.png"/></Relationships>
</file>

<file path=ppt/slides/_rels/slide49.xml.rels><?xml version="1.0" encoding="UTF-8" standalone="yes"?>
<Relationships xmlns="http://schemas.openxmlformats.org/package/2006/relationships"><Relationship Id="rId3" Type="http://schemas.openxmlformats.org/officeDocument/2006/relationships/slideLayout" Target="../slideLayouts/slideLayout23.xml"/><Relationship Id="rId2" Type="http://schemas.openxmlformats.org/officeDocument/2006/relationships/tags" Target="../tags/tag225.xml"/><Relationship Id="rId1" Type="http://schemas.openxmlformats.org/officeDocument/2006/relationships/image" Target="../media/image26.png"/></Relationships>
</file>

<file path=ppt/slides/_rels/slide5.xml.rels><?xml version="1.0" encoding="UTF-8" standalone="yes"?>
<Relationships xmlns="http://schemas.openxmlformats.org/package/2006/relationships"><Relationship Id="rId9" Type="http://schemas.openxmlformats.org/officeDocument/2006/relationships/tags" Target="../tags/tag18.xml"/><Relationship Id="rId8" Type="http://schemas.openxmlformats.org/officeDocument/2006/relationships/tags" Target="../tags/tag17.xml"/><Relationship Id="rId7" Type="http://schemas.openxmlformats.org/officeDocument/2006/relationships/tags" Target="../tags/tag16.xml"/><Relationship Id="rId6" Type="http://schemas.openxmlformats.org/officeDocument/2006/relationships/tags" Target="../tags/tag15.xml"/><Relationship Id="rId5" Type="http://schemas.openxmlformats.org/officeDocument/2006/relationships/tags" Target="../tags/tag14.xml"/><Relationship Id="rId4" Type="http://schemas.openxmlformats.org/officeDocument/2006/relationships/tags" Target="../tags/tag13.xml"/><Relationship Id="rId3" Type="http://schemas.openxmlformats.org/officeDocument/2006/relationships/tags" Target="../tags/tag12.xml"/><Relationship Id="rId21" Type="http://schemas.openxmlformats.org/officeDocument/2006/relationships/slideLayout" Target="../slideLayouts/slideLayout23.xml"/><Relationship Id="rId20" Type="http://schemas.openxmlformats.org/officeDocument/2006/relationships/tags" Target="../tags/tag29.xml"/><Relationship Id="rId2" Type="http://schemas.openxmlformats.org/officeDocument/2006/relationships/tags" Target="../tags/tag11.xml"/><Relationship Id="rId19" Type="http://schemas.openxmlformats.org/officeDocument/2006/relationships/tags" Target="../tags/tag28.xml"/><Relationship Id="rId18" Type="http://schemas.openxmlformats.org/officeDocument/2006/relationships/tags" Target="../tags/tag27.xml"/><Relationship Id="rId17" Type="http://schemas.openxmlformats.org/officeDocument/2006/relationships/tags" Target="../tags/tag26.xml"/><Relationship Id="rId16" Type="http://schemas.openxmlformats.org/officeDocument/2006/relationships/tags" Target="../tags/tag25.xml"/><Relationship Id="rId15" Type="http://schemas.openxmlformats.org/officeDocument/2006/relationships/tags" Target="../tags/tag24.xml"/><Relationship Id="rId14" Type="http://schemas.openxmlformats.org/officeDocument/2006/relationships/tags" Target="../tags/tag23.xml"/><Relationship Id="rId13" Type="http://schemas.openxmlformats.org/officeDocument/2006/relationships/tags" Target="../tags/tag22.xml"/><Relationship Id="rId12" Type="http://schemas.openxmlformats.org/officeDocument/2006/relationships/tags" Target="../tags/tag21.xml"/><Relationship Id="rId11" Type="http://schemas.openxmlformats.org/officeDocument/2006/relationships/tags" Target="../tags/tag20.xml"/><Relationship Id="rId10" Type="http://schemas.openxmlformats.org/officeDocument/2006/relationships/tags" Target="../tags/tag19.xml"/><Relationship Id="rId1" Type="http://schemas.openxmlformats.org/officeDocument/2006/relationships/tags" Target="../tags/tag10.xml"/></Relationships>
</file>

<file path=ppt/slides/_rels/slide50.xml.rels><?xml version="1.0" encoding="UTF-8" standalone="yes"?>
<Relationships xmlns="http://schemas.openxmlformats.org/package/2006/relationships"><Relationship Id="rId3" Type="http://schemas.openxmlformats.org/officeDocument/2006/relationships/slideLayout" Target="../slideLayouts/slideLayout23.xml"/><Relationship Id="rId2" Type="http://schemas.openxmlformats.org/officeDocument/2006/relationships/tags" Target="../tags/tag226.xml"/><Relationship Id="rId1" Type="http://schemas.openxmlformats.org/officeDocument/2006/relationships/image" Target="../media/image27.jpeg"/></Relationships>
</file>

<file path=ppt/slides/_rels/slide51.xml.rels><?xml version="1.0" encoding="UTF-8" standalone="yes"?>
<Relationships xmlns="http://schemas.openxmlformats.org/package/2006/relationships"><Relationship Id="rId2" Type="http://schemas.openxmlformats.org/officeDocument/2006/relationships/slideLayout" Target="../slideLayouts/slideLayout23.xml"/><Relationship Id="rId1" Type="http://schemas.openxmlformats.org/officeDocument/2006/relationships/tags" Target="../tags/tag227.xml"/></Relationships>
</file>

<file path=ppt/slides/_rels/slide52.xml.rels><?xml version="1.0" encoding="UTF-8" standalone="yes"?>
<Relationships xmlns="http://schemas.openxmlformats.org/package/2006/relationships"><Relationship Id="rId2" Type="http://schemas.openxmlformats.org/officeDocument/2006/relationships/slideLayout" Target="../slideLayouts/slideLayout23.xml"/><Relationship Id="rId1" Type="http://schemas.openxmlformats.org/officeDocument/2006/relationships/tags" Target="../tags/tag228.xml"/></Relationships>
</file>

<file path=ppt/slides/_rels/slide53.xml.rels><?xml version="1.0" encoding="UTF-8" standalone="yes"?>
<Relationships xmlns="http://schemas.openxmlformats.org/package/2006/relationships"><Relationship Id="rId3" Type="http://schemas.openxmlformats.org/officeDocument/2006/relationships/slideLayout" Target="../slideLayouts/slideLayout23.xml"/><Relationship Id="rId2" Type="http://schemas.openxmlformats.org/officeDocument/2006/relationships/tags" Target="../tags/tag229.xml"/><Relationship Id="rId1" Type="http://schemas.openxmlformats.org/officeDocument/2006/relationships/image" Target="../media/image28.jpeg"/></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55.xml.rels><?xml version="1.0" encoding="UTF-8" standalone="yes"?>
<Relationships xmlns="http://schemas.openxmlformats.org/package/2006/relationships"><Relationship Id="rId3" Type="http://schemas.openxmlformats.org/officeDocument/2006/relationships/slideLayout" Target="../slideLayouts/slideLayout23.xml"/><Relationship Id="rId2" Type="http://schemas.openxmlformats.org/officeDocument/2006/relationships/image" Target="../media/image29.png"/><Relationship Id="rId1" Type="http://schemas.openxmlformats.org/officeDocument/2006/relationships/tags" Target="../tags/tag230.xml"/></Relationships>
</file>

<file path=ppt/slides/_rels/slide56.xml.rels><?xml version="1.0" encoding="UTF-8" standalone="yes"?>
<Relationships xmlns="http://schemas.openxmlformats.org/package/2006/relationships"><Relationship Id="rId9" Type="http://schemas.openxmlformats.org/officeDocument/2006/relationships/tags" Target="../tags/tag239.xml"/><Relationship Id="rId8" Type="http://schemas.openxmlformats.org/officeDocument/2006/relationships/tags" Target="../tags/tag238.xml"/><Relationship Id="rId7" Type="http://schemas.openxmlformats.org/officeDocument/2006/relationships/tags" Target="../tags/tag237.xml"/><Relationship Id="rId6" Type="http://schemas.openxmlformats.org/officeDocument/2006/relationships/tags" Target="../tags/tag236.xml"/><Relationship Id="rId5" Type="http://schemas.openxmlformats.org/officeDocument/2006/relationships/tags" Target="../tags/tag235.xml"/><Relationship Id="rId4" Type="http://schemas.openxmlformats.org/officeDocument/2006/relationships/tags" Target="../tags/tag234.xml"/><Relationship Id="rId3" Type="http://schemas.openxmlformats.org/officeDocument/2006/relationships/tags" Target="../tags/tag233.xml"/><Relationship Id="rId2" Type="http://schemas.openxmlformats.org/officeDocument/2006/relationships/tags" Target="../tags/tag232.xml"/><Relationship Id="rId14" Type="http://schemas.openxmlformats.org/officeDocument/2006/relationships/slideLayout" Target="../slideLayouts/slideLayout23.xml"/><Relationship Id="rId13" Type="http://schemas.openxmlformats.org/officeDocument/2006/relationships/tags" Target="../tags/tag243.xml"/><Relationship Id="rId12" Type="http://schemas.openxmlformats.org/officeDocument/2006/relationships/tags" Target="../tags/tag242.xml"/><Relationship Id="rId11" Type="http://schemas.openxmlformats.org/officeDocument/2006/relationships/tags" Target="../tags/tag241.xml"/><Relationship Id="rId10" Type="http://schemas.openxmlformats.org/officeDocument/2006/relationships/tags" Target="../tags/tag240.xml"/><Relationship Id="rId1" Type="http://schemas.openxmlformats.org/officeDocument/2006/relationships/tags" Target="../tags/tag231.xml"/></Relationships>
</file>

<file path=ppt/slides/_rels/slide57.xml.rels><?xml version="1.0" encoding="UTF-8" standalone="yes"?>
<Relationships xmlns="http://schemas.openxmlformats.org/package/2006/relationships"><Relationship Id="rId9" Type="http://schemas.openxmlformats.org/officeDocument/2006/relationships/tags" Target="../tags/tag252.xml"/><Relationship Id="rId8" Type="http://schemas.openxmlformats.org/officeDocument/2006/relationships/tags" Target="../tags/tag251.xml"/><Relationship Id="rId7" Type="http://schemas.openxmlformats.org/officeDocument/2006/relationships/tags" Target="../tags/tag250.xml"/><Relationship Id="rId6" Type="http://schemas.openxmlformats.org/officeDocument/2006/relationships/tags" Target="../tags/tag249.xml"/><Relationship Id="rId5" Type="http://schemas.openxmlformats.org/officeDocument/2006/relationships/tags" Target="../tags/tag248.xml"/><Relationship Id="rId4" Type="http://schemas.openxmlformats.org/officeDocument/2006/relationships/tags" Target="../tags/tag247.xml"/><Relationship Id="rId3" Type="http://schemas.openxmlformats.org/officeDocument/2006/relationships/tags" Target="../tags/tag246.xml"/><Relationship Id="rId2" Type="http://schemas.openxmlformats.org/officeDocument/2006/relationships/tags" Target="../tags/tag245.xml"/><Relationship Id="rId15" Type="http://schemas.openxmlformats.org/officeDocument/2006/relationships/slideLayout" Target="../slideLayouts/slideLayout23.xml"/><Relationship Id="rId14" Type="http://schemas.openxmlformats.org/officeDocument/2006/relationships/tags" Target="../tags/tag257.xml"/><Relationship Id="rId13" Type="http://schemas.openxmlformats.org/officeDocument/2006/relationships/tags" Target="../tags/tag256.xml"/><Relationship Id="rId12" Type="http://schemas.openxmlformats.org/officeDocument/2006/relationships/tags" Target="../tags/tag255.xml"/><Relationship Id="rId11" Type="http://schemas.openxmlformats.org/officeDocument/2006/relationships/tags" Target="../tags/tag254.xml"/><Relationship Id="rId10" Type="http://schemas.openxmlformats.org/officeDocument/2006/relationships/tags" Target="../tags/tag253.xml"/><Relationship Id="rId1" Type="http://schemas.openxmlformats.org/officeDocument/2006/relationships/tags" Target="../tags/tag244.xml"/></Relationships>
</file>

<file path=ppt/slides/_rels/slide58.xml.rels><?xml version="1.0" encoding="UTF-8" standalone="yes"?>
<Relationships xmlns="http://schemas.openxmlformats.org/package/2006/relationships"><Relationship Id="rId9" Type="http://schemas.openxmlformats.org/officeDocument/2006/relationships/tags" Target="../tags/tag266.xml"/><Relationship Id="rId8" Type="http://schemas.openxmlformats.org/officeDocument/2006/relationships/tags" Target="../tags/tag265.xml"/><Relationship Id="rId7" Type="http://schemas.openxmlformats.org/officeDocument/2006/relationships/tags" Target="../tags/tag264.xml"/><Relationship Id="rId6" Type="http://schemas.openxmlformats.org/officeDocument/2006/relationships/tags" Target="../tags/tag263.xml"/><Relationship Id="rId5" Type="http://schemas.openxmlformats.org/officeDocument/2006/relationships/tags" Target="../tags/tag262.xml"/><Relationship Id="rId4" Type="http://schemas.openxmlformats.org/officeDocument/2006/relationships/tags" Target="../tags/tag261.xml"/><Relationship Id="rId3" Type="http://schemas.openxmlformats.org/officeDocument/2006/relationships/tags" Target="../tags/tag260.xml"/><Relationship Id="rId2" Type="http://schemas.openxmlformats.org/officeDocument/2006/relationships/tags" Target="../tags/tag259.xml"/><Relationship Id="rId11" Type="http://schemas.openxmlformats.org/officeDocument/2006/relationships/slideLayout" Target="../slideLayouts/slideLayout23.xml"/><Relationship Id="rId10" Type="http://schemas.openxmlformats.org/officeDocument/2006/relationships/tags" Target="../tags/tag267.xml"/><Relationship Id="rId1" Type="http://schemas.openxmlformats.org/officeDocument/2006/relationships/tags" Target="../tags/tag258.xml"/></Relationships>
</file>

<file path=ppt/slides/_rels/slide59.xml.rels><?xml version="1.0" encoding="UTF-8" standalone="yes"?>
<Relationships xmlns="http://schemas.openxmlformats.org/package/2006/relationships"><Relationship Id="rId9" Type="http://schemas.openxmlformats.org/officeDocument/2006/relationships/tags" Target="../tags/tag276.xml"/><Relationship Id="rId8" Type="http://schemas.openxmlformats.org/officeDocument/2006/relationships/tags" Target="../tags/tag275.xml"/><Relationship Id="rId7" Type="http://schemas.openxmlformats.org/officeDocument/2006/relationships/tags" Target="../tags/tag274.xml"/><Relationship Id="rId6" Type="http://schemas.openxmlformats.org/officeDocument/2006/relationships/tags" Target="../tags/tag273.xml"/><Relationship Id="rId5" Type="http://schemas.openxmlformats.org/officeDocument/2006/relationships/tags" Target="../tags/tag272.xml"/><Relationship Id="rId4" Type="http://schemas.openxmlformats.org/officeDocument/2006/relationships/tags" Target="../tags/tag271.xml"/><Relationship Id="rId3" Type="http://schemas.openxmlformats.org/officeDocument/2006/relationships/tags" Target="../tags/tag270.xml"/><Relationship Id="rId2" Type="http://schemas.openxmlformats.org/officeDocument/2006/relationships/tags" Target="../tags/tag269.xml"/><Relationship Id="rId19" Type="http://schemas.openxmlformats.org/officeDocument/2006/relationships/slideLayout" Target="../slideLayouts/slideLayout23.xml"/><Relationship Id="rId18" Type="http://schemas.openxmlformats.org/officeDocument/2006/relationships/tags" Target="../tags/tag285.xml"/><Relationship Id="rId17" Type="http://schemas.openxmlformats.org/officeDocument/2006/relationships/tags" Target="../tags/tag284.xml"/><Relationship Id="rId16" Type="http://schemas.openxmlformats.org/officeDocument/2006/relationships/tags" Target="../tags/tag283.xml"/><Relationship Id="rId15" Type="http://schemas.openxmlformats.org/officeDocument/2006/relationships/tags" Target="../tags/tag282.xml"/><Relationship Id="rId14" Type="http://schemas.openxmlformats.org/officeDocument/2006/relationships/tags" Target="../tags/tag281.xml"/><Relationship Id="rId13" Type="http://schemas.openxmlformats.org/officeDocument/2006/relationships/tags" Target="../tags/tag280.xml"/><Relationship Id="rId12" Type="http://schemas.openxmlformats.org/officeDocument/2006/relationships/tags" Target="../tags/tag279.xml"/><Relationship Id="rId11" Type="http://schemas.openxmlformats.org/officeDocument/2006/relationships/tags" Target="../tags/tag278.xml"/><Relationship Id="rId10" Type="http://schemas.openxmlformats.org/officeDocument/2006/relationships/tags" Target="../tags/tag277.xml"/><Relationship Id="rId1" Type="http://schemas.openxmlformats.org/officeDocument/2006/relationships/tags" Target="../tags/tag268.xml"/></Relationships>
</file>

<file path=ppt/slides/_rels/slide6.xml.rels><?xml version="1.0" encoding="UTF-8" standalone="yes"?>
<Relationships xmlns="http://schemas.openxmlformats.org/package/2006/relationships"><Relationship Id="rId9" Type="http://schemas.openxmlformats.org/officeDocument/2006/relationships/tags" Target="../tags/tag38.xml"/><Relationship Id="rId8" Type="http://schemas.openxmlformats.org/officeDocument/2006/relationships/tags" Target="../tags/tag37.xml"/><Relationship Id="rId7" Type="http://schemas.openxmlformats.org/officeDocument/2006/relationships/tags" Target="../tags/tag36.xml"/><Relationship Id="rId6" Type="http://schemas.openxmlformats.org/officeDocument/2006/relationships/tags" Target="../tags/tag35.xml"/><Relationship Id="rId5" Type="http://schemas.openxmlformats.org/officeDocument/2006/relationships/tags" Target="../tags/tag34.xml"/><Relationship Id="rId4" Type="http://schemas.openxmlformats.org/officeDocument/2006/relationships/tags" Target="../tags/tag33.xml"/><Relationship Id="rId30" Type="http://schemas.openxmlformats.org/officeDocument/2006/relationships/slideLayout" Target="../slideLayouts/slideLayout23.xml"/><Relationship Id="rId3" Type="http://schemas.openxmlformats.org/officeDocument/2006/relationships/tags" Target="../tags/tag32.xml"/><Relationship Id="rId29" Type="http://schemas.openxmlformats.org/officeDocument/2006/relationships/tags" Target="../tags/tag58.xml"/><Relationship Id="rId28" Type="http://schemas.openxmlformats.org/officeDocument/2006/relationships/tags" Target="../tags/tag57.xml"/><Relationship Id="rId27" Type="http://schemas.openxmlformats.org/officeDocument/2006/relationships/tags" Target="../tags/tag56.xml"/><Relationship Id="rId26" Type="http://schemas.openxmlformats.org/officeDocument/2006/relationships/tags" Target="../tags/tag55.xml"/><Relationship Id="rId25" Type="http://schemas.openxmlformats.org/officeDocument/2006/relationships/tags" Target="../tags/tag54.xml"/><Relationship Id="rId24" Type="http://schemas.openxmlformats.org/officeDocument/2006/relationships/tags" Target="../tags/tag53.xml"/><Relationship Id="rId23" Type="http://schemas.openxmlformats.org/officeDocument/2006/relationships/tags" Target="../tags/tag52.xml"/><Relationship Id="rId22" Type="http://schemas.openxmlformats.org/officeDocument/2006/relationships/tags" Target="../tags/tag51.xml"/><Relationship Id="rId21" Type="http://schemas.openxmlformats.org/officeDocument/2006/relationships/tags" Target="../tags/tag50.xml"/><Relationship Id="rId20" Type="http://schemas.openxmlformats.org/officeDocument/2006/relationships/tags" Target="../tags/tag49.xml"/><Relationship Id="rId2" Type="http://schemas.openxmlformats.org/officeDocument/2006/relationships/tags" Target="../tags/tag31.xml"/><Relationship Id="rId19" Type="http://schemas.openxmlformats.org/officeDocument/2006/relationships/tags" Target="../tags/tag48.xml"/><Relationship Id="rId18" Type="http://schemas.openxmlformats.org/officeDocument/2006/relationships/tags" Target="../tags/tag47.xml"/><Relationship Id="rId17" Type="http://schemas.openxmlformats.org/officeDocument/2006/relationships/tags" Target="../tags/tag46.xml"/><Relationship Id="rId16" Type="http://schemas.openxmlformats.org/officeDocument/2006/relationships/tags" Target="../tags/tag45.xml"/><Relationship Id="rId15" Type="http://schemas.openxmlformats.org/officeDocument/2006/relationships/tags" Target="../tags/tag44.xml"/><Relationship Id="rId14" Type="http://schemas.openxmlformats.org/officeDocument/2006/relationships/tags" Target="../tags/tag43.xml"/><Relationship Id="rId13" Type="http://schemas.openxmlformats.org/officeDocument/2006/relationships/tags" Target="../tags/tag42.xml"/><Relationship Id="rId12" Type="http://schemas.openxmlformats.org/officeDocument/2006/relationships/tags" Target="../tags/tag41.xml"/><Relationship Id="rId11" Type="http://schemas.openxmlformats.org/officeDocument/2006/relationships/tags" Target="../tags/tag40.xml"/><Relationship Id="rId10" Type="http://schemas.openxmlformats.org/officeDocument/2006/relationships/tags" Target="../tags/tag39.xml"/><Relationship Id="rId1" Type="http://schemas.openxmlformats.org/officeDocument/2006/relationships/tags" Target="../tags/tag30.xml"/></Relationships>
</file>

<file path=ppt/slides/_rels/slide60.xml.rels><?xml version="1.0" encoding="UTF-8" standalone="yes"?>
<Relationships xmlns="http://schemas.openxmlformats.org/package/2006/relationships"><Relationship Id="rId9" Type="http://schemas.openxmlformats.org/officeDocument/2006/relationships/tags" Target="../tags/tag294.xml"/><Relationship Id="rId8" Type="http://schemas.openxmlformats.org/officeDocument/2006/relationships/tags" Target="../tags/tag293.xml"/><Relationship Id="rId7" Type="http://schemas.openxmlformats.org/officeDocument/2006/relationships/tags" Target="../tags/tag292.xml"/><Relationship Id="rId6" Type="http://schemas.openxmlformats.org/officeDocument/2006/relationships/tags" Target="../tags/tag291.xml"/><Relationship Id="rId5" Type="http://schemas.openxmlformats.org/officeDocument/2006/relationships/tags" Target="../tags/tag290.xml"/><Relationship Id="rId4" Type="http://schemas.openxmlformats.org/officeDocument/2006/relationships/tags" Target="../tags/tag289.xml"/><Relationship Id="rId3" Type="http://schemas.openxmlformats.org/officeDocument/2006/relationships/tags" Target="../tags/tag288.xml"/><Relationship Id="rId2" Type="http://schemas.openxmlformats.org/officeDocument/2006/relationships/tags" Target="../tags/tag287.xml"/><Relationship Id="rId13" Type="http://schemas.openxmlformats.org/officeDocument/2006/relationships/slideLayout" Target="../slideLayouts/slideLayout23.xml"/><Relationship Id="rId12" Type="http://schemas.openxmlformats.org/officeDocument/2006/relationships/tags" Target="../tags/tag297.xml"/><Relationship Id="rId11" Type="http://schemas.openxmlformats.org/officeDocument/2006/relationships/tags" Target="../tags/tag296.xml"/><Relationship Id="rId10" Type="http://schemas.openxmlformats.org/officeDocument/2006/relationships/tags" Target="../tags/tag295.xml"/><Relationship Id="rId1" Type="http://schemas.openxmlformats.org/officeDocument/2006/relationships/tags" Target="../tags/tag286.xml"/></Relationships>
</file>

<file path=ppt/slides/_rels/slide61.xml.rels><?xml version="1.0" encoding="UTF-8" standalone="yes"?>
<Relationships xmlns="http://schemas.openxmlformats.org/package/2006/relationships"><Relationship Id="rId9" Type="http://schemas.openxmlformats.org/officeDocument/2006/relationships/image" Target="../media/image31.jpeg"/><Relationship Id="rId8" Type="http://schemas.openxmlformats.org/officeDocument/2006/relationships/tags" Target="../tags/tag304.xml"/><Relationship Id="rId7" Type="http://schemas.openxmlformats.org/officeDocument/2006/relationships/image" Target="../media/image30.jpeg"/><Relationship Id="rId6" Type="http://schemas.openxmlformats.org/officeDocument/2006/relationships/tags" Target="../tags/tag303.xml"/><Relationship Id="rId5" Type="http://schemas.openxmlformats.org/officeDocument/2006/relationships/tags" Target="../tags/tag302.xml"/><Relationship Id="rId4" Type="http://schemas.openxmlformats.org/officeDocument/2006/relationships/tags" Target="../tags/tag301.xml"/><Relationship Id="rId3" Type="http://schemas.openxmlformats.org/officeDocument/2006/relationships/tags" Target="../tags/tag300.xml"/><Relationship Id="rId2" Type="http://schemas.openxmlformats.org/officeDocument/2006/relationships/tags" Target="../tags/tag299.xml"/><Relationship Id="rId11" Type="http://schemas.openxmlformats.org/officeDocument/2006/relationships/slideLayout" Target="../slideLayouts/slideLayout23.xml"/><Relationship Id="rId10" Type="http://schemas.openxmlformats.org/officeDocument/2006/relationships/tags" Target="../tags/tag305.xml"/><Relationship Id="rId1" Type="http://schemas.openxmlformats.org/officeDocument/2006/relationships/tags" Target="../tags/tag298.xml"/></Relationships>
</file>

<file path=ppt/slides/_rels/slide62.xml.rels><?xml version="1.0" encoding="UTF-8" standalone="yes"?>
<Relationships xmlns="http://schemas.openxmlformats.org/package/2006/relationships"><Relationship Id="rId3" Type="http://schemas.openxmlformats.org/officeDocument/2006/relationships/slideLayout" Target="../slideLayouts/slideLayout23.xml"/><Relationship Id="rId2" Type="http://schemas.openxmlformats.org/officeDocument/2006/relationships/tags" Target="../tags/tag307.xml"/><Relationship Id="rId1" Type="http://schemas.openxmlformats.org/officeDocument/2006/relationships/tags" Target="../tags/tag306.xml"/></Relationships>
</file>

<file path=ppt/slides/_rels/slide63.xml.rels><?xml version="1.0" encoding="UTF-8" standalone="yes"?>
<Relationships xmlns="http://schemas.openxmlformats.org/package/2006/relationships"><Relationship Id="rId4" Type="http://schemas.openxmlformats.org/officeDocument/2006/relationships/slideLayout" Target="../slideLayouts/slideLayout23.xml"/><Relationship Id="rId3" Type="http://schemas.openxmlformats.org/officeDocument/2006/relationships/tags" Target="../tags/tag310.xml"/><Relationship Id="rId2" Type="http://schemas.openxmlformats.org/officeDocument/2006/relationships/tags" Target="../tags/tag309.xml"/><Relationship Id="rId1" Type="http://schemas.openxmlformats.org/officeDocument/2006/relationships/tags" Target="../tags/tag308.xml"/></Relationships>
</file>

<file path=ppt/slides/_rels/slide64.xml.rels><?xml version="1.0" encoding="UTF-8" standalone="yes"?>
<Relationships xmlns="http://schemas.openxmlformats.org/package/2006/relationships"><Relationship Id="rId4" Type="http://schemas.openxmlformats.org/officeDocument/2006/relationships/slideLayout" Target="../slideLayouts/slideLayout23.xml"/><Relationship Id="rId3" Type="http://schemas.openxmlformats.org/officeDocument/2006/relationships/tags" Target="../tags/tag313.xml"/><Relationship Id="rId2" Type="http://schemas.openxmlformats.org/officeDocument/2006/relationships/tags" Target="../tags/tag312.xml"/><Relationship Id="rId1" Type="http://schemas.openxmlformats.org/officeDocument/2006/relationships/tags" Target="../tags/tag311.xml"/></Relationships>
</file>

<file path=ppt/slides/_rels/slide65.xml.rels><?xml version="1.0" encoding="UTF-8" standalone="yes"?>
<Relationships xmlns="http://schemas.openxmlformats.org/package/2006/relationships"><Relationship Id="rId4" Type="http://schemas.openxmlformats.org/officeDocument/2006/relationships/slideLayout" Target="../slideLayouts/slideLayout23.xml"/><Relationship Id="rId3" Type="http://schemas.openxmlformats.org/officeDocument/2006/relationships/image" Target="../media/image32.png"/><Relationship Id="rId2" Type="http://schemas.openxmlformats.org/officeDocument/2006/relationships/tags" Target="../tags/tag315.xml"/><Relationship Id="rId1" Type="http://schemas.openxmlformats.org/officeDocument/2006/relationships/tags" Target="../tags/tag314.xml"/></Relationships>
</file>

<file path=ppt/slides/_rels/slide66.xml.rels><?xml version="1.0" encoding="UTF-8" standalone="yes"?>
<Relationships xmlns="http://schemas.openxmlformats.org/package/2006/relationships"><Relationship Id="rId4" Type="http://schemas.openxmlformats.org/officeDocument/2006/relationships/slideLayout" Target="../slideLayouts/slideLayout23.xml"/><Relationship Id="rId3" Type="http://schemas.openxmlformats.org/officeDocument/2006/relationships/image" Target="../media/image33.png"/><Relationship Id="rId2" Type="http://schemas.openxmlformats.org/officeDocument/2006/relationships/tags" Target="../tags/tag317.xml"/><Relationship Id="rId1" Type="http://schemas.openxmlformats.org/officeDocument/2006/relationships/tags" Target="../tags/tag316.xml"/></Relationships>
</file>

<file path=ppt/slides/_rels/slide67.xml.rels><?xml version="1.0" encoding="UTF-8" standalone="yes"?>
<Relationships xmlns="http://schemas.openxmlformats.org/package/2006/relationships"><Relationship Id="rId3" Type="http://schemas.openxmlformats.org/officeDocument/2006/relationships/slideLayout" Target="../slideLayouts/slideLayout23.xml"/><Relationship Id="rId2" Type="http://schemas.openxmlformats.org/officeDocument/2006/relationships/tags" Target="../tags/tag319.xml"/><Relationship Id="rId1" Type="http://schemas.openxmlformats.org/officeDocument/2006/relationships/tags" Target="../tags/tag318.xml"/></Relationships>
</file>

<file path=ppt/slides/_rels/slide68.xml.rels><?xml version="1.0" encoding="UTF-8" standalone="yes"?>
<Relationships xmlns="http://schemas.openxmlformats.org/package/2006/relationships"><Relationship Id="rId9" Type="http://schemas.openxmlformats.org/officeDocument/2006/relationships/tags" Target="../tags/tag328.xml"/><Relationship Id="rId8" Type="http://schemas.openxmlformats.org/officeDocument/2006/relationships/tags" Target="../tags/tag327.xml"/><Relationship Id="rId7" Type="http://schemas.openxmlformats.org/officeDocument/2006/relationships/tags" Target="../tags/tag326.xml"/><Relationship Id="rId6" Type="http://schemas.openxmlformats.org/officeDocument/2006/relationships/tags" Target="../tags/tag325.xml"/><Relationship Id="rId5" Type="http://schemas.openxmlformats.org/officeDocument/2006/relationships/tags" Target="../tags/tag324.xml"/><Relationship Id="rId41" Type="http://schemas.openxmlformats.org/officeDocument/2006/relationships/slideLayout" Target="../slideLayouts/slideLayout23.xml"/><Relationship Id="rId40" Type="http://schemas.openxmlformats.org/officeDocument/2006/relationships/tags" Target="../tags/tag359.xml"/><Relationship Id="rId4" Type="http://schemas.openxmlformats.org/officeDocument/2006/relationships/tags" Target="../tags/tag323.xml"/><Relationship Id="rId39" Type="http://schemas.openxmlformats.org/officeDocument/2006/relationships/tags" Target="../tags/tag358.xml"/><Relationship Id="rId38" Type="http://schemas.openxmlformats.org/officeDocument/2006/relationships/tags" Target="../tags/tag357.xml"/><Relationship Id="rId37" Type="http://schemas.openxmlformats.org/officeDocument/2006/relationships/tags" Target="../tags/tag356.xml"/><Relationship Id="rId36" Type="http://schemas.openxmlformats.org/officeDocument/2006/relationships/tags" Target="../tags/tag355.xml"/><Relationship Id="rId35" Type="http://schemas.openxmlformats.org/officeDocument/2006/relationships/tags" Target="../tags/tag354.xml"/><Relationship Id="rId34" Type="http://schemas.openxmlformats.org/officeDocument/2006/relationships/tags" Target="../tags/tag353.xml"/><Relationship Id="rId33" Type="http://schemas.openxmlformats.org/officeDocument/2006/relationships/tags" Target="../tags/tag352.xml"/><Relationship Id="rId32" Type="http://schemas.openxmlformats.org/officeDocument/2006/relationships/tags" Target="../tags/tag351.xml"/><Relationship Id="rId31" Type="http://schemas.openxmlformats.org/officeDocument/2006/relationships/tags" Target="../tags/tag350.xml"/><Relationship Id="rId30" Type="http://schemas.openxmlformats.org/officeDocument/2006/relationships/tags" Target="../tags/tag349.xml"/><Relationship Id="rId3" Type="http://schemas.openxmlformats.org/officeDocument/2006/relationships/tags" Target="../tags/tag322.xml"/><Relationship Id="rId29" Type="http://schemas.openxmlformats.org/officeDocument/2006/relationships/tags" Target="../tags/tag348.xml"/><Relationship Id="rId28" Type="http://schemas.openxmlformats.org/officeDocument/2006/relationships/tags" Target="../tags/tag347.xml"/><Relationship Id="rId27" Type="http://schemas.openxmlformats.org/officeDocument/2006/relationships/tags" Target="../tags/tag346.xml"/><Relationship Id="rId26" Type="http://schemas.openxmlformats.org/officeDocument/2006/relationships/tags" Target="../tags/tag345.xml"/><Relationship Id="rId25" Type="http://schemas.openxmlformats.org/officeDocument/2006/relationships/tags" Target="../tags/tag344.xml"/><Relationship Id="rId24" Type="http://schemas.openxmlformats.org/officeDocument/2006/relationships/tags" Target="../tags/tag343.xml"/><Relationship Id="rId23" Type="http://schemas.openxmlformats.org/officeDocument/2006/relationships/tags" Target="../tags/tag342.xml"/><Relationship Id="rId22" Type="http://schemas.openxmlformats.org/officeDocument/2006/relationships/tags" Target="../tags/tag341.xml"/><Relationship Id="rId21" Type="http://schemas.openxmlformats.org/officeDocument/2006/relationships/tags" Target="../tags/tag340.xml"/><Relationship Id="rId20" Type="http://schemas.openxmlformats.org/officeDocument/2006/relationships/tags" Target="../tags/tag339.xml"/><Relationship Id="rId2" Type="http://schemas.openxmlformats.org/officeDocument/2006/relationships/tags" Target="../tags/tag321.xml"/><Relationship Id="rId19" Type="http://schemas.openxmlformats.org/officeDocument/2006/relationships/tags" Target="../tags/tag338.xml"/><Relationship Id="rId18" Type="http://schemas.openxmlformats.org/officeDocument/2006/relationships/tags" Target="../tags/tag337.xml"/><Relationship Id="rId17" Type="http://schemas.openxmlformats.org/officeDocument/2006/relationships/tags" Target="../tags/tag336.xml"/><Relationship Id="rId16" Type="http://schemas.openxmlformats.org/officeDocument/2006/relationships/tags" Target="../tags/tag335.xml"/><Relationship Id="rId15" Type="http://schemas.openxmlformats.org/officeDocument/2006/relationships/tags" Target="../tags/tag334.xml"/><Relationship Id="rId14" Type="http://schemas.openxmlformats.org/officeDocument/2006/relationships/tags" Target="../tags/tag333.xml"/><Relationship Id="rId13" Type="http://schemas.openxmlformats.org/officeDocument/2006/relationships/tags" Target="../tags/tag332.xml"/><Relationship Id="rId12" Type="http://schemas.openxmlformats.org/officeDocument/2006/relationships/tags" Target="../tags/tag331.xml"/><Relationship Id="rId11" Type="http://schemas.openxmlformats.org/officeDocument/2006/relationships/tags" Target="../tags/tag330.xml"/><Relationship Id="rId10" Type="http://schemas.openxmlformats.org/officeDocument/2006/relationships/tags" Target="../tags/tag329.xml"/><Relationship Id="rId1" Type="http://schemas.openxmlformats.org/officeDocument/2006/relationships/tags" Target="../tags/tag320.xml"/></Relationships>
</file>

<file path=ppt/slides/_rels/slide69.xml.rels><?xml version="1.0" encoding="UTF-8" standalone="yes"?>
<Relationships xmlns="http://schemas.openxmlformats.org/package/2006/relationships"><Relationship Id="rId5" Type="http://schemas.openxmlformats.org/officeDocument/2006/relationships/slideLayout" Target="../slideLayouts/slideLayout23.xml"/><Relationship Id="rId4" Type="http://schemas.openxmlformats.org/officeDocument/2006/relationships/tags" Target="../tags/tag362.xml"/><Relationship Id="rId3" Type="http://schemas.openxmlformats.org/officeDocument/2006/relationships/image" Target="../media/image34.jpeg"/><Relationship Id="rId2" Type="http://schemas.openxmlformats.org/officeDocument/2006/relationships/tags" Target="../tags/tag361.xml"/><Relationship Id="rId1" Type="http://schemas.openxmlformats.org/officeDocument/2006/relationships/tags" Target="../tags/tag360.xml"/></Relationships>
</file>

<file path=ppt/slides/_rels/slide7.xml.rels><?xml version="1.0" encoding="UTF-8" standalone="yes"?>
<Relationships xmlns="http://schemas.openxmlformats.org/package/2006/relationships"><Relationship Id="rId9" Type="http://schemas.openxmlformats.org/officeDocument/2006/relationships/tags" Target="../tags/tag67.xml"/><Relationship Id="rId8" Type="http://schemas.openxmlformats.org/officeDocument/2006/relationships/tags" Target="../tags/tag66.xml"/><Relationship Id="rId7" Type="http://schemas.openxmlformats.org/officeDocument/2006/relationships/tags" Target="../tags/tag65.xml"/><Relationship Id="rId6" Type="http://schemas.openxmlformats.org/officeDocument/2006/relationships/tags" Target="../tags/tag64.xml"/><Relationship Id="rId5" Type="http://schemas.openxmlformats.org/officeDocument/2006/relationships/tags" Target="../tags/tag63.xml"/><Relationship Id="rId4" Type="http://schemas.openxmlformats.org/officeDocument/2006/relationships/tags" Target="../tags/tag62.xml"/><Relationship Id="rId3" Type="http://schemas.openxmlformats.org/officeDocument/2006/relationships/tags" Target="../tags/tag61.xml"/><Relationship Id="rId28" Type="http://schemas.openxmlformats.org/officeDocument/2006/relationships/slideLayout" Target="../slideLayouts/slideLayout23.xml"/><Relationship Id="rId27" Type="http://schemas.openxmlformats.org/officeDocument/2006/relationships/tags" Target="../tags/tag84.xml"/><Relationship Id="rId26" Type="http://schemas.openxmlformats.org/officeDocument/2006/relationships/tags" Target="../tags/tag83.xml"/><Relationship Id="rId25" Type="http://schemas.openxmlformats.org/officeDocument/2006/relationships/tags" Target="../tags/tag82.xml"/><Relationship Id="rId24" Type="http://schemas.openxmlformats.org/officeDocument/2006/relationships/tags" Target="../tags/tag81.xml"/><Relationship Id="rId23" Type="http://schemas.openxmlformats.org/officeDocument/2006/relationships/tags" Target="../tags/tag80.xml"/><Relationship Id="rId22" Type="http://schemas.openxmlformats.org/officeDocument/2006/relationships/tags" Target="../tags/tag79.xml"/><Relationship Id="rId21" Type="http://schemas.openxmlformats.org/officeDocument/2006/relationships/tags" Target="../tags/tag78.xml"/><Relationship Id="rId20" Type="http://schemas.openxmlformats.org/officeDocument/2006/relationships/tags" Target="../tags/tag77.xml"/><Relationship Id="rId2" Type="http://schemas.openxmlformats.org/officeDocument/2006/relationships/tags" Target="../tags/tag60.xml"/><Relationship Id="rId19" Type="http://schemas.openxmlformats.org/officeDocument/2006/relationships/tags" Target="../tags/tag76.xml"/><Relationship Id="rId18" Type="http://schemas.openxmlformats.org/officeDocument/2006/relationships/tags" Target="../tags/tag75.xml"/><Relationship Id="rId17" Type="http://schemas.openxmlformats.org/officeDocument/2006/relationships/tags" Target="../tags/tag74.xml"/><Relationship Id="rId16" Type="http://schemas.openxmlformats.org/officeDocument/2006/relationships/image" Target="../media/image2.png"/><Relationship Id="rId15" Type="http://schemas.openxmlformats.org/officeDocument/2006/relationships/tags" Target="../tags/tag73.xml"/><Relationship Id="rId14" Type="http://schemas.openxmlformats.org/officeDocument/2006/relationships/tags" Target="../tags/tag72.xml"/><Relationship Id="rId13" Type="http://schemas.openxmlformats.org/officeDocument/2006/relationships/tags" Target="../tags/tag71.xml"/><Relationship Id="rId12" Type="http://schemas.openxmlformats.org/officeDocument/2006/relationships/tags" Target="../tags/tag70.xml"/><Relationship Id="rId11" Type="http://schemas.openxmlformats.org/officeDocument/2006/relationships/tags" Target="../tags/tag69.xml"/><Relationship Id="rId10" Type="http://schemas.openxmlformats.org/officeDocument/2006/relationships/tags" Target="../tags/tag68.xml"/><Relationship Id="rId1" Type="http://schemas.openxmlformats.org/officeDocument/2006/relationships/tags" Target="../tags/tag59.xml"/></Relationships>
</file>

<file path=ppt/slides/_rels/slide70.xml.rels><?xml version="1.0" encoding="UTF-8" standalone="yes"?>
<Relationships xmlns="http://schemas.openxmlformats.org/package/2006/relationships"><Relationship Id="rId4" Type="http://schemas.openxmlformats.org/officeDocument/2006/relationships/slideLayout" Target="../slideLayouts/slideLayout23.xml"/><Relationship Id="rId3" Type="http://schemas.openxmlformats.org/officeDocument/2006/relationships/tags" Target="../tags/tag365.xml"/><Relationship Id="rId2" Type="http://schemas.openxmlformats.org/officeDocument/2006/relationships/tags" Target="../tags/tag364.xml"/><Relationship Id="rId1" Type="http://schemas.openxmlformats.org/officeDocument/2006/relationships/tags" Target="../tags/tag363.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72.xml.rels><?xml version="1.0" encoding="UTF-8" standalone="yes"?>
<Relationships xmlns="http://schemas.openxmlformats.org/package/2006/relationships"><Relationship Id="rId2" Type="http://schemas.openxmlformats.org/officeDocument/2006/relationships/slideLayout" Target="../slideLayouts/slideLayout23.xml"/><Relationship Id="rId1" Type="http://schemas.openxmlformats.org/officeDocument/2006/relationships/tags" Target="../tags/tag366.xml"/></Relationships>
</file>

<file path=ppt/slides/_rels/slide73.xml.rels><?xml version="1.0" encoding="UTF-8" standalone="yes"?>
<Relationships xmlns="http://schemas.openxmlformats.org/package/2006/relationships"><Relationship Id="rId3" Type="http://schemas.openxmlformats.org/officeDocument/2006/relationships/slideLayout" Target="../slideLayouts/slideLayout23.xml"/><Relationship Id="rId2" Type="http://schemas.openxmlformats.org/officeDocument/2006/relationships/image" Target="../media/image35.jpeg"/><Relationship Id="rId1" Type="http://schemas.openxmlformats.org/officeDocument/2006/relationships/tags" Target="../tags/tag367.xml"/></Relationships>
</file>

<file path=ppt/slides/_rels/slide74.xml.rels><?xml version="1.0" encoding="UTF-8" standalone="yes"?>
<Relationships xmlns="http://schemas.openxmlformats.org/package/2006/relationships"><Relationship Id="rId3" Type="http://schemas.openxmlformats.org/officeDocument/2006/relationships/slideLayout" Target="../slideLayouts/slideLayout23.xml"/><Relationship Id="rId2" Type="http://schemas.openxmlformats.org/officeDocument/2006/relationships/tags" Target="../tags/tag369.xml"/><Relationship Id="rId1" Type="http://schemas.openxmlformats.org/officeDocument/2006/relationships/tags" Target="../tags/tag368.xml"/></Relationships>
</file>

<file path=ppt/slides/_rels/slide75.xml.rels><?xml version="1.0" encoding="UTF-8" standalone="yes"?>
<Relationships xmlns="http://schemas.openxmlformats.org/package/2006/relationships"><Relationship Id="rId9" Type="http://schemas.openxmlformats.org/officeDocument/2006/relationships/tags" Target="../tags/tag378.xml"/><Relationship Id="rId8" Type="http://schemas.openxmlformats.org/officeDocument/2006/relationships/tags" Target="../tags/tag377.xml"/><Relationship Id="rId7" Type="http://schemas.openxmlformats.org/officeDocument/2006/relationships/tags" Target="../tags/tag376.xml"/><Relationship Id="rId6" Type="http://schemas.openxmlformats.org/officeDocument/2006/relationships/tags" Target="../tags/tag375.xml"/><Relationship Id="rId5" Type="http://schemas.openxmlformats.org/officeDocument/2006/relationships/tags" Target="../tags/tag374.xml"/><Relationship Id="rId4" Type="http://schemas.openxmlformats.org/officeDocument/2006/relationships/tags" Target="../tags/tag373.xml"/><Relationship Id="rId3" Type="http://schemas.openxmlformats.org/officeDocument/2006/relationships/tags" Target="../tags/tag372.xml"/><Relationship Id="rId2" Type="http://schemas.openxmlformats.org/officeDocument/2006/relationships/tags" Target="../tags/tag371.xml"/><Relationship Id="rId12" Type="http://schemas.openxmlformats.org/officeDocument/2006/relationships/slideLayout" Target="../slideLayouts/slideLayout23.xml"/><Relationship Id="rId11" Type="http://schemas.openxmlformats.org/officeDocument/2006/relationships/tags" Target="../tags/tag380.xml"/><Relationship Id="rId10" Type="http://schemas.openxmlformats.org/officeDocument/2006/relationships/tags" Target="../tags/tag379.xml"/><Relationship Id="rId1" Type="http://schemas.openxmlformats.org/officeDocument/2006/relationships/tags" Target="../tags/tag370.xml"/></Relationships>
</file>

<file path=ppt/slides/_rels/slide76.xml.rels><?xml version="1.0" encoding="UTF-8" standalone="yes"?>
<Relationships xmlns="http://schemas.openxmlformats.org/package/2006/relationships"><Relationship Id="rId9" Type="http://schemas.openxmlformats.org/officeDocument/2006/relationships/tags" Target="../tags/tag389.xml"/><Relationship Id="rId8" Type="http://schemas.openxmlformats.org/officeDocument/2006/relationships/tags" Target="../tags/tag388.xml"/><Relationship Id="rId7" Type="http://schemas.openxmlformats.org/officeDocument/2006/relationships/tags" Target="../tags/tag387.xml"/><Relationship Id="rId6" Type="http://schemas.openxmlformats.org/officeDocument/2006/relationships/tags" Target="../tags/tag386.xml"/><Relationship Id="rId5" Type="http://schemas.openxmlformats.org/officeDocument/2006/relationships/tags" Target="../tags/tag385.xml"/><Relationship Id="rId4" Type="http://schemas.openxmlformats.org/officeDocument/2006/relationships/tags" Target="../tags/tag384.xml"/><Relationship Id="rId3" Type="http://schemas.openxmlformats.org/officeDocument/2006/relationships/tags" Target="../tags/tag383.xml"/><Relationship Id="rId2" Type="http://schemas.openxmlformats.org/officeDocument/2006/relationships/tags" Target="../tags/tag382.xml"/><Relationship Id="rId13" Type="http://schemas.openxmlformats.org/officeDocument/2006/relationships/slideLayout" Target="../slideLayouts/slideLayout23.xml"/><Relationship Id="rId12" Type="http://schemas.openxmlformats.org/officeDocument/2006/relationships/tags" Target="../tags/tag392.xml"/><Relationship Id="rId11" Type="http://schemas.openxmlformats.org/officeDocument/2006/relationships/tags" Target="../tags/tag391.xml"/><Relationship Id="rId10" Type="http://schemas.openxmlformats.org/officeDocument/2006/relationships/tags" Target="../tags/tag390.xml"/><Relationship Id="rId1" Type="http://schemas.openxmlformats.org/officeDocument/2006/relationships/tags" Target="../tags/tag381.xml"/></Relationships>
</file>

<file path=ppt/slides/_rels/slide77.xml.rels><?xml version="1.0" encoding="UTF-8" standalone="yes"?>
<Relationships xmlns="http://schemas.openxmlformats.org/package/2006/relationships"><Relationship Id="rId9" Type="http://schemas.openxmlformats.org/officeDocument/2006/relationships/tags" Target="../tags/tag401.xml"/><Relationship Id="rId8" Type="http://schemas.openxmlformats.org/officeDocument/2006/relationships/tags" Target="../tags/tag400.xml"/><Relationship Id="rId7" Type="http://schemas.openxmlformats.org/officeDocument/2006/relationships/tags" Target="../tags/tag399.xml"/><Relationship Id="rId6" Type="http://schemas.openxmlformats.org/officeDocument/2006/relationships/tags" Target="../tags/tag398.xml"/><Relationship Id="rId5" Type="http://schemas.openxmlformats.org/officeDocument/2006/relationships/tags" Target="../tags/tag397.xml"/><Relationship Id="rId4" Type="http://schemas.openxmlformats.org/officeDocument/2006/relationships/tags" Target="../tags/tag396.xml"/><Relationship Id="rId31" Type="http://schemas.openxmlformats.org/officeDocument/2006/relationships/slideLayout" Target="../slideLayouts/slideLayout23.xml"/><Relationship Id="rId30" Type="http://schemas.openxmlformats.org/officeDocument/2006/relationships/tags" Target="../tags/tag422.xml"/><Relationship Id="rId3" Type="http://schemas.openxmlformats.org/officeDocument/2006/relationships/tags" Target="../tags/tag395.xml"/><Relationship Id="rId29" Type="http://schemas.openxmlformats.org/officeDocument/2006/relationships/tags" Target="../tags/tag421.xml"/><Relationship Id="rId28" Type="http://schemas.openxmlformats.org/officeDocument/2006/relationships/tags" Target="../tags/tag420.xml"/><Relationship Id="rId27" Type="http://schemas.openxmlformats.org/officeDocument/2006/relationships/tags" Target="../tags/tag419.xml"/><Relationship Id="rId26" Type="http://schemas.openxmlformats.org/officeDocument/2006/relationships/tags" Target="../tags/tag418.xml"/><Relationship Id="rId25" Type="http://schemas.openxmlformats.org/officeDocument/2006/relationships/tags" Target="../tags/tag417.xml"/><Relationship Id="rId24" Type="http://schemas.openxmlformats.org/officeDocument/2006/relationships/tags" Target="../tags/tag416.xml"/><Relationship Id="rId23" Type="http://schemas.openxmlformats.org/officeDocument/2006/relationships/tags" Target="../tags/tag415.xml"/><Relationship Id="rId22" Type="http://schemas.openxmlformats.org/officeDocument/2006/relationships/tags" Target="../tags/tag414.xml"/><Relationship Id="rId21" Type="http://schemas.openxmlformats.org/officeDocument/2006/relationships/tags" Target="../tags/tag413.xml"/><Relationship Id="rId20" Type="http://schemas.openxmlformats.org/officeDocument/2006/relationships/tags" Target="../tags/tag412.xml"/><Relationship Id="rId2" Type="http://schemas.openxmlformats.org/officeDocument/2006/relationships/tags" Target="../tags/tag394.xml"/><Relationship Id="rId19" Type="http://schemas.openxmlformats.org/officeDocument/2006/relationships/tags" Target="../tags/tag411.xml"/><Relationship Id="rId18" Type="http://schemas.openxmlformats.org/officeDocument/2006/relationships/tags" Target="../tags/tag410.xml"/><Relationship Id="rId17" Type="http://schemas.openxmlformats.org/officeDocument/2006/relationships/tags" Target="../tags/tag409.xml"/><Relationship Id="rId16" Type="http://schemas.openxmlformats.org/officeDocument/2006/relationships/tags" Target="../tags/tag408.xml"/><Relationship Id="rId15" Type="http://schemas.openxmlformats.org/officeDocument/2006/relationships/tags" Target="../tags/tag407.xml"/><Relationship Id="rId14" Type="http://schemas.openxmlformats.org/officeDocument/2006/relationships/tags" Target="../tags/tag406.xml"/><Relationship Id="rId13" Type="http://schemas.openxmlformats.org/officeDocument/2006/relationships/tags" Target="../tags/tag405.xml"/><Relationship Id="rId12" Type="http://schemas.openxmlformats.org/officeDocument/2006/relationships/tags" Target="../tags/tag404.xml"/><Relationship Id="rId11" Type="http://schemas.openxmlformats.org/officeDocument/2006/relationships/tags" Target="../tags/tag403.xml"/><Relationship Id="rId10" Type="http://schemas.openxmlformats.org/officeDocument/2006/relationships/tags" Target="../tags/tag402.xml"/><Relationship Id="rId1" Type="http://schemas.openxmlformats.org/officeDocument/2006/relationships/tags" Target="../tags/tag393.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79.xml.rels><?xml version="1.0" encoding="UTF-8" standalone="yes"?>
<Relationships xmlns="http://schemas.openxmlformats.org/package/2006/relationships"><Relationship Id="rId3" Type="http://schemas.openxmlformats.org/officeDocument/2006/relationships/slideLayout" Target="../slideLayouts/slideLayout23.xml"/><Relationship Id="rId2" Type="http://schemas.openxmlformats.org/officeDocument/2006/relationships/tags" Target="../tags/tag424.xml"/><Relationship Id="rId1" Type="http://schemas.openxmlformats.org/officeDocument/2006/relationships/tags" Target="../tags/tag423.xml"/></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23.xml"/><Relationship Id="rId2" Type="http://schemas.openxmlformats.org/officeDocument/2006/relationships/tags" Target="../tags/tag85.xml"/><Relationship Id="rId1" Type="http://schemas.openxmlformats.org/officeDocument/2006/relationships/image" Target="../media/image3.jpeg"/></Relationships>
</file>

<file path=ppt/slides/_rels/slide80.xml.rels><?xml version="1.0" encoding="UTF-8" standalone="yes"?>
<Relationships xmlns="http://schemas.openxmlformats.org/package/2006/relationships"><Relationship Id="rId3" Type="http://schemas.openxmlformats.org/officeDocument/2006/relationships/slideLayout" Target="../slideLayouts/slideLayout23.xml"/><Relationship Id="rId2" Type="http://schemas.openxmlformats.org/officeDocument/2006/relationships/tags" Target="../tags/tag426.xml"/><Relationship Id="rId1" Type="http://schemas.openxmlformats.org/officeDocument/2006/relationships/tags" Target="../tags/tag425.xml"/></Relationships>
</file>

<file path=ppt/slides/_rels/slide81.xml.rels><?xml version="1.0" encoding="UTF-8" standalone="yes"?>
<Relationships xmlns="http://schemas.openxmlformats.org/package/2006/relationships"><Relationship Id="rId4" Type="http://schemas.openxmlformats.org/officeDocument/2006/relationships/slideLayout" Target="../slideLayouts/slideLayout23.xml"/><Relationship Id="rId3" Type="http://schemas.openxmlformats.org/officeDocument/2006/relationships/tags" Target="../tags/tag428.xml"/><Relationship Id="rId2" Type="http://schemas.openxmlformats.org/officeDocument/2006/relationships/image" Target="../media/image36.jpeg"/><Relationship Id="rId1" Type="http://schemas.openxmlformats.org/officeDocument/2006/relationships/tags" Target="../tags/tag427.xml"/></Relationships>
</file>

<file path=ppt/slides/_rels/slide82.xml.rels><?xml version="1.0" encoding="UTF-8" standalone="yes"?>
<Relationships xmlns="http://schemas.openxmlformats.org/package/2006/relationships"><Relationship Id="rId4" Type="http://schemas.openxmlformats.org/officeDocument/2006/relationships/slideLayout" Target="../slideLayouts/slideLayout23.xml"/><Relationship Id="rId3" Type="http://schemas.openxmlformats.org/officeDocument/2006/relationships/tags" Target="../tags/tag430.xml"/><Relationship Id="rId2" Type="http://schemas.openxmlformats.org/officeDocument/2006/relationships/image" Target="../media/image37.jpeg"/><Relationship Id="rId1" Type="http://schemas.openxmlformats.org/officeDocument/2006/relationships/tags" Target="../tags/tag429.xml"/></Relationships>
</file>

<file path=ppt/slides/_rels/slide83.xml.rels><?xml version="1.0" encoding="UTF-8" standalone="yes"?>
<Relationships xmlns="http://schemas.openxmlformats.org/package/2006/relationships"><Relationship Id="rId3" Type="http://schemas.openxmlformats.org/officeDocument/2006/relationships/slideLayout" Target="../slideLayouts/slideLayout23.xml"/><Relationship Id="rId2" Type="http://schemas.openxmlformats.org/officeDocument/2006/relationships/tags" Target="../tags/tag432.xml"/><Relationship Id="rId1" Type="http://schemas.openxmlformats.org/officeDocument/2006/relationships/tags" Target="../tags/tag431.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23.xml"/><Relationship Id="rId1" Type="http://schemas.openxmlformats.org/officeDocument/2006/relationships/tags" Target="../tags/tag8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 name="矩形 9"/>
          <p:cNvSpPr/>
          <p:nvPr/>
        </p:nvSpPr>
        <p:spPr>
          <a:xfrm>
            <a:off x="3394075" y="0"/>
            <a:ext cx="5745163" cy="6872288"/>
          </a:xfrm>
          <a:prstGeom prst="rect">
            <a:avLst/>
          </a:prstGeom>
          <a:solidFill>
            <a:schemeClr val="bg1">
              <a:lumMod val="75000"/>
              <a:alpha val="8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1"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1" name="矩形 10"/>
          <p:cNvSpPr/>
          <p:nvPr/>
        </p:nvSpPr>
        <p:spPr>
          <a:xfrm>
            <a:off x="-53975" y="-14287"/>
            <a:ext cx="3452813" cy="6872288"/>
          </a:xfrm>
          <a:prstGeom prst="rect">
            <a:avLst/>
          </a:prstGeom>
          <a:solidFill>
            <a:srgbClr val="C00000">
              <a:alpha val="8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1"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4100" name="文本框 2"/>
          <p:cNvSpPr txBox="1"/>
          <p:nvPr/>
        </p:nvSpPr>
        <p:spPr>
          <a:xfrm>
            <a:off x="0" y="2549525"/>
            <a:ext cx="3398838" cy="1198880"/>
          </a:xfrm>
          <a:prstGeom prst="rect">
            <a:avLst/>
          </a:prstGeom>
          <a:noFill/>
          <a:ln w="9525">
            <a:noFill/>
          </a:ln>
        </p:spPr>
        <p:txBody>
          <a:bodyPr>
            <a:spAutoFit/>
          </a:bodyPr>
          <a:p>
            <a:pPr algn="ctr" eaLnBrk="1" hangingPunct="1">
              <a:lnSpc>
                <a:spcPct val="150000"/>
              </a:lnSpc>
            </a:pPr>
            <a:r>
              <a:rPr lang="zh-CN" altLang="en-US" sz="4800" dirty="0">
                <a:solidFill>
                  <a:schemeClr val="bg1"/>
                </a:solidFill>
                <a:latin typeface="微软雅黑" panose="020B0503020204020204" pitchFamily="34" charset="-122"/>
                <a:ea typeface="微软雅黑" panose="020B0503020204020204" pitchFamily="34" charset="-122"/>
              </a:rPr>
              <a:t>项目</a:t>
            </a:r>
            <a:r>
              <a:rPr lang="zh-CN" altLang="en-US" sz="4800" dirty="0">
                <a:solidFill>
                  <a:schemeClr val="bg1"/>
                </a:solidFill>
                <a:latin typeface="微软雅黑" panose="020B0503020204020204" pitchFamily="34" charset="-122"/>
                <a:ea typeface="微软雅黑" panose="020B0503020204020204" pitchFamily="34" charset="-122"/>
              </a:rPr>
              <a:t>四</a:t>
            </a:r>
            <a:endParaRPr lang="zh-CN" altLang="en-US" sz="4800" dirty="0">
              <a:solidFill>
                <a:schemeClr val="bg1"/>
              </a:solidFill>
              <a:latin typeface="微软雅黑" panose="020B0503020204020204" pitchFamily="34" charset="-122"/>
              <a:ea typeface="微软雅黑" panose="020B0503020204020204" pitchFamily="34" charset="-122"/>
            </a:endParaRPr>
          </a:p>
        </p:txBody>
      </p:sp>
      <p:sp>
        <p:nvSpPr>
          <p:cNvPr id="13" name="文本框 4"/>
          <p:cNvSpPr txBox="1"/>
          <p:nvPr/>
        </p:nvSpPr>
        <p:spPr>
          <a:xfrm>
            <a:off x="3470275" y="2708910"/>
            <a:ext cx="5460365" cy="1078865"/>
          </a:xfrm>
          <a:prstGeom prst="rect">
            <a:avLst/>
          </a:prstGeom>
          <a:noFill/>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base" latinLnBrk="0" hangingPunct="1">
              <a:lnSpc>
                <a:spcPts val="7700"/>
              </a:lnSpc>
              <a:spcBef>
                <a:spcPct val="0"/>
              </a:spcBef>
              <a:spcAft>
                <a:spcPct val="0"/>
              </a:spcAft>
              <a:buClrTx/>
              <a:buSzTx/>
              <a:buFontTx/>
              <a:buNone/>
              <a:defRPr/>
            </a:pPr>
            <a:r>
              <a:rPr kumimoji="1" lang="zh-CN" altLang="zh-CN" sz="5400" b="1" i="0" u="none" strike="noStrike" kern="1200" cap="none" spc="0" normalizeH="0" baseline="0" noProof="0" dirty="0">
                <a:ln>
                  <a:noFill/>
                </a:ln>
                <a:solidFill>
                  <a:srgbClr val="FF0000"/>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rPr>
              <a:t>数字化生产管理</a:t>
            </a:r>
            <a:endParaRPr kumimoji="1" lang="zh-CN" altLang="zh-CN" sz="5400" b="1" i="0" u="none" strike="noStrike" kern="1200" cap="none" spc="0" normalizeH="0" baseline="0" noProof="0" dirty="0">
              <a:ln>
                <a:noFill/>
              </a:ln>
              <a:solidFill>
                <a:srgbClr val="FF0000"/>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endParaRPr>
          </a:p>
        </p:txBody>
      </p:sp>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187" name="Rectangle 3"/>
          <p:cNvSpPr txBox="1"/>
          <p:nvPr/>
        </p:nvSpPr>
        <p:spPr>
          <a:xfrm>
            <a:off x="898843" y="1196023"/>
            <a:ext cx="6000750" cy="571500"/>
          </a:xfrm>
          <a:prstGeom prst="rect">
            <a:avLst/>
          </a:prstGeom>
          <a:noFill/>
          <a:ln w="9525">
            <a:noFill/>
          </a:ln>
        </p:spPr>
        <p:txBody>
          <a:bodyPr/>
          <a:p>
            <a:pPr marL="0" lvl="1" indent="0" eaLnBrk="1" hangingPunct="1">
              <a:buClr>
                <a:schemeClr val="accent2"/>
              </a:buClr>
              <a:buFont typeface="Wingdings" panose="05000000000000000000" pitchFamily="2" charset="2"/>
              <a:buChar char="p"/>
            </a:pPr>
            <a:r>
              <a:rPr lang="en-US" altLang="zh-CN" sz="2400" dirty="0">
                <a:latin typeface="微软雅黑" panose="020B0503020204020204" pitchFamily="34" charset="-122"/>
                <a:ea typeface="微软雅黑" panose="020B0503020204020204" pitchFamily="34" charset="-122"/>
              </a:rPr>
              <a:t> </a:t>
            </a:r>
            <a:r>
              <a:rPr altLang="zh-CN" sz="2400" dirty="0">
                <a:ea typeface="微软雅黑" panose="020B0503020204020204" pitchFamily="34" charset="-122"/>
                <a:sym typeface="+mn-ea"/>
              </a:rPr>
              <a:t>量一本一利分析法</a:t>
            </a:r>
            <a:endParaRPr lang="zh-CN" altLang="zh-CN" sz="2400" dirty="0">
              <a:ea typeface="微软雅黑" panose="020B0503020204020204" pitchFamily="34" charset="-122"/>
              <a:sym typeface="+mn-ea"/>
            </a:endParaRPr>
          </a:p>
        </p:txBody>
      </p:sp>
      <p:sp>
        <p:nvSpPr>
          <p:cNvPr id="7171" name="TextBox 53"/>
          <p:cNvSpPr txBox="1"/>
          <p:nvPr/>
        </p:nvSpPr>
        <p:spPr>
          <a:xfrm>
            <a:off x="684213" y="260350"/>
            <a:ext cx="2672080" cy="521970"/>
          </a:xfrm>
          <a:prstGeom prst="rect">
            <a:avLst/>
          </a:prstGeom>
          <a:noFill/>
          <a:ln w="9525">
            <a:noFill/>
          </a:ln>
        </p:spPr>
        <p:txBody>
          <a:bodyPr wrap="none">
            <a:spAutoFit/>
          </a:bodyPr>
          <a:p>
            <a:pPr marL="0" lvl="1" algn="l" eaLnBrk="1" hangingPunct="1">
              <a:buClrTx/>
              <a:buSzTx/>
              <a:buFontTx/>
            </a:pPr>
            <a:r>
              <a:rPr lang="zh-CN" altLang="zh-CN" sz="2800" dirty="0">
                <a:ea typeface="微软雅黑" panose="020B0503020204020204" pitchFamily="34" charset="-122"/>
                <a:sym typeface="+mn-ea"/>
              </a:rPr>
              <a:t>工厂选址的方法</a:t>
            </a:r>
            <a:endParaRPr lang="zh-CN" altLang="zh-CN" sz="2800" dirty="0">
              <a:ea typeface="微软雅黑" panose="020B0503020204020204" pitchFamily="34" charset="-122"/>
              <a:sym typeface="+mn-ea"/>
            </a:endParaRPr>
          </a:p>
        </p:txBody>
      </p:sp>
      <p:sp>
        <p:nvSpPr>
          <p:cNvPr id="7172" name="灯片编号占位符 5"/>
          <p:cNvSpPr>
            <a:spLocks noGrp="1"/>
          </p:cNvSpPr>
          <p:nvPr/>
        </p:nvSpPr>
        <p:spPr>
          <a:xfrm>
            <a:off x="107950" y="787400"/>
            <a:ext cx="477838" cy="365125"/>
          </a:xfrm>
          <a:prstGeom prst="rect">
            <a:avLst/>
          </a:prstGeom>
          <a:noFill/>
          <a:ln w="9525">
            <a:noFill/>
          </a:ln>
        </p:spPr>
        <p:txBody>
          <a:bodyPr/>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3" name="文本框 2"/>
          <p:cNvSpPr txBox="1"/>
          <p:nvPr/>
        </p:nvSpPr>
        <p:spPr>
          <a:xfrm>
            <a:off x="1259205" y="1772285"/>
            <a:ext cx="6332855" cy="4892675"/>
          </a:xfrm>
          <a:prstGeom prst="rect">
            <a:avLst/>
          </a:prstGeom>
        </p:spPr>
        <p:txBody>
          <a:bodyPr wrap="square">
            <a:spAutoFit/>
          </a:bodyPr>
          <a:p>
            <a:pPr marL="0" indent="266700" algn="just" defTabSz="266700">
              <a:lnSpc>
                <a:spcPct val="150000"/>
              </a:lnSpc>
              <a:spcAft>
                <a:spcPct val="0"/>
              </a:spcAft>
            </a:pPr>
            <a:r>
              <a:rPr lang="zh-CN" altLang="en-US" sz="2400" b="1">
                <a:latin typeface="宋体" panose="02010600030101010101" pitchFamily="2" charset="-122"/>
                <a:ea typeface="宋体" panose="02010600030101010101" pitchFamily="2" charset="-122"/>
              </a:rPr>
              <a:t>量</a:t>
            </a:r>
            <a:r>
              <a:rPr lang="en-US" altLang="zh-CN" sz="2400" b="1">
                <a:latin typeface="宋体" panose="02010600030101010101" pitchFamily="2" charset="-122"/>
                <a:ea typeface="宋体" panose="02010600030101010101" pitchFamily="2" charset="-122"/>
              </a:rPr>
              <a:t>-</a:t>
            </a:r>
            <a:r>
              <a:rPr lang="zh-CN" altLang="en-US" sz="2400" b="1">
                <a:latin typeface="宋体" panose="02010600030101010101" pitchFamily="2" charset="-122"/>
                <a:ea typeface="宋体" panose="02010600030101010101" pitchFamily="2" charset="-122"/>
              </a:rPr>
              <a:t>本</a:t>
            </a:r>
            <a:r>
              <a:rPr lang="en-US" altLang="zh-CN" sz="2400" b="1">
                <a:latin typeface="宋体" panose="02010600030101010101" pitchFamily="2" charset="-122"/>
                <a:ea typeface="宋体" panose="02010600030101010101" pitchFamily="2" charset="-122"/>
              </a:rPr>
              <a:t>-</a:t>
            </a:r>
            <a:r>
              <a:rPr lang="zh-CN" altLang="en-US" sz="2400" b="1">
                <a:latin typeface="宋体" panose="02010600030101010101" pitchFamily="2" charset="-122"/>
                <a:ea typeface="宋体" panose="02010600030101010101" pitchFamily="2" charset="-122"/>
              </a:rPr>
              <a:t>利分析的过程包括以下步骤：</a:t>
            </a:r>
            <a:endParaRPr lang="zh-CN" altLang="en-US" sz="2400" b="1">
              <a:latin typeface="宋体" panose="02010600030101010101" pitchFamily="2" charset="-122"/>
              <a:ea typeface="宋体" panose="02010600030101010101" pitchFamily="2" charset="-122"/>
            </a:endParaRPr>
          </a:p>
          <a:p>
            <a:pPr marL="0" indent="266700" algn="just" defTabSz="266700">
              <a:lnSpc>
                <a:spcPct val="150000"/>
              </a:lnSpc>
              <a:spcAft>
                <a:spcPct val="0"/>
              </a:spcAft>
            </a:pPr>
            <a:r>
              <a:rPr lang="en-US" altLang="zh-CN" sz="2000">
                <a:latin typeface="宋体" panose="02010600030101010101" pitchFamily="2" charset="-122"/>
                <a:ea typeface="宋体" panose="02010600030101010101" pitchFamily="2" charset="-122"/>
              </a:rPr>
              <a:t>1.</a:t>
            </a:r>
            <a:r>
              <a:rPr lang="zh-CN" altLang="en-US" sz="2000">
                <a:latin typeface="宋体" panose="02010600030101010101" pitchFamily="2" charset="-122"/>
                <a:ea typeface="宋体" panose="02010600030101010101" pitchFamily="2" charset="-122"/>
              </a:rPr>
              <a:t>确定每一备选地点的固定成本和可变成本。</a:t>
            </a:r>
            <a:endParaRPr lang="zh-CN" altLang="en-US" sz="2000">
              <a:latin typeface="宋体" panose="02010600030101010101" pitchFamily="2" charset="-122"/>
              <a:ea typeface="宋体" panose="02010600030101010101" pitchFamily="2" charset="-122"/>
            </a:endParaRPr>
          </a:p>
          <a:p>
            <a:pPr marL="0" indent="266700" algn="just" defTabSz="266700">
              <a:lnSpc>
                <a:spcPct val="150000"/>
              </a:lnSpc>
              <a:spcAft>
                <a:spcPct val="0"/>
              </a:spcAft>
            </a:pPr>
            <a:r>
              <a:rPr lang="en-US" altLang="zh-CN" sz="2000">
                <a:latin typeface="宋体" panose="02010600030101010101" pitchFamily="2" charset="-122"/>
                <a:ea typeface="宋体" panose="02010600030101010101" pitchFamily="2" charset="-122"/>
              </a:rPr>
              <a:t>2.</a:t>
            </a:r>
            <a:r>
              <a:rPr lang="zh-CN" altLang="en-US" sz="2000">
                <a:latin typeface="宋体" panose="02010600030101010101" pitchFamily="2" charset="-122"/>
                <a:ea typeface="宋体" panose="02010600030101010101" pitchFamily="2" charset="-122"/>
              </a:rPr>
              <a:t>在同一张图表上绘出各地点的总成本线。</a:t>
            </a:r>
            <a:endParaRPr lang="zh-CN" altLang="en-US" sz="2000">
              <a:latin typeface="宋体" panose="02010600030101010101" pitchFamily="2" charset="-122"/>
              <a:ea typeface="宋体" panose="02010600030101010101" pitchFamily="2" charset="-122"/>
            </a:endParaRPr>
          </a:p>
          <a:p>
            <a:pPr marL="0" indent="266700" algn="l" defTabSz="266700">
              <a:lnSpc>
                <a:spcPct val="150000"/>
              </a:lnSpc>
              <a:spcAft>
                <a:spcPct val="0"/>
              </a:spcAft>
            </a:pPr>
            <a:r>
              <a:rPr lang="en-US" altLang="zh-CN" sz="2000">
                <a:latin typeface="宋体" panose="02010600030101010101" pitchFamily="2" charset="-122"/>
                <a:ea typeface="宋体" panose="02010600030101010101" pitchFamily="2" charset="-122"/>
              </a:rPr>
              <a:t>3.</a:t>
            </a:r>
            <a:r>
              <a:rPr lang="zh-CN" altLang="en-US" sz="2000">
                <a:latin typeface="宋体" panose="02010600030101010101" pitchFamily="2" charset="-122"/>
                <a:ea typeface="宋体" panose="02010600030101010101" pitchFamily="2" charset="-122"/>
              </a:rPr>
              <a:t>确定在某一预期的产量水平上，哪一地点的总成本最少或者哪一地点的利润最高。</a:t>
            </a:r>
            <a:endParaRPr lang="zh-CN" altLang="en-US" sz="2000">
              <a:latin typeface="宋体" panose="02010600030101010101" pitchFamily="2" charset="-122"/>
              <a:ea typeface="宋体" panose="02010600030101010101" pitchFamily="2" charset="-122"/>
            </a:endParaRPr>
          </a:p>
          <a:p>
            <a:pPr marL="0" indent="266700" algn="l" defTabSz="266700">
              <a:lnSpc>
                <a:spcPct val="150000"/>
              </a:lnSpc>
              <a:spcAft>
                <a:spcPct val="0"/>
              </a:spcAft>
            </a:pPr>
            <a:r>
              <a:rPr lang="zh-CN" altLang="en-US" sz="2400" b="1">
                <a:latin typeface="宋体" panose="02010600030101010101" pitchFamily="2" charset="-122"/>
                <a:ea typeface="宋体" panose="02010600030101010101" pitchFamily="2" charset="-122"/>
              </a:rPr>
              <a:t>这种方法需要建立以下几点假设：</a:t>
            </a:r>
            <a:endParaRPr lang="zh-CN" altLang="en-US" sz="2400" b="1">
              <a:latin typeface="宋体" panose="02010600030101010101" pitchFamily="2" charset="-122"/>
              <a:ea typeface="宋体" panose="02010600030101010101" pitchFamily="2" charset="-122"/>
            </a:endParaRPr>
          </a:p>
          <a:p>
            <a:pPr marL="0" indent="266700" algn="l" defTabSz="266700">
              <a:lnSpc>
                <a:spcPct val="150000"/>
              </a:lnSpc>
              <a:spcAft>
                <a:spcPct val="0"/>
              </a:spcAft>
            </a:pPr>
            <a:r>
              <a:rPr lang="en-US" altLang="zh-CN" sz="2000">
                <a:latin typeface="宋体" panose="02010600030101010101" pitchFamily="2" charset="-122"/>
                <a:ea typeface="宋体" panose="02010600030101010101" pitchFamily="2" charset="-122"/>
              </a:rPr>
              <a:t>·</a:t>
            </a:r>
            <a:r>
              <a:rPr lang="zh-CN" altLang="en-US" sz="2000">
                <a:latin typeface="宋体" panose="02010600030101010101" pitchFamily="2" charset="-122"/>
                <a:ea typeface="宋体" panose="02010600030101010101" pitchFamily="2" charset="-122"/>
              </a:rPr>
              <a:t>产出在一定范围时，固定成本不变；</a:t>
            </a:r>
            <a:endParaRPr lang="zh-CN" altLang="en-US" sz="2000">
              <a:latin typeface="宋体" panose="02010600030101010101" pitchFamily="2" charset="-122"/>
              <a:ea typeface="宋体" panose="02010600030101010101" pitchFamily="2" charset="-122"/>
            </a:endParaRPr>
          </a:p>
          <a:p>
            <a:pPr marL="0" indent="266700" algn="l" defTabSz="266700">
              <a:lnSpc>
                <a:spcPct val="150000"/>
              </a:lnSpc>
              <a:spcAft>
                <a:spcPct val="0"/>
              </a:spcAft>
            </a:pPr>
            <a:r>
              <a:rPr lang="en-US" altLang="zh-CN" sz="2000">
                <a:latin typeface="宋体" panose="02010600030101010101" pitchFamily="2" charset="-122"/>
                <a:ea typeface="宋体" panose="02010600030101010101" pitchFamily="2" charset="-122"/>
              </a:rPr>
              <a:t>·</a:t>
            </a:r>
            <a:r>
              <a:rPr lang="zh-CN" altLang="en-US" sz="2000">
                <a:latin typeface="宋体" panose="02010600030101010101" pitchFamily="2" charset="-122"/>
                <a:ea typeface="宋体" panose="02010600030101010101" pitchFamily="2" charset="-122"/>
              </a:rPr>
              <a:t>可变成本与一定范围内的产出呈线性关系；</a:t>
            </a:r>
            <a:endParaRPr lang="zh-CN" altLang="en-US" sz="2000">
              <a:latin typeface="宋体" panose="02010600030101010101" pitchFamily="2" charset="-122"/>
              <a:ea typeface="宋体" panose="02010600030101010101" pitchFamily="2" charset="-122"/>
            </a:endParaRPr>
          </a:p>
          <a:p>
            <a:pPr marL="0" indent="266700" algn="l" defTabSz="266700">
              <a:lnSpc>
                <a:spcPct val="150000"/>
              </a:lnSpc>
              <a:spcAft>
                <a:spcPct val="0"/>
              </a:spcAft>
            </a:pPr>
            <a:r>
              <a:rPr lang="en-US" altLang="zh-CN" sz="2000">
                <a:latin typeface="宋体" panose="02010600030101010101" pitchFamily="2" charset="-122"/>
                <a:ea typeface="宋体" panose="02010600030101010101" pitchFamily="2" charset="-122"/>
              </a:rPr>
              <a:t>·</a:t>
            </a:r>
            <a:r>
              <a:rPr lang="zh-CN" altLang="en-US" sz="2000">
                <a:latin typeface="宋体" panose="02010600030101010101" pitchFamily="2" charset="-122"/>
                <a:ea typeface="宋体" panose="02010600030101010101" pitchFamily="2" charset="-122"/>
              </a:rPr>
              <a:t>所需的产出水平能近似估计；</a:t>
            </a:r>
            <a:endParaRPr lang="zh-CN" altLang="en-US" sz="2000">
              <a:latin typeface="宋体" panose="02010600030101010101" pitchFamily="2" charset="-122"/>
              <a:ea typeface="宋体" panose="02010600030101010101" pitchFamily="2" charset="-122"/>
            </a:endParaRPr>
          </a:p>
          <a:p>
            <a:pPr marL="0" indent="266700" algn="l" defTabSz="266700">
              <a:lnSpc>
                <a:spcPct val="150000"/>
              </a:lnSpc>
              <a:spcAft>
                <a:spcPct val="0"/>
              </a:spcAft>
            </a:pPr>
            <a:r>
              <a:rPr lang="en-US" altLang="zh-CN" sz="2000">
                <a:latin typeface="宋体" panose="02010600030101010101" pitchFamily="2" charset="-122"/>
                <a:ea typeface="宋体" panose="02010600030101010101" pitchFamily="2" charset="-122"/>
              </a:rPr>
              <a:t>·</a:t>
            </a:r>
            <a:r>
              <a:rPr lang="zh-CN" altLang="en-US" sz="2000">
                <a:latin typeface="宋体" panose="02010600030101010101" pitchFamily="2" charset="-122"/>
                <a:ea typeface="宋体" panose="02010600030101010101" pitchFamily="2" charset="-122"/>
              </a:rPr>
              <a:t>只包括一种产品。</a:t>
            </a:r>
            <a:endParaRPr lang="zh-CN" altLang="en-US" sz="2000">
              <a:latin typeface="宋体" panose="02010600030101010101" pitchFamily="2" charset="-122"/>
              <a:ea typeface="宋体" panose="02010600030101010101" pitchFamily="2" charset="-122"/>
            </a:endParaRPr>
          </a:p>
        </p:txBody>
      </p:sp>
    </p:spTree>
    <p:custDataLst>
      <p:tags r:id="rId1"/>
    </p:custData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187" name="Rectangle 3"/>
          <p:cNvSpPr txBox="1"/>
          <p:nvPr/>
        </p:nvSpPr>
        <p:spPr>
          <a:xfrm>
            <a:off x="898843" y="1196023"/>
            <a:ext cx="6000750" cy="571500"/>
          </a:xfrm>
          <a:prstGeom prst="rect">
            <a:avLst/>
          </a:prstGeom>
          <a:noFill/>
          <a:ln w="9525">
            <a:noFill/>
          </a:ln>
        </p:spPr>
        <p:txBody>
          <a:bodyPr/>
          <a:p>
            <a:pPr marL="0" lvl="1" indent="0" eaLnBrk="1" hangingPunct="1">
              <a:buClr>
                <a:schemeClr val="accent2"/>
              </a:buClr>
              <a:buFont typeface="Wingdings" panose="05000000000000000000" pitchFamily="2" charset="2"/>
              <a:buChar char="p"/>
            </a:pPr>
            <a:r>
              <a:rPr lang="en-US" altLang="zh-CN" sz="2400" dirty="0">
                <a:latin typeface="微软雅黑" panose="020B0503020204020204" pitchFamily="34" charset="-122"/>
                <a:ea typeface="微软雅黑" panose="020B0503020204020204" pitchFamily="34" charset="-122"/>
              </a:rPr>
              <a:t> </a:t>
            </a:r>
            <a:r>
              <a:rPr altLang="zh-CN" sz="2400" dirty="0">
                <a:ea typeface="微软雅黑" panose="020B0503020204020204" pitchFamily="34" charset="-122"/>
                <a:sym typeface="+mn-ea"/>
              </a:rPr>
              <a:t>量一本一利分析法</a:t>
            </a:r>
            <a:endParaRPr lang="zh-CN" altLang="zh-CN" sz="2400" dirty="0">
              <a:ea typeface="微软雅黑" panose="020B0503020204020204" pitchFamily="34" charset="-122"/>
              <a:sym typeface="+mn-ea"/>
            </a:endParaRPr>
          </a:p>
        </p:txBody>
      </p:sp>
      <p:sp>
        <p:nvSpPr>
          <p:cNvPr id="7171" name="TextBox 53"/>
          <p:cNvSpPr txBox="1"/>
          <p:nvPr/>
        </p:nvSpPr>
        <p:spPr>
          <a:xfrm>
            <a:off x="684213" y="260350"/>
            <a:ext cx="2672080" cy="521970"/>
          </a:xfrm>
          <a:prstGeom prst="rect">
            <a:avLst/>
          </a:prstGeom>
          <a:noFill/>
          <a:ln w="9525">
            <a:noFill/>
          </a:ln>
        </p:spPr>
        <p:txBody>
          <a:bodyPr wrap="none">
            <a:spAutoFit/>
          </a:bodyPr>
          <a:p>
            <a:pPr marL="0" lvl="1" algn="l" eaLnBrk="1" hangingPunct="1">
              <a:buClrTx/>
              <a:buSzTx/>
              <a:buFontTx/>
            </a:pPr>
            <a:r>
              <a:rPr lang="zh-CN" altLang="zh-CN" sz="2800" dirty="0">
                <a:ea typeface="微软雅黑" panose="020B0503020204020204" pitchFamily="34" charset="-122"/>
                <a:sym typeface="+mn-ea"/>
              </a:rPr>
              <a:t>工厂选址的方法</a:t>
            </a:r>
            <a:endParaRPr lang="zh-CN" altLang="zh-CN" sz="2800" dirty="0">
              <a:ea typeface="微软雅黑" panose="020B0503020204020204" pitchFamily="34" charset="-122"/>
              <a:sym typeface="+mn-ea"/>
            </a:endParaRPr>
          </a:p>
        </p:txBody>
      </p:sp>
      <p:sp>
        <p:nvSpPr>
          <p:cNvPr id="7172" name="灯片编号占位符 5"/>
          <p:cNvSpPr>
            <a:spLocks noGrp="1"/>
          </p:cNvSpPr>
          <p:nvPr/>
        </p:nvSpPr>
        <p:spPr>
          <a:xfrm>
            <a:off x="107950" y="787400"/>
            <a:ext cx="477838" cy="365125"/>
          </a:xfrm>
          <a:prstGeom prst="rect">
            <a:avLst/>
          </a:prstGeom>
          <a:noFill/>
          <a:ln w="9525">
            <a:noFill/>
          </a:ln>
        </p:spPr>
        <p:txBody>
          <a:bodyPr/>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3" name="文本框 2"/>
          <p:cNvSpPr txBox="1"/>
          <p:nvPr/>
        </p:nvSpPr>
        <p:spPr>
          <a:xfrm>
            <a:off x="1331595" y="2060575"/>
            <a:ext cx="6332855" cy="3969385"/>
          </a:xfrm>
          <a:prstGeom prst="rect">
            <a:avLst/>
          </a:prstGeom>
        </p:spPr>
        <p:txBody>
          <a:bodyPr wrap="square">
            <a:spAutoFit/>
          </a:bodyPr>
          <a:p>
            <a:pPr marL="0" indent="266700" algn="just" defTabSz="266700">
              <a:lnSpc>
                <a:spcPct val="150000"/>
              </a:lnSpc>
              <a:spcAft>
                <a:spcPct val="0"/>
              </a:spcAft>
            </a:pPr>
            <a:r>
              <a:rPr sz="2400" b="1">
                <a:latin typeface="宋体" panose="02010600030101010101" pitchFamily="2" charset="-122"/>
                <a:ea typeface="宋体" panose="02010600030101010101" pitchFamily="2" charset="-122"/>
              </a:rPr>
              <a:t>在成本分析中，要计算每一地点的总成本</a:t>
            </a:r>
            <a:endParaRPr sz="2400" b="1">
              <a:latin typeface="宋体" panose="02010600030101010101" pitchFamily="2" charset="-122"/>
              <a:ea typeface="宋体" panose="02010600030101010101" pitchFamily="2" charset="-122"/>
            </a:endParaRPr>
          </a:p>
          <a:p>
            <a:pPr marL="0" indent="266700" algn="just" defTabSz="266700">
              <a:lnSpc>
                <a:spcPct val="150000"/>
              </a:lnSpc>
              <a:spcAft>
                <a:spcPct val="0"/>
              </a:spcAft>
            </a:pPr>
            <a:r>
              <a:rPr sz="2400" b="1">
                <a:latin typeface="宋体" panose="02010600030101010101" pitchFamily="2" charset="-122"/>
                <a:ea typeface="宋体" panose="02010600030101010101" pitchFamily="2" charset="-122"/>
              </a:rPr>
              <a:t>总成本=FC+v×Q</a:t>
            </a:r>
            <a:endParaRPr sz="2400" b="1">
              <a:latin typeface="宋体" panose="02010600030101010101" pitchFamily="2" charset="-122"/>
              <a:ea typeface="宋体" panose="02010600030101010101" pitchFamily="2" charset="-122"/>
            </a:endParaRPr>
          </a:p>
          <a:p>
            <a:pPr marL="0" indent="266700" algn="just" defTabSz="266700">
              <a:lnSpc>
                <a:spcPct val="150000"/>
              </a:lnSpc>
              <a:spcAft>
                <a:spcPct val="0"/>
              </a:spcAft>
            </a:pPr>
            <a:r>
              <a:rPr sz="2400">
                <a:latin typeface="宋体" panose="02010600030101010101" pitchFamily="2" charset="-122"/>
                <a:ea typeface="宋体" panose="02010600030101010101" pitchFamily="2" charset="-122"/>
              </a:rPr>
              <a:t>式中， FC是固定成本；v 是单位可变成本；Q 是产品的数量或体积。</a:t>
            </a:r>
            <a:endParaRPr sz="2400">
              <a:latin typeface="宋体" panose="02010600030101010101" pitchFamily="2" charset="-122"/>
              <a:ea typeface="宋体" panose="02010600030101010101" pitchFamily="2" charset="-122"/>
            </a:endParaRPr>
          </a:p>
          <a:p>
            <a:pPr marL="0" indent="266700" algn="just" defTabSz="266700">
              <a:lnSpc>
                <a:spcPct val="150000"/>
              </a:lnSpc>
              <a:spcAft>
                <a:spcPct val="0"/>
              </a:spcAft>
            </a:pPr>
            <a:r>
              <a:rPr sz="2400" b="1">
                <a:latin typeface="宋体" panose="02010600030101010101" pitchFamily="2" charset="-122"/>
                <a:ea typeface="宋体" panose="02010600030101010101" pitchFamily="2" charset="-122"/>
              </a:rPr>
              <a:t>在利润分析中，计算每一地点的总利润</a:t>
            </a:r>
            <a:endParaRPr sz="2400" b="1">
              <a:latin typeface="宋体" panose="02010600030101010101" pitchFamily="2" charset="-122"/>
              <a:ea typeface="宋体" panose="02010600030101010101" pitchFamily="2" charset="-122"/>
            </a:endParaRPr>
          </a:p>
          <a:p>
            <a:pPr marL="0" indent="266700" algn="just" defTabSz="266700">
              <a:lnSpc>
                <a:spcPct val="150000"/>
              </a:lnSpc>
              <a:spcAft>
                <a:spcPct val="0"/>
              </a:spcAft>
            </a:pPr>
            <a:r>
              <a:rPr sz="2400" b="1">
                <a:latin typeface="宋体" panose="02010600030101010101" pitchFamily="2" charset="-122"/>
                <a:ea typeface="宋体" panose="02010600030101010101" pitchFamily="2" charset="-122"/>
              </a:rPr>
              <a:t>总利润=Q(R-v)-FC</a:t>
            </a:r>
            <a:endParaRPr sz="2400" b="1">
              <a:latin typeface="宋体" panose="02010600030101010101" pitchFamily="2" charset="-122"/>
              <a:ea typeface="宋体" panose="02010600030101010101" pitchFamily="2" charset="-122"/>
            </a:endParaRPr>
          </a:p>
          <a:p>
            <a:pPr marL="0" indent="266700" algn="just" defTabSz="266700">
              <a:lnSpc>
                <a:spcPct val="150000"/>
              </a:lnSpc>
              <a:buClrTx/>
              <a:buSzTx/>
              <a:buFontTx/>
            </a:pPr>
            <a:r>
              <a:rPr sz="2400">
                <a:latin typeface="宋体" panose="02010600030101010101" pitchFamily="2" charset="-122"/>
                <a:ea typeface="宋体" panose="02010600030101010101" pitchFamily="2" charset="-122"/>
              </a:rPr>
              <a:t>式中， R是每单位收益。</a:t>
            </a:r>
            <a:endParaRPr sz="2400">
              <a:latin typeface="宋体" panose="02010600030101010101" pitchFamily="2" charset="-122"/>
              <a:ea typeface="宋体" panose="02010600030101010101" pitchFamily="2" charset="-122"/>
            </a:endParaRPr>
          </a:p>
        </p:txBody>
      </p:sp>
    </p:spTree>
    <p:custDataLst>
      <p:tags r:id="rId1"/>
    </p:custData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187" name="Rectangle 3"/>
          <p:cNvSpPr txBox="1"/>
          <p:nvPr/>
        </p:nvSpPr>
        <p:spPr>
          <a:xfrm>
            <a:off x="898843" y="1196023"/>
            <a:ext cx="6000750" cy="571500"/>
          </a:xfrm>
          <a:prstGeom prst="rect">
            <a:avLst/>
          </a:prstGeom>
          <a:noFill/>
          <a:ln w="9525">
            <a:noFill/>
          </a:ln>
        </p:spPr>
        <p:txBody>
          <a:bodyPr/>
          <a:p>
            <a:pPr marL="0" lvl="1" indent="0" eaLnBrk="1" hangingPunct="1">
              <a:buClr>
                <a:schemeClr val="accent2"/>
              </a:buClr>
              <a:buFont typeface="Wingdings" panose="05000000000000000000" pitchFamily="2" charset="2"/>
              <a:buChar char="p"/>
            </a:pPr>
            <a:r>
              <a:rPr lang="en-US" altLang="zh-CN" sz="2400" dirty="0">
                <a:latin typeface="微软雅黑" panose="020B0503020204020204" pitchFamily="34" charset="-122"/>
                <a:ea typeface="微软雅黑" panose="020B0503020204020204" pitchFamily="34" charset="-122"/>
              </a:rPr>
              <a:t> </a:t>
            </a:r>
            <a:r>
              <a:rPr altLang="zh-CN" sz="2400" dirty="0">
                <a:ea typeface="微软雅黑" panose="020B0503020204020204" pitchFamily="34" charset="-122"/>
                <a:sym typeface="+mn-ea"/>
              </a:rPr>
              <a:t>量一本一利分析法</a:t>
            </a:r>
            <a:endParaRPr lang="zh-CN" altLang="zh-CN" sz="2400" dirty="0">
              <a:ea typeface="微软雅黑" panose="020B0503020204020204" pitchFamily="34" charset="-122"/>
              <a:sym typeface="+mn-ea"/>
            </a:endParaRPr>
          </a:p>
        </p:txBody>
      </p:sp>
      <p:sp>
        <p:nvSpPr>
          <p:cNvPr id="7171" name="TextBox 53"/>
          <p:cNvSpPr txBox="1"/>
          <p:nvPr/>
        </p:nvSpPr>
        <p:spPr>
          <a:xfrm>
            <a:off x="684213" y="260350"/>
            <a:ext cx="2672080" cy="521970"/>
          </a:xfrm>
          <a:prstGeom prst="rect">
            <a:avLst/>
          </a:prstGeom>
          <a:noFill/>
          <a:ln w="9525">
            <a:noFill/>
          </a:ln>
        </p:spPr>
        <p:txBody>
          <a:bodyPr wrap="none">
            <a:spAutoFit/>
          </a:bodyPr>
          <a:p>
            <a:pPr marL="0" lvl="1" algn="l" eaLnBrk="1" hangingPunct="1">
              <a:buClrTx/>
              <a:buSzTx/>
              <a:buFontTx/>
            </a:pPr>
            <a:r>
              <a:rPr lang="zh-CN" altLang="zh-CN" sz="2800" dirty="0">
                <a:ea typeface="微软雅黑" panose="020B0503020204020204" pitchFamily="34" charset="-122"/>
                <a:sym typeface="+mn-ea"/>
              </a:rPr>
              <a:t>工厂选址的方法</a:t>
            </a:r>
            <a:endParaRPr lang="zh-CN" altLang="zh-CN" sz="2800" dirty="0">
              <a:ea typeface="微软雅黑" panose="020B0503020204020204" pitchFamily="34" charset="-122"/>
              <a:sym typeface="+mn-ea"/>
            </a:endParaRPr>
          </a:p>
        </p:txBody>
      </p:sp>
      <p:sp>
        <p:nvSpPr>
          <p:cNvPr id="7172" name="灯片编号占位符 5"/>
          <p:cNvSpPr>
            <a:spLocks noGrp="1"/>
          </p:cNvSpPr>
          <p:nvPr/>
        </p:nvSpPr>
        <p:spPr>
          <a:xfrm>
            <a:off x="107950" y="787400"/>
            <a:ext cx="477838" cy="365125"/>
          </a:xfrm>
          <a:prstGeom prst="rect">
            <a:avLst/>
          </a:prstGeom>
          <a:noFill/>
          <a:ln w="9525">
            <a:noFill/>
          </a:ln>
        </p:spPr>
        <p:txBody>
          <a:bodyPr/>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3" name="文本框 2"/>
          <p:cNvSpPr txBox="1"/>
          <p:nvPr/>
        </p:nvSpPr>
        <p:spPr>
          <a:xfrm>
            <a:off x="899160" y="1916430"/>
            <a:ext cx="7464425" cy="4661535"/>
          </a:xfrm>
          <a:prstGeom prst="rect">
            <a:avLst/>
          </a:prstGeom>
        </p:spPr>
        <p:txBody>
          <a:bodyPr wrap="square">
            <a:spAutoFit/>
          </a:bodyPr>
          <a:p>
            <a:pPr marL="0" indent="266700" algn="just" defTabSz="266700">
              <a:lnSpc>
                <a:spcPct val="150000"/>
              </a:lnSpc>
              <a:spcAft>
                <a:spcPct val="0"/>
              </a:spcAft>
            </a:pPr>
            <a:r>
              <a:rPr sz="1800">
                <a:latin typeface="宋体" panose="02010600030101010101" pitchFamily="2" charset="-122"/>
                <a:ea typeface="宋体" panose="02010600030101010101" pitchFamily="2" charset="-122"/>
              </a:rPr>
              <a:t>下表列出了四个可能成为工厂所在地的地点的固定成本和可变成本。</a:t>
            </a:r>
            <a:endParaRPr sz="1800">
              <a:latin typeface="宋体" panose="02010600030101010101" pitchFamily="2" charset="-122"/>
              <a:ea typeface="宋体" panose="02010600030101010101" pitchFamily="2" charset="-122"/>
            </a:endParaRPr>
          </a:p>
          <a:p>
            <a:pPr marL="0" indent="266700" algn="just" defTabSz="266700">
              <a:lnSpc>
                <a:spcPct val="150000"/>
              </a:lnSpc>
              <a:spcAft>
                <a:spcPct val="0"/>
              </a:spcAft>
            </a:pPr>
            <a:endParaRPr sz="1800">
              <a:latin typeface="宋体" panose="02010600030101010101" pitchFamily="2" charset="-122"/>
              <a:ea typeface="宋体" panose="02010600030101010101" pitchFamily="2" charset="-122"/>
            </a:endParaRPr>
          </a:p>
          <a:p>
            <a:pPr marL="0" indent="266700" algn="just" defTabSz="266700">
              <a:lnSpc>
                <a:spcPct val="150000"/>
              </a:lnSpc>
              <a:spcAft>
                <a:spcPct val="0"/>
              </a:spcAft>
            </a:pPr>
            <a:endParaRPr sz="1800">
              <a:latin typeface="宋体" panose="02010600030101010101" pitchFamily="2" charset="-122"/>
              <a:ea typeface="宋体" panose="02010600030101010101" pitchFamily="2" charset="-122"/>
            </a:endParaRPr>
          </a:p>
          <a:p>
            <a:pPr marL="0" indent="266700" algn="just" defTabSz="266700">
              <a:lnSpc>
                <a:spcPct val="150000"/>
              </a:lnSpc>
              <a:spcAft>
                <a:spcPct val="0"/>
              </a:spcAft>
            </a:pPr>
            <a:endParaRPr sz="1800">
              <a:latin typeface="宋体" panose="02010600030101010101" pitchFamily="2" charset="-122"/>
              <a:ea typeface="宋体" panose="02010600030101010101" pitchFamily="2" charset="-122"/>
            </a:endParaRPr>
          </a:p>
          <a:p>
            <a:pPr marL="0" indent="266700" algn="just" defTabSz="266700">
              <a:lnSpc>
                <a:spcPct val="150000"/>
              </a:lnSpc>
              <a:spcAft>
                <a:spcPct val="0"/>
              </a:spcAft>
            </a:pPr>
            <a:endParaRPr sz="1800">
              <a:latin typeface="宋体" panose="02010600030101010101" pitchFamily="2" charset="-122"/>
              <a:ea typeface="宋体" panose="02010600030101010101" pitchFamily="2" charset="-122"/>
            </a:endParaRPr>
          </a:p>
          <a:p>
            <a:pPr marL="0" indent="266700" algn="just" defTabSz="266700">
              <a:lnSpc>
                <a:spcPct val="150000"/>
              </a:lnSpc>
              <a:spcAft>
                <a:spcPct val="0"/>
              </a:spcAft>
            </a:pPr>
            <a:endParaRPr sz="1800">
              <a:latin typeface="宋体" panose="02010600030101010101" pitchFamily="2" charset="-122"/>
              <a:ea typeface="宋体" panose="02010600030101010101" pitchFamily="2" charset="-122"/>
            </a:endParaRPr>
          </a:p>
          <a:p>
            <a:pPr marL="0" indent="266700" algn="just" defTabSz="266700">
              <a:lnSpc>
                <a:spcPct val="150000"/>
              </a:lnSpc>
              <a:spcAft>
                <a:spcPct val="0"/>
              </a:spcAft>
            </a:pPr>
            <a:endParaRPr sz="1800">
              <a:latin typeface="宋体" panose="02010600030101010101" pitchFamily="2" charset="-122"/>
              <a:ea typeface="宋体" panose="02010600030101010101" pitchFamily="2" charset="-122"/>
            </a:endParaRPr>
          </a:p>
          <a:p>
            <a:pPr marL="0" indent="266700" algn="just" defTabSz="266700">
              <a:lnSpc>
                <a:spcPct val="150000"/>
              </a:lnSpc>
              <a:spcAft>
                <a:spcPct val="0"/>
              </a:spcAft>
            </a:pPr>
            <a:r>
              <a:rPr sz="1800">
                <a:latin typeface="宋体" panose="02010600030101010101" pitchFamily="2" charset="-122"/>
                <a:ea typeface="宋体" panose="02010600030101010101" pitchFamily="2" charset="-122"/>
              </a:rPr>
              <a:t>（1）在一张图上绘出各地点的总成本线。</a:t>
            </a:r>
            <a:endParaRPr sz="1800">
              <a:latin typeface="宋体" panose="02010600030101010101" pitchFamily="2" charset="-122"/>
              <a:ea typeface="宋体" panose="02010600030101010101" pitchFamily="2" charset="-122"/>
            </a:endParaRPr>
          </a:p>
          <a:p>
            <a:pPr marL="0" indent="266700" algn="just" defTabSz="266700">
              <a:lnSpc>
                <a:spcPct val="150000"/>
              </a:lnSpc>
              <a:spcAft>
                <a:spcPct val="0"/>
              </a:spcAft>
            </a:pPr>
            <a:r>
              <a:rPr sz="1800">
                <a:latin typeface="宋体" panose="02010600030101010101" pitchFamily="2" charset="-122"/>
                <a:ea typeface="宋体" panose="02010600030101010101" pitchFamily="2" charset="-122"/>
              </a:rPr>
              <a:t>（2）指出使每个备选地点产出最优的区间（即总成本最低）。 </a:t>
            </a:r>
            <a:endParaRPr sz="1800">
              <a:latin typeface="宋体" panose="02010600030101010101" pitchFamily="2" charset="-122"/>
              <a:ea typeface="宋体" panose="02010600030101010101" pitchFamily="2" charset="-122"/>
            </a:endParaRPr>
          </a:p>
          <a:p>
            <a:pPr marL="0" indent="266700" algn="just" defTabSz="266700">
              <a:lnSpc>
                <a:spcPct val="150000"/>
              </a:lnSpc>
              <a:spcAft>
                <a:spcPct val="0"/>
              </a:spcAft>
            </a:pPr>
            <a:r>
              <a:rPr sz="1800">
                <a:latin typeface="宋体" panose="02010600030101010101" pitchFamily="2" charset="-122"/>
                <a:ea typeface="宋体" panose="02010600030101010101" pitchFamily="2" charset="-122"/>
              </a:rPr>
              <a:t>（3）如果要选择的地点预期每年产量为8000个单位，哪一地点的总成本最低？</a:t>
            </a:r>
            <a:endParaRPr sz="1800">
              <a:latin typeface="宋体" panose="02010600030101010101" pitchFamily="2" charset="-122"/>
              <a:ea typeface="宋体" panose="02010600030101010101" pitchFamily="2" charset="-122"/>
            </a:endParaRPr>
          </a:p>
        </p:txBody>
      </p:sp>
      <p:pic>
        <p:nvPicPr>
          <p:cNvPr id="2" name="图片 1"/>
          <p:cNvPicPr>
            <a:picLocks noChangeAspect="1"/>
          </p:cNvPicPr>
          <p:nvPr/>
        </p:nvPicPr>
        <p:blipFill>
          <a:blip r:embed="rId1"/>
          <a:stretch>
            <a:fillRect/>
          </a:stretch>
        </p:blipFill>
        <p:spPr>
          <a:xfrm>
            <a:off x="1256665" y="2708910"/>
            <a:ext cx="7106920" cy="1925955"/>
          </a:xfrm>
          <a:prstGeom prst="rect">
            <a:avLst/>
          </a:prstGeom>
        </p:spPr>
      </p:pic>
    </p:spTree>
    <p:custDataLst>
      <p:tags r:id="rId2"/>
    </p:custData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187" name="Rectangle 3"/>
          <p:cNvSpPr txBox="1"/>
          <p:nvPr/>
        </p:nvSpPr>
        <p:spPr>
          <a:xfrm>
            <a:off x="898843" y="1196023"/>
            <a:ext cx="6000750" cy="571500"/>
          </a:xfrm>
          <a:prstGeom prst="rect">
            <a:avLst/>
          </a:prstGeom>
          <a:noFill/>
          <a:ln w="9525">
            <a:noFill/>
          </a:ln>
        </p:spPr>
        <p:txBody>
          <a:bodyPr/>
          <a:p>
            <a:pPr marL="0" lvl="1" indent="0" eaLnBrk="1" hangingPunct="1">
              <a:buClr>
                <a:schemeClr val="accent2"/>
              </a:buClr>
              <a:buFont typeface="Wingdings" panose="05000000000000000000" pitchFamily="2" charset="2"/>
              <a:buChar char="p"/>
            </a:pPr>
            <a:r>
              <a:rPr lang="en-US" altLang="zh-CN" sz="2400" dirty="0">
                <a:latin typeface="微软雅黑" panose="020B0503020204020204" pitchFamily="34" charset="-122"/>
                <a:ea typeface="微软雅黑" panose="020B0503020204020204" pitchFamily="34" charset="-122"/>
              </a:rPr>
              <a:t> </a:t>
            </a:r>
            <a:r>
              <a:rPr lang="zh-CN" altLang="en-US" sz="2400" dirty="0">
                <a:latin typeface="微软雅黑" panose="020B0503020204020204" pitchFamily="34" charset="-122"/>
                <a:ea typeface="微软雅黑" panose="020B0503020204020204" pitchFamily="34" charset="-122"/>
              </a:rPr>
              <a:t>解析</a:t>
            </a:r>
            <a:endParaRPr lang="zh-CN" altLang="zh-CN" sz="2400" dirty="0">
              <a:ea typeface="微软雅黑" panose="020B0503020204020204" pitchFamily="34" charset="-122"/>
              <a:sym typeface="+mn-ea"/>
            </a:endParaRPr>
          </a:p>
        </p:txBody>
      </p:sp>
      <p:sp>
        <p:nvSpPr>
          <p:cNvPr id="7171" name="TextBox 53"/>
          <p:cNvSpPr txBox="1"/>
          <p:nvPr/>
        </p:nvSpPr>
        <p:spPr>
          <a:xfrm>
            <a:off x="684213" y="260350"/>
            <a:ext cx="2672080" cy="521970"/>
          </a:xfrm>
          <a:prstGeom prst="rect">
            <a:avLst/>
          </a:prstGeom>
          <a:noFill/>
          <a:ln w="9525">
            <a:noFill/>
          </a:ln>
        </p:spPr>
        <p:txBody>
          <a:bodyPr wrap="none">
            <a:spAutoFit/>
          </a:bodyPr>
          <a:p>
            <a:pPr marL="0" lvl="1" algn="l" eaLnBrk="1" hangingPunct="1">
              <a:buClrTx/>
              <a:buSzTx/>
              <a:buFontTx/>
            </a:pPr>
            <a:r>
              <a:rPr lang="zh-CN" altLang="zh-CN" sz="2800" dirty="0">
                <a:ea typeface="微软雅黑" panose="020B0503020204020204" pitchFamily="34" charset="-122"/>
                <a:sym typeface="+mn-ea"/>
              </a:rPr>
              <a:t>工厂选址的方法</a:t>
            </a:r>
            <a:endParaRPr lang="zh-CN" altLang="zh-CN" sz="2800" dirty="0">
              <a:ea typeface="微软雅黑" panose="020B0503020204020204" pitchFamily="34" charset="-122"/>
              <a:sym typeface="+mn-ea"/>
            </a:endParaRPr>
          </a:p>
        </p:txBody>
      </p:sp>
      <p:sp>
        <p:nvSpPr>
          <p:cNvPr id="7172" name="灯片编号占位符 5"/>
          <p:cNvSpPr>
            <a:spLocks noGrp="1"/>
          </p:cNvSpPr>
          <p:nvPr/>
        </p:nvSpPr>
        <p:spPr>
          <a:xfrm>
            <a:off x="107950" y="787400"/>
            <a:ext cx="477838" cy="365125"/>
          </a:xfrm>
          <a:prstGeom prst="rect">
            <a:avLst/>
          </a:prstGeom>
          <a:noFill/>
          <a:ln w="9525">
            <a:noFill/>
          </a:ln>
        </p:spPr>
        <p:txBody>
          <a:bodyPr/>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4" name="文本框 3"/>
          <p:cNvSpPr txBox="1"/>
          <p:nvPr/>
        </p:nvSpPr>
        <p:spPr>
          <a:xfrm>
            <a:off x="899160" y="1844675"/>
            <a:ext cx="6724015" cy="829945"/>
          </a:xfrm>
          <a:prstGeom prst="rect">
            <a:avLst/>
          </a:prstGeom>
        </p:spPr>
        <p:txBody>
          <a:bodyPr wrap="square">
            <a:spAutoFit/>
          </a:bodyPr>
          <a:p>
            <a:pPr marL="0" indent="266700" algn="just" defTabSz="266700">
              <a:lnSpc>
                <a:spcPct val="150000"/>
              </a:lnSpc>
              <a:spcAft>
                <a:spcPct val="0"/>
              </a:spcAft>
            </a:pPr>
            <a:r>
              <a:rPr lang="zh-CN" altLang="en-US" sz="1600">
                <a:latin typeface="宋体" panose="02010600030101010101" pitchFamily="2" charset="-122"/>
                <a:ea typeface="宋体" panose="02010600030101010101" pitchFamily="2" charset="-122"/>
              </a:rPr>
              <a:t>（</a:t>
            </a:r>
            <a:r>
              <a:rPr lang="en-US" altLang="zh-CN" sz="1600">
                <a:latin typeface="宋体" panose="02010600030101010101" pitchFamily="2" charset="-122"/>
                <a:ea typeface="宋体" panose="02010600030101010101" pitchFamily="2" charset="-122"/>
              </a:rPr>
              <a:t>1</a:t>
            </a:r>
            <a:r>
              <a:rPr lang="zh-CN" altLang="en-US" sz="1600">
                <a:latin typeface="宋体" panose="02010600030101010101" pitchFamily="2" charset="-122"/>
                <a:ea typeface="宋体" panose="02010600030101010101" pitchFamily="2" charset="-122"/>
              </a:rPr>
              <a:t>）绘出各地点总成本线，选择最接近预期产量的产出（如每年</a:t>
            </a:r>
            <a:r>
              <a:rPr lang="en-US" altLang="zh-CN" sz="1600">
                <a:latin typeface="宋体" panose="02010600030101010101" pitchFamily="2" charset="-122"/>
                <a:ea typeface="宋体" panose="02010600030101010101" pitchFamily="2" charset="-122"/>
              </a:rPr>
              <a:t>10000</a:t>
            </a:r>
            <a:r>
              <a:rPr lang="zh-CN" altLang="en-US" sz="1600">
                <a:latin typeface="宋体" panose="02010600030101010101" pitchFamily="2" charset="-122"/>
                <a:ea typeface="宋体" panose="02010600030101010101" pitchFamily="2" charset="-122"/>
              </a:rPr>
              <a:t>个单位）。计算在这个水平上每个地点的总成本。</a:t>
            </a:r>
            <a:endParaRPr lang="zh-CN" altLang="en-US" sz="1600">
              <a:latin typeface="宋体" panose="02010600030101010101" pitchFamily="2" charset="-122"/>
              <a:ea typeface="宋体" panose="02010600030101010101" pitchFamily="2" charset="-122"/>
            </a:endParaRPr>
          </a:p>
        </p:txBody>
      </p:sp>
      <p:pic>
        <p:nvPicPr>
          <p:cNvPr id="5" name="图片 4"/>
          <p:cNvPicPr>
            <a:picLocks noChangeAspect="1"/>
          </p:cNvPicPr>
          <p:nvPr/>
        </p:nvPicPr>
        <p:blipFill>
          <a:blip r:embed="rId1"/>
          <a:stretch>
            <a:fillRect/>
          </a:stretch>
        </p:blipFill>
        <p:spPr>
          <a:xfrm>
            <a:off x="1149350" y="2780665"/>
            <a:ext cx="6223635" cy="1682115"/>
          </a:xfrm>
          <a:prstGeom prst="rect">
            <a:avLst/>
          </a:prstGeom>
        </p:spPr>
      </p:pic>
      <p:sp>
        <p:nvSpPr>
          <p:cNvPr id="6" name="文本框 5"/>
          <p:cNvSpPr txBox="1"/>
          <p:nvPr/>
        </p:nvSpPr>
        <p:spPr>
          <a:xfrm>
            <a:off x="1245870" y="4725035"/>
            <a:ext cx="6127115" cy="829945"/>
          </a:xfrm>
          <a:prstGeom prst="rect">
            <a:avLst/>
          </a:prstGeom>
        </p:spPr>
        <p:txBody>
          <a:bodyPr wrap="square">
            <a:spAutoFit/>
          </a:bodyPr>
          <a:p>
            <a:pPr marL="0" indent="266700" algn="just" defTabSz="266700">
              <a:lnSpc>
                <a:spcPct val="150000"/>
              </a:lnSpc>
              <a:spcAft>
                <a:spcPct val="0"/>
              </a:spcAft>
            </a:pPr>
            <a:r>
              <a:rPr lang="zh-CN" altLang="en-US" sz="1600">
                <a:latin typeface="宋体" panose="02010600030101010101" pitchFamily="2" charset="-122"/>
                <a:ea typeface="宋体" panose="02010600030101010101" pitchFamily="2" charset="-122"/>
              </a:rPr>
              <a:t>绘出每一地址的固定成本（在产出为</a:t>
            </a:r>
            <a:r>
              <a:rPr lang="en-US" altLang="zh-CN" sz="1600">
                <a:latin typeface="宋体" panose="02010600030101010101" pitchFamily="2" charset="-122"/>
                <a:ea typeface="宋体" panose="02010600030101010101" pitchFamily="2" charset="-122"/>
              </a:rPr>
              <a:t>0</a:t>
            </a:r>
            <a:r>
              <a:rPr lang="zh-CN" altLang="en-US" sz="1600">
                <a:latin typeface="宋体" panose="02010600030101010101" pitchFamily="2" charset="-122"/>
                <a:ea typeface="宋体" panose="02010600030101010101" pitchFamily="2" charset="-122"/>
              </a:rPr>
              <a:t>时）及产出为</a:t>
            </a:r>
            <a:r>
              <a:rPr lang="en-US" altLang="zh-CN" sz="1600">
                <a:latin typeface="宋体" panose="02010600030101010101" pitchFamily="2" charset="-122"/>
                <a:ea typeface="宋体" panose="02010600030101010101" pitchFamily="2" charset="-122"/>
              </a:rPr>
              <a:t>10000</a:t>
            </a:r>
            <a:r>
              <a:rPr lang="zh-CN" altLang="en-US" sz="1600">
                <a:latin typeface="宋体" panose="02010600030101010101" pitchFamily="2" charset="-122"/>
                <a:ea typeface="宋体" panose="02010600030101010101" pitchFamily="2" charset="-122"/>
              </a:rPr>
              <a:t>个单位时的总成本，并用一条直线把两点连起来（见下图）。</a:t>
            </a:r>
            <a:endParaRPr lang="zh-CN" altLang="en-US" sz="1600">
              <a:latin typeface="宋体" panose="02010600030101010101" pitchFamily="2" charset="-122"/>
              <a:ea typeface="宋体" panose="02010600030101010101" pitchFamily="2" charset="-122"/>
            </a:endParaRPr>
          </a:p>
        </p:txBody>
      </p:sp>
    </p:spTree>
    <p:custDataLst>
      <p:tags r:id="rId2"/>
    </p:custData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187" name="Rectangle 3"/>
          <p:cNvSpPr txBox="1"/>
          <p:nvPr/>
        </p:nvSpPr>
        <p:spPr>
          <a:xfrm>
            <a:off x="898843" y="1196023"/>
            <a:ext cx="6000750" cy="571500"/>
          </a:xfrm>
          <a:prstGeom prst="rect">
            <a:avLst/>
          </a:prstGeom>
          <a:noFill/>
          <a:ln w="9525">
            <a:noFill/>
          </a:ln>
        </p:spPr>
        <p:txBody>
          <a:bodyPr/>
          <a:p>
            <a:pPr marL="0" lvl="1" indent="0" eaLnBrk="1" hangingPunct="1">
              <a:buClr>
                <a:schemeClr val="accent2"/>
              </a:buClr>
              <a:buFont typeface="Wingdings" panose="05000000000000000000" pitchFamily="2" charset="2"/>
              <a:buChar char="p"/>
            </a:pPr>
            <a:r>
              <a:rPr lang="en-US" altLang="zh-CN" sz="2400" dirty="0">
                <a:latin typeface="微软雅黑" panose="020B0503020204020204" pitchFamily="34" charset="-122"/>
                <a:ea typeface="微软雅黑" panose="020B0503020204020204" pitchFamily="34" charset="-122"/>
              </a:rPr>
              <a:t> </a:t>
            </a:r>
            <a:r>
              <a:rPr lang="zh-CN" altLang="en-US" sz="2400" dirty="0">
                <a:latin typeface="微软雅黑" panose="020B0503020204020204" pitchFamily="34" charset="-122"/>
                <a:ea typeface="微软雅黑" panose="020B0503020204020204" pitchFamily="34" charset="-122"/>
              </a:rPr>
              <a:t>解析</a:t>
            </a:r>
            <a:endParaRPr lang="zh-CN" altLang="zh-CN" sz="2400" dirty="0">
              <a:ea typeface="微软雅黑" panose="020B0503020204020204" pitchFamily="34" charset="-122"/>
              <a:sym typeface="+mn-ea"/>
            </a:endParaRPr>
          </a:p>
        </p:txBody>
      </p:sp>
      <p:sp>
        <p:nvSpPr>
          <p:cNvPr id="7171" name="TextBox 53"/>
          <p:cNvSpPr txBox="1"/>
          <p:nvPr/>
        </p:nvSpPr>
        <p:spPr>
          <a:xfrm>
            <a:off x="684213" y="260350"/>
            <a:ext cx="2672080" cy="521970"/>
          </a:xfrm>
          <a:prstGeom prst="rect">
            <a:avLst/>
          </a:prstGeom>
          <a:noFill/>
          <a:ln w="9525">
            <a:noFill/>
          </a:ln>
        </p:spPr>
        <p:txBody>
          <a:bodyPr wrap="none">
            <a:spAutoFit/>
          </a:bodyPr>
          <a:p>
            <a:pPr marL="0" lvl="1" algn="l" eaLnBrk="1" hangingPunct="1">
              <a:buClrTx/>
              <a:buSzTx/>
              <a:buFontTx/>
            </a:pPr>
            <a:r>
              <a:rPr lang="zh-CN" altLang="zh-CN" sz="2800" dirty="0">
                <a:ea typeface="微软雅黑" panose="020B0503020204020204" pitchFamily="34" charset="-122"/>
                <a:sym typeface="+mn-ea"/>
              </a:rPr>
              <a:t>工厂选址的方法</a:t>
            </a:r>
            <a:endParaRPr lang="zh-CN" altLang="zh-CN" sz="2800" dirty="0">
              <a:ea typeface="微软雅黑" panose="020B0503020204020204" pitchFamily="34" charset="-122"/>
              <a:sym typeface="+mn-ea"/>
            </a:endParaRPr>
          </a:p>
        </p:txBody>
      </p:sp>
      <p:sp>
        <p:nvSpPr>
          <p:cNvPr id="7172" name="灯片编号占位符 5"/>
          <p:cNvSpPr>
            <a:spLocks noGrp="1"/>
          </p:cNvSpPr>
          <p:nvPr/>
        </p:nvSpPr>
        <p:spPr>
          <a:xfrm>
            <a:off x="107950" y="787400"/>
            <a:ext cx="477838" cy="365125"/>
          </a:xfrm>
          <a:prstGeom prst="rect">
            <a:avLst/>
          </a:prstGeom>
          <a:noFill/>
          <a:ln w="9525">
            <a:noFill/>
          </a:ln>
        </p:spPr>
        <p:txBody>
          <a:bodyPr/>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pic>
        <p:nvPicPr>
          <p:cNvPr id="52" name="图片 52"/>
          <p:cNvPicPr>
            <a:picLocks noChangeAspect="1"/>
          </p:cNvPicPr>
          <p:nvPr/>
        </p:nvPicPr>
        <p:blipFill>
          <a:blip r:embed="rId1"/>
          <a:srcRect t="3573" b="4479"/>
          <a:stretch>
            <a:fillRect/>
          </a:stretch>
        </p:blipFill>
        <p:spPr>
          <a:xfrm>
            <a:off x="2988310" y="1172210"/>
            <a:ext cx="4250690" cy="3517265"/>
          </a:xfrm>
          <a:prstGeom prst="rect">
            <a:avLst/>
          </a:prstGeom>
          <a:noFill/>
          <a:ln>
            <a:noFill/>
          </a:ln>
        </p:spPr>
      </p:pic>
      <p:sp>
        <p:nvSpPr>
          <p:cNvPr id="2" name="文本框 1"/>
          <p:cNvSpPr txBox="1"/>
          <p:nvPr/>
        </p:nvSpPr>
        <p:spPr>
          <a:xfrm>
            <a:off x="899160" y="4689475"/>
            <a:ext cx="7665085" cy="1753235"/>
          </a:xfrm>
          <a:prstGeom prst="rect">
            <a:avLst/>
          </a:prstGeom>
        </p:spPr>
        <p:txBody>
          <a:bodyPr wrap="square">
            <a:spAutoFit/>
          </a:bodyPr>
          <a:p>
            <a:pPr marL="0" indent="266700" algn="just" defTabSz="266700">
              <a:lnSpc>
                <a:spcPct val="150000"/>
              </a:lnSpc>
              <a:spcAft>
                <a:spcPct val="0"/>
              </a:spcAft>
            </a:pPr>
            <a:r>
              <a:rPr lang="zh-CN" altLang="en-US" sz="1800">
                <a:latin typeface="宋体" panose="02010600030101010101" pitchFamily="2" charset="-122"/>
                <a:ea typeface="宋体" panose="02010600030101010101" pitchFamily="2" charset="-122"/>
              </a:rPr>
              <a:t>（</a:t>
            </a:r>
            <a:r>
              <a:rPr lang="en-US" altLang="zh-CN" sz="1800">
                <a:latin typeface="宋体" panose="02010600030101010101" pitchFamily="2" charset="-122"/>
                <a:ea typeface="宋体" panose="02010600030101010101" pitchFamily="2" charset="-122"/>
              </a:rPr>
              <a:t>2</a:t>
            </a:r>
            <a:r>
              <a:rPr lang="zh-CN" altLang="en-US" sz="1800">
                <a:latin typeface="宋体" panose="02010600030101010101" pitchFamily="2" charset="-122"/>
                <a:ea typeface="宋体" panose="02010600030101010101" pitchFamily="2" charset="-122"/>
              </a:rPr>
              <a:t>）</a:t>
            </a:r>
            <a:r>
              <a:rPr lang="en-US" altLang="zh-CN" sz="1800">
                <a:latin typeface="宋体" panose="02010600030101010101" pitchFamily="2" charset="-122"/>
                <a:ea typeface="宋体" panose="02010600030101010101" pitchFamily="2" charset="-122"/>
              </a:rPr>
              <a:t>D</a:t>
            </a:r>
            <a:r>
              <a:rPr lang="zh-CN" altLang="en-US" sz="1800">
                <a:latin typeface="宋体" panose="02010600030101010101" pitchFamily="2" charset="-122"/>
                <a:ea typeface="宋体" panose="02010600030101010101" pitchFamily="2" charset="-122"/>
              </a:rPr>
              <a:t>地在整个比较中从未优于其他任何一个地点。通过观察</a:t>
            </a:r>
            <a:r>
              <a:rPr lang="en-US" altLang="zh-CN" sz="1800">
                <a:latin typeface="宋体" panose="02010600030101010101" pitchFamily="2" charset="-122"/>
                <a:ea typeface="宋体" panose="02010600030101010101" pitchFamily="2" charset="-122"/>
              </a:rPr>
              <a:t>B</a:t>
            </a:r>
            <a:r>
              <a:rPr lang="zh-CN" altLang="en-US" sz="1800">
                <a:latin typeface="宋体" panose="02010600030101010101" pitchFamily="2" charset="-122"/>
                <a:ea typeface="宋体" panose="02010600030101010101" pitchFamily="2" charset="-122"/>
              </a:rPr>
              <a:t>线和</a:t>
            </a:r>
            <a:r>
              <a:rPr lang="en-US" altLang="zh-CN" sz="1800">
                <a:latin typeface="宋体" panose="02010600030101010101" pitchFamily="2" charset="-122"/>
                <a:ea typeface="宋体" panose="02010600030101010101" pitchFamily="2" charset="-122"/>
              </a:rPr>
              <a:t>C</a:t>
            </a:r>
            <a:r>
              <a:rPr lang="zh-CN" altLang="en-US" sz="1800">
                <a:latin typeface="宋体" panose="02010600030101010101" pitchFamily="2" charset="-122"/>
                <a:ea typeface="宋体" panose="02010600030101010101" pitchFamily="2" charset="-122"/>
              </a:rPr>
              <a:t>线的交点以及</a:t>
            </a:r>
            <a:r>
              <a:rPr lang="en-US" altLang="zh-CN" sz="1800">
                <a:latin typeface="宋体" panose="02010600030101010101" pitchFamily="2" charset="-122"/>
                <a:ea typeface="宋体" panose="02010600030101010101" pitchFamily="2" charset="-122"/>
              </a:rPr>
              <a:t>A</a:t>
            </a:r>
            <a:r>
              <a:rPr lang="zh-CN" altLang="en-US" sz="1800">
                <a:latin typeface="宋体" panose="02010600030101010101" pitchFamily="2" charset="-122"/>
                <a:ea typeface="宋体" panose="02010600030101010101" pitchFamily="2" charset="-122"/>
              </a:rPr>
              <a:t>线和</a:t>
            </a:r>
            <a:r>
              <a:rPr lang="en-US" altLang="zh-CN" sz="1800">
                <a:latin typeface="宋体" panose="02010600030101010101" pitchFamily="2" charset="-122"/>
                <a:ea typeface="宋体" panose="02010600030101010101" pitchFamily="2" charset="-122"/>
              </a:rPr>
              <a:t>C</a:t>
            </a:r>
            <a:r>
              <a:rPr lang="zh-CN" altLang="en-US" sz="1800">
                <a:latin typeface="宋体" panose="02010600030101010101" pitchFamily="2" charset="-122"/>
                <a:ea typeface="宋体" panose="02010600030101010101" pitchFamily="2" charset="-122"/>
              </a:rPr>
              <a:t>线的交点，我们可以得到产出水平的确切区间。为了确定这一点，我们需要使它们的总成本公式相等，通过求解</a:t>
            </a:r>
            <a:r>
              <a:rPr lang="en-US" altLang="zh-CN" sz="1800">
                <a:latin typeface="宋体" panose="02010600030101010101" pitchFamily="2" charset="-122"/>
                <a:ea typeface="宋体" panose="02010600030101010101" pitchFamily="2" charset="-122"/>
              </a:rPr>
              <a:t>Q</a:t>
            </a:r>
            <a:r>
              <a:rPr lang="zh-CN" altLang="en-US" sz="1800">
                <a:latin typeface="宋体" panose="02010600030101010101" pitchFamily="2" charset="-122"/>
                <a:ea typeface="宋体" panose="02010600030101010101" pitchFamily="2" charset="-122"/>
              </a:rPr>
              <a:t>值，得到它们最优产出水平的边界。</a:t>
            </a:r>
            <a:endParaRPr lang="zh-CN" altLang="en-US" sz="1800">
              <a:latin typeface="宋体" panose="02010600030101010101" pitchFamily="2" charset="-122"/>
              <a:ea typeface="宋体" panose="02010600030101010101" pitchFamily="2" charset="-122"/>
            </a:endParaRPr>
          </a:p>
        </p:txBody>
      </p:sp>
    </p:spTree>
    <p:custDataLst>
      <p:tags r:id="rId2"/>
    </p:custData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187" name="Rectangle 3"/>
          <p:cNvSpPr txBox="1"/>
          <p:nvPr/>
        </p:nvSpPr>
        <p:spPr>
          <a:xfrm>
            <a:off x="898843" y="1196023"/>
            <a:ext cx="6000750" cy="571500"/>
          </a:xfrm>
          <a:prstGeom prst="rect">
            <a:avLst/>
          </a:prstGeom>
          <a:noFill/>
          <a:ln w="9525">
            <a:noFill/>
          </a:ln>
        </p:spPr>
        <p:txBody>
          <a:bodyPr/>
          <a:p>
            <a:pPr marL="0" lvl="1" indent="0" eaLnBrk="1" hangingPunct="1">
              <a:buClr>
                <a:schemeClr val="accent2"/>
              </a:buClr>
              <a:buFont typeface="Wingdings" panose="05000000000000000000" pitchFamily="2" charset="2"/>
              <a:buChar char="p"/>
            </a:pPr>
            <a:r>
              <a:rPr lang="en-US" altLang="zh-CN" sz="2400" dirty="0">
                <a:latin typeface="微软雅黑" panose="020B0503020204020204" pitchFamily="34" charset="-122"/>
                <a:ea typeface="微软雅黑" panose="020B0503020204020204" pitchFamily="34" charset="-122"/>
              </a:rPr>
              <a:t> </a:t>
            </a:r>
            <a:r>
              <a:rPr lang="zh-CN" altLang="en-US" sz="2400" dirty="0">
                <a:latin typeface="微软雅黑" panose="020B0503020204020204" pitchFamily="34" charset="-122"/>
                <a:ea typeface="微软雅黑" panose="020B0503020204020204" pitchFamily="34" charset="-122"/>
              </a:rPr>
              <a:t>解析</a:t>
            </a:r>
            <a:endParaRPr lang="zh-CN" altLang="zh-CN" sz="2400" dirty="0">
              <a:ea typeface="微软雅黑" panose="020B0503020204020204" pitchFamily="34" charset="-122"/>
              <a:sym typeface="+mn-ea"/>
            </a:endParaRPr>
          </a:p>
        </p:txBody>
      </p:sp>
      <p:sp>
        <p:nvSpPr>
          <p:cNvPr id="7171" name="TextBox 53"/>
          <p:cNvSpPr txBox="1"/>
          <p:nvPr/>
        </p:nvSpPr>
        <p:spPr>
          <a:xfrm>
            <a:off x="684213" y="260350"/>
            <a:ext cx="2672080" cy="521970"/>
          </a:xfrm>
          <a:prstGeom prst="rect">
            <a:avLst/>
          </a:prstGeom>
          <a:noFill/>
          <a:ln w="9525">
            <a:noFill/>
          </a:ln>
        </p:spPr>
        <p:txBody>
          <a:bodyPr wrap="none">
            <a:spAutoFit/>
          </a:bodyPr>
          <a:p>
            <a:pPr marL="0" lvl="1" algn="l" eaLnBrk="1" hangingPunct="1">
              <a:buClrTx/>
              <a:buSzTx/>
              <a:buFontTx/>
            </a:pPr>
            <a:r>
              <a:rPr lang="zh-CN" altLang="zh-CN" sz="2800" dirty="0">
                <a:ea typeface="微软雅黑" panose="020B0503020204020204" pitchFamily="34" charset="-122"/>
                <a:sym typeface="+mn-ea"/>
              </a:rPr>
              <a:t>工厂选址的方法</a:t>
            </a:r>
            <a:endParaRPr lang="zh-CN" altLang="zh-CN" sz="2800" dirty="0">
              <a:ea typeface="微软雅黑" panose="020B0503020204020204" pitchFamily="34" charset="-122"/>
              <a:sym typeface="+mn-ea"/>
            </a:endParaRPr>
          </a:p>
        </p:txBody>
      </p:sp>
      <p:sp>
        <p:nvSpPr>
          <p:cNvPr id="7172" name="灯片编号占位符 5"/>
          <p:cNvSpPr>
            <a:spLocks noGrp="1"/>
          </p:cNvSpPr>
          <p:nvPr/>
        </p:nvSpPr>
        <p:spPr>
          <a:xfrm>
            <a:off x="107950" y="787400"/>
            <a:ext cx="477838" cy="365125"/>
          </a:xfrm>
          <a:prstGeom prst="rect">
            <a:avLst/>
          </a:prstGeom>
          <a:noFill/>
          <a:ln w="9525">
            <a:noFill/>
          </a:ln>
        </p:spPr>
        <p:txBody>
          <a:bodyPr/>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pic>
        <p:nvPicPr>
          <p:cNvPr id="3" name="图片 2"/>
          <p:cNvPicPr>
            <a:picLocks noChangeAspect="1"/>
          </p:cNvPicPr>
          <p:nvPr/>
        </p:nvPicPr>
        <p:blipFill>
          <a:blip r:embed="rId1"/>
          <a:srcRect l="4632" t="30066" r="16481"/>
          <a:stretch>
            <a:fillRect/>
          </a:stretch>
        </p:blipFill>
        <p:spPr>
          <a:xfrm>
            <a:off x="1331595" y="1988820"/>
            <a:ext cx="6762115" cy="4126230"/>
          </a:xfrm>
          <a:prstGeom prst="rect">
            <a:avLst/>
          </a:prstGeom>
        </p:spPr>
      </p:pic>
    </p:spTree>
    <p:custDataLst>
      <p:tags r:id="rId2"/>
    </p:custData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171" name="TextBox 53"/>
          <p:cNvSpPr txBox="1"/>
          <p:nvPr/>
        </p:nvSpPr>
        <p:spPr>
          <a:xfrm>
            <a:off x="684213" y="260350"/>
            <a:ext cx="2672080" cy="521970"/>
          </a:xfrm>
          <a:prstGeom prst="rect">
            <a:avLst/>
          </a:prstGeom>
          <a:noFill/>
          <a:ln w="9525">
            <a:noFill/>
          </a:ln>
        </p:spPr>
        <p:txBody>
          <a:bodyPr wrap="none">
            <a:spAutoFit/>
          </a:bodyPr>
          <a:p>
            <a:pPr marL="0" lvl="1" algn="l" eaLnBrk="1" hangingPunct="1">
              <a:buClrTx/>
              <a:buSzTx/>
              <a:buFontTx/>
            </a:pPr>
            <a:r>
              <a:rPr lang="zh-CN" altLang="zh-CN" sz="2800" dirty="0">
                <a:ea typeface="微软雅黑" panose="020B0503020204020204" pitchFamily="34" charset="-122"/>
                <a:sym typeface="+mn-ea"/>
              </a:rPr>
              <a:t>工厂选址的方法</a:t>
            </a:r>
            <a:endParaRPr lang="zh-CN" altLang="zh-CN" sz="2800" dirty="0">
              <a:ea typeface="微软雅黑" panose="020B0503020204020204" pitchFamily="34" charset="-122"/>
              <a:sym typeface="+mn-ea"/>
            </a:endParaRPr>
          </a:p>
        </p:txBody>
      </p:sp>
      <p:sp>
        <p:nvSpPr>
          <p:cNvPr id="11267" name="Rectangle 3"/>
          <p:cNvSpPr>
            <a:spLocks noGrp="1"/>
          </p:cNvSpPr>
          <p:nvPr/>
        </p:nvSpPr>
        <p:spPr>
          <a:xfrm>
            <a:off x="1114873" y="1988615"/>
            <a:ext cx="7689106" cy="3653107"/>
          </a:xfrm>
          <a:prstGeom prst="rect">
            <a:avLst/>
          </a:prstGeom>
          <a:noFill/>
          <a:ln w="9525">
            <a:noFill/>
          </a:ln>
        </p:spPr>
        <p:txBody>
          <a:bodyPr vert="horz" wrap="square" anchor="t" anchorCtr="0"/>
          <a:lstStyle>
            <a:lvl1pPr marL="342900" lvl="0" indent="-342900" algn="l" defTabSz="914400" eaLnBrk="0" fontAlgn="base" latinLnBrk="0" hangingPunct="0">
              <a:lnSpc>
                <a:spcPct val="100000"/>
              </a:lnSpc>
              <a:spcBef>
                <a:spcPct val="20000"/>
              </a:spcBef>
              <a:spcAft>
                <a:spcPct val="0"/>
              </a:spcAft>
              <a:buFont typeface="Arial" panose="020B0604020202020204" pitchFamily="34" charset="0"/>
              <a:buChar char="•"/>
              <a:defRPr sz="2400" b="0" i="0" u="none" kern="1200" baseline="0">
                <a:solidFill>
                  <a:schemeClr val="tx1"/>
                </a:solidFill>
                <a:latin typeface="+mn-lt"/>
                <a:ea typeface="+mn-ea"/>
                <a:cs typeface="+mn-cs"/>
                <a:sym typeface="Calibri" panose="020F0502020204030204" pitchFamily="34" charset="0"/>
              </a:defRPr>
            </a:lvl1pPr>
            <a:lvl2pPr marL="742950" lvl="1" indent="-285750" algn="l" defTabSz="914400" eaLnBrk="0" fontAlgn="base" latinLnBrk="0" hangingPunct="0">
              <a:lnSpc>
                <a:spcPct val="100000"/>
              </a:lnSpc>
              <a:spcBef>
                <a:spcPct val="20000"/>
              </a:spcBef>
              <a:spcAft>
                <a:spcPct val="0"/>
              </a:spcAft>
              <a:buFont typeface="Arial" panose="020B0604020202020204" pitchFamily="34" charset="0"/>
              <a:buChar char="–"/>
              <a:defRPr sz="2000" b="0" i="0" u="none" kern="1200" baseline="0">
                <a:solidFill>
                  <a:schemeClr val="tx1"/>
                </a:solidFill>
                <a:latin typeface="+mn-lt"/>
                <a:ea typeface="+mn-ea"/>
                <a:cs typeface="+mn-cs"/>
                <a:sym typeface="Calibri" panose="020F0502020204030204" pitchFamily="34" charset="0"/>
              </a:defRPr>
            </a:lvl2pPr>
            <a:lvl3pPr marL="1143000" lvl="2" indent="-228600" algn="l" defTabSz="914400" eaLnBrk="0" fontAlgn="base" latinLnBrk="0" hangingPunct="0">
              <a:lnSpc>
                <a:spcPct val="100000"/>
              </a:lnSpc>
              <a:spcBef>
                <a:spcPct val="20000"/>
              </a:spcBef>
              <a:spcAft>
                <a:spcPct val="0"/>
              </a:spcAft>
              <a:buFont typeface="Arial" panose="020B0604020202020204" pitchFamily="34" charset="0"/>
              <a:buChar char="•"/>
              <a:defRPr sz="1800" b="0" i="0" u="none" kern="1200" baseline="0">
                <a:solidFill>
                  <a:schemeClr val="tx1"/>
                </a:solidFill>
                <a:latin typeface="+mn-lt"/>
                <a:ea typeface="+mn-ea"/>
                <a:cs typeface="+mn-cs"/>
                <a:sym typeface="Calibri" panose="020F0502020204030204" pitchFamily="34" charset="0"/>
              </a:defRPr>
            </a:lvl3pPr>
            <a:lvl4pPr marL="1600200" lvl="3" indent="-228600" algn="l" defTabSz="914400" eaLnBrk="0" fontAlgn="base" latinLnBrk="0" hangingPunct="0">
              <a:lnSpc>
                <a:spcPct val="100000"/>
              </a:lnSpc>
              <a:spcBef>
                <a:spcPct val="20000"/>
              </a:spcBef>
              <a:spcAft>
                <a:spcPct val="0"/>
              </a:spcAft>
              <a:buFont typeface="Arial" panose="020B0604020202020204" pitchFamily="34" charset="0"/>
              <a:buChar char="–"/>
              <a:defRPr sz="1600" b="0" i="0" u="none" kern="1200" baseline="0">
                <a:solidFill>
                  <a:schemeClr val="tx1"/>
                </a:solidFill>
                <a:latin typeface="+mn-lt"/>
                <a:ea typeface="+mn-ea"/>
                <a:cs typeface="+mn-cs"/>
                <a:sym typeface="Calibri" panose="020F0502020204030204" pitchFamily="34" charset="0"/>
              </a:defRPr>
            </a:lvl4pPr>
            <a:lvl5pPr marL="2057400" lvl="4" indent="-228600" algn="l" defTabSz="914400" eaLnBrk="0" fontAlgn="base" latinLnBrk="0" hangingPunct="0">
              <a:lnSpc>
                <a:spcPct val="100000"/>
              </a:lnSpc>
              <a:spcBef>
                <a:spcPct val="20000"/>
              </a:spcBef>
              <a:spcAft>
                <a:spcPct val="0"/>
              </a:spcAft>
              <a:buFont typeface="Arial" panose="020B0604020202020204" pitchFamily="34" charset="0"/>
              <a:buChar char="»"/>
              <a:defRPr sz="1600" b="0" i="0" u="none" kern="1200" baseline="0">
                <a:solidFill>
                  <a:schemeClr val="tx1"/>
                </a:solidFill>
                <a:latin typeface="+mn-lt"/>
                <a:ea typeface="+mn-ea"/>
                <a:cs typeface="+mn-cs"/>
                <a:sym typeface="Calibri" panose="020F0502020204030204" pitchFamily="34" charset="0"/>
              </a:defRPr>
            </a:lvl5pPr>
            <a:lvl6pPr marL="2514600" lvl="5" indent="-228600" algn="l" defTabSz="914400" eaLnBrk="0" fontAlgn="base" latinLnBrk="0" hangingPunct="0">
              <a:lnSpc>
                <a:spcPct val="100000"/>
              </a:lnSpc>
              <a:spcBef>
                <a:spcPct val="20000"/>
              </a:spcBef>
              <a:spcAft>
                <a:spcPct val="0"/>
              </a:spcAft>
              <a:buFont typeface="Arial" panose="020B0604020202020204" pitchFamily="34" charset="0"/>
              <a:buChar char="»"/>
              <a:defRPr sz="1600" b="0" i="0" u="none" kern="1200" baseline="0">
                <a:solidFill>
                  <a:schemeClr val="tx1"/>
                </a:solidFill>
                <a:latin typeface="+mn-lt"/>
                <a:ea typeface="+mn-ea"/>
                <a:cs typeface="+mn-cs"/>
                <a:sym typeface="Calibri" panose="020F0502020204030204" pitchFamily="34" charset="0"/>
              </a:defRPr>
            </a:lvl6pPr>
            <a:lvl7pPr marL="2971800" lvl="6" indent="-228600" algn="l" defTabSz="914400" eaLnBrk="0" fontAlgn="base" latinLnBrk="0" hangingPunct="0">
              <a:lnSpc>
                <a:spcPct val="100000"/>
              </a:lnSpc>
              <a:spcBef>
                <a:spcPct val="20000"/>
              </a:spcBef>
              <a:spcAft>
                <a:spcPct val="0"/>
              </a:spcAft>
              <a:buFont typeface="Arial" panose="020B0604020202020204" pitchFamily="34" charset="0"/>
              <a:buChar char="»"/>
              <a:defRPr sz="1600" b="0" i="0" u="none" kern="1200" baseline="0">
                <a:solidFill>
                  <a:schemeClr val="tx1"/>
                </a:solidFill>
                <a:latin typeface="+mn-lt"/>
                <a:ea typeface="+mn-ea"/>
                <a:cs typeface="+mn-cs"/>
                <a:sym typeface="Calibri" panose="020F0502020204030204" pitchFamily="34" charset="0"/>
              </a:defRPr>
            </a:lvl7pPr>
            <a:lvl8pPr marL="3429000" lvl="7" indent="-228600" algn="l" defTabSz="914400" eaLnBrk="0" fontAlgn="base" latinLnBrk="0" hangingPunct="0">
              <a:lnSpc>
                <a:spcPct val="100000"/>
              </a:lnSpc>
              <a:spcBef>
                <a:spcPct val="20000"/>
              </a:spcBef>
              <a:spcAft>
                <a:spcPct val="0"/>
              </a:spcAft>
              <a:buFont typeface="Arial" panose="020B0604020202020204" pitchFamily="34" charset="0"/>
              <a:buChar char="»"/>
              <a:defRPr sz="1600" b="0" i="0" u="none" kern="1200" baseline="0">
                <a:solidFill>
                  <a:schemeClr val="tx1"/>
                </a:solidFill>
                <a:latin typeface="+mn-lt"/>
                <a:ea typeface="+mn-ea"/>
                <a:cs typeface="+mn-cs"/>
                <a:sym typeface="Calibri" panose="020F0502020204030204" pitchFamily="34" charset="0"/>
              </a:defRPr>
            </a:lvl8pPr>
            <a:lvl9pPr marL="3886200" lvl="8" indent="-228600" algn="l" defTabSz="914400" eaLnBrk="0" fontAlgn="base" latinLnBrk="0" hangingPunct="0">
              <a:lnSpc>
                <a:spcPct val="100000"/>
              </a:lnSpc>
              <a:spcBef>
                <a:spcPct val="20000"/>
              </a:spcBef>
              <a:spcAft>
                <a:spcPct val="0"/>
              </a:spcAft>
              <a:buFont typeface="Arial" panose="020B0604020202020204" pitchFamily="34" charset="0"/>
              <a:buChar char="»"/>
              <a:defRPr sz="1600" b="0" i="0" u="none" kern="1200" baseline="0">
                <a:solidFill>
                  <a:schemeClr val="tx1"/>
                </a:solidFill>
                <a:latin typeface="+mn-lt"/>
                <a:ea typeface="+mn-ea"/>
                <a:cs typeface="+mn-cs"/>
                <a:sym typeface="Calibri" panose="020F0502020204030204" pitchFamily="34" charset="0"/>
              </a:defRPr>
            </a:lvl9pPr>
          </a:lstStyle>
          <a:p>
            <a:pPr marL="0" indent="0" eaLnBrk="1" hangingPunct="1">
              <a:lnSpc>
                <a:spcPct val="130000"/>
              </a:lnSpc>
              <a:buNone/>
            </a:pPr>
            <a:r>
              <a:rPr lang="zh-CN" altLang="en-US" sz="2460" b="1" dirty="0">
                <a:solidFill>
                  <a:srgbClr val="FF3399"/>
                </a:solidFill>
                <a:latin typeface="黑体" panose="02010609060101010101" pitchFamily="49" charset="-122"/>
                <a:ea typeface="黑体" panose="02010609060101010101" pitchFamily="49" charset="-122"/>
              </a:rPr>
              <a:t>假设条件：</a:t>
            </a:r>
            <a:endParaRPr lang="zh-CN" altLang="en-US" sz="2460" b="1" dirty="0">
              <a:solidFill>
                <a:srgbClr val="FF3399"/>
              </a:solidFill>
              <a:latin typeface="黑体" panose="02010609060101010101" pitchFamily="49" charset="-122"/>
              <a:ea typeface="黑体" panose="02010609060101010101" pitchFamily="49" charset="-122"/>
            </a:endParaRPr>
          </a:p>
          <a:p>
            <a:pPr marL="0" indent="0" eaLnBrk="1" hangingPunct="1">
              <a:lnSpc>
                <a:spcPct val="130000"/>
              </a:lnSpc>
              <a:buNone/>
            </a:pPr>
            <a:r>
              <a:rPr lang="zh-CN" altLang="en-US" sz="2460" b="1" dirty="0">
                <a:latin typeface="黑体" panose="02010609060101010101" pitchFamily="49" charset="-122"/>
                <a:ea typeface="黑体" panose="02010609060101010101" pitchFamily="49" charset="-122"/>
              </a:rPr>
              <a:t>1、需求量集中于某一点；</a:t>
            </a:r>
            <a:endParaRPr lang="zh-CN" altLang="en-US" sz="2460" b="1" dirty="0">
              <a:latin typeface="黑体" panose="02010609060101010101" pitchFamily="49" charset="-122"/>
              <a:ea typeface="黑体" panose="02010609060101010101" pitchFamily="49" charset="-122"/>
            </a:endParaRPr>
          </a:p>
          <a:p>
            <a:pPr marL="0" indent="0" eaLnBrk="1" hangingPunct="1">
              <a:lnSpc>
                <a:spcPct val="130000"/>
              </a:lnSpc>
              <a:buNone/>
            </a:pPr>
            <a:r>
              <a:rPr lang="zh-CN" altLang="en-US" sz="2460" b="1" dirty="0">
                <a:latin typeface="黑体" panose="02010609060101010101" pitchFamily="49" charset="-122"/>
                <a:ea typeface="黑体" panose="02010609060101010101" pitchFamily="49" charset="-122"/>
              </a:rPr>
              <a:t>2、不同地点物流中心的建设费用、运营费用相同；</a:t>
            </a:r>
            <a:endParaRPr lang="zh-CN" altLang="en-US" sz="2460" b="1" dirty="0">
              <a:latin typeface="黑体" panose="02010609060101010101" pitchFamily="49" charset="-122"/>
              <a:ea typeface="黑体" panose="02010609060101010101" pitchFamily="49" charset="-122"/>
            </a:endParaRPr>
          </a:p>
          <a:p>
            <a:pPr marL="0" indent="0" eaLnBrk="1" hangingPunct="1">
              <a:lnSpc>
                <a:spcPct val="130000"/>
              </a:lnSpc>
              <a:buNone/>
            </a:pPr>
            <a:r>
              <a:rPr lang="zh-CN" altLang="en-US" sz="2460" b="1" dirty="0">
                <a:latin typeface="黑体" panose="02010609060101010101" pitchFamily="49" charset="-122"/>
                <a:ea typeface="黑体" panose="02010609060101010101" pitchFamily="49" charset="-122"/>
              </a:rPr>
              <a:t>3、运输费用随运输距离成正比增加；</a:t>
            </a:r>
            <a:endParaRPr lang="zh-CN" altLang="en-US" sz="2460" b="1" dirty="0">
              <a:latin typeface="黑体" panose="02010609060101010101" pitchFamily="49" charset="-122"/>
              <a:ea typeface="黑体" panose="02010609060101010101" pitchFamily="49" charset="-122"/>
            </a:endParaRPr>
          </a:p>
          <a:p>
            <a:pPr marL="0" indent="0" eaLnBrk="1" hangingPunct="1">
              <a:lnSpc>
                <a:spcPct val="130000"/>
              </a:lnSpc>
              <a:buNone/>
            </a:pPr>
            <a:r>
              <a:rPr lang="zh-CN" altLang="en-US" sz="2460" b="1" dirty="0">
                <a:latin typeface="黑体" panose="02010609060101010101" pitchFamily="49" charset="-122"/>
                <a:ea typeface="黑体" panose="02010609060101010101" pitchFamily="49" charset="-122"/>
              </a:rPr>
              <a:t>4、运输线路为空间直线距离。</a:t>
            </a:r>
            <a:endParaRPr lang="zh-CN" altLang="en-US" sz="2460" b="1" dirty="0">
              <a:latin typeface="黑体" panose="02010609060101010101" pitchFamily="49" charset="-122"/>
              <a:ea typeface="黑体" panose="02010609060101010101" pitchFamily="49" charset="-122"/>
            </a:endParaRPr>
          </a:p>
          <a:p>
            <a:pPr marL="0" indent="0" eaLnBrk="1" hangingPunct="1">
              <a:lnSpc>
                <a:spcPct val="130000"/>
              </a:lnSpc>
              <a:buNone/>
            </a:pPr>
            <a:r>
              <a:rPr lang="zh-CN" altLang="en-US" sz="2460" b="1" dirty="0">
                <a:solidFill>
                  <a:srgbClr val="FF3399"/>
                </a:solidFill>
                <a:latin typeface="黑体" panose="02010609060101010101" pitchFamily="49" charset="-122"/>
                <a:ea typeface="黑体" panose="02010609060101010101" pitchFamily="49" charset="-122"/>
                <a:sym typeface="+mn-ea"/>
              </a:rPr>
              <a:t>原理：</a:t>
            </a:r>
            <a:endParaRPr lang="zh-CN" altLang="en-US" sz="2460" b="1" dirty="0">
              <a:solidFill>
                <a:srgbClr val="FF3399"/>
              </a:solidFill>
              <a:latin typeface="黑体" panose="02010609060101010101" pitchFamily="49" charset="-122"/>
              <a:ea typeface="黑体" panose="02010609060101010101" pitchFamily="49" charset="-122"/>
              <a:sym typeface="+mn-ea"/>
            </a:endParaRPr>
          </a:p>
          <a:p>
            <a:pPr marL="0" indent="0" eaLnBrk="1" hangingPunct="1">
              <a:lnSpc>
                <a:spcPct val="130000"/>
              </a:lnSpc>
              <a:buNone/>
            </a:pPr>
            <a:r>
              <a:rPr lang="zh-CN" altLang="en-US" sz="2460" b="1">
                <a:ea typeface="黑体" panose="02010609060101010101" pitchFamily="49" charset="-122"/>
                <a:sym typeface="+mn-ea"/>
              </a:rPr>
              <a:t>仓库、配送中心到客户的运输费用等于</a:t>
            </a:r>
            <a:r>
              <a:rPr lang="zh-CN" altLang="en-US" sz="2460" b="1">
                <a:solidFill>
                  <a:schemeClr val="hlink"/>
                </a:solidFill>
                <a:ea typeface="黑体" panose="02010609060101010101" pitchFamily="49" charset="-122"/>
                <a:sym typeface="+mn-ea"/>
              </a:rPr>
              <a:t>货物运输量与两点之间运输距离以及运输费率的乘积。</a:t>
            </a:r>
            <a:endParaRPr lang="zh-CN" altLang="en-US" sz="2460" b="1" dirty="0">
              <a:solidFill>
                <a:srgbClr val="FF3399"/>
              </a:solidFill>
              <a:latin typeface="黑体" panose="02010609060101010101" pitchFamily="49" charset="-122"/>
              <a:ea typeface="黑体" panose="02010609060101010101" pitchFamily="49" charset="-122"/>
            </a:endParaRPr>
          </a:p>
          <a:p>
            <a:pPr marL="0" indent="0" eaLnBrk="1" hangingPunct="1">
              <a:lnSpc>
                <a:spcPct val="130000"/>
              </a:lnSpc>
              <a:buNone/>
            </a:pPr>
            <a:endParaRPr lang="zh-CN" altLang="en-US" sz="2460" b="1" dirty="0">
              <a:latin typeface="黑体" panose="02010609060101010101" pitchFamily="49" charset="-122"/>
              <a:ea typeface="黑体" panose="02010609060101010101" pitchFamily="49" charset="-122"/>
            </a:endParaRPr>
          </a:p>
        </p:txBody>
      </p:sp>
      <p:sp>
        <p:nvSpPr>
          <p:cNvPr id="7187" name="Rectangle 3"/>
          <p:cNvSpPr txBox="1"/>
          <p:nvPr/>
        </p:nvSpPr>
        <p:spPr>
          <a:xfrm>
            <a:off x="684213" y="1340168"/>
            <a:ext cx="6000750" cy="571500"/>
          </a:xfrm>
          <a:prstGeom prst="rect">
            <a:avLst/>
          </a:prstGeom>
          <a:noFill/>
          <a:ln w="9525">
            <a:noFill/>
          </a:ln>
        </p:spPr>
        <p:txBody>
          <a:bodyPr/>
          <a:p>
            <a:pPr marL="0" lvl="1" indent="0" eaLnBrk="1" hangingPunct="1">
              <a:buClr>
                <a:schemeClr val="accent2"/>
              </a:buClr>
              <a:buFont typeface="Wingdings" panose="05000000000000000000" pitchFamily="2" charset="2"/>
              <a:buChar char="p"/>
            </a:pPr>
            <a:r>
              <a:rPr lang="en-US" altLang="zh-CN" sz="2800" dirty="0">
                <a:latin typeface="微软雅黑" panose="020B0503020204020204" pitchFamily="34" charset="-122"/>
                <a:ea typeface="微软雅黑" panose="020B0503020204020204" pitchFamily="34" charset="-122"/>
              </a:rPr>
              <a:t> </a:t>
            </a:r>
            <a:r>
              <a:rPr lang="zh-CN" altLang="en-US" sz="2800" dirty="0">
                <a:latin typeface="微软雅黑" panose="020B0503020204020204" pitchFamily="34" charset="-122"/>
                <a:ea typeface="微软雅黑" panose="020B0503020204020204" pitchFamily="34" charset="-122"/>
              </a:rPr>
              <a:t>重心法</a:t>
            </a:r>
            <a:endParaRPr lang="zh-CN" altLang="en-US" sz="2800" dirty="0">
              <a:latin typeface="微软雅黑" panose="020B0503020204020204" pitchFamily="34" charset="-122"/>
              <a:ea typeface="微软雅黑" panose="020B0503020204020204" pitchFamily="34" charset="-122"/>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171" name="TextBox 53"/>
          <p:cNvSpPr txBox="1"/>
          <p:nvPr/>
        </p:nvSpPr>
        <p:spPr>
          <a:xfrm>
            <a:off x="684213" y="260350"/>
            <a:ext cx="2672080" cy="521970"/>
          </a:xfrm>
          <a:prstGeom prst="rect">
            <a:avLst/>
          </a:prstGeom>
          <a:noFill/>
          <a:ln w="9525">
            <a:noFill/>
          </a:ln>
        </p:spPr>
        <p:txBody>
          <a:bodyPr wrap="none">
            <a:spAutoFit/>
          </a:bodyPr>
          <a:p>
            <a:pPr marL="0" lvl="1" algn="l" eaLnBrk="1" hangingPunct="1">
              <a:buClrTx/>
              <a:buSzTx/>
              <a:buFontTx/>
            </a:pPr>
            <a:r>
              <a:rPr lang="zh-CN" altLang="zh-CN" sz="2800" dirty="0">
                <a:ea typeface="微软雅黑" panose="020B0503020204020204" pitchFamily="34" charset="-122"/>
                <a:sym typeface="+mn-ea"/>
              </a:rPr>
              <a:t>工厂选址的方法</a:t>
            </a:r>
            <a:endParaRPr lang="zh-CN" altLang="zh-CN" sz="2800" dirty="0">
              <a:ea typeface="微软雅黑" panose="020B0503020204020204" pitchFamily="34" charset="-122"/>
              <a:sym typeface="+mn-ea"/>
            </a:endParaRPr>
          </a:p>
        </p:txBody>
      </p:sp>
      <p:sp>
        <p:nvSpPr>
          <p:cNvPr id="7187" name="Rectangle 3"/>
          <p:cNvSpPr txBox="1"/>
          <p:nvPr/>
        </p:nvSpPr>
        <p:spPr>
          <a:xfrm>
            <a:off x="684213" y="1340168"/>
            <a:ext cx="6000750" cy="571500"/>
          </a:xfrm>
          <a:prstGeom prst="rect">
            <a:avLst/>
          </a:prstGeom>
          <a:noFill/>
          <a:ln w="9525">
            <a:noFill/>
          </a:ln>
        </p:spPr>
        <p:txBody>
          <a:bodyPr/>
          <a:p>
            <a:pPr marL="0" lvl="1" indent="0" eaLnBrk="1" hangingPunct="1">
              <a:buClr>
                <a:schemeClr val="accent2"/>
              </a:buClr>
              <a:buFont typeface="Wingdings" panose="05000000000000000000" pitchFamily="2" charset="2"/>
              <a:buChar char="p"/>
            </a:pPr>
            <a:r>
              <a:rPr lang="en-US" altLang="zh-CN" sz="2800" dirty="0">
                <a:latin typeface="微软雅黑" panose="020B0503020204020204" pitchFamily="34" charset="-122"/>
                <a:ea typeface="微软雅黑" panose="020B0503020204020204" pitchFamily="34" charset="-122"/>
              </a:rPr>
              <a:t> </a:t>
            </a:r>
            <a:r>
              <a:rPr lang="zh-CN" altLang="en-US" sz="2800" dirty="0">
                <a:latin typeface="微软雅黑" panose="020B0503020204020204" pitchFamily="34" charset="-122"/>
                <a:ea typeface="微软雅黑" panose="020B0503020204020204" pitchFamily="34" charset="-122"/>
              </a:rPr>
              <a:t>重心法</a:t>
            </a:r>
            <a:endParaRPr lang="zh-CN" altLang="en-US" sz="2800" dirty="0">
              <a:latin typeface="微软雅黑" panose="020B0503020204020204" pitchFamily="34" charset="-122"/>
              <a:ea typeface="微软雅黑" panose="020B0503020204020204" pitchFamily="34" charset="-122"/>
            </a:endParaRPr>
          </a:p>
        </p:txBody>
      </p:sp>
      <p:sp>
        <p:nvSpPr>
          <p:cNvPr id="22529" name="Rectangle 3"/>
          <p:cNvSpPr>
            <a:spLocks noGrp="1"/>
          </p:cNvSpPr>
          <p:nvPr/>
        </p:nvSpPr>
        <p:spPr>
          <a:xfrm>
            <a:off x="1043512" y="5516680"/>
            <a:ext cx="7336385" cy="962604"/>
          </a:xfrm>
        </p:spPr>
        <p:txBody>
          <a:bodyPr vert="horz" wrap="square" anchor="t" anchorCtr="0"/>
          <a:lstStyle>
            <a:lvl1pPr marL="342900" indent="-342900" algn="l" rtl="0" eaLnBrk="0" fontAlgn="base" hangingPunct="0">
              <a:spcBef>
                <a:spcPct val="20000"/>
              </a:spcBef>
              <a:spcAft>
                <a:spcPct val="0"/>
              </a:spcAft>
              <a:buFont typeface="Arial" panose="020B0604020202020204" pitchFamily="34" charset="0"/>
              <a:buChar char="•"/>
              <a:defRPr kumimoji="1" sz="3200" kern="1200">
                <a:solidFill>
                  <a:schemeClr val="tx1"/>
                </a:solidFill>
                <a:latin typeface="+mn-lt"/>
                <a:ea typeface="+mn-ea"/>
                <a:cs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kumimoji="1" sz="2800" kern="1200">
                <a:solidFill>
                  <a:schemeClr val="tx1"/>
                </a:solidFill>
                <a:latin typeface="+mn-lt"/>
                <a:ea typeface="+mn-ea"/>
                <a:cs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kumimoji="1" sz="2400" kern="1200">
                <a:solidFill>
                  <a:schemeClr val="tx1"/>
                </a:solidFill>
                <a:latin typeface="+mn-lt"/>
                <a:ea typeface="+mn-ea"/>
                <a:cs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kumimoji="1" sz="2000" kern="1200">
                <a:solidFill>
                  <a:schemeClr val="tx1"/>
                </a:solidFill>
                <a:latin typeface="+mn-lt"/>
                <a:ea typeface="+mn-ea"/>
                <a:cs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kumimoji="1" sz="2000" kern="1200">
                <a:solidFill>
                  <a:schemeClr val="tx1"/>
                </a:solidFill>
                <a:latin typeface="+mn-lt"/>
                <a:ea typeface="+mn-ea"/>
                <a:cs typeface="微软雅黑" panose="020B0503020204020204" pitchFamily="34" charset="-122"/>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749300">
              <a:buNone/>
            </a:pPr>
            <a:r>
              <a:rPr lang="zh-CN" altLang="en-US" sz="2155" dirty="0">
                <a:latin typeface="黑体" panose="02010609060101010101" pitchFamily="49" charset="-122"/>
                <a:ea typeface="黑体" panose="02010609060101010101" pitchFamily="49" charset="-122"/>
              </a:rPr>
              <a:t>图中</a:t>
            </a:r>
            <a:r>
              <a:rPr lang="en-US" altLang="zh-CN" sz="2155" dirty="0">
                <a:latin typeface="黑体" panose="02010609060101010101" pitchFamily="49" charset="-122"/>
                <a:ea typeface="黑体" panose="02010609060101010101" pitchFamily="49" charset="-122"/>
              </a:rPr>
              <a:t>C</a:t>
            </a:r>
            <a:r>
              <a:rPr lang="en-US" altLang="zh-CN" sz="2155" baseline="-25000" dirty="0">
                <a:latin typeface="黑体" panose="02010609060101010101" pitchFamily="49" charset="-122"/>
                <a:ea typeface="黑体" panose="02010609060101010101" pitchFamily="49" charset="-122"/>
              </a:rPr>
              <a:t>1 </a:t>
            </a:r>
            <a:r>
              <a:rPr lang="en-US" altLang="zh-CN" sz="2155" dirty="0">
                <a:latin typeface="黑体" panose="02010609060101010101" pitchFamily="49" charset="-122"/>
                <a:ea typeface="黑体" panose="02010609060101010101" pitchFamily="49" charset="-122"/>
              </a:rPr>
              <a:t>~C</a:t>
            </a:r>
            <a:r>
              <a:rPr lang="en-US" altLang="zh-CN" sz="2155" baseline="-25000" dirty="0">
                <a:latin typeface="黑体" panose="02010609060101010101" pitchFamily="49" charset="-122"/>
                <a:ea typeface="黑体" panose="02010609060101010101" pitchFamily="49" charset="-122"/>
              </a:rPr>
              <a:t>n</a:t>
            </a:r>
            <a:r>
              <a:rPr lang="zh-CN" altLang="en-US" sz="2155" dirty="0">
                <a:latin typeface="黑体" panose="02010609060101010101" pitchFamily="49" charset="-122"/>
                <a:ea typeface="黑体" panose="02010609060101010101" pitchFamily="49" charset="-122"/>
              </a:rPr>
              <a:t>旁括号内的变量分别表示需求量、横坐标、纵坐标，</a:t>
            </a:r>
            <a:r>
              <a:rPr lang="en-US" altLang="zh-CN" sz="2155" dirty="0">
                <a:latin typeface="黑体" panose="02010609060101010101" pitchFamily="49" charset="-122"/>
                <a:ea typeface="黑体" panose="02010609060101010101" pitchFamily="49" charset="-122"/>
              </a:rPr>
              <a:t>B</a:t>
            </a:r>
            <a:r>
              <a:rPr lang="en-US" altLang="zh-CN" sz="2155" baseline="-25000" dirty="0">
                <a:latin typeface="黑体" panose="02010609060101010101" pitchFamily="49" charset="-122"/>
                <a:ea typeface="黑体" panose="02010609060101010101" pitchFamily="49" charset="-122"/>
              </a:rPr>
              <a:t>0</a:t>
            </a:r>
            <a:r>
              <a:rPr lang="zh-CN" altLang="en-US" sz="2155" dirty="0">
                <a:latin typeface="黑体" panose="02010609060101010101" pitchFamily="49" charset="-122"/>
                <a:ea typeface="黑体" panose="02010609060101010101" pitchFamily="49" charset="-122"/>
              </a:rPr>
              <a:t>旁括号内的变量分别表示横坐标、纵坐标。</a:t>
            </a:r>
            <a:endParaRPr lang="zh-CN" altLang="en-US" sz="2155" dirty="0">
              <a:latin typeface="黑体" panose="02010609060101010101" pitchFamily="49" charset="-122"/>
              <a:ea typeface="黑体" panose="02010609060101010101" pitchFamily="49" charset="-122"/>
            </a:endParaRPr>
          </a:p>
        </p:txBody>
      </p:sp>
      <p:pic>
        <p:nvPicPr>
          <p:cNvPr id="2" name="图片 1"/>
          <p:cNvPicPr>
            <a:picLocks noChangeAspect="1"/>
          </p:cNvPicPr>
          <p:nvPr>
            <p:custDataLst>
              <p:tags r:id="rId1"/>
            </p:custDataLst>
          </p:nvPr>
        </p:nvPicPr>
        <p:blipFill>
          <a:blip r:embed="rId2"/>
          <a:stretch>
            <a:fillRect/>
          </a:stretch>
        </p:blipFill>
        <p:spPr>
          <a:xfrm>
            <a:off x="2611521" y="2473492"/>
            <a:ext cx="4395449" cy="2695876"/>
          </a:xfrm>
          <a:prstGeom prst="rect">
            <a:avLst/>
          </a:prstGeom>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171" name="TextBox 53"/>
          <p:cNvSpPr txBox="1"/>
          <p:nvPr/>
        </p:nvSpPr>
        <p:spPr>
          <a:xfrm>
            <a:off x="684213" y="260350"/>
            <a:ext cx="2672080" cy="521970"/>
          </a:xfrm>
          <a:prstGeom prst="rect">
            <a:avLst/>
          </a:prstGeom>
          <a:noFill/>
          <a:ln w="9525">
            <a:noFill/>
          </a:ln>
        </p:spPr>
        <p:txBody>
          <a:bodyPr wrap="none">
            <a:spAutoFit/>
          </a:bodyPr>
          <a:p>
            <a:pPr marL="0" lvl="1" algn="l" eaLnBrk="1" hangingPunct="1">
              <a:buClrTx/>
              <a:buSzTx/>
              <a:buFontTx/>
            </a:pPr>
            <a:r>
              <a:rPr lang="zh-CN" altLang="zh-CN" sz="2800" dirty="0">
                <a:ea typeface="微软雅黑" panose="020B0503020204020204" pitchFamily="34" charset="-122"/>
                <a:sym typeface="+mn-ea"/>
              </a:rPr>
              <a:t>工厂选址的方法</a:t>
            </a:r>
            <a:endParaRPr lang="zh-CN" altLang="zh-CN" sz="2800" dirty="0">
              <a:ea typeface="微软雅黑" panose="020B0503020204020204" pitchFamily="34" charset="-122"/>
              <a:sym typeface="+mn-ea"/>
            </a:endParaRPr>
          </a:p>
        </p:txBody>
      </p:sp>
      <p:sp>
        <p:nvSpPr>
          <p:cNvPr id="7187" name="Rectangle 3"/>
          <p:cNvSpPr txBox="1"/>
          <p:nvPr/>
        </p:nvSpPr>
        <p:spPr>
          <a:xfrm>
            <a:off x="684213" y="1340168"/>
            <a:ext cx="6000750" cy="571500"/>
          </a:xfrm>
          <a:prstGeom prst="rect">
            <a:avLst/>
          </a:prstGeom>
          <a:noFill/>
          <a:ln w="9525">
            <a:noFill/>
          </a:ln>
        </p:spPr>
        <p:txBody>
          <a:bodyPr/>
          <a:p>
            <a:pPr marL="0" lvl="1" algn="l" eaLnBrk="1" hangingPunct="1">
              <a:buClr>
                <a:schemeClr val="accent2"/>
              </a:buClr>
              <a:buSzTx/>
              <a:buFont typeface="Wingdings" panose="05000000000000000000" pitchFamily="2" charset="2"/>
              <a:buChar char="p"/>
            </a:pPr>
            <a:r>
              <a:rPr lang="en-US" altLang="zh-CN" sz="2800" dirty="0">
                <a:latin typeface="微软雅黑" panose="020B0503020204020204" pitchFamily="34" charset="-122"/>
                <a:ea typeface="微软雅黑" panose="020B0503020204020204" pitchFamily="34" charset="-122"/>
              </a:rPr>
              <a:t> </a:t>
            </a:r>
            <a:r>
              <a:rPr lang="zh-CN" altLang="en-US" sz="2800" dirty="0">
                <a:latin typeface="微软雅黑" panose="020B0503020204020204" pitchFamily="34" charset="-122"/>
                <a:ea typeface="微软雅黑" panose="020B0503020204020204" pitchFamily="34" charset="-122"/>
              </a:rPr>
              <a:t>重心法</a:t>
            </a:r>
            <a:r>
              <a:rPr lang="zh-CN" altLang="en-US" sz="2800" dirty="0">
                <a:latin typeface="微软雅黑" panose="020B0503020204020204" pitchFamily="34" charset="-122"/>
                <a:ea typeface="微软雅黑" panose="020B0503020204020204" pitchFamily="34" charset="-122"/>
                <a:sym typeface="+mn-ea"/>
              </a:rPr>
              <a:t>的基本原理</a:t>
            </a:r>
            <a:endParaRPr lang="zh-CN" altLang="en-US" sz="2800" dirty="0">
              <a:latin typeface="微软雅黑" panose="020B0503020204020204" pitchFamily="34" charset="-122"/>
              <a:ea typeface="微软雅黑" panose="020B0503020204020204" pitchFamily="34" charset="-122"/>
            </a:endParaRPr>
          </a:p>
        </p:txBody>
      </p:sp>
      <p:pic>
        <p:nvPicPr>
          <p:cNvPr id="23555" name="Picture 4"/>
          <p:cNvPicPr>
            <a:picLocks noChangeAspect="1"/>
          </p:cNvPicPr>
          <p:nvPr/>
        </p:nvPicPr>
        <p:blipFill>
          <a:blip r:embed="rId1"/>
          <a:stretch>
            <a:fillRect/>
          </a:stretch>
        </p:blipFill>
        <p:spPr>
          <a:xfrm>
            <a:off x="1691461" y="2060662"/>
            <a:ext cx="5930113" cy="4368028"/>
          </a:xfrm>
          <a:prstGeom prst="rect">
            <a:avLst/>
          </a:prstGeom>
          <a:noFill/>
          <a:ln w="9525">
            <a:noFill/>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171" name="TextBox 53"/>
          <p:cNvSpPr txBox="1"/>
          <p:nvPr/>
        </p:nvSpPr>
        <p:spPr>
          <a:xfrm>
            <a:off x="684213" y="260350"/>
            <a:ext cx="2672080" cy="521970"/>
          </a:xfrm>
          <a:prstGeom prst="rect">
            <a:avLst/>
          </a:prstGeom>
          <a:noFill/>
          <a:ln w="9525">
            <a:noFill/>
          </a:ln>
        </p:spPr>
        <p:txBody>
          <a:bodyPr wrap="none">
            <a:spAutoFit/>
          </a:bodyPr>
          <a:p>
            <a:pPr marL="0" lvl="1" algn="l" eaLnBrk="1" hangingPunct="1">
              <a:buClrTx/>
              <a:buSzTx/>
              <a:buFontTx/>
            </a:pPr>
            <a:r>
              <a:rPr lang="zh-CN" altLang="zh-CN" sz="2800" dirty="0">
                <a:ea typeface="微软雅黑" panose="020B0503020204020204" pitchFamily="34" charset="-122"/>
                <a:sym typeface="+mn-ea"/>
              </a:rPr>
              <a:t>工厂选址的方法</a:t>
            </a:r>
            <a:endParaRPr lang="zh-CN" altLang="zh-CN" sz="2800" dirty="0">
              <a:ea typeface="微软雅黑" panose="020B0503020204020204" pitchFamily="34" charset="-122"/>
              <a:sym typeface="+mn-ea"/>
            </a:endParaRPr>
          </a:p>
        </p:txBody>
      </p:sp>
      <p:sp>
        <p:nvSpPr>
          <p:cNvPr id="7187" name="Rectangle 3"/>
          <p:cNvSpPr txBox="1"/>
          <p:nvPr/>
        </p:nvSpPr>
        <p:spPr>
          <a:xfrm>
            <a:off x="684213" y="1340168"/>
            <a:ext cx="6000750" cy="571500"/>
          </a:xfrm>
          <a:prstGeom prst="rect">
            <a:avLst/>
          </a:prstGeom>
          <a:noFill/>
          <a:ln w="9525">
            <a:noFill/>
          </a:ln>
        </p:spPr>
        <p:txBody>
          <a:bodyPr/>
          <a:p>
            <a:pPr marL="0" lvl="1" algn="l" eaLnBrk="1" hangingPunct="1">
              <a:buClr>
                <a:schemeClr val="accent2"/>
              </a:buClr>
              <a:buSzTx/>
              <a:buFont typeface="Wingdings" panose="05000000000000000000" pitchFamily="2" charset="2"/>
              <a:buChar char="p"/>
            </a:pPr>
            <a:r>
              <a:rPr lang="en-US" altLang="zh-CN" sz="2800" dirty="0">
                <a:latin typeface="微软雅黑" panose="020B0503020204020204" pitchFamily="34" charset="-122"/>
                <a:ea typeface="微软雅黑" panose="020B0503020204020204" pitchFamily="34" charset="-122"/>
              </a:rPr>
              <a:t> </a:t>
            </a:r>
            <a:r>
              <a:rPr lang="zh-CN" altLang="en-US" sz="2800" dirty="0">
                <a:latin typeface="微软雅黑" panose="020B0503020204020204" pitchFamily="34" charset="-122"/>
                <a:ea typeface="微软雅黑" panose="020B0503020204020204" pitchFamily="34" charset="-122"/>
              </a:rPr>
              <a:t>重心法</a:t>
            </a:r>
            <a:r>
              <a:rPr lang="zh-CN" altLang="en-US" sz="2800" dirty="0">
                <a:latin typeface="微软雅黑" panose="020B0503020204020204" pitchFamily="34" charset="-122"/>
                <a:ea typeface="微软雅黑" panose="020B0503020204020204" pitchFamily="34" charset="-122"/>
                <a:sym typeface="+mn-ea"/>
              </a:rPr>
              <a:t>的基本原理</a:t>
            </a:r>
            <a:endParaRPr lang="zh-CN" altLang="en-US" sz="2800" dirty="0">
              <a:latin typeface="微软雅黑" panose="020B0503020204020204" pitchFamily="34" charset="-122"/>
              <a:ea typeface="微软雅黑" panose="020B0503020204020204" pitchFamily="34" charset="-122"/>
            </a:endParaRPr>
          </a:p>
        </p:txBody>
      </p:sp>
      <p:pic>
        <p:nvPicPr>
          <p:cNvPr id="24577" name="Picture 2"/>
          <p:cNvPicPr>
            <a:picLocks noChangeAspect="1"/>
          </p:cNvPicPr>
          <p:nvPr/>
        </p:nvPicPr>
        <p:blipFill>
          <a:blip r:embed="rId1"/>
          <a:stretch>
            <a:fillRect/>
          </a:stretch>
        </p:blipFill>
        <p:spPr>
          <a:xfrm>
            <a:off x="1114839" y="2349103"/>
            <a:ext cx="6796323" cy="3376375"/>
          </a:xfrm>
          <a:prstGeom prst="rect">
            <a:avLst/>
          </a:prstGeom>
          <a:noFill/>
          <a:ln w="9525">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122" name="灯片编号占位符 5"/>
          <p:cNvSpPr>
            <a:spLocks noGrp="1"/>
          </p:cNvSpPr>
          <p:nvPr/>
        </p:nvSpPr>
        <p:spPr>
          <a:xfrm>
            <a:off x="107950" y="787400"/>
            <a:ext cx="477838" cy="365125"/>
          </a:xfrm>
          <a:prstGeom prst="rect">
            <a:avLst/>
          </a:prstGeom>
          <a:noFill/>
          <a:ln w="9525">
            <a:noFill/>
          </a:ln>
        </p:spPr>
        <p:txBody>
          <a:bodyPr/>
          <a:p>
            <a:pPr algn="ctr" eaLnBrk="1" hangingPunct="1"/>
            <a:r>
              <a:rPr lang="en-US" altLang="zh-CN" sz="1000" b="1" dirty="0">
                <a:solidFill>
                  <a:schemeClr val="bg1"/>
                </a:solidFill>
                <a:latin typeface="Verdana" panose="020B0604030504040204" pitchFamily="34" charset="0"/>
                <a:ea typeface="微软雅黑" panose="020B0503020204020204" pitchFamily="34" charset="-122"/>
              </a:rPr>
              <a:t>2</a:t>
            </a:r>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5123" name="TextBox 53"/>
          <p:cNvSpPr txBox="1"/>
          <p:nvPr/>
        </p:nvSpPr>
        <p:spPr>
          <a:xfrm>
            <a:off x="517525" y="252413"/>
            <a:ext cx="1947545" cy="583565"/>
          </a:xfrm>
          <a:prstGeom prst="rect">
            <a:avLst/>
          </a:prstGeom>
          <a:noFill/>
          <a:ln w="9525">
            <a:noFill/>
          </a:ln>
        </p:spPr>
        <p:txBody>
          <a:bodyPr wrap="none">
            <a:spAutoFit/>
          </a:bodyPr>
          <a:p>
            <a:pPr eaLnBrk="1" hangingPunct="1"/>
            <a:r>
              <a:rPr lang="zh-CN" altLang="en-US" sz="3200" b="1" dirty="0">
                <a:latin typeface="Verdana" panose="020B0604030504040204" pitchFamily="34" charset="0"/>
                <a:ea typeface="微软雅黑" panose="020B0503020204020204" pitchFamily="34" charset="-122"/>
              </a:rPr>
              <a:t> 学习目标</a:t>
            </a:r>
            <a:endParaRPr lang="zh-CN" altLang="en-US" sz="3200" b="1" dirty="0">
              <a:latin typeface="Verdana" panose="020B0604030504040204" pitchFamily="34" charset="0"/>
              <a:ea typeface="微软雅黑" panose="020B0503020204020204" pitchFamily="34" charset="-122"/>
            </a:endParaRPr>
          </a:p>
        </p:txBody>
      </p:sp>
      <p:sp>
        <p:nvSpPr>
          <p:cNvPr id="100" name="文本框 99"/>
          <p:cNvSpPr txBox="1"/>
          <p:nvPr/>
        </p:nvSpPr>
        <p:spPr>
          <a:xfrm>
            <a:off x="683895" y="1196340"/>
            <a:ext cx="8128000" cy="5272405"/>
          </a:xfrm>
          <a:prstGeom prst="rect">
            <a:avLst/>
          </a:prstGeom>
          <a:noFill/>
          <a:ln w="9525">
            <a:noFill/>
          </a:ln>
        </p:spPr>
        <p:txBody>
          <a:bodyPr wrap="square">
            <a:spAutoFit/>
          </a:bodyPr>
          <a:p>
            <a:pPr>
              <a:lnSpc>
                <a:spcPct val="117000"/>
              </a:lnSpc>
            </a:pPr>
            <a:r>
              <a:rPr lang="zh-CN" sz="1800" b="1">
                <a:ea typeface="宋体" panose="02010600030101010101" pitchFamily="2" charset="-122"/>
              </a:rPr>
              <a:t>【知识目标】</a:t>
            </a:r>
            <a:endParaRPr lang="zh-CN" sz="1800" b="1">
              <a:ea typeface="宋体" panose="02010600030101010101" pitchFamily="2" charset="-122"/>
            </a:endParaRPr>
          </a:p>
          <a:p>
            <a:pPr lvl="0" algn="l">
              <a:lnSpc>
                <a:spcPct val="117000"/>
              </a:lnSpc>
              <a:buClrTx/>
              <a:buSzTx/>
            </a:pPr>
            <a:r>
              <a:rPr altLang="zh-CN" sz="1800" dirty="0">
                <a:ea typeface="宋体" panose="02010600030101010101" pitchFamily="2" charset="-122"/>
              </a:rPr>
              <a:t>1.熟悉工厂选址的影响因素、原则及方法；</a:t>
            </a:r>
            <a:endParaRPr altLang="zh-CN" sz="1800" dirty="0">
              <a:ea typeface="宋体" panose="02010600030101010101" pitchFamily="2" charset="-122"/>
            </a:endParaRPr>
          </a:p>
          <a:p>
            <a:pPr lvl="0" algn="l">
              <a:lnSpc>
                <a:spcPct val="117000"/>
              </a:lnSpc>
              <a:buClrTx/>
              <a:buSzTx/>
            </a:pPr>
            <a:r>
              <a:rPr altLang="zh-CN" sz="1800" dirty="0">
                <a:ea typeface="宋体" panose="02010600030101010101" pitchFamily="2" charset="-122"/>
              </a:rPr>
              <a:t>2.掌握产能计算及产能规划的方法；</a:t>
            </a:r>
            <a:endParaRPr altLang="zh-CN" sz="1800" dirty="0">
              <a:ea typeface="宋体" panose="02010600030101010101" pitchFamily="2" charset="-122"/>
            </a:endParaRPr>
          </a:p>
          <a:p>
            <a:pPr lvl="0" algn="l">
              <a:lnSpc>
                <a:spcPct val="117000"/>
              </a:lnSpc>
              <a:buClrTx/>
              <a:buSzTx/>
            </a:pPr>
            <a:r>
              <a:rPr altLang="zh-CN" sz="1800" dirty="0">
                <a:ea typeface="宋体" panose="02010600030101010101" pitchFamily="2" charset="-122"/>
              </a:rPr>
              <a:t>3.掌握主生产计划、物流需求计划的编制方法；</a:t>
            </a:r>
            <a:endParaRPr altLang="zh-CN" sz="1800" dirty="0">
              <a:ea typeface="宋体" panose="02010600030101010101" pitchFamily="2" charset="-122"/>
            </a:endParaRPr>
          </a:p>
          <a:p>
            <a:pPr lvl="0" algn="l">
              <a:lnSpc>
                <a:spcPct val="117000"/>
              </a:lnSpc>
              <a:buClrTx/>
              <a:buSzTx/>
            </a:pPr>
            <a:r>
              <a:rPr altLang="zh-CN" sz="1800" dirty="0">
                <a:ea typeface="宋体" panose="02010600030101010101" pitchFamily="2" charset="-122"/>
              </a:rPr>
              <a:t>4.掌握精益生产的核心思想，理解准时制生产及自働化生产；</a:t>
            </a:r>
            <a:endParaRPr altLang="zh-CN" sz="1800" dirty="0">
              <a:ea typeface="宋体" panose="02010600030101010101" pitchFamily="2" charset="-122"/>
            </a:endParaRPr>
          </a:p>
          <a:p>
            <a:pPr lvl="0" algn="l">
              <a:lnSpc>
                <a:spcPct val="117000"/>
              </a:lnSpc>
              <a:buClrTx/>
              <a:buSzTx/>
            </a:pPr>
            <a:r>
              <a:rPr altLang="zh-CN" sz="1800" dirty="0">
                <a:ea typeface="宋体" panose="02010600030101010101" pitchFamily="2" charset="-122"/>
              </a:rPr>
              <a:t>5.掌握大规模定制的概念、原则及实施方法；</a:t>
            </a:r>
            <a:endParaRPr altLang="zh-CN" sz="1800" dirty="0">
              <a:ea typeface="宋体" panose="02010600030101010101" pitchFamily="2" charset="-122"/>
            </a:endParaRPr>
          </a:p>
          <a:p>
            <a:pPr lvl="0" algn="l">
              <a:lnSpc>
                <a:spcPct val="117000"/>
              </a:lnSpc>
              <a:buClrTx/>
              <a:buSzTx/>
            </a:pPr>
            <a:r>
              <a:rPr altLang="zh-CN" sz="1800" dirty="0">
                <a:ea typeface="宋体" panose="02010600030101010101" pitchFamily="2" charset="-122"/>
              </a:rPr>
              <a:t>6.熟悉生产运营数字化的具体实现过程。</a:t>
            </a:r>
            <a:endParaRPr altLang="zh-CN" sz="1800" dirty="0">
              <a:ea typeface="宋体" panose="02010600030101010101" pitchFamily="2" charset="-122"/>
            </a:endParaRPr>
          </a:p>
          <a:p>
            <a:pPr>
              <a:lnSpc>
                <a:spcPct val="117000"/>
              </a:lnSpc>
            </a:pPr>
            <a:r>
              <a:rPr lang="zh-CN" sz="1800" b="1">
                <a:ea typeface="宋体" panose="02010600030101010101" pitchFamily="2" charset="-122"/>
              </a:rPr>
              <a:t>【能力目标】</a:t>
            </a:r>
            <a:endParaRPr lang="zh-CN" sz="1800" b="1">
              <a:ea typeface="宋体" panose="02010600030101010101" pitchFamily="2" charset="-122"/>
            </a:endParaRPr>
          </a:p>
          <a:p>
            <a:pPr algn="l">
              <a:lnSpc>
                <a:spcPct val="117000"/>
              </a:lnSpc>
              <a:buClrTx/>
              <a:buSzTx/>
              <a:buNone/>
            </a:pPr>
            <a:r>
              <a:rPr altLang="zh-CN" sz="1800" dirty="0">
                <a:ea typeface="宋体" panose="02010600030101010101" pitchFamily="2" charset="-122"/>
              </a:rPr>
              <a:t>1.能够进行产能调控，进行产能平衡分析；</a:t>
            </a:r>
            <a:endParaRPr altLang="zh-CN" sz="1800" dirty="0">
              <a:ea typeface="宋体" panose="02010600030101010101" pitchFamily="2" charset="-122"/>
            </a:endParaRPr>
          </a:p>
          <a:p>
            <a:pPr algn="l">
              <a:lnSpc>
                <a:spcPct val="117000"/>
              </a:lnSpc>
              <a:buClrTx/>
              <a:buSzTx/>
              <a:buNone/>
            </a:pPr>
            <a:r>
              <a:rPr altLang="zh-CN" sz="1800" dirty="0">
                <a:ea typeface="宋体" panose="02010600030101010101" pitchFamily="2" charset="-122"/>
              </a:rPr>
              <a:t>2.能够编制综合生产计划、主生产计划、物料需求计划；</a:t>
            </a:r>
            <a:endParaRPr altLang="zh-CN" sz="1800" dirty="0">
              <a:ea typeface="宋体" panose="02010600030101010101" pitchFamily="2" charset="-122"/>
            </a:endParaRPr>
          </a:p>
          <a:p>
            <a:pPr algn="l">
              <a:lnSpc>
                <a:spcPct val="117000"/>
              </a:lnSpc>
              <a:buClrTx/>
              <a:buSzTx/>
              <a:buNone/>
            </a:pPr>
            <a:r>
              <a:rPr altLang="zh-CN" sz="1800" dirty="0">
                <a:ea typeface="宋体" panose="02010600030101010101" pitchFamily="2" charset="-122"/>
              </a:rPr>
              <a:t>3.能够正确使用看板管理。</a:t>
            </a:r>
            <a:endParaRPr altLang="zh-CN" sz="1800" dirty="0">
              <a:ea typeface="宋体" panose="02010600030101010101" pitchFamily="2" charset="-122"/>
            </a:endParaRPr>
          </a:p>
          <a:p>
            <a:pPr algn="l">
              <a:lnSpc>
                <a:spcPct val="117000"/>
              </a:lnSpc>
              <a:buClrTx/>
              <a:buSzTx/>
              <a:buFontTx/>
              <a:buNone/>
            </a:pPr>
            <a:r>
              <a:rPr lang="zh-CN" sz="1800" b="1">
                <a:ea typeface="宋体" panose="02010600030101010101" pitchFamily="2" charset="-122"/>
              </a:rPr>
              <a:t>【思政目标】</a:t>
            </a:r>
            <a:endParaRPr lang="zh-CN" sz="1800" b="1">
              <a:ea typeface="宋体" panose="02010600030101010101" pitchFamily="2" charset="-122"/>
            </a:endParaRPr>
          </a:p>
          <a:p>
            <a:pPr algn="l">
              <a:lnSpc>
                <a:spcPct val="117000"/>
              </a:lnSpc>
              <a:buClrTx/>
              <a:buSzTx/>
              <a:buNone/>
            </a:pPr>
            <a:r>
              <a:rPr altLang="zh-CN" sz="1800" dirty="0">
                <a:ea typeface="宋体" panose="02010600030101010101" pitchFamily="2" charset="-122"/>
              </a:rPr>
              <a:t>1.了解我国企业生产运营管理现状，理解企业生产运营数字化转型的意义，培养爱国主义情怀，增强民族自信；</a:t>
            </a:r>
            <a:endParaRPr altLang="zh-CN" sz="1800" dirty="0">
              <a:ea typeface="宋体" panose="02010600030101010101" pitchFamily="2" charset="-122"/>
            </a:endParaRPr>
          </a:p>
          <a:p>
            <a:pPr algn="l">
              <a:lnSpc>
                <a:spcPct val="117000"/>
              </a:lnSpc>
              <a:buClrTx/>
              <a:buSzTx/>
              <a:buNone/>
            </a:pPr>
            <a:r>
              <a:rPr altLang="zh-CN" sz="1800" dirty="0">
                <a:ea typeface="宋体" panose="02010600030101010101" pitchFamily="2" charset="-122"/>
              </a:rPr>
              <a:t>2.通过企业案例深入理解精益生产、大规模定制的核心思想，培养降本增效的理念。</a:t>
            </a:r>
            <a:endParaRPr altLang="zh-CN" sz="1800" dirty="0">
              <a:ea typeface="宋体" panose="02010600030101010101" pitchFamily="2" charset="-122"/>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171" name="TextBox 53"/>
          <p:cNvSpPr txBox="1"/>
          <p:nvPr/>
        </p:nvSpPr>
        <p:spPr>
          <a:xfrm>
            <a:off x="684213" y="260350"/>
            <a:ext cx="2672080" cy="521970"/>
          </a:xfrm>
          <a:prstGeom prst="rect">
            <a:avLst/>
          </a:prstGeom>
          <a:noFill/>
          <a:ln w="9525">
            <a:noFill/>
          </a:ln>
        </p:spPr>
        <p:txBody>
          <a:bodyPr wrap="none">
            <a:spAutoFit/>
          </a:bodyPr>
          <a:p>
            <a:pPr marL="0" lvl="1" algn="l" eaLnBrk="1" hangingPunct="1">
              <a:buClrTx/>
              <a:buSzTx/>
              <a:buFontTx/>
            </a:pPr>
            <a:r>
              <a:rPr lang="zh-CN" altLang="zh-CN" sz="2800" dirty="0">
                <a:ea typeface="微软雅黑" panose="020B0503020204020204" pitchFamily="34" charset="-122"/>
                <a:sym typeface="+mn-ea"/>
              </a:rPr>
              <a:t>工厂选址的方法</a:t>
            </a:r>
            <a:endParaRPr lang="zh-CN" altLang="zh-CN" sz="2800" dirty="0">
              <a:ea typeface="微软雅黑" panose="020B0503020204020204" pitchFamily="34" charset="-122"/>
              <a:sym typeface="+mn-ea"/>
            </a:endParaRPr>
          </a:p>
        </p:txBody>
      </p:sp>
      <p:sp>
        <p:nvSpPr>
          <p:cNvPr id="7187" name="Rectangle 3"/>
          <p:cNvSpPr txBox="1"/>
          <p:nvPr/>
        </p:nvSpPr>
        <p:spPr>
          <a:xfrm>
            <a:off x="684213" y="1340168"/>
            <a:ext cx="6000750" cy="571500"/>
          </a:xfrm>
          <a:prstGeom prst="rect">
            <a:avLst/>
          </a:prstGeom>
          <a:noFill/>
          <a:ln w="9525">
            <a:noFill/>
          </a:ln>
        </p:spPr>
        <p:txBody>
          <a:bodyPr/>
          <a:p>
            <a:pPr marL="0" lvl="1" algn="l" eaLnBrk="1" hangingPunct="1">
              <a:buClr>
                <a:schemeClr val="accent2"/>
              </a:buClr>
              <a:buSzTx/>
              <a:buFont typeface="Wingdings" panose="05000000000000000000" pitchFamily="2" charset="2"/>
              <a:buChar char="p"/>
            </a:pPr>
            <a:r>
              <a:rPr lang="en-US" altLang="zh-CN" sz="2800" dirty="0">
                <a:latin typeface="微软雅黑" panose="020B0503020204020204" pitchFamily="34" charset="-122"/>
                <a:ea typeface="微软雅黑" panose="020B0503020204020204" pitchFamily="34" charset="-122"/>
              </a:rPr>
              <a:t> </a:t>
            </a:r>
            <a:r>
              <a:rPr lang="zh-CN" altLang="en-US" sz="2800" dirty="0">
                <a:latin typeface="微软雅黑" panose="020B0503020204020204" pitchFamily="34" charset="-122"/>
                <a:ea typeface="微软雅黑" panose="020B0503020204020204" pitchFamily="34" charset="-122"/>
              </a:rPr>
              <a:t>重心法</a:t>
            </a:r>
            <a:r>
              <a:rPr lang="zh-CN" altLang="en-US" sz="2800" dirty="0">
                <a:latin typeface="微软雅黑" panose="020B0503020204020204" pitchFamily="34" charset="-122"/>
                <a:ea typeface="微软雅黑" panose="020B0503020204020204" pitchFamily="34" charset="-122"/>
                <a:sym typeface="+mn-ea"/>
              </a:rPr>
              <a:t>的基本原理</a:t>
            </a:r>
            <a:endParaRPr lang="zh-CN" altLang="en-US" sz="2800" dirty="0">
              <a:latin typeface="微软雅黑" panose="020B0503020204020204" pitchFamily="34" charset="-122"/>
              <a:ea typeface="微软雅黑" panose="020B0503020204020204" pitchFamily="34" charset="-122"/>
            </a:endParaRPr>
          </a:p>
        </p:txBody>
      </p:sp>
      <p:pic>
        <p:nvPicPr>
          <p:cNvPr id="25601" name="Picture 2"/>
          <p:cNvPicPr>
            <a:picLocks noChangeAspect="1"/>
          </p:cNvPicPr>
          <p:nvPr/>
        </p:nvPicPr>
        <p:blipFill>
          <a:blip r:embed="rId1"/>
          <a:stretch>
            <a:fillRect/>
          </a:stretch>
        </p:blipFill>
        <p:spPr>
          <a:xfrm>
            <a:off x="1331777" y="2348687"/>
            <a:ext cx="6577130" cy="3458243"/>
          </a:xfrm>
          <a:prstGeom prst="rect">
            <a:avLst/>
          </a:prstGeom>
          <a:noFill/>
          <a:ln w="9525">
            <a:noFill/>
          </a:ln>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171" name="TextBox 53"/>
          <p:cNvSpPr txBox="1"/>
          <p:nvPr/>
        </p:nvSpPr>
        <p:spPr>
          <a:xfrm>
            <a:off x="684213" y="260350"/>
            <a:ext cx="2672080" cy="521970"/>
          </a:xfrm>
          <a:prstGeom prst="rect">
            <a:avLst/>
          </a:prstGeom>
          <a:noFill/>
          <a:ln w="9525">
            <a:noFill/>
          </a:ln>
        </p:spPr>
        <p:txBody>
          <a:bodyPr wrap="none">
            <a:spAutoFit/>
          </a:bodyPr>
          <a:p>
            <a:pPr marL="0" lvl="1" algn="l" eaLnBrk="1" hangingPunct="1">
              <a:buClrTx/>
              <a:buSzTx/>
              <a:buFontTx/>
            </a:pPr>
            <a:r>
              <a:rPr lang="zh-CN" altLang="zh-CN" sz="2800" dirty="0">
                <a:ea typeface="微软雅黑" panose="020B0503020204020204" pitchFamily="34" charset="-122"/>
                <a:sym typeface="+mn-ea"/>
              </a:rPr>
              <a:t>工厂选址的方法</a:t>
            </a:r>
            <a:endParaRPr lang="zh-CN" altLang="zh-CN" sz="2800" dirty="0">
              <a:ea typeface="微软雅黑" panose="020B0503020204020204" pitchFamily="34" charset="-122"/>
              <a:sym typeface="+mn-ea"/>
            </a:endParaRPr>
          </a:p>
        </p:txBody>
      </p:sp>
      <p:sp>
        <p:nvSpPr>
          <p:cNvPr id="7187" name="Rectangle 3"/>
          <p:cNvSpPr txBox="1"/>
          <p:nvPr/>
        </p:nvSpPr>
        <p:spPr>
          <a:xfrm>
            <a:off x="684213" y="1340168"/>
            <a:ext cx="6000750" cy="571500"/>
          </a:xfrm>
          <a:prstGeom prst="rect">
            <a:avLst/>
          </a:prstGeom>
          <a:noFill/>
          <a:ln w="9525">
            <a:noFill/>
          </a:ln>
        </p:spPr>
        <p:txBody>
          <a:bodyPr/>
          <a:p>
            <a:pPr marL="0" lvl="1" algn="l" eaLnBrk="1" hangingPunct="1">
              <a:buClr>
                <a:schemeClr val="accent2"/>
              </a:buClr>
              <a:buSzTx/>
              <a:buFont typeface="Wingdings" panose="05000000000000000000" pitchFamily="2" charset="2"/>
              <a:buChar char="p"/>
            </a:pPr>
            <a:r>
              <a:rPr lang="en-US" altLang="zh-CN" sz="2800" dirty="0">
                <a:latin typeface="微软雅黑" panose="020B0503020204020204" pitchFamily="34" charset="-122"/>
                <a:ea typeface="微软雅黑" panose="020B0503020204020204" pitchFamily="34" charset="-122"/>
              </a:rPr>
              <a:t> </a:t>
            </a:r>
            <a:r>
              <a:rPr lang="zh-CN" altLang="en-US" sz="2800" dirty="0">
                <a:latin typeface="微软雅黑" panose="020B0503020204020204" pitchFamily="34" charset="-122"/>
                <a:ea typeface="微软雅黑" panose="020B0503020204020204" pitchFamily="34" charset="-122"/>
              </a:rPr>
              <a:t>重心法</a:t>
            </a:r>
            <a:r>
              <a:rPr lang="zh-CN" altLang="en-US" sz="2800" dirty="0">
                <a:latin typeface="微软雅黑" panose="020B0503020204020204" pitchFamily="34" charset="-122"/>
                <a:ea typeface="微软雅黑" panose="020B0503020204020204" pitchFamily="34" charset="-122"/>
                <a:sym typeface="+mn-ea"/>
              </a:rPr>
              <a:t>的基本原理</a:t>
            </a:r>
            <a:endParaRPr lang="zh-CN" altLang="en-US" sz="2800" dirty="0">
              <a:latin typeface="微软雅黑" panose="020B0503020204020204" pitchFamily="34" charset="-122"/>
              <a:ea typeface="微软雅黑" panose="020B0503020204020204" pitchFamily="34" charset="-122"/>
            </a:endParaRPr>
          </a:p>
        </p:txBody>
      </p:sp>
      <p:pic>
        <p:nvPicPr>
          <p:cNvPr id="26625" name="Picture 2"/>
          <p:cNvPicPr>
            <a:picLocks noChangeAspect="1"/>
          </p:cNvPicPr>
          <p:nvPr/>
        </p:nvPicPr>
        <p:blipFill>
          <a:blip r:embed="rId1"/>
          <a:stretch>
            <a:fillRect/>
          </a:stretch>
        </p:blipFill>
        <p:spPr>
          <a:xfrm>
            <a:off x="1403149" y="2204447"/>
            <a:ext cx="6229853" cy="3734215"/>
          </a:xfrm>
          <a:prstGeom prst="rect">
            <a:avLst/>
          </a:prstGeom>
          <a:noFill/>
          <a:ln w="9525">
            <a:noFill/>
          </a:ln>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171" name="TextBox 53"/>
          <p:cNvSpPr txBox="1"/>
          <p:nvPr/>
        </p:nvSpPr>
        <p:spPr>
          <a:xfrm>
            <a:off x="684213" y="260350"/>
            <a:ext cx="2672080" cy="521970"/>
          </a:xfrm>
          <a:prstGeom prst="rect">
            <a:avLst/>
          </a:prstGeom>
          <a:noFill/>
          <a:ln w="9525">
            <a:noFill/>
          </a:ln>
        </p:spPr>
        <p:txBody>
          <a:bodyPr wrap="none">
            <a:spAutoFit/>
          </a:bodyPr>
          <a:p>
            <a:pPr marL="0" lvl="1" algn="l" eaLnBrk="1" hangingPunct="1">
              <a:buClrTx/>
              <a:buSzTx/>
              <a:buFontTx/>
            </a:pPr>
            <a:r>
              <a:rPr lang="zh-CN" altLang="zh-CN" sz="2800" dirty="0">
                <a:ea typeface="微软雅黑" panose="020B0503020204020204" pitchFamily="34" charset="-122"/>
                <a:sym typeface="+mn-ea"/>
              </a:rPr>
              <a:t>工厂选址的方法</a:t>
            </a:r>
            <a:endParaRPr lang="zh-CN" altLang="zh-CN" sz="2800" dirty="0">
              <a:ea typeface="微软雅黑" panose="020B0503020204020204" pitchFamily="34" charset="-122"/>
              <a:sym typeface="+mn-ea"/>
            </a:endParaRPr>
          </a:p>
        </p:txBody>
      </p:sp>
      <p:sp>
        <p:nvSpPr>
          <p:cNvPr id="7187" name="Rectangle 3"/>
          <p:cNvSpPr txBox="1"/>
          <p:nvPr/>
        </p:nvSpPr>
        <p:spPr>
          <a:xfrm>
            <a:off x="684213" y="1340168"/>
            <a:ext cx="6000750" cy="571500"/>
          </a:xfrm>
          <a:prstGeom prst="rect">
            <a:avLst/>
          </a:prstGeom>
          <a:noFill/>
          <a:ln w="9525">
            <a:noFill/>
          </a:ln>
        </p:spPr>
        <p:txBody>
          <a:bodyPr/>
          <a:p>
            <a:pPr marL="0" lvl="1" algn="l" eaLnBrk="1" hangingPunct="1">
              <a:buClr>
                <a:schemeClr val="accent2"/>
              </a:buClr>
              <a:buSzTx/>
              <a:buFont typeface="Wingdings" panose="05000000000000000000" pitchFamily="2" charset="2"/>
              <a:buChar char="p"/>
            </a:pPr>
            <a:r>
              <a:rPr lang="en-US" altLang="zh-CN" sz="2800" dirty="0">
                <a:latin typeface="微软雅黑" panose="020B0503020204020204" pitchFamily="34" charset="-122"/>
                <a:ea typeface="微软雅黑" panose="020B0503020204020204" pitchFamily="34" charset="-122"/>
              </a:rPr>
              <a:t> </a:t>
            </a:r>
            <a:r>
              <a:rPr lang="zh-CN" altLang="en-US" sz="2800" dirty="0">
                <a:latin typeface="微软雅黑" panose="020B0503020204020204" pitchFamily="34" charset="-122"/>
                <a:ea typeface="微软雅黑" panose="020B0503020204020204" pitchFamily="34" charset="-122"/>
              </a:rPr>
              <a:t>重心法</a:t>
            </a:r>
            <a:r>
              <a:rPr lang="zh-CN" altLang="en-US" sz="2800" dirty="0">
                <a:latin typeface="微软雅黑" panose="020B0503020204020204" pitchFamily="34" charset="-122"/>
                <a:ea typeface="微软雅黑" panose="020B0503020204020204" pitchFamily="34" charset="-122"/>
                <a:sym typeface="+mn-ea"/>
              </a:rPr>
              <a:t>的基本原理</a:t>
            </a:r>
            <a:endParaRPr lang="zh-CN" altLang="en-US" sz="2800" dirty="0">
              <a:latin typeface="微软雅黑" panose="020B0503020204020204" pitchFamily="34" charset="-122"/>
              <a:ea typeface="微软雅黑" panose="020B0503020204020204" pitchFamily="34" charset="-122"/>
            </a:endParaRPr>
          </a:p>
        </p:txBody>
      </p:sp>
      <p:pic>
        <p:nvPicPr>
          <p:cNvPr id="27649" name="Picture 2"/>
          <p:cNvPicPr>
            <a:picLocks noChangeAspect="1"/>
          </p:cNvPicPr>
          <p:nvPr/>
        </p:nvPicPr>
        <p:blipFill>
          <a:blip r:embed="rId1"/>
          <a:stretch>
            <a:fillRect/>
          </a:stretch>
        </p:blipFill>
        <p:spPr>
          <a:xfrm>
            <a:off x="1547388" y="2132484"/>
            <a:ext cx="6048953" cy="4059044"/>
          </a:xfrm>
          <a:prstGeom prst="rect">
            <a:avLst/>
          </a:prstGeom>
          <a:noFill/>
          <a:ln w="9525">
            <a:noFill/>
          </a:ln>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171" name="TextBox 53"/>
          <p:cNvSpPr txBox="1"/>
          <p:nvPr/>
        </p:nvSpPr>
        <p:spPr>
          <a:xfrm>
            <a:off x="684213" y="260350"/>
            <a:ext cx="2672080" cy="521970"/>
          </a:xfrm>
          <a:prstGeom prst="rect">
            <a:avLst/>
          </a:prstGeom>
          <a:noFill/>
          <a:ln w="9525">
            <a:noFill/>
          </a:ln>
        </p:spPr>
        <p:txBody>
          <a:bodyPr wrap="none">
            <a:spAutoFit/>
          </a:bodyPr>
          <a:p>
            <a:pPr marL="0" lvl="1" algn="l" eaLnBrk="1" hangingPunct="1">
              <a:buClrTx/>
              <a:buSzTx/>
              <a:buFontTx/>
            </a:pPr>
            <a:r>
              <a:rPr lang="zh-CN" altLang="zh-CN" sz="2800" dirty="0">
                <a:ea typeface="微软雅黑" panose="020B0503020204020204" pitchFamily="34" charset="-122"/>
                <a:sym typeface="+mn-ea"/>
              </a:rPr>
              <a:t>工厂选址的方法</a:t>
            </a:r>
            <a:endParaRPr lang="zh-CN" altLang="zh-CN" sz="2800" dirty="0">
              <a:ea typeface="微软雅黑" panose="020B0503020204020204" pitchFamily="34" charset="-122"/>
              <a:sym typeface="+mn-ea"/>
            </a:endParaRPr>
          </a:p>
        </p:txBody>
      </p:sp>
      <p:sp>
        <p:nvSpPr>
          <p:cNvPr id="7187" name="Rectangle 3"/>
          <p:cNvSpPr txBox="1"/>
          <p:nvPr/>
        </p:nvSpPr>
        <p:spPr>
          <a:xfrm>
            <a:off x="684213" y="1340168"/>
            <a:ext cx="6000750" cy="571500"/>
          </a:xfrm>
          <a:prstGeom prst="rect">
            <a:avLst/>
          </a:prstGeom>
          <a:noFill/>
          <a:ln w="9525">
            <a:noFill/>
          </a:ln>
        </p:spPr>
        <p:txBody>
          <a:bodyPr/>
          <a:p>
            <a:pPr marL="0" lvl="1" algn="l" eaLnBrk="1" hangingPunct="1">
              <a:buClr>
                <a:schemeClr val="accent2"/>
              </a:buClr>
              <a:buSzTx/>
              <a:buFont typeface="Wingdings" panose="05000000000000000000" pitchFamily="2" charset="2"/>
              <a:buChar char="p"/>
            </a:pPr>
            <a:r>
              <a:rPr lang="en-US" altLang="zh-CN" sz="2800" dirty="0">
                <a:latin typeface="微软雅黑" panose="020B0503020204020204" pitchFamily="34" charset="-122"/>
                <a:ea typeface="微软雅黑" panose="020B0503020204020204" pitchFamily="34" charset="-122"/>
              </a:rPr>
              <a:t> </a:t>
            </a:r>
            <a:r>
              <a:rPr lang="zh-CN" altLang="en-US" sz="2800" dirty="0">
                <a:latin typeface="微软雅黑" panose="020B0503020204020204" pitchFamily="34" charset="-122"/>
                <a:ea typeface="微软雅黑" panose="020B0503020204020204" pitchFamily="34" charset="-122"/>
              </a:rPr>
              <a:t>重心法</a:t>
            </a:r>
            <a:r>
              <a:rPr lang="zh-CN" altLang="en-US" sz="2800" dirty="0">
                <a:latin typeface="微软雅黑" panose="020B0503020204020204" pitchFamily="34" charset="-122"/>
                <a:ea typeface="微软雅黑" panose="020B0503020204020204" pitchFamily="34" charset="-122"/>
                <a:sym typeface="+mn-ea"/>
              </a:rPr>
              <a:t>的基本原理</a:t>
            </a:r>
            <a:endParaRPr lang="zh-CN" altLang="en-US" sz="2800" dirty="0">
              <a:latin typeface="微软雅黑" panose="020B0503020204020204" pitchFamily="34" charset="-122"/>
              <a:ea typeface="微软雅黑" panose="020B0503020204020204" pitchFamily="34" charset="-122"/>
            </a:endParaRPr>
          </a:p>
        </p:txBody>
      </p:sp>
      <p:sp>
        <p:nvSpPr>
          <p:cNvPr id="28674" name="Rectangle 3"/>
          <p:cNvSpPr>
            <a:spLocks noGrp="1"/>
          </p:cNvSpPr>
          <p:nvPr/>
        </p:nvSpPr>
        <p:spPr>
          <a:xfrm>
            <a:off x="684530" y="2366010"/>
            <a:ext cx="7802245" cy="4491990"/>
          </a:xfrm>
        </p:spPr>
        <p:txBody>
          <a:bodyPr vert="horz" wrap="square" anchor="t" anchorCtr="0"/>
          <a:lstStyle>
            <a:lvl1pPr marL="342900" indent="-342900" algn="l" rtl="0" eaLnBrk="0" fontAlgn="base" hangingPunct="0">
              <a:spcBef>
                <a:spcPct val="20000"/>
              </a:spcBef>
              <a:spcAft>
                <a:spcPct val="0"/>
              </a:spcAft>
              <a:buFont typeface="Arial" panose="020B0604020202020204" pitchFamily="34" charset="0"/>
              <a:buChar char="•"/>
              <a:defRPr kumimoji="1" sz="3200" kern="1200">
                <a:solidFill>
                  <a:schemeClr val="tx1"/>
                </a:solidFill>
                <a:latin typeface="+mn-lt"/>
                <a:ea typeface="+mn-ea"/>
                <a:cs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kumimoji="1" sz="2800" kern="1200">
                <a:solidFill>
                  <a:schemeClr val="tx1"/>
                </a:solidFill>
                <a:latin typeface="+mn-lt"/>
                <a:ea typeface="+mn-ea"/>
                <a:cs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kumimoji="1" sz="2400" kern="1200">
                <a:solidFill>
                  <a:schemeClr val="tx1"/>
                </a:solidFill>
                <a:latin typeface="+mn-lt"/>
                <a:ea typeface="+mn-ea"/>
                <a:cs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kumimoji="1" sz="2000" kern="1200">
                <a:solidFill>
                  <a:schemeClr val="tx1"/>
                </a:solidFill>
                <a:latin typeface="+mn-lt"/>
                <a:ea typeface="+mn-ea"/>
                <a:cs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kumimoji="1" sz="2000" kern="1200">
                <a:solidFill>
                  <a:schemeClr val="tx1"/>
                </a:solidFill>
                <a:latin typeface="+mn-lt"/>
                <a:ea typeface="+mn-ea"/>
                <a:cs typeface="微软雅黑" panose="020B0503020204020204" pitchFamily="34" charset="-122"/>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lnSpc>
                <a:spcPct val="130000"/>
              </a:lnSpc>
              <a:buNone/>
            </a:pPr>
            <a:r>
              <a:rPr lang="en-US" altLang="zh-CN" sz="2200" dirty="0">
                <a:latin typeface="微软雅黑" panose="020B0503020204020204" pitchFamily="34" charset="-122"/>
                <a:cs typeface="微软雅黑" panose="020B0503020204020204" pitchFamily="34" charset="-122"/>
              </a:rPr>
              <a:t>    </a:t>
            </a:r>
            <a:r>
              <a:rPr lang="zh-CN" altLang="en-US" sz="2200" dirty="0">
                <a:latin typeface="微软雅黑" panose="020B0503020204020204" pitchFamily="34" charset="-122"/>
                <a:cs typeface="微软雅黑" panose="020B0503020204020204" pitchFamily="34" charset="-122"/>
              </a:rPr>
              <a:t>（</a:t>
            </a:r>
            <a:r>
              <a:rPr lang="en-US" altLang="zh-CN" sz="2200" dirty="0">
                <a:latin typeface="微软雅黑" panose="020B0503020204020204" pitchFamily="34" charset="-122"/>
                <a:cs typeface="微软雅黑" panose="020B0503020204020204" pitchFamily="34" charset="-122"/>
              </a:rPr>
              <a:t>4</a:t>
            </a:r>
            <a:r>
              <a:rPr lang="zh-CN" altLang="en-US" sz="2200" dirty="0">
                <a:latin typeface="微软雅黑" panose="020B0503020204020204" pitchFamily="34" charset="-122"/>
                <a:cs typeface="微软雅黑" panose="020B0503020204020204" pitchFamily="34" charset="-122"/>
              </a:rPr>
              <a:t>）利用式（1－</a:t>
            </a:r>
            <a:r>
              <a:rPr lang="en-US" altLang="zh-CN" sz="2200" dirty="0">
                <a:latin typeface="微软雅黑" panose="020B0503020204020204" pitchFamily="34" charset="-122"/>
                <a:cs typeface="微软雅黑" panose="020B0503020204020204" pitchFamily="34" charset="-122"/>
              </a:rPr>
              <a:t>3</a:t>
            </a:r>
            <a:r>
              <a:rPr lang="zh-CN" altLang="en-US" sz="2200" dirty="0">
                <a:latin typeface="微软雅黑" panose="020B0503020204020204" pitchFamily="34" charset="-122"/>
                <a:cs typeface="微软雅黑" panose="020B0503020204020204" pitchFamily="34" charset="-122"/>
              </a:rPr>
              <a:t>），计算与（ </a:t>
            </a:r>
            <a:r>
              <a:rPr lang="en-US" altLang="zh-CN" sz="2200" i="1" dirty="0">
                <a:latin typeface="微软雅黑" panose="020B0503020204020204" pitchFamily="34" charset="-122"/>
                <a:cs typeface="微软雅黑" panose="020B0503020204020204" pitchFamily="34" charset="-122"/>
              </a:rPr>
              <a:t>x</a:t>
            </a:r>
            <a:r>
              <a:rPr lang="en-US" altLang="zh-CN" sz="2200" baseline="-25000" dirty="0">
                <a:latin typeface="微软雅黑" panose="020B0503020204020204" pitchFamily="34" charset="-122"/>
                <a:cs typeface="微软雅黑" panose="020B0503020204020204" pitchFamily="34" charset="-122"/>
              </a:rPr>
              <a:t>0</a:t>
            </a:r>
            <a:r>
              <a:rPr lang="en-US" altLang="zh-CN" sz="2200" baseline="20000" dirty="0">
                <a:latin typeface="微软雅黑" panose="020B0503020204020204" pitchFamily="34" charset="-122"/>
                <a:cs typeface="微软雅黑" panose="020B0503020204020204" pitchFamily="34" charset="-122"/>
              </a:rPr>
              <a:t>1</a:t>
            </a:r>
            <a:r>
              <a:rPr lang="en-US" altLang="zh-CN" sz="2200" dirty="0">
                <a:latin typeface="微软雅黑" panose="020B0503020204020204" pitchFamily="34" charset="-122"/>
                <a:cs typeface="微软雅黑" panose="020B0503020204020204" pitchFamily="34" charset="-122"/>
              </a:rPr>
              <a:t>,</a:t>
            </a:r>
            <a:r>
              <a:rPr lang="en-US" altLang="zh-CN" sz="2200" i="1" dirty="0">
                <a:latin typeface="微软雅黑" panose="020B0503020204020204" pitchFamily="34" charset="-122"/>
                <a:cs typeface="微软雅黑" panose="020B0503020204020204" pitchFamily="34" charset="-122"/>
              </a:rPr>
              <a:t>y</a:t>
            </a:r>
            <a:r>
              <a:rPr lang="en-US" altLang="zh-CN" sz="2200" baseline="-25000" dirty="0">
                <a:latin typeface="微软雅黑" panose="020B0503020204020204" pitchFamily="34" charset="-122"/>
                <a:cs typeface="微软雅黑" panose="020B0503020204020204" pitchFamily="34" charset="-122"/>
              </a:rPr>
              <a:t>0</a:t>
            </a:r>
            <a:r>
              <a:rPr lang="en-US" altLang="zh-CN" sz="2200" baseline="20000" dirty="0">
                <a:latin typeface="微软雅黑" panose="020B0503020204020204" pitchFamily="34" charset="-122"/>
                <a:cs typeface="微软雅黑" panose="020B0503020204020204" pitchFamily="34" charset="-122"/>
              </a:rPr>
              <a:t>1</a:t>
            </a:r>
            <a:r>
              <a:rPr lang="en-US" altLang="zh-CN" sz="2200" dirty="0">
                <a:latin typeface="微软雅黑" panose="020B0503020204020204" pitchFamily="34" charset="-122"/>
                <a:cs typeface="微软雅黑" panose="020B0503020204020204" pitchFamily="34" charset="-122"/>
              </a:rPr>
              <a:t> </a:t>
            </a:r>
            <a:r>
              <a:rPr lang="zh-CN" altLang="en-US" sz="2200" dirty="0">
                <a:latin typeface="微软雅黑" panose="020B0503020204020204" pitchFamily="34" charset="-122"/>
                <a:cs typeface="微软雅黑" panose="020B0503020204020204" pitchFamily="34" charset="-122"/>
              </a:rPr>
              <a:t>）相对应的总发送费用</a:t>
            </a:r>
            <a:r>
              <a:rPr lang="en-US" altLang="zh-CN" sz="2200" dirty="0">
                <a:latin typeface="微软雅黑" panose="020B0503020204020204" pitchFamily="34" charset="-122"/>
                <a:cs typeface="微软雅黑" panose="020B0503020204020204" pitchFamily="34" charset="-122"/>
              </a:rPr>
              <a:t>F</a:t>
            </a:r>
            <a:r>
              <a:rPr lang="en-US" altLang="zh-CN" sz="2200" baseline="30000" dirty="0">
                <a:latin typeface="微软雅黑" panose="020B0503020204020204" pitchFamily="34" charset="-122"/>
                <a:cs typeface="微软雅黑" panose="020B0503020204020204" pitchFamily="34" charset="-122"/>
              </a:rPr>
              <a:t>1</a:t>
            </a:r>
            <a:r>
              <a:rPr lang="zh-CN" altLang="en-US" sz="2200" dirty="0">
                <a:latin typeface="微软雅黑" panose="020B0503020204020204" pitchFamily="34" charset="-122"/>
                <a:cs typeface="微软雅黑" panose="020B0503020204020204" pitchFamily="34" charset="-122"/>
              </a:rPr>
              <a:t>；</a:t>
            </a:r>
            <a:endParaRPr lang="zh-CN" altLang="en-US" sz="2200" dirty="0">
              <a:latin typeface="微软雅黑" panose="020B0503020204020204" pitchFamily="34" charset="-122"/>
              <a:cs typeface="微软雅黑" panose="020B0503020204020204" pitchFamily="34" charset="-122"/>
            </a:endParaRPr>
          </a:p>
          <a:p>
            <a:pPr eaLnBrk="1" hangingPunct="1">
              <a:lnSpc>
                <a:spcPct val="130000"/>
              </a:lnSpc>
              <a:buNone/>
            </a:pPr>
            <a:r>
              <a:rPr lang="zh-CN" altLang="en-US" sz="2200" dirty="0">
                <a:latin typeface="微软雅黑" panose="020B0503020204020204" pitchFamily="34" charset="-122"/>
                <a:cs typeface="微软雅黑" panose="020B0503020204020204" pitchFamily="34" charset="-122"/>
              </a:rPr>
              <a:t>    （</a:t>
            </a:r>
            <a:r>
              <a:rPr lang="en-US" altLang="zh-CN" sz="2200" dirty="0">
                <a:latin typeface="微软雅黑" panose="020B0503020204020204" pitchFamily="34" charset="-122"/>
                <a:cs typeface="微软雅黑" panose="020B0503020204020204" pitchFamily="34" charset="-122"/>
              </a:rPr>
              <a:t>5</a:t>
            </a:r>
            <a:r>
              <a:rPr lang="zh-CN" altLang="en-US" sz="2200" dirty="0">
                <a:latin typeface="微软雅黑" panose="020B0503020204020204" pitchFamily="34" charset="-122"/>
                <a:cs typeface="微软雅黑" panose="020B0503020204020204" pitchFamily="34" charset="-122"/>
              </a:rPr>
              <a:t>）将</a:t>
            </a:r>
            <a:r>
              <a:rPr lang="en-US" altLang="zh-CN" sz="2200" dirty="0">
                <a:latin typeface="微软雅黑" panose="020B0503020204020204" pitchFamily="34" charset="-122"/>
                <a:cs typeface="微软雅黑" panose="020B0503020204020204" pitchFamily="34" charset="-122"/>
              </a:rPr>
              <a:t>F</a:t>
            </a:r>
            <a:r>
              <a:rPr lang="en-US" altLang="zh-CN" sz="2200" baseline="30000" dirty="0">
                <a:latin typeface="微软雅黑" panose="020B0503020204020204" pitchFamily="34" charset="-122"/>
                <a:cs typeface="微软雅黑" panose="020B0503020204020204" pitchFamily="34" charset="-122"/>
              </a:rPr>
              <a:t>1</a:t>
            </a:r>
            <a:r>
              <a:rPr lang="zh-CN" altLang="en-US" sz="2200" dirty="0">
                <a:latin typeface="微软雅黑" panose="020B0503020204020204" pitchFamily="34" charset="-122"/>
                <a:cs typeface="微软雅黑" panose="020B0503020204020204" pitchFamily="34" charset="-122"/>
              </a:rPr>
              <a:t>与</a:t>
            </a:r>
            <a:r>
              <a:rPr lang="en-US" altLang="zh-CN" sz="2200" dirty="0">
                <a:latin typeface="微软雅黑" panose="020B0503020204020204" pitchFamily="34" charset="-122"/>
                <a:cs typeface="微软雅黑" panose="020B0503020204020204" pitchFamily="34" charset="-122"/>
              </a:rPr>
              <a:t>F</a:t>
            </a:r>
            <a:r>
              <a:rPr lang="en-US" altLang="zh-CN" sz="2200" baseline="30000" dirty="0">
                <a:latin typeface="微软雅黑" panose="020B0503020204020204" pitchFamily="34" charset="-122"/>
                <a:cs typeface="微软雅黑" panose="020B0503020204020204" pitchFamily="34" charset="-122"/>
              </a:rPr>
              <a:t>0</a:t>
            </a:r>
            <a:r>
              <a:rPr lang="zh-CN" altLang="en-US" sz="2200" dirty="0">
                <a:latin typeface="微软雅黑" panose="020B0503020204020204" pitchFamily="34" charset="-122"/>
                <a:cs typeface="微软雅黑" panose="020B0503020204020204" pitchFamily="34" charset="-122"/>
              </a:rPr>
              <a:t>进行比较，如果 </a:t>
            </a:r>
            <a:r>
              <a:rPr lang="en-US" altLang="zh-CN" sz="2200" dirty="0">
                <a:latin typeface="微软雅黑" panose="020B0503020204020204" pitchFamily="34" charset="-122"/>
                <a:cs typeface="微软雅黑" panose="020B0503020204020204" pitchFamily="34" charset="-122"/>
              </a:rPr>
              <a:t>F</a:t>
            </a:r>
            <a:r>
              <a:rPr lang="en-US" altLang="zh-CN" sz="2200" baseline="30000" dirty="0">
                <a:latin typeface="微软雅黑" panose="020B0503020204020204" pitchFamily="34" charset="-122"/>
                <a:cs typeface="微软雅黑" panose="020B0503020204020204" pitchFamily="34" charset="-122"/>
              </a:rPr>
              <a:t>1</a:t>
            </a:r>
            <a:r>
              <a:rPr lang="zh-CN" altLang="en-US" sz="2200" dirty="0">
                <a:latin typeface="微软雅黑" panose="020B0503020204020204" pitchFamily="34" charset="-122"/>
                <a:cs typeface="微软雅黑" panose="020B0503020204020204" pitchFamily="34" charset="-122"/>
              </a:rPr>
              <a:t>＜ </a:t>
            </a:r>
            <a:r>
              <a:rPr lang="en-US" altLang="zh-CN" sz="2200" dirty="0">
                <a:latin typeface="微软雅黑" panose="020B0503020204020204" pitchFamily="34" charset="-122"/>
                <a:cs typeface="微软雅黑" panose="020B0503020204020204" pitchFamily="34" charset="-122"/>
              </a:rPr>
              <a:t>F</a:t>
            </a:r>
            <a:r>
              <a:rPr lang="en-US" altLang="zh-CN" sz="2200" baseline="30000" dirty="0">
                <a:latin typeface="微软雅黑" panose="020B0503020204020204" pitchFamily="34" charset="-122"/>
                <a:cs typeface="微软雅黑" panose="020B0503020204020204" pitchFamily="34" charset="-122"/>
              </a:rPr>
              <a:t>0</a:t>
            </a:r>
            <a:r>
              <a:rPr lang="en-US" altLang="zh-CN" sz="2200" dirty="0">
                <a:latin typeface="微软雅黑" panose="020B0503020204020204" pitchFamily="34" charset="-122"/>
                <a:cs typeface="微软雅黑" panose="020B0503020204020204" pitchFamily="34" charset="-122"/>
              </a:rPr>
              <a:t> </a:t>
            </a:r>
            <a:r>
              <a:rPr lang="zh-CN" altLang="en-US" sz="2200" dirty="0">
                <a:latin typeface="微软雅黑" panose="020B0503020204020204" pitchFamily="34" charset="-122"/>
                <a:cs typeface="微软雅黑" panose="020B0503020204020204" pitchFamily="34" charset="-122"/>
              </a:rPr>
              <a:t>，则返回步骤（</a:t>
            </a:r>
            <a:r>
              <a:rPr lang="en-US" altLang="zh-CN" sz="2200" dirty="0">
                <a:latin typeface="微软雅黑" panose="020B0503020204020204" pitchFamily="34" charset="-122"/>
                <a:cs typeface="微软雅黑" panose="020B0503020204020204" pitchFamily="34" charset="-122"/>
              </a:rPr>
              <a:t>3</a:t>
            </a:r>
            <a:r>
              <a:rPr lang="zh-CN" altLang="en-US" sz="2200" dirty="0">
                <a:latin typeface="微软雅黑" panose="020B0503020204020204" pitchFamily="34" charset="-122"/>
                <a:cs typeface="微软雅黑" panose="020B0503020204020204" pitchFamily="34" charset="-122"/>
              </a:rPr>
              <a:t>），将（ </a:t>
            </a:r>
            <a:r>
              <a:rPr lang="en-US" altLang="zh-CN" sz="2200" i="1" dirty="0">
                <a:latin typeface="微软雅黑" panose="020B0503020204020204" pitchFamily="34" charset="-122"/>
                <a:cs typeface="微软雅黑" panose="020B0503020204020204" pitchFamily="34" charset="-122"/>
              </a:rPr>
              <a:t>x</a:t>
            </a:r>
            <a:r>
              <a:rPr lang="en-US" altLang="zh-CN" sz="2200" baseline="-25000" dirty="0">
                <a:latin typeface="微软雅黑" panose="020B0503020204020204" pitchFamily="34" charset="-122"/>
                <a:cs typeface="微软雅黑" panose="020B0503020204020204" pitchFamily="34" charset="-122"/>
              </a:rPr>
              <a:t>0</a:t>
            </a:r>
            <a:r>
              <a:rPr lang="en-US" altLang="zh-CN" sz="2200" baseline="20000" dirty="0">
                <a:latin typeface="微软雅黑" panose="020B0503020204020204" pitchFamily="34" charset="-122"/>
                <a:cs typeface="微软雅黑" panose="020B0503020204020204" pitchFamily="34" charset="-122"/>
              </a:rPr>
              <a:t>1</a:t>
            </a:r>
            <a:r>
              <a:rPr lang="en-US" altLang="zh-CN" sz="2200" dirty="0">
                <a:latin typeface="微软雅黑" panose="020B0503020204020204" pitchFamily="34" charset="-122"/>
                <a:cs typeface="微软雅黑" panose="020B0503020204020204" pitchFamily="34" charset="-122"/>
              </a:rPr>
              <a:t>,</a:t>
            </a:r>
            <a:r>
              <a:rPr lang="en-US" altLang="zh-CN" sz="2200" i="1" dirty="0">
                <a:latin typeface="微软雅黑" panose="020B0503020204020204" pitchFamily="34" charset="-122"/>
                <a:cs typeface="微软雅黑" panose="020B0503020204020204" pitchFamily="34" charset="-122"/>
              </a:rPr>
              <a:t>y</a:t>
            </a:r>
            <a:r>
              <a:rPr lang="en-US" altLang="zh-CN" sz="2200" baseline="-25000" dirty="0">
                <a:latin typeface="微软雅黑" panose="020B0503020204020204" pitchFamily="34" charset="-122"/>
                <a:cs typeface="微软雅黑" panose="020B0503020204020204" pitchFamily="34" charset="-122"/>
              </a:rPr>
              <a:t>0</a:t>
            </a:r>
            <a:r>
              <a:rPr lang="en-US" altLang="zh-CN" sz="2200" baseline="20000" dirty="0">
                <a:latin typeface="微软雅黑" panose="020B0503020204020204" pitchFamily="34" charset="-122"/>
                <a:cs typeface="微软雅黑" panose="020B0503020204020204" pitchFamily="34" charset="-122"/>
              </a:rPr>
              <a:t>1</a:t>
            </a:r>
            <a:r>
              <a:rPr lang="zh-CN" altLang="en-US" sz="2200" dirty="0">
                <a:latin typeface="微软雅黑" panose="020B0503020204020204" pitchFamily="34" charset="-122"/>
                <a:cs typeface="微软雅黑" panose="020B0503020204020204" pitchFamily="34" charset="-122"/>
              </a:rPr>
              <a:t>）分别代入式（1</a:t>
            </a:r>
            <a:r>
              <a:rPr lang="en-US" altLang="zh-CN" sz="2200" dirty="0">
                <a:latin typeface="微软雅黑" panose="020B0503020204020204" pitchFamily="34" charset="-122"/>
                <a:cs typeface="微软雅黑" panose="020B0503020204020204" pitchFamily="34" charset="-122"/>
              </a:rPr>
              <a:t>-2</a:t>
            </a:r>
            <a:r>
              <a:rPr lang="zh-CN" altLang="en-US" sz="2200" dirty="0">
                <a:latin typeface="微软雅黑" panose="020B0503020204020204" pitchFamily="34" charset="-122"/>
                <a:cs typeface="微软雅黑" panose="020B0503020204020204" pitchFamily="34" charset="-122"/>
              </a:rPr>
              <a:t>）、（1</a:t>
            </a:r>
            <a:r>
              <a:rPr lang="en-US" altLang="zh-CN" sz="2200" dirty="0">
                <a:latin typeface="微软雅黑" panose="020B0503020204020204" pitchFamily="34" charset="-122"/>
                <a:cs typeface="微软雅黑" panose="020B0503020204020204" pitchFamily="34" charset="-122"/>
              </a:rPr>
              <a:t>-8</a:t>
            </a:r>
            <a:r>
              <a:rPr lang="zh-CN" altLang="en-US" sz="2200" dirty="0">
                <a:latin typeface="微软雅黑" panose="020B0503020204020204" pitchFamily="34" charset="-122"/>
                <a:cs typeface="微软雅黑" panose="020B0503020204020204" pitchFamily="34" charset="-122"/>
              </a:rPr>
              <a:t>）和（1</a:t>
            </a:r>
            <a:r>
              <a:rPr lang="en-US" altLang="zh-CN" sz="2200" dirty="0">
                <a:latin typeface="微软雅黑" panose="020B0503020204020204" pitchFamily="34" charset="-122"/>
                <a:cs typeface="微软雅黑" panose="020B0503020204020204" pitchFamily="34" charset="-122"/>
              </a:rPr>
              <a:t>-9</a:t>
            </a:r>
            <a:r>
              <a:rPr lang="zh-CN" altLang="en-US" sz="2200" dirty="0">
                <a:latin typeface="微软雅黑" panose="020B0503020204020204" pitchFamily="34" charset="-122"/>
                <a:cs typeface="微软雅黑" panose="020B0503020204020204" pitchFamily="34" charset="-122"/>
              </a:rPr>
              <a:t>），如此反复进行（</a:t>
            </a:r>
            <a:r>
              <a:rPr lang="en-US" altLang="zh-CN" sz="2200" dirty="0">
                <a:latin typeface="微软雅黑" panose="020B0503020204020204" pitchFamily="34" charset="-122"/>
                <a:cs typeface="微软雅黑" panose="020B0503020204020204" pitchFamily="34" charset="-122"/>
              </a:rPr>
              <a:t>3</a:t>
            </a:r>
            <a:r>
              <a:rPr lang="zh-CN" altLang="en-US" sz="2200" dirty="0">
                <a:latin typeface="微软雅黑" panose="020B0503020204020204" pitchFamily="34" charset="-122"/>
                <a:cs typeface="微软雅黑" panose="020B0503020204020204" pitchFamily="34" charset="-122"/>
              </a:rPr>
              <a:t>）～（</a:t>
            </a:r>
            <a:r>
              <a:rPr lang="en-US" altLang="zh-CN" sz="2200" dirty="0">
                <a:latin typeface="微软雅黑" panose="020B0503020204020204" pitchFamily="34" charset="-122"/>
                <a:cs typeface="微软雅黑" panose="020B0503020204020204" pitchFamily="34" charset="-122"/>
              </a:rPr>
              <a:t>5</a:t>
            </a:r>
            <a:r>
              <a:rPr lang="zh-CN" altLang="en-US" sz="2200" dirty="0">
                <a:latin typeface="微软雅黑" panose="020B0503020204020204" pitchFamily="34" charset="-122"/>
                <a:cs typeface="微软雅黑" panose="020B0503020204020204" pitchFamily="34" charset="-122"/>
              </a:rPr>
              <a:t>）的计算步骤，直至</a:t>
            </a:r>
            <a:r>
              <a:rPr lang="en-US" altLang="zh-CN" sz="2200" dirty="0">
                <a:latin typeface="微软雅黑" panose="020B0503020204020204" pitchFamily="34" charset="-122"/>
                <a:cs typeface="微软雅黑" panose="020B0503020204020204" pitchFamily="34" charset="-122"/>
              </a:rPr>
              <a:t>F</a:t>
            </a:r>
            <a:r>
              <a:rPr lang="en-US" altLang="zh-CN" sz="2200" baseline="30000" dirty="0">
                <a:latin typeface="微软雅黑" panose="020B0503020204020204" pitchFamily="34" charset="-122"/>
                <a:cs typeface="微软雅黑" panose="020B0503020204020204" pitchFamily="34" charset="-122"/>
              </a:rPr>
              <a:t>k</a:t>
            </a:r>
            <a:r>
              <a:rPr lang="en-US" altLang="zh-CN" sz="2200" dirty="0">
                <a:latin typeface="微软雅黑" panose="020B0503020204020204" pitchFamily="34" charset="-122"/>
                <a:cs typeface="微软雅黑" panose="020B0503020204020204" pitchFamily="34" charset="-122"/>
              </a:rPr>
              <a:t> ≥ F</a:t>
            </a:r>
            <a:r>
              <a:rPr lang="en-US" altLang="zh-CN" sz="2200" baseline="30000" dirty="0">
                <a:latin typeface="微软雅黑" panose="020B0503020204020204" pitchFamily="34" charset="-122"/>
                <a:cs typeface="微软雅黑" panose="020B0503020204020204" pitchFamily="34" charset="-122"/>
              </a:rPr>
              <a:t>k-1</a:t>
            </a:r>
            <a:r>
              <a:rPr lang="en-US" altLang="zh-CN" sz="2200" dirty="0">
                <a:latin typeface="微软雅黑" panose="020B0503020204020204" pitchFamily="34" charset="-122"/>
                <a:cs typeface="微软雅黑" panose="020B0503020204020204" pitchFamily="34" charset="-122"/>
              </a:rPr>
              <a:t> </a:t>
            </a:r>
            <a:r>
              <a:rPr lang="zh-CN" altLang="en-US" sz="2200" dirty="0">
                <a:latin typeface="微软雅黑" panose="020B0503020204020204" pitchFamily="34" charset="-122"/>
                <a:cs typeface="微软雅黑" panose="020B0503020204020204" pitchFamily="34" charset="-122"/>
              </a:rPr>
              <a:t>时停止，即得到（ </a:t>
            </a:r>
            <a:r>
              <a:rPr lang="en-US" altLang="zh-CN" sz="2200" i="1" dirty="0">
                <a:latin typeface="微软雅黑" panose="020B0503020204020204" pitchFamily="34" charset="-122"/>
                <a:cs typeface="微软雅黑" panose="020B0503020204020204" pitchFamily="34" charset="-122"/>
              </a:rPr>
              <a:t>x</a:t>
            </a:r>
            <a:r>
              <a:rPr lang="en-US" altLang="zh-CN" sz="2200" baseline="-25000" dirty="0">
                <a:latin typeface="微软雅黑" panose="020B0503020204020204" pitchFamily="34" charset="-122"/>
                <a:cs typeface="微软雅黑" panose="020B0503020204020204" pitchFamily="34" charset="-122"/>
              </a:rPr>
              <a:t>0</a:t>
            </a:r>
            <a:r>
              <a:rPr lang="en-US" altLang="zh-CN" sz="2200" baseline="20000" dirty="0">
                <a:latin typeface="微软雅黑" panose="020B0503020204020204" pitchFamily="34" charset="-122"/>
                <a:cs typeface="微软雅黑" panose="020B0503020204020204" pitchFamily="34" charset="-122"/>
              </a:rPr>
              <a:t>k-1</a:t>
            </a:r>
            <a:r>
              <a:rPr lang="en-US" altLang="zh-CN" sz="2200" dirty="0">
                <a:latin typeface="微软雅黑" panose="020B0503020204020204" pitchFamily="34" charset="-122"/>
                <a:cs typeface="微软雅黑" panose="020B0503020204020204" pitchFamily="34" charset="-122"/>
              </a:rPr>
              <a:t>,</a:t>
            </a:r>
            <a:r>
              <a:rPr lang="en-US" altLang="zh-CN" sz="2200" i="1" dirty="0">
                <a:latin typeface="微软雅黑" panose="020B0503020204020204" pitchFamily="34" charset="-122"/>
                <a:cs typeface="微软雅黑" panose="020B0503020204020204" pitchFamily="34" charset="-122"/>
              </a:rPr>
              <a:t>y</a:t>
            </a:r>
            <a:r>
              <a:rPr lang="en-US" altLang="zh-CN" sz="2200" baseline="-25000" dirty="0">
                <a:latin typeface="微软雅黑" panose="020B0503020204020204" pitchFamily="34" charset="-122"/>
                <a:cs typeface="微软雅黑" panose="020B0503020204020204" pitchFamily="34" charset="-122"/>
              </a:rPr>
              <a:t>0</a:t>
            </a:r>
            <a:r>
              <a:rPr lang="en-US" altLang="zh-CN" sz="2200" baseline="20000" dirty="0">
                <a:latin typeface="微软雅黑" panose="020B0503020204020204" pitchFamily="34" charset="-122"/>
                <a:cs typeface="微软雅黑" panose="020B0503020204020204" pitchFamily="34" charset="-122"/>
              </a:rPr>
              <a:t>k-1</a:t>
            </a:r>
            <a:r>
              <a:rPr lang="en-US" altLang="zh-CN" sz="2200" dirty="0">
                <a:latin typeface="微软雅黑" panose="020B0503020204020204" pitchFamily="34" charset="-122"/>
                <a:cs typeface="微软雅黑" panose="020B0503020204020204" pitchFamily="34" charset="-122"/>
              </a:rPr>
              <a:t> </a:t>
            </a:r>
            <a:r>
              <a:rPr lang="zh-CN" altLang="en-US" sz="2200" dirty="0">
                <a:latin typeface="微软雅黑" panose="020B0503020204020204" pitchFamily="34" charset="-122"/>
                <a:cs typeface="微软雅黑" panose="020B0503020204020204" pitchFamily="34" charset="-122"/>
              </a:rPr>
              <a:t>）为最优解。 </a:t>
            </a:r>
            <a:endParaRPr lang="zh-CN" altLang="en-US" sz="2200" dirty="0">
              <a:latin typeface="微软雅黑" panose="020B0503020204020204" pitchFamily="34" charset="-122"/>
              <a:cs typeface="微软雅黑" panose="020B0503020204020204" pitchFamily="34" charset="-122"/>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矩形 3"/>
          <p:cNvSpPr>
            <a:spLocks noChangeArrowheads="1"/>
          </p:cNvSpPr>
          <p:nvPr/>
        </p:nvSpPr>
        <p:spPr bwMode="auto">
          <a:xfrm>
            <a:off x="4355783" y="2588578"/>
            <a:ext cx="4033838" cy="1968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Verdana" panose="020B0604030504040204" pitchFamily="34" charset="0"/>
                <a:ea typeface="宋体" panose="02010600030101010101" pitchFamily="2" charset="-122"/>
              </a:defRPr>
            </a:lvl1pPr>
            <a:lvl2pPr marL="742950" indent="-285750">
              <a:defRPr>
                <a:solidFill>
                  <a:schemeClr val="tx1"/>
                </a:solidFill>
                <a:latin typeface="Verdana" panose="020B0604030504040204" pitchFamily="34" charset="0"/>
                <a:ea typeface="宋体" panose="02010600030101010101" pitchFamily="2" charset="-122"/>
              </a:defRPr>
            </a:lvl2pPr>
            <a:lvl3pPr marL="1143000" indent="-228600">
              <a:defRPr>
                <a:solidFill>
                  <a:schemeClr val="tx1"/>
                </a:solidFill>
                <a:latin typeface="Verdana" panose="020B0604030504040204" pitchFamily="34" charset="0"/>
                <a:ea typeface="宋体" panose="02010600030101010101" pitchFamily="2" charset="-122"/>
              </a:defRPr>
            </a:lvl3pPr>
            <a:lvl4pPr marL="1600200" indent="-228600">
              <a:defRPr>
                <a:solidFill>
                  <a:schemeClr val="tx1"/>
                </a:solidFill>
                <a:latin typeface="Verdana" panose="020B0604030504040204" pitchFamily="34" charset="0"/>
                <a:ea typeface="宋体" panose="02010600030101010101" pitchFamily="2" charset="-122"/>
              </a:defRPr>
            </a:lvl4pPr>
            <a:lvl5pPr marL="2057400" indent="-228600">
              <a:defRPr>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9pPr>
          </a:lstStyle>
          <a:p>
            <a:pPr marL="0" marR="0" lvl="0" indent="0" algn="l" defTabSz="914400" rtl="0" eaLnBrk="0" fontAlgn="base" latinLnBrk="0" hangingPunct="0">
              <a:lnSpc>
                <a:spcPct val="175000"/>
              </a:lnSpc>
              <a:spcBef>
                <a:spcPct val="0"/>
              </a:spcBef>
              <a:spcAft>
                <a:spcPts val="1200"/>
              </a:spcAft>
              <a:buClrTx/>
              <a:buSzTx/>
              <a:buFontTx/>
              <a:buNone/>
              <a:defRPr/>
            </a:pPr>
            <a:r>
              <a:rPr kumimoji="0" lang="zh-CN" altLang="zh-CN" sz="2400" b="0" i="0" u="none" strike="noStrike" kern="1200" cap="none" spc="0" normalizeH="0" baseline="0" noProof="0" dirty="0">
                <a:ln>
                  <a:noFill/>
                </a:ln>
                <a:solidFill>
                  <a:srgbClr val="000000"/>
                </a:solidFill>
                <a:effectLst/>
                <a:uLnTx/>
                <a:uFillTx/>
                <a:latin typeface="黑体" panose="02010609060101010101" pitchFamily="49" charset="-122"/>
                <a:ea typeface="黑体" panose="02010609060101010101" pitchFamily="49" charset="-122"/>
                <a:cs typeface="Times New Roman" panose="02020603050405020304" pitchFamily="18" charset="0"/>
              </a:rPr>
              <a:t>产能规划与</a:t>
            </a:r>
            <a:r>
              <a:rPr kumimoji="0" lang="zh-CN" altLang="zh-CN" sz="2400" b="0" i="0" u="none" strike="noStrike" kern="1200" cap="none" spc="0" normalizeH="0" baseline="0" noProof="0" dirty="0">
                <a:ln>
                  <a:noFill/>
                </a:ln>
                <a:solidFill>
                  <a:srgbClr val="000000"/>
                </a:solidFill>
                <a:effectLst/>
                <a:uLnTx/>
                <a:uFillTx/>
                <a:latin typeface="黑体" panose="02010609060101010101" pitchFamily="49" charset="-122"/>
                <a:ea typeface="黑体" panose="02010609060101010101" pitchFamily="49" charset="-122"/>
                <a:cs typeface="Times New Roman" panose="02020603050405020304" pitchFamily="18" charset="0"/>
              </a:rPr>
              <a:t>调控</a:t>
            </a:r>
            <a:endParaRPr kumimoji="0" lang="zh-CN" altLang="zh-CN" sz="2400" b="0" i="0" u="none" strike="noStrike" kern="1200" cap="none" spc="0" normalizeH="0" baseline="0" noProof="0" dirty="0">
              <a:ln>
                <a:noFill/>
              </a:ln>
              <a:solidFill>
                <a:srgbClr val="000000"/>
              </a:solidFill>
              <a:effectLst/>
              <a:uLnTx/>
              <a:uFillTx/>
              <a:latin typeface="黑体" panose="02010609060101010101" pitchFamily="49" charset="-122"/>
              <a:ea typeface="黑体" panose="02010609060101010101" pitchFamily="49" charset="-122"/>
              <a:cs typeface="Times New Roman" panose="02020603050405020304" pitchFamily="18" charset="0"/>
            </a:endParaRPr>
          </a:p>
          <a:p>
            <a:pPr marL="360045" marR="0" lvl="1" indent="0" algn="just" defTabSz="914400" rtl="0">
              <a:lnSpc>
                <a:spcPct val="175000"/>
              </a:lnSpc>
              <a:spcBef>
                <a:spcPct val="0"/>
              </a:spcBef>
              <a:spcAft>
                <a:spcPct val="0"/>
              </a:spcAft>
              <a:buClrTx/>
              <a:buSzTx/>
              <a:buFont typeface="Wingdings" panose="05000000000000000000" pitchFamily="2" charset="2"/>
              <a:buChar char="Ø"/>
              <a:defRPr/>
            </a:pPr>
            <a:r>
              <a:rPr kumimoji="1" lang="zh-CN" altLang="en-US" sz="2000" b="0" i="0" u="none" strike="noStrike" kern="1200" cap="none" spc="0" normalizeH="0" baseline="0" noProof="0" dirty="0">
                <a:ln>
                  <a:noFill/>
                </a:ln>
                <a:solidFill>
                  <a:schemeClr val="tx1"/>
                </a:solidFill>
                <a:effectLst/>
                <a:uLnTx/>
                <a:uFillTx/>
                <a:latin typeface="幼圆" panose="02010509060101010101" pitchFamily="49" charset="-122"/>
                <a:ea typeface="幼圆" panose="02010509060101010101" pitchFamily="49" charset="-122"/>
                <a:cs typeface="+mn-cs"/>
              </a:rPr>
              <a:t>产能计算与规划</a:t>
            </a:r>
            <a:endParaRPr kumimoji="1" lang="zh-CN" altLang="en-US" sz="2000" b="0" i="0" u="none" strike="noStrike" kern="1200" cap="none" spc="0" normalizeH="0" baseline="0" noProof="0" dirty="0">
              <a:ln>
                <a:noFill/>
              </a:ln>
              <a:solidFill>
                <a:schemeClr val="tx1"/>
              </a:solidFill>
              <a:effectLst/>
              <a:uLnTx/>
              <a:uFillTx/>
              <a:latin typeface="幼圆" panose="02010509060101010101" pitchFamily="49" charset="-122"/>
              <a:ea typeface="幼圆" panose="02010509060101010101" pitchFamily="49" charset="-122"/>
              <a:cs typeface="+mn-cs"/>
            </a:endParaRPr>
          </a:p>
          <a:p>
            <a:pPr marL="360045" marR="0" lvl="1" indent="0" algn="just" defTabSz="914400" rtl="0">
              <a:lnSpc>
                <a:spcPct val="175000"/>
              </a:lnSpc>
              <a:spcBef>
                <a:spcPct val="0"/>
              </a:spcBef>
              <a:spcAft>
                <a:spcPct val="0"/>
              </a:spcAft>
              <a:buClrTx/>
              <a:buSzTx/>
              <a:buFont typeface="Wingdings" panose="05000000000000000000" pitchFamily="2" charset="2"/>
              <a:buChar char="Ø"/>
              <a:defRPr/>
            </a:pPr>
            <a:r>
              <a:rPr kumimoji="1" lang="zh-CN" altLang="en-US" sz="2000" b="0" i="0" u="none" strike="noStrike" kern="1200" cap="none" spc="0" normalizeH="0" baseline="0" noProof="0" dirty="0">
                <a:ln>
                  <a:noFill/>
                </a:ln>
                <a:solidFill>
                  <a:schemeClr val="tx1"/>
                </a:solidFill>
                <a:effectLst/>
                <a:uLnTx/>
                <a:uFillTx/>
                <a:latin typeface="幼圆" panose="02010509060101010101" pitchFamily="49" charset="-122"/>
                <a:ea typeface="幼圆" panose="02010509060101010101" pitchFamily="49" charset="-122"/>
                <a:cs typeface="+mn-cs"/>
              </a:rPr>
              <a:t>产能调控</a:t>
            </a:r>
            <a:endParaRPr kumimoji="1" lang="zh-CN" altLang="en-US" sz="2000" b="0" i="0" u="none" strike="noStrike" kern="1200" cap="none" spc="0" normalizeH="0" baseline="0" noProof="0" dirty="0">
              <a:ln>
                <a:noFill/>
              </a:ln>
              <a:solidFill>
                <a:schemeClr val="tx1"/>
              </a:solidFill>
              <a:effectLst/>
              <a:uLnTx/>
              <a:uFillTx/>
              <a:latin typeface="幼圆" panose="02010509060101010101" pitchFamily="49" charset="-122"/>
              <a:ea typeface="幼圆" panose="02010509060101010101" pitchFamily="49" charset="-122"/>
              <a:cs typeface="+mn-cs"/>
            </a:endParaRPr>
          </a:p>
        </p:txBody>
      </p:sp>
      <p:sp>
        <p:nvSpPr>
          <p:cNvPr id="3" name="矩形 2"/>
          <p:cNvSpPr/>
          <p:nvPr/>
        </p:nvSpPr>
        <p:spPr>
          <a:xfrm>
            <a:off x="0" y="0"/>
            <a:ext cx="9129713" cy="112553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4" name="矩形 3"/>
          <p:cNvSpPr/>
          <p:nvPr/>
        </p:nvSpPr>
        <p:spPr>
          <a:xfrm>
            <a:off x="14288" y="6294438"/>
            <a:ext cx="4845050" cy="56197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cxnSp>
        <p:nvCxnSpPr>
          <p:cNvPr id="6" name="直接连接符 5"/>
          <p:cNvCxnSpPr/>
          <p:nvPr/>
        </p:nvCxnSpPr>
        <p:spPr>
          <a:xfrm>
            <a:off x="3780155" y="2277110"/>
            <a:ext cx="0" cy="2592070"/>
          </a:xfrm>
          <a:prstGeom prst="line">
            <a:avLst/>
          </a:prstGeom>
          <a:ln w="88900" cmpd="thinThick">
            <a:solidFill>
              <a:srgbClr val="FF0000"/>
            </a:solidFill>
          </a:ln>
        </p:spPr>
        <p:style>
          <a:lnRef idx="1">
            <a:schemeClr val="accent1"/>
          </a:lnRef>
          <a:fillRef idx="0">
            <a:schemeClr val="accent1"/>
          </a:fillRef>
          <a:effectRef idx="0">
            <a:schemeClr val="accent1"/>
          </a:effectRef>
          <a:fontRef idx="minor">
            <a:schemeClr val="tx1"/>
          </a:fontRef>
        </p:style>
      </p:cxnSp>
      <p:sp>
        <p:nvSpPr>
          <p:cNvPr id="6150" name="矩形 3"/>
          <p:cNvSpPr/>
          <p:nvPr/>
        </p:nvSpPr>
        <p:spPr>
          <a:xfrm>
            <a:off x="395288" y="2741613"/>
            <a:ext cx="3240087" cy="796290"/>
          </a:xfrm>
          <a:prstGeom prst="rect">
            <a:avLst/>
          </a:prstGeom>
          <a:noFill/>
          <a:ln w="9525">
            <a:noFill/>
          </a:ln>
        </p:spPr>
        <p:txBody>
          <a:bodyPr>
            <a:spAutoFit/>
          </a:bodyPr>
          <a:p>
            <a:pPr algn="ctr">
              <a:lnSpc>
                <a:spcPts val="5500"/>
              </a:lnSpc>
              <a:buNone/>
            </a:pPr>
            <a:r>
              <a:rPr lang="zh-CN" altLang="en-US" sz="4400" dirty="0">
                <a:solidFill>
                  <a:srgbClr val="000000"/>
                </a:solidFill>
                <a:latin typeface="华文琥珀" panose="02010800040101010101" pitchFamily="2" charset="-122"/>
                <a:ea typeface="华文琥珀" panose="02010800040101010101" pitchFamily="2" charset="-122"/>
              </a:rPr>
              <a:t>任务</a:t>
            </a:r>
            <a:r>
              <a:rPr lang="zh-CN" altLang="en-US" sz="4400" dirty="0">
                <a:solidFill>
                  <a:srgbClr val="000000"/>
                </a:solidFill>
                <a:latin typeface="华文琥珀" panose="02010800040101010101" pitchFamily="2" charset="-122"/>
                <a:ea typeface="华文琥珀" panose="02010800040101010101" pitchFamily="2" charset="-122"/>
              </a:rPr>
              <a:t>二</a:t>
            </a:r>
            <a:endParaRPr lang="zh-CN" altLang="en-US" sz="4400" dirty="0">
              <a:solidFill>
                <a:srgbClr val="000000"/>
              </a:solidFill>
              <a:latin typeface="华文琥珀" panose="02010800040101010101" pitchFamily="2" charset="-122"/>
              <a:ea typeface="华文琥珀" panose="02010800040101010101" pitchFamily="2" charset="-122"/>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242" name="TextBox 53"/>
          <p:cNvSpPr txBox="1"/>
          <p:nvPr/>
        </p:nvSpPr>
        <p:spPr>
          <a:xfrm>
            <a:off x="755333" y="260350"/>
            <a:ext cx="2672080" cy="953135"/>
          </a:xfrm>
          <a:prstGeom prst="rect">
            <a:avLst/>
          </a:prstGeom>
          <a:noFill/>
          <a:ln w="9525">
            <a:noFill/>
          </a:ln>
        </p:spPr>
        <p:txBody>
          <a:bodyPr wrap="none">
            <a:spAutoFit/>
          </a:bodyPr>
          <a:p>
            <a:pPr marL="0" lvl="1" algn="l" eaLnBrk="1" hangingPunct="1"/>
            <a:r>
              <a:rPr lang="zh-CN" sz="2800" dirty="0">
                <a:ea typeface="微软雅黑" panose="020B0503020204020204" pitchFamily="34" charset="-122"/>
                <a:sym typeface="+mn-ea"/>
              </a:rPr>
              <a:t>产能计算与规划</a:t>
            </a:r>
            <a:endParaRPr kumimoji="1" lang="zh-CN" altLang="en-US" sz="2800" b="0" i="0" u="none" strike="noStrike" kern="1200" cap="none" spc="0" normalizeH="0" baseline="0" noProof="0" dirty="0">
              <a:ln>
                <a:noFill/>
              </a:ln>
              <a:solidFill>
                <a:schemeClr val="tx1"/>
              </a:solidFill>
              <a:effectLst/>
              <a:uLnTx/>
              <a:uFillTx/>
              <a:latin typeface="幼圆" panose="02010509060101010101" pitchFamily="49" charset="-122"/>
              <a:ea typeface="幼圆" panose="02010509060101010101" pitchFamily="49" charset="-122"/>
              <a:cs typeface="+mn-cs"/>
            </a:endParaRPr>
          </a:p>
          <a:p>
            <a:pPr algn="l" eaLnBrk="1" hangingPunct="1"/>
            <a:endParaRPr lang="zh-CN" sz="2800" dirty="0">
              <a:latin typeface="Verdana" panose="020B0604030504040204" pitchFamily="34" charset="0"/>
              <a:ea typeface="微软雅黑" panose="020B0503020204020204" pitchFamily="34" charset="-122"/>
            </a:endParaRPr>
          </a:p>
        </p:txBody>
      </p:sp>
      <p:sp>
        <p:nvSpPr>
          <p:cNvPr id="10243" name="灯片编号占位符 5"/>
          <p:cNvSpPr>
            <a:spLocks noGrp="1"/>
          </p:cNvSpPr>
          <p:nvPr/>
        </p:nvSpPr>
        <p:spPr>
          <a:xfrm>
            <a:off x="107950" y="787400"/>
            <a:ext cx="477838" cy="365125"/>
          </a:xfrm>
          <a:prstGeom prst="rect">
            <a:avLst/>
          </a:prstGeom>
          <a:noFill/>
          <a:ln w="9525">
            <a:noFill/>
          </a:ln>
        </p:spPr>
        <p:txBody>
          <a:bodyPr/>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8" name="文本框 7"/>
          <p:cNvSpPr txBox="1"/>
          <p:nvPr/>
        </p:nvSpPr>
        <p:spPr>
          <a:xfrm>
            <a:off x="1043940" y="1340168"/>
            <a:ext cx="5080000" cy="521970"/>
          </a:xfrm>
          <a:prstGeom prst="rect">
            <a:avLst/>
          </a:prstGeom>
        </p:spPr>
        <p:txBody>
          <a:bodyPr>
            <a:spAutoFit/>
          </a:bodyPr>
          <a:p>
            <a:pPr marL="285750" indent="-285750" algn="just" defTabSz="266700">
              <a:spcAft>
                <a:spcPct val="0"/>
              </a:spcAft>
              <a:buFont typeface="Wingdings" panose="05000000000000000000" charset="0"/>
              <a:buChar char="n"/>
            </a:pPr>
            <a:r>
              <a:rPr lang="zh-CN" altLang="en-US" sz="2800" b="1">
                <a:latin typeface="宋体" panose="02010600030101010101" pitchFamily="2" charset="-122"/>
                <a:ea typeface="宋体" panose="02010600030101010101" pitchFamily="2" charset="-122"/>
              </a:rPr>
              <a:t>产能计算</a:t>
            </a:r>
            <a:endParaRPr lang="zh-CN" altLang="en-US" sz="2800" b="1">
              <a:latin typeface="宋体" panose="02010600030101010101" pitchFamily="2" charset="-122"/>
              <a:ea typeface="宋体" panose="02010600030101010101" pitchFamily="2" charset="-122"/>
            </a:endParaRPr>
          </a:p>
        </p:txBody>
      </p:sp>
      <p:sp>
        <p:nvSpPr>
          <p:cNvPr id="10" name="文本框 9"/>
          <p:cNvSpPr txBox="1"/>
          <p:nvPr/>
        </p:nvSpPr>
        <p:spPr>
          <a:xfrm>
            <a:off x="1259205" y="1988820"/>
            <a:ext cx="6538595" cy="1291590"/>
          </a:xfrm>
          <a:prstGeom prst="rect">
            <a:avLst/>
          </a:prstGeom>
        </p:spPr>
        <p:txBody>
          <a:bodyPr wrap="square">
            <a:spAutoFit/>
          </a:bodyPr>
          <a:p>
            <a:pPr marL="342900" indent="-342900" algn="just" defTabSz="266700">
              <a:lnSpc>
                <a:spcPct val="130000"/>
              </a:lnSpc>
              <a:spcAft>
                <a:spcPct val="0"/>
              </a:spcAft>
              <a:buFont typeface="Arial" panose="020B0604020202020204" pitchFamily="34" charset="0"/>
              <a:buChar char="•"/>
            </a:pPr>
            <a:r>
              <a:rPr lang="zh-CN" altLang="en-US" sz="2000" b="1">
                <a:latin typeface="宋体" panose="02010600030101010101" pitchFamily="2" charset="-122"/>
                <a:ea typeface="宋体" panose="02010600030101010101" pitchFamily="2" charset="-122"/>
              </a:rPr>
              <a:t>生产能力，简称产能，指企业在一定时期内能够实现的最大产出。</a:t>
            </a:r>
            <a:endParaRPr lang="zh-CN" altLang="en-US" sz="2000" b="1">
              <a:latin typeface="宋体" panose="02010600030101010101" pitchFamily="2" charset="-122"/>
              <a:ea typeface="宋体" panose="02010600030101010101" pitchFamily="2" charset="-122"/>
            </a:endParaRPr>
          </a:p>
          <a:p>
            <a:pPr marL="342900" indent="-342900" algn="just" defTabSz="266700">
              <a:lnSpc>
                <a:spcPct val="130000"/>
              </a:lnSpc>
              <a:spcAft>
                <a:spcPct val="0"/>
              </a:spcAft>
              <a:buFont typeface="Arial" panose="020B0604020202020204" pitchFamily="34" charset="0"/>
              <a:buChar char="•"/>
            </a:pPr>
            <a:r>
              <a:rPr lang="zh-CN" altLang="en-US" sz="2000" b="1">
                <a:latin typeface="宋体" panose="02010600030101010101" pitchFamily="2" charset="-122"/>
                <a:ea typeface="宋体" panose="02010600030101010101" pitchFamily="2" charset="-122"/>
              </a:rPr>
              <a:t>生产能力包括设计、查定和现实能力。</a:t>
            </a:r>
            <a:endParaRPr lang="zh-CN" altLang="en-US" sz="2000" b="1">
              <a:latin typeface="宋体" panose="02010600030101010101" pitchFamily="2" charset="-122"/>
              <a:ea typeface="宋体" panose="02010600030101010101" pitchFamily="2" charset="-122"/>
            </a:endParaRPr>
          </a:p>
        </p:txBody>
      </p:sp>
      <p:sp>
        <p:nvSpPr>
          <p:cNvPr id="91" name="平行四边形 90"/>
          <p:cNvSpPr/>
          <p:nvPr>
            <p:custDataLst>
              <p:tags r:id="rId1"/>
            </p:custDataLst>
          </p:nvPr>
        </p:nvSpPr>
        <p:spPr>
          <a:xfrm>
            <a:off x="6101744" y="4264268"/>
            <a:ext cx="1931405" cy="2161939"/>
          </a:xfrm>
          <a:prstGeom prst="parallelogram">
            <a:avLst>
              <a:gd name="adj" fmla="val 58133"/>
            </a:avLst>
          </a:prstGeom>
          <a:solidFill>
            <a:schemeClr val="accent1">
              <a:lumMod val="20000"/>
              <a:lumOff val="80000"/>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p>
            <a:pPr lvl="0" algn="ctr">
              <a:buClrTx/>
              <a:buSzTx/>
              <a:buFontTx/>
            </a:pPr>
            <a:endParaRPr lang="en-US" altLang="zh-CN" sz="1795">
              <a:solidFill>
                <a:schemeClr val="lt1"/>
              </a:solidFill>
              <a:cs typeface="微软雅黑" panose="020B0503020204020204" pitchFamily="34" charset="-122"/>
              <a:sym typeface="+mn-ea"/>
            </a:endParaRPr>
          </a:p>
        </p:txBody>
      </p:sp>
      <p:sp>
        <p:nvSpPr>
          <p:cNvPr id="92" name="任意多边形 91"/>
          <p:cNvSpPr/>
          <p:nvPr>
            <p:custDataLst>
              <p:tags r:id="rId2"/>
            </p:custDataLst>
          </p:nvPr>
        </p:nvSpPr>
        <p:spPr>
          <a:xfrm flipH="1">
            <a:off x="5689211" y="3435893"/>
            <a:ext cx="2344490" cy="1071042"/>
          </a:xfrm>
          <a:custGeom>
            <a:avLst/>
            <a:gdLst>
              <a:gd name="connsiteX0" fmla="*/ 1000 w 3940"/>
              <a:gd name="connsiteY0" fmla="*/ 390 h 1800"/>
              <a:gd name="connsiteX1" fmla="*/ 3040 w 3940"/>
              <a:gd name="connsiteY1" fmla="*/ 390 h 1800"/>
              <a:gd name="connsiteX2" fmla="*/ 3040 w 3940"/>
              <a:gd name="connsiteY2" fmla="*/ 0 h 1800"/>
              <a:gd name="connsiteX3" fmla="*/ 3940 w 3940"/>
              <a:gd name="connsiteY3" fmla="*/ 900 h 1800"/>
              <a:gd name="connsiteX4" fmla="*/ 3040 w 3940"/>
              <a:gd name="connsiteY4" fmla="*/ 1800 h 1800"/>
              <a:gd name="connsiteX5" fmla="*/ 3040 w 3940"/>
              <a:gd name="connsiteY5" fmla="*/ 1410 h 1800"/>
              <a:gd name="connsiteX6" fmla="*/ 0 w 3940"/>
              <a:gd name="connsiteY6" fmla="*/ 1400 h 1800"/>
              <a:gd name="connsiteX7" fmla="*/ 1000 w 3940"/>
              <a:gd name="connsiteY7" fmla="*/ 390 h 1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940" h="1800">
                <a:moveTo>
                  <a:pt x="1000" y="390"/>
                </a:moveTo>
                <a:lnTo>
                  <a:pt x="3040" y="390"/>
                </a:lnTo>
                <a:lnTo>
                  <a:pt x="3040" y="0"/>
                </a:lnTo>
                <a:lnTo>
                  <a:pt x="3940" y="900"/>
                </a:lnTo>
                <a:lnTo>
                  <a:pt x="3040" y="1800"/>
                </a:lnTo>
                <a:lnTo>
                  <a:pt x="3040" y="1410"/>
                </a:lnTo>
                <a:lnTo>
                  <a:pt x="0" y="1400"/>
                </a:lnTo>
                <a:lnTo>
                  <a:pt x="1000" y="390"/>
                </a:lnTo>
                <a:close/>
              </a:path>
            </a:pathLst>
          </a:custGeom>
          <a:gradFill>
            <a:gsLst>
              <a:gs pos="58000">
                <a:schemeClr val="accent1">
                  <a:lumMod val="91000"/>
                  <a:lumOff val="9000"/>
                  <a:alpha val="100000"/>
                </a:schemeClr>
              </a:gs>
              <a:gs pos="100000">
                <a:schemeClr val="accent1">
                  <a:lumMod val="40000"/>
                  <a:lumOff val="60000"/>
                  <a:alpha val="100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933914" tIns="251536" rIns="538553" bIns="251536" numCol="1" spcCol="0" rtlCol="0" fromWordArt="0" anchor="ctr" anchorCtr="0" forceAA="0" compatLnSpc="1">
            <a:noAutofit/>
          </a:bodyPr>
          <a:p>
            <a:pPr lvl="0" algn="l">
              <a:spcBef>
                <a:spcPct val="0"/>
              </a:spcBef>
              <a:spcAft>
                <a:spcPct val="0"/>
              </a:spcAft>
              <a:buClrTx/>
              <a:buSzTx/>
              <a:buFontTx/>
            </a:pPr>
            <a:r>
              <a:rPr lang="zh-CN" altLang="en-US" sz="1595" b="1">
                <a:solidFill>
                  <a:srgbClr val="FFFFFF"/>
                </a:solidFill>
                <a:latin typeface="+mn-ea"/>
                <a:cs typeface="+mn-ea"/>
                <a:sym typeface="+mn-ea"/>
              </a:rPr>
              <a:t>设计</a:t>
            </a:r>
            <a:r>
              <a:rPr lang="zh-CN" altLang="en-US" sz="1595" b="1">
                <a:solidFill>
                  <a:srgbClr val="FFFFFF"/>
                </a:solidFill>
                <a:latin typeface="+mn-ea"/>
                <a:cs typeface="+mn-ea"/>
                <a:sym typeface="+mn-ea"/>
              </a:rPr>
              <a:t>能力</a:t>
            </a:r>
            <a:endParaRPr lang="zh-CN" altLang="en-US" sz="1595" b="1">
              <a:solidFill>
                <a:srgbClr val="FFFFFF"/>
              </a:solidFill>
              <a:latin typeface="+mn-ea"/>
              <a:cs typeface="+mn-ea"/>
              <a:sym typeface="+mn-ea"/>
            </a:endParaRPr>
          </a:p>
        </p:txBody>
      </p:sp>
      <p:sp>
        <p:nvSpPr>
          <p:cNvPr id="94" name="平行四边形 93"/>
          <p:cNvSpPr/>
          <p:nvPr>
            <p:custDataLst>
              <p:tags r:id="rId3"/>
            </p:custDataLst>
          </p:nvPr>
        </p:nvSpPr>
        <p:spPr>
          <a:xfrm>
            <a:off x="5959454" y="5132904"/>
            <a:ext cx="1509496" cy="1293302"/>
          </a:xfrm>
          <a:prstGeom prst="parallelogram">
            <a:avLst>
              <a:gd name="adj" fmla="val 53069"/>
            </a:avLst>
          </a:prstGeom>
          <a:solidFill>
            <a:schemeClr val="accent2">
              <a:lumMod val="20000"/>
              <a:lumOff val="8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p>
            <a:pPr lvl="0" algn="ctr">
              <a:buClrTx/>
              <a:buSzTx/>
              <a:buFontTx/>
            </a:pPr>
            <a:endParaRPr lang="en-US" altLang="zh-CN" sz="1795">
              <a:solidFill>
                <a:schemeClr val="lt1"/>
              </a:solidFill>
              <a:cs typeface="微软雅黑" panose="020B0503020204020204" pitchFamily="34" charset="-122"/>
              <a:sym typeface="+mn-ea"/>
            </a:endParaRPr>
          </a:p>
        </p:txBody>
      </p:sp>
      <p:sp>
        <p:nvSpPr>
          <p:cNvPr id="95" name="任意多边形 94"/>
          <p:cNvSpPr/>
          <p:nvPr>
            <p:custDataLst>
              <p:tags r:id="rId4"/>
            </p:custDataLst>
          </p:nvPr>
        </p:nvSpPr>
        <p:spPr>
          <a:xfrm flipH="1">
            <a:off x="4470363" y="5159377"/>
            <a:ext cx="2344490" cy="1071042"/>
          </a:xfrm>
          <a:custGeom>
            <a:avLst/>
            <a:gdLst>
              <a:gd name="connsiteX0" fmla="*/ 1000 w 3940"/>
              <a:gd name="connsiteY0" fmla="*/ 390 h 1800"/>
              <a:gd name="connsiteX1" fmla="*/ 3040 w 3940"/>
              <a:gd name="connsiteY1" fmla="*/ 390 h 1800"/>
              <a:gd name="connsiteX2" fmla="*/ 3040 w 3940"/>
              <a:gd name="connsiteY2" fmla="*/ 0 h 1800"/>
              <a:gd name="connsiteX3" fmla="*/ 3940 w 3940"/>
              <a:gd name="connsiteY3" fmla="*/ 900 h 1800"/>
              <a:gd name="connsiteX4" fmla="*/ 3040 w 3940"/>
              <a:gd name="connsiteY4" fmla="*/ 1800 h 1800"/>
              <a:gd name="connsiteX5" fmla="*/ 3040 w 3940"/>
              <a:gd name="connsiteY5" fmla="*/ 1410 h 1800"/>
              <a:gd name="connsiteX6" fmla="*/ 0 w 3940"/>
              <a:gd name="connsiteY6" fmla="*/ 1400 h 1800"/>
              <a:gd name="connsiteX7" fmla="*/ 1000 w 3940"/>
              <a:gd name="connsiteY7" fmla="*/ 390 h 1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940" h="1800">
                <a:moveTo>
                  <a:pt x="1000" y="390"/>
                </a:moveTo>
                <a:lnTo>
                  <a:pt x="3040" y="390"/>
                </a:lnTo>
                <a:lnTo>
                  <a:pt x="3040" y="0"/>
                </a:lnTo>
                <a:lnTo>
                  <a:pt x="3940" y="900"/>
                </a:lnTo>
                <a:lnTo>
                  <a:pt x="3040" y="1800"/>
                </a:lnTo>
                <a:lnTo>
                  <a:pt x="3040" y="1410"/>
                </a:lnTo>
                <a:lnTo>
                  <a:pt x="0" y="1400"/>
                </a:lnTo>
                <a:lnTo>
                  <a:pt x="1000" y="390"/>
                </a:lnTo>
                <a:close/>
              </a:path>
            </a:pathLst>
          </a:custGeom>
          <a:gradFill>
            <a:gsLst>
              <a:gs pos="58000">
                <a:schemeClr val="accent1">
                  <a:lumMod val="91000"/>
                  <a:lumOff val="9000"/>
                  <a:alpha val="100000"/>
                </a:schemeClr>
              </a:gs>
              <a:gs pos="100000">
                <a:schemeClr val="accent1">
                  <a:lumMod val="40000"/>
                  <a:lumOff val="60000"/>
                  <a:alpha val="100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933914" tIns="251536" rIns="538553" bIns="251536" numCol="1" spcCol="0" rtlCol="0" fromWordArt="0" anchor="ctr" anchorCtr="0" forceAA="0" compatLnSpc="1">
            <a:noAutofit/>
          </a:bodyPr>
          <a:p>
            <a:pPr lvl="0" algn="l">
              <a:spcBef>
                <a:spcPct val="0"/>
              </a:spcBef>
              <a:spcAft>
                <a:spcPct val="0"/>
              </a:spcAft>
              <a:buClrTx/>
              <a:buSzTx/>
              <a:buFontTx/>
            </a:pPr>
            <a:r>
              <a:rPr lang="zh-CN" altLang="en-US" sz="1595" b="1">
                <a:solidFill>
                  <a:srgbClr val="FFFFFF"/>
                </a:solidFill>
                <a:latin typeface="+mn-ea"/>
                <a:cs typeface="+mn-ea"/>
                <a:sym typeface="+mn-ea"/>
              </a:rPr>
              <a:t>现实</a:t>
            </a:r>
            <a:r>
              <a:rPr lang="zh-CN" altLang="en-US" sz="1595" b="1">
                <a:solidFill>
                  <a:srgbClr val="FFFFFF"/>
                </a:solidFill>
                <a:latin typeface="+mn-ea"/>
                <a:cs typeface="+mn-ea"/>
                <a:sym typeface="+mn-ea"/>
              </a:rPr>
              <a:t>能力</a:t>
            </a:r>
            <a:endParaRPr lang="zh-CN" altLang="en-US" sz="1595" b="1">
              <a:solidFill>
                <a:srgbClr val="FFFFFF"/>
              </a:solidFill>
              <a:latin typeface="+mn-ea"/>
              <a:cs typeface="+mn-ea"/>
              <a:sym typeface="+mn-ea"/>
            </a:endParaRPr>
          </a:p>
        </p:txBody>
      </p:sp>
      <p:sp>
        <p:nvSpPr>
          <p:cNvPr id="96" name="任意多边形 95"/>
          <p:cNvSpPr/>
          <p:nvPr>
            <p:custDataLst>
              <p:tags r:id="rId5"/>
            </p:custDataLst>
          </p:nvPr>
        </p:nvSpPr>
        <p:spPr>
          <a:xfrm flipH="1">
            <a:off x="5124459" y="4300117"/>
            <a:ext cx="2344490" cy="1071042"/>
          </a:xfrm>
          <a:custGeom>
            <a:avLst/>
            <a:gdLst>
              <a:gd name="connsiteX0" fmla="*/ 1000 w 3940"/>
              <a:gd name="connsiteY0" fmla="*/ 390 h 1800"/>
              <a:gd name="connsiteX1" fmla="*/ 3040 w 3940"/>
              <a:gd name="connsiteY1" fmla="*/ 390 h 1800"/>
              <a:gd name="connsiteX2" fmla="*/ 3040 w 3940"/>
              <a:gd name="connsiteY2" fmla="*/ 0 h 1800"/>
              <a:gd name="connsiteX3" fmla="*/ 3940 w 3940"/>
              <a:gd name="connsiteY3" fmla="*/ 900 h 1800"/>
              <a:gd name="connsiteX4" fmla="*/ 3040 w 3940"/>
              <a:gd name="connsiteY4" fmla="*/ 1800 h 1800"/>
              <a:gd name="connsiteX5" fmla="*/ 3040 w 3940"/>
              <a:gd name="connsiteY5" fmla="*/ 1410 h 1800"/>
              <a:gd name="connsiteX6" fmla="*/ 0 w 3940"/>
              <a:gd name="connsiteY6" fmla="*/ 1400 h 1800"/>
              <a:gd name="connsiteX7" fmla="*/ 1000 w 3940"/>
              <a:gd name="connsiteY7" fmla="*/ 390 h 1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940" h="1800">
                <a:moveTo>
                  <a:pt x="1000" y="390"/>
                </a:moveTo>
                <a:lnTo>
                  <a:pt x="3040" y="390"/>
                </a:lnTo>
                <a:lnTo>
                  <a:pt x="3040" y="0"/>
                </a:lnTo>
                <a:lnTo>
                  <a:pt x="3940" y="900"/>
                </a:lnTo>
                <a:lnTo>
                  <a:pt x="3040" y="1800"/>
                </a:lnTo>
                <a:lnTo>
                  <a:pt x="3040" y="1410"/>
                </a:lnTo>
                <a:lnTo>
                  <a:pt x="0" y="1400"/>
                </a:lnTo>
                <a:lnTo>
                  <a:pt x="1000" y="390"/>
                </a:lnTo>
                <a:close/>
              </a:path>
            </a:pathLst>
          </a:custGeom>
          <a:gradFill>
            <a:gsLst>
              <a:gs pos="30000">
                <a:schemeClr val="accent2">
                  <a:alpha val="100000"/>
                </a:schemeClr>
              </a:gs>
              <a:gs pos="86000">
                <a:schemeClr val="accent2">
                  <a:lumMod val="40000"/>
                  <a:lumOff val="60000"/>
                  <a:alpha val="100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933914" tIns="251536" rIns="538553" bIns="251536" numCol="1" spcCol="0" rtlCol="0" fromWordArt="0" anchor="ctr" anchorCtr="0" forceAA="0" compatLnSpc="1">
            <a:noAutofit/>
          </a:bodyPr>
          <a:p>
            <a:pPr lvl="0" algn="l">
              <a:spcBef>
                <a:spcPct val="0"/>
              </a:spcBef>
              <a:spcAft>
                <a:spcPct val="0"/>
              </a:spcAft>
              <a:buClrTx/>
              <a:buSzTx/>
              <a:buFontTx/>
            </a:pPr>
            <a:r>
              <a:rPr lang="zh-CN" altLang="en-US" sz="1595" b="1">
                <a:solidFill>
                  <a:srgbClr val="FFFFFF"/>
                </a:solidFill>
                <a:latin typeface="+mn-ea"/>
                <a:cs typeface="+mn-ea"/>
                <a:sym typeface="+mn-ea"/>
              </a:rPr>
              <a:t>查定</a:t>
            </a:r>
            <a:r>
              <a:rPr lang="zh-CN" altLang="en-US" sz="1595" b="1">
                <a:solidFill>
                  <a:srgbClr val="FFFFFF"/>
                </a:solidFill>
                <a:latin typeface="+mn-ea"/>
                <a:cs typeface="+mn-ea"/>
                <a:sym typeface="+mn-ea"/>
              </a:rPr>
              <a:t>能力</a:t>
            </a:r>
            <a:endParaRPr lang="zh-CN" altLang="en-US" sz="1595" b="1">
              <a:solidFill>
                <a:srgbClr val="FFFFFF"/>
              </a:solidFill>
              <a:latin typeface="+mn-ea"/>
              <a:cs typeface="+mn-ea"/>
              <a:sym typeface="+mn-ea"/>
            </a:endParaRPr>
          </a:p>
        </p:txBody>
      </p:sp>
      <p:sp>
        <p:nvSpPr>
          <p:cNvPr id="97" name="平行四边形 96"/>
          <p:cNvSpPr/>
          <p:nvPr>
            <p:custDataLst>
              <p:tags r:id="rId6"/>
            </p:custDataLst>
          </p:nvPr>
        </p:nvSpPr>
        <p:spPr>
          <a:xfrm>
            <a:off x="5778005" y="5991062"/>
            <a:ext cx="1037400" cy="434594"/>
          </a:xfrm>
          <a:prstGeom prst="parallelogram">
            <a:avLst>
              <a:gd name="adj" fmla="val 50771"/>
            </a:avLst>
          </a:prstGeom>
          <a:solidFill>
            <a:schemeClr val="accent1">
              <a:lumMod val="20000"/>
              <a:lumOff val="80000"/>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p>
            <a:pPr lvl="0" algn="ctr">
              <a:buClrTx/>
              <a:buSzTx/>
              <a:buFontTx/>
            </a:pPr>
            <a:endParaRPr lang="en-US" altLang="zh-CN" sz="1795">
              <a:solidFill>
                <a:schemeClr val="lt1"/>
              </a:solidFill>
              <a:cs typeface="微软雅黑" panose="020B0503020204020204" pitchFamily="34" charset="-122"/>
              <a:sym typeface="+mn-ea"/>
            </a:endParaRPr>
          </a:p>
        </p:txBody>
      </p:sp>
      <p:sp>
        <p:nvSpPr>
          <p:cNvPr id="11" name="矩形 10"/>
          <p:cNvSpPr/>
          <p:nvPr>
            <p:custDataLst>
              <p:tags r:id="rId7"/>
            </p:custDataLst>
          </p:nvPr>
        </p:nvSpPr>
        <p:spPr>
          <a:xfrm>
            <a:off x="1764261" y="3572749"/>
            <a:ext cx="3620144" cy="580745"/>
          </a:xfrm>
          <a:prstGeom prst="rect">
            <a:avLst/>
          </a:prstGeom>
          <a:noFill/>
        </p:spPr>
        <p:txBody>
          <a:bodyPr wrap="square" lIns="0" tIns="0" rIns="0" bIns="0" rtlCol="0" anchor="t" anchorCtr="0">
            <a:noAutofit/>
          </a:bodyPr>
          <a:p>
            <a:pPr algn="l">
              <a:lnSpc>
                <a:spcPct val="130000"/>
              </a:lnSpc>
              <a:spcBef>
                <a:spcPct val="0"/>
              </a:spcBef>
              <a:spcAft>
                <a:spcPct val="0"/>
              </a:spcAft>
            </a:pPr>
            <a:r>
              <a:rPr lang="zh-CN" altLang="en-US" sz="1395" b="1">
                <a:solidFill>
                  <a:schemeClr val="tx1">
                    <a:lumMod val="65000"/>
                    <a:lumOff val="35000"/>
                  </a:schemeClr>
                </a:solidFill>
                <a:latin typeface="+mn-ea"/>
                <a:cs typeface="+mn-ea"/>
              </a:rPr>
              <a:t>设计能力是指在理想条件下，根据技术和资源限制，企业能够实现的最大产出。</a:t>
            </a:r>
            <a:endParaRPr lang="zh-CN" altLang="en-US" sz="1395" b="1">
              <a:solidFill>
                <a:schemeClr val="tx1">
                  <a:lumMod val="65000"/>
                  <a:lumOff val="35000"/>
                </a:schemeClr>
              </a:solidFill>
              <a:latin typeface="+mn-ea"/>
              <a:cs typeface="+mn-ea"/>
            </a:endParaRPr>
          </a:p>
        </p:txBody>
      </p:sp>
      <p:sp>
        <p:nvSpPr>
          <p:cNvPr id="12" name="矩形 11"/>
          <p:cNvSpPr/>
          <p:nvPr>
            <p:custDataLst>
              <p:tags r:id="rId8"/>
            </p:custDataLst>
          </p:nvPr>
        </p:nvSpPr>
        <p:spPr>
          <a:xfrm>
            <a:off x="1188085" y="4366260"/>
            <a:ext cx="3672205" cy="581025"/>
          </a:xfrm>
          <a:prstGeom prst="rect">
            <a:avLst/>
          </a:prstGeom>
          <a:noFill/>
        </p:spPr>
        <p:txBody>
          <a:bodyPr wrap="square" lIns="0" tIns="0" rIns="0" bIns="0" rtlCol="0" anchor="t" anchorCtr="0">
            <a:noAutofit/>
          </a:bodyPr>
          <a:p>
            <a:pPr algn="l">
              <a:lnSpc>
                <a:spcPct val="130000"/>
              </a:lnSpc>
              <a:spcBef>
                <a:spcPct val="0"/>
              </a:spcBef>
              <a:spcAft>
                <a:spcPct val="0"/>
              </a:spcAft>
            </a:pPr>
            <a:r>
              <a:rPr lang="zh-CN" altLang="en-US" sz="1395" b="1">
                <a:solidFill>
                  <a:schemeClr val="tx1">
                    <a:lumMod val="65000"/>
                    <a:lumOff val="35000"/>
                  </a:schemeClr>
                </a:solidFill>
                <a:latin typeface="+mn-ea"/>
                <a:cs typeface="+mn-ea"/>
              </a:rPr>
              <a:t>查定能力则考虑到实际生产中可能存在的各种因素，如设备故障、维护等，是企业在保证生产系统正常运转的情况下的最大产能。</a:t>
            </a:r>
            <a:endParaRPr lang="zh-CN" altLang="en-US" sz="1395" b="1">
              <a:solidFill>
                <a:schemeClr val="tx1">
                  <a:lumMod val="65000"/>
                  <a:lumOff val="35000"/>
                </a:schemeClr>
              </a:solidFill>
              <a:latin typeface="+mn-ea"/>
              <a:cs typeface="+mn-ea"/>
            </a:endParaRPr>
          </a:p>
        </p:txBody>
      </p:sp>
      <p:sp>
        <p:nvSpPr>
          <p:cNvPr id="13" name="矩形 12"/>
          <p:cNvSpPr/>
          <p:nvPr>
            <p:custDataLst>
              <p:tags r:id="rId9"/>
            </p:custDataLst>
          </p:nvPr>
        </p:nvSpPr>
        <p:spPr>
          <a:xfrm>
            <a:off x="545465" y="5426710"/>
            <a:ext cx="3751580" cy="581025"/>
          </a:xfrm>
          <a:prstGeom prst="rect">
            <a:avLst/>
          </a:prstGeom>
          <a:noFill/>
        </p:spPr>
        <p:txBody>
          <a:bodyPr wrap="square" lIns="0" tIns="0" rIns="0" bIns="0" rtlCol="0" anchor="t" anchorCtr="0">
            <a:noAutofit/>
          </a:bodyPr>
          <a:p>
            <a:pPr algn="l">
              <a:lnSpc>
                <a:spcPct val="130000"/>
              </a:lnSpc>
              <a:spcBef>
                <a:spcPct val="0"/>
              </a:spcBef>
              <a:spcAft>
                <a:spcPct val="0"/>
              </a:spcAft>
            </a:pPr>
            <a:r>
              <a:rPr lang="zh-CN" altLang="en-US" sz="1395" b="1">
                <a:solidFill>
                  <a:schemeClr val="tx1">
                    <a:lumMod val="65000"/>
                    <a:lumOff val="35000"/>
                  </a:schemeClr>
                </a:solidFill>
                <a:latin typeface="+mn-ea"/>
                <a:cs typeface="+mn-ea"/>
              </a:rPr>
              <a:t>现实能力则是企业在考虑市场需求、人力、物料等方面的限制条件下，实际能够达到的产出水平。</a:t>
            </a:r>
            <a:endParaRPr lang="zh-CN" altLang="en-US" sz="1395" b="1">
              <a:solidFill>
                <a:schemeClr val="tx1">
                  <a:lumMod val="65000"/>
                  <a:lumOff val="35000"/>
                </a:schemeClr>
              </a:solidFill>
              <a:latin typeface="+mn-ea"/>
              <a:cs typeface="+mn-ea"/>
            </a:endParaRPr>
          </a:p>
        </p:txBody>
      </p:sp>
      <p:sp>
        <p:nvSpPr>
          <p:cNvPr id="104" name="椭圆 103"/>
          <p:cNvSpPr/>
          <p:nvPr>
            <p:custDataLst>
              <p:tags r:id="rId10"/>
            </p:custDataLst>
          </p:nvPr>
        </p:nvSpPr>
        <p:spPr>
          <a:xfrm>
            <a:off x="6080235" y="3829123"/>
            <a:ext cx="286788" cy="286788"/>
          </a:xfrm>
          <a:prstGeom prst="ellipse">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795">
              <a:solidFill>
                <a:srgbClr val="FFFFFF"/>
              </a:solidFill>
            </a:endParaRPr>
          </a:p>
        </p:txBody>
      </p:sp>
      <p:sp>
        <p:nvSpPr>
          <p:cNvPr id="106" name="椭圆 105"/>
          <p:cNvSpPr/>
          <p:nvPr>
            <p:custDataLst>
              <p:tags r:id="rId11"/>
            </p:custDataLst>
          </p:nvPr>
        </p:nvSpPr>
        <p:spPr>
          <a:xfrm>
            <a:off x="5516036" y="4693347"/>
            <a:ext cx="286788" cy="286788"/>
          </a:xfrm>
          <a:prstGeom prst="ellipse">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795">
              <a:solidFill>
                <a:srgbClr val="FFFFFF"/>
              </a:solidFill>
            </a:endParaRPr>
          </a:p>
        </p:txBody>
      </p:sp>
      <p:sp>
        <p:nvSpPr>
          <p:cNvPr id="107" name="椭圆 106"/>
          <p:cNvSpPr/>
          <p:nvPr>
            <p:custDataLst>
              <p:tags r:id="rId12"/>
            </p:custDataLst>
          </p:nvPr>
        </p:nvSpPr>
        <p:spPr>
          <a:xfrm>
            <a:off x="4859732" y="5551504"/>
            <a:ext cx="286788" cy="286788"/>
          </a:xfrm>
          <a:prstGeom prst="ellipse">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795">
              <a:solidFill>
                <a:srgbClr val="FFFFFF"/>
              </a:solidFill>
            </a:endParaRPr>
          </a:p>
        </p:txBody>
      </p:sp>
      <p:sp>
        <p:nvSpPr>
          <p:cNvPr id="15" name="任意多边形: 形状 5"/>
          <p:cNvSpPr/>
          <p:nvPr>
            <p:custDataLst>
              <p:tags r:id="rId13"/>
            </p:custDataLst>
          </p:nvPr>
        </p:nvSpPr>
        <p:spPr>
          <a:xfrm>
            <a:off x="6147520" y="3901922"/>
            <a:ext cx="151667" cy="140985"/>
          </a:xfrm>
          <a:custGeom>
            <a:avLst/>
            <a:gdLst>
              <a:gd name="connsiteX0" fmla="*/ 153000 w 174625"/>
              <a:gd name="connsiteY0" fmla="*/ 45585 h 162326"/>
              <a:gd name="connsiteX1" fmla="*/ 153000 w 174625"/>
              <a:gd name="connsiteY1" fmla="*/ 34150 h 162326"/>
              <a:gd name="connsiteX2" fmla="*/ 149983 w 174625"/>
              <a:gd name="connsiteY2" fmla="*/ 26050 h 162326"/>
              <a:gd name="connsiteX3" fmla="*/ 142137 w 174625"/>
              <a:gd name="connsiteY3" fmla="*/ 22471 h 162326"/>
              <a:gd name="connsiteX4" fmla="*/ 76622 w 174625"/>
              <a:gd name="connsiteY4" fmla="*/ 22471 h 162326"/>
              <a:gd name="connsiteX5" fmla="*/ 76622 w 174625"/>
              <a:gd name="connsiteY5" fmla="*/ 11794 h 162326"/>
              <a:gd name="connsiteX6" fmla="*/ 73604 w 174625"/>
              <a:gd name="connsiteY6" fmla="*/ 3694 h 162326"/>
              <a:gd name="connsiteX7" fmla="*/ 65758 w 174625"/>
              <a:gd name="connsiteY7" fmla="*/ 115 h 162326"/>
              <a:gd name="connsiteX8" fmla="*/ 10987 w 174625"/>
              <a:gd name="connsiteY8" fmla="*/ 115 h 162326"/>
              <a:gd name="connsiteX9" fmla="*/ 3141 w 174625"/>
              <a:gd name="connsiteY9" fmla="*/ 3694 h 162326"/>
              <a:gd name="connsiteX10" fmla="*/ 123 w 174625"/>
              <a:gd name="connsiteY10" fmla="*/ 11794 h 162326"/>
              <a:gd name="connsiteX11" fmla="*/ 123 w 174625"/>
              <a:gd name="connsiteY11" fmla="*/ 152815 h 162326"/>
              <a:gd name="connsiteX12" fmla="*/ 606 w 174625"/>
              <a:gd name="connsiteY12" fmla="*/ 150480 h 162326"/>
              <a:gd name="connsiteX13" fmla="*/ 1904 w 174625"/>
              <a:gd name="connsiteY13" fmla="*/ 144079 h 162326"/>
              <a:gd name="connsiteX14" fmla="*/ 3835 w 174625"/>
              <a:gd name="connsiteY14" fmla="*/ 134554 h 162326"/>
              <a:gd name="connsiteX15" fmla="*/ 6219 w 174625"/>
              <a:gd name="connsiteY15" fmla="*/ 122846 h 162326"/>
              <a:gd name="connsiteX16" fmla="*/ 8844 w 174625"/>
              <a:gd name="connsiteY16" fmla="*/ 109863 h 162326"/>
              <a:gd name="connsiteX17" fmla="*/ 11560 w 174625"/>
              <a:gd name="connsiteY17" fmla="*/ 96546 h 162326"/>
              <a:gd name="connsiteX18" fmla="*/ 14156 w 174625"/>
              <a:gd name="connsiteY18" fmla="*/ 83806 h 162326"/>
              <a:gd name="connsiteX19" fmla="*/ 16630 w 174625"/>
              <a:gd name="connsiteY19" fmla="*/ 71673 h 162326"/>
              <a:gd name="connsiteX20" fmla="*/ 18773 w 174625"/>
              <a:gd name="connsiteY20" fmla="*/ 60085 h 162326"/>
              <a:gd name="connsiteX21" fmla="*/ 22002 w 174625"/>
              <a:gd name="connsiteY21" fmla="*/ 50318 h 162326"/>
              <a:gd name="connsiteX22" fmla="*/ 30723 w 174625"/>
              <a:gd name="connsiteY22" fmla="*/ 45646 h 162326"/>
              <a:gd name="connsiteX23" fmla="*/ 41436 w 174625"/>
              <a:gd name="connsiteY23" fmla="*/ 45525 h 162326"/>
              <a:gd name="connsiteX24" fmla="*/ 66151 w 174625"/>
              <a:gd name="connsiteY24" fmla="*/ 45585 h 162326"/>
              <a:gd name="connsiteX25" fmla="*/ 152970 w 174625"/>
              <a:gd name="connsiteY25" fmla="*/ 45585 h 162326"/>
              <a:gd name="connsiteX26" fmla="*/ 153000 w 174625"/>
              <a:gd name="connsiteY26" fmla="*/ 45585 h 162326"/>
              <a:gd name="connsiteX27" fmla="*/ 144852 w 174625"/>
              <a:gd name="connsiteY27" fmla="*/ 162401 h 162326"/>
              <a:gd name="connsiteX28" fmla="*/ 140628 w 174625"/>
              <a:gd name="connsiteY28" fmla="*/ 162401 h 162326"/>
              <a:gd name="connsiteX29" fmla="*/ 134441 w 174625"/>
              <a:gd name="connsiteY29" fmla="*/ 162371 h 162326"/>
              <a:gd name="connsiteX30" fmla="*/ 129220 w 174625"/>
              <a:gd name="connsiteY30" fmla="*/ 162401 h 162326"/>
              <a:gd name="connsiteX31" fmla="*/ 8905 w 174625"/>
              <a:gd name="connsiteY31" fmla="*/ 162401 h 162326"/>
              <a:gd name="connsiteX32" fmla="*/ 9327 w 174625"/>
              <a:gd name="connsiteY32" fmla="*/ 160248 h 162326"/>
              <a:gd name="connsiteX33" fmla="*/ 10474 w 174625"/>
              <a:gd name="connsiteY33" fmla="*/ 154332 h 162326"/>
              <a:gd name="connsiteX34" fmla="*/ 12164 w 174625"/>
              <a:gd name="connsiteY34" fmla="*/ 145475 h 162326"/>
              <a:gd name="connsiteX35" fmla="*/ 14276 w 174625"/>
              <a:gd name="connsiteY35" fmla="*/ 134494 h 162326"/>
              <a:gd name="connsiteX36" fmla="*/ 16630 w 174625"/>
              <a:gd name="connsiteY36" fmla="*/ 122178 h 162326"/>
              <a:gd name="connsiteX37" fmla="*/ 19105 w 174625"/>
              <a:gd name="connsiteY37" fmla="*/ 109378 h 162326"/>
              <a:gd name="connsiteX38" fmla="*/ 21519 w 174625"/>
              <a:gd name="connsiteY38" fmla="*/ 96880 h 162326"/>
              <a:gd name="connsiteX39" fmla="*/ 26076 w 174625"/>
              <a:gd name="connsiteY39" fmla="*/ 72431 h 162326"/>
              <a:gd name="connsiteX40" fmla="*/ 30300 w 174625"/>
              <a:gd name="connsiteY40" fmla="*/ 58265 h 162326"/>
              <a:gd name="connsiteX41" fmla="*/ 45660 w 174625"/>
              <a:gd name="connsiteY41" fmla="*/ 54291 h 162326"/>
              <a:gd name="connsiteX42" fmla="*/ 66815 w 174625"/>
              <a:gd name="connsiteY42" fmla="*/ 54322 h 162326"/>
              <a:gd name="connsiteX43" fmla="*/ 151582 w 174625"/>
              <a:gd name="connsiteY43" fmla="*/ 54322 h 162326"/>
              <a:gd name="connsiteX44" fmla="*/ 163351 w 174625"/>
              <a:gd name="connsiteY44" fmla="*/ 54382 h 162326"/>
              <a:gd name="connsiteX45" fmla="*/ 172434 w 174625"/>
              <a:gd name="connsiteY45" fmla="*/ 58508 h 162326"/>
              <a:gd name="connsiteX46" fmla="*/ 174637 w 174625"/>
              <a:gd name="connsiteY46" fmla="*/ 67123 h 162326"/>
              <a:gd name="connsiteX47" fmla="*/ 171982 w 174625"/>
              <a:gd name="connsiteY47" fmla="*/ 78861 h 162326"/>
              <a:gd name="connsiteX48" fmla="*/ 169175 w 174625"/>
              <a:gd name="connsiteY48" fmla="*/ 91117 h 162326"/>
              <a:gd name="connsiteX49" fmla="*/ 165373 w 174625"/>
              <a:gd name="connsiteY49" fmla="*/ 107770 h 162326"/>
              <a:gd name="connsiteX50" fmla="*/ 162023 w 174625"/>
              <a:gd name="connsiteY50" fmla="*/ 122360 h 162326"/>
              <a:gd name="connsiteX51" fmla="*/ 156682 w 174625"/>
              <a:gd name="connsiteY51" fmla="*/ 146567 h 162326"/>
              <a:gd name="connsiteX52" fmla="*/ 153634 w 174625"/>
              <a:gd name="connsiteY52" fmla="*/ 156425 h 162326"/>
              <a:gd name="connsiteX53" fmla="*/ 146784 w 174625"/>
              <a:gd name="connsiteY53" fmla="*/ 162159 h 162326"/>
              <a:gd name="connsiteX54" fmla="*/ 144852 w 174625"/>
              <a:gd name="connsiteY54" fmla="*/ 162401 h 1623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174625" h="162326">
                <a:moveTo>
                  <a:pt x="153000" y="45585"/>
                </a:moveTo>
                <a:lnTo>
                  <a:pt x="153000" y="34150"/>
                </a:lnTo>
                <a:cubicBezTo>
                  <a:pt x="153091" y="31147"/>
                  <a:pt x="152005" y="28235"/>
                  <a:pt x="149983" y="26050"/>
                </a:cubicBezTo>
                <a:cubicBezTo>
                  <a:pt x="147931" y="23866"/>
                  <a:pt x="145124" y="22562"/>
                  <a:pt x="142137" y="22471"/>
                </a:cubicBezTo>
                <a:lnTo>
                  <a:pt x="76622" y="22471"/>
                </a:lnTo>
                <a:lnTo>
                  <a:pt x="76622" y="11794"/>
                </a:lnTo>
                <a:cubicBezTo>
                  <a:pt x="76713" y="8790"/>
                  <a:pt x="75626" y="5878"/>
                  <a:pt x="73604" y="3694"/>
                </a:cubicBezTo>
                <a:cubicBezTo>
                  <a:pt x="71552" y="1510"/>
                  <a:pt x="68746" y="206"/>
                  <a:pt x="65758" y="115"/>
                </a:cubicBezTo>
                <a:lnTo>
                  <a:pt x="10987" y="115"/>
                </a:lnTo>
                <a:cubicBezTo>
                  <a:pt x="7999" y="206"/>
                  <a:pt x="5193" y="1510"/>
                  <a:pt x="3141" y="3694"/>
                </a:cubicBezTo>
                <a:cubicBezTo>
                  <a:pt x="1090" y="5875"/>
                  <a:pt x="1" y="8795"/>
                  <a:pt x="123" y="11794"/>
                </a:cubicBezTo>
                <a:lnTo>
                  <a:pt x="123" y="152815"/>
                </a:lnTo>
                <a:cubicBezTo>
                  <a:pt x="274" y="152027"/>
                  <a:pt x="455" y="151269"/>
                  <a:pt x="606" y="150480"/>
                </a:cubicBezTo>
                <a:cubicBezTo>
                  <a:pt x="1029" y="148357"/>
                  <a:pt x="1481" y="146203"/>
                  <a:pt x="1904" y="144079"/>
                </a:cubicBezTo>
                <a:cubicBezTo>
                  <a:pt x="2537" y="140894"/>
                  <a:pt x="3201" y="137740"/>
                  <a:pt x="3835" y="134554"/>
                </a:cubicBezTo>
                <a:cubicBezTo>
                  <a:pt x="4620" y="130642"/>
                  <a:pt x="5434" y="126729"/>
                  <a:pt x="6219" y="122846"/>
                </a:cubicBezTo>
                <a:cubicBezTo>
                  <a:pt x="7094" y="118508"/>
                  <a:pt x="7969" y="114201"/>
                  <a:pt x="8844" y="109863"/>
                </a:cubicBezTo>
                <a:cubicBezTo>
                  <a:pt x="9750" y="105434"/>
                  <a:pt x="10655" y="100975"/>
                  <a:pt x="11560" y="96546"/>
                </a:cubicBezTo>
                <a:cubicBezTo>
                  <a:pt x="12435" y="92299"/>
                  <a:pt x="13280" y="88053"/>
                  <a:pt x="14156" y="83806"/>
                </a:cubicBezTo>
                <a:cubicBezTo>
                  <a:pt x="14970" y="79772"/>
                  <a:pt x="15815" y="75707"/>
                  <a:pt x="16630" y="71673"/>
                </a:cubicBezTo>
                <a:cubicBezTo>
                  <a:pt x="17384" y="67820"/>
                  <a:pt x="18079" y="63968"/>
                  <a:pt x="18773" y="60085"/>
                </a:cubicBezTo>
                <a:cubicBezTo>
                  <a:pt x="19376" y="56748"/>
                  <a:pt x="20040" y="53169"/>
                  <a:pt x="22002" y="50318"/>
                </a:cubicBezTo>
                <a:cubicBezTo>
                  <a:pt x="23963" y="47436"/>
                  <a:pt x="27343" y="46010"/>
                  <a:pt x="30723" y="45646"/>
                </a:cubicBezTo>
                <a:cubicBezTo>
                  <a:pt x="34284" y="45252"/>
                  <a:pt x="37875" y="45464"/>
                  <a:pt x="41436" y="45525"/>
                </a:cubicBezTo>
                <a:cubicBezTo>
                  <a:pt x="49674" y="45646"/>
                  <a:pt x="57912" y="45585"/>
                  <a:pt x="66151" y="45585"/>
                </a:cubicBezTo>
                <a:lnTo>
                  <a:pt x="152970" y="45585"/>
                </a:lnTo>
                <a:lnTo>
                  <a:pt x="153000" y="45585"/>
                </a:lnTo>
                <a:moveTo>
                  <a:pt x="144852" y="162401"/>
                </a:moveTo>
                <a:cubicBezTo>
                  <a:pt x="143434" y="162492"/>
                  <a:pt x="141956" y="162401"/>
                  <a:pt x="140628" y="162401"/>
                </a:cubicBezTo>
                <a:cubicBezTo>
                  <a:pt x="138576" y="162401"/>
                  <a:pt x="136494" y="162340"/>
                  <a:pt x="134441" y="162371"/>
                </a:cubicBezTo>
                <a:cubicBezTo>
                  <a:pt x="132691" y="162371"/>
                  <a:pt x="130971" y="162401"/>
                  <a:pt x="129220" y="162401"/>
                </a:cubicBezTo>
                <a:lnTo>
                  <a:pt x="8905" y="162401"/>
                </a:lnTo>
                <a:cubicBezTo>
                  <a:pt x="9056" y="161673"/>
                  <a:pt x="9176" y="160975"/>
                  <a:pt x="9327" y="160248"/>
                </a:cubicBezTo>
                <a:cubicBezTo>
                  <a:pt x="9720" y="158276"/>
                  <a:pt x="10082" y="156304"/>
                  <a:pt x="10474" y="154332"/>
                </a:cubicBezTo>
                <a:cubicBezTo>
                  <a:pt x="11047" y="151390"/>
                  <a:pt x="11621" y="148417"/>
                  <a:pt x="12164" y="145475"/>
                </a:cubicBezTo>
                <a:cubicBezTo>
                  <a:pt x="12858" y="141804"/>
                  <a:pt x="13582" y="138164"/>
                  <a:pt x="14276" y="134494"/>
                </a:cubicBezTo>
                <a:cubicBezTo>
                  <a:pt x="15061" y="130399"/>
                  <a:pt x="15845" y="126304"/>
                  <a:pt x="16630" y="122178"/>
                </a:cubicBezTo>
                <a:cubicBezTo>
                  <a:pt x="17445" y="117901"/>
                  <a:pt x="18260" y="113624"/>
                  <a:pt x="19105" y="109378"/>
                </a:cubicBezTo>
                <a:cubicBezTo>
                  <a:pt x="19919" y="105222"/>
                  <a:pt x="20704" y="101036"/>
                  <a:pt x="21519" y="96880"/>
                </a:cubicBezTo>
                <a:cubicBezTo>
                  <a:pt x="23088" y="88751"/>
                  <a:pt x="24597" y="80591"/>
                  <a:pt x="26076" y="72431"/>
                </a:cubicBezTo>
                <a:cubicBezTo>
                  <a:pt x="26951" y="67699"/>
                  <a:pt x="27102" y="62148"/>
                  <a:pt x="30300" y="58265"/>
                </a:cubicBezTo>
                <a:cubicBezTo>
                  <a:pt x="33952" y="53806"/>
                  <a:pt x="40440" y="54049"/>
                  <a:pt x="45660" y="54291"/>
                </a:cubicBezTo>
                <a:cubicBezTo>
                  <a:pt x="52692" y="54595"/>
                  <a:pt x="59783" y="54322"/>
                  <a:pt x="66815" y="54322"/>
                </a:cubicBezTo>
                <a:lnTo>
                  <a:pt x="151582" y="54322"/>
                </a:lnTo>
                <a:cubicBezTo>
                  <a:pt x="155475" y="54322"/>
                  <a:pt x="159458" y="54079"/>
                  <a:pt x="163351" y="54382"/>
                </a:cubicBezTo>
                <a:cubicBezTo>
                  <a:pt x="166701" y="54655"/>
                  <a:pt x="170201" y="55869"/>
                  <a:pt x="172434" y="58508"/>
                </a:cubicBezTo>
                <a:cubicBezTo>
                  <a:pt x="174426" y="60904"/>
                  <a:pt x="174999" y="64089"/>
                  <a:pt x="174637" y="67123"/>
                </a:cubicBezTo>
                <a:cubicBezTo>
                  <a:pt x="174154" y="71066"/>
                  <a:pt x="172887" y="75009"/>
                  <a:pt x="171982" y="78861"/>
                </a:cubicBezTo>
                <a:cubicBezTo>
                  <a:pt x="171016" y="82926"/>
                  <a:pt x="170081" y="87022"/>
                  <a:pt x="169175" y="91117"/>
                </a:cubicBezTo>
                <a:cubicBezTo>
                  <a:pt x="167938" y="96668"/>
                  <a:pt x="166640" y="102219"/>
                  <a:pt x="165373" y="107770"/>
                </a:cubicBezTo>
                <a:cubicBezTo>
                  <a:pt x="164256" y="112624"/>
                  <a:pt x="163140" y="117507"/>
                  <a:pt x="162023" y="122360"/>
                </a:cubicBezTo>
                <a:cubicBezTo>
                  <a:pt x="160182" y="130429"/>
                  <a:pt x="158432" y="138498"/>
                  <a:pt x="156682" y="146567"/>
                </a:cubicBezTo>
                <a:cubicBezTo>
                  <a:pt x="155958" y="149904"/>
                  <a:pt x="155173" y="153362"/>
                  <a:pt x="153634" y="156425"/>
                </a:cubicBezTo>
                <a:cubicBezTo>
                  <a:pt x="152276" y="159125"/>
                  <a:pt x="149741" y="161400"/>
                  <a:pt x="146784" y="162159"/>
                </a:cubicBezTo>
                <a:cubicBezTo>
                  <a:pt x="146120" y="162280"/>
                  <a:pt x="145486" y="162371"/>
                  <a:pt x="144852" y="162401"/>
                </a:cubicBezTo>
              </a:path>
            </a:pathLst>
          </a:custGeom>
          <a:solidFill>
            <a:schemeClr val="accent1"/>
          </a:solidFill>
          <a:ln w="6136" cap="flat">
            <a:noFill/>
            <a:prstDash val="solid"/>
            <a:miter/>
          </a:ln>
        </p:spPr>
        <p:txBody>
          <a:bodyPr rtlCol="0" anchor="ctr"/>
          <a:p>
            <a:endParaRPr lang="zh-CN" altLang="en-US" sz="1795">
              <a:solidFill>
                <a:schemeClr val="tx1"/>
              </a:solidFill>
            </a:endParaRPr>
          </a:p>
        </p:txBody>
      </p:sp>
      <p:sp>
        <p:nvSpPr>
          <p:cNvPr id="23" name="任意多边形: 形状 22"/>
          <p:cNvSpPr/>
          <p:nvPr>
            <p:custDataLst>
              <p:tags r:id="rId14"/>
            </p:custDataLst>
          </p:nvPr>
        </p:nvSpPr>
        <p:spPr>
          <a:xfrm>
            <a:off x="5583871" y="4771110"/>
            <a:ext cx="151667" cy="131204"/>
          </a:xfrm>
          <a:custGeom>
            <a:avLst/>
            <a:gdLst>
              <a:gd name="connsiteX0" fmla="*/ 110738 w 174625"/>
              <a:gd name="connsiteY0" fmla="*/ 61396 h 151065"/>
              <a:gd name="connsiteX1" fmla="*/ 83359 w 174625"/>
              <a:gd name="connsiteY1" fmla="*/ 88774 h 151065"/>
              <a:gd name="connsiteX2" fmla="*/ 63877 w 174625"/>
              <a:gd name="connsiteY2" fmla="*/ 69391 h 151065"/>
              <a:gd name="connsiteX3" fmla="*/ 55517 w 174625"/>
              <a:gd name="connsiteY3" fmla="*/ 69411 h 151065"/>
              <a:gd name="connsiteX4" fmla="*/ 55537 w 174625"/>
              <a:gd name="connsiteY4" fmla="*/ 77772 h 151065"/>
              <a:gd name="connsiteX5" fmla="*/ 79198 w 174625"/>
              <a:gd name="connsiteY5" fmla="*/ 101315 h 151065"/>
              <a:gd name="connsiteX6" fmla="*/ 83369 w 174625"/>
              <a:gd name="connsiteY6" fmla="*/ 103041 h 151065"/>
              <a:gd name="connsiteX7" fmla="*/ 87549 w 174625"/>
              <a:gd name="connsiteY7" fmla="*/ 101305 h 151065"/>
              <a:gd name="connsiteX8" fmla="*/ 119098 w 174625"/>
              <a:gd name="connsiteY8" fmla="*/ 69756 h 151065"/>
              <a:gd name="connsiteX9" fmla="*/ 119098 w 174625"/>
              <a:gd name="connsiteY9" fmla="*/ 61396 h 151065"/>
              <a:gd name="connsiteX10" fmla="*/ 110738 w 174625"/>
              <a:gd name="connsiteY10" fmla="*/ 61396 h 151065"/>
              <a:gd name="connsiteX11" fmla="*/ 28453 w 174625"/>
              <a:gd name="connsiteY11" fmla="*/ 11617 h 151065"/>
              <a:gd name="connsiteX12" fmla="*/ 52677 w 174625"/>
              <a:gd name="connsiteY12" fmla="*/ 11617 h 151065"/>
              <a:gd name="connsiteX13" fmla="*/ 52677 w 174625"/>
              <a:gd name="connsiteY13" fmla="*/ 18686 h 151065"/>
              <a:gd name="connsiteX14" fmla="*/ 60101 w 174625"/>
              <a:gd name="connsiteY14" fmla="*/ 26110 h 151065"/>
              <a:gd name="connsiteX15" fmla="*/ 67525 w 174625"/>
              <a:gd name="connsiteY15" fmla="*/ 18686 h 151065"/>
              <a:gd name="connsiteX16" fmla="*/ 67525 w 174625"/>
              <a:gd name="connsiteY16" fmla="*/ 11617 h 151065"/>
              <a:gd name="connsiteX17" fmla="*/ 80579 w 174625"/>
              <a:gd name="connsiteY17" fmla="*/ 11617 h 151065"/>
              <a:gd name="connsiteX18" fmla="*/ 80579 w 174625"/>
              <a:gd name="connsiteY18" fmla="*/ 18686 h 151065"/>
              <a:gd name="connsiteX19" fmla="*/ 88003 w 174625"/>
              <a:gd name="connsiteY19" fmla="*/ 26110 h 151065"/>
              <a:gd name="connsiteX20" fmla="*/ 95427 w 174625"/>
              <a:gd name="connsiteY20" fmla="*/ 18686 h 151065"/>
              <a:gd name="connsiteX21" fmla="*/ 95427 w 174625"/>
              <a:gd name="connsiteY21" fmla="*/ 11617 h 151065"/>
              <a:gd name="connsiteX22" fmla="*/ 106370 w 174625"/>
              <a:gd name="connsiteY22" fmla="*/ 11617 h 151065"/>
              <a:gd name="connsiteX23" fmla="*/ 106370 w 174625"/>
              <a:gd name="connsiteY23" fmla="*/ 18686 h 151065"/>
              <a:gd name="connsiteX24" fmla="*/ 113794 w 174625"/>
              <a:gd name="connsiteY24" fmla="*/ 26110 h 151065"/>
              <a:gd name="connsiteX25" fmla="*/ 121218 w 174625"/>
              <a:gd name="connsiteY25" fmla="*/ 18686 h 151065"/>
              <a:gd name="connsiteX26" fmla="*/ 121218 w 174625"/>
              <a:gd name="connsiteY26" fmla="*/ 11617 h 151065"/>
              <a:gd name="connsiteX27" fmla="*/ 146162 w 174625"/>
              <a:gd name="connsiteY27" fmla="*/ 11617 h 151065"/>
              <a:gd name="connsiteX28" fmla="*/ 174625 w 174625"/>
              <a:gd name="connsiteY28" fmla="*/ 40080 h 151065"/>
              <a:gd name="connsiteX29" fmla="*/ 174625 w 174625"/>
              <a:gd name="connsiteY29" fmla="*/ 122611 h 151065"/>
              <a:gd name="connsiteX30" fmla="*/ 146172 w 174625"/>
              <a:gd name="connsiteY30" fmla="*/ 151065 h 151065"/>
              <a:gd name="connsiteX31" fmla="*/ 28453 w 174625"/>
              <a:gd name="connsiteY31" fmla="*/ 151065 h 151065"/>
              <a:gd name="connsiteX32" fmla="*/ 0 w 174625"/>
              <a:gd name="connsiteY32" fmla="*/ 122611 h 151065"/>
              <a:gd name="connsiteX33" fmla="*/ 0 w 174625"/>
              <a:gd name="connsiteY33" fmla="*/ 40070 h 151065"/>
              <a:gd name="connsiteX34" fmla="*/ 28453 w 174625"/>
              <a:gd name="connsiteY34" fmla="*/ 11617 h 151065"/>
              <a:gd name="connsiteX35" fmla="*/ 113115 w 174625"/>
              <a:gd name="connsiteY35" fmla="*/ 0 h 151065"/>
              <a:gd name="connsiteX36" fmla="*/ 114496 w 174625"/>
              <a:gd name="connsiteY36" fmla="*/ 0 h 151065"/>
              <a:gd name="connsiteX37" fmla="*/ 118321 w 174625"/>
              <a:gd name="connsiteY37" fmla="*/ 3826 h 151065"/>
              <a:gd name="connsiteX38" fmla="*/ 118321 w 174625"/>
              <a:gd name="connsiteY38" fmla="*/ 19334 h 151065"/>
              <a:gd name="connsiteX39" fmla="*/ 114496 w 174625"/>
              <a:gd name="connsiteY39" fmla="*/ 23169 h 151065"/>
              <a:gd name="connsiteX40" fmla="*/ 113115 w 174625"/>
              <a:gd name="connsiteY40" fmla="*/ 23169 h 151065"/>
              <a:gd name="connsiteX41" fmla="*/ 109290 w 174625"/>
              <a:gd name="connsiteY41" fmla="*/ 19344 h 151065"/>
              <a:gd name="connsiteX42" fmla="*/ 109290 w 174625"/>
              <a:gd name="connsiteY42" fmla="*/ 3826 h 151065"/>
              <a:gd name="connsiteX43" fmla="*/ 113115 w 174625"/>
              <a:gd name="connsiteY43" fmla="*/ 0 h 151065"/>
              <a:gd name="connsiteX44" fmla="*/ 87303 w 174625"/>
              <a:gd name="connsiteY44" fmla="*/ 0 h 151065"/>
              <a:gd name="connsiteX45" fmla="*/ 88683 w 174625"/>
              <a:gd name="connsiteY45" fmla="*/ 0 h 151065"/>
              <a:gd name="connsiteX46" fmla="*/ 92508 w 174625"/>
              <a:gd name="connsiteY46" fmla="*/ 3826 h 151065"/>
              <a:gd name="connsiteX47" fmla="*/ 92508 w 174625"/>
              <a:gd name="connsiteY47" fmla="*/ 19334 h 151065"/>
              <a:gd name="connsiteX48" fmla="*/ 88683 w 174625"/>
              <a:gd name="connsiteY48" fmla="*/ 23169 h 151065"/>
              <a:gd name="connsiteX49" fmla="*/ 87303 w 174625"/>
              <a:gd name="connsiteY49" fmla="*/ 23169 h 151065"/>
              <a:gd name="connsiteX50" fmla="*/ 83477 w 174625"/>
              <a:gd name="connsiteY50" fmla="*/ 19344 h 151065"/>
              <a:gd name="connsiteX51" fmla="*/ 83477 w 174625"/>
              <a:gd name="connsiteY51" fmla="*/ 3826 h 151065"/>
              <a:gd name="connsiteX52" fmla="*/ 87303 w 174625"/>
              <a:gd name="connsiteY52" fmla="*/ 0 h 151065"/>
              <a:gd name="connsiteX53" fmla="*/ 59398 w 174625"/>
              <a:gd name="connsiteY53" fmla="*/ 0 h 151065"/>
              <a:gd name="connsiteX54" fmla="*/ 60778 w 174625"/>
              <a:gd name="connsiteY54" fmla="*/ 0 h 151065"/>
              <a:gd name="connsiteX55" fmla="*/ 64604 w 174625"/>
              <a:gd name="connsiteY55" fmla="*/ 3826 h 151065"/>
              <a:gd name="connsiteX56" fmla="*/ 64604 w 174625"/>
              <a:gd name="connsiteY56" fmla="*/ 19334 h 151065"/>
              <a:gd name="connsiteX57" fmla="*/ 60778 w 174625"/>
              <a:gd name="connsiteY57" fmla="*/ 23169 h 151065"/>
              <a:gd name="connsiteX58" fmla="*/ 59398 w 174625"/>
              <a:gd name="connsiteY58" fmla="*/ 23169 h 151065"/>
              <a:gd name="connsiteX59" fmla="*/ 55573 w 174625"/>
              <a:gd name="connsiteY59" fmla="*/ 19344 h 151065"/>
              <a:gd name="connsiteX60" fmla="*/ 55573 w 174625"/>
              <a:gd name="connsiteY60" fmla="*/ 3826 h 151065"/>
              <a:gd name="connsiteX61" fmla="*/ 59398 w 174625"/>
              <a:gd name="connsiteY61" fmla="*/ 0 h 1510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174625" h="151065">
                <a:moveTo>
                  <a:pt x="110738" y="61396"/>
                </a:moveTo>
                <a:lnTo>
                  <a:pt x="83359" y="88774"/>
                </a:lnTo>
                <a:lnTo>
                  <a:pt x="63877" y="69391"/>
                </a:lnTo>
                <a:cubicBezTo>
                  <a:pt x="61570" y="67084"/>
                  <a:pt x="57824" y="67094"/>
                  <a:pt x="55517" y="69411"/>
                </a:cubicBezTo>
                <a:cubicBezTo>
                  <a:pt x="53210" y="71718"/>
                  <a:pt x="53220" y="75465"/>
                  <a:pt x="55537" y="77772"/>
                </a:cubicBezTo>
                <a:lnTo>
                  <a:pt x="79198" y="101315"/>
                </a:lnTo>
                <a:cubicBezTo>
                  <a:pt x="80352" y="102469"/>
                  <a:pt x="81860" y="103041"/>
                  <a:pt x="83369" y="103041"/>
                </a:cubicBezTo>
                <a:cubicBezTo>
                  <a:pt x="84877" y="103041"/>
                  <a:pt x="86396" y="102459"/>
                  <a:pt x="87549" y="101305"/>
                </a:cubicBezTo>
                <a:lnTo>
                  <a:pt x="119098" y="69756"/>
                </a:lnTo>
                <a:cubicBezTo>
                  <a:pt x="121406" y="67439"/>
                  <a:pt x="121406" y="63703"/>
                  <a:pt x="119098" y="61396"/>
                </a:cubicBezTo>
                <a:cubicBezTo>
                  <a:pt x="116791" y="59089"/>
                  <a:pt x="113045" y="59089"/>
                  <a:pt x="110738" y="61396"/>
                </a:cubicBezTo>
                <a:close/>
                <a:moveTo>
                  <a:pt x="28453" y="11617"/>
                </a:moveTo>
                <a:lnTo>
                  <a:pt x="52677" y="11617"/>
                </a:lnTo>
                <a:lnTo>
                  <a:pt x="52677" y="18686"/>
                </a:lnTo>
                <a:cubicBezTo>
                  <a:pt x="52677" y="22777"/>
                  <a:pt x="56010" y="26110"/>
                  <a:pt x="60101" y="26110"/>
                </a:cubicBezTo>
                <a:cubicBezTo>
                  <a:pt x="64193" y="26110"/>
                  <a:pt x="67525" y="22777"/>
                  <a:pt x="67525" y="18686"/>
                </a:cubicBezTo>
                <a:lnTo>
                  <a:pt x="67525" y="11617"/>
                </a:lnTo>
                <a:lnTo>
                  <a:pt x="80579" y="11617"/>
                </a:lnTo>
                <a:lnTo>
                  <a:pt x="80579" y="18686"/>
                </a:lnTo>
                <a:cubicBezTo>
                  <a:pt x="80579" y="22777"/>
                  <a:pt x="83911" y="26110"/>
                  <a:pt x="88003" y="26110"/>
                </a:cubicBezTo>
                <a:cubicBezTo>
                  <a:pt x="92094" y="26110"/>
                  <a:pt x="95427" y="22777"/>
                  <a:pt x="95427" y="18686"/>
                </a:cubicBezTo>
                <a:lnTo>
                  <a:pt x="95427" y="11617"/>
                </a:lnTo>
                <a:lnTo>
                  <a:pt x="106370" y="11617"/>
                </a:lnTo>
                <a:lnTo>
                  <a:pt x="106370" y="18686"/>
                </a:lnTo>
                <a:cubicBezTo>
                  <a:pt x="106370" y="22777"/>
                  <a:pt x="109703" y="26110"/>
                  <a:pt x="113794" y="26110"/>
                </a:cubicBezTo>
                <a:cubicBezTo>
                  <a:pt x="117886" y="26110"/>
                  <a:pt x="121218" y="22777"/>
                  <a:pt x="121218" y="18686"/>
                </a:cubicBezTo>
                <a:lnTo>
                  <a:pt x="121218" y="11617"/>
                </a:lnTo>
                <a:lnTo>
                  <a:pt x="146162" y="11617"/>
                </a:lnTo>
                <a:cubicBezTo>
                  <a:pt x="161877" y="11617"/>
                  <a:pt x="174625" y="24355"/>
                  <a:pt x="174625" y="40080"/>
                </a:cubicBezTo>
                <a:lnTo>
                  <a:pt x="174625" y="122611"/>
                </a:lnTo>
                <a:cubicBezTo>
                  <a:pt x="174625" y="138327"/>
                  <a:pt x="161887" y="151065"/>
                  <a:pt x="146172" y="151065"/>
                </a:cubicBezTo>
                <a:lnTo>
                  <a:pt x="28453" y="151065"/>
                </a:lnTo>
                <a:cubicBezTo>
                  <a:pt x="12738" y="151065"/>
                  <a:pt x="0" y="138327"/>
                  <a:pt x="0" y="122611"/>
                </a:cubicBezTo>
                <a:lnTo>
                  <a:pt x="0" y="40070"/>
                </a:lnTo>
                <a:cubicBezTo>
                  <a:pt x="0" y="24355"/>
                  <a:pt x="12738" y="11617"/>
                  <a:pt x="28453" y="11617"/>
                </a:cubicBezTo>
                <a:close/>
                <a:moveTo>
                  <a:pt x="113115" y="0"/>
                </a:moveTo>
                <a:lnTo>
                  <a:pt x="114496" y="0"/>
                </a:lnTo>
                <a:cubicBezTo>
                  <a:pt x="116605" y="0"/>
                  <a:pt x="118321" y="1726"/>
                  <a:pt x="118321" y="3826"/>
                </a:cubicBezTo>
                <a:lnTo>
                  <a:pt x="118321" y="19334"/>
                </a:lnTo>
                <a:cubicBezTo>
                  <a:pt x="118321" y="21454"/>
                  <a:pt x="116596" y="23169"/>
                  <a:pt x="114496" y="23169"/>
                </a:cubicBezTo>
                <a:lnTo>
                  <a:pt x="113115" y="23169"/>
                </a:lnTo>
                <a:cubicBezTo>
                  <a:pt x="111005" y="23169"/>
                  <a:pt x="109290" y="21444"/>
                  <a:pt x="109290" y="19344"/>
                </a:cubicBezTo>
                <a:lnTo>
                  <a:pt x="109290" y="3826"/>
                </a:lnTo>
                <a:cubicBezTo>
                  <a:pt x="109290" y="1716"/>
                  <a:pt x="111015" y="0"/>
                  <a:pt x="113115" y="0"/>
                </a:cubicBezTo>
                <a:close/>
                <a:moveTo>
                  <a:pt x="87303" y="0"/>
                </a:moveTo>
                <a:lnTo>
                  <a:pt x="88683" y="0"/>
                </a:lnTo>
                <a:cubicBezTo>
                  <a:pt x="90793" y="0"/>
                  <a:pt x="92508" y="1726"/>
                  <a:pt x="92508" y="3826"/>
                </a:cubicBezTo>
                <a:lnTo>
                  <a:pt x="92508" y="19334"/>
                </a:lnTo>
                <a:cubicBezTo>
                  <a:pt x="92518" y="21454"/>
                  <a:pt x="90793" y="23169"/>
                  <a:pt x="88683" y="23169"/>
                </a:cubicBezTo>
                <a:lnTo>
                  <a:pt x="87303" y="23169"/>
                </a:lnTo>
                <a:cubicBezTo>
                  <a:pt x="85193" y="23169"/>
                  <a:pt x="83477" y="21444"/>
                  <a:pt x="83477" y="19344"/>
                </a:cubicBezTo>
                <a:lnTo>
                  <a:pt x="83477" y="3826"/>
                </a:lnTo>
                <a:cubicBezTo>
                  <a:pt x="83477" y="1716"/>
                  <a:pt x="85203" y="0"/>
                  <a:pt x="87303" y="0"/>
                </a:cubicBezTo>
                <a:close/>
                <a:moveTo>
                  <a:pt x="59398" y="0"/>
                </a:moveTo>
                <a:lnTo>
                  <a:pt x="60778" y="0"/>
                </a:lnTo>
                <a:cubicBezTo>
                  <a:pt x="62888" y="0"/>
                  <a:pt x="64604" y="1726"/>
                  <a:pt x="64604" y="3826"/>
                </a:cubicBezTo>
                <a:lnTo>
                  <a:pt x="64604" y="19334"/>
                </a:lnTo>
                <a:cubicBezTo>
                  <a:pt x="64604" y="21454"/>
                  <a:pt x="62888" y="23169"/>
                  <a:pt x="60778" y="23169"/>
                </a:cubicBezTo>
                <a:lnTo>
                  <a:pt x="59398" y="23169"/>
                </a:lnTo>
                <a:cubicBezTo>
                  <a:pt x="57288" y="23169"/>
                  <a:pt x="55573" y="21444"/>
                  <a:pt x="55573" y="19344"/>
                </a:cubicBezTo>
                <a:lnTo>
                  <a:pt x="55573" y="3826"/>
                </a:lnTo>
                <a:cubicBezTo>
                  <a:pt x="55573" y="1716"/>
                  <a:pt x="57298" y="0"/>
                  <a:pt x="59398" y="0"/>
                </a:cubicBezTo>
                <a:close/>
              </a:path>
            </a:pathLst>
          </a:custGeom>
          <a:solidFill>
            <a:schemeClr val="accent2"/>
          </a:solidFill>
          <a:ln w="968" cap="flat">
            <a:noFill/>
            <a:prstDash val="solid"/>
            <a:miter/>
          </a:ln>
        </p:spPr>
        <p:txBody>
          <a:bodyPr wrap="square" rtlCol="0" anchor="ctr">
            <a:noAutofit/>
          </a:bodyPr>
          <a:p>
            <a:endParaRPr lang="zh-CN" altLang="en-US" sz="1795">
              <a:solidFill>
                <a:schemeClr val="tx1"/>
              </a:solidFill>
            </a:endParaRPr>
          </a:p>
        </p:txBody>
      </p:sp>
      <p:sp>
        <p:nvSpPr>
          <p:cNvPr id="19" name="任意多边形: 形状 12"/>
          <p:cNvSpPr/>
          <p:nvPr>
            <p:custDataLst>
              <p:tags r:id="rId15"/>
            </p:custDataLst>
          </p:nvPr>
        </p:nvSpPr>
        <p:spPr>
          <a:xfrm>
            <a:off x="4927017" y="5621546"/>
            <a:ext cx="151666" cy="146295"/>
          </a:xfrm>
          <a:custGeom>
            <a:avLst/>
            <a:gdLst>
              <a:gd name="connsiteX0" fmla="*/ 132153 w 174624"/>
              <a:gd name="connsiteY0" fmla="*/ 131908 h 168440"/>
              <a:gd name="connsiteX1" fmla="*/ 95129 w 174624"/>
              <a:gd name="connsiteY1" fmla="*/ 104075 h 168440"/>
              <a:gd name="connsiteX2" fmla="*/ 92936 w 174624"/>
              <a:gd name="connsiteY2" fmla="*/ 98229 h 168440"/>
              <a:gd name="connsiteX3" fmla="*/ 92936 w 174624"/>
              <a:gd name="connsiteY3" fmla="*/ 98142 h 168440"/>
              <a:gd name="connsiteX4" fmla="*/ 93199 w 174624"/>
              <a:gd name="connsiteY4" fmla="*/ 97619 h 168440"/>
              <a:gd name="connsiteX5" fmla="*/ 107061 w 174624"/>
              <a:gd name="connsiteY5" fmla="*/ 60362 h 168440"/>
              <a:gd name="connsiteX6" fmla="*/ 92585 w 174624"/>
              <a:gd name="connsiteY6" fmla="*/ 20575 h 168440"/>
              <a:gd name="connsiteX7" fmla="*/ 91795 w 174624"/>
              <a:gd name="connsiteY7" fmla="*/ 15602 h 168440"/>
              <a:gd name="connsiteX8" fmla="*/ 115834 w 174624"/>
              <a:gd name="connsiteY8" fmla="*/ 158 h 168440"/>
              <a:gd name="connsiteX9" fmla="*/ 147419 w 174624"/>
              <a:gd name="connsiteY9" fmla="*/ 27207 h 168440"/>
              <a:gd name="connsiteX10" fmla="*/ 136891 w 174624"/>
              <a:gd name="connsiteY10" fmla="*/ 67342 h 168440"/>
              <a:gd name="connsiteX11" fmla="*/ 133381 w 174624"/>
              <a:gd name="connsiteY11" fmla="*/ 71705 h 168440"/>
              <a:gd name="connsiteX12" fmla="*/ 133030 w 174624"/>
              <a:gd name="connsiteY12" fmla="*/ 78424 h 168440"/>
              <a:gd name="connsiteX13" fmla="*/ 134346 w 174624"/>
              <a:gd name="connsiteY13" fmla="*/ 80605 h 168440"/>
              <a:gd name="connsiteX14" fmla="*/ 144874 w 174624"/>
              <a:gd name="connsiteY14" fmla="*/ 85752 h 168440"/>
              <a:gd name="connsiteX15" fmla="*/ 156279 w 174624"/>
              <a:gd name="connsiteY15" fmla="*/ 90988 h 168440"/>
              <a:gd name="connsiteX16" fmla="*/ 173826 w 174624"/>
              <a:gd name="connsiteY16" fmla="*/ 106693 h 168440"/>
              <a:gd name="connsiteX17" fmla="*/ 172071 w 174624"/>
              <a:gd name="connsiteY17" fmla="*/ 123271 h 168440"/>
              <a:gd name="connsiteX18" fmla="*/ 136452 w 174624"/>
              <a:gd name="connsiteY18" fmla="*/ 134264 h 168440"/>
              <a:gd name="connsiteX19" fmla="*/ 132153 w 174624"/>
              <a:gd name="connsiteY19" fmla="*/ 131908 h 168440"/>
              <a:gd name="connsiteX20" fmla="*/ 114 w 174624"/>
              <a:gd name="connsiteY20" fmla="*/ 149359 h 168440"/>
              <a:gd name="connsiteX21" fmla="*/ 114 w 174624"/>
              <a:gd name="connsiteY21" fmla="*/ 143251 h 168440"/>
              <a:gd name="connsiteX22" fmla="*/ 1869 w 174624"/>
              <a:gd name="connsiteY22" fmla="*/ 138016 h 168440"/>
              <a:gd name="connsiteX23" fmla="*/ 18275 w 174624"/>
              <a:gd name="connsiteY23" fmla="*/ 122485 h 168440"/>
              <a:gd name="connsiteX24" fmla="*/ 18801 w 174624"/>
              <a:gd name="connsiteY24" fmla="*/ 122136 h 168440"/>
              <a:gd name="connsiteX25" fmla="*/ 35207 w 174624"/>
              <a:gd name="connsiteY25" fmla="*/ 114458 h 168440"/>
              <a:gd name="connsiteX26" fmla="*/ 40471 w 174624"/>
              <a:gd name="connsiteY26" fmla="*/ 112277 h 168440"/>
              <a:gd name="connsiteX27" fmla="*/ 41963 w 174624"/>
              <a:gd name="connsiteY27" fmla="*/ 111143 h 168440"/>
              <a:gd name="connsiteX28" fmla="*/ 44770 w 174624"/>
              <a:gd name="connsiteY28" fmla="*/ 97008 h 168440"/>
              <a:gd name="connsiteX29" fmla="*/ 41349 w 174624"/>
              <a:gd name="connsiteY29" fmla="*/ 92732 h 168440"/>
              <a:gd name="connsiteX30" fmla="*/ 41173 w 174624"/>
              <a:gd name="connsiteY30" fmla="*/ 92558 h 168440"/>
              <a:gd name="connsiteX31" fmla="*/ 28101 w 174624"/>
              <a:gd name="connsiteY31" fmla="*/ 51637 h 168440"/>
              <a:gd name="connsiteX32" fmla="*/ 60562 w 174624"/>
              <a:gd name="connsiteY32" fmla="*/ 21971 h 168440"/>
              <a:gd name="connsiteX33" fmla="*/ 93901 w 174624"/>
              <a:gd name="connsiteY33" fmla="*/ 51463 h 168440"/>
              <a:gd name="connsiteX34" fmla="*/ 93989 w 174624"/>
              <a:gd name="connsiteY34" fmla="*/ 51899 h 168440"/>
              <a:gd name="connsiteX35" fmla="*/ 89602 w 174624"/>
              <a:gd name="connsiteY35" fmla="*/ 77900 h 168440"/>
              <a:gd name="connsiteX36" fmla="*/ 81004 w 174624"/>
              <a:gd name="connsiteY36" fmla="*/ 92471 h 168440"/>
              <a:gd name="connsiteX37" fmla="*/ 80653 w 174624"/>
              <a:gd name="connsiteY37" fmla="*/ 92995 h 168440"/>
              <a:gd name="connsiteX38" fmla="*/ 77495 w 174624"/>
              <a:gd name="connsiteY38" fmla="*/ 96659 h 168440"/>
              <a:gd name="connsiteX39" fmla="*/ 77144 w 174624"/>
              <a:gd name="connsiteY39" fmla="*/ 97531 h 168440"/>
              <a:gd name="connsiteX40" fmla="*/ 79074 w 174624"/>
              <a:gd name="connsiteY40" fmla="*/ 111928 h 168440"/>
              <a:gd name="connsiteX41" fmla="*/ 85917 w 174624"/>
              <a:gd name="connsiteY41" fmla="*/ 114458 h 168440"/>
              <a:gd name="connsiteX42" fmla="*/ 86356 w 174624"/>
              <a:gd name="connsiteY42" fmla="*/ 114633 h 168440"/>
              <a:gd name="connsiteX43" fmla="*/ 114957 w 174624"/>
              <a:gd name="connsiteY43" fmla="*/ 131036 h 168440"/>
              <a:gd name="connsiteX44" fmla="*/ 115220 w 174624"/>
              <a:gd name="connsiteY44" fmla="*/ 131211 h 168440"/>
              <a:gd name="connsiteX45" fmla="*/ 121713 w 174624"/>
              <a:gd name="connsiteY45" fmla="*/ 140721 h 168440"/>
              <a:gd name="connsiteX46" fmla="*/ 122063 w 174624"/>
              <a:gd name="connsiteY46" fmla="*/ 143687 h 168440"/>
              <a:gd name="connsiteX47" fmla="*/ 122063 w 174624"/>
              <a:gd name="connsiteY47" fmla="*/ 150493 h 168440"/>
              <a:gd name="connsiteX48" fmla="*/ 121888 w 174624"/>
              <a:gd name="connsiteY48" fmla="*/ 151715 h 168440"/>
              <a:gd name="connsiteX49" fmla="*/ 95743 w 174624"/>
              <a:gd name="connsiteY49" fmla="*/ 165937 h 168440"/>
              <a:gd name="connsiteX50" fmla="*/ 29066 w 174624"/>
              <a:gd name="connsiteY50" fmla="*/ 165937 h 168440"/>
              <a:gd name="connsiteX51" fmla="*/ 3623 w 174624"/>
              <a:gd name="connsiteY51" fmla="*/ 155466 h 168440"/>
              <a:gd name="connsiteX52" fmla="*/ 114 w 174624"/>
              <a:gd name="connsiteY52" fmla="*/ 149359 h 1684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174624" h="168440">
                <a:moveTo>
                  <a:pt x="132153" y="131908"/>
                </a:moveTo>
                <a:cubicBezTo>
                  <a:pt x="124608" y="117687"/>
                  <a:pt x="110746" y="110271"/>
                  <a:pt x="95129" y="104075"/>
                </a:cubicBezTo>
                <a:cubicBezTo>
                  <a:pt x="92760" y="103116"/>
                  <a:pt x="91795" y="100411"/>
                  <a:pt x="92936" y="98229"/>
                </a:cubicBezTo>
                <a:lnTo>
                  <a:pt x="92936" y="98142"/>
                </a:lnTo>
                <a:lnTo>
                  <a:pt x="93199" y="97619"/>
                </a:lnTo>
                <a:cubicBezTo>
                  <a:pt x="100130" y="88021"/>
                  <a:pt x="106183" y="75893"/>
                  <a:pt x="107061" y="60362"/>
                </a:cubicBezTo>
                <a:cubicBezTo>
                  <a:pt x="108728" y="42563"/>
                  <a:pt x="101972" y="29999"/>
                  <a:pt x="92585" y="20575"/>
                </a:cubicBezTo>
                <a:cubicBezTo>
                  <a:pt x="91269" y="19267"/>
                  <a:pt x="90918" y="17260"/>
                  <a:pt x="91795" y="15602"/>
                </a:cubicBezTo>
                <a:cubicBezTo>
                  <a:pt x="96269" y="7400"/>
                  <a:pt x="103201" y="944"/>
                  <a:pt x="115834" y="158"/>
                </a:cubicBezTo>
                <a:cubicBezTo>
                  <a:pt x="135136" y="-714"/>
                  <a:pt x="145664" y="11501"/>
                  <a:pt x="147419" y="27207"/>
                </a:cubicBezTo>
                <a:cubicBezTo>
                  <a:pt x="150050" y="44657"/>
                  <a:pt x="143909" y="58617"/>
                  <a:pt x="136891" y="67342"/>
                </a:cubicBezTo>
                <a:cubicBezTo>
                  <a:pt x="136013" y="69088"/>
                  <a:pt x="134258" y="69960"/>
                  <a:pt x="133381" y="71705"/>
                </a:cubicBezTo>
                <a:cubicBezTo>
                  <a:pt x="132679" y="73101"/>
                  <a:pt x="132504" y="76329"/>
                  <a:pt x="133030" y="78424"/>
                </a:cubicBezTo>
                <a:cubicBezTo>
                  <a:pt x="133206" y="79296"/>
                  <a:pt x="133644" y="79994"/>
                  <a:pt x="134346" y="80605"/>
                </a:cubicBezTo>
                <a:cubicBezTo>
                  <a:pt x="136803" y="82699"/>
                  <a:pt x="141803" y="84182"/>
                  <a:pt x="144874" y="85752"/>
                </a:cubicBezTo>
                <a:cubicBezTo>
                  <a:pt x="149261" y="87498"/>
                  <a:pt x="152770" y="89242"/>
                  <a:pt x="156279" y="90988"/>
                </a:cubicBezTo>
                <a:cubicBezTo>
                  <a:pt x="163298" y="94478"/>
                  <a:pt x="171194" y="99712"/>
                  <a:pt x="173826" y="106693"/>
                </a:cubicBezTo>
                <a:cubicBezTo>
                  <a:pt x="175581" y="111056"/>
                  <a:pt x="174703" y="119781"/>
                  <a:pt x="172071" y="123271"/>
                </a:cubicBezTo>
                <a:cubicBezTo>
                  <a:pt x="166369" y="131385"/>
                  <a:pt x="149962" y="132694"/>
                  <a:pt x="136452" y="134264"/>
                </a:cubicBezTo>
                <a:cubicBezTo>
                  <a:pt x="134697" y="134352"/>
                  <a:pt x="133030" y="133479"/>
                  <a:pt x="132153" y="131908"/>
                </a:cubicBezTo>
                <a:moveTo>
                  <a:pt x="114" y="149359"/>
                </a:moveTo>
                <a:lnTo>
                  <a:pt x="114" y="143251"/>
                </a:lnTo>
                <a:cubicBezTo>
                  <a:pt x="114" y="141506"/>
                  <a:pt x="991" y="139761"/>
                  <a:pt x="1869" y="138016"/>
                </a:cubicBezTo>
                <a:cubicBezTo>
                  <a:pt x="5290" y="131123"/>
                  <a:pt x="12221" y="126761"/>
                  <a:pt x="18275" y="122485"/>
                </a:cubicBezTo>
                <a:cubicBezTo>
                  <a:pt x="18450" y="122398"/>
                  <a:pt x="18626" y="122224"/>
                  <a:pt x="18801" y="122136"/>
                </a:cubicBezTo>
                <a:cubicBezTo>
                  <a:pt x="23977" y="119606"/>
                  <a:pt x="29154" y="116988"/>
                  <a:pt x="35207" y="114458"/>
                </a:cubicBezTo>
                <a:cubicBezTo>
                  <a:pt x="36699" y="113761"/>
                  <a:pt x="38804" y="112975"/>
                  <a:pt x="40471" y="112277"/>
                </a:cubicBezTo>
                <a:cubicBezTo>
                  <a:pt x="41085" y="112015"/>
                  <a:pt x="41612" y="111666"/>
                  <a:pt x="41963" y="111143"/>
                </a:cubicBezTo>
                <a:cubicBezTo>
                  <a:pt x="44507" y="108089"/>
                  <a:pt x="47227" y="101807"/>
                  <a:pt x="44770" y="97008"/>
                </a:cubicBezTo>
                <a:cubicBezTo>
                  <a:pt x="43893" y="95263"/>
                  <a:pt x="43016" y="94390"/>
                  <a:pt x="41349" y="92732"/>
                </a:cubicBezTo>
                <a:lnTo>
                  <a:pt x="41173" y="92558"/>
                </a:lnTo>
                <a:cubicBezTo>
                  <a:pt x="33277" y="83833"/>
                  <a:pt x="26346" y="69000"/>
                  <a:pt x="28101" y="51637"/>
                </a:cubicBezTo>
                <a:cubicBezTo>
                  <a:pt x="29856" y="34187"/>
                  <a:pt x="41261" y="21971"/>
                  <a:pt x="60562" y="21971"/>
                </a:cubicBezTo>
                <a:cubicBezTo>
                  <a:pt x="79776" y="21971"/>
                  <a:pt x="91181" y="34099"/>
                  <a:pt x="93901" y="51463"/>
                </a:cubicBezTo>
                <a:cubicBezTo>
                  <a:pt x="93901" y="51637"/>
                  <a:pt x="93901" y="51724"/>
                  <a:pt x="93989" y="51899"/>
                </a:cubicBezTo>
                <a:cubicBezTo>
                  <a:pt x="94778" y="62282"/>
                  <a:pt x="92234" y="71792"/>
                  <a:pt x="89602" y="77900"/>
                </a:cubicBezTo>
                <a:cubicBezTo>
                  <a:pt x="87058" y="83920"/>
                  <a:pt x="84426" y="88196"/>
                  <a:pt x="81004" y="92471"/>
                </a:cubicBezTo>
                <a:cubicBezTo>
                  <a:pt x="80829" y="92645"/>
                  <a:pt x="80741" y="92820"/>
                  <a:pt x="80653" y="92995"/>
                </a:cubicBezTo>
                <a:cubicBezTo>
                  <a:pt x="79776" y="94390"/>
                  <a:pt x="78372" y="95263"/>
                  <a:pt x="77495" y="96659"/>
                </a:cubicBezTo>
                <a:cubicBezTo>
                  <a:pt x="77319" y="96921"/>
                  <a:pt x="77231" y="97183"/>
                  <a:pt x="77144" y="97531"/>
                </a:cubicBezTo>
                <a:cubicBezTo>
                  <a:pt x="75652" y="102679"/>
                  <a:pt x="77319" y="109398"/>
                  <a:pt x="79074" y="111928"/>
                </a:cubicBezTo>
                <a:cubicBezTo>
                  <a:pt x="79951" y="113586"/>
                  <a:pt x="83285" y="113673"/>
                  <a:pt x="85917" y="114458"/>
                </a:cubicBezTo>
                <a:cubicBezTo>
                  <a:pt x="86093" y="114546"/>
                  <a:pt x="86180" y="114546"/>
                  <a:pt x="86356" y="114633"/>
                </a:cubicBezTo>
                <a:cubicBezTo>
                  <a:pt x="96796" y="118995"/>
                  <a:pt x="107149" y="124143"/>
                  <a:pt x="114957" y="131036"/>
                </a:cubicBezTo>
                <a:cubicBezTo>
                  <a:pt x="115045" y="131123"/>
                  <a:pt x="115132" y="131211"/>
                  <a:pt x="115220" y="131211"/>
                </a:cubicBezTo>
                <a:cubicBezTo>
                  <a:pt x="117501" y="133479"/>
                  <a:pt x="120484" y="136533"/>
                  <a:pt x="121713" y="140721"/>
                </a:cubicBezTo>
                <a:cubicBezTo>
                  <a:pt x="121975" y="141681"/>
                  <a:pt x="122063" y="142728"/>
                  <a:pt x="122063" y="143687"/>
                </a:cubicBezTo>
                <a:lnTo>
                  <a:pt x="122063" y="150493"/>
                </a:lnTo>
                <a:cubicBezTo>
                  <a:pt x="122063" y="150930"/>
                  <a:pt x="121975" y="151366"/>
                  <a:pt x="121888" y="151715"/>
                </a:cubicBezTo>
                <a:cubicBezTo>
                  <a:pt x="118905" y="160789"/>
                  <a:pt x="106886" y="163407"/>
                  <a:pt x="95743" y="165937"/>
                </a:cubicBezTo>
                <a:cubicBezTo>
                  <a:pt x="76442" y="169427"/>
                  <a:pt x="49245" y="169427"/>
                  <a:pt x="29066" y="165937"/>
                </a:cubicBezTo>
                <a:cubicBezTo>
                  <a:pt x="19415" y="164192"/>
                  <a:pt x="8887" y="161574"/>
                  <a:pt x="3623" y="155466"/>
                </a:cubicBezTo>
                <a:cubicBezTo>
                  <a:pt x="1869" y="154594"/>
                  <a:pt x="991" y="152849"/>
                  <a:pt x="114" y="149359"/>
                </a:cubicBezTo>
              </a:path>
            </a:pathLst>
          </a:custGeom>
          <a:solidFill>
            <a:schemeClr val="accent1"/>
          </a:solidFill>
          <a:ln w="6131" cap="flat">
            <a:noFill/>
            <a:prstDash val="solid"/>
            <a:miter/>
          </a:ln>
        </p:spPr>
        <p:txBody>
          <a:bodyPr rtlCol="0" anchor="ctr"/>
          <a:p>
            <a:endParaRPr lang="zh-CN" altLang="en-US" sz="1795">
              <a:solidFill>
                <a:schemeClr val="tx1"/>
              </a:solidFill>
            </a:endParaRPr>
          </a:p>
        </p:txBody>
      </p:sp>
    </p:spTree>
    <p:custDataLst>
      <p:tags r:id="rId16"/>
    </p:custData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242" name="TextBox 53"/>
          <p:cNvSpPr txBox="1"/>
          <p:nvPr/>
        </p:nvSpPr>
        <p:spPr>
          <a:xfrm>
            <a:off x="755333" y="260350"/>
            <a:ext cx="1605280" cy="953135"/>
          </a:xfrm>
          <a:prstGeom prst="rect">
            <a:avLst/>
          </a:prstGeom>
          <a:noFill/>
          <a:ln w="9525">
            <a:noFill/>
          </a:ln>
        </p:spPr>
        <p:txBody>
          <a:bodyPr wrap="none">
            <a:spAutoFit/>
          </a:bodyPr>
          <a:p>
            <a:pPr marL="0" lvl="1" algn="l" eaLnBrk="1" hangingPunct="1"/>
            <a:r>
              <a:rPr lang="zh-CN" sz="2800" dirty="0">
                <a:ea typeface="微软雅黑" panose="020B0503020204020204" pitchFamily="34" charset="-122"/>
                <a:sym typeface="+mn-ea"/>
              </a:rPr>
              <a:t>产能规划</a:t>
            </a:r>
            <a:endParaRPr kumimoji="1" lang="zh-CN" altLang="en-US" sz="2800" b="0" i="0" u="none" strike="noStrike" kern="1200" cap="none" spc="0" normalizeH="0" baseline="0" noProof="0" dirty="0">
              <a:ln>
                <a:noFill/>
              </a:ln>
              <a:solidFill>
                <a:schemeClr val="tx1"/>
              </a:solidFill>
              <a:effectLst/>
              <a:uLnTx/>
              <a:uFillTx/>
              <a:latin typeface="幼圆" panose="02010509060101010101" pitchFamily="49" charset="-122"/>
              <a:ea typeface="幼圆" panose="02010509060101010101" pitchFamily="49" charset="-122"/>
              <a:cs typeface="+mn-cs"/>
            </a:endParaRPr>
          </a:p>
          <a:p>
            <a:pPr algn="l" eaLnBrk="1" hangingPunct="1"/>
            <a:endParaRPr lang="zh-CN" sz="2800" dirty="0">
              <a:latin typeface="Verdana" panose="020B0604030504040204" pitchFamily="34" charset="0"/>
              <a:ea typeface="微软雅黑" panose="020B0503020204020204" pitchFamily="34" charset="-122"/>
            </a:endParaRPr>
          </a:p>
        </p:txBody>
      </p:sp>
      <p:sp>
        <p:nvSpPr>
          <p:cNvPr id="10243" name="灯片编号占位符 5"/>
          <p:cNvSpPr>
            <a:spLocks noGrp="1"/>
          </p:cNvSpPr>
          <p:nvPr/>
        </p:nvSpPr>
        <p:spPr>
          <a:xfrm>
            <a:off x="107950" y="787400"/>
            <a:ext cx="477838" cy="365125"/>
          </a:xfrm>
          <a:prstGeom prst="rect">
            <a:avLst/>
          </a:prstGeom>
          <a:noFill/>
          <a:ln w="9525">
            <a:noFill/>
          </a:ln>
        </p:spPr>
        <p:txBody>
          <a:bodyPr/>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70" name="图形 10"/>
          <p:cNvSpPr/>
          <p:nvPr>
            <p:custDataLst>
              <p:tags r:id="rId1"/>
            </p:custDataLst>
          </p:nvPr>
        </p:nvSpPr>
        <p:spPr>
          <a:xfrm rot="10800000">
            <a:off x="2323783" y="1743710"/>
            <a:ext cx="4374515" cy="2039620"/>
          </a:xfrm>
          <a:custGeom>
            <a:avLst/>
            <a:gdLst>
              <a:gd name="connsiteX0" fmla="*/ 1476178 w 1476375"/>
              <a:gd name="connsiteY0" fmla="*/ 687640 h 688307"/>
              <a:gd name="connsiteX1" fmla="*/ 686270 w 1476375"/>
              <a:gd name="connsiteY1" fmla="*/ 1174 h 688307"/>
              <a:gd name="connsiteX2" fmla="*/ -197 w 1476375"/>
              <a:gd name="connsiteY2" fmla="*/ 687640 h 688307"/>
            </a:gdLst>
            <a:ahLst/>
            <a:cxnLst>
              <a:cxn ang="0">
                <a:pos x="connsiteX0" y="connsiteY0"/>
              </a:cxn>
              <a:cxn ang="0">
                <a:pos x="connsiteX1" y="connsiteY1"/>
              </a:cxn>
              <a:cxn ang="0">
                <a:pos x="connsiteX2" y="connsiteY2"/>
              </a:cxn>
            </a:cxnLst>
            <a:rect l="l" t="t" r="r" b="b"/>
            <a:pathLst>
              <a:path w="1476375" h="688307">
                <a:moveTo>
                  <a:pt x="1476178" y="687640"/>
                </a:moveTo>
                <a:cubicBezTo>
                  <a:pt x="1447613" y="279951"/>
                  <a:pt x="1093959" y="-27392"/>
                  <a:pt x="686270" y="1174"/>
                </a:cubicBezTo>
                <a:cubicBezTo>
                  <a:pt x="318348" y="26958"/>
                  <a:pt x="25578" y="319719"/>
                  <a:pt x="-197" y="687640"/>
                </a:cubicBezTo>
              </a:path>
            </a:pathLst>
          </a:custGeom>
          <a:ln w="9525">
            <a:solidFill>
              <a:schemeClr val="accent2"/>
            </a:solidFill>
          </a:ln>
        </p:spPr>
        <p:style>
          <a:lnRef idx="2">
            <a:schemeClr val="accent1"/>
          </a:lnRef>
          <a:fillRef idx="0">
            <a:srgbClr val="FFFFFF"/>
          </a:fillRef>
          <a:effectRef idx="0">
            <a:srgbClr val="FFFFFF"/>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a:buClrTx/>
              <a:buSzTx/>
              <a:buFontTx/>
            </a:pPr>
            <a:endParaRPr lang="zh-CN" altLang="en-US">
              <a:solidFill>
                <a:schemeClr val="tx1"/>
              </a:solidFill>
              <a:sym typeface="+mn-ea"/>
            </a:endParaRPr>
          </a:p>
        </p:txBody>
      </p:sp>
      <p:sp>
        <p:nvSpPr>
          <p:cNvPr id="3" name="矩形 2"/>
          <p:cNvSpPr/>
          <p:nvPr>
            <p:custDataLst>
              <p:tags r:id="rId2"/>
            </p:custDataLst>
          </p:nvPr>
        </p:nvSpPr>
        <p:spPr>
          <a:xfrm>
            <a:off x="3639503" y="5617210"/>
            <a:ext cx="1692275" cy="805180"/>
          </a:xfrm>
          <a:prstGeom prst="rect">
            <a:avLst/>
          </a:prstGeom>
          <a:noFill/>
        </p:spPr>
        <p:txBody>
          <a:bodyPr wrap="square" lIns="0" tIns="0" rIns="0" bIns="0" rtlCol="0" anchor="t" anchorCtr="0">
            <a:noAutofit/>
          </a:bodyPr>
          <a:lstStyle/>
          <a:p>
            <a:pPr lvl="0" algn="ctr">
              <a:lnSpc>
                <a:spcPct val="130000"/>
              </a:lnSpc>
              <a:buClrTx/>
              <a:buSzTx/>
              <a:buFontTx/>
            </a:pPr>
            <a:r>
              <a:rPr lang="zh-CN" altLang="en-US" sz="1800" b="1" dirty="0">
                <a:solidFill>
                  <a:schemeClr val="tx1">
                    <a:lumMod val="85000"/>
                    <a:lumOff val="15000"/>
                  </a:schemeClr>
                </a:solidFill>
                <a:latin typeface="+mn-ea"/>
                <a:cs typeface="+mn-ea"/>
                <a:sym typeface="+mn-ea"/>
              </a:rPr>
              <a:t>制定候选方案</a:t>
            </a:r>
            <a:endParaRPr lang="zh-CN" altLang="en-US" sz="1800" b="1" dirty="0">
              <a:solidFill>
                <a:schemeClr val="tx1">
                  <a:lumMod val="85000"/>
                  <a:lumOff val="15000"/>
                </a:schemeClr>
              </a:solidFill>
              <a:latin typeface="+mn-ea"/>
              <a:cs typeface="+mn-ea"/>
              <a:sym typeface="+mn-ea"/>
            </a:endParaRPr>
          </a:p>
        </p:txBody>
      </p:sp>
      <p:cxnSp>
        <p:nvCxnSpPr>
          <p:cNvPr id="33" name="直接连接符 32"/>
          <p:cNvCxnSpPr/>
          <p:nvPr>
            <p:custDataLst>
              <p:tags r:id="rId3"/>
            </p:custDataLst>
          </p:nvPr>
        </p:nvCxnSpPr>
        <p:spPr>
          <a:xfrm rot="20760000" flipH="1" flipV="1">
            <a:off x="6623368" y="2590165"/>
            <a:ext cx="1113790" cy="1113155"/>
          </a:xfrm>
          <a:prstGeom prst="line">
            <a:avLst/>
          </a:prstGeom>
          <a:ln w="9525">
            <a:gradFill>
              <a:gsLst>
                <a:gs pos="100000">
                  <a:schemeClr val="accent1">
                    <a:lumMod val="60000"/>
                    <a:lumOff val="40000"/>
                    <a:alpha val="100000"/>
                  </a:schemeClr>
                </a:gs>
                <a:gs pos="0">
                  <a:schemeClr val="accent1">
                    <a:lumMod val="80000"/>
                    <a:lumOff val="20000"/>
                    <a:alpha val="100000"/>
                  </a:schemeClr>
                </a:gs>
              </a:gsLst>
              <a:lin ang="5400000" scaled="1"/>
            </a:gradFill>
          </a:ln>
        </p:spPr>
        <p:style>
          <a:lnRef idx="2">
            <a:schemeClr val="accent1"/>
          </a:lnRef>
          <a:fillRef idx="0">
            <a:srgbClr val="FFFFFF"/>
          </a:fillRef>
          <a:effectRef idx="0">
            <a:srgbClr val="FFFFFF"/>
          </a:effectRef>
          <a:fontRef idx="minor">
            <a:schemeClr val="tx1"/>
          </a:fontRef>
        </p:style>
      </p:cxnSp>
      <p:sp>
        <p:nvSpPr>
          <p:cNvPr id="34" name="椭圆 33"/>
          <p:cNvSpPr/>
          <p:nvPr>
            <p:custDataLst>
              <p:tags r:id="rId4"/>
            </p:custDataLst>
          </p:nvPr>
        </p:nvSpPr>
        <p:spPr>
          <a:xfrm rot="20760000">
            <a:off x="7117398" y="2946400"/>
            <a:ext cx="831850" cy="831850"/>
          </a:xfrm>
          <a:prstGeom prst="ellipse">
            <a:avLst/>
          </a:prstGeom>
          <a:gradFill>
            <a:gsLst>
              <a:gs pos="100000">
                <a:schemeClr val="accent1">
                  <a:alpha val="100000"/>
                </a:schemeClr>
              </a:gs>
              <a:gs pos="0">
                <a:schemeClr val="accent1">
                  <a:lumMod val="80000"/>
                  <a:lumOff val="20000"/>
                  <a:alpha val="100000"/>
                </a:schemeClr>
              </a:gs>
            </a:gsLst>
            <a:lin ang="5400000" scaled="0"/>
          </a:gradFill>
          <a:ln w="19050">
            <a:solidFill>
              <a:srgbClr val="FFFFFF"/>
            </a:solidFill>
          </a:ln>
          <a:effectLst>
            <a:outerShdw blurRad="152400" dist="76200" dir="5400000" algn="t" rotWithShape="0">
              <a:schemeClr val="accent1">
                <a:alpha val="20000"/>
              </a:schemeClr>
            </a:outerShdw>
          </a:effectLst>
        </p:spPr>
        <p:style>
          <a:lnRef idx="1">
            <a:schemeClr val="accent1"/>
          </a:lnRef>
          <a:fillRef idx="2">
            <a:schemeClr val="accent1"/>
          </a:fillRef>
          <a:effectRef idx="1">
            <a:schemeClr val="accent1"/>
          </a:effectRef>
          <a:fontRef idx="minor">
            <a:schemeClr val="dk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sz="1800">
              <a:solidFill>
                <a:schemeClr val="dk1"/>
              </a:solidFill>
              <a:cs typeface="微软雅黑" panose="020B0503020204020204" pitchFamily="34" charset="-122"/>
              <a:sym typeface="+mn-ea"/>
            </a:endParaRPr>
          </a:p>
        </p:txBody>
      </p:sp>
      <p:sp>
        <p:nvSpPr>
          <p:cNvPr id="35" name="椭圆 34"/>
          <p:cNvSpPr/>
          <p:nvPr>
            <p:custDataLst>
              <p:tags r:id="rId5"/>
            </p:custDataLst>
          </p:nvPr>
        </p:nvSpPr>
        <p:spPr>
          <a:xfrm rot="20760000">
            <a:off x="6338253" y="2597785"/>
            <a:ext cx="170180" cy="170180"/>
          </a:xfrm>
          <a:prstGeom prst="ellipse">
            <a:avLst/>
          </a:prstGeom>
          <a:gradFill>
            <a:gsLst>
              <a:gs pos="100000">
                <a:schemeClr val="accent1">
                  <a:lumMod val="80000"/>
                  <a:lumOff val="20000"/>
                  <a:alpha val="100000"/>
                </a:schemeClr>
              </a:gs>
              <a:gs pos="0">
                <a:schemeClr val="accent1">
                  <a:lumMod val="80000"/>
                  <a:lumOff val="20000"/>
                  <a:alpha val="100000"/>
                </a:schemeClr>
              </a:gs>
            </a:gsLst>
            <a:lin ang="5400000" scaled="0"/>
          </a:gradFill>
          <a:ln w="50800">
            <a:solidFill>
              <a:srgbClr val="FFFFFF"/>
            </a:solidFill>
          </a:ln>
        </p:spPr>
        <p:style>
          <a:lnRef idx="2">
            <a:schemeClr val="accent1">
              <a:lumMod val="75000"/>
            </a:schemeClr>
          </a:lnRef>
          <a:fillRef idx="1">
            <a:schemeClr val="accent1"/>
          </a:fillRef>
          <a:effectRef idx="0">
            <a:srgbClr val="FFFFFF"/>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sz="1800">
              <a:solidFill>
                <a:schemeClr val="lt1"/>
              </a:solidFill>
              <a:sym typeface="+mn-ea"/>
            </a:endParaRPr>
          </a:p>
        </p:txBody>
      </p:sp>
      <p:cxnSp>
        <p:nvCxnSpPr>
          <p:cNvPr id="65" name="直接连接符 64"/>
          <p:cNvCxnSpPr/>
          <p:nvPr>
            <p:custDataLst>
              <p:tags r:id="rId6"/>
            </p:custDataLst>
          </p:nvPr>
        </p:nvCxnSpPr>
        <p:spPr>
          <a:xfrm rot="840000" flipV="1">
            <a:off x="1298258" y="2590800"/>
            <a:ext cx="1113790" cy="1113155"/>
          </a:xfrm>
          <a:prstGeom prst="line">
            <a:avLst/>
          </a:prstGeom>
          <a:ln w="9525">
            <a:gradFill>
              <a:gsLst>
                <a:gs pos="100000">
                  <a:schemeClr val="accent1">
                    <a:lumMod val="60000"/>
                    <a:lumOff val="40000"/>
                    <a:alpha val="100000"/>
                  </a:schemeClr>
                </a:gs>
                <a:gs pos="0">
                  <a:schemeClr val="accent1">
                    <a:lumMod val="80000"/>
                    <a:lumOff val="20000"/>
                    <a:alpha val="100000"/>
                  </a:schemeClr>
                </a:gs>
              </a:gsLst>
              <a:lin ang="5400000" scaled="1"/>
            </a:gradFill>
          </a:ln>
        </p:spPr>
        <p:style>
          <a:lnRef idx="2">
            <a:schemeClr val="accent1"/>
          </a:lnRef>
          <a:fillRef idx="0">
            <a:srgbClr val="FFFFFF"/>
          </a:fillRef>
          <a:effectRef idx="0">
            <a:srgbClr val="FFFFFF"/>
          </a:effectRef>
          <a:fontRef idx="minor">
            <a:schemeClr val="tx1"/>
          </a:fontRef>
        </p:style>
      </p:cxnSp>
      <p:sp>
        <p:nvSpPr>
          <p:cNvPr id="66" name="椭圆 65"/>
          <p:cNvSpPr/>
          <p:nvPr>
            <p:custDataLst>
              <p:tags r:id="rId7"/>
            </p:custDataLst>
          </p:nvPr>
        </p:nvSpPr>
        <p:spPr>
          <a:xfrm rot="840000" flipH="1">
            <a:off x="1086168" y="2947035"/>
            <a:ext cx="831850" cy="831850"/>
          </a:xfrm>
          <a:prstGeom prst="ellipse">
            <a:avLst/>
          </a:prstGeom>
          <a:gradFill>
            <a:gsLst>
              <a:gs pos="100000">
                <a:schemeClr val="accent1">
                  <a:alpha val="100000"/>
                </a:schemeClr>
              </a:gs>
              <a:gs pos="0">
                <a:schemeClr val="accent1">
                  <a:lumMod val="80000"/>
                  <a:lumOff val="20000"/>
                  <a:alpha val="100000"/>
                </a:schemeClr>
              </a:gs>
            </a:gsLst>
            <a:lin ang="5400000" scaled="0"/>
          </a:gradFill>
          <a:ln w="19050">
            <a:solidFill>
              <a:srgbClr val="FFFFFF"/>
            </a:solidFill>
          </a:ln>
          <a:effectLst>
            <a:outerShdw blurRad="152400" dist="76200" dir="5400000" algn="t" rotWithShape="0">
              <a:schemeClr val="accent1">
                <a:alpha val="20000"/>
              </a:schemeClr>
            </a:outerShdw>
          </a:effectLst>
        </p:spPr>
        <p:style>
          <a:lnRef idx="1">
            <a:schemeClr val="accent1"/>
          </a:lnRef>
          <a:fillRef idx="2">
            <a:schemeClr val="accent1"/>
          </a:fillRef>
          <a:effectRef idx="1">
            <a:schemeClr val="accent1"/>
          </a:effectRef>
          <a:fontRef idx="minor">
            <a:schemeClr val="dk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sz="1800">
              <a:solidFill>
                <a:schemeClr val="dk1"/>
              </a:solidFill>
              <a:cs typeface="微软雅黑" panose="020B0503020204020204" pitchFamily="34" charset="-122"/>
              <a:sym typeface="+mn-ea"/>
            </a:endParaRPr>
          </a:p>
        </p:txBody>
      </p:sp>
      <p:sp>
        <p:nvSpPr>
          <p:cNvPr id="68" name="椭圆 67"/>
          <p:cNvSpPr/>
          <p:nvPr>
            <p:custDataLst>
              <p:tags r:id="rId8"/>
            </p:custDataLst>
          </p:nvPr>
        </p:nvSpPr>
        <p:spPr>
          <a:xfrm rot="840000" flipH="1">
            <a:off x="2526983" y="2598420"/>
            <a:ext cx="170180" cy="170180"/>
          </a:xfrm>
          <a:prstGeom prst="ellipse">
            <a:avLst/>
          </a:prstGeom>
          <a:gradFill>
            <a:gsLst>
              <a:gs pos="100000">
                <a:schemeClr val="accent1">
                  <a:lumMod val="80000"/>
                  <a:lumOff val="20000"/>
                  <a:alpha val="100000"/>
                </a:schemeClr>
              </a:gs>
              <a:gs pos="0">
                <a:schemeClr val="accent1">
                  <a:lumMod val="80000"/>
                  <a:lumOff val="20000"/>
                  <a:alpha val="100000"/>
                </a:schemeClr>
              </a:gs>
            </a:gsLst>
            <a:lin ang="5400000" scaled="0"/>
          </a:gradFill>
          <a:ln w="50800">
            <a:solidFill>
              <a:srgbClr val="FFFFFF"/>
            </a:solidFill>
          </a:ln>
        </p:spPr>
        <p:style>
          <a:lnRef idx="2">
            <a:schemeClr val="accent1">
              <a:lumMod val="75000"/>
            </a:schemeClr>
          </a:lnRef>
          <a:fillRef idx="1">
            <a:schemeClr val="accent1"/>
          </a:fillRef>
          <a:effectRef idx="0">
            <a:srgbClr val="FFFFFF"/>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sz="1800">
              <a:solidFill>
                <a:schemeClr val="lt1"/>
              </a:solidFill>
              <a:sym typeface="+mn-ea"/>
            </a:endParaRPr>
          </a:p>
        </p:txBody>
      </p:sp>
      <p:cxnSp>
        <p:nvCxnSpPr>
          <p:cNvPr id="80" name="直接连接符 79"/>
          <p:cNvCxnSpPr/>
          <p:nvPr>
            <p:custDataLst>
              <p:tags r:id="rId9"/>
            </p:custDataLst>
          </p:nvPr>
        </p:nvCxnSpPr>
        <p:spPr>
          <a:xfrm rot="20820000" flipH="1" flipV="1">
            <a:off x="5823268" y="3381375"/>
            <a:ext cx="394970" cy="1572895"/>
          </a:xfrm>
          <a:prstGeom prst="line">
            <a:avLst/>
          </a:prstGeom>
          <a:ln w="9525">
            <a:gradFill>
              <a:gsLst>
                <a:gs pos="100000">
                  <a:schemeClr val="accent2">
                    <a:lumMod val="60000"/>
                    <a:lumOff val="40000"/>
                    <a:alpha val="100000"/>
                  </a:schemeClr>
                </a:gs>
                <a:gs pos="0">
                  <a:schemeClr val="accent2">
                    <a:lumMod val="80000"/>
                    <a:lumOff val="20000"/>
                    <a:alpha val="100000"/>
                  </a:schemeClr>
                </a:gs>
              </a:gsLst>
              <a:lin ang="5400000" scaled="1"/>
            </a:gradFill>
          </a:ln>
        </p:spPr>
        <p:style>
          <a:lnRef idx="2">
            <a:schemeClr val="accent1"/>
          </a:lnRef>
          <a:fillRef idx="0">
            <a:srgbClr val="FFFFFF"/>
          </a:fillRef>
          <a:effectRef idx="0">
            <a:srgbClr val="FFFFFF"/>
          </a:effectRef>
          <a:fontRef idx="minor">
            <a:schemeClr val="tx1"/>
          </a:fontRef>
        </p:style>
      </p:cxnSp>
      <p:sp>
        <p:nvSpPr>
          <p:cNvPr id="81" name="椭圆 80"/>
          <p:cNvSpPr/>
          <p:nvPr>
            <p:custDataLst>
              <p:tags r:id="rId10"/>
            </p:custDataLst>
          </p:nvPr>
        </p:nvSpPr>
        <p:spPr>
          <a:xfrm rot="20820000">
            <a:off x="5852478" y="4190365"/>
            <a:ext cx="831850" cy="831850"/>
          </a:xfrm>
          <a:prstGeom prst="ellipse">
            <a:avLst/>
          </a:prstGeom>
          <a:gradFill>
            <a:gsLst>
              <a:gs pos="100000">
                <a:schemeClr val="accent2">
                  <a:alpha val="100000"/>
                </a:schemeClr>
              </a:gs>
              <a:gs pos="0">
                <a:schemeClr val="accent2">
                  <a:lumMod val="80000"/>
                  <a:lumOff val="20000"/>
                  <a:alpha val="100000"/>
                </a:schemeClr>
              </a:gs>
            </a:gsLst>
            <a:lin ang="5400000" scaled="0"/>
          </a:gradFill>
          <a:ln w="19050">
            <a:solidFill>
              <a:srgbClr val="FFFFFF"/>
            </a:solidFill>
          </a:ln>
          <a:effectLst>
            <a:outerShdw blurRad="152400" dist="76200" dir="5400000" algn="t" rotWithShape="0">
              <a:schemeClr val="accent2">
                <a:alpha val="20000"/>
              </a:schemeClr>
            </a:outerShdw>
          </a:effectLst>
        </p:spPr>
        <p:style>
          <a:lnRef idx="1">
            <a:schemeClr val="accent1"/>
          </a:lnRef>
          <a:fillRef idx="2">
            <a:schemeClr val="accent1"/>
          </a:fillRef>
          <a:effectRef idx="1">
            <a:schemeClr val="accent1"/>
          </a:effectRef>
          <a:fontRef idx="minor">
            <a:schemeClr val="dk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sz="1800">
              <a:solidFill>
                <a:schemeClr val="dk1"/>
              </a:solidFill>
              <a:cs typeface="微软雅黑" panose="020B0503020204020204" pitchFamily="34" charset="-122"/>
              <a:sym typeface="+mn-ea"/>
            </a:endParaRPr>
          </a:p>
        </p:txBody>
      </p:sp>
      <p:sp>
        <p:nvSpPr>
          <p:cNvPr id="82" name="椭圆 81"/>
          <p:cNvSpPr/>
          <p:nvPr>
            <p:custDataLst>
              <p:tags r:id="rId11"/>
            </p:custDataLst>
          </p:nvPr>
        </p:nvSpPr>
        <p:spPr>
          <a:xfrm rot="20820000">
            <a:off x="5574983" y="3394075"/>
            <a:ext cx="170180" cy="170180"/>
          </a:xfrm>
          <a:prstGeom prst="ellipse">
            <a:avLst/>
          </a:prstGeom>
          <a:gradFill>
            <a:gsLst>
              <a:gs pos="100000">
                <a:schemeClr val="accent2">
                  <a:lumMod val="80000"/>
                  <a:lumOff val="20000"/>
                  <a:alpha val="100000"/>
                </a:schemeClr>
              </a:gs>
              <a:gs pos="0">
                <a:schemeClr val="accent2">
                  <a:lumMod val="80000"/>
                  <a:lumOff val="20000"/>
                  <a:alpha val="100000"/>
                </a:schemeClr>
              </a:gs>
            </a:gsLst>
            <a:lin ang="5400000" scaled="0"/>
          </a:gradFill>
          <a:ln w="50800">
            <a:solidFill>
              <a:srgbClr val="FFFFFF"/>
            </a:solidFill>
          </a:ln>
        </p:spPr>
        <p:style>
          <a:lnRef idx="2">
            <a:schemeClr val="accent1">
              <a:lumMod val="75000"/>
            </a:schemeClr>
          </a:lnRef>
          <a:fillRef idx="1">
            <a:schemeClr val="accent1"/>
          </a:fillRef>
          <a:effectRef idx="0">
            <a:srgbClr val="FFFFFF"/>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sz="1800">
              <a:solidFill>
                <a:schemeClr val="lt1"/>
              </a:solidFill>
              <a:sym typeface="+mn-ea"/>
            </a:endParaRPr>
          </a:p>
        </p:txBody>
      </p:sp>
      <p:cxnSp>
        <p:nvCxnSpPr>
          <p:cNvPr id="85" name="直接连接符 84"/>
          <p:cNvCxnSpPr/>
          <p:nvPr>
            <p:custDataLst>
              <p:tags r:id="rId12"/>
            </p:custDataLst>
          </p:nvPr>
        </p:nvCxnSpPr>
        <p:spPr>
          <a:xfrm rot="780000" flipV="1">
            <a:off x="2801938" y="3368040"/>
            <a:ext cx="394970" cy="1572895"/>
          </a:xfrm>
          <a:prstGeom prst="line">
            <a:avLst/>
          </a:prstGeom>
          <a:ln w="9525">
            <a:gradFill>
              <a:gsLst>
                <a:gs pos="100000">
                  <a:schemeClr val="accent2">
                    <a:lumMod val="60000"/>
                    <a:lumOff val="40000"/>
                    <a:alpha val="100000"/>
                  </a:schemeClr>
                </a:gs>
                <a:gs pos="0">
                  <a:schemeClr val="accent2">
                    <a:lumMod val="80000"/>
                    <a:lumOff val="20000"/>
                    <a:alpha val="100000"/>
                  </a:schemeClr>
                </a:gs>
              </a:gsLst>
              <a:lin ang="5400000" scaled="1"/>
            </a:gradFill>
          </a:ln>
        </p:spPr>
        <p:style>
          <a:lnRef idx="2">
            <a:schemeClr val="accent1"/>
          </a:lnRef>
          <a:fillRef idx="0">
            <a:srgbClr val="FFFFFF"/>
          </a:fillRef>
          <a:effectRef idx="0">
            <a:srgbClr val="FFFFFF"/>
          </a:effectRef>
          <a:fontRef idx="minor">
            <a:schemeClr val="tx1"/>
          </a:fontRef>
        </p:style>
      </p:cxnSp>
      <p:sp>
        <p:nvSpPr>
          <p:cNvPr id="86" name="椭圆 85"/>
          <p:cNvSpPr/>
          <p:nvPr>
            <p:custDataLst>
              <p:tags r:id="rId13"/>
            </p:custDataLst>
          </p:nvPr>
        </p:nvSpPr>
        <p:spPr>
          <a:xfrm rot="780000" flipH="1">
            <a:off x="2335848" y="4177030"/>
            <a:ext cx="831850" cy="831850"/>
          </a:xfrm>
          <a:prstGeom prst="ellipse">
            <a:avLst/>
          </a:prstGeom>
          <a:gradFill>
            <a:gsLst>
              <a:gs pos="100000">
                <a:schemeClr val="accent2">
                  <a:alpha val="100000"/>
                </a:schemeClr>
              </a:gs>
              <a:gs pos="0">
                <a:schemeClr val="accent2">
                  <a:lumMod val="80000"/>
                  <a:lumOff val="20000"/>
                  <a:alpha val="100000"/>
                </a:schemeClr>
              </a:gs>
            </a:gsLst>
            <a:lin ang="5400000" scaled="0"/>
          </a:gradFill>
          <a:ln w="19050">
            <a:solidFill>
              <a:srgbClr val="FFFFFF"/>
            </a:solidFill>
          </a:ln>
          <a:effectLst>
            <a:outerShdw blurRad="152400" dist="76200" dir="5400000" algn="t" rotWithShape="0">
              <a:schemeClr val="accent2">
                <a:alpha val="20000"/>
              </a:schemeClr>
            </a:outerShdw>
          </a:effectLst>
        </p:spPr>
        <p:style>
          <a:lnRef idx="1">
            <a:schemeClr val="accent1"/>
          </a:lnRef>
          <a:fillRef idx="2">
            <a:schemeClr val="accent1"/>
          </a:fillRef>
          <a:effectRef idx="1">
            <a:schemeClr val="accent1"/>
          </a:effectRef>
          <a:fontRef idx="minor">
            <a:schemeClr val="dk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sz="1800">
              <a:solidFill>
                <a:schemeClr val="dk1"/>
              </a:solidFill>
              <a:cs typeface="微软雅黑" panose="020B0503020204020204" pitchFamily="34" charset="-122"/>
              <a:sym typeface="+mn-ea"/>
            </a:endParaRPr>
          </a:p>
        </p:txBody>
      </p:sp>
      <p:sp>
        <p:nvSpPr>
          <p:cNvPr id="87" name="椭圆 86"/>
          <p:cNvSpPr/>
          <p:nvPr>
            <p:custDataLst>
              <p:tags r:id="rId14"/>
            </p:custDataLst>
          </p:nvPr>
        </p:nvSpPr>
        <p:spPr>
          <a:xfrm rot="780000" flipH="1">
            <a:off x="3275013" y="3380740"/>
            <a:ext cx="170180" cy="170180"/>
          </a:xfrm>
          <a:prstGeom prst="ellipse">
            <a:avLst/>
          </a:prstGeom>
          <a:gradFill>
            <a:gsLst>
              <a:gs pos="100000">
                <a:schemeClr val="accent2">
                  <a:lumMod val="80000"/>
                  <a:lumOff val="20000"/>
                  <a:alpha val="100000"/>
                </a:schemeClr>
              </a:gs>
              <a:gs pos="0">
                <a:schemeClr val="accent2">
                  <a:lumMod val="80000"/>
                  <a:lumOff val="20000"/>
                  <a:alpha val="100000"/>
                </a:schemeClr>
              </a:gs>
            </a:gsLst>
            <a:lin ang="5400000" scaled="0"/>
          </a:gradFill>
          <a:ln w="50800">
            <a:solidFill>
              <a:srgbClr val="FFFFFF"/>
            </a:solidFill>
          </a:ln>
        </p:spPr>
        <p:style>
          <a:lnRef idx="2">
            <a:schemeClr val="accent1">
              <a:lumMod val="75000"/>
            </a:schemeClr>
          </a:lnRef>
          <a:fillRef idx="1">
            <a:schemeClr val="accent1"/>
          </a:fillRef>
          <a:effectRef idx="0">
            <a:srgbClr val="FFFFFF"/>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sz="1800">
              <a:solidFill>
                <a:schemeClr val="lt1"/>
              </a:solidFill>
              <a:sym typeface="+mn-ea"/>
            </a:endParaRPr>
          </a:p>
        </p:txBody>
      </p:sp>
      <p:sp>
        <p:nvSpPr>
          <p:cNvPr id="4" name="矩形 3"/>
          <p:cNvSpPr/>
          <p:nvPr>
            <p:custDataLst>
              <p:tags r:id="rId15"/>
            </p:custDataLst>
          </p:nvPr>
        </p:nvSpPr>
        <p:spPr>
          <a:xfrm>
            <a:off x="5615305" y="5137785"/>
            <a:ext cx="1418590" cy="805180"/>
          </a:xfrm>
          <a:prstGeom prst="rect">
            <a:avLst/>
          </a:prstGeom>
          <a:noFill/>
        </p:spPr>
        <p:txBody>
          <a:bodyPr wrap="square" lIns="0" tIns="0" rIns="0" bIns="0" rtlCol="0" anchor="t" anchorCtr="0">
            <a:noAutofit/>
          </a:bodyPr>
          <a:lstStyle/>
          <a:p>
            <a:pPr lvl="0" algn="ctr">
              <a:lnSpc>
                <a:spcPct val="130000"/>
              </a:lnSpc>
              <a:buClrTx/>
              <a:buSzTx/>
              <a:buFontTx/>
            </a:pPr>
            <a:r>
              <a:rPr lang="zh-CN" altLang="en-US" sz="1800" b="1" dirty="0">
                <a:solidFill>
                  <a:schemeClr val="tx1">
                    <a:lumMod val="85000"/>
                    <a:lumOff val="15000"/>
                  </a:schemeClr>
                </a:solidFill>
                <a:latin typeface="+mn-ea"/>
                <a:cs typeface="+mn-ea"/>
                <a:sym typeface="+mn-ea"/>
              </a:rPr>
              <a:t>评价每个候选方案</a:t>
            </a:r>
            <a:endParaRPr lang="zh-CN" altLang="en-US" sz="1800" b="1" dirty="0">
              <a:solidFill>
                <a:schemeClr val="tx1">
                  <a:lumMod val="85000"/>
                  <a:lumOff val="15000"/>
                </a:schemeClr>
              </a:solidFill>
              <a:latin typeface="+mn-ea"/>
              <a:cs typeface="+mn-ea"/>
              <a:sym typeface="+mn-ea"/>
            </a:endParaRPr>
          </a:p>
        </p:txBody>
      </p:sp>
      <p:sp>
        <p:nvSpPr>
          <p:cNvPr id="5" name="矩形 4"/>
          <p:cNvSpPr/>
          <p:nvPr>
            <p:custDataLst>
              <p:tags r:id="rId16"/>
            </p:custDataLst>
          </p:nvPr>
        </p:nvSpPr>
        <p:spPr>
          <a:xfrm>
            <a:off x="1804988" y="5137785"/>
            <a:ext cx="1832610" cy="805180"/>
          </a:xfrm>
          <a:prstGeom prst="rect">
            <a:avLst/>
          </a:prstGeom>
          <a:noFill/>
        </p:spPr>
        <p:txBody>
          <a:bodyPr wrap="square" lIns="0" tIns="0" rIns="0" bIns="0" rtlCol="0" anchor="t" anchorCtr="0">
            <a:noAutofit/>
          </a:bodyPr>
          <a:lstStyle/>
          <a:p>
            <a:pPr lvl="0" algn="ctr">
              <a:lnSpc>
                <a:spcPct val="130000"/>
              </a:lnSpc>
              <a:buClrTx/>
              <a:buSzTx/>
              <a:buFontTx/>
            </a:pPr>
            <a:r>
              <a:rPr lang="zh-CN" altLang="en-US" sz="1800" b="1" dirty="0">
                <a:solidFill>
                  <a:schemeClr val="tx1">
                    <a:lumMod val="85000"/>
                    <a:lumOff val="15000"/>
                  </a:schemeClr>
                </a:solidFill>
                <a:latin typeface="+mn-ea"/>
                <a:cs typeface="+mn-ea"/>
                <a:sym typeface="+mn-ea"/>
              </a:rPr>
              <a:t>计算需求和现有能力之差</a:t>
            </a:r>
            <a:endParaRPr lang="zh-CN" altLang="en-US" sz="1800" b="1" dirty="0">
              <a:solidFill>
                <a:schemeClr val="tx1">
                  <a:lumMod val="85000"/>
                  <a:lumOff val="15000"/>
                </a:schemeClr>
              </a:solidFill>
              <a:latin typeface="+mn-ea"/>
              <a:cs typeface="+mn-ea"/>
              <a:sym typeface="+mn-ea"/>
            </a:endParaRPr>
          </a:p>
        </p:txBody>
      </p:sp>
      <p:cxnSp>
        <p:nvCxnSpPr>
          <p:cNvPr id="2" name="直接连接符 1"/>
          <p:cNvCxnSpPr/>
          <p:nvPr>
            <p:custDataLst>
              <p:tags r:id="rId17"/>
            </p:custDataLst>
          </p:nvPr>
        </p:nvCxnSpPr>
        <p:spPr>
          <a:xfrm rot="20700000" flipV="1">
            <a:off x="4275773" y="3799205"/>
            <a:ext cx="433070" cy="1591310"/>
          </a:xfrm>
          <a:prstGeom prst="line">
            <a:avLst/>
          </a:prstGeom>
          <a:ln w="9525">
            <a:gradFill>
              <a:gsLst>
                <a:gs pos="100000">
                  <a:schemeClr val="accent1">
                    <a:lumMod val="60000"/>
                    <a:lumOff val="40000"/>
                    <a:alpha val="100000"/>
                  </a:schemeClr>
                </a:gs>
                <a:gs pos="0">
                  <a:schemeClr val="accent1">
                    <a:lumMod val="80000"/>
                    <a:lumOff val="20000"/>
                    <a:alpha val="100000"/>
                  </a:schemeClr>
                </a:gs>
              </a:gsLst>
              <a:lin ang="5400000" scaled="1"/>
            </a:gradFill>
          </a:ln>
        </p:spPr>
        <p:style>
          <a:lnRef idx="2">
            <a:schemeClr val="accent1"/>
          </a:lnRef>
          <a:fillRef idx="0">
            <a:srgbClr val="FFFFFF"/>
          </a:fillRef>
          <a:effectRef idx="0">
            <a:srgbClr val="FFFFFF"/>
          </a:effectRef>
          <a:fontRef idx="minor">
            <a:schemeClr val="tx1"/>
          </a:fontRef>
        </p:style>
      </p:cxnSp>
      <p:sp>
        <p:nvSpPr>
          <p:cNvPr id="6" name="椭圆 5"/>
          <p:cNvSpPr/>
          <p:nvPr>
            <p:custDataLst>
              <p:tags r:id="rId18"/>
            </p:custDataLst>
          </p:nvPr>
        </p:nvSpPr>
        <p:spPr>
          <a:xfrm rot="20700000">
            <a:off x="4050348" y="4647565"/>
            <a:ext cx="831850" cy="831850"/>
          </a:xfrm>
          <a:prstGeom prst="ellipse">
            <a:avLst/>
          </a:prstGeom>
          <a:gradFill>
            <a:gsLst>
              <a:gs pos="100000">
                <a:schemeClr val="accent1">
                  <a:alpha val="100000"/>
                </a:schemeClr>
              </a:gs>
              <a:gs pos="0">
                <a:schemeClr val="accent1">
                  <a:lumMod val="80000"/>
                  <a:lumOff val="20000"/>
                  <a:alpha val="100000"/>
                </a:schemeClr>
              </a:gs>
            </a:gsLst>
            <a:lin ang="5400000" scaled="0"/>
          </a:gradFill>
          <a:ln w="19050">
            <a:solidFill>
              <a:srgbClr val="FFFFFF"/>
            </a:solidFill>
          </a:ln>
          <a:effectLst>
            <a:outerShdw blurRad="152400" dist="76200" dir="5400000" algn="t" rotWithShape="0">
              <a:schemeClr val="accent1">
                <a:alpha val="20000"/>
              </a:schemeClr>
            </a:outerShdw>
          </a:effectLst>
        </p:spPr>
        <p:style>
          <a:lnRef idx="1">
            <a:schemeClr val="accent1"/>
          </a:lnRef>
          <a:fillRef idx="2">
            <a:schemeClr val="accent1"/>
          </a:fillRef>
          <a:effectRef idx="1">
            <a:schemeClr val="accent1"/>
          </a:effectRef>
          <a:fontRef idx="minor">
            <a:schemeClr val="dk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sz="1800">
              <a:solidFill>
                <a:schemeClr val="dk1"/>
              </a:solidFill>
              <a:cs typeface="微软雅黑" panose="020B0503020204020204" pitchFamily="34" charset="-122"/>
              <a:sym typeface="+mn-ea"/>
            </a:endParaRPr>
          </a:p>
        </p:txBody>
      </p:sp>
      <p:sp>
        <p:nvSpPr>
          <p:cNvPr id="108" name="椭圆 107"/>
          <p:cNvSpPr/>
          <p:nvPr>
            <p:custDataLst>
              <p:tags r:id="rId19"/>
            </p:custDataLst>
          </p:nvPr>
        </p:nvSpPr>
        <p:spPr>
          <a:xfrm rot="20700000">
            <a:off x="4407853" y="3717290"/>
            <a:ext cx="170180" cy="170180"/>
          </a:xfrm>
          <a:prstGeom prst="ellipse">
            <a:avLst/>
          </a:prstGeom>
          <a:gradFill>
            <a:gsLst>
              <a:gs pos="100000">
                <a:schemeClr val="accent1">
                  <a:lumMod val="80000"/>
                  <a:lumOff val="20000"/>
                  <a:alpha val="100000"/>
                </a:schemeClr>
              </a:gs>
              <a:gs pos="0">
                <a:schemeClr val="accent1">
                  <a:lumMod val="80000"/>
                  <a:lumOff val="20000"/>
                  <a:alpha val="100000"/>
                </a:schemeClr>
              </a:gs>
            </a:gsLst>
            <a:lin ang="5400000" scaled="0"/>
          </a:gradFill>
          <a:ln w="50800">
            <a:solidFill>
              <a:srgbClr val="FFFFFF"/>
            </a:solid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sz="1800">
              <a:solidFill>
                <a:schemeClr val="lt1"/>
              </a:solidFill>
            </a:endParaRPr>
          </a:p>
        </p:txBody>
      </p:sp>
      <p:sp>
        <p:nvSpPr>
          <p:cNvPr id="7" name="矩形 6"/>
          <p:cNvSpPr/>
          <p:nvPr>
            <p:custDataLst>
              <p:tags r:id="rId20"/>
            </p:custDataLst>
          </p:nvPr>
        </p:nvSpPr>
        <p:spPr>
          <a:xfrm>
            <a:off x="586105" y="3928110"/>
            <a:ext cx="1335405" cy="805180"/>
          </a:xfrm>
          <a:prstGeom prst="rect">
            <a:avLst/>
          </a:prstGeom>
          <a:noFill/>
        </p:spPr>
        <p:txBody>
          <a:bodyPr wrap="square" lIns="0" tIns="0" rIns="0" bIns="0" rtlCol="0" anchor="t" anchorCtr="0">
            <a:noAutofit/>
          </a:bodyPr>
          <a:lstStyle/>
          <a:p>
            <a:pPr algn="ctr">
              <a:lnSpc>
                <a:spcPct val="130000"/>
              </a:lnSpc>
              <a:spcBef>
                <a:spcPct val="0"/>
              </a:spcBef>
              <a:spcAft>
                <a:spcPct val="0"/>
              </a:spcAft>
            </a:pPr>
            <a:r>
              <a:rPr lang="zh-CN" altLang="en-US" sz="1800" b="1" dirty="0">
                <a:solidFill>
                  <a:schemeClr val="tx1">
                    <a:lumMod val="85000"/>
                    <a:lumOff val="15000"/>
                  </a:schemeClr>
                </a:solidFill>
                <a:latin typeface="+mn-ea"/>
                <a:cs typeface="+mn-ea"/>
                <a:sym typeface="+mn-ea"/>
              </a:rPr>
              <a:t>预估未来的能力需求</a:t>
            </a:r>
            <a:endParaRPr lang="zh-CN" altLang="en-US" sz="1800" b="1" dirty="0">
              <a:solidFill>
                <a:schemeClr val="tx1">
                  <a:lumMod val="85000"/>
                  <a:lumOff val="15000"/>
                </a:schemeClr>
              </a:solidFill>
              <a:latin typeface="+mn-ea"/>
              <a:cs typeface="+mn-ea"/>
              <a:sym typeface="+mn-ea"/>
            </a:endParaRPr>
          </a:p>
        </p:txBody>
      </p:sp>
      <p:sp>
        <p:nvSpPr>
          <p:cNvPr id="9" name="矩形 8"/>
          <p:cNvSpPr/>
          <p:nvPr>
            <p:custDataLst>
              <p:tags r:id="rId21"/>
            </p:custDataLst>
          </p:nvPr>
        </p:nvSpPr>
        <p:spPr>
          <a:xfrm>
            <a:off x="6959600" y="3928110"/>
            <a:ext cx="1363980" cy="805180"/>
          </a:xfrm>
          <a:prstGeom prst="rect">
            <a:avLst/>
          </a:prstGeom>
          <a:noFill/>
        </p:spPr>
        <p:txBody>
          <a:bodyPr wrap="square" lIns="0" tIns="0" rIns="0" bIns="0" rtlCol="0" anchor="t" anchorCtr="0">
            <a:noAutofit/>
          </a:bodyPr>
          <a:lstStyle/>
          <a:p>
            <a:pPr lvl="0" algn="ctr">
              <a:lnSpc>
                <a:spcPct val="130000"/>
              </a:lnSpc>
              <a:buClrTx/>
              <a:buSzTx/>
              <a:buFontTx/>
            </a:pPr>
            <a:r>
              <a:rPr lang="zh-CN" altLang="en-US" sz="1800" b="1" dirty="0">
                <a:solidFill>
                  <a:schemeClr val="tx1">
                    <a:lumMod val="85000"/>
                    <a:lumOff val="15000"/>
                  </a:schemeClr>
                </a:solidFill>
                <a:latin typeface="+mn-ea"/>
                <a:cs typeface="+mn-ea"/>
                <a:sym typeface="+mn-ea"/>
              </a:rPr>
              <a:t>选定最优的产能规划方案</a:t>
            </a:r>
            <a:endParaRPr lang="zh-CN" altLang="en-US" sz="1800" b="1" dirty="0">
              <a:solidFill>
                <a:schemeClr val="tx1">
                  <a:lumMod val="85000"/>
                  <a:lumOff val="15000"/>
                </a:schemeClr>
              </a:solidFill>
              <a:latin typeface="+mn-ea"/>
              <a:cs typeface="+mn-ea"/>
              <a:sym typeface="+mn-ea"/>
            </a:endParaRPr>
          </a:p>
        </p:txBody>
      </p:sp>
      <p:sp>
        <p:nvSpPr>
          <p:cNvPr id="14" name="任意多边形: 形状 7"/>
          <p:cNvSpPr/>
          <p:nvPr>
            <p:custDataLst>
              <p:tags r:id="rId22"/>
            </p:custDataLst>
          </p:nvPr>
        </p:nvSpPr>
        <p:spPr>
          <a:xfrm>
            <a:off x="7386003" y="3204845"/>
            <a:ext cx="295043" cy="315021"/>
          </a:xfrm>
          <a:custGeom>
            <a:avLst/>
            <a:gdLst>
              <a:gd name="connsiteX0" fmla="*/ 244230 w 295043"/>
              <a:gd name="connsiteY0" fmla="*/ 187301 h 315021"/>
              <a:gd name="connsiteX1" fmla="*/ 245552 w 295043"/>
              <a:gd name="connsiteY1" fmla="*/ 187301 h 315021"/>
              <a:gd name="connsiteX2" fmla="*/ 247932 w 295043"/>
              <a:gd name="connsiteY2" fmla="*/ 187301 h 315021"/>
              <a:gd name="connsiteX3" fmla="*/ 249166 w 295043"/>
              <a:gd name="connsiteY3" fmla="*/ 187830 h 315021"/>
              <a:gd name="connsiteX4" fmla="*/ 250841 w 295043"/>
              <a:gd name="connsiteY4" fmla="*/ 188535 h 315021"/>
              <a:gd name="connsiteX5" fmla="*/ 251987 w 295043"/>
              <a:gd name="connsiteY5" fmla="*/ 189681 h 315021"/>
              <a:gd name="connsiteX6" fmla="*/ 253221 w 295043"/>
              <a:gd name="connsiteY6" fmla="*/ 191091 h 315021"/>
              <a:gd name="connsiteX7" fmla="*/ 294208 w 295043"/>
              <a:gd name="connsiteY7" fmla="*/ 262135 h 315021"/>
              <a:gd name="connsiteX8" fmla="*/ 293855 w 295043"/>
              <a:gd name="connsiteY8" fmla="*/ 262135 h 315021"/>
              <a:gd name="connsiteX9" fmla="*/ 293985 w 295043"/>
              <a:gd name="connsiteY9" fmla="*/ 270744 h 315021"/>
              <a:gd name="connsiteX10" fmla="*/ 286715 w 295043"/>
              <a:gd name="connsiteY10" fmla="*/ 275356 h 315021"/>
              <a:gd name="connsiteX11" fmla="*/ 246874 w 295043"/>
              <a:gd name="connsiteY11" fmla="*/ 277736 h 315021"/>
              <a:gd name="connsiteX12" fmla="*/ 224838 w 295043"/>
              <a:gd name="connsiteY12" fmla="*/ 311054 h 315021"/>
              <a:gd name="connsiteX13" fmla="*/ 217522 w 295043"/>
              <a:gd name="connsiteY13" fmla="*/ 315021 h 315021"/>
              <a:gd name="connsiteX14" fmla="*/ 210118 w 295043"/>
              <a:gd name="connsiteY14" fmla="*/ 310614 h 315021"/>
              <a:gd name="connsiteX15" fmla="*/ 176359 w 295043"/>
              <a:gd name="connsiteY15" fmla="*/ 252175 h 315021"/>
              <a:gd name="connsiteX16" fmla="*/ 67061 w 295043"/>
              <a:gd name="connsiteY16" fmla="*/ 226789 h 315021"/>
              <a:gd name="connsiteX17" fmla="*/ 66115 w 295043"/>
              <a:gd name="connsiteY17" fmla="*/ 214675 h 315021"/>
              <a:gd name="connsiteX18" fmla="*/ 78167 w 295043"/>
              <a:gd name="connsiteY18" fmla="*/ 213127 h 315021"/>
              <a:gd name="connsiteX19" fmla="*/ 178387 w 295043"/>
              <a:gd name="connsiteY19" fmla="*/ 233753 h 315021"/>
              <a:gd name="connsiteX20" fmla="*/ 178915 w 295043"/>
              <a:gd name="connsiteY20" fmla="*/ 233753 h 315021"/>
              <a:gd name="connsiteX21" fmla="*/ 181207 w 295043"/>
              <a:gd name="connsiteY21" fmla="*/ 233753 h 315021"/>
              <a:gd name="connsiteX22" fmla="*/ 182353 w 295043"/>
              <a:gd name="connsiteY22" fmla="*/ 233753 h 315021"/>
              <a:gd name="connsiteX23" fmla="*/ 184292 w 295043"/>
              <a:gd name="connsiteY23" fmla="*/ 234370 h 315021"/>
              <a:gd name="connsiteX24" fmla="*/ 185526 w 295043"/>
              <a:gd name="connsiteY24" fmla="*/ 234987 h 315021"/>
              <a:gd name="connsiteX25" fmla="*/ 186937 w 295043"/>
              <a:gd name="connsiteY25" fmla="*/ 236133 h 315021"/>
              <a:gd name="connsiteX26" fmla="*/ 187994 w 295043"/>
              <a:gd name="connsiteY26" fmla="*/ 237367 h 315021"/>
              <a:gd name="connsiteX27" fmla="*/ 188435 w 295043"/>
              <a:gd name="connsiteY27" fmla="*/ 237895 h 315021"/>
              <a:gd name="connsiteX28" fmla="*/ 218228 w 295043"/>
              <a:gd name="connsiteY28" fmla="*/ 289812 h 315021"/>
              <a:gd name="connsiteX29" fmla="*/ 234799 w 295043"/>
              <a:gd name="connsiteY29" fmla="*/ 264691 h 315021"/>
              <a:gd name="connsiteX30" fmla="*/ 241674 w 295043"/>
              <a:gd name="connsiteY30" fmla="*/ 260725 h 315021"/>
              <a:gd name="connsiteX31" fmla="*/ 271731 w 295043"/>
              <a:gd name="connsiteY31" fmla="*/ 258874 h 315021"/>
              <a:gd name="connsiteX32" fmla="*/ 244406 w 295043"/>
              <a:gd name="connsiteY32" fmla="*/ 211452 h 315021"/>
              <a:gd name="connsiteX33" fmla="*/ 219990 w 295043"/>
              <a:gd name="connsiteY33" fmla="*/ 233224 h 315021"/>
              <a:gd name="connsiteX34" fmla="*/ 207827 w 295043"/>
              <a:gd name="connsiteY34" fmla="*/ 230871 h 315021"/>
              <a:gd name="connsiteX35" fmla="*/ 210030 w 295043"/>
              <a:gd name="connsiteY35" fmla="*/ 218680 h 315021"/>
              <a:gd name="connsiteX36" fmla="*/ 238413 w 295043"/>
              <a:gd name="connsiteY36" fmla="*/ 190474 h 315021"/>
              <a:gd name="connsiteX37" fmla="*/ 239999 w 295043"/>
              <a:gd name="connsiteY37" fmla="*/ 188976 h 315021"/>
              <a:gd name="connsiteX38" fmla="*/ 241057 w 295043"/>
              <a:gd name="connsiteY38" fmla="*/ 188006 h 315021"/>
              <a:gd name="connsiteX39" fmla="*/ 242115 w 295043"/>
              <a:gd name="connsiteY39" fmla="*/ 188006 h 315021"/>
              <a:gd name="connsiteX40" fmla="*/ 244230 w 295043"/>
              <a:gd name="connsiteY40" fmla="*/ 187301 h 315021"/>
              <a:gd name="connsiteX41" fmla="*/ 147735 w 295043"/>
              <a:gd name="connsiteY41" fmla="*/ 39006 h 315021"/>
              <a:gd name="connsiteX42" fmla="*/ 155623 w 295043"/>
              <a:gd name="connsiteY42" fmla="*/ 43889 h 315021"/>
              <a:gd name="connsiteX43" fmla="*/ 177219 w 295043"/>
              <a:gd name="connsiteY43" fmla="*/ 87961 h 315021"/>
              <a:gd name="connsiteX44" fmla="*/ 225610 w 295043"/>
              <a:gd name="connsiteY44" fmla="*/ 94660 h 315021"/>
              <a:gd name="connsiteX45" fmla="*/ 232735 w 295043"/>
              <a:gd name="connsiteY45" fmla="*/ 100683 h 315021"/>
              <a:gd name="connsiteX46" fmla="*/ 230458 w 295043"/>
              <a:gd name="connsiteY46" fmla="*/ 109732 h 315021"/>
              <a:gd name="connsiteX47" fmla="*/ 192115 w 295043"/>
              <a:gd name="connsiteY47" fmla="*/ 147105 h 315021"/>
              <a:gd name="connsiteX48" fmla="*/ 179687 w 295043"/>
              <a:gd name="connsiteY48" fmla="*/ 147105 h 315021"/>
              <a:gd name="connsiteX49" fmla="*/ 179334 w 295043"/>
              <a:gd name="connsiteY49" fmla="*/ 134765 h 315021"/>
              <a:gd name="connsiteX50" fmla="*/ 204896 w 295043"/>
              <a:gd name="connsiteY50" fmla="*/ 109908 h 315021"/>
              <a:gd name="connsiteX51" fmla="*/ 169638 w 295043"/>
              <a:gd name="connsiteY51" fmla="*/ 104796 h 315021"/>
              <a:gd name="connsiteX52" fmla="*/ 163027 w 295043"/>
              <a:gd name="connsiteY52" fmla="*/ 99948 h 315021"/>
              <a:gd name="connsiteX53" fmla="*/ 147250 w 295043"/>
              <a:gd name="connsiteY53" fmla="*/ 67952 h 315021"/>
              <a:gd name="connsiteX54" fmla="*/ 131472 w 295043"/>
              <a:gd name="connsiteY54" fmla="*/ 99948 h 315021"/>
              <a:gd name="connsiteX55" fmla="*/ 124861 w 295043"/>
              <a:gd name="connsiteY55" fmla="*/ 104796 h 315021"/>
              <a:gd name="connsiteX56" fmla="*/ 89604 w 295043"/>
              <a:gd name="connsiteY56" fmla="*/ 109908 h 315021"/>
              <a:gd name="connsiteX57" fmla="*/ 115165 w 295043"/>
              <a:gd name="connsiteY57" fmla="*/ 134765 h 315021"/>
              <a:gd name="connsiteX58" fmla="*/ 117722 w 295043"/>
              <a:gd name="connsiteY58" fmla="*/ 142521 h 315021"/>
              <a:gd name="connsiteX59" fmla="*/ 111728 w 295043"/>
              <a:gd name="connsiteY59" fmla="*/ 177779 h 315021"/>
              <a:gd name="connsiteX60" fmla="*/ 143283 w 295043"/>
              <a:gd name="connsiteY60" fmla="*/ 161208 h 315021"/>
              <a:gd name="connsiteX61" fmla="*/ 151481 w 295043"/>
              <a:gd name="connsiteY61" fmla="*/ 161208 h 315021"/>
              <a:gd name="connsiteX62" fmla="*/ 183036 w 295043"/>
              <a:gd name="connsiteY62" fmla="*/ 177779 h 315021"/>
              <a:gd name="connsiteX63" fmla="*/ 181802 w 295043"/>
              <a:gd name="connsiteY63" fmla="*/ 170286 h 315021"/>
              <a:gd name="connsiteX64" fmla="*/ 189118 w 295043"/>
              <a:gd name="connsiteY64" fmla="*/ 159974 h 315021"/>
              <a:gd name="connsiteX65" fmla="*/ 199431 w 295043"/>
              <a:gd name="connsiteY65" fmla="*/ 167290 h 315021"/>
              <a:gd name="connsiteX66" fmla="*/ 204014 w 295043"/>
              <a:gd name="connsiteY66" fmla="*/ 192322 h 315021"/>
              <a:gd name="connsiteX67" fmla="*/ 200489 w 295043"/>
              <a:gd name="connsiteY67" fmla="*/ 200907 h 315021"/>
              <a:gd name="connsiteX68" fmla="*/ 191234 w 295043"/>
              <a:gd name="connsiteY68" fmla="*/ 201577 h 315021"/>
              <a:gd name="connsiteX69" fmla="*/ 147955 w 295043"/>
              <a:gd name="connsiteY69" fmla="*/ 178836 h 315021"/>
              <a:gd name="connsiteX70" fmla="*/ 104676 w 295043"/>
              <a:gd name="connsiteY70" fmla="*/ 201577 h 315021"/>
              <a:gd name="connsiteX71" fmla="*/ 95421 w 295043"/>
              <a:gd name="connsiteY71" fmla="*/ 200907 h 315021"/>
              <a:gd name="connsiteX72" fmla="*/ 91895 w 295043"/>
              <a:gd name="connsiteY72" fmla="*/ 192322 h 315021"/>
              <a:gd name="connsiteX73" fmla="*/ 100181 w 295043"/>
              <a:gd name="connsiteY73" fmla="*/ 144196 h 315021"/>
              <a:gd name="connsiteX74" fmla="*/ 64923 w 295043"/>
              <a:gd name="connsiteY74" fmla="*/ 110085 h 315021"/>
              <a:gd name="connsiteX75" fmla="*/ 62646 w 295043"/>
              <a:gd name="connsiteY75" fmla="*/ 101036 h 315021"/>
              <a:gd name="connsiteX76" fmla="*/ 69771 w 295043"/>
              <a:gd name="connsiteY76" fmla="*/ 95012 h 315021"/>
              <a:gd name="connsiteX77" fmla="*/ 118162 w 295043"/>
              <a:gd name="connsiteY77" fmla="*/ 87961 h 315021"/>
              <a:gd name="connsiteX78" fmla="*/ 139846 w 295043"/>
              <a:gd name="connsiteY78" fmla="*/ 43889 h 315021"/>
              <a:gd name="connsiteX79" fmla="*/ 147735 w 295043"/>
              <a:gd name="connsiteY79" fmla="*/ 39006 h 315021"/>
              <a:gd name="connsiteX80" fmla="*/ 132807 w 295043"/>
              <a:gd name="connsiteY80" fmla="*/ 806 h 315021"/>
              <a:gd name="connsiteX81" fmla="*/ 215119 w 295043"/>
              <a:gd name="connsiteY81" fmla="*/ 19570 h 315021"/>
              <a:gd name="connsiteX82" fmla="*/ 267911 w 295043"/>
              <a:gd name="connsiteY82" fmla="*/ 169959 h 315021"/>
              <a:gd name="connsiteX83" fmla="*/ 256673 w 295043"/>
              <a:gd name="connsiteY83" fmla="*/ 175380 h 315021"/>
              <a:gd name="connsiteX84" fmla="*/ 251252 w 295043"/>
              <a:gd name="connsiteY84" fmla="*/ 164142 h 315021"/>
              <a:gd name="connsiteX85" fmla="*/ 204425 w 295043"/>
              <a:gd name="connsiteY85" fmla="*/ 33599 h 315021"/>
              <a:gd name="connsiteX86" fmla="*/ 67001 w 295043"/>
              <a:gd name="connsiteY86" fmla="*/ 52280 h 315021"/>
              <a:gd name="connsiteX87" fmla="*/ 56719 w 295043"/>
              <a:gd name="connsiteY87" fmla="*/ 190585 h 315021"/>
              <a:gd name="connsiteX88" fmla="*/ 57247 w 295043"/>
              <a:gd name="connsiteY88" fmla="*/ 191907 h 315021"/>
              <a:gd name="connsiteX89" fmla="*/ 57953 w 295043"/>
              <a:gd name="connsiteY89" fmla="*/ 193494 h 315021"/>
              <a:gd name="connsiteX90" fmla="*/ 57953 w 295043"/>
              <a:gd name="connsiteY90" fmla="*/ 195697 h 315021"/>
              <a:gd name="connsiteX91" fmla="*/ 57953 w 295043"/>
              <a:gd name="connsiteY91" fmla="*/ 196843 h 315021"/>
              <a:gd name="connsiteX92" fmla="*/ 57071 w 295043"/>
              <a:gd name="connsiteY92" fmla="*/ 199487 h 315021"/>
              <a:gd name="connsiteX93" fmla="*/ 57071 w 295043"/>
              <a:gd name="connsiteY93" fmla="*/ 199928 h 315021"/>
              <a:gd name="connsiteX94" fmla="*/ 57071 w 295043"/>
              <a:gd name="connsiteY94" fmla="*/ 200457 h 315021"/>
              <a:gd name="connsiteX95" fmla="*/ 23576 w 295043"/>
              <a:gd name="connsiteY95" fmla="*/ 258455 h 315021"/>
              <a:gd name="connsiteX96" fmla="*/ 53634 w 295043"/>
              <a:gd name="connsiteY96" fmla="*/ 260306 h 315021"/>
              <a:gd name="connsiteX97" fmla="*/ 60509 w 295043"/>
              <a:gd name="connsiteY97" fmla="*/ 264273 h 315021"/>
              <a:gd name="connsiteX98" fmla="*/ 77080 w 295043"/>
              <a:gd name="connsiteY98" fmla="*/ 289393 h 315021"/>
              <a:gd name="connsiteX99" fmla="*/ 92593 w 295043"/>
              <a:gd name="connsiteY99" fmla="*/ 262510 h 315021"/>
              <a:gd name="connsiteX100" fmla="*/ 97952 w 295043"/>
              <a:gd name="connsiteY100" fmla="*/ 258366 h 315021"/>
              <a:gd name="connsiteX101" fmla="*/ 104669 w 295043"/>
              <a:gd name="connsiteY101" fmla="*/ 259248 h 315021"/>
              <a:gd name="connsiteX102" fmla="*/ 108812 w 295043"/>
              <a:gd name="connsiteY102" fmla="*/ 264608 h 315021"/>
              <a:gd name="connsiteX103" fmla="*/ 107930 w 295043"/>
              <a:gd name="connsiteY103" fmla="*/ 271324 h 315021"/>
              <a:gd name="connsiteX104" fmla="*/ 85277 w 295043"/>
              <a:gd name="connsiteY104" fmla="*/ 310548 h 315021"/>
              <a:gd name="connsiteX105" fmla="*/ 77873 w 295043"/>
              <a:gd name="connsiteY105" fmla="*/ 314955 h 315021"/>
              <a:gd name="connsiteX106" fmla="*/ 70557 w 295043"/>
              <a:gd name="connsiteY106" fmla="*/ 310989 h 315021"/>
              <a:gd name="connsiteX107" fmla="*/ 48169 w 295043"/>
              <a:gd name="connsiteY107" fmla="*/ 277670 h 315021"/>
              <a:gd name="connsiteX108" fmla="*/ 8328 w 295043"/>
              <a:gd name="connsiteY108" fmla="*/ 275290 h 315021"/>
              <a:gd name="connsiteX109" fmla="*/ 1058 w 295043"/>
              <a:gd name="connsiteY109" fmla="*/ 270678 h 315021"/>
              <a:gd name="connsiteX110" fmla="*/ 1188 w 295043"/>
              <a:gd name="connsiteY110" fmla="*/ 262069 h 315021"/>
              <a:gd name="connsiteX111" fmla="*/ 38737 w 295043"/>
              <a:gd name="connsiteY111" fmla="*/ 195785 h 315021"/>
              <a:gd name="connsiteX112" fmla="*/ 56735 w 295043"/>
              <a:gd name="connsiteY112" fmla="*/ 37419 h 315021"/>
              <a:gd name="connsiteX113" fmla="*/ 132807 w 295043"/>
              <a:gd name="connsiteY113" fmla="*/ 806 h 31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Lst>
            <a:rect l="l" t="t" r="r" b="b"/>
            <a:pathLst>
              <a:path w="295043" h="315021">
                <a:moveTo>
                  <a:pt x="244230" y="187301"/>
                </a:moveTo>
                <a:lnTo>
                  <a:pt x="245552" y="187301"/>
                </a:lnTo>
                <a:cubicBezTo>
                  <a:pt x="246342" y="187194"/>
                  <a:pt x="247142" y="187194"/>
                  <a:pt x="247932" y="187301"/>
                </a:cubicBezTo>
                <a:lnTo>
                  <a:pt x="249166" y="187830"/>
                </a:lnTo>
                <a:cubicBezTo>
                  <a:pt x="249747" y="188006"/>
                  <a:pt x="250308" y="188243"/>
                  <a:pt x="250841" y="188535"/>
                </a:cubicBezTo>
                <a:cubicBezTo>
                  <a:pt x="251257" y="188881"/>
                  <a:pt x="251641" y="189265"/>
                  <a:pt x="251987" y="189681"/>
                </a:cubicBezTo>
                <a:cubicBezTo>
                  <a:pt x="252447" y="190106"/>
                  <a:pt x="252861" y="190578"/>
                  <a:pt x="253221" y="191091"/>
                </a:cubicBezTo>
                <a:lnTo>
                  <a:pt x="294208" y="262135"/>
                </a:lnTo>
                <a:lnTo>
                  <a:pt x="293855" y="262135"/>
                </a:lnTo>
                <a:cubicBezTo>
                  <a:pt x="295392" y="264786"/>
                  <a:pt x="295442" y="268047"/>
                  <a:pt x="293985" y="270744"/>
                </a:cubicBezTo>
                <a:cubicBezTo>
                  <a:pt x="292528" y="273440"/>
                  <a:pt x="289776" y="275187"/>
                  <a:pt x="286715" y="275356"/>
                </a:cubicBezTo>
                <a:lnTo>
                  <a:pt x="246874" y="277736"/>
                </a:lnTo>
                <a:lnTo>
                  <a:pt x="224838" y="311054"/>
                </a:lnTo>
                <a:cubicBezTo>
                  <a:pt x="223217" y="313517"/>
                  <a:pt x="220471" y="315006"/>
                  <a:pt x="217522" y="315021"/>
                </a:cubicBezTo>
                <a:cubicBezTo>
                  <a:pt x="214456" y="314941"/>
                  <a:pt x="211651" y="313271"/>
                  <a:pt x="210118" y="310614"/>
                </a:cubicBezTo>
                <a:lnTo>
                  <a:pt x="176359" y="252175"/>
                </a:lnTo>
                <a:cubicBezTo>
                  <a:pt x="137961" y="261067"/>
                  <a:pt x="97609" y="251695"/>
                  <a:pt x="67061" y="226789"/>
                </a:cubicBezTo>
                <a:cubicBezTo>
                  <a:pt x="63568" y="223649"/>
                  <a:pt x="63151" y="218320"/>
                  <a:pt x="66115" y="214675"/>
                </a:cubicBezTo>
                <a:cubicBezTo>
                  <a:pt x="69078" y="211030"/>
                  <a:pt x="74379" y="210349"/>
                  <a:pt x="78167" y="213127"/>
                </a:cubicBezTo>
                <a:cubicBezTo>
                  <a:pt x="106182" y="235995"/>
                  <a:pt x="143618" y="243700"/>
                  <a:pt x="178387" y="233753"/>
                </a:cubicBezTo>
                <a:lnTo>
                  <a:pt x="178915" y="233753"/>
                </a:lnTo>
                <a:cubicBezTo>
                  <a:pt x="179676" y="233653"/>
                  <a:pt x="180446" y="233653"/>
                  <a:pt x="181207" y="233753"/>
                </a:cubicBezTo>
                <a:lnTo>
                  <a:pt x="182353" y="233753"/>
                </a:lnTo>
                <a:cubicBezTo>
                  <a:pt x="183021" y="233883"/>
                  <a:pt x="183672" y="234090"/>
                  <a:pt x="184292" y="234370"/>
                </a:cubicBezTo>
                <a:lnTo>
                  <a:pt x="185526" y="234987"/>
                </a:lnTo>
                <a:cubicBezTo>
                  <a:pt x="186035" y="235319"/>
                  <a:pt x="186507" y="235703"/>
                  <a:pt x="186937" y="236133"/>
                </a:cubicBezTo>
                <a:cubicBezTo>
                  <a:pt x="187326" y="236511"/>
                  <a:pt x="187680" y="236923"/>
                  <a:pt x="187994" y="237367"/>
                </a:cubicBezTo>
                <a:lnTo>
                  <a:pt x="188435" y="237895"/>
                </a:lnTo>
                <a:lnTo>
                  <a:pt x="218228" y="289812"/>
                </a:lnTo>
                <a:lnTo>
                  <a:pt x="234799" y="264691"/>
                </a:lnTo>
                <a:cubicBezTo>
                  <a:pt x="236331" y="262353"/>
                  <a:pt x="238883" y="260881"/>
                  <a:pt x="241674" y="260725"/>
                </a:cubicBezTo>
                <a:lnTo>
                  <a:pt x="271731" y="258874"/>
                </a:lnTo>
                <a:lnTo>
                  <a:pt x="244406" y="211452"/>
                </a:lnTo>
                <a:cubicBezTo>
                  <a:pt x="237235" y="219726"/>
                  <a:pt x="229029" y="227043"/>
                  <a:pt x="219990" y="233224"/>
                </a:cubicBezTo>
                <a:cubicBezTo>
                  <a:pt x="215975" y="235902"/>
                  <a:pt x="210554" y="234853"/>
                  <a:pt x="207827" y="230871"/>
                </a:cubicBezTo>
                <a:cubicBezTo>
                  <a:pt x="205100" y="226890"/>
                  <a:pt x="206082" y="221456"/>
                  <a:pt x="210030" y="218680"/>
                </a:cubicBezTo>
                <a:cubicBezTo>
                  <a:pt x="221132" y="211088"/>
                  <a:pt x="230751" y="201528"/>
                  <a:pt x="238413" y="190474"/>
                </a:cubicBezTo>
                <a:cubicBezTo>
                  <a:pt x="238877" y="189911"/>
                  <a:pt x="239410" y="189408"/>
                  <a:pt x="239999" y="188976"/>
                </a:cubicBezTo>
                <a:cubicBezTo>
                  <a:pt x="240324" y="188624"/>
                  <a:pt x="240679" y="188300"/>
                  <a:pt x="241057" y="188006"/>
                </a:cubicBezTo>
                <a:lnTo>
                  <a:pt x="242115" y="188006"/>
                </a:lnTo>
                <a:cubicBezTo>
                  <a:pt x="242787" y="187683"/>
                  <a:pt x="243498" y="187446"/>
                  <a:pt x="244230" y="187301"/>
                </a:cubicBezTo>
                <a:close/>
                <a:moveTo>
                  <a:pt x="147735" y="39006"/>
                </a:moveTo>
                <a:cubicBezTo>
                  <a:pt x="151077" y="39006"/>
                  <a:pt x="154132" y="40897"/>
                  <a:pt x="155623" y="43889"/>
                </a:cubicBezTo>
                <a:lnTo>
                  <a:pt x="177219" y="87961"/>
                </a:lnTo>
                <a:lnTo>
                  <a:pt x="225610" y="94660"/>
                </a:lnTo>
                <a:cubicBezTo>
                  <a:pt x="228940" y="95143"/>
                  <a:pt x="231705" y="97480"/>
                  <a:pt x="232735" y="100683"/>
                </a:cubicBezTo>
                <a:cubicBezTo>
                  <a:pt x="233766" y="103887"/>
                  <a:pt x="232881" y="107398"/>
                  <a:pt x="230458" y="109732"/>
                </a:cubicBezTo>
                <a:lnTo>
                  <a:pt x="192115" y="147105"/>
                </a:lnTo>
                <a:cubicBezTo>
                  <a:pt x="188677" y="150522"/>
                  <a:pt x="183124" y="150522"/>
                  <a:pt x="179687" y="147105"/>
                </a:cubicBezTo>
                <a:cubicBezTo>
                  <a:pt x="176227" y="143774"/>
                  <a:pt x="176070" y="138288"/>
                  <a:pt x="179334" y="134765"/>
                </a:cubicBezTo>
                <a:lnTo>
                  <a:pt x="204896" y="109908"/>
                </a:lnTo>
                <a:lnTo>
                  <a:pt x="169638" y="104796"/>
                </a:lnTo>
                <a:cubicBezTo>
                  <a:pt x="166772" y="104366"/>
                  <a:pt x="164299" y="102553"/>
                  <a:pt x="163027" y="99948"/>
                </a:cubicBezTo>
                <a:lnTo>
                  <a:pt x="147250" y="67952"/>
                </a:lnTo>
                <a:lnTo>
                  <a:pt x="131472" y="99948"/>
                </a:lnTo>
                <a:cubicBezTo>
                  <a:pt x="130200" y="102553"/>
                  <a:pt x="127728" y="104366"/>
                  <a:pt x="124861" y="104796"/>
                </a:cubicBezTo>
                <a:lnTo>
                  <a:pt x="89604" y="109908"/>
                </a:lnTo>
                <a:lnTo>
                  <a:pt x="115165" y="134765"/>
                </a:lnTo>
                <a:cubicBezTo>
                  <a:pt x="117236" y="136776"/>
                  <a:pt x="118191" y="139673"/>
                  <a:pt x="117722" y="142521"/>
                </a:cubicBezTo>
                <a:lnTo>
                  <a:pt x="111728" y="177779"/>
                </a:lnTo>
                <a:lnTo>
                  <a:pt x="143283" y="161208"/>
                </a:lnTo>
                <a:cubicBezTo>
                  <a:pt x="145849" y="159860"/>
                  <a:pt x="148915" y="159860"/>
                  <a:pt x="151481" y="161208"/>
                </a:cubicBezTo>
                <a:lnTo>
                  <a:pt x="183036" y="177779"/>
                </a:lnTo>
                <a:lnTo>
                  <a:pt x="181802" y="170286"/>
                </a:lnTo>
                <a:cubicBezTo>
                  <a:pt x="180974" y="165418"/>
                  <a:pt x="184250" y="160801"/>
                  <a:pt x="189118" y="159974"/>
                </a:cubicBezTo>
                <a:cubicBezTo>
                  <a:pt x="193986" y="159146"/>
                  <a:pt x="198603" y="162421"/>
                  <a:pt x="199431" y="167290"/>
                </a:cubicBezTo>
                <a:lnTo>
                  <a:pt x="204014" y="192322"/>
                </a:lnTo>
                <a:cubicBezTo>
                  <a:pt x="204563" y="195621"/>
                  <a:pt x="203197" y="198945"/>
                  <a:pt x="200489" y="200907"/>
                </a:cubicBezTo>
                <a:cubicBezTo>
                  <a:pt x="197781" y="202867"/>
                  <a:pt x="194196" y="203127"/>
                  <a:pt x="191234" y="201577"/>
                </a:cubicBezTo>
                <a:lnTo>
                  <a:pt x="147955" y="178836"/>
                </a:lnTo>
                <a:lnTo>
                  <a:pt x="104676" y="201577"/>
                </a:lnTo>
                <a:cubicBezTo>
                  <a:pt x="101714" y="203127"/>
                  <a:pt x="98129" y="202867"/>
                  <a:pt x="95421" y="200907"/>
                </a:cubicBezTo>
                <a:cubicBezTo>
                  <a:pt x="92713" y="198945"/>
                  <a:pt x="91347" y="195621"/>
                  <a:pt x="91895" y="192322"/>
                </a:cubicBezTo>
                <a:lnTo>
                  <a:pt x="100181" y="144196"/>
                </a:lnTo>
                <a:lnTo>
                  <a:pt x="64923" y="110085"/>
                </a:lnTo>
                <a:cubicBezTo>
                  <a:pt x="62499" y="107751"/>
                  <a:pt x="61616" y="104240"/>
                  <a:pt x="62646" y="101036"/>
                </a:cubicBezTo>
                <a:cubicBezTo>
                  <a:pt x="63676" y="97833"/>
                  <a:pt x="66441" y="95495"/>
                  <a:pt x="69771" y="95012"/>
                </a:cubicBezTo>
                <a:lnTo>
                  <a:pt x="118162" y="87961"/>
                </a:lnTo>
                <a:lnTo>
                  <a:pt x="139846" y="43889"/>
                </a:lnTo>
                <a:cubicBezTo>
                  <a:pt x="141337" y="40897"/>
                  <a:pt x="144392" y="39006"/>
                  <a:pt x="147735" y="39006"/>
                </a:cubicBezTo>
                <a:close/>
                <a:moveTo>
                  <a:pt x="132807" y="806"/>
                </a:moveTo>
                <a:cubicBezTo>
                  <a:pt x="160818" y="-2350"/>
                  <a:pt x="189868" y="3722"/>
                  <a:pt x="215119" y="19570"/>
                </a:cubicBezTo>
                <a:cubicBezTo>
                  <a:pt x="265620" y="51266"/>
                  <a:pt x="287520" y="113652"/>
                  <a:pt x="267911" y="169959"/>
                </a:cubicBezTo>
                <a:cubicBezTo>
                  <a:pt x="266304" y="174559"/>
                  <a:pt x="261273" y="176987"/>
                  <a:pt x="256673" y="175380"/>
                </a:cubicBezTo>
                <a:cubicBezTo>
                  <a:pt x="252073" y="173773"/>
                  <a:pt x="249645" y="168742"/>
                  <a:pt x="251252" y="164142"/>
                </a:cubicBezTo>
                <a:cubicBezTo>
                  <a:pt x="268422" y="115029"/>
                  <a:pt x="248898" y="60600"/>
                  <a:pt x="204425" y="33599"/>
                </a:cubicBezTo>
                <a:cubicBezTo>
                  <a:pt x="159952" y="6599"/>
                  <a:pt x="102653" y="14388"/>
                  <a:pt x="67001" y="52280"/>
                </a:cubicBezTo>
                <a:cubicBezTo>
                  <a:pt x="31349" y="90171"/>
                  <a:pt x="27062" y="147838"/>
                  <a:pt x="56719" y="190585"/>
                </a:cubicBezTo>
                <a:cubicBezTo>
                  <a:pt x="56930" y="191011"/>
                  <a:pt x="57107" y="191453"/>
                  <a:pt x="57247" y="191907"/>
                </a:cubicBezTo>
                <a:cubicBezTo>
                  <a:pt x="57534" y="192411"/>
                  <a:pt x="57770" y="192943"/>
                  <a:pt x="57953" y="193494"/>
                </a:cubicBezTo>
                <a:cubicBezTo>
                  <a:pt x="58045" y="194225"/>
                  <a:pt x="58045" y="194966"/>
                  <a:pt x="57953" y="195697"/>
                </a:cubicBezTo>
                <a:cubicBezTo>
                  <a:pt x="57977" y="196079"/>
                  <a:pt x="57977" y="196461"/>
                  <a:pt x="57953" y="196843"/>
                </a:cubicBezTo>
                <a:cubicBezTo>
                  <a:pt x="57801" y="197766"/>
                  <a:pt x="57503" y="198658"/>
                  <a:pt x="57071" y="199487"/>
                </a:cubicBezTo>
                <a:cubicBezTo>
                  <a:pt x="57071" y="199928"/>
                  <a:pt x="57071" y="199928"/>
                  <a:pt x="57071" y="199928"/>
                </a:cubicBezTo>
                <a:lnTo>
                  <a:pt x="57071" y="200457"/>
                </a:lnTo>
                <a:lnTo>
                  <a:pt x="23576" y="258455"/>
                </a:lnTo>
                <a:lnTo>
                  <a:pt x="53634" y="260306"/>
                </a:lnTo>
                <a:cubicBezTo>
                  <a:pt x="56425" y="260463"/>
                  <a:pt x="58976" y="261935"/>
                  <a:pt x="60509" y="264273"/>
                </a:cubicBezTo>
                <a:lnTo>
                  <a:pt x="77080" y="289393"/>
                </a:lnTo>
                <a:lnTo>
                  <a:pt x="92593" y="262510"/>
                </a:lnTo>
                <a:cubicBezTo>
                  <a:pt x="93757" y="260470"/>
                  <a:pt x="95685" y="258978"/>
                  <a:pt x="97952" y="258366"/>
                </a:cubicBezTo>
                <a:cubicBezTo>
                  <a:pt x="100219" y="257754"/>
                  <a:pt x="102637" y="258072"/>
                  <a:pt x="104669" y="259248"/>
                </a:cubicBezTo>
                <a:cubicBezTo>
                  <a:pt x="106708" y="260412"/>
                  <a:pt x="108201" y="262340"/>
                  <a:pt x="108812" y="264608"/>
                </a:cubicBezTo>
                <a:cubicBezTo>
                  <a:pt x="109425" y="266875"/>
                  <a:pt x="109107" y="269292"/>
                  <a:pt x="107930" y="271324"/>
                </a:cubicBezTo>
                <a:lnTo>
                  <a:pt x="85277" y="310548"/>
                </a:lnTo>
                <a:cubicBezTo>
                  <a:pt x="83744" y="313205"/>
                  <a:pt x="80940" y="314875"/>
                  <a:pt x="77873" y="314955"/>
                </a:cubicBezTo>
                <a:cubicBezTo>
                  <a:pt x="74924" y="314940"/>
                  <a:pt x="72179" y="313451"/>
                  <a:pt x="70557" y="310989"/>
                </a:cubicBezTo>
                <a:lnTo>
                  <a:pt x="48169" y="277670"/>
                </a:lnTo>
                <a:lnTo>
                  <a:pt x="8328" y="275290"/>
                </a:lnTo>
                <a:cubicBezTo>
                  <a:pt x="5267" y="275121"/>
                  <a:pt x="2514" y="273374"/>
                  <a:pt x="1058" y="270678"/>
                </a:cubicBezTo>
                <a:cubicBezTo>
                  <a:pt x="-399" y="267981"/>
                  <a:pt x="-349" y="264720"/>
                  <a:pt x="1188" y="262069"/>
                </a:cubicBezTo>
                <a:lnTo>
                  <a:pt x="38737" y="195785"/>
                </a:lnTo>
                <a:cubicBezTo>
                  <a:pt x="7089" y="145254"/>
                  <a:pt x="14555" y="79559"/>
                  <a:pt x="56735" y="37419"/>
                </a:cubicBezTo>
                <a:cubicBezTo>
                  <a:pt x="77825" y="16349"/>
                  <a:pt x="104796" y="3963"/>
                  <a:pt x="132807" y="806"/>
                </a:cubicBezTo>
                <a:close/>
              </a:path>
            </a:pathLst>
          </a:custGeom>
          <a:solidFill>
            <a:srgbClr val="FFFFFF"/>
          </a:solidFill>
          <a:ln w="8798" cap="flat">
            <a:noFill/>
            <a:prstDash val="solid"/>
            <a:miter/>
          </a:ln>
        </p:spPr>
        <p:txBody>
          <a:bodyPr rtlCol="0" anchor="ctr"/>
          <a:lstStyle/>
          <a:p>
            <a:endParaRPr lang="zh-CN" altLang="en-US" sz="1800">
              <a:solidFill>
                <a:schemeClr val="tx1"/>
              </a:solidFill>
            </a:endParaRPr>
          </a:p>
        </p:txBody>
      </p:sp>
      <p:sp>
        <p:nvSpPr>
          <p:cNvPr id="16" name="任意多边形: 形状 9"/>
          <p:cNvSpPr/>
          <p:nvPr>
            <p:custDataLst>
              <p:tags r:id="rId23"/>
            </p:custDataLst>
          </p:nvPr>
        </p:nvSpPr>
        <p:spPr>
          <a:xfrm>
            <a:off x="6153468" y="4448810"/>
            <a:ext cx="230387" cy="314956"/>
          </a:xfrm>
          <a:custGeom>
            <a:avLst/>
            <a:gdLst>
              <a:gd name="connsiteX0" fmla="*/ 106709 w 230387"/>
              <a:gd name="connsiteY0" fmla="*/ 70129 h 314956"/>
              <a:gd name="connsiteX1" fmla="*/ 137968 w 230387"/>
              <a:gd name="connsiteY1" fmla="*/ 74958 h 314956"/>
              <a:gd name="connsiteX2" fmla="*/ 162372 w 230387"/>
              <a:gd name="connsiteY2" fmla="*/ 129550 h 314956"/>
              <a:gd name="connsiteX3" fmla="*/ 115194 w 230387"/>
              <a:gd name="connsiteY3" fmla="*/ 166292 h 314956"/>
              <a:gd name="connsiteX4" fmla="*/ 106332 w 230387"/>
              <a:gd name="connsiteY4" fmla="*/ 157431 h 314956"/>
              <a:gd name="connsiteX5" fmla="*/ 115194 w 230387"/>
              <a:gd name="connsiteY5" fmla="*/ 148570 h 314956"/>
              <a:gd name="connsiteX6" fmla="*/ 145168 w 230387"/>
              <a:gd name="connsiteY6" fmla="*/ 125292 h 314956"/>
              <a:gd name="connsiteX7" fmla="*/ 129701 w 230387"/>
              <a:gd name="connsiteY7" fmla="*/ 90635 h 314956"/>
              <a:gd name="connsiteX8" fmla="*/ 92357 w 230387"/>
              <a:gd name="connsiteY8" fmla="*/ 97399 h 314956"/>
              <a:gd name="connsiteX9" fmla="*/ 90028 w 230387"/>
              <a:gd name="connsiteY9" fmla="*/ 135279 h 314956"/>
              <a:gd name="connsiteX10" fmla="*/ 90786 w 230387"/>
              <a:gd name="connsiteY10" fmla="*/ 144170 h 314956"/>
              <a:gd name="connsiteX11" fmla="*/ 83424 w 230387"/>
              <a:gd name="connsiteY11" fmla="*/ 149213 h 314956"/>
              <a:gd name="connsiteX12" fmla="*/ 75408 w 230387"/>
              <a:gd name="connsiteY12" fmla="*/ 145292 h 314956"/>
              <a:gd name="connsiteX13" fmla="*/ 79126 w 230387"/>
              <a:gd name="connsiteY13" fmla="*/ 85610 h 314956"/>
              <a:gd name="connsiteX14" fmla="*/ 106709 w 230387"/>
              <a:gd name="connsiteY14" fmla="*/ 70129 h 314956"/>
              <a:gd name="connsiteX15" fmla="*/ 115193 w 230387"/>
              <a:gd name="connsiteY15" fmla="*/ 0 h 314956"/>
              <a:gd name="connsiteX16" fmla="*/ 230387 w 230387"/>
              <a:gd name="connsiteY16" fmla="*/ 115193 h 314956"/>
              <a:gd name="connsiteX17" fmla="*/ 122282 w 230387"/>
              <a:gd name="connsiteY17" fmla="*/ 311640 h 314956"/>
              <a:gd name="connsiteX18" fmla="*/ 115371 w 230387"/>
              <a:gd name="connsiteY18" fmla="*/ 314956 h 314956"/>
              <a:gd name="connsiteX19" fmla="*/ 108459 w 230387"/>
              <a:gd name="connsiteY19" fmla="*/ 311640 h 314956"/>
              <a:gd name="connsiteX20" fmla="*/ 77977 w 230387"/>
              <a:gd name="connsiteY20" fmla="*/ 271323 h 314956"/>
              <a:gd name="connsiteX21" fmla="*/ 80186 w 230387"/>
              <a:gd name="connsiteY21" fmla="*/ 259490 h 314956"/>
              <a:gd name="connsiteX22" fmla="*/ 92155 w 230387"/>
              <a:gd name="connsiteY22" fmla="*/ 260779 h 314956"/>
              <a:gd name="connsiteX23" fmla="*/ 115193 w 230387"/>
              <a:gd name="connsiteY23" fmla="*/ 291526 h 314956"/>
              <a:gd name="connsiteX24" fmla="*/ 212665 w 230387"/>
              <a:gd name="connsiteY24" fmla="*/ 115193 h 314956"/>
              <a:gd name="connsiteX25" fmla="*/ 115193 w 230387"/>
              <a:gd name="connsiteY25" fmla="*/ 17722 h 314956"/>
              <a:gd name="connsiteX26" fmla="*/ 17722 w 230387"/>
              <a:gd name="connsiteY26" fmla="*/ 115193 h 314956"/>
              <a:gd name="connsiteX27" fmla="*/ 71774 w 230387"/>
              <a:gd name="connsiteY27" fmla="*/ 231271 h 314956"/>
              <a:gd name="connsiteX28" fmla="*/ 68851 w 230387"/>
              <a:gd name="connsiteY28" fmla="*/ 242958 h 314956"/>
              <a:gd name="connsiteX29" fmla="*/ 56976 w 230387"/>
              <a:gd name="connsiteY29" fmla="*/ 240930 h 314956"/>
              <a:gd name="connsiteX30" fmla="*/ 0 w 230387"/>
              <a:gd name="connsiteY30" fmla="*/ 115193 h 314956"/>
              <a:gd name="connsiteX31" fmla="*/ 115193 w 230387"/>
              <a:gd name="connsiteY31" fmla="*/ 0 h 3149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230387" h="314956">
                <a:moveTo>
                  <a:pt x="106709" y="70129"/>
                </a:moveTo>
                <a:cubicBezTo>
                  <a:pt x="117100" y="68247"/>
                  <a:pt x="128104" y="69752"/>
                  <a:pt x="137968" y="74958"/>
                </a:cubicBezTo>
                <a:cubicBezTo>
                  <a:pt x="157696" y="85372"/>
                  <a:pt x="167770" y="107905"/>
                  <a:pt x="162372" y="129550"/>
                </a:cubicBezTo>
                <a:cubicBezTo>
                  <a:pt x="156975" y="151195"/>
                  <a:pt x="137501" y="166361"/>
                  <a:pt x="115194" y="166292"/>
                </a:cubicBezTo>
                <a:cubicBezTo>
                  <a:pt x="110300" y="166292"/>
                  <a:pt x="106332" y="162325"/>
                  <a:pt x="106332" y="157431"/>
                </a:cubicBezTo>
                <a:cubicBezTo>
                  <a:pt x="106332" y="152537"/>
                  <a:pt x="110300" y="148570"/>
                  <a:pt x="115194" y="148570"/>
                </a:cubicBezTo>
                <a:cubicBezTo>
                  <a:pt x="129353" y="148638"/>
                  <a:pt x="141728" y="139027"/>
                  <a:pt x="145168" y="125292"/>
                </a:cubicBezTo>
                <a:cubicBezTo>
                  <a:pt x="148607" y="111556"/>
                  <a:pt x="142221" y="97248"/>
                  <a:pt x="129701" y="90635"/>
                </a:cubicBezTo>
                <a:cubicBezTo>
                  <a:pt x="117180" y="84022"/>
                  <a:pt x="101762" y="86815"/>
                  <a:pt x="92357" y="97399"/>
                </a:cubicBezTo>
                <a:cubicBezTo>
                  <a:pt x="82951" y="107984"/>
                  <a:pt x="81990" y="123622"/>
                  <a:pt x="90028" y="135279"/>
                </a:cubicBezTo>
                <a:cubicBezTo>
                  <a:pt x="91863" y="137890"/>
                  <a:pt x="92153" y="141287"/>
                  <a:pt x="90786" y="144170"/>
                </a:cubicBezTo>
                <a:cubicBezTo>
                  <a:pt x="89419" y="147054"/>
                  <a:pt x="86607" y="148981"/>
                  <a:pt x="83424" y="149213"/>
                </a:cubicBezTo>
                <a:cubicBezTo>
                  <a:pt x="80241" y="149445"/>
                  <a:pt x="77178" y="147947"/>
                  <a:pt x="75408" y="145292"/>
                </a:cubicBezTo>
                <a:cubicBezTo>
                  <a:pt x="62765" y="126912"/>
                  <a:pt x="64300" y="102278"/>
                  <a:pt x="79126" y="85610"/>
                </a:cubicBezTo>
                <a:cubicBezTo>
                  <a:pt x="86539" y="77276"/>
                  <a:pt x="96318" y="72010"/>
                  <a:pt x="106709" y="70129"/>
                </a:cubicBezTo>
                <a:close/>
                <a:moveTo>
                  <a:pt x="115193" y="0"/>
                </a:moveTo>
                <a:cubicBezTo>
                  <a:pt x="178813" y="0"/>
                  <a:pt x="230387" y="51574"/>
                  <a:pt x="230387" y="115193"/>
                </a:cubicBezTo>
                <a:cubicBezTo>
                  <a:pt x="230387" y="176599"/>
                  <a:pt x="126713" y="306147"/>
                  <a:pt x="122282" y="311640"/>
                </a:cubicBezTo>
                <a:cubicBezTo>
                  <a:pt x="120600" y="313737"/>
                  <a:pt x="118058" y="314956"/>
                  <a:pt x="115371" y="314956"/>
                </a:cubicBezTo>
                <a:cubicBezTo>
                  <a:pt x="112683" y="314956"/>
                  <a:pt x="110141" y="313737"/>
                  <a:pt x="108459" y="311640"/>
                </a:cubicBezTo>
                <a:cubicBezTo>
                  <a:pt x="108282" y="311463"/>
                  <a:pt x="94990" y="294893"/>
                  <a:pt x="77977" y="271323"/>
                </a:cubicBezTo>
                <a:cubicBezTo>
                  <a:pt x="75510" y="267407"/>
                  <a:pt x="76473" y="262252"/>
                  <a:pt x="80186" y="259490"/>
                </a:cubicBezTo>
                <a:cubicBezTo>
                  <a:pt x="83900" y="256728"/>
                  <a:pt x="89114" y="257290"/>
                  <a:pt x="92155" y="260779"/>
                </a:cubicBezTo>
                <a:cubicBezTo>
                  <a:pt x="101547" y="273804"/>
                  <a:pt x="109788" y="284526"/>
                  <a:pt x="115193" y="291526"/>
                </a:cubicBezTo>
                <a:cubicBezTo>
                  <a:pt x="147625" y="249791"/>
                  <a:pt x="212665" y="157548"/>
                  <a:pt x="212665" y="115193"/>
                </a:cubicBezTo>
                <a:cubicBezTo>
                  <a:pt x="212665" y="61361"/>
                  <a:pt x="169025" y="17722"/>
                  <a:pt x="115193" y="17722"/>
                </a:cubicBezTo>
                <a:cubicBezTo>
                  <a:pt x="61361" y="17722"/>
                  <a:pt x="17722" y="61361"/>
                  <a:pt x="17722" y="115193"/>
                </a:cubicBezTo>
                <a:cubicBezTo>
                  <a:pt x="17722" y="138231"/>
                  <a:pt x="36419" y="178283"/>
                  <a:pt x="71774" y="231271"/>
                </a:cubicBezTo>
                <a:cubicBezTo>
                  <a:pt x="74005" y="235332"/>
                  <a:pt x="72731" y="240426"/>
                  <a:pt x="68851" y="242958"/>
                </a:cubicBezTo>
                <a:cubicBezTo>
                  <a:pt x="64971" y="245491"/>
                  <a:pt x="59796" y="244606"/>
                  <a:pt x="56976" y="240930"/>
                </a:cubicBezTo>
                <a:cubicBezTo>
                  <a:pt x="19228" y="184220"/>
                  <a:pt x="0" y="141776"/>
                  <a:pt x="0" y="115193"/>
                </a:cubicBezTo>
                <a:cubicBezTo>
                  <a:pt x="0" y="51574"/>
                  <a:pt x="51574" y="0"/>
                  <a:pt x="115193" y="0"/>
                </a:cubicBezTo>
                <a:close/>
              </a:path>
            </a:pathLst>
          </a:custGeom>
          <a:solidFill>
            <a:srgbClr val="FFFFFF"/>
          </a:solidFill>
          <a:ln w="8844" cap="flat">
            <a:noFill/>
            <a:prstDash val="solid"/>
            <a:miter/>
          </a:ln>
        </p:spPr>
        <p:txBody>
          <a:bodyPr rtlCol="0" anchor="ctr"/>
          <a:lstStyle/>
          <a:p>
            <a:endParaRPr lang="zh-CN" altLang="en-US" sz="1800">
              <a:solidFill>
                <a:schemeClr val="tx1"/>
              </a:solidFill>
            </a:endParaRPr>
          </a:p>
        </p:txBody>
      </p:sp>
      <p:sp>
        <p:nvSpPr>
          <p:cNvPr id="17" name="任意多边形: 形状 10"/>
          <p:cNvSpPr/>
          <p:nvPr>
            <p:custDataLst>
              <p:tags r:id="rId24"/>
            </p:custDataLst>
          </p:nvPr>
        </p:nvSpPr>
        <p:spPr>
          <a:xfrm>
            <a:off x="4308793" y="4948555"/>
            <a:ext cx="314958" cy="230341"/>
          </a:xfrm>
          <a:custGeom>
            <a:avLst/>
            <a:gdLst>
              <a:gd name="connsiteX0" fmla="*/ 115187 w 314958"/>
              <a:gd name="connsiteY0" fmla="*/ 158737 h 230341"/>
              <a:gd name="connsiteX1" fmla="*/ 242109 w 314958"/>
              <a:gd name="connsiteY1" fmla="*/ 158737 h 230341"/>
              <a:gd name="connsiteX2" fmla="*/ 251511 w 314958"/>
              <a:gd name="connsiteY2" fmla="*/ 168139 h 230341"/>
              <a:gd name="connsiteX3" fmla="*/ 242109 w 314958"/>
              <a:gd name="connsiteY3" fmla="*/ 177540 h 230341"/>
              <a:gd name="connsiteX4" fmla="*/ 115187 w 314958"/>
              <a:gd name="connsiteY4" fmla="*/ 177540 h 230341"/>
              <a:gd name="connsiteX5" fmla="*/ 105785 w 314958"/>
              <a:gd name="connsiteY5" fmla="*/ 168139 h 230341"/>
              <a:gd name="connsiteX6" fmla="*/ 115187 w 314958"/>
              <a:gd name="connsiteY6" fmla="*/ 158737 h 230341"/>
              <a:gd name="connsiteX7" fmla="*/ 62271 w 314958"/>
              <a:gd name="connsiteY7" fmla="*/ 158737 h 230341"/>
              <a:gd name="connsiteX8" fmla="*/ 72801 w 314958"/>
              <a:gd name="connsiteY8" fmla="*/ 158737 h 230341"/>
              <a:gd name="connsiteX9" fmla="*/ 82203 w 314958"/>
              <a:gd name="connsiteY9" fmla="*/ 168139 h 230341"/>
              <a:gd name="connsiteX10" fmla="*/ 72801 w 314958"/>
              <a:gd name="connsiteY10" fmla="*/ 177540 h 230341"/>
              <a:gd name="connsiteX11" fmla="*/ 62271 w 314958"/>
              <a:gd name="connsiteY11" fmla="*/ 177540 h 230341"/>
              <a:gd name="connsiteX12" fmla="*/ 52870 w 314958"/>
              <a:gd name="connsiteY12" fmla="*/ 168139 h 230341"/>
              <a:gd name="connsiteX13" fmla="*/ 62271 w 314958"/>
              <a:gd name="connsiteY13" fmla="*/ 158737 h 230341"/>
              <a:gd name="connsiteX14" fmla="*/ 115187 w 314958"/>
              <a:gd name="connsiteY14" fmla="*/ 105769 h 230341"/>
              <a:gd name="connsiteX15" fmla="*/ 242109 w 314958"/>
              <a:gd name="connsiteY15" fmla="*/ 105769 h 230341"/>
              <a:gd name="connsiteX16" fmla="*/ 251511 w 314958"/>
              <a:gd name="connsiteY16" fmla="*/ 115170 h 230341"/>
              <a:gd name="connsiteX17" fmla="*/ 242109 w 314958"/>
              <a:gd name="connsiteY17" fmla="*/ 124572 h 230341"/>
              <a:gd name="connsiteX18" fmla="*/ 115187 w 314958"/>
              <a:gd name="connsiteY18" fmla="*/ 124572 h 230341"/>
              <a:gd name="connsiteX19" fmla="*/ 105785 w 314958"/>
              <a:gd name="connsiteY19" fmla="*/ 115170 h 230341"/>
              <a:gd name="connsiteX20" fmla="*/ 115187 w 314958"/>
              <a:gd name="connsiteY20" fmla="*/ 105769 h 230341"/>
              <a:gd name="connsiteX21" fmla="*/ 62271 w 314958"/>
              <a:gd name="connsiteY21" fmla="*/ 105769 h 230341"/>
              <a:gd name="connsiteX22" fmla="*/ 72801 w 314958"/>
              <a:gd name="connsiteY22" fmla="*/ 105769 h 230341"/>
              <a:gd name="connsiteX23" fmla="*/ 82203 w 314958"/>
              <a:gd name="connsiteY23" fmla="*/ 115170 h 230341"/>
              <a:gd name="connsiteX24" fmla="*/ 72801 w 314958"/>
              <a:gd name="connsiteY24" fmla="*/ 124572 h 230341"/>
              <a:gd name="connsiteX25" fmla="*/ 62271 w 314958"/>
              <a:gd name="connsiteY25" fmla="*/ 124572 h 230341"/>
              <a:gd name="connsiteX26" fmla="*/ 52870 w 314958"/>
              <a:gd name="connsiteY26" fmla="*/ 115170 h 230341"/>
              <a:gd name="connsiteX27" fmla="*/ 62271 w 314958"/>
              <a:gd name="connsiteY27" fmla="*/ 105769 h 230341"/>
              <a:gd name="connsiteX28" fmla="*/ 115187 w 314958"/>
              <a:gd name="connsiteY28" fmla="*/ 52894 h 230341"/>
              <a:gd name="connsiteX29" fmla="*/ 242109 w 314958"/>
              <a:gd name="connsiteY29" fmla="*/ 52894 h 230341"/>
              <a:gd name="connsiteX30" fmla="*/ 251511 w 314958"/>
              <a:gd name="connsiteY30" fmla="*/ 62296 h 230341"/>
              <a:gd name="connsiteX31" fmla="*/ 242109 w 314958"/>
              <a:gd name="connsiteY31" fmla="*/ 71698 h 230341"/>
              <a:gd name="connsiteX32" fmla="*/ 115187 w 314958"/>
              <a:gd name="connsiteY32" fmla="*/ 71698 h 230341"/>
              <a:gd name="connsiteX33" fmla="*/ 105785 w 314958"/>
              <a:gd name="connsiteY33" fmla="*/ 62296 h 230341"/>
              <a:gd name="connsiteX34" fmla="*/ 115187 w 314958"/>
              <a:gd name="connsiteY34" fmla="*/ 52894 h 230341"/>
              <a:gd name="connsiteX35" fmla="*/ 62271 w 314958"/>
              <a:gd name="connsiteY35" fmla="*/ 52894 h 230341"/>
              <a:gd name="connsiteX36" fmla="*/ 72801 w 314958"/>
              <a:gd name="connsiteY36" fmla="*/ 52894 h 230341"/>
              <a:gd name="connsiteX37" fmla="*/ 82203 w 314958"/>
              <a:gd name="connsiteY37" fmla="*/ 62296 h 230341"/>
              <a:gd name="connsiteX38" fmla="*/ 72801 w 314958"/>
              <a:gd name="connsiteY38" fmla="*/ 71698 h 230341"/>
              <a:gd name="connsiteX39" fmla="*/ 62271 w 314958"/>
              <a:gd name="connsiteY39" fmla="*/ 71698 h 230341"/>
              <a:gd name="connsiteX40" fmla="*/ 52870 w 314958"/>
              <a:gd name="connsiteY40" fmla="*/ 62296 h 230341"/>
              <a:gd name="connsiteX41" fmla="*/ 62271 w 314958"/>
              <a:gd name="connsiteY41" fmla="*/ 52894 h 230341"/>
              <a:gd name="connsiteX42" fmla="*/ 32625 w 314958"/>
              <a:gd name="connsiteY42" fmla="*/ 1 h 230341"/>
              <a:gd name="connsiteX43" fmla="*/ 282051 w 314958"/>
              <a:gd name="connsiteY43" fmla="*/ 1 h 230341"/>
              <a:gd name="connsiteX44" fmla="*/ 305302 w 314958"/>
              <a:gd name="connsiteY44" fmla="*/ 9456 h 230341"/>
              <a:gd name="connsiteX45" fmla="*/ 314957 w 314958"/>
              <a:gd name="connsiteY45" fmla="*/ 32625 h 230341"/>
              <a:gd name="connsiteX46" fmla="*/ 314957 w 314958"/>
              <a:gd name="connsiteY46" fmla="*/ 168102 h 230341"/>
              <a:gd name="connsiteX47" fmla="*/ 305555 w 314958"/>
              <a:gd name="connsiteY47" fmla="*/ 177503 h 230341"/>
              <a:gd name="connsiteX48" fmla="*/ 298874 w 314958"/>
              <a:gd name="connsiteY48" fmla="*/ 174716 h 230341"/>
              <a:gd name="connsiteX49" fmla="*/ 296154 w 314958"/>
              <a:gd name="connsiteY49" fmla="*/ 168008 h 230341"/>
              <a:gd name="connsiteX50" fmla="*/ 296154 w 314958"/>
              <a:gd name="connsiteY50" fmla="*/ 32625 h 230341"/>
              <a:gd name="connsiteX51" fmla="*/ 292007 w 314958"/>
              <a:gd name="connsiteY51" fmla="*/ 22751 h 230341"/>
              <a:gd name="connsiteX52" fmla="*/ 282051 w 314958"/>
              <a:gd name="connsiteY52" fmla="*/ 18804 h 230341"/>
              <a:gd name="connsiteX53" fmla="*/ 32625 w 314958"/>
              <a:gd name="connsiteY53" fmla="*/ 18804 h 230341"/>
              <a:gd name="connsiteX54" fmla="*/ 18805 w 314958"/>
              <a:gd name="connsiteY54" fmla="*/ 32625 h 230341"/>
              <a:gd name="connsiteX55" fmla="*/ 18805 w 314958"/>
              <a:gd name="connsiteY55" fmla="*/ 197435 h 230341"/>
              <a:gd name="connsiteX56" fmla="*/ 22752 w 314958"/>
              <a:gd name="connsiteY56" fmla="*/ 207390 h 230341"/>
              <a:gd name="connsiteX57" fmla="*/ 32625 w 314958"/>
              <a:gd name="connsiteY57" fmla="*/ 211537 h 230341"/>
              <a:gd name="connsiteX58" fmla="*/ 282051 w 314958"/>
              <a:gd name="connsiteY58" fmla="*/ 211537 h 230341"/>
              <a:gd name="connsiteX59" fmla="*/ 292109 w 314958"/>
              <a:gd name="connsiteY59" fmla="*/ 207492 h 230341"/>
              <a:gd name="connsiteX60" fmla="*/ 296154 w 314958"/>
              <a:gd name="connsiteY60" fmla="*/ 197435 h 230341"/>
              <a:gd name="connsiteX61" fmla="*/ 305555 w 314958"/>
              <a:gd name="connsiteY61" fmla="*/ 188033 h 230341"/>
              <a:gd name="connsiteX62" fmla="*/ 314957 w 314958"/>
              <a:gd name="connsiteY62" fmla="*/ 197435 h 230341"/>
              <a:gd name="connsiteX63" fmla="*/ 305403 w 314958"/>
              <a:gd name="connsiteY63" fmla="*/ 220786 h 230341"/>
              <a:gd name="connsiteX64" fmla="*/ 282051 w 314958"/>
              <a:gd name="connsiteY64" fmla="*/ 230340 h 230341"/>
              <a:gd name="connsiteX65" fmla="*/ 32625 w 314958"/>
              <a:gd name="connsiteY65" fmla="*/ 230340 h 230341"/>
              <a:gd name="connsiteX66" fmla="*/ 9456 w 314958"/>
              <a:gd name="connsiteY66" fmla="*/ 220686 h 230341"/>
              <a:gd name="connsiteX67" fmla="*/ 1 w 314958"/>
              <a:gd name="connsiteY67" fmla="*/ 197435 h 230341"/>
              <a:gd name="connsiteX68" fmla="*/ 1 w 314958"/>
              <a:gd name="connsiteY68" fmla="*/ 32625 h 230341"/>
              <a:gd name="connsiteX69" fmla="*/ 32625 w 314958"/>
              <a:gd name="connsiteY69" fmla="*/ 1 h 2303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Lst>
            <a:rect l="l" t="t" r="r" b="b"/>
            <a:pathLst>
              <a:path w="314958" h="230341">
                <a:moveTo>
                  <a:pt x="115187" y="158737"/>
                </a:moveTo>
                <a:lnTo>
                  <a:pt x="242109" y="158737"/>
                </a:lnTo>
                <a:cubicBezTo>
                  <a:pt x="247302" y="158737"/>
                  <a:pt x="251511" y="162946"/>
                  <a:pt x="251511" y="168139"/>
                </a:cubicBezTo>
                <a:cubicBezTo>
                  <a:pt x="251511" y="173331"/>
                  <a:pt x="247302" y="177540"/>
                  <a:pt x="242109" y="177540"/>
                </a:cubicBezTo>
                <a:lnTo>
                  <a:pt x="115187" y="177540"/>
                </a:lnTo>
                <a:cubicBezTo>
                  <a:pt x="109994" y="177540"/>
                  <a:pt x="105785" y="173331"/>
                  <a:pt x="105785" y="168139"/>
                </a:cubicBezTo>
                <a:cubicBezTo>
                  <a:pt x="105785" y="162946"/>
                  <a:pt x="109994" y="158737"/>
                  <a:pt x="115187" y="158737"/>
                </a:cubicBezTo>
                <a:close/>
                <a:moveTo>
                  <a:pt x="62271" y="158737"/>
                </a:moveTo>
                <a:lnTo>
                  <a:pt x="72801" y="158737"/>
                </a:lnTo>
                <a:cubicBezTo>
                  <a:pt x="77994" y="158737"/>
                  <a:pt x="82203" y="162946"/>
                  <a:pt x="82203" y="168139"/>
                </a:cubicBezTo>
                <a:cubicBezTo>
                  <a:pt x="82203" y="173331"/>
                  <a:pt x="77994" y="177540"/>
                  <a:pt x="72801" y="177540"/>
                </a:cubicBezTo>
                <a:lnTo>
                  <a:pt x="62271" y="177540"/>
                </a:lnTo>
                <a:cubicBezTo>
                  <a:pt x="57079" y="177540"/>
                  <a:pt x="52870" y="173331"/>
                  <a:pt x="52870" y="168139"/>
                </a:cubicBezTo>
                <a:cubicBezTo>
                  <a:pt x="52870" y="162946"/>
                  <a:pt x="57079" y="158737"/>
                  <a:pt x="62271" y="158737"/>
                </a:cubicBezTo>
                <a:close/>
                <a:moveTo>
                  <a:pt x="115187" y="105769"/>
                </a:moveTo>
                <a:lnTo>
                  <a:pt x="242109" y="105769"/>
                </a:lnTo>
                <a:cubicBezTo>
                  <a:pt x="247302" y="105769"/>
                  <a:pt x="251511" y="109978"/>
                  <a:pt x="251511" y="115170"/>
                </a:cubicBezTo>
                <a:cubicBezTo>
                  <a:pt x="251511" y="120363"/>
                  <a:pt x="247302" y="124572"/>
                  <a:pt x="242109" y="124572"/>
                </a:cubicBezTo>
                <a:lnTo>
                  <a:pt x="115187" y="124572"/>
                </a:lnTo>
                <a:cubicBezTo>
                  <a:pt x="109994" y="124572"/>
                  <a:pt x="105785" y="120363"/>
                  <a:pt x="105785" y="115170"/>
                </a:cubicBezTo>
                <a:cubicBezTo>
                  <a:pt x="105785" y="109978"/>
                  <a:pt x="109994" y="105769"/>
                  <a:pt x="115187" y="105769"/>
                </a:cubicBezTo>
                <a:close/>
                <a:moveTo>
                  <a:pt x="62271" y="105769"/>
                </a:moveTo>
                <a:lnTo>
                  <a:pt x="72801" y="105769"/>
                </a:lnTo>
                <a:cubicBezTo>
                  <a:pt x="77994" y="105769"/>
                  <a:pt x="82203" y="109978"/>
                  <a:pt x="82203" y="115170"/>
                </a:cubicBezTo>
                <a:cubicBezTo>
                  <a:pt x="82203" y="120363"/>
                  <a:pt x="77994" y="124572"/>
                  <a:pt x="72801" y="124572"/>
                </a:cubicBezTo>
                <a:lnTo>
                  <a:pt x="62271" y="124572"/>
                </a:lnTo>
                <a:cubicBezTo>
                  <a:pt x="57079" y="124572"/>
                  <a:pt x="52870" y="120363"/>
                  <a:pt x="52870" y="115170"/>
                </a:cubicBezTo>
                <a:cubicBezTo>
                  <a:pt x="52870" y="109978"/>
                  <a:pt x="57079" y="105769"/>
                  <a:pt x="62271" y="105769"/>
                </a:cubicBezTo>
                <a:close/>
                <a:moveTo>
                  <a:pt x="115187" y="52894"/>
                </a:moveTo>
                <a:lnTo>
                  <a:pt x="242109" y="52894"/>
                </a:lnTo>
                <a:cubicBezTo>
                  <a:pt x="247302" y="52894"/>
                  <a:pt x="251511" y="57104"/>
                  <a:pt x="251511" y="62296"/>
                </a:cubicBezTo>
                <a:cubicBezTo>
                  <a:pt x="251511" y="67488"/>
                  <a:pt x="247302" y="71698"/>
                  <a:pt x="242109" y="71698"/>
                </a:cubicBezTo>
                <a:lnTo>
                  <a:pt x="115187" y="71698"/>
                </a:lnTo>
                <a:cubicBezTo>
                  <a:pt x="109994" y="71698"/>
                  <a:pt x="105785" y="67488"/>
                  <a:pt x="105785" y="62296"/>
                </a:cubicBezTo>
                <a:cubicBezTo>
                  <a:pt x="105785" y="57104"/>
                  <a:pt x="109994" y="52894"/>
                  <a:pt x="115187" y="52894"/>
                </a:cubicBezTo>
                <a:close/>
                <a:moveTo>
                  <a:pt x="62271" y="52894"/>
                </a:moveTo>
                <a:lnTo>
                  <a:pt x="72801" y="52894"/>
                </a:lnTo>
                <a:cubicBezTo>
                  <a:pt x="77994" y="52894"/>
                  <a:pt x="82203" y="57104"/>
                  <a:pt x="82203" y="62296"/>
                </a:cubicBezTo>
                <a:cubicBezTo>
                  <a:pt x="82203" y="67488"/>
                  <a:pt x="77994" y="71698"/>
                  <a:pt x="72801" y="71698"/>
                </a:cubicBezTo>
                <a:lnTo>
                  <a:pt x="62271" y="71698"/>
                </a:lnTo>
                <a:cubicBezTo>
                  <a:pt x="57079" y="71698"/>
                  <a:pt x="52870" y="67488"/>
                  <a:pt x="52870" y="62296"/>
                </a:cubicBezTo>
                <a:cubicBezTo>
                  <a:pt x="52870" y="57104"/>
                  <a:pt x="57079" y="52894"/>
                  <a:pt x="62271" y="52894"/>
                </a:cubicBezTo>
                <a:close/>
                <a:moveTo>
                  <a:pt x="32625" y="1"/>
                </a:moveTo>
                <a:lnTo>
                  <a:pt x="282051" y="1"/>
                </a:lnTo>
                <a:cubicBezTo>
                  <a:pt x="290752" y="-74"/>
                  <a:pt x="299123" y="3330"/>
                  <a:pt x="305302" y="9456"/>
                </a:cubicBezTo>
                <a:cubicBezTo>
                  <a:pt x="311481" y="15582"/>
                  <a:pt x="314957" y="23923"/>
                  <a:pt x="314957" y="32625"/>
                </a:cubicBezTo>
                <a:lnTo>
                  <a:pt x="314957" y="168102"/>
                </a:lnTo>
                <a:cubicBezTo>
                  <a:pt x="314957" y="173294"/>
                  <a:pt x="310748" y="177503"/>
                  <a:pt x="305555" y="177503"/>
                </a:cubicBezTo>
                <a:cubicBezTo>
                  <a:pt x="303045" y="177503"/>
                  <a:pt x="300640" y="176500"/>
                  <a:pt x="298874" y="174716"/>
                </a:cubicBezTo>
                <a:cubicBezTo>
                  <a:pt x="297108" y="172933"/>
                  <a:pt x="296128" y="170517"/>
                  <a:pt x="296154" y="168008"/>
                </a:cubicBezTo>
                <a:lnTo>
                  <a:pt x="296154" y="32625"/>
                </a:lnTo>
                <a:cubicBezTo>
                  <a:pt x="296155" y="28910"/>
                  <a:pt x="294660" y="25351"/>
                  <a:pt x="292007" y="22751"/>
                </a:cubicBezTo>
                <a:cubicBezTo>
                  <a:pt x="289353" y="20151"/>
                  <a:pt x="285765" y="18728"/>
                  <a:pt x="282051" y="18804"/>
                </a:cubicBezTo>
                <a:lnTo>
                  <a:pt x="32625" y="18804"/>
                </a:lnTo>
                <a:cubicBezTo>
                  <a:pt x="24992" y="18804"/>
                  <a:pt x="18805" y="24992"/>
                  <a:pt x="18805" y="32625"/>
                </a:cubicBezTo>
                <a:lnTo>
                  <a:pt x="18805" y="197435"/>
                </a:lnTo>
                <a:cubicBezTo>
                  <a:pt x="18729" y="201148"/>
                  <a:pt x="20151" y="204737"/>
                  <a:pt x="22752" y="207390"/>
                </a:cubicBezTo>
                <a:cubicBezTo>
                  <a:pt x="25352" y="210043"/>
                  <a:pt x="28910" y="211538"/>
                  <a:pt x="32625" y="211537"/>
                </a:cubicBezTo>
                <a:lnTo>
                  <a:pt x="282051" y="211537"/>
                </a:lnTo>
                <a:cubicBezTo>
                  <a:pt x="285815" y="211615"/>
                  <a:pt x="289447" y="210154"/>
                  <a:pt x="292109" y="207492"/>
                </a:cubicBezTo>
                <a:cubicBezTo>
                  <a:pt x="294771" y="204830"/>
                  <a:pt x="296232" y="201198"/>
                  <a:pt x="296154" y="197435"/>
                </a:cubicBezTo>
                <a:cubicBezTo>
                  <a:pt x="296154" y="192242"/>
                  <a:pt x="300363" y="188033"/>
                  <a:pt x="305555" y="188033"/>
                </a:cubicBezTo>
                <a:cubicBezTo>
                  <a:pt x="310748" y="188033"/>
                  <a:pt x="314957" y="192242"/>
                  <a:pt x="314957" y="197435"/>
                </a:cubicBezTo>
                <a:cubicBezTo>
                  <a:pt x="315033" y="206185"/>
                  <a:pt x="311590" y="214599"/>
                  <a:pt x="305403" y="220786"/>
                </a:cubicBezTo>
                <a:cubicBezTo>
                  <a:pt x="299216" y="226973"/>
                  <a:pt x="290801" y="230416"/>
                  <a:pt x="282051" y="230340"/>
                </a:cubicBezTo>
                <a:lnTo>
                  <a:pt x="32625" y="230340"/>
                </a:lnTo>
                <a:cubicBezTo>
                  <a:pt x="23924" y="230340"/>
                  <a:pt x="15583" y="226864"/>
                  <a:pt x="9456" y="220686"/>
                </a:cubicBezTo>
                <a:cubicBezTo>
                  <a:pt x="3330" y="214506"/>
                  <a:pt x="-74" y="206136"/>
                  <a:pt x="1" y="197435"/>
                </a:cubicBezTo>
                <a:lnTo>
                  <a:pt x="1" y="32625"/>
                </a:lnTo>
                <a:cubicBezTo>
                  <a:pt x="1" y="14607"/>
                  <a:pt x="14608" y="1"/>
                  <a:pt x="32625" y="1"/>
                </a:cubicBezTo>
                <a:close/>
              </a:path>
            </a:pathLst>
          </a:custGeom>
          <a:solidFill>
            <a:srgbClr val="FFFFFF"/>
          </a:solidFill>
          <a:ln w="9384" cap="flat">
            <a:noFill/>
            <a:prstDash val="solid"/>
            <a:miter/>
          </a:ln>
        </p:spPr>
        <p:txBody>
          <a:bodyPr rtlCol="0" anchor="ctr"/>
          <a:lstStyle/>
          <a:p>
            <a:endParaRPr lang="zh-CN" altLang="en-US" sz="1800">
              <a:solidFill>
                <a:schemeClr val="tx1"/>
              </a:solidFill>
            </a:endParaRPr>
          </a:p>
        </p:txBody>
      </p:sp>
      <p:sp>
        <p:nvSpPr>
          <p:cNvPr id="18" name="任意多边形: 形状 11"/>
          <p:cNvSpPr/>
          <p:nvPr>
            <p:custDataLst>
              <p:tags r:id="rId25"/>
            </p:custDataLst>
          </p:nvPr>
        </p:nvSpPr>
        <p:spPr>
          <a:xfrm>
            <a:off x="2646363" y="4435475"/>
            <a:ext cx="210997" cy="315100"/>
          </a:xfrm>
          <a:custGeom>
            <a:avLst/>
            <a:gdLst>
              <a:gd name="connsiteX0" fmla="*/ 62935 w 210997"/>
              <a:gd name="connsiteY0" fmla="*/ 296149 h 315100"/>
              <a:gd name="connsiteX1" fmla="*/ 148214 w 210997"/>
              <a:gd name="connsiteY1" fmla="*/ 296149 h 315100"/>
              <a:gd name="connsiteX2" fmla="*/ 157690 w 210997"/>
              <a:gd name="connsiteY2" fmla="*/ 305624 h 315100"/>
              <a:gd name="connsiteX3" fmla="*/ 148214 w 210997"/>
              <a:gd name="connsiteY3" fmla="*/ 315100 h 315100"/>
              <a:gd name="connsiteX4" fmla="*/ 62935 w 210997"/>
              <a:gd name="connsiteY4" fmla="*/ 315100 h 315100"/>
              <a:gd name="connsiteX5" fmla="*/ 53460 w 210997"/>
              <a:gd name="connsiteY5" fmla="*/ 305624 h 315100"/>
              <a:gd name="connsiteX6" fmla="*/ 62935 w 210997"/>
              <a:gd name="connsiteY6" fmla="*/ 296149 h 315100"/>
              <a:gd name="connsiteX7" fmla="*/ 203266 w 210997"/>
              <a:gd name="connsiteY7" fmla="*/ 147039 h 315100"/>
              <a:gd name="connsiteX8" fmla="*/ 210846 w 210997"/>
              <a:gd name="connsiteY8" fmla="*/ 158030 h 315100"/>
              <a:gd name="connsiteX9" fmla="*/ 115050 w 210997"/>
              <a:gd name="connsiteY9" fmla="*/ 250605 h 315100"/>
              <a:gd name="connsiteX10" fmla="*/ 115050 w 210997"/>
              <a:gd name="connsiteY10" fmla="*/ 277230 h 315100"/>
              <a:gd name="connsiteX11" fmla="*/ 105574 w 210997"/>
              <a:gd name="connsiteY11" fmla="*/ 286706 h 315100"/>
              <a:gd name="connsiteX12" fmla="*/ 96099 w 210997"/>
              <a:gd name="connsiteY12" fmla="*/ 277230 h 315100"/>
              <a:gd name="connsiteX13" fmla="*/ 96099 w 210997"/>
              <a:gd name="connsiteY13" fmla="*/ 250605 h 315100"/>
              <a:gd name="connsiteX14" fmla="*/ 208 w 210997"/>
              <a:gd name="connsiteY14" fmla="*/ 158694 h 315100"/>
              <a:gd name="connsiteX15" fmla="*/ 7693 w 210997"/>
              <a:gd name="connsiteY15" fmla="*/ 147228 h 315100"/>
              <a:gd name="connsiteX16" fmla="*/ 19158 w 210997"/>
              <a:gd name="connsiteY16" fmla="*/ 154714 h 315100"/>
              <a:gd name="connsiteX17" fmla="*/ 105574 w 210997"/>
              <a:gd name="connsiteY17" fmla="*/ 232128 h 315100"/>
              <a:gd name="connsiteX18" fmla="*/ 192180 w 210997"/>
              <a:gd name="connsiteY18" fmla="*/ 154619 h 315100"/>
              <a:gd name="connsiteX19" fmla="*/ 196148 w 210997"/>
              <a:gd name="connsiteY19" fmla="*/ 148526 h 315100"/>
              <a:gd name="connsiteX20" fmla="*/ 203266 w 210997"/>
              <a:gd name="connsiteY20" fmla="*/ 147039 h 315100"/>
              <a:gd name="connsiteX21" fmla="*/ 105433 w 210997"/>
              <a:gd name="connsiteY21" fmla="*/ 0 h 315100"/>
              <a:gd name="connsiteX22" fmla="*/ 169723 w 210997"/>
              <a:gd name="connsiteY22" fmla="*/ 61870 h 315100"/>
              <a:gd name="connsiteX23" fmla="*/ 169723 w 210997"/>
              <a:gd name="connsiteY23" fmla="*/ 144116 h 315100"/>
              <a:gd name="connsiteX24" fmla="*/ 137981 w 210997"/>
              <a:gd name="connsiteY24" fmla="*/ 199547 h 315100"/>
              <a:gd name="connsiteX25" fmla="*/ 127977 w 210997"/>
              <a:gd name="connsiteY25" fmla="*/ 200259 h 315100"/>
              <a:gd name="connsiteX26" fmla="*/ 122937 w 210997"/>
              <a:gd name="connsiteY26" fmla="*/ 191589 h 315100"/>
              <a:gd name="connsiteX27" fmla="*/ 128505 w 210997"/>
              <a:gd name="connsiteY27" fmla="*/ 183249 h 315100"/>
              <a:gd name="connsiteX28" fmla="*/ 150867 w 210997"/>
              <a:gd name="connsiteY28" fmla="*/ 144116 h 315100"/>
              <a:gd name="connsiteX29" fmla="*/ 150867 w 210997"/>
              <a:gd name="connsiteY29" fmla="*/ 61870 h 315100"/>
              <a:gd name="connsiteX30" fmla="*/ 105527 w 210997"/>
              <a:gd name="connsiteY30" fmla="*/ 18556 h 315100"/>
              <a:gd name="connsiteX31" fmla="*/ 60187 w 210997"/>
              <a:gd name="connsiteY31" fmla="*/ 61870 h 315100"/>
              <a:gd name="connsiteX32" fmla="*/ 60187 w 210997"/>
              <a:gd name="connsiteY32" fmla="*/ 144021 h 315100"/>
              <a:gd name="connsiteX33" fmla="*/ 105575 w 210997"/>
              <a:gd name="connsiteY33" fmla="*/ 189408 h 315100"/>
              <a:gd name="connsiteX34" fmla="*/ 115050 w 210997"/>
              <a:gd name="connsiteY34" fmla="*/ 198883 h 315100"/>
              <a:gd name="connsiteX35" fmla="*/ 105575 w 210997"/>
              <a:gd name="connsiteY35" fmla="*/ 208359 h 315100"/>
              <a:gd name="connsiteX36" fmla="*/ 41142 w 210997"/>
              <a:gd name="connsiteY36" fmla="*/ 144116 h 315100"/>
              <a:gd name="connsiteX37" fmla="*/ 41142 w 210997"/>
              <a:gd name="connsiteY37" fmla="*/ 61870 h 315100"/>
              <a:gd name="connsiteX38" fmla="*/ 105433 w 210997"/>
              <a:gd name="connsiteY38" fmla="*/ 0 h 315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210997" h="315100">
                <a:moveTo>
                  <a:pt x="62935" y="296149"/>
                </a:moveTo>
                <a:lnTo>
                  <a:pt x="148214" y="296149"/>
                </a:lnTo>
                <a:cubicBezTo>
                  <a:pt x="153447" y="296149"/>
                  <a:pt x="157690" y="300391"/>
                  <a:pt x="157690" y="305624"/>
                </a:cubicBezTo>
                <a:cubicBezTo>
                  <a:pt x="157690" y="310857"/>
                  <a:pt x="153447" y="315100"/>
                  <a:pt x="148214" y="315100"/>
                </a:cubicBezTo>
                <a:lnTo>
                  <a:pt x="62935" y="315100"/>
                </a:lnTo>
                <a:cubicBezTo>
                  <a:pt x="57702" y="315100"/>
                  <a:pt x="53460" y="310857"/>
                  <a:pt x="53460" y="305624"/>
                </a:cubicBezTo>
                <a:cubicBezTo>
                  <a:pt x="53460" y="300391"/>
                  <a:pt x="57702" y="296149"/>
                  <a:pt x="62935" y="296149"/>
                </a:cubicBezTo>
                <a:close/>
                <a:moveTo>
                  <a:pt x="203266" y="147039"/>
                </a:moveTo>
                <a:cubicBezTo>
                  <a:pt x="208384" y="147998"/>
                  <a:pt x="211768" y="152906"/>
                  <a:pt x="210846" y="158030"/>
                </a:cubicBezTo>
                <a:cubicBezTo>
                  <a:pt x="203022" y="206742"/>
                  <a:pt x="164001" y="244451"/>
                  <a:pt x="115050" y="250605"/>
                </a:cubicBezTo>
                <a:lnTo>
                  <a:pt x="115050" y="277230"/>
                </a:lnTo>
                <a:cubicBezTo>
                  <a:pt x="115050" y="282464"/>
                  <a:pt x="110808" y="286706"/>
                  <a:pt x="105574" y="286706"/>
                </a:cubicBezTo>
                <a:cubicBezTo>
                  <a:pt x="100341" y="286706"/>
                  <a:pt x="96099" y="282464"/>
                  <a:pt x="96099" y="277230"/>
                </a:cubicBezTo>
                <a:lnTo>
                  <a:pt x="96099" y="250605"/>
                </a:lnTo>
                <a:cubicBezTo>
                  <a:pt x="47316" y="244566"/>
                  <a:pt x="8307" y="207176"/>
                  <a:pt x="208" y="158694"/>
                </a:cubicBezTo>
                <a:cubicBezTo>
                  <a:pt x="-891" y="153460"/>
                  <a:pt x="2460" y="148328"/>
                  <a:pt x="7693" y="147228"/>
                </a:cubicBezTo>
                <a:cubicBezTo>
                  <a:pt x="12926" y="146129"/>
                  <a:pt x="18059" y="149481"/>
                  <a:pt x="19158" y="154714"/>
                </a:cubicBezTo>
                <a:cubicBezTo>
                  <a:pt x="27402" y="199532"/>
                  <a:pt x="63788" y="232128"/>
                  <a:pt x="105574" y="232128"/>
                </a:cubicBezTo>
                <a:cubicBezTo>
                  <a:pt x="147361" y="232128"/>
                  <a:pt x="183841" y="199532"/>
                  <a:pt x="192180" y="154619"/>
                </a:cubicBezTo>
                <a:cubicBezTo>
                  <a:pt x="192639" y="152141"/>
                  <a:pt x="194067" y="149949"/>
                  <a:pt x="196148" y="148526"/>
                </a:cubicBezTo>
                <a:cubicBezTo>
                  <a:pt x="198229" y="147103"/>
                  <a:pt x="200790" y="146568"/>
                  <a:pt x="203266" y="147039"/>
                </a:cubicBezTo>
                <a:close/>
                <a:moveTo>
                  <a:pt x="105433" y="0"/>
                </a:moveTo>
                <a:cubicBezTo>
                  <a:pt x="140005" y="0"/>
                  <a:pt x="168397" y="27323"/>
                  <a:pt x="169723" y="61870"/>
                </a:cubicBezTo>
                <a:lnTo>
                  <a:pt x="169723" y="144116"/>
                </a:lnTo>
                <a:cubicBezTo>
                  <a:pt x="169652" y="166896"/>
                  <a:pt x="157592" y="187956"/>
                  <a:pt x="137981" y="199547"/>
                </a:cubicBezTo>
                <a:cubicBezTo>
                  <a:pt x="135056" y="201674"/>
                  <a:pt x="131174" y="201951"/>
                  <a:pt x="127977" y="200259"/>
                </a:cubicBezTo>
                <a:cubicBezTo>
                  <a:pt x="124780" y="198569"/>
                  <a:pt x="122825" y="195205"/>
                  <a:pt x="122937" y="191589"/>
                </a:cubicBezTo>
                <a:cubicBezTo>
                  <a:pt x="123049" y="187974"/>
                  <a:pt x="125210" y="184739"/>
                  <a:pt x="128505" y="183249"/>
                </a:cubicBezTo>
                <a:cubicBezTo>
                  <a:pt x="142339" y="175061"/>
                  <a:pt x="150836" y="160191"/>
                  <a:pt x="150867" y="144116"/>
                </a:cubicBezTo>
                <a:lnTo>
                  <a:pt x="150867" y="61870"/>
                </a:lnTo>
                <a:cubicBezTo>
                  <a:pt x="149759" y="37635"/>
                  <a:pt x="129788" y="18556"/>
                  <a:pt x="105527" y="18556"/>
                </a:cubicBezTo>
                <a:cubicBezTo>
                  <a:pt x="81267" y="18556"/>
                  <a:pt x="61296" y="37635"/>
                  <a:pt x="60187" y="61870"/>
                </a:cubicBezTo>
                <a:lnTo>
                  <a:pt x="60187" y="144021"/>
                </a:lnTo>
                <a:cubicBezTo>
                  <a:pt x="60187" y="169087"/>
                  <a:pt x="80508" y="189408"/>
                  <a:pt x="105575" y="189408"/>
                </a:cubicBezTo>
                <a:cubicBezTo>
                  <a:pt x="110808" y="189408"/>
                  <a:pt x="115050" y="193650"/>
                  <a:pt x="115050" y="198883"/>
                </a:cubicBezTo>
                <a:cubicBezTo>
                  <a:pt x="115050" y="204117"/>
                  <a:pt x="110808" y="208359"/>
                  <a:pt x="105575" y="208359"/>
                </a:cubicBezTo>
                <a:cubicBezTo>
                  <a:pt x="70042" y="208411"/>
                  <a:pt x="41194" y="179648"/>
                  <a:pt x="41142" y="144116"/>
                </a:cubicBezTo>
                <a:lnTo>
                  <a:pt x="41142" y="61870"/>
                </a:lnTo>
                <a:cubicBezTo>
                  <a:pt x="42468" y="27323"/>
                  <a:pt x="70860" y="0"/>
                  <a:pt x="105433" y="0"/>
                </a:cubicBezTo>
                <a:close/>
              </a:path>
            </a:pathLst>
          </a:custGeom>
          <a:solidFill>
            <a:srgbClr val="FFFFFF"/>
          </a:solidFill>
          <a:ln w="9458" cap="flat">
            <a:noFill/>
            <a:prstDash val="solid"/>
            <a:miter/>
          </a:ln>
        </p:spPr>
        <p:txBody>
          <a:bodyPr rtlCol="0" anchor="ctr"/>
          <a:lstStyle/>
          <a:p>
            <a:endParaRPr lang="zh-CN" altLang="en-US" sz="1800">
              <a:solidFill>
                <a:schemeClr val="tx1"/>
              </a:solidFill>
            </a:endParaRPr>
          </a:p>
        </p:txBody>
      </p:sp>
      <p:sp>
        <p:nvSpPr>
          <p:cNvPr id="20" name="图形 33" descr="343538343130363b343538383334313bb1fdd7b4cdbc"/>
          <p:cNvSpPr/>
          <p:nvPr>
            <p:custDataLst>
              <p:tags r:id="rId26"/>
            </p:custDataLst>
          </p:nvPr>
        </p:nvSpPr>
        <p:spPr>
          <a:xfrm>
            <a:off x="1344613" y="3205480"/>
            <a:ext cx="314953" cy="314955"/>
          </a:xfrm>
          <a:custGeom>
            <a:avLst/>
            <a:gdLst>
              <a:gd name="connsiteX0" fmla="*/ 315064 w 314953"/>
              <a:gd name="connsiteY0" fmla="*/ 157118 h 314955"/>
              <a:gd name="connsiteX1" fmla="*/ 308013 w 314953"/>
              <a:gd name="connsiteY1" fmla="*/ 110110 h 314955"/>
              <a:gd name="connsiteX2" fmla="*/ 302748 w 314953"/>
              <a:gd name="connsiteY2" fmla="*/ 95913 h 314955"/>
              <a:gd name="connsiteX3" fmla="*/ 302748 w 314953"/>
              <a:gd name="connsiteY3" fmla="*/ 95067 h 314955"/>
              <a:gd name="connsiteX4" fmla="*/ 204407 w 314953"/>
              <a:gd name="connsiteY4" fmla="*/ 6786 h 314955"/>
              <a:gd name="connsiteX5" fmla="*/ 190962 w 314953"/>
              <a:gd name="connsiteY5" fmla="*/ 3308 h 314955"/>
              <a:gd name="connsiteX6" fmla="*/ 187578 w 314953"/>
              <a:gd name="connsiteY6" fmla="*/ 2556 h 314955"/>
              <a:gd name="connsiteX7" fmla="*/ 176296 w 314953"/>
              <a:gd name="connsiteY7" fmla="*/ 863 h 314955"/>
              <a:gd name="connsiteX8" fmla="*/ 172441 w 314953"/>
              <a:gd name="connsiteY8" fmla="*/ 863 h 314955"/>
              <a:gd name="connsiteX9" fmla="*/ 157586 w 314953"/>
              <a:gd name="connsiteY9" fmla="*/ 111 h 314955"/>
              <a:gd name="connsiteX10" fmla="*/ 5886 w 314953"/>
              <a:gd name="connsiteY10" fmla="*/ 115383 h 314955"/>
              <a:gd name="connsiteX11" fmla="*/ 76266 w 314953"/>
              <a:gd name="connsiteY11" fmla="*/ 292434 h 314955"/>
              <a:gd name="connsiteX12" fmla="*/ 265705 w 314953"/>
              <a:gd name="connsiteY12" fmla="*/ 272099 h 314955"/>
              <a:gd name="connsiteX13" fmla="*/ 268952 w 314953"/>
              <a:gd name="connsiteY13" fmla="*/ 262864 h 314955"/>
              <a:gd name="connsiteX14" fmla="*/ 262229 w 314953"/>
              <a:gd name="connsiteY14" fmla="*/ 255749 h 314955"/>
              <a:gd name="connsiteX15" fmla="*/ 252825 w 314953"/>
              <a:gd name="connsiteY15" fmla="*/ 258467 h 314955"/>
              <a:gd name="connsiteX16" fmla="*/ 86288 w 314953"/>
              <a:gd name="connsiteY16" fmla="*/ 275702 h 314955"/>
              <a:gd name="connsiteX17" fmla="*/ 24538 w 314953"/>
              <a:gd name="connsiteY17" fmla="*/ 120080 h 314955"/>
              <a:gd name="connsiteX18" fmla="*/ 157586 w 314953"/>
              <a:gd name="connsiteY18" fmla="*/ 18444 h 314955"/>
              <a:gd name="connsiteX19" fmla="*/ 170561 w 314953"/>
              <a:gd name="connsiteY19" fmla="*/ 19102 h 314955"/>
              <a:gd name="connsiteX20" fmla="*/ 173757 w 314953"/>
              <a:gd name="connsiteY20" fmla="*/ 19102 h 314955"/>
              <a:gd name="connsiteX21" fmla="*/ 184099 w 314953"/>
              <a:gd name="connsiteY21" fmla="*/ 20701 h 314955"/>
              <a:gd name="connsiteX22" fmla="*/ 186355 w 314953"/>
              <a:gd name="connsiteY22" fmla="*/ 20701 h 314955"/>
              <a:gd name="connsiteX23" fmla="*/ 285073 w 314953"/>
              <a:gd name="connsiteY23" fmla="*/ 101742 h 314955"/>
              <a:gd name="connsiteX24" fmla="*/ 285637 w 314953"/>
              <a:gd name="connsiteY24" fmla="*/ 103059 h 314955"/>
              <a:gd name="connsiteX25" fmla="*/ 286859 w 314953"/>
              <a:gd name="connsiteY25" fmla="*/ 106349 h 314955"/>
              <a:gd name="connsiteX26" fmla="*/ 167082 w 314953"/>
              <a:gd name="connsiteY26" fmla="*/ 143956 h 314955"/>
              <a:gd name="connsiteX27" fmla="*/ 167082 w 314953"/>
              <a:gd name="connsiteY27" fmla="*/ 40538 h 314955"/>
              <a:gd name="connsiteX28" fmla="*/ 157680 w 314953"/>
              <a:gd name="connsiteY28" fmla="*/ 31136 h 314955"/>
              <a:gd name="connsiteX29" fmla="*/ 148279 w 314953"/>
              <a:gd name="connsiteY29" fmla="*/ 40538 h 314955"/>
              <a:gd name="connsiteX30" fmla="*/ 148279 w 314953"/>
              <a:gd name="connsiteY30" fmla="*/ 157118 h 314955"/>
              <a:gd name="connsiteX31" fmla="*/ 148279 w 314953"/>
              <a:gd name="connsiteY31" fmla="*/ 157776 h 314955"/>
              <a:gd name="connsiteX32" fmla="*/ 148937 w 314953"/>
              <a:gd name="connsiteY32" fmla="*/ 160408 h 314955"/>
              <a:gd name="connsiteX33" fmla="*/ 148937 w 314953"/>
              <a:gd name="connsiteY33" fmla="*/ 161631 h 314955"/>
              <a:gd name="connsiteX34" fmla="*/ 151005 w 314953"/>
              <a:gd name="connsiteY34" fmla="*/ 164075 h 314955"/>
              <a:gd name="connsiteX35" fmla="*/ 151475 w 314953"/>
              <a:gd name="connsiteY35" fmla="*/ 164639 h 314955"/>
              <a:gd name="connsiteX36" fmla="*/ 272945 w 314953"/>
              <a:gd name="connsiteY36" fmla="*/ 249254 h 314955"/>
              <a:gd name="connsiteX37" fmla="*/ 286013 w 314953"/>
              <a:gd name="connsiteY37" fmla="*/ 246903 h 314955"/>
              <a:gd name="connsiteX38" fmla="*/ 286013 w 314953"/>
              <a:gd name="connsiteY38" fmla="*/ 245869 h 314955"/>
              <a:gd name="connsiteX39" fmla="*/ 286953 w 314953"/>
              <a:gd name="connsiteY39" fmla="*/ 244929 h 314955"/>
              <a:gd name="connsiteX40" fmla="*/ 315064 w 314953"/>
              <a:gd name="connsiteY40" fmla="*/ 157118 h 314955"/>
              <a:gd name="connsiteX41" fmla="*/ 296261 w 314953"/>
              <a:gd name="connsiteY41" fmla="*/ 157118 h 314955"/>
              <a:gd name="connsiteX42" fmla="*/ 276423 w 314953"/>
              <a:gd name="connsiteY42" fmla="*/ 228476 h 314955"/>
              <a:gd name="connsiteX43" fmla="*/ 178740 w 314953"/>
              <a:gd name="connsiteY43" fmla="*/ 160408 h 314955"/>
              <a:gd name="connsiteX44" fmla="*/ 292406 w 314953"/>
              <a:gd name="connsiteY44" fmla="*/ 125058 h 314955"/>
              <a:gd name="connsiteX45" fmla="*/ 296261 w 314953"/>
              <a:gd name="connsiteY45" fmla="*/ 157118 h 3149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314953" h="314955">
                <a:moveTo>
                  <a:pt x="315064" y="157118"/>
                </a:moveTo>
                <a:cubicBezTo>
                  <a:pt x="315115" y="141181"/>
                  <a:pt x="312737" y="125330"/>
                  <a:pt x="308013" y="110110"/>
                </a:cubicBezTo>
                <a:cubicBezTo>
                  <a:pt x="306509" y="105221"/>
                  <a:pt x="304722" y="100708"/>
                  <a:pt x="302748" y="95913"/>
                </a:cubicBezTo>
                <a:lnTo>
                  <a:pt x="302748" y="95067"/>
                </a:lnTo>
                <a:cubicBezTo>
                  <a:pt x="284626" y="52552"/>
                  <a:pt x="248624" y="20232"/>
                  <a:pt x="204407" y="6786"/>
                </a:cubicBezTo>
                <a:cubicBezTo>
                  <a:pt x="199988" y="5470"/>
                  <a:pt x="195475" y="4248"/>
                  <a:pt x="190962" y="3308"/>
                </a:cubicBezTo>
                <a:lnTo>
                  <a:pt x="187578" y="2556"/>
                </a:lnTo>
                <a:cubicBezTo>
                  <a:pt x="183880" y="1866"/>
                  <a:pt x="180119" y="1302"/>
                  <a:pt x="176296" y="863"/>
                </a:cubicBezTo>
                <a:lnTo>
                  <a:pt x="172441" y="863"/>
                </a:lnTo>
                <a:cubicBezTo>
                  <a:pt x="167552" y="863"/>
                  <a:pt x="163039" y="111"/>
                  <a:pt x="157586" y="111"/>
                </a:cubicBezTo>
                <a:cubicBezTo>
                  <a:pt x="86874" y="119"/>
                  <a:pt x="24837" y="47258"/>
                  <a:pt x="5886" y="115383"/>
                </a:cubicBezTo>
                <a:cubicBezTo>
                  <a:pt x="-13065" y="183507"/>
                  <a:pt x="15716" y="255912"/>
                  <a:pt x="76266" y="292434"/>
                </a:cubicBezTo>
                <a:cubicBezTo>
                  <a:pt x="136816" y="328956"/>
                  <a:pt x="214286" y="320641"/>
                  <a:pt x="265705" y="272099"/>
                </a:cubicBezTo>
                <a:cubicBezTo>
                  <a:pt x="268431" y="269871"/>
                  <a:pt x="269684" y="266308"/>
                  <a:pt x="268952" y="262864"/>
                </a:cubicBezTo>
                <a:cubicBezTo>
                  <a:pt x="268219" y="259421"/>
                  <a:pt x="265626" y="256675"/>
                  <a:pt x="262229" y="255749"/>
                </a:cubicBezTo>
                <a:cubicBezTo>
                  <a:pt x="258833" y="254823"/>
                  <a:pt x="255204" y="255872"/>
                  <a:pt x="252825" y="258467"/>
                </a:cubicBezTo>
                <a:cubicBezTo>
                  <a:pt x="207435" y="300855"/>
                  <a:pt x="139397" y="307897"/>
                  <a:pt x="86288" y="275702"/>
                </a:cubicBezTo>
                <a:cubicBezTo>
                  <a:pt x="33179" y="243508"/>
                  <a:pt x="7952" y="179929"/>
                  <a:pt x="24538" y="120080"/>
                </a:cubicBezTo>
                <a:cubicBezTo>
                  <a:pt x="41125" y="60231"/>
                  <a:pt x="95482" y="18708"/>
                  <a:pt x="157586" y="18444"/>
                </a:cubicBezTo>
                <a:cubicBezTo>
                  <a:pt x="161911" y="18444"/>
                  <a:pt x="166236" y="18444"/>
                  <a:pt x="170561" y="19102"/>
                </a:cubicBezTo>
                <a:lnTo>
                  <a:pt x="173757" y="19102"/>
                </a:lnTo>
                <a:cubicBezTo>
                  <a:pt x="177236" y="19102"/>
                  <a:pt x="180714" y="20043"/>
                  <a:pt x="184099" y="20701"/>
                </a:cubicBezTo>
                <a:lnTo>
                  <a:pt x="186355" y="20701"/>
                </a:lnTo>
                <a:cubicBezTo>
                  <a:pt x="230448" y="30125"/>
                  <a:pt x="267241" y="60330"/>
                  <a:pt x="285073" y="101742"/>
                </a:cubicBezTo>
                <a:lnTo>
                  <a:pt x="285637" y="103059"/>
                </a:lnTo>
                <a:cubicBezTo>
                  <a:pt x="285637" y="104093"/>
                  <a:pt x="286389" y="105221"/>
                  <a:pt x="286859" y="106349"/>
                </a:cubicBezTo>
                <a:lnTo>
                  <a:pt x="167082" y="143956"/>
                </a:lnTo>
                <a:lnTo>
                  <a:pt x="167082" y="40538"/>
                </a:lnTo>
                <a:cubicBezTo>
                  <a:pt x="167082" y="35346"/>
                  <a:pt x="162873" y="31136"/>
                  <a:pt x="157680" y="31136"/>
                </a:cubicBezTo>
                <a:cubicBezTo>
                  <a:pt x="152488" y="31136"/>
                  <a:pt x="148279" y="35346"/>
                  <a:pt x="148279" y="40538"/>
                </a:cubicBezTo>
                <a:lnTo>
                  <a:pt x="148279" y="157118"/>
                </a:lnTo>
                <a:cubicBezTo>
                  <a:pt x="148279" y="157118"/>
                  <a:pt x="148279" y="157118"/>
                  <a:pt x="148279" y="157776"/>
                </a:cubicBezTo>
                <a:cubicBezTo>
                  <a:pt x="148370" y="158680"/>
                  <a:pt x="148591" y="159567"/>
                  <a:pt x="148937" y="160408"/>
                </a:cubicBezTo>
                <a:cubicBezTo>
                  <a:pt x="148911" y="160816"/>
                  <a:pt x="148911" y="161224"/>
                  <a:pt x="148937" y="161631"/>
                </a:cubicBezTo>
                <a:cubicBezTo>
                  <a:pt x="149481" y="162558"/>
                  <a:pt x="150181" y="163385"/>
                  <a:pt x="151005" y="164075"/>
                </a:cubicBezTo>
                <a:lnTo>
                  <a:pt x="151475" y="164639"/>
                </a:lnTo>
                <a:lnTo>
                  <a:pt x="272945" y="249254"/>
                </a:lnTo>
                <a:cubicBezTo>
                  <a:pt x="277204" y="252206"/>
                  <a:pt x="283050" y="251155"/>
                  <a:pt x="286013" y="246903"/>
                </a:cubicBezTo>
                <a:cubicBezTo>
                  <a:pt x="286033" y="246559"/>
                  <a:pt x="286033" y="246213"/>
                  <a:pt x="286013" y="245869"/>
                </a:cubicBezTo>
                <a:cubicBezTo>
                  <a:pt x="286349" y="245578"/>
                  <a:pt x="286663" y="245264"/>
                  <a:pt x="286953" y="244929"/>
                </a:cubicBezTo>
                <a:cubicBezTo>
                  <a:pt x="304916" y="219139"/>
                  <a:pt x="314711" y="188545"/>
                  <a:pt x="315064" y="157118"/>
                </a:cubicBezTo>
                <a:moveTo>
                  <a:pt x="296261" y="157118"/>
                </a:moveTo>
                <a:cubicBezTo>
                  <a:pt x="296278" y="182268"/>
                  <a:pt x="289418" y="206944"/>
                  <a:pt x="276423" y="228476"/>
                </a:cubicBezTo>
                <a:lnTo>
                  <a:pt x="178740" y="160408"/>
                </a:lnTo>
                <a:lnTo>
                  <a:pt x="292406" y="125058"/>
                </a:lnTo>
                <a:cubicBezTo>
                  <a:pt x="294940" y="135557"/>
                  <a:pt x="296234" y="146317"/>
                  <a:pt x="296261" y="157118"/>
                </a:cubicBezTo>
              </a:path>
            </a:pathLst>
          </a:custGeom>
          <a:solidFill>
            <a:srgbClr val="FFFFFF"/>
          </a:solidFill>
          <a:ln w="9384" cap="flat">
            <a:noFill/>
            <a:prstDash val="solid"/>
            <a:miter/>
          </a:ln>
        </p:spPr>
        <p:txBody>
          <a:bodyPr rtlCol="0" anchor="ctr"/>
          <a:lstStyle/>
          <a:p>
            <a:endParaRPr lang="zh-CN" altLang="en-US" sz="1800">
              <a:solidFill>
                <a:schemeClr val="tx1"/>
              </a:solidFill>
            </a:endParaRPr>
          </a:p>
        </p:txBody>
      </p:sp>
      <p:sp>
        <p:nvSpPr>
          <p:cNvPr id="21" name="矩形 20"/>
          <p:cNvSpPr/>
          <p:nvPr>
            <p:custDataLst>
              <p:tags r:id="rId27"/>
            </p:custDataLst>
          </p:nvPr>
        </p:nvSpPr>
        <p:spPr>
          <a:xfrm>
            <a:off x="3135948" y="1835150"/>
            <a:ext cx="2759075" cy="1240790"/>
          </a:xfrm>
          <a:prstGeom prst="rect">
            <a:avLst/>
          </a:prstGeom>
          <a:noFill/>
        </p:spPr>
        <p:txBody>
          <a:bodyPr wrap="square" rtlCol="0" anchor="ctr" anchorCtr="0">
            <a:noAutofit/>
          </a:bodyPr>
          <a:lstStyle/>
          <a:p>
            <a:pPr algn="ctr">
              <a:spcBef>
                <a:spcPct val="0"/>
              </a:spcBef>
              <a:spcAft>
                <a:spcPct val="0"/>
              </a:spcAft>
            </a:pPr>
            <a:r>
              <a:rPr lang="zh-CN" altLang="en-US" sz="2400" b="1">
                <a:latin typeface="宋体" panose="02010600030101010101" pitchFamily="2" charset="-122"/>
                <a:sym typeface="+mn-ea"/>
              </a:rPr>
              <a:t>产能规划的步骤</a:t>
            </a:r>
            <a:endParaRPr lang="zh-CN" altLang="en-US" sz="2400" b="1" dirty="0">
              <a:ln w="0">
                <a:noFill/>
              </a:ln>
              <a:solidFill>
                <a:schemeClr val="accent1"/>
              </a:solidFill>
              <a:latin typeface="宋体" panose="02010600030101010101" pitchFamily="2" charset="-122"/>
              <a:cs typeface="+mn-ea"/>
              <a:sym typeface="+mn-ea"/>
            </a:endParaRPr>
          </a:p>
        </p:txBody>
      </p:sp>
    </p:spTree>
    <p:custDataLst>
      <p:tags r:id="rId28"/>
    </p:custData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242" name="TextBox 53"/>
          <p:cNvSpPr txBox="1"/>
          <p:nvPr/>
        </p:nvSpPr>
        <p:spPr>
          <a:xfrm>
            <a:off x="755333" y="260350"/>
            <a:ext cx="1605280" cy="953135"/>
          </a:xfrm>
          <a:prstGeom prst="rect">
            <a:avLst/>
          </a:prstGeom>
          <a:noFill/>
          <a:ln w="9525">
            <a:noFill/>
          </a:ln>
        </p:spPr>
        <p:txBody>
          <a:bodyPr wrap="none">
            <a:spAutoFit/>
          </a:bodyPr>
          <a:p>
            <a:pPr marL="0" lvl="1" algn="l" eaLnBrk="1" hangingPunct="1"/>
            <a:r>
              <a:rPr lang="zh-CN" sz="2800" dirty="0">
                <a:ea typeface="微软雅黑" panose="020B0503020204020204" pitchFamily="34" charset="-122"/>
                <a:sym typeface="+mn-ea"/>
              </a:rPr>
              <a:t>产能规划</a:t>
            </a:r>
            <a:endParaRPr kumimoji="1" lang="zh-CN" altLang="en-US" sz="2800" b="0" i="0" u="none" strike="noStrike" kern="1200" cap="none" spc="0" normalizeH="0" baseline="0" noProof="0" dirty="0">
              <a:ln>
                <a:noFill/>
              </a:ln>
              <a:solidFill>
                <a:schemeClr val="tx1"/>
              </a:solidFill>
              <a:effectLst/>
              <a:uLnTx/>
              <a:uFillTx/>
              <a:latin typeface="幼圆" panose="02010509060101010101" pitchFamily="49" charset="-122"/>
              <a:ea typeface="幼圆" panose="02010509060101010101" pitchFamily="49" charset="-122"/>
              <a:cs typeface="+mn-cs"/>
            </a:endParaRPr>
          </a:p>
          <a:p>
            <a:pPr algn="l" eaLnBrk="1" hangingPunct="1"/>
            <a:endParaRPr lang="zh-CN" sz="2800" dirty="0">
              <a:latin typeface="Verdana" panose="020B0604030504040204" pitchFamily="34" charset="0"/>
              <a:ea typeface="微软雅黑" panose="020B0503020204020204" pitchFamily="34" charset="-122"/>
            </a:endParaRPr>
          </a:p>
        </p:txBody>
      </p:sp>
      <p:sp>
        <p:nvSpPr>
          <p:cNvPr id="10243" name="灯片编号占位符 5"/>
          <p:cNvSpPr>
            <a:spLocks noGrp="1"/>
          </p:cNvSpPr>
          <p:nvPr/>
        </p:nvSpPr>
        <p:spPr>
          <a:xfrm>
            <a:off x="107950" y="787400"/>
            <a:ext cx="477838" cy="365125"/>
          </a:xfrm>
          <a:prstGeom prst="rect">
            <a:avLst/>
          </a:prstGeom>
          <a:noFill/>
          <a:ln w="9525">
            <a:noFill/>
          </a:ln>
        </p:spPr>
        <p:txBody>
          <a:bodyPr/>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8" name="文本框 7"/>
          <p:cNvSpPr txBox="1"/>
          <p:nvPr/>
        </p:nvSpPr>
        <p:spPr>
          <a:xfrm>
            <a:off x="1043940" y="1340168"/>
            <a:ext cx="5080000" cy="521970"/>
          </a:xfrm>
          <a:prstGeom prst="rect">
            <a:avLst/>
          </a:prstGeom>
        </p:spPr>
        <p:txBody>
          <a:bodyPr>
            <a:spAutoFit/>
          </a:bodyPr>
          <a:p>
            <a:pPr marL="285750" indent="-285750" algn="just" defTabSz="266700">
              <a:spcAft>
                <a:spcPct val="0"/>
              </a:spcAft>
              <a:buFont typeface="Wingdings" panose="05000000000000000000" charset="0"/>
              <a:buChar char="n"/>
            </a:pPr>
            <a:r>
              <a:rPr lang="zh-CN" altLang="en-US" sz="2800" b="1">
                <a:latin typeface="宋体" panose="02010600030101010101" pitchFamily="2" charset="-122"/>
                <a:ea typeface="宋体" panose="02010600030101010101" pitchFamily="2" charset="-122"/>
              </a:rPr>
              <a:t>产能规划方法</a:t>
            </a:r>
            <a:r>
              <a:rPr lang="en-US" altLang="zh-CN" sz="2800" b="1">
                <a:latin typeface="宋体" panose="02010600030101010101" pitchFamily="2" charset="-122"/>
                <a:ea typeface="宋体" panose="02010600030101010101" pitchFamily="2" charset="-122"/>
              </a:rPr>
              <a:t>——</a:t>
            </a:r>
            <a:r>
              <a:rPr lang="zh-CN" altLang="en-US" sz="2800" b="1">
                <a:latin typeface="宋体" panose="02010600030101010101" pitchFamily="2" charset="-122"/>
                <a:ea typeface="宋体" panose="02010600030101010101" pitchFamily="2" charset="-122"/>
              </a:rPr>
              <a:t>决策树</a:t>
            </a:r>
            <a:endParaRPr lang="zh-CN" altLang="en-US" sz="2800" b="1">
              <a:latin typeface="宋体" panose="02010600030101010101" pitchFamily="2" charset="-122"/>
              <a:ea typeface="宋体" panose="02010600030101010101" pitchFamily="2" charset="-122"/>
            </a:endParaRPr>
          </a:p>
        </p:txBody>
      </p:sp>
      <p:sp>
        <p:nvSpPr>
          <p:cNvPr id="10" name="文本框 9"/>
          <p:cNvSpPr txBox="1"/>
          <p:nvPr/>
        </p:nvSpPr>
        <p:spPr>
          <a:xfrm>
            <a:off x="611505" y="1989455"/>
            <a:ext cx="7631430" cy="4570730"/>
          </a:xfrm>
          <a:prstGeom prst="rect">
            <a:avLst/>
          </a:prstGeom>
        </p:spPr>
        <p:txBody>
          <a:bodyPr wrap="square">
            <a:spAutoFit/>
          </a:bodyPr>
          <a:p>
            <a:pPr marL="0" indent="267970" algn="just" defTabSz="266700">
              <a:lnSpc>
                <a:spcPct val="130000"/>
              </a:lnSpc>
              <a:spcAft>
                <a:spcPct val="0"/>
              </a:spcAft>
            </a:pPr>
            <a:r>
              <a:rPr lang="en-US" altLang="zh-CN" sz="1600" b="1">
                <a:latin typeface="宋体" panose="02010600030101010101" pitchFamily="2" charset="-122"/>
                <a:ea typeface="宋体" panose="02010600030101010101" pitchFamily="2" charset="-122"/>
              </a:rPr>
              <a:t> </a:t>
            </a:r>
            <a:r>
              <a:rPr lang="zh-CN" altLang="en-US" sz="1600" b="1">
                <a:latin typeface="宋体" panose="02010600030101010101" pitchFamily="2" charset="-122"/>
                <a:ea typeface="宋体" panose="02010600030101010101" pitchFamily="2" charset="-122"/>
              </a:rPr>
              <a:t>例：</a:t>
            </a:r>
            <a:r>
              <a:rPr lang="en-US" altLang="zh-CN" sz="1600">
                <a:latin typeface="宋体" panose="02010600030101010101" pitchFamily="2" charset="-122"/>
                <a:ea typeface="宋体" panose="02010600030101010101" pitchFamily="2" charset="-122"/>
              </a:rPr>
              <a:t>A</a:t>
            </a:r>
            <a:r>
              <a:rPr lang="zh-CN" altLang="en-US" sz="1600">
                <a:latin typeface="宋体" panose="02010600030101010101" pitchFamily="2" charset="-122"/>
                <a:ea typeface="宋体" panose="02010600030101010101" pitchFamily="2" charset="-122"/>
              </a:rPr>
              <a:t>公司准备在一个选定的新地区开设一个工厂，产品主要供应该地区的市场。现有两个关于新建工厂规模（能力水平）的方案，即大规模和小规模方案。根据市场需求的预测分析，有两种可能的市场需求情景，即大需求和小需求，概率分别为</a:t>
            </a:r>
            <a:r>
              <a:rPr lang="en-US" altLang="zh-CN" sz="1600">
                <a:latin typeface="宋体" panose="02010600030101010101" pitchFamily="2" charset="-122"/>
                <a:ea typeface="宋体" panose="02010600030101010101" pitchFamily="2" charset="-122"/>
              </a:rPr>
              <a:t>0.6</a:t>
            </a:r>
            <a:r>
              <a:rPr lang="zh-CN" altLang="en-US" sz="1600">
                <a:latin typeface="宋体" panose="02010600030101010101" pitchFamily="2" charset="-122"/>
                <a:ea typeface="宋体" panose="02010600030101010101" pitchFamily="2" charset="-122"/>
              </a:rPr>
              <a:t>和</a:t>
            </a:r>
            <a:r>
              <a:rPr lang="en-US" altLang="zh-CN" sz="1600">
                <a:latin typeface="宋体" panose="02010600030101010101" pitchFamily="2" charset="-122"/>
                <a:ea typeface="宋体" panose="02010600030101010101" pitchFamily="2" charset="-122"/>
              </a:rPr>
              <a:t>0.4</a:t>
            </a:r>
            <a:r>
              <a:rPr lang="zh-CN" altLang="en-US" sz="1600">
                <a:latin typeface="宋体" panose="02010600030101010101" pitchFamily="2" charset="-122"/>
                <a:ea typeface="宋体" panose="02010600030101010101" pitchFamily="2" charset="-122"/>
              </a:rPr>
              <a:t>。因此，可能的结果有以下四种。</a:t>
            </a:r>
            <a:endParaRPr lang="zh-CN" altLang="en-US" sz="1600">
              <a:latin typeface="宋体" panose="02010600030101010101" pitchFamily="2" charset="-122"/>
              <a:ea typeface="宋体" panose="02010600030101010101" pitchFamily="2" charset="-122"/>
            </a:endParaRPr>
          </a:p>
          <a:p>
            <a:pPr marL="0" indent="266700" algn="just" defTabSz="266700">
              <a:lnSpc>
                <a:spcPct val="130000"/>
              </a:lnSpc>
              <a:spcAft>
                <a:spcPct val="0"/>
              </a:spcAft>
            </a:pPr>
            <a:r>
              <a:rPr lang="zh-CN" altLang="en-US" sz="1600">
                <a:latin typeface="宋体" panose="02010600030101010101" pitchFamily="2" charset="-122"/>
                <a:ea typeface="宋体" panose="02010600030101010101" pitchFamily="2" charset="-122"/>
              </a:rPr>
              <a:t>（</a:t>
            </a:r>
            <a:r>
              <a:rPr lang="en-US" altLang="zh-CN" sz="1600">
                <a:latin typeface="宋体" panose="02010600030101010101" pitchFamily="2" charset="-122"/>
                <a:ea typeface="宋体" panose="02010600030101010101" pitchFamily="2" charset="-122"/>
              </a:rPr>
              <a:t>1</a:t>
            </a:r>
            <a:r>
              <a:rPr lang="zh-CN" altLang="en-US" sz="1600">
                <a:latin typeface="宋体" panose="02010600030101010101" pitchFamily="2" charset="-122"/>
                <a:ea typeface="宋体" panose="02010600030101010101" pitchFamily="2" charset="-122"/>
              </a:rPr>
              <a:t>）小规模方案，需求很大。在这种情况下，企业还需要进一步选择，是维持规模不变还是进一步扩大规模。预计两种选择的经营结果分别是：维持规模不变，所获利润为</a:t>
            </a:r>
            <a:r>
              <a:rPr lang="en-US" altLang="zh-CN" sz="1600">
                <a:latin typeface="宋体" panose="02010600030101010101" pitchFamily="2" charset="-122"/>
                <a:ea typeface="宋体" panose="02010600030101010101" pitchFamily="2" charset="-122"/>
              </a:rPr>
              <a:t>223 000</a:t>
            </a:r>
            <a:r>
              <a:rPr lang="zh-CN" altLang="en-US" sz="1600">
                <a:latin typeface="宋体" panose="02010600030101010101" pitchFamily="2" charset="-122"/>
                <a:ea typeface="宋体" panose="02010600030101010101" pitchFamily="2" charset="-122"/>
              </a:rPr>
              <a:t>元；进一步扩大规模，利润为</a:t>
            </a:r>
            <a:r>
              <a:rPr lang="en-US" altLang="zh-CN" sz="1600">
                <a:latin typeface="宋体" panose="02010600030101010101" pitchFamily="2" charset="-122"/>
                <a:ea typeface="宋体" panose="02010600030101010101" pitchFamily="2" charset="-122"/>
              </a:rPr>
              <a:t>270 000</a:t>
            </a:r>
            <a:r>
              <a:rPr lang="zh-CN" altLang="en-US" sz="1600">
                <a:latin typeface="宋体" panose="02010600030101010101" pitchFamily="2" charset="-122"/>
                <a:ea typeface="宋体" panose="02010600030101010101" pitchFamily="2" charset="-122"/>
              </a:rPr>
              <a:t>元。</a:t>
            </a:r>
            <a:endParaRPr lang="zh-CN" altLang="en-US" sz="1600">
              <a:latin typeface="宋体" panose="02010600030101010101" pitchFamily="2" charset="-122"/>
              <a:ea typeface="宋体" panose="02010600030101010101" pitchFamily="2" charset="-122"/>
            </a:endParaRPr>
          </a:p>
          <a:p>
            <a:pPr marL="0" indent="266700" algn="just" defTabSz="266700">
              <a:lnSpc>
                <a:spcPct val="130000"/>
              </a:lnSpc>
              <a:spcAft>
                <a:spcPct val="0"/>
              </a:spcAft>
            </a:pPr>
            <a:r>
              <a:rPr lang="zh-CN" altLang="en-US" sz="1600">
                <a:latin typeface="宋体" panose="02010600030101010101" pitchFamily="2" charset="-122"/>
                <a:ea typeface="宋体" panose="02010600030101010101" pitchFamily="2" charset="-122"/>
              </a:rPr>
              <a:t>（</a:t>
            </a:r>
            <a:r>
              <a:rPr lang="en-US" altLang="zh-CN" sz="1600">
                <a:latin typeface="宋体" panose="02010600030101010101" pitchFamily="2" charset="-122"/>
                <a:ea typeface="宋体" panose="02010600030101010101" pitchFamily="2" charset="-122"/>
              </a:rPr>
              <a:t>2</a:t>
            </a:r>
            <a:r>
              <a:rPr lang="zh-CN" altLang="en-US" sz="1600">
                <a:latin typeface="宋体" panose="02010600030101010101" pitchFamily="2" charset="-122"/>
                <a:ea typeface="宋体" panose="02010600030101010101" pitchFamily="2" charset="-122"/>
              </a:rPr>
              <a:t>）小规模方案，需求也很小。在这种情况下，企业无须进一步选择。因此，预计经营利润为</a:t>
            </a:r>
            <a:r>
              <a:rPr lang="en-US" altLang="zh-CN" sz="1600">
                <a:latin typeface="宋体" panose="02010600030101010101" pitchFamily="2" charset="-122"/>
                <a:ea typeface="宋体" panose="02010600030101010101" pitchFamily="2" charset="-122"/>
              </a:rPr>
              <a:t>200 000</a:t>
            </a:r>
            <a:r>
              <a:rPr lang="zh-CN" altLang="en-US" sz="1600">
                <a:latin typeface="宋体" panose="02010600030101010101" pitchFamily="2" charset="-122"/>
                <a:ea typeface="宋体" panose="02010600030101010101" pitchFamily="2" charset="-122"/>
              </a:rPr>
              <a:t>元。</a:t>
            </a:r>
            <a:endParaRPr lang="zh-CN" altLang="en-US" sz="1600">
              <a:latin typeface="宋体" panose="02010600030101010101" pitchFamily="2" charset="-122"/>
              <a:ea typeface="宋体" panose="02010600030101010101" pitchFamily="2" charset="-122"/>
            </a:endParaRPr>
          </a:p>
          <a:p>
            <a:pPr marL="0" indent="266700" algn="just" defTabSz="266700">
              <a:lnSpc>
                <a:spcPct val="130000"/>
              </a:lnSpc>
              <a:spcAft>
                <a:spcPct val="0"/>
              </a:spcAft>
            </a:pPr>
            <a:r>
              <a:rPr lang="zh-CN" altLang="en-US" sz="1600">
                <a:latin typeface="宋体" panose="02010600030101010101" pitchFamily="2" charset="-122"/>
                <a:ea typeface="宋体" panose="02010600030101010101" pitchFamily="2" charset="-122"/>
              </a:rPr>
              <a:t>（</a:t>
            </a:r>
            <a:r>
              <a:rPr lang="en-US" altLang="zh-CN" sz="1600">
                <a:latin typeface="宋体" panose="02010600030101010101" pitchFamily="2" charset="-122"/>
                <a:ea typeface="宋体" panose="02010600030101010101" pitchFamily="2" charset="-122"/>
              </a:rPr>
              <a:t>3</a:t>
            </a:r>
            <a:r>
              <a:rPr lang="zh-CN" altLang="en-US" sz="1600">
                <a:latin typeface="宋体" panose="02010600030101010101" pitchFamily="2" charset="-122"/>
                <a:ea typeface="宋体" panose="02010600030101010101" pitchFamily="2" charset="-122"/>
              </a:rPr>
              <a:t>）大规模方案，需求很小。在这种情况下，有两种选择：不进行相应的促销活动，则相应的经营利润为</a:t>
            </a:r>
            <a:r>
              <a:rPr lang="en-US" altLang="zh-CN" sz="1600">
                <a:latin typeface="宋体" panose="02010600030101010101" pitchFamily="2" charset="-122"/>
                <a:ea typeface="宋体" panose="02010600030101010101" pitchFamily="2" charset="-122"/>
              </a:rPr>
              <a:t>140 000</a:t>
            </a:r>
            <a:r>
              <a:rPr lang="zh-CN" altLang="en-US" sz="1600">
                <a:latin typeface="宋体" panose="02010600030101010101" pitchFamily="2" charset="-122"/>
                <a:ea typeface="宋体" panose="02010600030101010101" pitchFamily="2" charset="-122"/>
              </a:rPr>
              <a:t>元；进行相应的促销活动，则相应的利润为</a:t>
            </a:r>
            <a:r>
              <a:rPr lang="en-US" altLang="zh-CN" sz="1600">
                <a:latin typeface="宋体" panose="02010600030101010101" pitchFamily="2" charset="-122"/>
                <a:ea typeface="宋体" panose="02010600030101010101" pitchFamily="2" charset="-122"/>
              </a:rPr>
              <a:t>160 000</a:t>
            </a:r>
            <a:r>
              <a:rPr lang="zh-CN" altLang="en-US" sz="1600">
                <a:latin typeface="宋体" panose="02010600030101010101" pitchFamily="2" charset="-122"/>
                <a:ea typeface="宋体" panose="02010600030101010101" pitchFamily="2" charset="-122"/>
              </a:rPr>
              <a:t>元。</a:t>
            </a:r>
            <a:endParaRPr lang="zh-CN" altLang="en-US" sz="1600">
              <a:latin typeface="宋体" panose="02010600030101010101" pitchFamily="2" charset="-122"/>
              <a:ea typeface="宋体" panose="02010600030101010101" pitchFamily="2" charset="-122"/>
            </a:endParaRPr>
          </a:p>
          <a:p>
            <a:pPr marL="0" indent="266700" algn="just" defTabSz="266700">
              <a:lnSpc>
                <a:spcPct val="130000"/>
              </a:lnSpc>
              <a:spcAft>
                <a:spcPct val="0"/>
              </a:spcAft>
            </a:pPr>
            <a:r>
              <a:rPr lang="zh-CN" altLang="en-US" sz="1600">
                <a:latin typeface="宋体" panose="02010600030101010101" pitchFamily="2" charset="-122"/>
                <a:ea typeface="宋体" panose="02010600030101010101" pitchFamily="2" charset="-122"/>
              </a:rPr>
              <a:t>（</a:t>
            </a:r>
            <a:r>
              <a:rPr lang="en-US" altLang="zh-CN" sz="1600">
                <a:latin typeface="宋体" panose="02010600030101010101" pitchFamily="2" charset="-122"/>
                <a:ea typeface="宋体" panose="02010600030101010101" pitchFamily="2" charset="-122"/>
              </a:rPr>
              <a:t>4</a:t>
            </a:r>
            <a:r>
              <a:rPr lang="zh-CN" altLang="en-US" sz="1600">
                <a:latin typeface="宋体" panose="02010600030101010101" pitchFamily="2" charset="-122"/>
                <a:ea typeface="宋体" panose="02010600030101010101" pitchFamily="2" charset="-122"/>
              </a:rPr>
              <a:t>）大规模方案，需求也很大。这是最理想的组合方式，在这种情况下，企业也无须进一步选择，预测的经营利润为</a:t>
            </a:r>
            <a:r>
              <a:rPr lang="en-US" altLang="zh-CN" sz="1600">
                <a:latin typeface="宋体" panose="02010600030101010101" pitchFamily="2" charset="-122"/>
                <a:ea typeface="宋体" panose="02010600030101010101" pitchFamily="2" charset="-122"/>
              </a:rPr>
              <a:t>500 000</a:t>
            </a:r>
            <a:r>
              <a:rPr lang="zh-CN" altLang="en-US" sz="1600">
                <a:latin typeface="宋体" panose="02010600030101010101" pitchFamily="2" charset="-122"/>
                <a:ea typeface="宋体" panose="02010600030101010101" pitchFamily="2" charset="-122"/>
              </a:rPr>
              <a:t>元。</a:t>
            </a:r>
            <a:endParaRPr lang="zh-CN" altLang="en-US" sz="1600">
              <a:latin typeface="宋体" panose="02010600030101010101" pitchFamily="2" charset="-122"/>
              <a:ea typeface="宋体" panose="02010600030101010101" pitchFamily="2" charset="-122"/>
            </a:endParaRPr>
          </a:p>
        </p:txBody>
      </p:sp>
    </p:spTree>
    <p:custDataLst>
      <p:tags r:id="rId1"/>
    </p:custData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243" name="灯片编号占位符 5"/>
          <p:cNvSpPr>
            <a:spLocks noGrp="1"/>
          </p:cNvSpPr>
          <p:nvPr/>
        </p:nvSpPr>
        <p:spPr>
          <a:xfrm>
            <a:off x="107950" y="787400"/>
            <a:ext cx="477838" cy="365125"/>
          </a:xfrm>
          <a:prstGeom prst="rect">
            <a:avLst/>
          </a:prstGeom>
          <a:noFill/>
          <a:ln w="9525">
            <a:noFill/>
          </a:ln>
        </p:spPr>
        <p:txBody>
          <a:bodyPr/>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pic>
        <p:nvPicPr>
          <p:cNvPr id="128" name="图片 128" descr="P114图4-2 决策树模型"/>
          <p:cNvPicPr>
            <a:picLocks noChangeAspect="1"/>
          </p:cNvPicPr>
          <p:nvPr/>
        </p:nvPicPr>
        <p:blipFill>
          <a:blip r:embed="rId1"/>
          <a:srcRect t="8049" b="10263"/>
          <a:stretch>
            <a:fillRect/>
          </a:stretch>
        </p:blipFill>
        <p:spPr>
          <a:xfrm>
            <a:off x="611505" y="2348865"/>
            <a:ext cx="7695565" cy="3467100"/>
          </a:xfrm>
          <a:prstGeom prst="rect">
            <a:avLst/>
          </a:prstGeom>
        </p:spPr>
      </p:pic>
      <p:sp>
        <p:nvSpPr>
          <p:cNvPr id="4" name="TextBox 53"/>
          <p:cNvSpPr txBox="1"/>
          <p:nvPr/>
        </p:nvSpPr>
        <p:spPr>
          <a:xfrm>
            <a:off x="755333" y="260350"/>
            <a:ext cx="1605280" cy="953135"/>
          </a:xfrm>
          <a:prstGeom prst="rect">
            <a:avLst/>
          </a:prstGeom>
          <a:noFill/>
          <a:ln w="9525">
            <a:noFill/>
          </a:ln>
        </p:spPr>
        <p:txBody>
          <a:bodyPr wrap="none">
            <a:spAutoFit/>
          </a:bodyPr>
          <a:p>
            <a:pPr marL="0" lvl="1" algn="l" eaLnBrk="1" hangingPunct="1"/>
            <a:r>
              <a:rPr lang="zh-CN" sz="2800" dirty="0">
                <a:ea typeface="微软雅黑" panose="020B0503020204020204" pitchFamily="34" charset="-122"/>
                <a:sym typeface="+mn-ea"/>
              </a:rPr>
              <a:t>产能规划</a:t>
            </a:r>
            <a:endParaRPr kumimoji="1" lang="zh-CN" altLang="en-US" sz="2800" b="0" i="0" u="none" strike="noStrike" kern="1200" cap="none" spc="0" normalizeH="0" baseline="0" noProof="0" dirty="0">
              <a:ln>
                <a:noFill/>
              </a:ln>
              <a:solidFill>
                <a:schemeClr val="tx1"/>
              </a:solidFill>
              <a:effectLst/>
              <a:uLnTx/>
              <a:uFillTx/>
              <a:latin typeface="幼圆" panose="02010509060101010101" pitchFamily="49" charset="-122"/>
              <a:ea typeface="幼圆" panose="02010509060101010101" pitchFamily="49" charset="-122"/>
              <a:cs typeface="+mn-cs"/>
            </a:endParaRPr>
          </a:p>
          <a:p>
            <a:pPr algn="l" eaLnBrk="1" hangingPunct="1"/>
            <a:endParaRPr lang="zh-CN" sz="2800" dirty="0">
              <a:latin typeface="Verdana" panose="020B0604030504040204" pitchFamily="34" charset="0"/>
              <a:ea typeface="微软雅黑" panose="020B0503020204020204" pitchFamily="34" charset="-122"/>
            </a:endParaRPr>
          </a:p>
        </p:txBody>
      </p:sp>
      <p:sp>
        <p:nvSpPr>
          <p:cNvPr id="8" name="文本框 7"/>
          <p:cNvSpPr txBox="1"/>
          <p:nvPr/>
        </p:nvSpPr>
        <p:spPr>
          <a:xfrm>
            <a:off x="1043940" y="1340168"/>
            <a:ext cx="5080000" cy="521970"/>
          </a:xfrm>
          <a:prstGeom prst="rect">
            <a:avLst/>
          </a:prstGeom>
        </p:spPr>
        <p:txBody>
          <a:bodyPr>
            <a:spAutoFit/>
          </a:bodyPr>
          <a:p>
            <a:pPr marL="285750" indent="-285750" algn="just" defTabSz="266700">
              <a:spcAft>
                <a:spcPct val="0"/>
              </a:spcAft>
              <a:buFont typeface="Wingdings" panose="05000000000000000000" charset="0"/>
              <a:buChar char="n"/>
            </a:pPr>
            <a:r>
              <a:rPr lang="zh-CN" altLang="en-US" sz="2800" b="1">
                <a:latin typeface="宋体" panose="02010600030101010101" pitchFamily="2" charset="-122"/>
                <a:ea typeface="宋体" panose="02010600030101010101" pitchFamily="2" charset="-122"/>
              </a:rPr>
              <a:t>产能规划方法</a:t>
            </a:r>
            <a:r>
              <a:rPr lang="en-US" altLang="zh-CN" sz="2800" b="1">
                <a:latin typeface="宋体" panose="02010600030101010101" pitchFamily="2" charset="-122"/>
                <a:ea typeface="宋体" panose="02010600030101010101" pitchFamily="2" charset="-122"/>
              </a:rPr>
              <a:t>——</a:t>
            </a:r>
            <a:r>
              <a:rPr lang="zh-CN" altLang="en-US" sz="2800" b="1">
                <a:latin typeface="宋体" panose="02010600030101010101" pitchFamily="2" charset="-122"/>
                <a:ea typeface="宋体" panose="02010600030101010101" pitchFamily="2" charset="-122"/>
              </a:rPr>
              <a:t>决策树</a:t>
            </a:r>
            <a:endParaRPr lang="zh-CN" altLang="en-US" sz="2800" b="1">
              <a:latin typeface="宋体" panose="02010600030101010101" pitchFamily="2" charset="-122"/>
              <a:ea typeface="宋体" panose="02010600030101010101" pitchFamily="2" charset="-122"/>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243" name="灯片编号占位符 5"/>
          <p:cNvSpPr>
            <a:spLocks noGrp="1"/>
          </p:cNvSpPr>
          <p:nvPr/>
        </p:nvSpPr>
        <p:spPr>
          <a:xfrm>
            <a:off x="107950" y="787400"/>
            <a:ext cx="477838" cy="365125"/>
          </a:xfrm>
          <a:prstGeom prst="rect">
            <a:avLst/>
          </a:prstGeom>
          <a:noFill/>
          <a:ln w="9525">
            <a:noFill/>
          </a:ln>
        </p:spPr>
        <p:txBody>
          <a:bodyPr/>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4" name="TextBox 53"/>
          <p:cNvSpPr txBox="1"/>
          <p:nvPr/>
        </p:nvSpPr>
        <p:spPr>
          <a:xfrm>
            <a:off x="755333" y="260350"/>
            <a:ext cx="1605280" cy="953135"/>
          </a:xfrm>
          <a:prstGeom prst="rect">
            <a:avLst/>
          </a:prstGeom>
          <a:noFill/>
          <a:ln w="9525">
            <a:noFill/>
          </a:ln>
        </p:spPr>
        <p:txBody>
          <a:bodyPr wrap="none">
            <a:spAutoFit/>
          </a:bodyPr>
          <a:p>
            <a:pPr marL="0" lvl="1" algn="l" eaLnBrk="1" hangingPunct="1"/>
            <a:r>
              <a:rPr lang="zh-CN" sz="2800" dirty="0">
                <a:ea typeface="微软雅黑" panose="020B0503020204020204" pitchFamily="34" charset="-122"/>
                <a:sym typeface="+mn-ea"/>
              </a:rPr>
              <a:t>产能调控</a:t>
            </a:r>
            <a:endParaRPr kumimoji="1" lang="zh-CN" altLang="en-US" sz="2800" b="0" i="0" u="none" strike="noStrike" kern="1200" cap="none" spc="0" normalizeH="0" baseline="0" noProof="0" dirty="0">
              <a:ln>
                <a:noFill/>
              </a:ln>
              <a:solidFill>
                <a:schemeClr val="tx1"/>
              </a:solidFill>
              <a:effectLst/>
              <a:uLnTx/>
              <a:uFillTx/>
              <a:latin typeface="幼圆" panose="02010509060101010101" pitchFamily="49" charset="-122"/>
              <a:ea typeface="幼圆" panose="02010509060101010101" pitchFamily="49" charset="-122"/>
              <a:cs typeface="+mn-cs"/>
            </a:endParaRPr>
          </a:p>
          <a:p>
            <a:pPr algn="l" eaLnBrk="1" hangingPunct="1"/>
            <a:endParaRPr lang="zh-CN" sz="2800" dirty="0">
              <a:latin typeface="Verdana" panose="020B0604030504040204" pitchFamily="34" charset="0"/>
              <a:ea typeface="微软雅黑" panose="020B0503020204020204" pitchFamily="34" charset="-122"/>
            </a:endParaRPr>
          </a:p>
        </p:txBody>
      </p:sp>
      <p:sp>
        <p:nvSpPr>
          <p:cNvPr id="8" name="文本框 7"/>
          <p:cNvSpPr txBox="1"/>
          <p:nvPr/>
        </p:nvSpPr>
        <p:spPr>
          <a:xfrm>
            <a:off x="1043940" y="1340485"/>
            <a:ext cx="5921375" cy="521970"/>
          </a:xfrm>
          <a:prstGeom prst="rect">
            <a:avLst/>
          </a:prstGeom>
        </p:spPr>
        <p:txBody>
          <a:bodyPr wrap="square">
            <a:spAutoFit/>
          </a:bodyPr>
          <a:p>
            <a:pPr marL="285750" indent="-285750" algn="just" defTabSz="266700">
              <a:spcAft>
                <a:spcPct val="0"/>
              </a:spcAft>
              <a:buFont typeface="Wingdings" panose="05000000000000000000" charset="0"/>
              <a:buChar char="n"/>
            </a:pPr>
            <a:r>
              <a:rPr sz="2800" b="1">
                <a:latin typeface="宋体" panose="02010600030101010101" pitchFamily="2" charset="-122"/>
                <a:ea typeface="宋体" panose="02010600030101010101" pitchFamily="2" charset="-122"/>
              </a:rPr>
              <a:t>常用的企业内部产能调控策略</a:t>
            </a:r>
            <a:endParaRPr sz="2800" b="1">
              <a:latin typeface="宋体" panose="02010600030101010101" pitchFamily="2" charset="-122"/>
              <a:ea typeface="宋体" panose="02010600030101010101" pitchFamily="2" charset="-122"/>
            </a:endParaRPr>
          </a:p>
        </p:txBody>
      </p:sp>
      <p:cxnSp>
        <p:nvCxnSpPr>
          <p:cNvPr id="26" name="直接连接符 25"/>
          <p:cNvCxnSpPr/>
          <p:nvPr>
            <p:custDataLst>
              <p:tags r:id="rId1"/>
            </p:custDataLst>
          </p:nvPr>
        </p:nvCxnSpPr>
        <p:spPr>
          <a:xfrm>
            <a:off x="5239272" y="3285760"/>
            <a:ext cx="1208996" cy="1340571"/>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15" name="文本框 14"/>
          <p:cNvSpPr txBox="1"/>
          <p:nvPr>
            <p:custDataLst>
              <p:tags r:id="rId2"/>
            </p:custDataLst>
          </p:nvPr>
        </p:nvSpPr>
        <p:spPr>
          <a:xfrm>
            <a:off x="5731457" y="2434359"/>
            <a:ext cx="1666317" cy="642800"/>
          </a:xfrm>
          <a:prstGeom prst="roundRect">
            <a:avLst/>
          </a:prstGeom>
          <a:solidFill>
            <a:schemeClr val="accent2"/>
          </a:solidFill>
          <a:ln>
            <a:noFill/>
            <a:prstDash val="sysDash"/>
          </a:ln>
        </p:spPr>
        <p:txBody>
          <a:bodyPr vert="horz" wrap="square" lIns="85751" tIns="85589" rIns="85751" bIns="85589" rtlCol="0" anchor="ctr" anchorCtr="0">
            <a:noAutofit/>
          </a:bodyPr>
          <a:lstStyle>
            <a:lvl1pPr marL="228600" marR="0" lvl="0" indent="-228600" fontAlgn="auto">
              <a:lnSpc>
                <a:spcPct val="130000"/>
              </a:lnSpc>
              <a:spcBef>
                <a:spcPts val="0"/>
              </a:spcBef>
              <a:spcAft>
                <a:spcPts val="1000"/>
              </a:spcAft>
              <a:buFont typeface="Arial" panose="020B0604020202020204" pitchFamily="34" charset="0"/>
              <a:buChar char="●"/>
              <a:defRPr kumimoji="0" b="0" i="0" u="none" strike="noStrike"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defRPr>
            </a:lvl1pPr>
            <a:lvl2pPr marL="685800" marR="0" lvl="1" indent="-228600" fontAlgn="auto">
              <a:lnSpc>
                <a:spcPct val="120000"/>
              </a:lnSpc>
              <a:spcBef>
                <a:spcPts val="0"/>
              </a:spcBef>
              <a:spcAft>
                <a:spcPts val="600"/>
              </a:spcAft>
              <a:buFont typeface="Arial" panose="020B0604020202020204" pitchFamily="34" charset="0"/>
              <a:buChar char="●"/>
              <a:tabLst>
                <a:tab pos="1609725" algn="l"/>
              </a:tabLst>
              <a:defRPr kumimoji="0" sz="1600" b="0" i="0" u="none" strike="noStrike"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defRPr>
            </a:lvl2pPr>
            <a:lvl3pPr marL="1143000" marR="0" lvl="2" indent="-228600" fontAlgn="auto">
              <a:lnSpc>
                <a:spcPct val="120000"/>
              </a:lnSpc>
              <a:spcBef>
                <a:spcPts val="0"/>
              </a:spcBef>
              <a:spcAft>
                <a:spcPts val="600"/>
              </a:spcAft>
              <a:buFont typeface="Arial" panose="020B0604020202020204" pitchFamily="34" charset="0"/>
              <a:buChar char="●"/>
              <a:defRPr kumimoji="0" sz="1600" b="0" i="0" u="none" strike="noStrike"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defRPr>
            </a:lvl3pPr>
            <a:lvl4pPr marL="1600200" marR="0" lvl="3" indent="-228600" fontAlgn="auto">
              <a:lnSpc>
                <a:spcPct val="120000"/>
              </a:lnSpc>
              <a:spcBef>
                <a:spcPts val="0"/>
              </a:spcBef>
              <a:spcAft>
                <a:spcPts val="300"/>
              </a:spcAft>
              <a:buFont typeface="Wingdings" panose="05000000000000000000" charset="0"/>
              <a:buChar char=""/>
              <a:defRPr kumimoji="0" sz="1400" b="0" i="0" u="none" strike="noStrike"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defRPr>
            </a:lvl4pPr>
            <a:lvl5pPr marL="2057400" marR="0" lvl="4" indent="-228600" fontAlgn="auto">
              <a:lnSpc>
                <a:spcPct val="120000"/>
              </a:lnSpc>
              <a:spcBef>
                <a:spcPts val="0"/>
              </a:spcBef>
              <a:spcAft>
                <a:spcPts val="300"/>
              </a:spcAft>
              <a:buFont typeface="Arial" panose="020B0604020202020204" pitchFamily="34" charset="0"/>
              <a:buChar char="•"/>
              <a:defRPr kumimoji="0" sz="1400" b="0" i="0" u="none" strike="noStrike"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defRPr>
            </a:lvl5pPr>
            <a:lvl6pPr indent="0">
              <a:lnSpc>
                <a:spcPct val="90000"/>
              </a:lnSpc>
              <a:spcBef>
                <a:spcPts val="500"/>
              </a:spcBef>
              <a:buFont typeface="Arial" panose="020B0604020202020204" pitchFamily="34" charset="0"/>
              <a:buNone/>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lvl="0" algn="ctr">
              <a:lnSpc>
                <a:spcPct val="150000"/>
              </a:lnSpc>
              <a:buClrTx/>
              <a:buSzTx/>
              <a:buNone/>
            </a:pPr>
            <a:r>
              <a:rPr lang="zh-CN" altLang="en-US" sz="1400" b="1" spc="0" dirty="0">
                <a:ln>
                  <a:noFill/>
                  <a:prstDash val="sysDot"/>
                </a:ln>
                <a:solidFill>
                  <a:srgbClr val="FFFFFF"/>
                </a:solidFill>
                <a:latin typeface="+mn-ea"/>
                <a:ea typeface="+mn-ea"/>
                <a:cs typeface="+mn-ea"/>
                <a:sym typeface="+mn-ea"/>
              </a:rPr>
              <a:t>均衡策略——将库存作为杠杆</a:t>
            </a:r>
            <a:endParaRPr lang="zh-CN" altLang="en-US" sz="1400" b="1" spc="0" dirty="0">
              <a:ln>
                <a:noFill/>
                <a:prstDash val="sysDot"/>
              </a:ln>
              <a:solidFill>
                <a:srgbClr val="FFFFFF"/>
              </a:solidFill>
              <a:latin typeface="+mn-ea"/>
              <a:ea typeface="+mn-ea"/>
              <a:cs typeface="+mn-ea"/>
              <a:sym typeface="+mn-ea"/>
            </a:endParaRPr>
          </a:p>
        </p:txBody>
      </p:sp>
      <p:sp>
        <p:nvSpPr>
          <p:cNvPr id="13" name="文本框 12"/>
          <p:cNvSpPr txBox="1"/>
          <p:nvPr>
            <p:custDataLst>
              <p:tags r:id="rId3"/>
            </p:custDataLst>
          </p:nvPr>
        </p:nvSpPr>
        <p:spPr>
          <a:xfrm>
            <a:off x="6849306" y="5141628"/>
            <a:ext cx="1666317" cy="642800"/>
          </a:xfrm>
          <a:prstGeom prst="roundRect">
            <a:avLst/>
          </a:prstGeom>
          <a:solidFill>
            <a:schemeClr val="accent1"/>
          </a:solidFill>
          <a:ln>
            <a:noFill/>
            <a:prstDash val="sysDash"/>
          </a:ln>
        </p:spPr>
        <p:txBody>
          <a:bodyPr vert="horz" wrap="square" lIns="85751" tIns="85589" rIns="85751" bIns="85589" rtlCol="0" anchor="ctr" anchorCtr="0">
            <a:noAutofit/>
          </a:bodyPr>
          <a:lstStyle>
            <a:lvl1pPr marL="228600" marR="0" lvl="0" indent="-228600" fontAlgn="auto">
              <a:lnSpc>
                <a:spcPct val="130000"/>
              </a:lnSpc>
              <a:spcBef>
                <a:spcPts val="0"/>
              </a:spcBef>
              <a:spcAft>
                <a:spcPts val="1000"/>
              </a:spcAft>
              <a:buFont typeface="Arial" panose="020B0604020202020204" pitchFamily="34" charset="0"/>
              <a:buChar char="●"/>
              <a:defRPr kumimoji="0" b="0" i="0" u="none" strike="noStrike"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defRPr>
            </a:lvl1pPr>
            <a:lvl2pPr marL="685800" marR="0" lvl="1" indent="-228600" fontAlgn="auto">
              <a:lnSpc>
                <a:spcPct val="120000"/>
              </a:lnSpc>
              <a:spcBef>
                <a:spcPts val="0"/>
              </a:spcBef>
              <a:spcAft>
                <a:spcPts val="600"/>
              </a:spcAft>
              <a:buFont typeface="Arial" panose="020B0604020202020204" pitchFamily="34" charset="0"/>
              <a:buChar char="●"/>
              <a:tabLst>
                <a:tab pos="1609725" algn="l"/>
              </a:tabLst>
              <a:defRPr kumimoji="0" sz="1600" b="0" i="0" u="none" strike="noStrike"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defRPr>
            </a:lvl2pPr>
            <a:lvl3pPr marL="1143000" marR="0" lvl="2" indent="-228600" fontAlgn="auto">
              <a:lnSpc>
                <a:spcPct val="120000"/>
              </a:lnSpc>
              <a:spcBef>
                <a:spcPts val="0"/>
              </a:spcBef>
              <a:spcAft>
                <a:spcPts val="600"/>
              </a:spcAft>
              <a:buFont typeface="Arial" panose="020B0604020202020204" pitchFamily="34" charset="0"/>
              <a:buChar char="●"/>
              <a:defRPr kumimoji="0" sz="1600" b="0" i="0" u="none" strike="noStrike"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defRPr>
            </a:lvl3pPr>
            <a:lvl4pPr marL="1600200" marR="0" lvl="3" indent="-228600" fontAlgn="auto">
              <a:lnSpc>
                <a:spcPct val="120000"/>
              </a:lnSpc>
              <a:spcBef>
                <a:spcPts val="0"/>
              </a:spcBef>
              <a:spcAft>
                <a:spcPts val="300"/>
              </a:spcAft>
              <a:buFont typeface="Wingdings" panose="05000000000000000000" charset="0"/>
              <a:buChar char=""/>
              <a:defRPr kumimoji="0" sz="1400" b="0" i="0" u="none" strike="noStrike"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defRPr>
            </a:lvl4pPr>
            <a:lvl5pPr marL="2057400" marR="0" lvl="4" indent="-228600" fontAlgn="auto">
              <a:lnSpc>
                <a:spcPct val="120000"/>
              </a:lnSpc>
              <a:spcBef>
                <a:spcPts val="0"/>
              </a:spcBef>
              <a:spcAft>
                <a:spcPts val="300"/>
              </a:spcAft>
              <a:buFont typeface="Arial" panose="020B0604020202020204" pitchFamily="34" charset="0"/>
              <a:buChar char="•"/>
              <a:defRPr kumimoji="0" sz="1400" b="0" i="0" u="none" strike="noStrike"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defRPr>
            </a:lvl5pPr>
            <a:lvl6pPr indent="0">
              <a:lnSpc>
                <a:spcPct val="90000"/>
              </a:lnSpc>
              <a:spcBef>
                <a:spcPts val="500"/>
              </a:spcBef>
              <a:buFont typeface="Arial" panose="020B0604020202020204" pitchFamily="34" charset="0"/>
              <a:buNone/>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lvl="0" algn="ctr">
              <a:lnSpc>
                <a:spcPct val="150000"/>
              </a:lnSpc>
              <a:buClrTx/>
              <a:buSzTx/>
              <a:buNone/>
            </a:pPr>
            <a:r>
              <a:rPr lang="zh-CN" altLang="en-US" sz="1400" b="1" spc="0" dirty="0">
                <a:ln>
                  <a:noFill/>
                  <a:prstDash val="sysDot"/>
                </a:ln>
                <a:solidFill>
                  <a:srgbClr val="FFFFFF"/>
                </a:solidFill>
                <a:latin typeface="+mn-ea"/>
                <a:ea typeface="+mn-ea"/>
                <a:cs typeface="+mn-ea"/>
                <a:sym typeface="+mn-ea"/>
              </a:rPr>
              <a:t>混合策略</a:t>
            </a:r>
            <a:endParaRPr lang="zh-CN" altLang="en-US" sz="1400" b="1" spc="0" dirty="0">
              <a:ln>
                <a:noFill/>
                <a:prstDash val="sysDot"/>
              </a:ln>
              <a:solidFill>
                <a:srgbClr val="FFFFFF"/>
              </a:solidFill>
              <a:latin typeface="+mn-ea"/>
              <a:ea typeface="+mn-ea"/>
              <a:cs typeface="+mn-ea"/>
              <a:sym typeface="+mn-ea"/>
            </a:endParaRPr>
          </a:p>
        </p:txBody>
      </p:sp>
      <p:sp>
        <p:nvSpPr>
          <p:cNvPr id="14" name="文本框 13"/>
          <p:cNvSpPr txBox="1"/>
          <p:nvPr>
            <p:custDataLst>
              <p:tags r:id="rId4"/>
            </p:custDataLst>
          </p:nvPr>
        </p:nvSpPr>
        <p:spPr>
          <a:xfrm>
            <a:off x="4330700" y="5381625"/>
            <a:ext cx="1734820" cy="642620"/>
          </a:xfrm>
          <a:prstGeom prst="roundRect">
            <a:avLst/>
          </a:prstGeom>
          <a:solidFill>
            <a:schemeClr val="accent2"/>
          </a:solidFill>
          <a:ln>
            <a:noFill/>
            <a:prstDash val="sysDash"/>
          </a:ln>
        </p:spPr>
        <p:txBody>
          <a:bodyPr vert="horz" wrap="square" lIns="85751" tIns="85589" rIns="85751" bIns="85589" rtlCol="0" anchor="ctr" anchorCtr="0">
            <a:noAutofit/>
          </a:bodyPr>
          <a:lstStyle>
            <a:lvl1pPr marL="228600" marR="0" lvl="0" indent="-228600" fontAlgn="auto">
              <a:lnSpc>
                <a:spcPct val="130000"/>
              </a:lnSpc>
              <a:spcBef>
                <a:spcPts val="0"/>
              </a:spcBef>
              <a:spcAft>
                <a:spcPts val="1000"/>
              </a:spcAft>
              <a:buFont typeface="Arial" panose="020B0604020202020204" pitchFamily="34" charset="0"/>
              <a:buChar char="●"/>
              <a:defRPr kumimoji="0" b="0" i="0" u="none" strike="noStrike"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defRPr>
            </a:lvl1pPr>
            <a:lvl2pPr marL="685800" marR="0" lvl="1" indent="-228600" fontAlgn="auto">
              <a:lnSpc>
                <a:spcPct val="120000"/>
              </a:lnSpc>
              <a:spcBef>
                <a:spcPts val="0"/>
              </a:spcBef>
              <a:spcAft>
                <a:spcPts val="600"/>
              </a:spcAft>
              <a:buFont typeface="Arial" panose="020B0604020202020204" pitchFamily="34" charset="0"/>
              <a:buChar char="●"/>
              <a:tabLst>
                <a:tab pos="1609725" algn="l"/>
              </a:tabLst>
              <a:defRPr kumimoji="0" sz="1600" b="0" i="0" u="none" strike="noStrike"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defRPr>
            </a:lvl2pPr>
            <a:lvl3pPr marL="1143000" marR="0" lvl="2" indent="-228600" fontAlgn="auto">
              <a:lnSpc>
                <a:spcPct val="120000"/>
              </a:lnSpc>
              <a:spcBef>
                <a:spcPts val="0"/>
              </a:spcBef>
              <a:spcAft>
                <a:spcPts val="600"/>
              </a:spcAft>
              <a:buFont typeface="Arial" panose="020B0604020202020204" pitchFamily="34" charset="0"/>
              <a:buChar char="●"/>
              <a:defRPr kumimoji="0" sz="1600" b="0" i="0" u="none" strike="noStrike"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defRPr>
            </a:lvl3pPr>
            <a:lvl4pPr marL="1600200" marR="0" lvl="3" indent="-228600" fontAlgn="auto">
              <a:lnSpc>
                <a:spcPct val="120000"/>
              </a:lnSpc>
              <a:spcBef>
                <a:spcPts val="0"/>
              </a:spcBef>
              <a:spcAft>
                <a:spcPts val="300"/>
              </a:spcAft>
              <a:buFont typeface="Wingdings" panose="05000000000000000000" charset="0"/>
              <a:buChar char=""/>
              <a:defRPr kumimoji="0" sz="1400" b="0" i="0" u="none" strike="noStrike"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defRPr>
            </a:lvl4pPr>
            <a:lvl5pPr marL="2057400" marR="0" lvl="4" indent="-228600" fontAlgn="auto">
              <a:lnSpc>
                <a:spcPct val="120000"/>
              </a:lnSpc>
              <a:spcBef>
                <a:spcPts val="0"/>
              </a:spcBef>
              <a:spcAft>
                <a:spcPts val="300"/>
              </a:spcAft>
              <a:buFont typeface="Arial" panose="020B0604020202020204" pitchFamily="34" charset="0"/>
              <a:buChar char="•"/>
              <a:defRPr kumimoji="0" sz="1400" b="0" i="0" u="none" strike="noStrike"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defRPr>
            </a:lvl5pPr>
            <a:lvl6pPr indent="0">
              <a:lnSpc>
                <a:spcPct val="90000"/>
              </a:lnSpc>
              <a:spcBef>
                <a:spcPts val="500"/>
              </a:spcBef>
              <a:buFont typeface="Arial" panose="020B0604020202020204" pitchFamily="34" charset="0"/>
              <a:buNone/>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lvl="0" algn="ctr">
              <a:lnSpc>
                <a:spcPct val="150000"/>
              </a:lnSpc>
              <a:buClrTx/>
              <a:buSzTx/>
              <a:buNone/>
            </a:pPr>
            <a:r>
              <a:rPr lang="zh-CN" altLang="en-US" sz="1400" b="1" spc="0" dirty="0">
                <a:ln>
                  <a:noFill/>
                  <a:prstDash val="sysDot"/>
                </a:ln>
                <a:solidFill>
                  <a:srgbClr val="FFFFFF"/>
                </a:solidFill>
                <a:latin typeface="+mn-ea"/>
                <a:ea typeface="+mn-ea"/>
                <a:cs typeface="+mn-ea"/>
                <a:sym typeface="+mn-ea"/>
              </a:rPr>
              <a:t>外包策略——满足最小的需求预测量</a:t>
            </a:r>
            <a:endParaRPr lang="zh-CN" altLang="en-US" sz="1400" b="1" spc="0" dirty="0">
              <a:ln>
                <a:noFill/>
                <a:prstDash val="sysDot"/>
              </a:ln>
              <a:solidFill>
                <a:srgbClr val="FFFFFF"/>
              </a:solidFill>
              <a:latin typeface="+mn-ea"/>
              <a:ea typeface="+mn-ea"/>
              <a:cs typeface="+mn-ea"/>
              <a:sym typeface="+mn-ea"/>
            </a:endParaRPr>
          </a:p>
        </p:txBody>
      </p:sp>
      <p:sp>
        <p:nvSpPr>
          <p:cNvPr id="16" name="文本框 15"/>
          <p:cNvSpPr txBox="1"/>
          <p:nvPr>
            <p:custDataLst>
              <p:tags r:id="rId5"/>
            </p:custDataLst>
          </p:nvPr>
        </p:nvSpPr>
        <p:spPr>
          <a:xfrm>
            <a:off x="754471" y="5286448"/>
            <a:ext cx="1666317" cy="642800"/>
          </a:xfrm>
          <a:prstGeom prst="roundRect">
            <a:avLst/>
          </a:prstGeom>
          <a:solidFill>
            <a:schemeClr val="accent1"/>
          </a:solidFill>
          <a:ln>
            <a:noFill/>
            <a:prstDash val="sysDash"/>
          </a:ln>
        </p:spPr>
        <p:txBody>
          <a:bodyPr vert="horz" wrap="square" lIns="85751" tIns="85589" rIns="85751" bIns="85589" rtlCol="0" anchor="ctr" anchorCtr="0">
            <a:noAutofit/>
          </a:bodyPr>
          <a:lstStyle>
            <a:lvl1pPr marL="228600" marR="0" lvl="0" indent="-228600" fontAlgn="auto">
              <a:lnSpc>
                <a:spcPct val="130000"/>
              </a:lnSpc>
              <a:spcBef>
                <a:spcPts val="0"/>
              </a:spcBef>
              <a:spcAft>
                <a:spcPts val="1000"/>
              </a:spcAft>
              <a:buFont typeface="Arial" panose="020B0604020202020204" pitchFamily="34" charset="0"/>
              <a:buChar char="●"/>
              <a:defRPr kumimoji="0" b="0" i="0" u="none" strike="noStrike"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defRPr>
            </a:lvl1pPr>
            <a:lvl2pPr marL="685800" marR="0" lvl="1" indent="-228600" fontAlgn="auto">
              <a:lnSpc>
                <a:spcPct val="120000"/>
              </a:lnSpc>
              <a:spcBef>
                <a:spcPts val="0"/>
              </a:spcBef>
              <a:spcAft>
                <a:spcPts val="600"/>
              </a:spcAft>
              <a:buFont typeface="Arial" panose="020B0604020202020204" pitchFamily="34" charset="0"/>
              <a:buChar char="●"/>
              <a:tabLst>
                <a:tab pos="1609725" algn="l"/>
              </a:tabLst>
              <a:defRPr kumimoji="0" sz="1600" b="0" i="0" u="none" strike="noStrike"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defRPr>
            </a:lvl2pPr>
            <a:lvl3pPr marL="1143000" marR="0" lvl="2" indent="-228600" fontAlgn="auto">
              <a:lnSpc>
                <a:spcPct val="120000"/>
              </a:lnSpc>
              <a:spcBef>
                <a:spcPts val="0"/>
              </a:spcBef>
              <a:spcAft>
                <a:spcPts val="600"/>
              </a:spcAft>
              <a:buFont typeface="Arial" panose="020B0604020202020204" pitchFamily="34" charset="0"/>
              <a:buChar char="●"/>
              <a:defRPr kumimoji="0" sz="1600" b="0" i="0" u="none" strike="noStrike"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defRPr>
            </a:lvl3pPr>
            <a:lvl4pPr marL="1600200" marR="0" lvl="3" indent="-228600" fontAlgn="auto">
              <a:lnSpc>
                <a:spcPct val="120000"/>
              </a:lnSpc>
              <a:spcBef>
                <a:spcPts val="0"/>
              </a:spcBef>
              <a:spcAft>
                <a:spcPts val="300"/>
              </a:spcAft>
              <a:buFont typeface="Wingdings" panose="05000000000000000000" charset="0"/>
              <a:buChar char=""/>
              <a:defRPr kumimoji="0" sz="1400" b="0" i="0" u="none" strike="noStrike"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defRPr>
            </a:lvl4pPr>
            <a:lvl5pPr marL="2057400" marR="0" lvl="4" indent="-228600" fontAlgn="auto">
              <a:lnSpc>
                <a:spcPct val="120000"/>
              </a:lnSpc>
              <a:spcBef>
                <a:spcPts val="0"/>
              </a:spcBef>
              <a:spcAft>
                <a:spcPts val="300"/>
              </a:spcAft>
              <a:buFont typeface="Arial" panose="020B0604020202020204" pitchFamily="34" charset="0"/>
              <a:buChar char="•"/>
              <a:defRPr kumimoji="0" sz="1400" b="0" i="0" u="none" strike="noStrike"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defRPr>
            </a:lvl5pPr>
            <a:lvl6pPr indent="0">
              <a:lnSpc>
                <a:spcPct val="90000"/>
              </a:lnSpc>
              <a:spcBef>
                <a:spcPts val="500"/>
              </a:spcBef>
              <a:buFont typeface="Arial" panose="020B0604020202020204" pitchFamily="34" charset="0"/>
              <a:buNone/>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lvl="0" algn="ctr">
              <a:lnSpc>
                <a:spcPct val="150000"/>
              </a:lnSpc>
              <a:buClrTx/>
              <a:buSzTx/>
              <a:buNone/>
            </a:pPr>
            <a:r>
              <a:rPr lang="zh-CN" altLang="en-US" sz="1330" b="1" spc="0" dirty="0">
                <a:ln>
                  <a:noFill/>
                  <a:prstDash val="sysDot"/>
                </a:ln>
                <a:solidFill>
                  <a:srgbClr val="FFFFFF"/>
                </a:solidFill>
                <a:latin typeface="+mn-ea"/>
                <a:ea typeface="+mn-ea"/>
                <a:cs typeface="+mn-ea"/>
                <a:sym typeface="+mn-ea"/>
              </a:rPr>
              <a:t>时间柔性策略——将利用率作为杠杆</a:t>
            </a:r>
            <a:endParaRPr lang="zh-CN" altLang="en-US" sz="1330" b="1" spc="0" dirty="0">
              <a:ln>
                <a:noFill/>
                <a:prstDash val="sysDot"/>
              </a:ln>
              <a:solidFill>
                <a:srgbClr val="FFFFFF"/>
              </a:solidFill>
              <a:latin typeface="+mn-ea"/>
              <a:ea typeface="+mn-ea"/>
              <a:cs typeface="+mn-ea"/>
              <a:sym typeface="+mn-ea"/>
            </a:endParaRPr>
          </a:p>
        </p:txBody>
      </p:sp>
      <p:sp>
        <p:nvSpPr>
          <p:cNvPr id="17" name="文本框 16"/>
          <p:cNvSpPr txBox="1"/>
          <p:nvPr>
            <p:custDataLst>
              <p:tags r:id="rId6"/>
            </p:custDataLst>
          </p:nvPr>
        </p:nvSpPr>
        <p:spPr>
          <a:xfrm>
            <a:off x="1181202" y="2438997"/>
            <a:ext cx="1666317" cy="642800"/>
          </a:xfrm>
          <a:prstGeom prst="roundRect">
            <a:avLst/>
          </a:prstGeom>
          <a:solidFill>
            <a:schemeClr val="accent1"/>
          </a:solidFill>
          <a:ln>
            <a:noFill/>
            <a:prstDash val="sysDash"/>
          </a:ln>
        </p:spPr>
        <p:txBody>
          <a:bodyPr vert="horz" wrap="square" lIns="85751" tIns="85589" rIns="85751" bIns="85589" rtlCol="0" anchor="ctr" anchorCtr="0">
            <a:noAutofit/>
          </a:bodyPr>
          <a:lstStyle>
            <a:lvl1pPr marL="228600" marR="0" lvl="0" indent="-228600" fontAlgn="auto">
              <a:lnSpc>
                <a:spcPct val="130000"/>
              </a:lnSpc>
              <a:spcBef>
                <a:spcPts val="0"/>
              </a:spcBef>
              <a:spcAft>
                <a:spcPts val="1000"/>
              </a:spcAft>
              <a:buFont typeface="Arial" panose="020B0604020202020204" pitchFamily="34" charset="0"/>
              <a:buChar char="●"/>
              <a:defRPr kumimoji="0" b="0" i="0" u="none" strike="noStrike"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defRPr>
            </a:lvl1pPr>
            <a:lvl2pPr marL="685800" marR="0" lvl="1" indent="-228600" fontAlgn="auto">
              <a:lnSpc>
                <a:spcPct val="120000"/>
              </a:lnSpc>
              <a:spcBef>
                <a:spcPts val="0"/>
              </a:spcBef>
              <a:spcAft>
                <a:spcPts val="600"/>
              </a:spcAft>
              <a:buFont typeface="Arial" panose="020B0604020202020204" pitchFamily="34" charset="0"/>
              <a:buChar char="●"/>
              <a:tabLst>
                <a:tab pos="1609725" algn="l"/>
              </a:tabLst>
              <a:defRPr kumimoji="0" sz="1600" b="0" i="0" u="none" strike="noStrike"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defRPr>
            </a:lvl2pPr>
            <a:lvl3pPr marL="1143000" marR="0" lvl="2" indent="-228600" fontAlgn="auto">
              <a:lnSpc>
                <a:spcPct val="120000"/>
              </a:lnSpc>
              <a:spcBef>
                <a:spcPts val="0"/>
              </a:spcBef>
              <a:spcAft>
                <a:spcPts val="600"/>
              </a:spcAft>
              <a:buFont typeface="Arial" panose="020B0604020202020204" pitchFamily="34" charset="0"/>
              <a:buChar char="●"/>
              <a:defRPr kumimoji="0" sz="1600" b="0" i="0" u="none" strike="noStrike"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defRPr>
            </a:lvl3pPr>
            <a:lvl4pPr marL="1600200" marR="0" lvl="3" indent="-228600" fontAlgn="auto">
              <a:lnSpc>
                <a:spcPct val="120000"/>
              </a:lnSpc>
              <a:spcBef>
                <a:spcPts val="0"/>
              </a:spcBef>
              <a:spcAft>
                <a:spcPts val="300"/>
              </a:spcAft>
              <a:buFont typeface="Wingdings" panose="05000000000000000000" charset="0"/>
              <a:buChar char=""/>
              <a:defRPr kumimoji="0" sz="1400" b="0" i="0" u="none" strike="noStrike"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defRPr>
            </a:lvl4pPr>
            <a:lvl5pPr marL="2057400" marR="0" lvl="4" indent="-228600" fontAlgn="auto">
              <a:lnSpc>
                <a:spcPct val="120000"/>
              </a:lnSpc>
              <a:spcBef>
                <a:spcPts val="0"/>
              </a:spcBef>
              <a:spcAft>
                <a:spcPts val="300"/>
              </a:spcAft>
              <a:buFont typeface="Arial" panose="020B0604020202020204" pitchFamily="34" charset="0"/>
              <a:buChar char="•"/>
              <a:defRPr kumimoji="0" sz="1400" b="0" i="0" u="none" strike="noStrike"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defRPr>
            </a:lvl5pPr>
            <a:lvl6pPr indent="0">
              <a:lnSpc>
                <a:spcPct val="90000"/>
              </a:lnSpc>
              <a:spcBef>
                <a:spcPts val="500"/>
              </a:spcBef>
              <a:buFont typeface="Arial" panose="020B0604020202020204" pitchFamily="34" charset="0"/>
              <a:buNone/>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lvl="0" algn="ctr">
              <a:lnSpc>
                <a:spcPct val="150000"/>
              </a:lnSpc>
              <a:buClrTx/>
              <a:buSzTx/>
              <a:buNone/>
            </a:pPr>
            <a:r>
              <a:rPr lang="zh-CN" altLang="en-US" sz="1400" b="1" spc="0" dirty="0">
                <a:ln>
                  <a:noFill/>
                  <a:prstDash val="sysDot"/>
                </a:ln>
                <a:solidFill>
                  <a:srgbClr val="FFFFFF"/>
                </a:solidFill>
                <a:latin typeface="+mn-ea"/>
                <a:ea typeface="+mn-ea"/>
                <a:cs typeface="+mn-ea"/>
                <a:sym typeface="+mn-ea"/>
              </a:rPr>
              <a:t>追赶策略——将产能作为杠</a:t>
            </a:r>
            <a:endParaRPr lang="zh-CN" altLang="en-US" sz="1400" b="1" spc="0" dirty="0">
              <a:ln>
                <a:noFill/>
                <a:prstDash val="sysDot"/>
              </a:ln>
              <a:solidFill>
                <a:srgbClr val="FFFFFF"/>
              </a:solidFill>
              <a:latin typeface="+mn-ea"/>
              <a:ea typeface="+mn-ea"/>
              <a:cs typeface="+mn-ea"/>
              <a:sym typeface="+mn-ea"/>
            </a:endParaRPr>
          </a:p>
        </p:txBody>
      </p:sp>
      <p:cxnSp>
        <p:nvCxnSpPr>
          <p:cNvPr id="18" name="直接连接符 17"/>
          <p:cNvCxnSpPr/>
          <p:nvPr>
            <p:custDataLst>
              <p:tags r:id="rId7"/>
            </p:custDataLst>
          </p:nvPr>
        </p:nvCxnSpPr>
        <p:spPr>
          <a:xfrm flipV="1">
            <a:off x="2639201" y="3310498"/>
            <a:ext cx="613297" cy="1520492"/>
          </a:xfrm>
          <a:prstGeom prst="line">
            <a:avLst/>
          </a:prstGeom>
          <a:ln w="19050">
            <a:solidFill>
              <a:schemeClr val="accent1">
                <a:alpha val="25000"/>
              </a:schemeClr>
            </a:solidFill>
          </a:ln>
        </p:spPr>
        <p:style>
          <a:lnRef idx="2">
            <a:schemeClr val="accent1"/>
          </a:lnRef>
          <a:fillRef idx="0">
            <a:srgbClr val="FFFFFF"/>
          </a:fillRef>
          <a:effectRef idx="0">
            <a:srgbClr val="FFFFFF"/>
          </a:effectRef>
          <a:fontRef idx="minor">
            <a:schemeClr val="tx1"/>
          </a:fontRef>
        </p:style>
      </p:cxnSp>
      <p:cxnSp>
        <p:nvCxnSpPr>
          <p:cNvPr id="19" name="直接连接符 18"/>
          <p:cNvCxnSpPr/>
          <p:nvPr>
            <p:custDataLst>
              <p:tags r:id="rId8"/>
            </p:custDataLst>
          </p:nvPr>
        </p:nvCxnSpPr>
        <p:spPr>
          <a:xfrm flipH="1">
            <a:off x="4211613" y="3289883"/>
            <a:ext cx="1027659" cy="1729247"/>
          </a:xfrm>
          <a:prstGeom prst="line">
            <a:avLst/>
          </a:prstGeom>
          <a:ln w="19050">
            <a:solidFill>
              <a:schemeClr val="accent1">
                <a:alpha val="25000"/>
              </a:schemeClr>
            </a:solidFill>
          </a:ln>
        </p:spPr>
        <p:style>
          <a:lnRef idx="2">
            <a:schemeClr val="accent1"/>
          </a:lnRef>
          <a:fillRef idx="0">
            <a:srgbClr val="FFFFFF"/>
          </a:fillRef>
          <a:effectRef idx="0">
            <a:srgbClr val="FFFFFF"/>
          </a:effectRef>
          <a:fontRef idx="minor">
            <a:schemeClr val="tx1"/>
          </a:fontRef>
        </p:style>
      </p:cxnSp>
      <p:cxnSp>
        <p:nvCxnSpPr>
          <p:cNvPr id="21" name="直接连接符 20"/>
          <p:cNvCxnSpPr/>
          <p:nvPr>
            <p:custDataLst>
              <p:tags r:id="rId9"/>
            </p:custDataLst>
          </p:nvPr>
        </p:nvCxnSpPr>
        <p:spPr>
          <a:xfrm>
            <a:off x="3252498" y="3312044"/>
            <a:ext cx="1998112" cy="0"/>
          </a:xfrm>
          <a:prstGeom prst="line">
            <a:avLst/>
          </a:prstGeom>
          <a:ln w="19050">
            <a:solidFill>
              <a:schemeClr val="accent1">
                <a:alpha val="25000"/>
              </a:schemeClr>
            </a:solidFill>
          </a:ln>
        </p:spPr>
        <p:style>
          <a:lnRef idx="2">
            <a:schemeClr val="accent1"/>
          </a:lnRef>
          <a:fillRef idx="0">
            <a:srgbClr val="FFFFFF"/>
          </a:fillRef>
          <a:effectRef idx="0">
            <a:srgbClr val="FFFFFF"/>
          </a:effectRef>
          <a:fontRef idx="minor">
            <a:schemeClr val="tx1"/>
          </a:fontRef>
        </p:style>
      </p:cxnSp>
      <p:cxnSp>
        <p:nvCxnSpPr>
          <p:cNvPr id="23" name="直接连接符 22"/>
          <p:cNvCxnSpPr/>
          <p:nvPr>
            <p:custDataLst>
              <p:tags r:id="rId10"/>
            </p:custDataLst>
          </p:nvPr>
        </p:nvCxnSpPr>
        <p:spPr>
          <a:xfrm flipH="1">
            <a:off x="4216251" y="4626252"/>
            <a:ext cx="2232017" cy="411012"/>
          </a:xfrm>
          <a:prstGeom prst="line">
            <a:avLst/>
          </a:prstGeom>
          <a:ln w="19050">
            <a:solidFill>
              <a:schemeClr val="accent1">
                <a:alpha val="25000"/>
              </a:schemeClr>
            </a:solidFill>
          </a:ln>
        </p:spPr>
        <p:style>
          <a:lnRef idx="2">
            <a:schemeClr val="accent1"/>
          </a:lnRef>
          <a:fillRef idx="0">
            <a:srgbClr val="FFFFFF"/>
          </a:fillRef>
          <a:effectRef idx="0">
            <a:srgbClr val="FFFFFF"/>
          </a:effectRef>
          <a:fontRef idx="minor">
            <a:schemeClr val="tx1"/>
          </a:fontRef>
        </p:style>
      </p:cxnSp>
      <p:cxnSp>
        <p:nvCxnSpPr>
          <p:cNvPr id="24" name="直接连接符 23"/>
          <p:cNvCxnSpPr/>
          <p:nvPr>
            <p:custDataLst>
              <p:tags r:id="rId11"/>
            </p:custDataLst>
          </p:nvPr>
        </p:nvCxnSpPr>
        <p:spPr>
          <a:xfrm flipH="1" flipV="1">
            <a:off x="2646416" y="4830857"/>
            <a:ext cx="1570022" cy="221082"/>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custDataLst>
              <p:tags r:id="rId12"/>
            </p:custDataLst>
          </p:nvPr>
        </p:nvCxnSpPr>
        <p:spPr>
          <a:xfrm flipH="1" flipV="1">
            <a:off x="3251983" y="3308951"/>
            <a:ext cx="971240" cy="1734235"/>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custDataLst>
              <p:tags r:id="rId13"/>
            </p:custDataLst>
          </p:nvPr>
        </p:nvCxnSpPr>
        <p:spPr>
          <a:xfrm>
            <a:off x="3248375" y="3308951"/>
            <a:ext cx="3200241" cy="1322208"/>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custDataLst>
              <p:tags r:id="rId14"/>
            </p:custDataLst>
          </p:nvPr>
        </p:nvCxnSpPr>
        <p:spPr>
          <a:xfrm flipH="1">
            <a:off x="2647962" y="3289883"/>
            <a:ext cx="2591310" cy="1563255"/>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3" name="直接连接符 32"/>
          <p:cNvCxnSpPr/>
          <p:nvPr>
            <p:custDataLst>
              <p:tags r:id="rId15"/>
            </p:custDataLst>
          </p:nvPr>
        </p:nvCxnSpPr>
        <p:spPr>
          <a:xfrm flipH="1">
            <a:off x="2639201" y="4626252"/>
            <a:ext cx="3802039" cy="21549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pic>
        <p:nvPicPr>
          <p:cNvPr id="34" name="https://photo-static-api.fotomore.com/creative/vcg/400/new/VCG41N1406026806.jpg"/>
          <p:cNvPicPr>
            <a:picLocks noChangeAspect="1"/>
          </p:cNvPicPr>
          <p:nvPr>
            <p:custDataLst>
              <p:tags r:id="rId16"/>
            </p:custDataLst>
          </p:nvPr>
        </p:nvPicPr>
        <p:blipFill>
          <a:blip r:embed="rId17" cstate="print">
            <a:extLst>
              <a:ext uri="{28A0092B-C50C-407E-A947-70E740481C1C}">
                <a14:useLocalDpi xmlns:a14="http://schemas.microsoft.com/office/drawing/2010/main" val="0"/>
              </a:ext>
            </a:extLst>
          </a:blip>
          <a:srcRect l="17432" r="17432"/>
          <a:stretch>
            <a:fillRect/>
          </a:stretch>
        </p:blipFill>
        <p:spPr>
          <a:xfrm>
            <a:off x="3709637" y="4521116"/>
            <a:ext cx="1003953" cy="1003953"/>
          </a:xfrm>
          <a:prstGeom prst="ellipse">
            <a:avLst/>
          </a:prstGeom>
          <a:noFill/>
          <a:ln w="12700" cmpd="sng">
            <a:solidFill>
              <a:schemeClr val="accent2">
                <a:alpha val="30000"/>
              </a:schemeClr>
            </a:solidFill>
          </a:ln>
        </p:spPr>
      </p:pic>
      <p:pic>
        <p:nvPicPr>
          <p:cNvPr id="162" name="https://photo-static-api.fotomore.com/creative/vcg/400/new/VCG41N1367343469.jpg"/>
          <p:cNvPicPr>
            <a:picLocks noChangeAspect="1"/>
          </p:cNvPicPr>
          <p:nvPr>
            <p:custDataLst>
              <p:tags r:id="rId18"/>
            </p:custDataLst>
          </p:nvPr>
        </p:nvPicPr>
        <p:blipFill>
          <a:blip r:embed="rId19" cstate="print">
            <a:extLst>
              <a:ext uri="{28A0092B-C50C-407E-A947-70E740481C1C}">
                <a14:useLocalDpi xmlns:a14="http://schemas.microsoft.com/office/drawing/2010/main" val="0"/>
              </a:ext>
            </a:extLst>
          </a:blip>
          <a:srcRect l="16675" r="16675"/>
          <a:stretch>
            <a:fillRect/>
          </a:stretch>
        </p:blipFill>
        <p:spPr>
          <a:xfrm>
            <a:off x="2014050" y="4186637"/>
            <a:ext cx="1276586" cy="1276586"/>
          </a:xfrm>
          <a:prstGeom prst="ellipse">
            <a:avLst/>
          </a:prstGeom>
          <a:ln w="12700" cmpd="sng">
            <a:solidFill>
              <a:schemeClr val="accent1">
                <a:alpha val="30000"/>
              </a:schemeClr>
            </a:solidFill>
          </a:ln>
        </p:spPr>
      </p:pic>
      <p:pic>
        <p:nvPicPr>
          <p:cNvPr id="97" name="https://photo-static-api.fotomore.com/creative/vcg/400/new/VCG211128975254.jpg"/>
          <p:cNvPicPr/>
          <p:nvPr>
            <p:custDataLst>
              <p:tags r:id="rId20"/>
            </p:custDataLst>
          </p:nvPr>
        </p:nvPicPr>
        <p:blipFill>
          <a:blip r:embed="rId21" cstate="print">
            <a:extLst>
              <a:ext uri="{28A0092B-C50C-407E-A947-70E740481C1C}">
                <a14:useLocalDpi xmlns:a14="http://schemas.microsoft.com/office/drawing/2010/main" val="0"/>
              </a:ext>
            </a:extLst>
          </a:blip>
          <a:srcRect l="16690" r="16690"/>
          <a:stretch>
            <a:fillRect/>
          </a:stretch>
        </p:blipFill>
        <p:spPr>
          <a:xfrm>
            <a:off x="2693831" y="2767291"/>
            <a:ext cx="1107027" cy="1107543"/>
          </a:xfrm>
          <a:prstGeom prst="ellipse">
            <a:avLst/>
          </a:prstGeom>
          <a:ln w="12700" cmpd="sng">
            <a:solidFill>
              <a:schemeClr val="accent1">
                <a:alpha val="30000"/>
              </a:schemeClr>
            </a:solidFill>
          </a:ln>
        </p:spPr>
      </p:pic>
      <p:pic>
        <p:nvPicPr>
          <p:cNvPr id="51" name="https://photo-static-api.fotomore.com/creative/vcg/400/new/VCG41N1369329772.jpg"/>
          <p:cNvPicPr/>
          <p:nvPr>
            <p:custDataLst>
              <p:tags r:id="rId22"/>
            </p:custDataLst>
          </p:nvPr>
        </p:nvPicPr>
        <p:blipFill>
          <a:blip r:embed="rId23" cstate="print">
            <a:extLst>
              <a:ext uri="{28A0092B-C50C-407E-A947-70E740481C1C}">
                <a14:useLocalDpi xmlns:a14="http://schemas.microsoft.com/office/drawing/2010/main" val="0"/>
              </a:ext>
            </a:extLst>
          </a:blip>
          <a:srcRect l="16689" r="16689"/>
          <a:stretch>
            <a:fillRect/>
          </a:stretch>
        </p:blipFill>
        <p:spPr>
          <a:xfrm>
            <a:off x="4646074" y="2700292"/>
            <a:ext cx="1209072" cy="1209587"/>
          </a:xfrm>
          <a:prstGeom prst="ellipse">
            <a:avLst/>
          </a:prstGeom>
          <a:ln w="12700" cmpd="sng">
            <a:solidFill>
              <a:schemeClr val="accent2">
                <a:alpha val="30000"/>
              </a:schemeClr>
            </a:solidFill>
          </a:ln>
        </p:spPr>
      </p:pic>
      <p:pic>
        <p:nvPicPr>
          <p:cNvPr id="52" name="https://photo-static-api.fotomore.com/creative/vcg/400/new/VCG41N936155860.jpg"/>
          <p:cNvPicPr/>
          <p:nvPr>
            <p:custDataLst>
              <p:tags r:id="rId24"/>
            </p:custDataLst>
          </p:nvPr>
        </p:nvPicPr>
        <p:blipFill>
          <a:blip r:embed="rId25" cstate="print">
            <a:extLst>
              <a:ext uri="{28A0092B-C50C-407E-A947-70E740481C1C}">
                <a14:useLocalDpi xmlns:a14="http://schemas.microsoft.com/office/drawing/2010/main" val="0"/>
              </a:ext>
            </a:extLst>
          </a:blip>
          <a:srcRect t="16664" b="16664"/>
          <a:stretch>
            <a:fillRect/>
          </a:stretch>
        </p:blipFill>
        <p:spPr>
          <a:xfrm>
            <a:off x="5655181" y="3836696"/>
            <a:ext cx="1576535" cy="1577050"/>
          </a:xfrm>
          <a:prstGeom prst="ellipse">
            <a:avLst/>
          </a:prstGeom>
          <a:ln w="12700" cmpd="sng">
            <a:solidFill>
              <a:schemeClr val="accent1">
                <a:alpha val="30000"/>
              </a:schemeClr>
            </a:solidFill>
          </a:ln>
        </p:spPr>
      </p:pic>
    </p:spTree>
    <p:custDataLst>
      <p:tags r:id="rId26"/>
    </p:custData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122" name="灯片编号占位符 5"/>
          <p:cNvSpPr>
            <a:spLocks noGrp="1"/>
          </p:cNvSpPr>
          <p:nvPr/>
        </p:nvSpPr>
        <p:spPr>
          <a:xfrm>
            <a:off x="107950" y="787400"/>
            <a:ext cx="477838" cy="365125"/>
          </a:xfrm>
          <a:prstGeom prst="rect">
            <a:avLst/>
          </a:prstGeom>
          <a:noFill/>
          <a:ln w="9525">
            <a:noFill/>
          </a:ln>
        </p:spPr>
        <p:txBody>
          <a:bodyPr/>
          <a:p>
            <a:pPr algn="ctr" eaLnBrk="1" hangingPunct="1"/>
            <a:r>
              <a:rPr lang="en-US" altLang="zh-CN" sz="1000" b="1" dirty="0">
                <a:solidFill>
                  <a:schemeClr val="bg1"/>
                </a:solidFill>
                <a:latin typeface="Verdana" panose="020B0604030504040204" pitchFamily="34" charset="0"/>
                <a:ea typeface="微软雅黑" panose="020B0503020204020204" pitchFamily="34" charset="-122"/>
              </a:rPr>
              <a:t>2</a:t>
            </a:r>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5123" name="TextBox 53"/>
          <p:cNvSpPr txBox="1"/>
          <p:nvPr/>
        </p:nvSpPr>
        <p:spPr>
          <a:xfrm>
            <a:off x="517525" y="252413"/>
            <a:ext cx="1947545" cy="583565"/>
          </a:xfrm>
          <a:prstGeom prst="rect">
            <a:avLst/>
          </a:prstGeom>
          <a:noFill/>
          <a:ln w="9525">
            <a:noFill/>
          </a:ln>
        </p:spPr>
        <p:txBody>
          <a:bodyPr wrap="none">
            <a:spAutoFit/>
          </a:bodyPr>
          <a:p>
            <a:pPr eaLnBrk="1" hangingPunct="1"/>
            <a:r>
              <a:rPr lang="zh-CN" altLang="en-US" sz="3200" b="1" dirty="0">
                <a:latin typeface="Verdana" panose="020B0604030504040204" pitchFamily="34" charset="0"/>
                <a:ea typeface="微软雅黑" panose="020B0503020204020204" pitchFamily="34" charset="-122"/>
              </a:rPr>
              <a:t> 思维</a:t>
            </a:r>
            <a:r>
              <a:rPr lang="zh-CN" altLang="en-US" sz="3200" b="1" dirty="0">
                <a:latin typeface="Verdana" panose="020B0604030504040204" pitchFamily="34" charset="0"/>
                <a:ea typeface="微软雅黑" panose="020B0503020204020204" pitchFamily="34" charset="-122"/>
              </a:rPr>
              <a:t>导图</a:t>
            </a:r>
            <a:endParaRPr lang="zh-CN" altLang="en-US" sz="3200" b="1" dirty="0">
              <a:latin typeface="Verdana" panose="020B0604030504040204" pitchFamily="34" charset="0"/>
              <a:ea typeface="微软雅黑" panose="020B0503020204020204" pitchFamily="34" charset="-122"/>
            </a:endParaRPr>
          </a:p>
        </p:txBody>
      </p:sp>
      <p:pic>
        <p:nvPicPr>
          <p:cNvPr id="2" name="图片 1" descr="第四章思维导图"/>
          <p:cNvPicPr>
            <a:picLocks noChangeAspect="1"/>
          </p:cNvPicPr>
          <p:nvPr/>
        </p:nvPicPr>
        <p:blipFill>
          <a:blip r:embed="rId1"/>
          <a:srcRect t="2102" b="2361"/>
          <a:stretch>
            <a:fillRect/>
          </a:stretch>
        </p:blipFill>
        <p:spPr>
          <a:xfrm>
            <a:off x="2627630" y="1052195"/>
            <a:ext cx="4316095" cy="5763260"/>
          </a:xfrm>
          <a:prstGeom prst="rect">
            <a:avLst/>
          </a:prstGeom>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矩形 3"/>
          <p:cNvSpPr>
            <a:spLocks noChangeArrowheads="1"/>
          </p:cNvSpPr>
          <p:nvPr/>
        </p:nvSpPr>
        <p:spPr bwMode="auto">
          <a:xfrm>
            <a:off x="4355148" y="2132648"/>
            <a:ext cx="4033838" cy="30460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Verdana" panose="020B0604030504040204" pitchFamily="34" charset="0"/>
                <a:ea typeface="宋体" panose="02010600030101010101" pitchFamily="2" charset="-122"/>
              </a:defRPr>
            </a:lvl1pPr>
            <a:lvl2pPr marL="742950" indent="-285750">
              <a:defRPr>
                <a:solidFill>
                  <a:schemeClr val="tx1"/>
                </a:solidFill>
                <a:latin typeface="Verdana" panose="020B0604030504040204" pitchFamily="34" charset="0"/>
                <a:ea typeface="宋体" panose="02010600030101010101" pitchFamily="2" charset="-122"/>
              </a:defRPr>
            </a:lvl2pPr>
            <a:lvl3pPr marL="1143000" indent="-228600">
              <a:defRPr>
                <a:solidFill>
                  <a:schemeClr val="tx1"/>
                </a:solidFill>
                <a:latin typeface="Verdana" panose="020B0604030504040204" pitchFamily="34" charset="0"/>
                <a:ea typeface="宋体" panose="02010600030101010101" pitchFamily="2" charset="-122"/>
              </a:defRPr>
            </a:lvl3pPr>
            <a:lvl4pPr marL="1600200" indent="-228600">
              <a:defRPr>
                <a:solidFill>
                  <a:schemeClr val="tx1"/>
                </a:solidFill>
                <a:latin typeface="Verdana" panose="020B0604030504040204" pitchFamily="34" charset="0"/>
                <a:ea typeface="宋体" panose="02010600030101010101" pitchFamily="2" charset="-122"/>
              </a:defRPr>
            </a:lvl4pPr>
            <a:lvl5pPr marL="2057400" indent="-228600">
              <a:defRPr>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9pPr>
          </a:lstStyle>
          <a:p>
            <a:pPr marL="0" marR="0" lvl="0" indent="0" algn="l" defTabSz="914400" rtl="0" eaLnBrk="0" fontAlgn="base" latinLnBrk="0" hangingPunct="0">
              <a:lnSpc>
                <a:spcPct val="175000"/>
              </a:lnSpc>
              <a:spcBef>
                <a:spcPct val="0"/>
              </a:spcBef>
              <a:spcAft>
                <a:spcPts val="1200"/>
              </a:spcAft>
              <a:buClrTx/>
              <a:buSzTx/>
              <a:buFontTx/>
              <a:buNone/>
              <a:defRPr/>
            </a:pPr>
            <a:r>
              <a:rPr kumimoji="0" lang="zh-CN" altLang="zh-CN" sz="2400" b="0" i="0" u="none" strike="noStrike" kern="1200" cap="none" spc="0" normalizeH="0" baseline="0" noProof="0" dirty="0">
                <a:ln>
                  <a:noFill/>
                </a:ln>
                <a:solidFill>
                  <a:srgbClr val="000000"/>
                </a:solidFill>
                <a:effectLst/>
                <a:uLnTx/>
                <a:uFillTx/>
                <a:latin typeface="黑体" panose="02010609060101010101" pitchFamily="49" charset="-122"/>
                <a:ea typeface="黑体" panose="02010609060101010101" pitchFamily="49" charset="-122"/>
                <a:cs typeface="Times New Roman" panose="02020603050405020304" pitchFamily="18" charset="0"/>
              </a:rPr>
              <a:t>排产</a:t>
            </a:r>
            <a:r>
              <a:rPr kumimoji="0" lang="zh-CN" altLang="zh-CN" sz="2400" b="0" i="0" u="none" strike="noStrike" kern="1200" cap="none" spc="0" normalizeH="0" baseline="0" noProof="0" dirty="0">
                <a:ln>
                  <a:noFill/>
                </a:ln>
                <a:solidFill>
                  <a:srgbClr val="000000"/>
                </a:solidFill>
                <a:effectLst/>
                <a:uLnTx/>
                <a:uFillTx/>
                <a:latin typeface="黑体" panose="02010609060101010101" pitchFamily="49" charset="-122"/>
                <a:ea typeface="黑体" panose="02010609060101010101" pitchFamily="49" charset="-122"/>
                <a:cs typeface="Times New Roman" panose="02020603050405020304" pitchFamily="18" charset="0"/>
              </a:rPr>
              <a:t>管理</a:t>
            </a:r>
            <a:endParaRPr kumimoji="0" lang="zh-CN" altLang="zh-CN" sz="2400" b="0" i="0" u="none" strike="noStrike" kern="1200" cap="none" spc="0" normalizeH="0" baseline="0" noProof="0" dirty="0">
              <a:ln>
                <a:noFill/>
              </a:ln>
              <a:solidFill>
                <a:srgbClr val="000000"/>
              </a:solidFill>
              <a:effectLst/>
              <a:uLnTx/>
              <a:uFillTx/>
              <a:latin typeface="黑体" panose="02010609060101010101" pitchFamily="49" charset="-122"/>
              <a:ea typeface="黑体" panose="02010609060101010101" pitchFamily="49" charset="-122"/>
              <a:cs typeface="Times New Roman" panose="02020603050405020304" pitchFamily="18" charset="0"/>
            </a:endParaRPr>
          </a:p>
          <a:p>
            <a:pPr marL="360045" marR="0" lvl="1" indent="0" algn="just" defTabSz="914400" rtl="0">
              <a:lnSpc>
                <a:spcPct val="175000"/>
              </a:lnSpc>
              <a:spcBef>
                <a:spcPct val="0"/>
              </a:spcBef>
              <a:spcAft>
                <a:spcPct val="0"/>
              </a:spcAft>
              <a:buClrTx/>
              <a:buSzTx/>
              <a:buFont typeface="Wingdings" panose="05000000000000000000" pitchFamily="2" charset="2"/>
              <a:buChar char="Ø"/>
              <a:defRPr/>
            </a:pPr>
            <a:r>
              <a:rPr kumimoji="1" lang="zh-CN" altLang="en-US" sz="2000" b="0" i="0" u="none" strike="noStrike" kern="1200" cap="none" spc="0" normalizeH="0" baseline="0" noProof="0" dirty="0">
                <a:ln>
                  <a:noFill/>
                </a:ln>
                <a:solidFill>
                  <a:schemeClr val="tx1"/>
                </a:solidFill>
                <a:effectLst/>
                <a:uLnTx/>
                <a:uFillTx/>
                <a:latin typeface="幼圆" panose="02010509060101010101" pitchFamily="49" charset="-122"/>
                <a:ea typeface="幼圆" panose="02010509060101010101" pitchFamily="49" charset="-122"/>
                <a:cs typeface="+mn-cs"/>
              </a:rPr>
              <a:t>生产计划</a:t>
            </a:r>
            <a:endParaRPr kumimoji="1" lang="zh-CN" altLang="en-US" sz="2000" b="0" i="0" u="none" strike="noStrike" kern="1200" cap="none" spc="0" normalizeH="0" baseline="0" noProof="0" dirty="0">
              <a:ln>
                <a:noFill/>
              </a:ln>
              <a:solidFill>
                <a:schemeClr val="tx1"/>
              </a:solidFill>
              <a:effectLst/>
              <a:uLnTx/>
              <a:uFillTx/>
              <a:latin typeface="幼圆" panose="02010509060101010101" pitchFamily="49" charset="-122"/>
              <a:ea typeface="幼圆" panose="02010509060101010101" pitchFamily="49" charset="-122"/>
              <a:cs typeface="+mn-cs"/>
            </a:endParaRPr>
          </a:p>
          <a:p>
            <a:pPr marL="360045" marR="0" lvl="1" indent="0" algn="just" defTabSz="914400" rtl="0">
              <a:lnSpc>
                <a:spcPct val="175000"/>
              </a:lnSpc>
              <a:spcBef>
                <a:spcPct val="0"/>
              </a:spcBef>
              <a:spcAft>
                <a:spcPct val="0"/>
              </a:spcAft>
              <a:buClrTx/>
              <a:buSzTx/>
              <a:buFont typeface="Wingdings" panose="05000000000000000000" pitchFamily="2" charset="2"/>
              <a:buChar char="Ø"/>
              <a:defRPr/>
            </a:pPr>
            <a:r>
              <a:rPr kumimoji="1" lang="zh-CN" altLang="en-US" sz="2000" b="0" i="0" u="none" strike="noStrike" kern="1200" cap="none" spc="0" normalizeH="0" baseline="0" noProof="0" dirty="0">
                <a:ln>
                  <a:noFill/>
                </a:ln>
                <a:solidFill>
                  <a:schemeClr val="tx1"/>
                </a:solidFill>
                <a:effectLst/>
                <a:uLnTx/>
                <a:uFillTx/>
                <a:latin typeface="幼圆" panose="02010509060101010101" pitchFamily="49" charset="-122"/>
                <a:ea typeface="幼圆" panose="02010509060101010101" pitchFamily="49" charset="-122"/>
                <a:cs typeface="+mn-cs"/>
              </a:rPr>
              <a:t>综合计划</a:t>
            </a:r>
            <a:endParaRPr kumimoji="1" lang="zh-CN" altLang="en-US" sz="2000" b="0" i="0" u="none" strike="noStrike" kern="1200" cap="none" spc="0" normalizeH="0" baseline="0" noProof="0" dirty="0">
              <a:ln>
                <a:noFill/>
              </a:ln>
              <a:solidFill>
                <a:schemeClr val="tx1"/>
              </a:solidFill>
              <a:effectLst/>
              <a:uLnTx/>
              <a:uFillTx/>
              <a:latin typeface="幼圆" panose="02010509060101010101" pitchFamily="49" charset="-122"/>
              <a:ea typeface="幼圆" panose="02010509060101010101" pitchFamily="49" charset="-122"/>
              <a:cs typeface="+mn-cs"/>
            </a:endParaRPr>
          </a:p>
          <a:p>
            <a:pPr marL="360045" marR="0" lvl="1" indent="0" algn="just" defTabSz="914400" rtl="0">
              <a:lnSpc>
                <a:spcPct val="175000"/>
              </a:lnSpc>
              <a:spcBef>
                <a:spcPct val="0"/>
              </a:spcBef>
              <a:spcAft>
                <a:spcPct val="0"/>
              </a:spcAft>
              <a:buClrTx/>
              <a:buSzTx/>
              <a:buFont typeface="Wingdings" panose="05000000000000000000" pitchFamily="2" charset="2"/>
              <a:buChar char="Ø"/>
              <a:defRPr/>
            </a:pPr>
            <a:r>
              <a:rPr kumimoji="1" lang="zh-CN" altLang="en-US" sz="2000" b="0" i="0" u="none" strike="noStrike" kern="1200" cap="none" spc="0" normalizeH="0" baseline="0" noProof="0" dirty="0">
                <a:ln>
                  <a:noFill/>
                </a:ln>
                <a:solidFill>
                  <a:schemeClr val="tx1"/>
                </a:solidFill>
                <a:effectLst/>
                <a:uLnTx/>
                <a:uFillTx/>
                <a:latin typeface="幼圆" panose="02010509060101010101" pitchFamily="49" charset="-122"/>
                <a:ea typeface="幼圆" panose="02010509060101010101" pitchFamily="49" charset="-122"/>
                <a:cs typeface="+mn-cs"/>
              </a:rPr>
              <a:t>主生产计划</a:t>
            </a:r>
            <a:endParaRPr kumimoji="1" lang="zh-CN" altLang="en-US" sz="2000" b="0" i="0" u="none" strike="noStrike" kern="1200" cap="none" spc="0" normalizeH="0" baseline="0" noProof="0" dirty="0">
              <a:ln>
                <a:noFill/>
              </a:ln>
              <a:solidFill>
                <a:schemeClr val="tx1"/>
              </a:solidFill>
              <a:effectLst/>
              <a:uLnTx/>
              <a:uFillTx/>
              <a:latin typeface="幼圆" panose="02010509060101010101" pitchFamily="49" charset="-122"/>
              <a:ea typeface="幼圆" panose="02010509060101010101" pitchFamily="49" charset="-122"/>
              <a:cs typeface="+mn-cs"/>
            </a:endParaRPr>
          </a:p>
          <a:p>
            <a:pPr marL="360045" marR="0" lvl="1" indent="0" algn="just" defTabSz="914400" rtl="0">
              <a:lnSpc>
                <a:spcPct val="175000"/>
              </a:lnSpc>
              <a:spcBef>
                <a:spcPct val="0"/>
              </a:spcBef>
              <a:spcAft>
                <a:spcPct val="0"/>
              </a:spcAft>
              <a:buClrTx/>
              <a:buSzTx/>
              <a:buFont typeface="Wingdings" panose="05000000000000000000" pitchFamily="2" charset="2"/>
              <a:buChar char="Ø"/>
              <a:defRPr/>
            </a:pPr>
            <a:r>
              <a:rPr kumimoji="1" lang="zh-CN" altLang="en-US" sz="2000" b="0" i="0" u="none" strike="noStrike" kern="1200" cap="none" spc="0" normalizeH="0" baseline="0" noProof="0" dirty="0">
                <a:ln>
                  <a:noFill/>
                </a:ln>
                <a:solidFill>
                  <a:schemeClr val="tx1"/>
                </a:solidFill>
                <a:effectLst/>
                <a:uLnTx/>
                <a:uFillTx/>
                <a:latin typeface="幼圆" panose="02010509060101010101" pitchFamily="49" charset="-122"/>
                <a:ea typeface="幼圆" panose="02010509060101010101" pitchFamily="49" charset="-122"/>
                <a:cs typeface="+mn-cs"/>
              </a:rPr>
              <a:t>物料需求计划</a:t>
            </a:r>
            <a:endParaRPr kumimoji="1" lang="zh-CN" altLang="en-US" sz="2000" b="0" i="0" u="none" strike="noStrike" kern="1200" cap="none" spc="0" normalizeH="0" baseline="0" noProof="0" dirty="0">
              <a:ln>
                <a:noFill/>
              </a:ln>
              <a:solidFill>
                <a:schemeClr val="tx1"/>
              </a:solidFill>
              <a:effectLst/>
              <a:uLnTx/>
              <a:uFillTx/>
              <a:latin typeface="幼圆" panose="02010509060101010101" pitchFamily="49" charset="-122"/>
              <a:ea typeface="幼圆" panose="02010509060101010101" pitchFamily="49" charset="-122"/>
              <a:cs typeface="+mn-cs"/>
            </a:endParaRPr>
          </a:p>
        </p:txBody>
      </p:sp>
      <p:sp>
        <p:nvSpPr>
          <p:cNvPr id="3" name="矩形 2"/>
          <p:cNvSpPr/>
          <p:nvPr/>
        </p:nvSpPr>
        <p:spPr>
          <a:xfrm>
            <a:off x="0" y="0"/>
            <a:ext cx="9129713" cy="112553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4" name="矩形 3"/>
          <p:cNvSpPr/>
          <p:nvPr/>
        </p:nvSpPr>
        <p:spPr>
          <a:xfrm>
            <a:off x="14288" y="6294438"/>
            <a:ext cx="4845050" cy="56197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cxnSp>
        <p:nvCxnSpPr>
          <p:cNvPr id="6" name="直接连接符 5"/>
          <p:cNvCxnSpPr/>
          <p:nvPr/>
        </p:nvCxnSpPr>
        <p:spPr>
          <a:xfrm>
            <a:off x="3707765" y="1592580"/>
            <a:ext cx="0" cy="3672840"/>
          </a:xfrm>
          <a:prstGeom prst="line">
            <a:avLst/>
          </a:prstGeom>
          <a:ln w="88900" cmpd="thinThick">
            <a:solidFill>
              <a:srgbClr val="FF0000"/>
            </a:solidFill>
          </a:ln>
        </p:spPr>
        <p:style>
          <a:lnRef idx="1">
            <a:schemeClr val="accent1"/>
          </a:lnRef>
          <a:fillRef idx="0">
            <a:schemeClr val="accent1"/>
          </a:fillRef>
          <a:effectRef idx="0">
            <a:schemeClr val="accent1"/>
          </a:effectRef>
          <a:fontRef idx="minor">
            <a:schemeClr val="tx1"/>
          </a:fontRef>
        </p:style>
      </p:cxnSp>
      <p:sp>
        <p:nvSpPr>
          <p:cNvPr id="6150" name="矩形 3"/>
          <p:cNvSpPr/>
          <p:nvPr/>
        </p:nvSpPr>
        <p:spPr>
          <a:xfrm>
            <a:off x="395288" y="2741613"/>
            <a:ext cx="3240087" cy="796290"/>
          </a:xfrm>
          <a:prstGeom prst="rect">
            <a:avLst/>
          </a:prstGeom>
          <a:noFill/>
          <a:ln w="9525">
            <a:noFill/>
          </a:ln>
        </p:spPr>
        <p:txBody>
          <a:bodyPr>
            <a:spAutoFit/>
          </a:bodyPr>
          <a:p>
            <a:pPr algn="ctr">
              <a:lnSpc>
                <a:spcPts val="5500"/>
              </a:lnSpc>
              <a:buNone/>
            </a:pPr>
            <a:r>
              <a:rPr lang="zh-CN" altLang="en-US" sz="4400" dirty="0">
                <a:solidFill>
                  <a:srgbClr val="000000"/>
                </a:solidFill>
                <a:latin typeface="华文琥珀" panose="02010800040101010101" pitchFamily="2" charset="-122"/>
                <a:ea typeface="华文琥珀" panose="02010800040101010101" pitchFamily="2" charset="-122"/>
              </a:rPr>
              <a:t>任务</a:t>
            </a:r>
            <a:r>
              <a:rPr lang="zh-CN" altLang="en-US" sz="4400" dirty="0">
                <a:solidFill>
                  <a:srgbClr val="000000"/>
                </a:solidFill>
                <a:latin typeface="华文琥珀" panose="02010800040101010101" pitchFamily="2" charset="-122"/>
                <a:ea typeface="华文琥珀" panose="02010800040101010101" pitchFamily="2" charset="-122"/>
              </a:rPr>
              <a:t>三</a:t>
            </a:r>
            <a:endParaRPr lang="zh-CN" altLang="en-US" sz="4400" dirty="0">
              <a:solidFill>
                <a:srgbClr val="000000"/>
              </a:solidFill>
              <a:latin typeface="华文琥珀" panose="02010800040101010101" pitchFamily="2" charset="-122"/>
              <a:ea typeface="华文琥珀" panose="02010800040101010101" pitchFamily="2" charset="-122"/>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266" name="灯片编号占位符 5"/>
          <p:cNvSpPr>
            <a:spLocks noGrp="1"/>
          </p:cNvSpPr>
          <p:nvPr/>
        </p:nvSpPr>
        <p:spPr>
          <a:xfrm>
            <a:off x="107950" y="787400"/>
            <a:ext cx="477838" cy="365125"/>
          </a:xfrm>
          <a:prstGeom prst="rect">
            <a:avLst/>
          </a:prstGeom>
          <a:noFill/>
          <a:ln w="9525">
            <a:noFill/>
          </a:ln>
        </p:spPr>
        <p:txBody>
          <a:bodyPr/>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10242" name="TextBox 53"/>
          <p:cNvSpPr txBox="1"/>
          <p:nvPr/>
        </p:nvSpPr>
        <p:spPr>
          <a:xfrm>
            <a:off x="755333" y="260350"/>
            <a:ext cx="1605280" cy="521970"/>
          </a:xfrm>
          <a:prstGeom prst="rect">
            <a:avLst/>
          </a:prstGeom>
          <a:noFill/>
          <a:ln w="9525">
            <a:noFill/>
          </a:ln>
        </p:spPr>
        <p:txBody>
          <a:bodyPr wrap="none">
            <a:spAutoFit/>
          </a:bodyPr>
          <a:p>
            <a:pPr marL="0" lvl="1" algn="l" eaLnBrk="1" hangingPunct="1">
              <a:buClrTx/>
              <a:buSzTx/>
              <a:buFontTx/>
            </a:pPr>
            <a:r>
              <a:rPr lang="zh-CN" sz="2800" dirty="0">
                <a:ea typeface="微软雅黑" panose="020B0503020204020204" pitchFamily="34" charset="-122"/>
                <a:sym typeface="+mn-ea"/>
              </a:rPr>
              <a:t>生产计划</a:t>
            </a:r>
            <a:endParaRPr lang="zh-CN" sz="2800" dirty="0">
              <a:latin typeface="Verdana" panose="020B0604030504040204" pitchFamily="34" charset="0"/>
              <a:ea typeface="微软雅黑" panose="020B0503020204020204" pitchFamily="34" charset="-122"/>
            </a:endParaRPr>
          </a:p>
        </p:txBody>
      </p:sp>
      <p:graphicFrame>
        <p:nvGraphicFramePr>
          <p:cNvPr id="97" name="表格 96"/>
          <p:cNvGraphicFramePr/>
          <p:nvPr>
            <p:custDataLst>
              <p:tags r:id="rId1"/>
            </p:custDataLst>
          </p:nvPr>
        </p:nvGraphicFramePr>
        <p:xfrm>
          <a:off x="1115060" y="2348865"/>
          <a:ext cx="6964045" cy="3763645"/>
        </p:xfrm>
        <a:graphic>
          <a:graphicData uri="http://schemas.openxmlformats.org/drawingml/2006/table">
            <a:tbl>
              <a:tblPr/>
              <a:tblGrid>
                <a:gridCol w="1458595"/>
                <a:gridCol w="1167765"/>
                <a:gridCol w="4337685"/>
              </a:tblGrid>
              <a:tr h="265430">
                <a:tc>
                  <a:txBody>
                    <a:bodyPr/>
                    <a:p>
                      <a:pPr marL="68580" indent="0" algn="ctr">
                        <a:spcBef>
                          <a:spcPct val="0"/>
                        </a:spcBef>
                        <a:spcAft>
                          <a:spcPct val="0"/>
                        </a:spcAft>
                      </a:pPr>
                      <a:r>
                        <a:rPr lang="zh-CN" sz="1400" b="1">
                          <a:latin typeface="Calibri" panose="020F0502020204030204"/>
                          <a:ea typeface="宋体" panose="02010600030101010101" pitchFamily="2" charset="-122"/>
                        </a:rPr>
                        <a:t>分类标准</a:t>
                      </a:r>
                      <a:endParaRPr lang="zh-CN" sz="1400" b="1">
                        <a:latin typeface="Calibri" panose="020F0502020204030204"/>
                        <a:ea typeface="宋体" panose="02010600030101010101" pitchFamily="2" charset="-122"/>
                      </a:endParaRPr>
                    </a:p>
                  </a:txBody>
                  <a:tcPr marL="68580" marR="68580" marT="0" marB="0" anchor="t"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gridSpan="2">
                  <a:txBody>
                    <a:bodyPr/>
                    <a:p>
                      <a:pPr marL="68580" indent="0" algn="ctr">
                        <a:spcBef>
                          <a:spcPct val="0"/>
                        </a:spcBef>
                        <a:spcAft>
                          <a:spcPct val="0"/>
                        </a:spcAft>
                      </a:pPr>
                      <a:r>
                        <a:rPr lang="zh-CN" sz="1400" b="1">
                          <a:latin typeface="Calibri" panose="020F0502020204030204"/>
                          <a:ea typeface="宋体" panose="02010600030101010101" pitchFamily="2" charset="-122"/>
                        </a:rPr>
                        <a:t>类别与相关定义</a:t>
                      </a:r>
                      <a:endParaRPr lang="zh-CN" sz="1400" b="1">
                        <a:latin typeface="Calibri" panose="020F0502020204030204"/>
                        <a:ea typeface="宋体" panose="02010600030101010101" pitchFamily="2" charset="-122"/>
                      </a:endParaRPr>
                    </a:p>
                  </a:txBody>
                  <a:tcPr marL="68580" marR="68580" marT="0" marB="0" anchor="t"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hMerge="1">
                  <a:tcPr>
                    <a:lnR w="1270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tcPr>
                </a:tc>
              </a:tr>
              <a:tr h="692785">
                <a:tc rowSpan="3">
                  <a:txBody>
                    <a:bodyPr/>
                    <a:p>
                      <a:pPr marL="68580" indent="0" algn="ctr">
                        <a:spcBef>
                          <a:spcPct val="0"/>
                        </a:spcBef>
                        <a:spcAft>
                          <a:spcPct val="0"/>
                        </a:spcAft>
                      </a:pPr>
                      <a:r>
                        <a:rPr lang="zh-CN" sz="1400" b="1">
                          <a:latin typeface="Calibri" panose="020F0502020204030204"/>
                          <a:ea typeface="宋体" panose="02010600030101010101" pitchFamily="2" charset="-122"/>
                        </a:rPr>
                        <a:t>按时间节点来分</a:t>
                      </a:r>
                      <a:endParaRPr lang="zh-CN" sz="1400" b="1">
                        <a:latin typeface="Calibri" panose="020F0502020204030204"/>
                        <a:ea typeface="宋体" panose="02010600030101010101" pitchFamily="2" charset="-122"/>
                      </a:endParaRPr>
                    </a:p>
                  </a:txBody>
                  <a:tcPr marL="68580" marR="6858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68580" indent="0" algn="ctr">
                        <a:spcBef>
                          <a:spcPct val="0"/>
                        </a:spcBef>
                        <a:spcAft>
                          <a:spcPct val="0"/>
                        </a:spcAft>
                      </a:pPr>
                      <a:r>
                        <a:rPr lang="zh-CN" sz="1400" b="1">
                          <a:latin typeface="Calibri" panose="020F0502020204030204"/>
                          <a:ea typeface="宋体" panose="02010600030101010101" pitchFamily="2" charset="-122"/>
                        </a:rPr>
                        <a:t>长期计划</a:t>
                      </a:r>
                      <a:endParaRPr lang="zh-CN" sz="1400" b="1">
                        <a:latin typeface="Calibri" panose="020F0502020204030204"/>
                        <a:ea typeface="宋体" panose="02010600030101010101" pitchFamily="2" charset="-122"/>
                      </a:endParaRPr>
                    </a:p>
                  </a:txBody>
                  <a:tcPr marL="68580" marR="6858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68580" indent="0" algn="l">
                        <a:spcBef>
                          <a:spcPct val="0"/>
                        </a:spcBef>
                        <a:spcAft>
                          <a:spcPct val="0"/>
                        </a:spcAft>
                      </a:pPr>
                      <a:r>
                        <a:rPr lang="zh-CN" sz="1400" b="0">
                          <a:latin typeface="宋体" panose="02010600030101010101" pitchFamily="2" charset="-122"/>
                          <a:ea typeface="宋体" panose="02010600030101010101" pitchFamily="2" charset="-122"/>
                        </a:rPr>
                        <a:t>是指完成企业在较长的时间段的目标，是对企业资源的合理使用的规划，可以是五年、三年或一年以上。</a:t>
                      </a:r>
                      <a:endParaRPr lang="zh-CN" sz="1400" b="0">
                        <a:latin typeface="宋体" panose="02010600030101010101" pitchFamily="2" charset="-122"/>
                        <a:ea typeface="宋体" panose="02010600030101010101" pitchFamily="2" charset="-122"/>
                      </a:endParaRPr>
                    </a:p>
                  </a:txBody>
                  <a:tcPr marL="68580" marR="68580" marT="0" marB="0" anchor="t"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r>
              <a:tr h="692785">
                <a:tc vMerge="1">
                  <a:tcPr>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tcPr>
                </a:tc>
                <a:tc>
                  <a:txBody>
                    <a:bodyPr/>
                    <a:p>
                      <a:pPr marL="68580" indent="0" algn="ctr">
                        <a:spcBef>
                          <a:spcPct val="0"/>
                        </a:spcBef>
                        <a:spcAft>
                          <a:spcPct val="0"/>
                        </a:spcAft>
                      </a:pPr>
                      <a:r>
                        <a:rPr lang="zh-CN" sz="1400" b="1">
                          <a:latin typeface="Calibri" panose="020F0502020204030204"/>
                          <a:ea typeface="宋体" panose="02010600030101010101" pitchFamily="2" charset="-122"/>
                        </a:rPr>
                        <a:t>短期计划</a:t>
                      </a:r>
                      <a:endParaRPr lang="zh-CN" sz="1400" b="1">
                        <a:latin typeface="Calibri" panose="020F0502020204030204"/>
                        <a:ea typeface="宋体" panose="02010600030101010101" pitchFamily="2" charset="-122"/>
                      </a:endParaRPr>
                    </a:p>
                  </a:txBody>
                  <a:tcPr marL="68580" marR="6858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68580" indent="0" algn="l">
                        <a:spcBef>
                          <a:spcPct val="0"/>
                        </a:spcBef>
                        <a:spcAft>
                          <a:spcPct val="0"/>
                        </a:spcAft>
                      </a:pPr>
                      <a:r>
                        <a:rPr lang="zh-CN" sz="1400" b="0">
                          <a:latin typeface="宋体" panose="02010600030101010101" pitchFamily="2" charset="-122"/>
                          <a:ea typeface="宋体" panose="02010600030101010101" pitchFamily="2" charset="-122"/>
                        </a:rPr>
                        <a:t>是指生产周期在一年以内、几个月或者几周的生产周期计划。短期计划同样也是为了更好地、合理地利用企业资源。</a:t>
                      </a:r>
                      <a:endParaRPr lang="zh-CN" sz="1400" b="0">
                        <a:latin typeface="宋体" panose="02010600030101010101" pitchFamily="2" charset="-122"/>
                        <a:ea typeface="宋体" panose="02010600030101010101" pitchFamily="2" charset="-122"/>
                      </a:endParaRPr>
                    </a:p>
                  </a:txBody>
                  <a:tcPr marL="68580" marR="68580" marT="0" marB="0" anchor="t"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r>
              <a:tr h="265430">
                <a:tc vMerge="1">
                  <a:tcPr>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B w="12700" cap="flat" cmpd="sng">
                      <a:solidFill>
                        <a:srgbClr val="000008"/>
                      </a:solidFill>
                      <a:prstDash val="solid"/>
                      <a:headEnd type="none" w="med" len="med"/>
                      <a:tailEnd type="none" w="med" len="med"/>
                    </a:lnB>
                  </a:tcPr>
                </a:tc>
                <a:tc>
                  <a:txBody>
                    <a:bodyPr/>
                    <a:p>
                      <a:pPr marL="68580" indent="0" algn="ctr">
                        <a:spcBef>
                          <a:spcPct val="0"/>
                        </a:spcBef>
                        <a:spcAft>
                          <a:spcPct val="0"/>
                        </a:spcAft>
                      </a:pPr>
                      <a:r>
                        <a:rPr lang="zh-CN" sz="1400" b="1">
                          <a:latin typeface="Calibri" panose="020F0502020204030204"/>
                          <a:ea typeface="宋体" panose="02010600030101010101" pitchFamily="2" charset="-122"/>
                        </a:rPr>
                        <a:t>应急计划</a:t>
                      </a:r>
                      <a:endParaRPr lang="zh-CN" sz="1400" b="1">
                        <a:latin typeface="Calibri" panose="020F0502020204030204"/>
                        <a:ea typeface="宋体" panose="02010600030101010101" pitchFamily="2" charset="-122"/>
                      </a:endParaRPr>
                    </a:p>
                  </a:txBody>
                  <a:tcPr marL="68580" marR="6858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68580" indent="0" algn="just">
                        <a:spcBef>
                          <a:spcPct val="0"/>
                        </a:spcBef>
                        <a:spcAft>
                          <a:spcPct val="0"/>
                        </a:spcAft>
                      </a:pPr>
                      <a:r>
                        <a:rPr lang="zh-CN" sz="1400" b="0">
                          <a:latin typeface="Calibri" panose="020F0502020204030204"/>
                          <a:ea typeface="宋体" panose="02010600030101010101" pitchFamily="2" charset="-122"/>
                        </a:rPr>
                        <a:t>是指一周或者几天、几个小时的生产计划。</a:t>
                      </a:r>
                      <a:endParaRPr lang="zh-CN" sz="1400" b="0">
                        <a:latin typeface="Calibri" panose="020F0502020204030204"/>
                        <a:ea typeface="宋体" panose="02010600030101010101" pitchFamily="2" charset="-122"/>
                      </a:endParaRPr>
                    </a:p>
                  </a:txBody>
                  <a:tcPr marL="68580" marR="68580" marT="0" marB="0" anchor="t"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r>
              <a:tr h="923290">
                <a:tc rowSpan="2">
                  <a:txBody>
                    <a:bodyPr/>
                    <a:p>
                      <a:pPr marL="68580" indent="0" algn="ctr">
                        <a:spcBef>
                          <a:spcPct val="0"/>
                        </a:spcBef>
                        <a:spcAft>
                          <a:spcPct val="0"/>
                        </a:spcAft>
                      </a:pPr>
                      <a:r>
                        <a:rPr lang="zh-CN" sz="1400" b="1">
                          <a:latin typeface="Calibri" panose="020F0502020204030204"/>
                          <a:ea typeface="宋体" panose="02010600030101010101" pitchFamily="2" charset="-122"/>
                        </a:rPr>
                        <a:t>按重要性、关键性分</a:t>
                      </a:r>
                      <a:endParaRPr lang="zh-CN" sz="1400" b="1">
                        <a:latin typeface="Calibri" panose="020F0502020204030204"/>
                        <a:ea typeface="宋体" panose="02010600030101010101" pitchFamily="2" charset="-122"/>
                      </a:endParaRPr>
                    </a:p>
                  </a:txBody>
                  <a:tcPr marL="68580" marR="6858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68580" indent="0" algn="ctr">
                        <a:spcBef>
                          <a:spcPct val="0"/>
                        </a:spcBef>
                        <a:spcAft>
                          <a:spcPct val="0"/>
                        </a:spcAft>
                      </a:pPr>
                      <a:r>
                        <a:rPr lang="zh-CN" sz="1400" b="1">
                          <a:latin typeface="Calibri" panose="020F0502020204030204"/>
                          <a:ea typeface="宋体" panose="02010600030101010101" pitchFamily="2" charset="-122"/>
                        </a:rPr>
                        <a:t>主生产计划</a:t>
                      </a:r>
                      <a:endParaRPr lang="zh-CN" sz="1400" b="1">
                        <a:latin typeface="Calibri" panose="020F0502020204030204"/>
                        <a:ea typeface="宋体" panose="02010600030101010101" pitchFamily="2" charset="-122"/>
                      </a:endParaRPr>
                    </a:p>
                  </a:txBody>
                  <a:tcPr marL="68580" marR="6858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68580" indent="0" algn="l">
                        <a:spcBef>
                          <a:spcPct val="0"/>
                        </a:spcBef>
                        <a:spcAft>
                          <a:spcPct val="0"/>
                        </a:spcAft>
                      </a:pPr>
                      <a:r>
                        <a:rPr lang="zh-CN" sz="1400" b="0">
                          <a:latin typeface="宋体" panose="02010600030101010101" pitchFamily="2" charset="-122"/>
                          <a:ea typeface="宋体" panose="02010600030101010101" pitchFamily="2" charset="-122"/>
                        </a:rPr>
                        <a:t>是生产企业针对某一品种或几种产品在某一时间段的生产产品的数量及质量的规划。生产主计划的制订依据来源于企业的战略规划与市场对产品的需求，来源于用户的订单数量。</a:t>
                      </a:r>
                      <a:endParaRPr lang="zh-CN" sz="1400" b="0">
                        <a:latin typeface="宋体" panose="02010600030101010101" pitchFamily="2" charset="-122"/>
                        <a:ea typeface="宋体" panose="02010600030101010101" pitchFamily="2" charset="-122"/>
                      </a:endParaRPr>
                    </a:p>
                  </a:txBody>
                  <a:tcPr marL="68580" marR="68580" marT="0" marB="0" anchor="t"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r>
              <a:tr h="923925">
                <a:tc vMerge="1">
                  <a:tcPr>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B w="12700" cap="flat" cmpd="sng">
                      <a:solidFill>
                        <a:srgbClr val="000008"/>
                      </a:solidFill>
                      <a:prstDash val="solid"/>
                      <a:headEnd type="none" w="med" len="med"/>
                      <a:tailEnd type="none" w="med" len="med"/>
                    </a:lnB>
                  </a:tcPr>
                </a:tc>
                <a:tc>
                  <a:txBody>
                    <a:bodyPr/>
                    <a:p>
                      <a:pPr marL="68580" indent="0" algn="ctr">
                        <a:spcBef>
                          <a:spcPct val="0"/>
                        </a:spcBef>
                        <a:spcAft>
                          <a:spcPct val="0"/>
                        </a:spcAft>
                      </a:pPr>
                      <a:r>
                        <a:rPr lang="zh-CN" sz="1400" b="1">
                          <a:latin typeface="Calibri" panose="020F0502020204030204"/>
                          <a:ea typeface="宋体" panose="02010600030101010101" pitchFamily="2" charset="-122"/>
                        </a:rPr>
                        <a:t>辅助计划</a:t>
                      </a:r>
                      <a:endParaRPr lang="zh-CN" sz="1400" b="1">
                        <a:latin typeface="Calibri" panose="020F0502020204030204"/>
                        <a:ea typeface="宋体" panose="02010600030101010101" pitchFamily="2" charset="-122"/>
                      </a:endParaRPr>
                    </a:p>
                  </a:txBody>
                  <a:tcPr marL="68580" marR="6858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68580" indent="0" algn="l">
                        <a:spcBef>
                          <a:spcPct val="0"/>
                        </a:spcBef>
                        <a:spcAft>
                          <a:spcPct val="0"/>
                        </a:spcAft>
                      </a:pPr>
                      <a:r>
                        <a:rPr lang="zh-CN" sz="1400" b="0">
                          <a:latin typeface="宋体" panose="02010600030101010101" pitchFamily="2" charset="-122"/>
                          <a:ea typeface="宋体" panose="02010600030101010101" pitchFamily="2" charset="-122"/>
                        </a:rPr>
                        <a:t>是针对主生产计划之外的工作进行的规划，可以帮助企业员工完成主生产计划。辅助计划可以是主生产计划的补充，也可以是主生产计划的调整计划或预备方案。</a:t>
                      </a:r>
                      <a:endParaRPr lang="zh-CN" sz="1400" b="0">
                        <a:latin typeface="宋体" panose="02010600030101010101" pitchFamily="2" charset="-122"/>
                        <a:ea typeface="宋体" panose="02010600030101010101" pitchFamily="2" charset="-122"/>
                      </a:endParaRPr>
                    </a:p>
                  </a:txBody>
                  <a:tcPr marL="68580" marR="68580" marT="0" marB="0" anchor="t"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r>
            </a:tbl>
          </a:graphicData>
        </a:graphic>
      </p:graphicFrame>
      <p:sp>
        <p:nvSpPr>
          <p:cNvPr id="98" name="文本框 97"/>
          <p:cNvSpPr txBox="1"/>
          <p:nvPr/>
        </p:nvSpPr>
        <p:spPr>
          <a:xfrm>
            <a:off x="1043940" y="1340485"/>
            <a:ext cx="5921375" cy="521970"/>
          </a:xfrm>
          <a:prstGeom prst="rect">
            <a:avLst/>
          </a:prstGeom>
        </p:spPr>
        <p:txBody>
          <a:bodyPr wrap="square">
            <a:spAutoFit/>
          </a:bodyPr>
          <a:p>
            <a:pPr marL="285750" indent="-285750" algn="just" defTabSz="266700">
              <a:spcAft>
                <a:spcPct val="0"/>
              </a:spcAft>
              <a:buFont typeface="Wingdings" panose="05000000000000000000" charset="0"/>
              <a:buChar char="n"/>
            </a:pPr>
            <a:r>
              <a:rPr lang="zh-CN" altLang="en-US" sz="2800" b="1">
                <a:latin typeface="宋体" panose="02010600030101010101" pitchFamily="2" charset="-122"/>
                <a:ea typeface="宋体" panose="02010600030101010101" pitchFamily="2" charset="-122"/>
              </a:rPr>
              <a:t>生产计划的</a:t>
            </a:r>
            <a:r>
              <a:rPr lang="zh-CN" altLang="en-US" sz="2800" b="1">
                <a:latin typeface="宋体" panose="02010600030101010101" pitchFamily="2" charset="-122"/>
                <a:ea typeface="宋体" panose="02010600030101010101" pitchFamily="2" charset="-122"/>
              </a:rPr>
              <a:t>分类</a:t>
            </a:r>
            <a:endParaRPr lang="zh-CN" altLang="en-US" sz="2800" b="1">
              <a:latin typeface="宋体" panose="02010600030101010101" pitchFamily="2" charset="-122"/>
              <a:ea typeface="宋体" panose="02010600030101010101" pitchFamily="2" charset="-122"/>
            </a:endParaRPr>
          </a:p>
        </p:txBody>
      </p:sp>
    </p:spTree>
    <p:custDataLst>
      <p:tags r:id="rId2"/>
    </p:custData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266" name="灯片编号占位符 5"/>
          <p:cNvSpPr>
            <a:spLocks noGrp="1"/>
          </p:cNvSpPr>
          <p:nvPr/>
        </p:nvSpPr>
        <p:spPr>
          <a:xfrm>
            <a:off x="107950" y="787400"/>
            <a:ext cx="477838" cy="365125"/>
          </a:xfrm>
          <a:prstGeom prst="rect">
            <a:avLst/>
          </a:prstGeom>
          <a:noFill/>
          <a:ln w="9525">
            <a:noFill/>
          </a:ln>
        </p:spPr>
        <p:txBody>
          <a:bodyPr/>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10242" name="TextBox 53"/>
          <p:cNvSpPr txBox="1"/>
          <p:nvPr/>
        </p:nvSpPr>
        <p:spPr>
          <a:xfrm>
            <a:off x="755333" y="260350"/>
            <a:ext cx="1605280" cy="521970"/>
          </a:xfrm>
          <a:prstGeom prst="rect">
            <a:avLst/>
          </a:prstGeom>
          <a:noFill/>
          <a:ln w="9525">
            <a:noFill/>
          </a:ln>
        </p:spPr>
        <p:txBody>
          <a:bodyPr wrap="none">
            <a:spAutoFit/>
          </a:bodyPr>
          <a:p>
            <a:pPr marL="0" lvl="1" algn="l" eaLnBrk="1" hangingPunct="1">
              <a:buClrTx/>
              <a:buSzTx/>
              <a:buFontTx/>
            </a:pPr>
            <a:r>
              <a:rPr lang="zh-CN" sz="2800" dirty="0">
                <a:ea typeface="微软雅黑" panose="020B0503020204020204" pitchFamily="34" charset="-122"/>
                <a:sym typeface="+mn-ea"/>
              </a:rPr>
              <a:t>生产计划</a:t>
            </a:r>
            <a:endParaRPr lang="zh-CN" sz="2800" dirty="0">
              <a:latin typeface="Verdana" panose="020B0604030504040204" pitchFamily="34" charset="0"/>
              <a:ea typeface="微软雅黑" panose="020B0503020204020204" pitchFamily="34" charset="-122"/>
            </a:endParaRPr>
          </a:p>
        </p:txBody>
      </p:sp>
      <p:pic>
        <p:nvPicPr>
          <p:cNvPr id="172" name="图片 15"/>
          <p:cNvPicPr>
            <a:picLocks noChangeAspect="1"/>
          </p:cNvPicPr>
          <p:nvPr/>
        </p:nvPicPr>
        <p:blipFill>
          <a:blip r:embed="rId1"/>
          <a:srcRect b="9731"/>
          <a:stretch>
            <a:fillRect/>
          </a:stretch>
        </p:blipFill>
        <p:spPr>
          <a:xfrm>
            <a:off x="971550" y="1628775"/>
            <a:ext cx="7235825" cy="4214495"/>
          </a:xfrm>
          <a:prstGeom prst="rect">
            <a:avLst/>
          </a:prstGeom>
          <a:noFill/>
          <a:ln>
            <a:noFill/>
          </a:ln>
        </p:spPr>
      </p:pic>
    </p:spTree>
    <p:custDataLst>
      <p:tags r:id="rId2"/>
    </p:custData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266" name="灯片编号占位符 5"/>
          <p:cNvSpPr>
            <a:spLocks noGrp="1"/>
          </p:cNvSpPr>
          <p:nvPr/>
        </p:nvSpPr>
        <p:spPr>
          <a:xfrm>
            <a:off x="107950" y="787400"/>
            <a:ext cx="477838" cy="365125"/>
          </a:xfrm>
          <a:prstGeom prst="rect">
            <a:avLst/>
          </a:prstGeom>
          <a:noFill/>
          <a:ln w="9525">
            <a:noFill/>
          </a:ln>
        </p:spPr>
        <p:txBody>
          <a:bodyPr/>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10242" name="TextBox 53"/>
          <p:cNvSpPr txBox="1"/>
          <p:nvPr/>
        </p:nvSpPr>
        <p:spPr>
          <a:xfrm>
            <a:off x="755333" y="260350"/>
            <a:ext cx="1605280" cy="521970"/>
          </a:xfrm>
          <a:prstGeom prst="rect">
            <a:avLst/>
          </a:prstGeom>
          <a:noFill/>
          <a:ln w="9525">
            <a:noFill/>
          </a:ln>
        </p:spPr>
        <p:txBody>
          <a:bodyPr wrap="none">
            <a:spAutoFit/>
          </a:bodyPr>
          <a:p>
            <a:pPr marL="0" lvl="1" algn="l" eaLnBrk="1" hangingPunct="1">
              <a:buClrTx/>
              <a:buSzTx/>
              <a:buFontTx/>
            </a:pPr>
            <a:r>
              <a:rPr lang="zh-CN" sz="2800" dirty="0">
                <a:ea typeface="微软雅黑" panose="020B0503020204020204" pitchFamily="34" charset="-122"/>
                <a:sym typeface="+mn-ea"/>
              </a:rPr>
              <a:t>生产计划</a:t>
            </a:r>
            <a:endParaRPr lang="zh-CN" sz="2800" dirty="0">
              <a:latin typeface="Verdana" panose="020B0604030504040204" pitchFamily="34" charset="0"/>
              <a:ea typeface="微软雅黑" panose="020B0503020204020204" pitchFamily="34" charset="-122"/>
            </a:endParaRPr>
          </a:p>
        </p:txBody>
      </p:sp>
      <p:sp>
        <p:nvSpPr>
          <p:cNvPr id="98" name="文本框 97"/>
          <p:cNvSpPr txBox="1"/>
          <p:nvPr/>
        </p:nvSpPr>
        <p:spPr>
          <a:xfrm>
            <a:off x="827405" y="1340485"/>
            <a:ext cx="5921375" cy="521970"/>
          </a:xfrm>
          <a:prstGeom prst="rect">
            <a:avLst/>
          </a:prstGeom>
        </p:spPr>
        <p:txBody>
          <a:bodyPr wrap="square">
            <a:spAutoFit/>
          </a:bodyPr>
          <a:p>
            <a:pPr marL="285750" indent="-285750" algn="just" defTabSz="266700">
              <a:spcAft>
                <a:spcPct val="0"/>
              </a:spcAft>
              <a:buFont typeface="Wingdings" panose="05000000000000000000" charset="0"/>
              <a:buChar char="n"/>
            </a:pPr>
            <a:r>
              <a:rPr lang="zh-CN" altLang="en-US" sz="2800" b="1">
                <a:latin typeface="宋体" panose="02010600030101010101" pitchFamily="2" charset="-122"/>
                <a:ea typeface="宋体" panose="02010600030101010101" pitchFamily="2" charset="-122"/>
              </a:rPr>
              <a:t>编制生产计划的流程</a:t>
            </a:r>
            <a:endParaRPr lang="zh-CN" altLang="en-US" sz="2800" b="1">
              <a:latin typeface="宋体" panose="02010600030101010101" pitchFamily="2" charset="-122"/>
              <a:ea typeface="宋体" panose="02010600030101010101" pitchFamily="2" charset="-122"/>
            </a:endParaRPr>
          </a:p>
        </p:txBody>
      </p:sp>
      <p:pic>
        <p:nvPicPr>
          <p:cNvPr id="31" name="图片 31" descr="图4-6 0205修正"/>
          <p:cNvPicPr>
            <a:picLocks noChangeAspect="1"/>
          </p:cNvPicPr>
          <p:nvPr/>
        </p:nvPicPr>
        <p:blipFill>
          <a:blip r:embed="rId1"/>
          <a:stretch>
            <a:fillRect/>
          </a:stretch>
        </p:blipFill>
        <p:spPr>
          <a:xfrm>
            <a:off x="2339340" y="2420620"/>
            <a:ext cx="3985260" cy="3739515"/>
          </a:xfrm>
          <a:prstGeom prst="rect">
            <a:avLst/>
          </a:prstGeom>
        </p:spPr>
      </p:pic>
    </p:spTree>
    <p:custDataLst>
      <p:tags r:id="rId2"/>
    </p:custData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266" name="灯片编号占位符 5"/>
          <p:cNvSpPr>
            <a:spLocks noGrp="1"/>
          </p:cNvSpPr>
          <p:nvPr/>
        </p:nvSpPr>
        <p:spPr>
          <a:xfrm>
            <a:off x="107950" y="787400"/>
            <a:ext cx="477838" cy="365125"/>
          </a:xfrm>
          <a:prstGeom prst="rect">
            <a:avLst/>
          </a:prstGeom>
          <a:noFill/>
          <a:ln w="9525">
            <a:noFill/>
          </a:ln>
        </p:spPr>
        <p:txBody>
          <a:bodyPr/>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10242" name="TextBox 53"/>
          <p:cNvSpPr txBox="1"/>
          <p:nvPr/>
        </p:nvSpPr>
        <p:spPr>
          <a:xfrm>
            <a:off x="755333" y="260350"/>
            <a:ext cx="1605280" cy="521970"/>
          </a:xfrm>
          <a:prstGeom prst="rect">
            <a:avLst/>
          </a:prstGeom>
          <a:noFill/>
          <a:ln w="9525">
            <a:noFill/>
          </a:ln>
        </p:spPr>
        <p:txBody>
          <a:bodyPr wrap="none">
            <a:spAutoFit/>
          </a:bodyPr>
          <a:p>
            <a:pPr marL="0" lvl="1" algn="l" eaLnBrk="1" hangingPunct="1">
              <a:buClrTx/>
              <a:buSzTx/>
              <a:buFontTx/>
            </a:pPr>
            <a:r>
              <a:rPr lang="zh-CN" sz="2800" dirty="0">
                <a:ea typeface="微软雅黑" panose="020B0503020204020204" pitchFamily="34" charset="-122"/>
                <a:sym typeface="+mn-ea"/>
              </a:rPr>
              <a:t>生产计划</a:t>
            </a:r>
            <a:endParaRPr lang="zh-CN" sz="2800" dirty="0">
              <a:latin typeface="Verdana" panose="020B0604030504040204" pitchFamily="34" charset="0"/>
              <a:ea typeface="微软雅黑" panose="020B0503020204020204" pitchFamily="34" charset="-122"/>
            </a:endParaRPr>
          </a:p>
        </p:txBody>
      </p:sp>
      <p:sp>
        <p:nvSpPr>
          <p:cNvPr id="98" name="文本框 97"/>
          <p:cNvSpPr txBox="1"/>
          <p:nvPr/>
        </p:nvSpPr>
        <p:spPr>
          <a:xfrm>
            <a:off x="827405" y="1340485"/>
            <a:ext cx="5921375" cy="521970"/>
          </a:xfrm>
          <a:prstGeom prst="rect">
            <a:avLst/>
          </a:prstGeom>
        </p:spPr>
        <p:txBody>
          <a:bodyPr wrap="square">
            <a:spAutoFit/>
          </a:bodyPr>
          <a:p>
            <a:pPr marL="285750" indent="-285750" algn="just" defTabSz="266700">
              <a:spcAft>
                <a:spcPct val="0"/>
              </a:spcAft>
              <a:buFont typeface="Wingdings" panose="05000000000000000000" charset="0"/>
              <a:buChar char="n"/>
            </a:pPr>
            <a:r>
              <a:rPr lang="zh-CN" altLang="en-US" sz="2800" b="1">
                <a:latin typeface="宋体" panose="02010600030101010101" pitchFamily="2" charset="-122"/>
                <a:ea typeface="宋体" panose="02010600030101010101" pitchFamily="2" charset="-122"/>
              </a:rPr>
              <a:t>生产计划的</a:t>
            </a:r>
            <a:r>
              <a:rPr lang="zh-CN" altLang="en-US" sz="2800" b="1">
                <a:latin typeface="宋体" panose="02010600030101010101" pitchFamily="2" charset="-122"/>
                <a:ea typeface="宋体" panose="02010600030101010101" pitchFamily="2" charset="-122"/>
              </a:rPr>
              <a:t>内容</a:t>
            </a:r>
            <a:endParaRPr lang="zh-CN" altLang="en-US" sz="2800" b="1">
              <a:latin typeface="宋体" panose="02010600030101010101" pitchFamily="2" charset="-122"/>
              <a:ea typeface="宋体" panose="02010600030101010101" pitchFamily="2" charset="-122"/>
            </a:endParaRPr>
          </a:p>
        </p:txBody>
      </p:sp>
      <p:sp>
        <p:nvSpPr>
          <p:cNvPr id="2" name="文本框 1"/>
          <p:cNvSpPr txBox="1"/>
          <p:nvPr/>
        </p:nvSpPr>
        <p:spPr>
          <a:xfrm>
            <a:off x="1115695" y="2276475"/>
            <a:ext cx="7681595" cy="2999740"/>
          </a:xfrm>
          <a:prstGeom prst="rect">
            <a:avLst/>
          </a:prstGeom>
        </p:spPr>
        <p:txBody>
          <a:bodyPr wrap="square">
            <a:spAutoFit/>
          </a:bodyPr>
          <a:p>
            <a:pPr marL="285750" indent="-285750" algn="just" defTabSz="266700">
              <a:lnSpc>
                <a:spcPct val="150000"/>
              </a:lnSpc>
              <a:spcAft>
                <a:spcPct val="0"/>
              </a:spcAft>
              <a:buFont typeface="Wingdings" panose="05000000000000000000" charset="0"/>
              <a:buChar char="Ø"/>
            </a:pPr>
            <a:r>
              <a:rPr lang="en-US" altLang="zh-CN" sz="1800">
                <a:latin typeface="宋体" panose="02010600030101010101" pitchFamily="2" charset="-122"/>
                <a:ea typeface="宋体" panose="02010600030101010101" pitchFamily="2" charset="-122"/>
              </a:rPr>
              <a:t>What——</a:t>
            </a:r>
            <a:r>
              <a:rPr lang="zh-CN" altLang="en-US" sz="1800">
                <a:latin typeface="宋体" panose="02010600030101010101" pitchFamily="2" charset="-122"/>
                <a:ea typeface="宋体" panose="02010600030101010101" pitchFamily="2" charset="-122"/>
              </a:rPr>
              <a:t>做什么，制造产品的名称、类型、型号等；</a:t>
            </a:r>
            <a:endParaRPr lang="zh-CN" altLang="en-US" sz="1800">
              <a:latin typeface="宋体" panose="02010600030101010101" pitchFamily="2" charset="-122"/>
              <a:ea typeface="宋体" panose="02010600030101010101" pitchFamily="2" charset="-122"/>
            </a:endParaRPr>
          </a:p>
          <a:p>
            <a:pPr marL="285750" indent="-285750" algn="just" defTabSz="266700">
              <a:lnSpc>
                <a:spcPct val="150000"/>
              </a:lnSpc>
              <a:spcAft>
                <a:spcPct val="0"/>
              </a:spcAft>
              <a:buFont typeface="Wingdings" panose="05000000000000000000" charset="0"/>
              <a:buChar char="Ø"/>
            </a:pPr>
            <a:r>
              <a:rPr lang="en-US" altLang="zh-CN" sz="1800">
                <a:latin typeface="宋体" panose="02010600030101010101" pitchFamily="2" charset="-122"/>
                <a:ea typeface="宋体" panose="02010600030101010101" pitchFamily="2" charset="-122"/>
              </a:rPr>
              <a:t>Why——</a:t>
            </a:r>
            <a:r>
              <a:rPr lang="zh-CN" altLang="en-US" sz="1800">
                <a:latin typeface="宋体" panose="02010600030101010101" pitchFamily="2" charset="-122"/>
                <a:ea typeface="宋体" panose="02010600030101010101" pitchFamily="2" charset="-122"/>
              </a:rPr>
              <a:t>为什么做，制造产品的名称、类型、型号等；</a:t>
            </a:r>
            <a:endParaRPr lang="zh-CN" altLang="en-US" sz="1800">
              <a:latin typeface="宋体" panose="02010600030101010101" pitchFamily="2" charset="-122"/>
              <a:ea typeface="宋体" panose="02010600030101010101" pitchFamily="2" charset="-122"/>
            </a:endParaRPr>
          </a:p>
          <a:p>
            <a:pPr marL="285750" indent="-285750" algn="just" defTabSz="266700">
              <a:lnSpc>
                <a:spcPct val="150000"/>
              </a:lnSpc>
              <a:spcAft>
                <a:spcPct val="0"/>
              </a:spcAft>
              <a:buFont typeface="Wingdings" panose="05000000000000000000" charset="0"/>
              <a:buChar char="Ø"/>
            </a:pPr>
            <a:r>
              <a:rPr lang="en-US" altLang="zh-CN" sz="1800">
                <a:latin typeface="宋体" panose="02010600030101010101" pitchFamily="2" charset="-122"/>
                <a:ea typeface="宋体" panose="02010600030101010101" pitchFamily="2" charset="-122"/>
              </a:rPr>
              <a:t>Who——</a:t>
            </a:r>
            <a:r>
              <a:rPr lang="zh-CN" altLang="en-US" sz="1800">
                <a:latin typeface="宋体" panose="02010600030101010101" pitchFamily="2" charset="-122"/>
                <a:ea typeface="宋体" panose="02010600030101010101" pitchFamily="2" charset="-122"/>
              </a:rPr>
              <a:t>谁来做，哪些部门参与生产或支持生产，哪些员工参加生产；</a:t>
            </a:r>
            <a:endParaRPr lang="zh-CN" altLang="en-US" sz="1800">
              <a:latin typeface="宋体" panose="02010600030101010101" pitchFamily="2" charset="-122"/>
              <a:ea typeface="宋体" panose="02010600030101010101" pitchFamily="2" charset="-122"/>
            </a:endParaRPr>
          </a:p>
          <a:p>
            <a:pPr marL="285750" indent="-285750" algn="just" defTabSz="266700">
              <a:lnSpc>
                <a:spcPct val="150000"/>
              </a:lnSpc>
              <a:spcAft>
                <a:spcPct val="0"/>
              </a:spcAft>
              <a:buFont typeface="Wingdings" panose="05000000000000000000" charset="0"/>
              <a:buChar char="Ø"/>
            </a:pPr>
            <a:r>
              <a:rPr lang="en-US" altLang="zh-CN" sz="1800">
                <a:latin typeface="宋体" panose="02010600030101010101" pitchFamily="2" charset="-122"/>
                <a:ea typeface="宋体" panose="02010600030101010101" pitchFamily="2" charset="-122"/>
              </a:rPr>
              <a:t>Where——</a:t>
            </a:r>
            <a:r>
              <a:rPr lang="zh-CN" altLang="en-US" sz="1800">
                <a:latin typeface="宋体" panose="02010600030101010101" pitchFamily="2" charset="-122"/>
                <a:ea typeface="宋体" panose="02010600030101010101" pitchFamily="2" charset="-122"/>
              </a:rPr>
              <a:t>在哪里做，制造的产品、半成品、零部件等物料在生产线的哪些工序生产或组装；</a:t>
            </a:r>
            <a:endParaRPr lang="zh-CN" altLang="en-US" sz="1800">
              <a:latin typeface="宋体" panose="02010600030101010101" pitchFamily="2" charset="-122"/>
              <a:ea typeface="宋体" panose="02010600030101010101" pitchFamily="2" charset="-122"/>
            </a:endParaRPr>
          </a:p>
          <a:p>
            <a:pPr marL="285750" indent="-285750" algn="just" defTabSz="266700">
              <a:lnSpc>
                <a:spcPct val="150000"/>
              </a:lnSpc>
              <a:spcAft>
                <a:spcPct val="0"/>
              </a:spcAft>
              <a:buFont typeface="Wingdings" panose="05000000000000000000" charset="0"/>
              <a:buChar char="Ø"/>
            </a:pPr>
            <a:r>
              <a:rPr lang="en-US" altLang="zh-CN" sz="1800">
                <a:latin typeface="宋体" panose="02010600030101010101" pitchFamily="2" charset="-122"/>
                <a:ea typeface="宋体" panose="02010600030101010101" pitchFamily="2" charset="-122"/>
              </a:rPr>
              <a:t>When——</a:t>
            </a:r>
            <a:r>
              <a:rPr lang="zh-CN" altLang="en-US" sz="1800">
                <a:latin typeface="宋体" panose="02010600030101010101" pitchFamily="2" charset="-122"/>
                <a:ea typeface="宋体" panose="02010600030101010101" pitchFamily="2" charset="-122"/>
              </a:rPr>
              <a:t>时间，生产的起始时间和结束验收时间；</a:t>
            </a:r>
            <a:endParaRPr lang="zh-CN" altLang="en-US" sz="1800">
              <a:latin typeface="宋体" panose="02010600030101010101" pitchFamily="2" charset="-122"/>
              <a:ea typeface="宋体" panose="02010600030101010101" pitchFamily="2" charset="-122"/>
            </a:endParaRPr>
          </a:p>
          <a:p>
            <a:pPr marL="285750" indent="-285750" algn="just" defTabSz="266700">
              <a:lnSpc>
                <a:spcPct val="150000"/>
              </a:lnSpc>
              <a:spcAft>
                <a:spcPct val="0"/>
              </a:spcAft>
              <a:buFont typeface="Wingdings" panose="05000000000000000000" charset="0"/>
              <a:buChar char="Ø"/>
            </a:pPr>
            <a:r>
              <a:rPr lang="en-US" altLang="zh-CN" sz="1800">
                <a:latin typeface="宋体" panose="02010600030101010101" pitchFamily="2" charset="-122"/>
                <a:ea typeface="宋体" panose="02010600030101010101" pitchFamily="2" charset="-122"/>
              </a:rPr>
              <a:t>How many——</a:t>
            </a:r>
            <a:r>
              <a:rPr lang="zh-CN" altLang="en-US" sz="1800">
                <a:latin typeface="宋体" panose="02010600030101010101" pitchFamily="2" charset="-122"/>
                <a:ea typeface="宋体" panose="02010600030101010101" pitchFamily="2" charset="-122"/>
              </a:rPr>
              <a:t>做多少，标明生产产品的数量。</a:t>
            </a:r>
            <a:endParaRPr lang="zh-CN" altLang="en-US" sz="1800">
              <a:latin typeface="宋体" panose="02010600030101010101" pitchFamily="2" charset="-122"/>
              <a:ea typeface="宋体" panose="02010600030101010101" pitchFamily="2" charset="-122"/>
            </a:endParaRPr>
          </a:p>
        </p:txBody>
      </p:sp>
    </p:spTree>
    <p:custDataLst>
      <p:tags r:id="rId1"/>
    </p:custData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266" name="灯片编号占位符 5"/>
          <p:cNvSpPr>
            <a:spLocks noGrp="1"/>
          </p:cNvSpPr>
          <p:nvPr/>
        </p:nvSpPr>
        <p:spPr>
          <a:xfrm>
            <a:off x="107950" y="787400"/>
            <a:ext cx="477838" cy="365125"/>
          </a:xfrm>
          <a:prstGeom prst="rect">
            <a:avLst/>
          </a:prstGeom>
          <a:noFill/>
          <a:ln w="9525">
            <a:noFill/>
          </a:ln>
        </p:spPr>
        <p:txBody>
          <a:bodyPr/>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10242" name="TextBox 53"/>
          <p:cNvSpPr txBox="1"/>
          <p:nvPr/>
        </p:nvSpPr>
        <p:spPr>
          <a:xfrm>
            <a:off x="755333" y="260350"/>
            <a:ext cx="1605280" cy="521970"/>
          </a:xfrm>
          <a:prstGeom prst="rect">
            <a:avLst/>
          </a:prstGeom>
          <a:noFill/>
          <a:ln w="9525">
            <a:noFill/>
          </a:ln>
        </p:spPr>
        <p:txBody>
          <a:bodyPr wrap="none">
            <a:spAutoFit/>
          </a:bodyPr>
          <a:p>
            <a:pPr marL="0" lvl="1" algn="l" eaLnBrk="1" hangingPunct="1">
              <a:buClrTx/>
              <a:buSzTx/>
              <a:buFontTx/>
            </a:pPr>
            <a:r>
              <a:rPr lang="zh-CN" sz="2800" dirty="0">
                <a:ea typeface="微软雅黑" panose="020B0503020204020204" pitchFamily="34" charset="-122"/>
                <a:sym typeface="+mn-ea"/>
              </a:rPr>
              <a:t>综合计划</a:t>
            </a:r>
            <a:endParaRPr lang="zh-CN" sz="2800" dirty="0">
              <a:ea typeface="微软雅黑" panose="020B0503020204020204" pitchFamily="34" charset="-122"/>
              <a:sym typeface="+mn-ea"/>
            </a:endParaRPr>
          </a:p>
        </p:txBody>
      </p:sp>
      <p:sp>
        <p:nvSpPr>
          <p:cNvPr id="98" name="文本框 97"/>
          <p:cNvSpPr txBox="1"/>
          <p:nvPr/>
        </p:nvSpPr>
        <p:spPr>
          <a:xfrm>
            <a:off x="827405" y="1448435"/>
            <a:ext cx="5921375" cy="521970"/>
          </a:xfrm>
          <a:prstGeom prst="rect">
            <a:avLst/>
          </a:prstGeom>
        </p:spPr>
        <p:txBody>
          <a:bodyPr wrap="square">
            <a:spAutoFit/>
          </a:bodyPr>
          <a:p>
            <a:pPr marL="285750" indent="-285750" algn="just" defTabSz="266700">
              <a:spcAft>
                <a:spcPct val="0"/>
              </a:spcAft>
              <a:buFont typeface="Wingdings" panose="05000000000000000000" charset="0"/>
              <a:buChar char="n"/>
            </a:pPr>
            <a:r>
              <a:rPr lang="zh-CN" altLang="en-US" sz="2800" b="1">
                <a:latin typeface="宋体" panose="02010600030101010101" pitchFamily="2" charset="-122"/>
                <a:ea typeface="宋体" panose="02010600030101010101" pitchFamily="2" charset="-122"/>
              </a:rPr>
              <a:t>综合计划的编制步骤</a:t>
            </a:r>
            <a:endParaRPr lang="zh-CN" altLang="en-US" sz="2800" b="1">
              <a:latin typeface="宋体" panose="02010600030101010101" pitchFamily="2" charset="-122"/>
              <a:ea typeface="宋体" panose="02010600030101010101" pitchFamily="2" charset="-122"/>
            </a:endParaRPr>
          </a:p>
        </p:txBody>
      </p:sp>
      <p:sp>
        <p:nvSpPr>
          <p:cNvPr id="2" name="文本框 1"/>
          <p:cNvSpPr txBox="1"/>
          <p:nvPr/>
        </p:nvSpPr>
        <p:spPr>
          <a:xfrm>
            <a:off x="1462405" y="2636520"/>
            <a:ext cx="7681595" cy="2676525"/>
          </a:xfrm>
          <a:prstGeom prst="rect">
            <a:avLst/>
          </a:prstGeom>
        </p:spPr>
        <p:txBody>
          <a:bodyPr wrap="square">
            <a:spAutoFit/>
          </a:bodyPr>
          <a:p>
            <a:pPr algn="just" defTabSz="266700">
              <a:lnSpc>
                <a:spcPct val="150000"/>
              </a:lnSpc>
              <a:spcAft>
                <a:spcPct val="0"/>
              </a:spcAft>
            </a:pPr>
            <a:r>
              <a:rPr sz="2800">
                <a:latin typeface="宋体" panose="02010600030101010101" pitchFamily="2" charset="-122"/>
                <a:ea typeface="宋体" panose="02010600030101010101" pitchFamily="2" charset="-122"/>
              </a:rPr>
              <a:t>1.明确计划期内市场需求。</a:t>
            </a:r>
            <a:endParaRPr sz="2800">
              <a:latin typeface="宋体" panose="02010600030101010101" pitchFamily="2" charset="-122"/>
              <a:ea typeface="宋体" panose="02010600030101010101" pitchFamily="2" charset="-122"/>
            </a:endParaRPr>
          </a:p>
          <a:p>
            <a:pPr algn="just" defTabSz="266700">
              <a:lnSpc>
                <a:spcPct val="150000"/>
              </a:lnSpc>
              <a:spcAft>
                <a:spcPct val="0"/>
              </a:spcAft>
            </a:pPr>
            <a:r>
              <a:rPr sz="2800">
                <a:latin typeface="宋体" panose="02010600030101010101" pitchFamily="2" charset="-122"/>
                <a:ea typeface="宋体" panose="02010600030101010101" pitchFamily="2" charset="-122"/>
              </a:rPr>
              <a:t>2.统筹安排，制定初步计划方案。</a:t>
            </a:r>
            <a:endParaRPr sz="2800">
              <a:latin typeface="宋体" panose="02010600030101010101" pitchFamily="2" charset="-122"/>
              <a:ea typeface="宋体" panose="02010600030101010101" pitchFamily="2" charset="-122"/>
            </a:endParaRPr>
          </a:p>
          <a:p>
            <a:pPr algn="just" defTabSz="266700">
              <a:lnSpc>
                <a:spcPct val="150000"/>
              </a:lnSpc>
              <a:spcAft>
                <a:spcPct val="0"/>
              </a:spcAft>
            </a:pPr>
            <a:r>
              <a:rPr sz="2800">
                <a:latin typeface="宋体" panose="02010600030101010101" pitchFamily="2" charset="-122"/>
                <a:ea typeface="宋体" panose="02010600030101010101" pitchFamily="2" charset="-122"/>
              </a:rPr>
              <a:t>3.整体平衡分析，明确综合计划指标。</a:t>
            </a:r>
            <a:endParaRPr sz="2800">
              <a:latin typeface="宋体" panose="02010600030101010101" pitchFamily="2" charset="-122"/>
              <a:ea typeface="宋体" panose="02010600030101010101" pitchFamily="2" charset="-122"/>
            </a:endParaRPr>
          </a:p>
          <a:p>
            <a:pPr algn="just" defTabSz="266700">
              <a:lnSpc>
                <a:spcPct val="150000"/>
              </a:lnSpc>
              <a:spcAft>
                <a:spcPct val="0"/>
              </a:spcAft>
            </a:pPr>
            <a:r>
              <a:rPr sz="2800">
                <a:latin typeface="宋体" panose="02010600030101010101" pitchFamily="2" charset="-122"/>
                <a:ea typeface="宋体" panose="02010600030101010101" pitchFamily="2" charset="-122"/>
              </a:rPr>
              <a:t>4.讨论和修正，最终批准实施。</a:t>
            </a:r>
            <a:endParaRPr sz="2800">
              <a:latin typeface="宋体" panose="02010600030101010101" pitchFamily="2" charset="-122"/>
              <a:ea typeface="宋体" panose="02010600030101010101" pitchFamily="2" charset="-122"/>
            </a:endParaRPr>
          </a:p>
        </p:txBody>
      </p:sp>
    </p:spTree>
    <p:custDataLst>
      <p:tags r:id="rId1"/>
    </p:custData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266" name="灯片编号占位符 5"/>
          <p:cNvSpPr>
            <a:spLocks noGrp="1"/>
          </p:cNvSpPr>
          <p:nvPr/>
        </p:nvSpPr>
        <p:spPr>
          <a:xfrm>
            <a:off x="107950" y="787400"/>
            <a:ext cx="477838" cy="365125"/>
          </a:xfrm>
          <a:prstGeom prst="rect">
            <a:avLst/>
          </a:prstGeom>
          <a:noFill/>
          <a:ln w="9525">
            <a:noFill/>
          </a:ln>
        </p:spPr>
        <p:txBody>
          <a:bodyPr/>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10242" name="TextBox 53"/>
          <p:cNvSpPr txBox="1"/>
          <p:nvPr/>
        </p:nvSpPr>
        <p:spPr>
          <a:xfrm>
            <a:off x="755333" y="260350"/>
            <a:ext cx="1605280" cy="521970"/>
          </a:xfrm>
          <a:prstGeom prst="rect">
            <a:avLst/>
          </a:prstGeom>
          <a:noFill/>
          <a:ln w="9525">
            <a:noFill/>
          </a:ln>
        </p:spPr>
        <p:txBody>
          <a:bodyPr wrap="none">
            <a:spAutoFit/>
          </a:bodyPr>
          <a:p>
            <a:pPr marL="0" lvl="1" algn="l" eaLnBrk="1" hangingPunct="1">
              <a:buClrTx/>
              <a:buSzTx/>
              <a:buFontTx/>
            </a:pPr>
            <a:r>
              <a:rPr lang="zh-CN" sz="2800" dirty="0">
                <a:ea typeface="微软雅黑" panose="020B0503020204020204" pitchFamily="34" charset="-122"/>
                <a:sym typeface="+mn-ea"/>
              </a:rPr>
              <a:t>综合计划</a:t>
            </a:r>
            <a:endParaRPr lang="zh-CN" sz="2800" dirty="0">
              <a:ea typeface="微软雅黑" panose="020B0503020204020204" pitchFamily="34" charset="-122"/>
              <a:sym typeface="+mn-ea"/>
            </a:endParaRPr>
          </a:p>
        </p:txBody>
      </p:sp>
      <p:sp>
        <p:nvSpPr>
          <p:cNvPr id="98" name="文本框 97"/>
          <p:cNvSpPr txBox="1"/>
          <p:nvPr/>
        </p:nvSpPr>
        <p:spPr>
          <a:xfrm>
            <a:off x="827405" y="1448435"/>
            <a:ext cx="5921375" cy="521970"/>
          </a:xfrm>
          <a:prstGeom prst="rect">
            <a:avLst/>
          </a:prstGeom>
        </p:spPr>
        <p:txBody>
          <a:bodyPr wrap="square">
            <a:spAutoFit/>
          </a:bodyPr>
          <a:p>
            <a:pPr marL="285750" indent="-285750" algn="just" defTabSz="266700">
              <a:spcAft>
                <a:spcPct val="0"/>
              </a:spcAft>
              <a:buFont typeface="Wingdings" panose="05000000000000000000" charset="0"/>
              <a:buChar char="n"/>
            </a:pPr>
            <a:r>
              <a:rPr lang="zh-CN" altLang="en-US" sz="2800" b="1">
                <a:latin typeface="宋体" panose="02010600030101010101" pitchFamily="2" charset="-122"/>
                <a:ea typeface="宋体" panose="02010600030101010101" pitchFamily="2" charset="-122"/>
              </a:rPr>
              <a:t>滚动式计划的编制方法</a:t>
            </a:r>
            <a:endParaRPr lang="zh-CN" altLang="en-US" sz="2800" b="1">
              <a:latin typeface="宋体" panose="02010600030101010101" pitchFamily="2" charset="-122"/>
              <a:ea typeface="宋体" panose="02010600030101010101" pitchFamily="2" charset="-122"/>
            </a:endParaRPr>
          </a:p>
        </p:txBody>
      </p:sp>
      <p:pic>
        <p:nvPicPr>
          <p:cNvPr id="158" name="图片 158" descr="P123图4-7"/>
          <p:cNvPicPr>
            <a:picLocks noChangeAspect="1"/>
          </p:cNvPicPr>
          <p:nvPr/>
        </p:nvPicPr>
        <p:blipFill>
          <a:blip r:embed="rId1"/>
          <a:stretch>
            <a:fillRect/>
          </a:stretch>
        </p:blipFill>
        <p:spPr>
          <a:xfrm>
            <a:off x="1907540" y="2780665"/>
            <a:ext cx="5166995" cy="1857375"/>
          </a:xfrm>
          <a:prstGeom prst="rect">
            <a:avLst/>
          </a:prstGeom>
        </p:spPr>
      </p:pic>
    </p:spTree>
    <p:custDataLst>
      <p:tags r:id="rId2"/>
    </p:custData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266" name="灯片编号占位符 5"/>
          <p:cNvSpPr>
            <a:spLocks noGrp="1"/>
          </p:cNvSpPr>
          <p:nvPr/>
        </p:nvSpPr>
        <p:spPr>
          <a:xfrm>
            <a:off x="107950" y="787400"/>
            <a:ext cx="477838" cy="365125"/>
          </a:xfrm>
          <a:prstGeom prst="rect">
            <a:avLst/>
          </a:prstGeom>
          <a:noFill/>
          <a:ln w="9525">
            <a:noFill/>
          </a:ln>
        </p:spPr>
        <p:txBody>
          <a:bodyPr/>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10242" name="TextBox 53"/>
          <p:cNvSpPr txBox="1"/>
          <p:nvPr/>
        </p:nvSpPr>
        <p:spPr>
          <a:xfrm>
            <a:off x="827088" y="260350"/>
            <a:ext cx="1960880" cy="521970"/>
          </a:xfrm>
          <a:prstGeom prst="rect">
            <a:avLst/>
          </a:prstGeom>
          <a:noFill/>
          <a:ln w="9525">
            <a:noFill/>
          </a:ln>
        </p:spPr>
        <p:txBody>
          <a:bodyPr wrap="none">
            <a:spAutoFit/>
          </a:bodyPr>
          <a:p>
            <a:pPr marL="0" lvl="1" algn="l" eaLnBrk="1" hangingPunct="1">
              <a:buClrTx/>
              <a:buSzTx/>
              <a:buFontTx/>
            </a:pPr>
            <a:r>
              <a:rPr lang="zh-CN" sz="2800" dirty="0">
                <a:ea typeface="微软雅黑" panose="020B0503020204020204" pitchFamily="34" charset="-122"/>
                <a:sym typeface="+mn-ea"/>
              </a:rPr>
              <a:t>主生产计划</a:t>
            </a:r>
            <a:endParaRPr lang="zh-CN" sz="2800" dirty="0">
              <a:ea typeface="微软雅黑" panose="020B0503020204020204" pitchFamily="34" charset="-122"/>
              <a:sym typeface="+mn-ea"/>
            </a:endParaRPr>
          </a:p>
        </p:txBody>
      </p:sp>
      <p:sp>
        <p:nvSpPr>
          <p:cNvPr id="98" name="文本框 97"/>
          <p:cNvSpPr txBox="1"/>
          <p:nvPr/>
        </p:nvSpPr>
        <p:spPr>
          <a:xfrm>
            <a:off x="827405" y="1448435"/>
            <a:ext cx="5921375" cy="521970"/>
          </a:xfrm>
          <a:prstGeom prst="rect">
            <a:avLst/>
          </a:prstGeom>
        </p:spPr>
        <p:txBody>
          <a:bodyPr wrap="square">
            <a:spAutoFit/>
          </a:bodyPr>
          <a:p>
            <a:pPr marL="285750" indent="-285750" algn="just" defTabSz="266700">
              <a:spcAft>
                <a:spcPct val="0"/>
              </a:spcAft>
              <a:buFont typeface="Wingdings" panose="05000000000000000000" charset="0"/>
              <a:buChar char="n"/>
            </a:pPr>
            <a:r>
              <a:rPr lang="zh-CN" altLang="en-US" sz="2800" b="1">
                <a:latin typeface="宋体" panose="02010600030101010101" pitchFamily="2" charset="-122"/>
                <a:ea typeface="宋体" panose="02010600030101010101" pitchFamily="2" charset="-122"/>
              </a:rPr>
              <a:t>主生产计划的概念</a:t>
            </a:r>
            <a:endParaRPr lang="zh-CN" altLang="en-US" sz="2800" b="1">
              <a:latin typeface="宋体" panose="02010600030101010101" pitchFamily="2" charset="-122"/>
              <a:ea typeface="宋体" panose="02010600030101010101" pitchFamily="2" charset="-122"/>
            </a:endParaRPr>
          </a:p>
        </p:txBody>
      </p:sp>
      <p:sp>
        <p:nvSpPr>
          <p:cNvPr id="2" name="文本框 1"/>
          <p:cNvSpPr txBox="1"/>
          <p:nvPr/>
        </p:nvSpPr>
        <p:spPr>
          <a:xfrm>
            <a:off x="1188085" y="2420620"/>
            <a:ext cx="7456170" cy="3415030"/>
          </a:xfrm>
          <a:prstGeom prst="rect">
            <a:avLst/>
          </a:prstGeom>
        </p:spPr>
        <p:txBody>
          <a:bodyPr wrap="square">
            <a:spAutoFit/>
          </a:bodyPr>
          <a:p>
            <a:pPr marL="342900" indent="-342900" algn="just" defTabSz="266700">
              <a:lnSpc>
                <a:spcPct val="150000"/>
              </a:lnSpc>
              <a:buClrTx/>
              <a:buSzTx/>
              <a:buFont typeface="Wingdings" panose="05000000000000000000" charset="0"/>
              <a:buChar char="l"/>
            </a:pPr>
            <a:r>
              <a:rPr sz="2400">
                <a:latin typeface="宋体" panose="02010600030101010101" pitchFamily="2" charset="-122"/>
                <a:ea typeface="宋体" panose="02010600030101010101" pitchFamily="2" charset="-122"/>
              </a:rPr>
              <a:t>主生产计划（MPS）是中短期计划的一部分，它将综合计划进一步细化，使其成为可操作的实施计划。</a:t>
            </a:r>
            <a:endParaRPr sz="2400">
              <a:latin typeface="宋体" panose="02010600030101010101" pitchFamily="2" charset="-122"/>
              <a:ea typeface="宋体" panose="02010600030101010101" pitchFamily="2" charset="-122"/>
            </a:endParaRPr>
          </a:p>
          <a:p>
            <a:pPr marL="342900" indent="-342900" algn="just" defTabSz="266700">
              <a:lnSpc>
                <a:spcPct val="150000"/>
              </a:lnSpc>
              <a:buClrTx/>
              <a:buSzTx/>
              <a:buFont typeface="Wingdings" panose="05000000000000000000" charset="0"/>
              <a:buChar char="l"/>
            </a:pPr>
            <a:r>
              <a:rPr sz="2400">
                <a:latin typeface="宋体" panose="02010600030101010101" pitchFamily="2" charset="-122"/>
                <a:ea typeface="宋体" panose="02010600030101010101" pitchFamily="2" charset="-122"/>
              </a:rPr>
              <a:t>主生产计划的任务是根据年度综合计划的要求，对企业内部每个生产单位在较短时间内的生产任务进行详细安排，并明确实现的方法，以确保企业按照品种、数量、质量和期限全面完成生产任务。</a:t>
            </a:r>
            <a:endParaRPr sz="2400">
              <a:latin typeface="宋体" panose="02010600030101010101" pitchFamily="2" charset="-122"/>
              <a:ea typeface="宋体" panose="02010600030101010101" pitchFamily="2" charset="-122"/>
            </a:endParaRPr>
          </a:p>
        </p:txBody>
      </p:sp>
    </p:spTree>
    <p:custDataLst>
      <p:tags r:id="rId1"/>
    </p:custData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266" name="灯片编号占位符 5"/>
          <p:cNvSpPr>
            <a:spLocks noGrp="1"/>
          </p:cNvSpPr>
          <p:nvPr/>
        </p:nvSpPr>
        <p:spPr>
          <a:xfrm>
            <a:off x="107950" y="787400"/>
            <a:ext cx="477838" cy="365125"/>
          </a:xfrm>
          <a:prstGeom prst="rect">
            <a:avLst/>
          </a:prstGeom>
          <a:noFill/>
          <a:ln w="9525">
            <a:noFill/>
          </a:ln>
        </p:spPr>
        <p:txBody>
          <a:bodyPr/>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10242" name="TextBox 53"/>
          <p:cNvSpPr txBox="1"/>
          <p:nvPr/>
        </p:nvSpPr>
        <p:spPr>
          <a:xfrm>
            <a:off x="827088" y="260350"/>
            <a:ext cx="1960880" cy="521970"/>
          </a:xfrm>
          <a:prstGeom prst="rect">
            <a:avLst/>
          </a:prstGeom>
          <a:noFill/>
          <a:ln w="9525">
            <a:noFill/>
          </a:ln>
        </p:spPr>
        <p:txBody>
          <a:bodyPr wrap="none">
            <a:spAutoFit/>
          </a:bodyPr>
          <a:p>
            <a:pPr marL="0" lvl="1" algn="l" eaLnBrk="1" hangingPunct="1">
              <a:buClrTx/>
              <a:buSzTx/>
              <a:buFontTx/>
            </a:pPr>
            <a:r>
              <a:rPr lang="zh-CN" sz="2800" dirty="0">
                <a:ea typeface="微软雅黑" panose="020B0503020204020204" pitchFamily="34" charset="-122"/>
                <a:sym typeface="+mn-ea"/>
              </a:rPr>
              <a:t>主生产计划</a:t>
            </a:r>
            <a:endParaRPr lang="zh-CN" sz="2800" dirty="0">
              <a:ea typeface="微软雅黑" panose="020B0503020204020204" pitchFamily="34" charset="-122"/>
              <a:sym typeface="+mn-ea"/>
            </a:endParaRPr>
          </a:p>
        </p:txBody>
      </p:sp>
      <p:sp>
        <p:nvSpPr>
          <p:cNvPr id="98" name="文本框 97"/>
          <p:cNvSpPr txBox="1"/>
          <p:nvPr/>
        </p:nvSpPr>
        <p:spPr>
          <a:xfrm>
            <a:off x="827405" y="1448435"/>
            <a:ext cx="5921375" cy="521970"/>
          </a:xfrm>
          <a:prstGeom prst="rect">
            <a:avLst/>
          </a:prstGeom>
        </p:spPr>
        <p:txBody>
          <a:bodyPr wrap="square">
            <a:spAutoFit/>
          </a:bodyPr>
          <a:p>
            <a:pPr marL="285750" indent="-285750" algn="just" defTabSz="266700">
              <a:spcAft>
                <a:spcPct val="0"/>
              </a:spcAft>
              <a:buFont typeface="Wingdings" panose="05000000000000000000" charset="0"/>
              <a:buChar char="n"/>
            </a:pPr>
            <a:r>
              <a:rPr lang="zh-CN" altLang="en-US" sz="2800" b="1">
                <a:latin typeface="宋体" panose="02010600030101010101" pitchFamily="2" charset="-122"/>
                <a:ea typeface="宋体" panose="02010600030101010101" pitchFamily="2" charset="-122"/>
              </a:rPr>
              <a:t>主生产计划的</a:t>
            </a:r>
            <a:r>
              <a:rPr lang="zh-CN" altLang="en-US" sz="2800" b="1">
                <a:latin typeface="宋体" panose="02010600030101010101" pitchFamily="2" charset="-122"/>
                <a:ea typeface="宋体" panose="02010600030101010101" pitchFamily="2" charset="-122"/>
              </a:rPr>
              <a:t>编制</a:t>
            </a:r>
            <a:endParaRPr lang="zh-CN" altLang="en-US" sz="2800" b="1">
              <a:latin typeface="宋体" panose="02010600030101010101" pitchFamily="2" charset="-122"/>
              <a:ea typeface="宋体" panose="02010600030101010101" pitchFamily="2" charset="-122"/>
            </a:endParaRPr>
          </a:p>
        </p:txBody>
      </p:sp>
      <p:sp>
        <p:nvSpPr>
          <p:cNvPr id="2" name="文本框 1"/>
          <p:cNvSpPr txBox="1"/>
          <p:nvPr/>
        </p:nvSpPr>
        <p:spPr>
          <a:xfrm>
            <a:off x="1331595" y="2276475"/>
            <a:ext cx="7456170" cy="2896870"/>
          </a:xfrm>
          <a:prstGeom prst="rect">
            <a:avLst/>
          </a:prstGeom>
        </p:spPr>
        <p:txBody>
          <a:bodyPr wrap="square">
            <a:spAutoFit/>
          </a:bodyPr>
          <a:p>
            <a:pPr marL="342900" indent="-342900" algn="just" defTabSz="266700">
              <a:lnSpc>
                <a:spcPct val="190000"/>
              </a:lnSpc>
              <a:buClrTx/>
              <a:buSzTx/>
              <a:buFont typeface="Wingdings" panose="05000000000000000000" charset="0"/>
              <a:buChar char="l"/>
            </a:pPr>
            <a:r>
              <a:rPr sz="2400">
                <a:latin typeface="宋体" panose="02010600030101010101" pitchFamily="2" charset="-122"/>
                <a:ea typeface="宋体" panose="02010600030101010101" pitchFamily="2" charset="-122"/>
              </a:rPr>
              <a:t>计算现有库存量</a:t>
            </a:r>
            <a:endParaRPr sz="2400">
              <a:latin typeface="宋体" panose="02010600030101010101" pitchFamily="2" charset="-122"/>
              <a:ea typeface="宋体" panose="02010600030101010101" pitchFamily="2" charset="-122"/>
            </a:endParaRPr>
          </a:p>
          <a:p>
            <a:pPr algn="just" defTabSz="266700">
              <a:lnSpc>
                <a:spcPct val="190000"/>
              </a:lnSpc>
              <a:buClrTx/>
              <a:buSzTx/>
              <a:buFont typeface="Wingdings" panose="05000000000000000000" charset="0"/>
            </a:pPr>
            <a:r>
              <a:rPr sz="2400">
                <a:latin typeface="宋体" panose="02010600030101010101" pitchFamily="2" charset="-122"/>
                <a:ea typeface="宋体" panose="02010600030101010101" pitchFamily="2" charset="-122"/>
              </a:rPr>
              <a:t>I</a:t>
            </a:r>
            <a:r>
              <a:rPr sz="2400" baseline="-25000">
                <a:latin typeface="宋体" panose="02010600030101010101" pitchFamily="2" charset="-122"/>
                <a:ea typeface="宋体" panose="02010600030101010101" pitchFamily="2" charset="-122"/>
              </a:rPr>
              <a:t>t</a:t>
            </a:r>
            <a:r>
              <a:rPr sz="2400">
                <a:latin typeface="宋体" panose="02010600030101010101" pitchFamily="2" charset="-122"/>
                <a:ea typeface="宋体" panose="02010600030101010101" pitchFamily="2" charset="-122"/>
              </a:rPr>
              <a:t>=I</a:t>
            </a:r>
            <a:r>
              <a:rPr sz="2400" baseline="-25000">
                <a:latin typeface="宋体" panose="02010600030101010101" pitchFamily="2" charset="-122"/>
                <a:ea typeface="宋体" panose="02010600030101010101" pitchFamily="2" charset="-122"/>
              </a:rPr>
              <a:t>t-1</a:t>
            </a:r>
            <a:r>
              <a:rPr sz="2400">
                <a:latin typeface="宋体" panose="02010600030101010101" pitchFamily="2" charset="-122"/>
                <a:ea typeface="宋体" panose="02010600030101010101" pitchFamily="2" charset="-122"/>
              </a:rPr>
              <a:t>+P</a:t>
            </a:r>
            <a:r>
              <a:rPr sz="2400" baseline="-25000">
                <a:latin typeface="宋体" panose="02010600030101010101" pitchFamily="2" charset="-122"/>
                <a:ea typeface="宋体" panose="02010600030101010101" pitchFamily="2" charset="-122"/>
              </a:rPr>
              <a:t>t</a:t>
            </a:r>
            <a:r>
              <a:rPr sz="2400">
                <a:latin typeface="宋体" panose="02010600030101010101" pitchFamily="2" charset="-122"/>
                <a:ea typeface="宋体" panose="02010600030101010101" pitchFamily="2" charset="-122"/>
              </a:rPr>
              <a:t>-max（F</a:t>
            </a:r>
            <a:r>
              <a:rPr sz="2400" baseline="-25000">
                <a:latin typeface="宋体" panose="02010600030101010101" pitchFamily="2" charset="-122"/>
                <a:ea typeface="宋体" panose="02010600030101010101" pitchFamily="2" charset="-122"/>
              </a:rPr>
              <a:t>t</a:t>
            </a:r>
            <a:r>
              <a:rPr sz="2400">
                <a:latin typeface="宋体" panose="02010600030101010101" pitchFamily="2" charset="-122"/>
                <a:ea typeface="宋体" panose="02010600030101010101" pitchFamily="2" charset="-122"/>
              </a:rPr>
              <a:t>，CO</a:t>
            </a:r>
            <a:r>
              <a:rPr sz="2400" baseline="-25000">
                <a:latin typeface="宋体" panose="02010600030101010101" pitchFamily="2" charset="-122"/>
                <a:ea typeface="宋体" panose="02010600030101010101" pitchFamily="2" charset="-122"/>
              </a:rPr>
              <a:t>t</a:t>
            </a:r>
            <a:r>
              <a:rPr sz="2400">
                <a:latin typeface="宋体" panose="02010600030101010101" pitchFamily="2" charset="-122"/>
                <a:ea typeface="宋体" panose="02010600030101010101" pitchFamily="2" charset="-122"/>
              </a:rPr>
              <a:t>）</a:t>
            </a:r>
            <a:endParaRPr sz="2400">
              <a:latin typeface="宋体" panose="02010600030101010101" pitchFamily="2" charset="-122"/>
              <a:ea typeface="宋体" panose="02010600030101010101" pitchFamily="2" charset="-122"/>
            </a:endParaRPr>
          </a:p>
          <a:p>
            <a:pPr marL="342900" indent="-342900" algn="just" defTabSz="266700">
              <a:lnSpc>
                <a:spcPct val="190000"/>
              </a:lnSpc>
              <a:buClrTx/>
              <a:buSzTx/>
              <a:buFont typeface="Wingdings" panose="05000000000000000000" charset="0"/>
              <a:buChar char="l"/>
            </a:pPr>
            <a:r>
              <a:rPr sz="2400">
                <a:latin typeface="宋体" panose="02010600030101010101" pitchFamily="2" charset="-122"/>
                <a:ea typeface="宋体" panose="02010600030101010101" pitchFamily="2" charset="-122"/>
              </a:rPr>
              <a:t>确定主生产计划产品的生产量与时间</a:t>
            </a:r>
            <a:endParaRPr sz="2400">
              <a:latin typeface="宋体" panose="02010600030101010101" pitchFamily="2" charset="-122"/>
              <a:ea typeface="宋体" panose="02010600030101010101" pitchFamily="2" charset="-122"/>
            </a:endParaRPr>
          </a:p>
          <a:p>
            <a:pPr marL="342900" indent="-342900" algn="just" defTabSz="266700">
              <a:lnSpc>
                <a:spcPct val="190000"/>
              </a:lnSpc>
              <a:buClrTx/>
              <a:buSzTx/>
              <a:buFont typeface="Wingdings" panose="05000000000000000000" charset="0"/>
              <a:buChar char="l"/>
            </a:pPr>
            <a:r>
              <a:rPr sz="2400">
                <a:latin typeface="宋体" panose="02010600030101010101" pitchFamily="2" charset="-122"/>
                <a:ea typeface="宋体" panose="02010600030101010101" pitchFamily="2" charset="-122"/>
              </a:rPr>
              <a:t>计算待分配库存等</a:t>
            </a:r>
            <a:endParaRPr sz="2400">
              <a:latin typeface="宋体" panose="02010600030101010101" pitchFamily="2" charset="-122"/>
              <a:ea typeface="宋体" panose="02010600030101010101" pitchFamily="2" charset="-122"/>
            </a:endParaRPr>
          </a:p>
        </p:txBody>
      </p:sp>
    </p:spTree>
    <p:custDataLst>
      <p:tags r:id="rId1"/>
    </p:custData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266" name="灯片编号占位符 5"/>
          <p:cNvSpPr>
            <a:spLocks noGrp="1"/>
          </p:cNvSpPr>
          <p:nvPr/>
        </p:nvSpPr>
        <p:spPr>
          <a:xfrm>
            <a:off x="107950" y="787400"/>
            <a:ext cx="477838" cy="365125"/>
          </a:xfrm>
          <a:prstGeom prst="rect">
            <a:avLst/>
          </a:prstGeom>
          <a:noFill/>
          <a:ln w="9525">
            <a:noFill/>
          </a:ln>
        </p:spPr>
        <p:txBody>
          <a:bodyPr/>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10242" name="TextBox 53"/>
          <p:cNvSpPr txBox="1"/>
          <p:nvPr/>
        </p:nvSpPr>
        <p:spPr>
          <a:xfrm>
            <a:off x="827088" y="260350"/>
            <a:ext cx="1960880" cy="521970"/>
          </a:xfrm>
          <a:prstGeom prst="rect">
            <a:avLst/>
          </a:prstGeom>
          <a:noFill/>
          <a:ln w="9525">
            <a:noFill/>
          </a:ln>
        </p:spPr>
        <p:txBody>
          <a:bodyPr wrap="none">
            <a:spAutoFit/>
          </a:bodyPr>
          <a:p>
            <a:pPr marL="0" lvl="1" algn="l" eaLnBrk="1" hangingPunct="1">
              <a:buClrTx/>
              <a:buSzTx/>
              <a:buFontTx/>
            </a:pPr>
            <a:r>
              <a:rPr lang="zh-CN" sz="2800" dirty="0">
                <a:ea typeface="微软雅黑" panose="020B0503020204020204" pitchFamily="34" charset="-122"/>
                <a:sym typeface="+mn-ea"/>
              </a:rPr>
              <a:t>主生产计划</a:t>
            </a:r>
            <a:endParaRPr lang="zh-CN" sz="2800" dirty="0">
              <a:ea typeface="微软雅黑" panose="020B0503020204020204" pitchFamily="34" charset="-122"/>
              <a:sym typeface="+mn-ea"/>
            </a:endParaRPr>
          </a:p>
        </p:txBody>
      </p:sp>
      <p:sp>
        <p:nvSpPr>
          <p:cNvPr id="98" name="文本框 97"/>
          <p:cNvSpPr txBox="1"/>
          <p:nvPr/>
        </p:nvSpPr>
        <p:spPr>
          <a:xfrm>
            <a:off x="827405" y="1448435"/>
            <a:ext cx="5921375" cy="521970"/>
          </a:xfrm>
          <a:prstGeom prst="rect">
            <a:avLst/>
          </a:prstGeom>
        </p:spPr>
        <p:txBody>
          <a:bodyPr wrap="square">
            <a:spAutoFit/>
          </a:bodyPr>
          <a:p>
            <a:pPr marL="285750" indent="-285750" algn="just" defTabSz="266700">
              <a:spcAft>
                <a:spcPct val="0"/>
              </a:spcAft>
              <a:buFont typeface="Wingdings" panose="05000000000000000000" charset="0"/>
              <a:buChar char="n"/>
            </a:pPr>
            <a:r>
              <a:rPr lang="zh-CN" altLang="en-US" sz="2800" b="1">
                <a:latin typeface="宋体" panose="02010600030101010101" pitchFamily="2" charset="-122"/>
                <a:ea typeface="宋体" panose="02010600030101010101" pitchFamily="2" charset="-122"/>
              </a:rPr>
              <a:t>例</a:t>
            </a:r>
            <a:endParaRPr lang="zh-CN" altLang="en-US" sz="2800" b="1">
              <a:latin typeface="宋体" panose="02010600030101010101" pitchFamily="2" charset="-122"/>
              <a:ea typeface="宋体" panose="02010600030101010101" pitchFamily="2" charset="-122"/>
            </a:endParaRPr>
          </a:p>
        </p:txBody>
      </p:sp>
      <p:sp>
        <p:nvSpPr>
          <p:cNvPr id="2" name="文本框 1"/>
          <p:cNvSpPr txBox="1"/>
          <p:nvPr/>
        </p:nvSpPr>
        <p:spPr>
          <a:xfrm>
            <a:off x="1256665" y="2132330"/>
            <a:ext cx="6831330" cy="3598545"/>
          </a:xfrm>
          <a:prstGeom prst="rect">
            <a:avLst/>
          </a:prstGeom>
        </p:spPr>
        <p:txBody>
          <a:bodyPr wrap="square">
            <a:spAutoFit/>
          </a:bodyPr>
          <a:p>
            <a:pPr algn="just" defTabSz="266700">
              <a:lnSpc>
                <a:spcPct val="190000"/>
              </a:lnSpc>
              <a:buClrTx/>
              <a:buSzTx/>
              <a:buFont typeface="Wingdings" panose="05000000000000000000" charset="0"/>
            </a:pPr>
            <a:r>
              <a:rPr sz="2400">
                <a:latin typeface="宋体" panose="02010600030101010101" pitchFamily="2" charset="-122"/>
                <a:ea typeface="宋体" panose="02010600030101010101" pitchFamily="2" charset="-122"/>
              </a:rPr>
              <a:t>某电器制造厂要为其生产的A型号产品制订一个MPS年度生产计划根据市场营销部门的预测，该产品在4月份和5月份的需求及顾客订货情况如表4-9所示。已知3月底的库存为45个，每次的生产批量为80个。要求尽量使用现有库存，编制MPS。</a:t>
            </a:r>
            <a:endParaRPr sz="2400">
              <a:latin typeface="宋体" panose="02010600030101010101" pitchFamily="2" charset="-122"/>
              <a:ea typeface="宋体" panose="02010600030101010101" pitchFamily="2" charset="-122"/>
            </a:endParaRPr>
          </a:p>
        </p:txBody>
      </p:sp>
    </p:spTree>
    <p:custDataLst>
      <p:tags r:id="rId1"/>
    </p:custData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矩形 3"/>
          <p:cNvSpPr>
            <a:spLocks noChangeArrowheads="1"/>
          </p:cNvSpPr>
          <p:nvPr/>
        </p:nvSpPr>
        <p:spPr bwMode="auto">
          <a:xfrm>
            <a:off x="4140200" y="1844675"/>
            <a:ext cx="4528185" cy="34309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Verdana" panose="020B0604030504040204" pitchFamily="34" charset="0"/>
                <a:ea typeface="宋体" panose="02010600030101010101" pitchFamily="2" charset="-122"/>
              </a:defRPr>
            </a:lvl1pPr>
            <a:lvl2pPr marL="742950" indent="-285750">
              <a:defRPr>
                <a:solidFill>
                  <a:schemeClr val="tx1"/>
                </a:solidFill>
                <a:latin typeface="Verdana" panose="020B0604030504040204" pitchFamily="34" charset="0"/>
                <a:ea typeface="宋体" panose="02010600030101010101" pitchFamily="2" charset="-122"/>
              </a:defRPr>
            </a:lvl2pPr>
            <a:lvl3pPr marL="1143000" indent="-228600">
              <a:defRPr>
                <a:solidFill>
                  <a:schemeClr val="tx1"/>
                </a:solidFill>
                <a:latin typeface="Verdana" panose="020B0604030504040204" pitchFamily="34" charset="0"/>
                <a:ea typeface="宋体" panose="02010600030101010101" pitchFamily="2" charset="-122"/>
              </a:defRPr>
            </a:lvl3pPr>
            <a:lvl4pPr marL="1600200" indent="-228600">
              <a:defRPr>
                <a:solidFill>
                  <a:schemeClr val="tx1"/>
                </a:solidFill>
                <a:latin typeface="Verdana" panose="020B0604030504040204" pitchFamily="34" charset="0"/>
                <a:ea typeface="宋体" panose="02010600030101010101" pitchFamily="2" charset="-122"/>
              </a:defRPr>
            </a:lvl4pPr>
            <a:lvl5pPr marL="2057400" indent="-228600">
              <a:defRPr>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9pPr>
          </a:lstStyle>
          <a:p>
            <a:pPr marL="0" marR="0" lvl="0" indent="0" algn="l" defTabSz="914400" rtl="0" eaLnBrk="0" fontAlgn="base" latinLnBrk="0" hangingPunct="0">
              <a:lnSpc>
                <a:spcPct val="175000"/>
              </a:lnSpc>
              <a:spcBef>
                <a:spcPct val="0"/>
              </a:spcBef>
              <a:spcAft>
                <a:spcPts val="1200"/>
              </a:spcAft>
              <a:buClrTx/>
              <a:buSzTx/>
              <a:buFontTx/>
              <a:buNone/>
              <a:defRPr/>
            </a:pPr>
            <a:r>
              <a:rPr kumimoji="0" lang="zh-CN" altLang="zh-CN" sz="2400" b="0" i="0" u="none" strike="noStrike" kern="1200" cap="none" spc="0" normalizeH="0" baseline="0" noProof="0" dirty="0">
                <a:ln>
                  <a:noFill/>
                </a:ln>
                <a:solidFill>
                  <a:srgbClr val="000000"/>
                </a:solidFill>
                <a:effectLst/>
                <a:uLnTx/>
                <a:uFillTx/>
                <a:latin typeface="黑体" panose="02010609060101010101" pitchFamily="49" charset="-122"/>
                <a:ea typeface="黑体" panose="02010609060101010101" pitchFamily="49" charset="-122"/>
                <a:cs typeface="Times New Roman" panose="02020603050405020304" pitchFamily="18" charset="0"/>
              </a:rPr>
              <a:t>工厂选址</a:t>
            </a:r>
            <a:endParaRPr kumimoji="0" lang="zh-CN" altLang="zh-CN" sz="2400" b="0" i="0" u="none" strike="noStrike" kern="1200" cap="none" spc="0" normalizeH="0" baseline="0" noProof="0" dirty="0">
              <a:ln>
                <a:noFill/>
              </a:ln>
              <a:solidFill>
                <a:srgbClr val="000000"/>
              </a:solidFill>
              <a:effectLst/>
              <a:uLnTx/>
              <a:uFillTx/>
              <a:latin typeface="黑体" panose="02010609060101010101" pitchFamily="49" charset="-122"/>
              <a:ea typeface="黑体" panose="02010609060101010101" pitchFamily="49" charset="-122"/>
              <a:cs typeface="Times New Roman" panose="02020603050405020304" pitchFamily="18" charset="0"/>
            </a:endParaRPr>
          </a:p>
          <a:p>
            <a:pPr marL="360045" marR="0" lvl="1" indent="0" algn="just" defTabSz="914400" rtl="0">
              <a:lnSpc>
                <a:spcPct val="175000"/>
              </a:lnSpc>
              <a:spcBef>
                <a:spcPct val="0"/>
              </a:spcBef>
              <a:spcAft>
                <a:spcPct val="0"/>
              </a:spcAft>
              <a:buClrTx/>
              <a:buSzTx/>
              <a:buFont typeface="Wingdings" panose="05000000000000000000" pitchFamily="2" charset="2"/>
              <a:buChar char="Ø"/>
              <a:defRPr/>
            </a:pPr>
            <a:r>
              <a:rPr kumimoji="1" lang="zh-CN" altLang="en-US" sz="2000" b="0" i="0" u="none" strike="noStrike" kern="1200" cap="none" spc="0" normalizeH="0" baseline="0" noProof="0" dirty="0">
                <a:ln>
                  <a:noFill/>
                </a:ln>
                <a:solidFill>
                  <a:schemeClr val="tx1"/>
                </a:solidFill>
                <a:effectLst/>
                <a:uLnTx/>
                <a:uFillTx/>
                <a:latin typeface="幼圆" panose="02010509060101010101" pitchFamily="49" charset="-122"/>
                <a:ea typeface="幼圆" panose="02010509060101010101" pitchFamily="49" charset="-122"/>
                <a:cs typeface="+mn-cs"/>
              </a:rPr>
              <a:t>工厂选址决策的影响因素</a:t>
            </a:r>
            <a:endParaRPr kumimoji="1" lang="zh-CN" altLang="en-US" sz="2000" b="0" i="0" u="none" strike="noStrike" kern="1200" cap="none" spc="0" normalizeH="0" baseline="0" noProof="0" dirty="0">
              <a:ln>
                <a:noFill/>
              </a:ln>
              <a:solidFill>
                <a:schemeClr val="tx1"/>
              </a:solidFill>
              <a:effectLst/>
              <a:uLnTx/>
              <a:uFillTx/>
              <a:latin typeface="幼圆" panose="02010509060101010101" pitchFamily="49" charset="-122"/>
              <a:ea typeface="幼圆" panose="02010509060101010101" pitchFamily="49" charset="-122"/>
              <a:cs typeface="+mn-cs"/>
            </a:endParaRPr>
          </a:p>
          <a:p>
            <a:pPr marL="360045" marR="0" lvl="1" indent="0" algn="just" defTabSz="914400" rtl="0">
              <a:lnSpc>
                <a:spcPct val="175000"/>
              </a:lnSpc>
              <a:spcBef>
                <a:spcPct val="0"/>
              </a:spcBef>
              <a:spcAft>
                <a:spcPct val="0"/>
              </a:spcAft>
              <a:buClrTx/>
              <a:buSzTx/>
              <a:buFont typeface="Wingdings" panose="05000000000000000000" pitchFamily="2" charset="2"/>
              <a:buChar char="Ø"/>
              <a:defRPr/>
            </a:pPr>
            <a:r>
              <a:rPr kumimoji="1" lang="zh-CN" altLang="en-US" sz="2000" b="0" i="0" u="none" strike="noStrike" kern="1200" cap="none" spc="0" normalizeH="0" baseline="0" noProof="0" dirty="0">
                <a:ln>
                  <a:noFill/>
                </a:ln>
                <a:solidFill>
                  <a:schemeClr val="tx1"/>
                </a:solidFill>
                <a:effectLst/>
                <a:uLnTx/>
                <a:uFillTx/>
                <a:latin typeface="幼圆" panose="02010509060101010101" pitchFamily="49" charset="-122"/>
                <a:ea typeface="幼圆" panose="02010509060101010101" pitchFamily="49" charset="-122"/>
                <a:cs typeface="+mn-cs"/>
              </a:rPr>
              <a:t>工厂选址的原则</a:t>
            </a:r>
            <a:endParaRPr kumimoji="1" lang="zh-CN" altLang="en-US" sz="2000" b="0" i="0" u="none" strike="noStrike" kern="1200" cap="none" spc="0" normalizeH="0" baseline="0" noProof="0" dirty="0">
              <a:ln>
                <a:noFill/>
              </a:ln>
              <a:solidFill>
                <a:schemeClr val="tx1"/>
              </a:solidFill>
              <a:effectLst/>
              <a:uLnTx/>
              <a:uFillTx/>
              <a:latin typeface="幼圆" panose="02010509060101010101" pitchFamily="49" charset="-122"/>
              <a:ea typeface="幼圆" panose="02010509060101010101" pitchFamily="49" charset="-122"/>
              <a:cs typeface="+mn-cs"/>
            </a:endParaRPr>
          </a:p>
          <a:p>
            <a:pPr marL="360045" marR="0" lvl="1" indent="0" algn="just" defTabSz="914400" rtl="0">
              <a:lnSpc>
                <a:spcPct val="175000"/>
              </a:lnSpc>
              <a:spcBef>
                <a:spcPct val="0"/>
              </a:spcBef>
              <a:spcAft>
                <a:spcPct val="0"/>
              </a:spcAft>
              <a:buClrTx/>
              <a:buSzTx/>
              <a:buFont typeface="Wingdings" panose="05000000000000000000" pitchFamily="2" charset="2"/>
              <a:buChar char="Ø"/>
              <a:defRPr/>
            </a:pPr>
            <a:r>
              <a:rPr kumimoji="1" lang="zh-CN" altLang="en-US" sz="2000" b="0" i="0" u="none" strike="noStrike" kern="1200" cap="none" spc="0" normalizeH="0" baseline="0" noProof="0" dirty="0">
                <a:ln>
                  <a:noFill/>
                </a:ln>
                <a:solidFill>
                  <a:schemeClr val="tx1"/>
                </a:solidFill>
                <a:effectLst/>
                <a:uLnTx/>
                <a:uFillTx/>
                <a:latin typeface="幼圆" panose="02010509060101010101" pitchFamily="49" charset="-122"/>
                <a:ea typeface="幼圆" panose="02010509060101010101" pitchFamily="49" charset="-122"/>
                <a:cs typeface="+mn-cs"/>
              </a:rPr>
              <a:t>工厂选址的一般步骤</a:t>
            </a:r>
            <a:endParaRPr kumimoji="1" lang="zh-CN" altLang="en-US" sz="2000" b="0" i="0" u="none" strike="noStrike" kern="1200" cap="none" spc="0" normalizeH="0" baseline="0" noProof="0" dirty="0">
              <a:ln>
                <a:noFill/>
              </a:ln>
              <a:solidFill>
                <a:schemeClr val="tx1"/>
              </a:solidFill>
              <a:effectLst/>
              <a:uLnTx/>
              <a:uFillTx/>
              <a:latin typeface="幼圆" panose="02010509060101010101" pitchFamily="49" charset="-122"/>
              <a:ea typeface="幼圆" panose="02010509060101010101" pitchFamily="49" charset="-122"/>
              <a:cs typeface="+mn-cs"/>
            </a:endParaRPr>
          </a:p>
          <a:p>
            <a:pPr marL="360045" marR="0" lvl="1" indent="0" algn="just" defTabSz="914400" rtl="0">
              <a:lnSpc>
                <a:spcPct val="175000"/>
              </a:lnSpc>
              <a:spcBef>
                <a:spcPct val="0"/>
              </a:spcBef>
              <a:spcAft>
                <a:spcPct val="0"/>
              </a:spcAft>
              <a:buClrTx/>
              <a:buSzTx/>
              <a:buFont typeface="Wingdings" panose="05000000000000000000" pitchFamily="2" charset="2"/>
              <a:buChar char="Ø"/>
              <a:defRPr/>
            </a:pPr>
            <a:r>
              <a:rPr kumimoji="1" lang="zh-CN" altLang="en-US" sz="2000" b="0" i="0" u="none" strike="noStrike" kern="1200" cap="none" spc="0" normalizeH="0" baseline="0" noProof="0" dirty="0">
                <a:ln>
                  <a:noFill/>
                </a:ln>
                <a:solidFill>
                  <a:schemeClr val="tx1"/>
                </a:solidFill>
                <a:effectLst/>
                <a:uLnTx/>
                <a:uFillTx/>
                <a:latin typeface="幼圆" panose="02010509060101010101" pitchFamily="49" charset="-122"/>
                <a:ea typeface="幼圆" panose="02010509060101010101" pitchFamily="49" charset="-122"/>
                <a:cs typeface="+mn-cs"/>
              </a:rPr>
              <a:t>工厂选址的方法</a:t>
            </a:r>
            <a:endParaRPr kumimoji="1" lang="zh-CN" altLang="en-US" sz="2000" b="0" i="0" u="none" strike="noStrike" kern="1200" cap="none" spc="0" normalizeH="0" baseline="0" noProof="0" dirty="0">
              <a:ln>
                <a:noFill/>
              </a:ln>
              <a:solidFill>
                <a:schemeClr val="tx1"/>
              </a:solidFill>
              <a:effectLst/>
              <a:uLnTx/>
              <a:uFillTx/>
              <a:latin typeface="幼圆" panose="02010509060101010101" pitchFamily="49" charset="-122"/>
              <a:ea typeface="幼圆" panose="02010509060101010101" pitchFamily="49" charset="-122"/>
              <a:cs typeface="+mn-cs"/>
            </a:endParaRPr>
          </a:p>
          <a:p>
            <a:pPr marL="360045" marR="0" lvl="1" indent="0" algn="just" defTabSz="914400" rtl="0">
              <a:lnSpc>
                <a:spcPts val="3000"/>
              </a:lnSpc>
              <a:spcBef>
                <a:spcPct val="0"/>
              </a:spcBef>
              <a:spcAft>
                <a:spcPct val="0"/>
              </a:spcAft>
              <a:buClrTx/>
              <a:buSzTx/>
              <a:buFont typeface="Wingdings" panose="05000000000000000000" pitchFamily="2" charset="2"/>
              <a:defRPr/>
            </a:pPr>
            <a:endParaRPr kumimoji="1" lang="zh-CN" altLang="en-US" sz="2000" b="0" i="0" u="none" strike="noStrike" kern="1200" cap="none" spc="0" normalizeH="0" baseline="0" noProof="0" dirty="0">
              <a:ln>
                <a:noFill/>
              </a:ln>
              <a:solidFill>
                <a:schemeClr val="tx1"/>
              </a:solidFill>
              <a:effectLst/>
              <a:uLnTx/>
              <a:uFillTx/>
              <a:latin typeface="幼圆" panose="02010509060101010101" pitchFamily="49" charset="-122"/>
              <a:ea typeface="幼圆" panose="02010509060101010101" pitchFamily="49" charset="-122"/>
              <a:cs typeface="+mn-cs"/>
            </a:endParaRPr>
          </a:p>
        </p:txBody>
      </p:sp>
      <p:sp>
        <p:nvSpPr>
          <p:cNvPr id="3" name="矩形 2"/>
          <p:cNvSpPr/>
          <p:nvPr/>
        </p:nvSpPr>
        <p:spPr>
          <a:xfrm>
            <a:off x="0" y="0"/>
            <a:ext cx="9129713" cy="112553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4" name="矩形 3"/>
          <p:cNvSpPr/>
          <p:nvPr/>
        </p:nvSpPr>
        <p:spPr>
          <a:xfrm>
            <a:off x="14288" y="6294438"/>
            <a:ext cx="4845050" cy="56197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cxnSp>
        <p:nvCxnSpPr>
          <p:cNvPr id="6" name="直接连接符 5"/>
          <p:cNvCxnSpPr/>
          <p:nvPr/>
        </p:nvCxnSpPr>
        <p:spPr>
          <a:xfrm>
            <a:off x="3780155" y="1628775"/>
            <a:ext cx="0" cy="3600450"/>
          </a:xfrm>
          <a:prstGeom prst="line">
            <a:avLst/>
          </a:prstGeom>
          <a:ln w="88900" cmpd="thinThick">
            <a:solidFill>
              <a:srgbClr val="FF0000"/>
            </a:solidFill>
          </a:ln>
        </p:spPr>
        <p:style>
          <a:lnRef idx="1">
            <a:schemeClr val="accent1"/>
          </a:lnRef>
          <a:fillRef idx="0">
            <a:schemeClr val="accent1"/>
          </a:fillRef>
          <a:effectRef idx="0">
            <a:schemeClr val="accent1"/>
          </a:effectRef>
          <a:fontRef idx="minor">
            <a:schemeClr val="tx1"/>
          </a:fontRef>
        </p:style>
      </p:cxnSp>
      <p:sp>
        <p:nvSpPr>
          <p:cNvPr id="6150" name="矩形 3"/>
          <p:cNvSpPr/>
          <p:nvPr/>
        </p:nvSpPr>
        <p:spPr>
          <a:xfrm>
            <a:off x="467043" y="2741613"/>
            <a:ext cx="3240087" cy="796290"/>
          </a:xfrm>
          <a:prstGeom prst="rect">
            <a:avLst/>
          </a:prstGeom>
          <a:noFill/>
          <a:ln w="9525">
            <a:noFill/>
          </a:ln>
        </p:spPr>
        <p:txBody>
          <a:bodyPr>
            <a:spAutoFit/>
          </a:bodyPr>
          <a:p>
            <a:pPr algn="ctr">
              <a:lnSpc>
                <a:spcPts val="5500"/>
              </a:lnSpc>
              <a:buNone/>
            </a:pPr>
            <a:r>
              <a:rPr lang="zh-CN" altLang="en-US" sz="4400" dirty="0">
                <a:solidFill>
                  <a:srgbClr val="000000"/>
                </a:solidFill>
                <a:latin typeface="华文琥珀" panose="02010800040101010101" pitchFamily="2" charset="-122"/>
                <a:ea typeface="华文琥珀" panose="02010800040101010101" pitchFamily="2" charset="-122"/>
              </a:rPr>
              <a:t>任务一</a:t>
            </a:r>
            <a:endParaRPr lang="en-US" altLang="zh-CN" sz="4400" dirty="0">
              <a:solidFill>
                <a:srgbClr val="000000"/>
              </a:solidFill>
              <a:latin typeface="华文琥珀" panose="02010800040101010101" pitchFamily="2" charset="-122"/>
              <a:ea typeface="华文琥珀" panose="02010800040101010101" pitchFamily="2" charset="-122"/>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266" name="灯片编号占位符 5"/>
          <p:cNvSpPr>
            <a:spLocks noGrp="1"/>
          </p:cNvSpPr>
          <p:nvPr/>
        </p:nvSpPr>
        <p:spPr>
          <a:xfrm>
            <a:off x="107950" y="787400"/>
            <a:ext cx="477838" cy="365125"/>
          </a:xfrm>
          <a:prstGeom prst="rect">
            <a:avLst/>
          </a:prstGeom>
          <a:noFill/>
          <a:ln w="9525">
            <a:noFill/>
          </a:ln>
        </p:spPr>
        <p:txBody>
          <a:bodyPr/>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10242" name="TextBox 53"/>
          <p:cNvSpPr txBox="1"/>
          <p:nvPr/>
        </p:nvSpPr>
        <p:spPr>
          <a:xfrm>
            <a:off x="827088" y="260350"/>
            <a:ext cx="1960880" cy="521970"/>
          </a:xfrm>
          <a:prstGeom prst="rect">
            <a:avLst/>
          </a:prstGeom>
          <a:noFill/>
          <a:ln w="9525">
            <a:noFill/>
          </a:ln>
        </p:spPr>
        <p:txBody>
          <a:bodyPr wrap="none">
            <a:spAutoFit/>
          </a:bodyPr>
          <a:p>
            <a:pPr marL="0" lvl="1" algn="l" eaLnBrk="1" hangingPunct="1">
              <a:buClrTx/>
              <a:buSzTx/>
              <a:buFontTx/>
            </a:pPr>
            <a:r>
              <a:rPr lang="zh-CN" sz="2800" dirty="0">
                <a:ea typeface="微软雅黑" panose="020B0503020204020204" pitchFamily="34" charset="-122"/>
                <a:sym typeface="+mn-ea"/>
              </a:rPr>
              <a:t>主生产计划</a:t>
            </a:r>
            <a:endParaRPr lang="zh-CN" sz="2800" dirty="0">
              <a:ea typeface="微软雅黑" panose="020B0503020204020204" pitchFamily="34" charset="-122"/>
              <a:sym typeface="+mn-ea"/>
            </a:endParaRPr>
          </a:p>
        </p:txBody>
      </p:sp>
      <p:sp>
        <p:nvSpPr>
          <p:cNvPr id="98" name="文本框 97"/>
          <p:cNvSpPr txBox="1"/>
          <p:nvPr/>
        </p:nvSpPr>
        <p:spPr>
          <a:xfrm>
            <a:off x="827405" y="1448435"/>
            <a:ext cx="5921375" cy="521970"/>
          </a:xfrm>
          <a:prstGeom prst="rect">
            <a:avLst/>
          </a:prstGeom>
        </p:spPr>
        <p:txBody>
          <a:bodyPr wrap="square">
            <a:spAutoFit/>
          </a:bodyPr>
          <a:p>
            <a:pPr marL="285750" indent="-285750" algn="just" defTabSz="266700">
              <a:spcAft>
                <a:spcPct val="0"/>
              </a:spcAft>
              <a:buFont typeface="Wingdings" panose="05000000000000000000" charset="0"/>
              <a:buChar char="n"/>
            </a:pPr>
            <a:r>
              <a:rPr lang="zh-CN" altLang="en-US" sz="2800" b="1">
                <a:latin typeface="宋体" panose="02010600030101010101" pitchFamily="2" charset="-122"/>
                <a:ea typeface="宋体" panose="02010600030101010101" pitchFamily="2" charset="-122"/>
              </a:rPr>
              <a:t>例</a:t>
            </a:r>
            <a:endParaRPr lang="zh-CN" altLang="en-US" sz="2800" b="1">
              <a:latin typeface="宋体" panose="02010600030101010101" pitchFamily="2" charset="-122"/>
              <a:ea typeface="宋体" panose="02010600030101010101" pitchFamily="2" charset="-122"/>
            </a:endParaRPr>
          </a:p>
        </p:txBody>
      </p:sp>
      <p:sp>
        <p:nvSpPr>
          <p:cNvPr id="3" name="文本框 2"/>
          <p:cNvSpPr txBox="1"/>
          <p:nvPr/>
        </p:nvSpPr>
        <p:spPr>
          <a:xfrm>
            <a:off x="2555875" y="2636520"/>
            <a:ext cx="4153535" cy="305435"/>
          </a:xfrm>
          <a:prstGeom prst="rect">
            <a:avLst/>
          </a:prstGeom>
        </p:spPr>
        <p:txBody>
          <a:bodyPr>
            <a:noAutofit/>
          </a:bodyPr>
          <a:p>
            <a:pPr marL="0" indent="228600" algn="ctr" defTabSz="266700">
              <a:lnSpc>
                <a:spcPct val="150000"/>
              </a:lnSpc>
              <a:spcAft>
                <a:spcPct val="0"/>
              </a:spcAft>
            </a:pPr>
            <a:r>
              <a:rPr lang="zh-CN" altLang="en-US" sz="1600" b="1">
                <a:latin typeface="宋体" panose="02010600030101010101" pitchFamily="2" charset="-122"/>
                <a:ea typeface="宋体" panose="02010600030101010101" pitchFamily="2" charset="-122"/>
              </a:rPr>
              <a:t>需求预测、顾客订货量</a:t>
            </a:r>
            <a:endParaRPr lang="zh-CN" altLang="en-US" sz="1600" b="1">
              <a:latin typeface="宋体" panose="02010600030101010101" pitchFamily="2" charset="-122"/>
              <a:ea typeface="宋体" panose="02010600030101010101" pitchFamily="2" charset="-122"/>
            </a:endParaRPr>
          </a:p>
        </p:txBody>
      </p:sp>
      <p:graphicFrame>
        <p:nvGraphicFramePr>
          <p:cNvPr id="4" name="表格 3"/>
          <p:cNvGraphicFramePr/>
          <p:nvPr>
            <p:custDataLst>
              <p:tags r:id="rId1"/>
            </p:custDataLst>
          </p:nvPr>
        </p:nvGraphicFramePr>
        <p:xfrm>
          <a:off x="828040" y="3212465"/>
          <a:ext cx="7550150" cy="2549525"/>
        </p:xfrm>
        <a:graphic>
          <a:graphicData uri="http://schemas.openxmlformats.org/drawingml/2006/table">
            <a:tbl>
              <a:tblPr/>
              <a:tblGrid>
                <a:gridCol w="2274570"/>
                <a:gridCol w="659130"/>
                <a:gridCol w="660400"/>
                <a:gridCol w="657225"/>
                <a:gridCol w="659765"/>
                <a:gridCol w="659130"/>
                <a:gridCol w="659765"/>
                <a:gridCol w="660400"/>
                <a:gridCol w="659765"/>
              </a:tblGrid>
              <a:tr h="365760">
                <a:tc rowSpan="3">
                  <a:txBody>
                    <a:bodyPr/>
                    <a:p>
                      <a:pPr marL="68580" indent="0" algn="ctr">
                        <a:spcBef>
                          <a:spcPct val="0"/>
                        </a:spcBef>
                        <a:spcAft>
                          <a:spcPct val="0"/>
                        </a:spcAft>
                      </a:pPr>
                      <a:r>
                        <a:rPr lang="zh-CN" sz="2400">
                          <a:latin typeface="宋体" panose="02010600030101010101" pitchFamily="2" charset="-122"/>
                          <a:ea typeface="宋体" panose="02010600030101010101" pitchFamily="2" charset="-122"/>
                        </a:rPr>
                        <a:t>期初库存：</a:t>
                      </a:r>
                      <a:r>
                        <a:rPr lang="en-US" altLang="zh-CN" sz="2400">
                          <a:latin typeface="宋体" panose="02010600030101010101" pitchFamily="2" charset="-122"/>
                          <a:ea typeface="宋体" panose="02010600030101010101" pitchFamily="2" charset="-122"/>
                        </a:rPr>
                        <a:t>45</a:t>
                      </a:r>
                      <a:endParaRPr lang="en-US" altLang="zh-CN" sz="2400">
                        <a:latin typeface="宋体" panose="02010600030101010101" pitchFamily="2" charset="-122"/>
                        <a:ea typeface="宋体" panose="02010600030101010101" pitchFamily="2" charset="-122"/>
                      </a:endParaRPr>
                    </a:p>
                    <a:p>
                      <a:pPr marL="68580" indent="0" algn="ctr">
                        <a:spcBef>
                          <a:spcPct val="0"/>
                        </a:spcBef>
                        <a:spcAft>
                          <a:spcPct val="0"/>
                        </a:spcAft>
                      </a:pPr>
                      <a:r>
                        <a:rPr lang="zh-CN" sz="2400">
                          <a:latin typeface="宋体" panose="02010600030101010101" pitchFamily="2" charset="-122"/>
                          <a:ea typeface="宋体" panose="02010600030101010101" pitchFamily="2" charset="-122"/>
                        </a:rPr>
                        <a:t>生产批量：</a:t>
                      </a:r>
                      <a:r>
                        <a:rPr lang="en-US" altLang="zh-CN" sz="2400">
                          <a:latin typeface="宋体" panose="02010600030101010101" pitchFamily="2" charset="-122"/>
                          <a:ea typeface="宋体" panose="02010600030101010101" pitchFamily="2" charset="-122"/>
                        </a:rPr>
                        <a:t>80</a:t>
                      </a:r>
                      <a:endParaRPr lang="en-US" altLang="zh-CN" sz="2400">
                        <a:latin typeface="宋体" panose="02010600030101010101" pitchFamily="2" charset="-122"/>
                        <a:ea typeface="宋体" panose="02010600030101010101" pitchFamily="2" charset="-122"/>
                      </a:endParaRPr>
                    </a:p>
                    <a:p>
                      <a:pPr marL="68580" indent="0" algn="ctr">
                        <a:spcBef>
                          <a:spcPct val="0"/>
                        </a:spcBef>
                        <a:spcAft>
                          <a:spcPct val="0"/>
                        </a:spcAft>
                      </a:pPr>
                      <a:r>
                        <a:rPr lang="zh-CN" sz="2400">
                          <a:latin typeface="宋体" panose="02010600030101010101" pitchFamily="2" charset="-122"/>
                          <a:ea typeface="宋体" panose="02010600030101010101" pitchFamily="2" charset="-122"/>
                        </a:rPr>
                        <a:t>安全库存：</a:t>
                      </a:r>
                      <a:r>
                        <a:rPr lang="en-US" altLang="zh-CN" sz="2400">
                          <a:latin typeface="宋体" panose="02010600030101010101" pitchFamily="2" charset="-122"/>
                          <a:ea typeface="宋体" panose="02010600030101010101" pitchFamily="2" charset="-122"/>
                        </a:rPr>
                        <a:t>0</a:t>
                      </a:r>
                      <a:endParaRPr lang="en-US" altLang="zh-CN" sz="2400">
                        <a:latin typeface="宋体" panose="02010600030101010101" pitchFamily="2" charset="-122"/>
                        <a:ea typeface="宋体" panose="02010600030101010101" pitchFamily="2" charset="-122"/>
                      </a:endParaRPr>
                    </a:p>
                  </a:txBody>
                  <a:tcPr marL="68580" marR="6858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gridSpan="4">
                  <a:txBody>
                    <a:bodyPr/>
                    <a:p>
                      <a:pPr marL="68580" indent="0" algn="ctr">
                        <a:spcBef>
                          <a:spcPct val="0"/>
                        </a:spcBef>
                        <a:spcAft>
                          <a:spcPct val="0"/>
                        </a:spcAft>
                      </a:pPr>
                      <a:r>
                        <a:rPr lang="en-US" altLang="zh-CN" sz="2400">
                          <a:latin typeface="宋体" panose="02010600030101010101" pitchFamily="2" charset="-122"/>
                          <a:ea typeface="宋体" panose="02010600030101010101" pitchFamily="2" charset="-122"/>
                        </a:rPr>
                        <a:t>4</a:t>
                      </a:r>
                      <a:r>
                        <a:rPr lang="zh-CN" altLang="en-US" sz="2400">
                          <a:latin typeface="宋体" panose="02010600030101010101" pitchFamily="2" charset="-122"/>
                          <a:ea typeface="宋体" panose="02010600030101010101" pitchFamily="2" charset="-122"/>
                        </a:rPr>
                        <a:t>月</a:t>
                      </a:r>
                      <a:endParaRPr lang="zh-CN" altLang="en-US" sz="2400">
                        <a:latin typeface="宋体" panose="02010600030101010101" pitchFamily="2" charset="-122"/>
                        <a:ea typeface="宋体" panose="02010600030101010101" pitchFamily="2" charset="-122"/>
                      </a:endParaRPr>
                    </a:p>
                  </a:txBody>
                  <a:tcPr marL="68580" marR="6858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hMerge="1">
                  <a:tcP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tcPr>
                </a:tc>
                <a:tc hMerge="1">
                  <a:tcP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tcPr>
                </a:tc>
                <a:tc hMerge="1">
                  <a:tcPr>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tcPr>
                </a:tc>
                <a:tc gridSpan="4">
                  <a:txBody>
                    <a:bodyPr/>
                    <a:p>
                      <a:pPr marL="68580" indent="0" algn="ctr">
                        <a:spcBef>
                          <a:spcPct val="0"/>
                        </a:spcBef>
                        <a:spcAft>
                          <a:spcPct val="0"/>
                        </a:spcAft>
                      </a:pPr>
                      <a:r>
                        <a:rPr lang="en-US" altLang="zh-CN" sz="2400">
                          <a:latin typeface="宋体" panose="02010600030101010101" pitchFamily="2" charset="-122"/>
                          <a:ea typeface="宋体" panose="02010600030101010101" pitchFamily="2" charset="-122"/>
                        </a:rPr>
                        <a:t>5</a:t>
                      </a:r>
                      <a:r>
                        <a:rPr lang="zh-CN" altLang="en-US" sz="2400">
                          <a:latin typeface="宋体" panose="02010600030101010101" pitchFamily="2" charset="-122"/>
                          <a:ea typeface="宋体" panose="02010600030101010101" pitchFamily="2" charset="-122"/>
                        </a:rPr>
                        <a:t>月</a:t>
                      </a:r>
                      <a:endParaRPr lang="zh-CN" altLang="en-US" sz="2400">
                        <a:latin typeface="宋体" panose="02010600030101010101" pitchFamily="2" charset="-122"/>
                        <a:ea typeface="宋体" panose="02010600030101010101" pitchFamily="2" charset="-122"/>
                      </a:endParaRPr>
                    </a:p>
                  </a:txBody>
                  <a:tcPr marL="68580" marR="6858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hMerge="1">
                  <a:tcP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tcPr>
                </a:tc>
                <a:tc hMerge="1">
                  <a:tcP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tcPr>
                </a:tc>
                <a:tc hMerge="1">
                  <a:tcPr>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tcPr>
                </a:tc>
              </a:tr>
              <a:tr h="365760">
                <a:tc vMerge="1">
                  <a:tcPr>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tcPr>
                </a:tc>
                <a:tc gridSpan="4">
                  <a:txBody>
                    <a:bodyPr/>
                    <a:p>
                      <a:pPr marL="68580" indent="0" algn="ctr">
                        <a:spcBef>
                          <a:spcPct val="0"/>
                        </a:spcBef>
                        <a:spcAft>
                          <a:spcPct val="0"/>
                        </a:spcAft>
                      </a:pPr>
                      <a:r>
                        <a:rPr lang="zh-CN" sz="2400">
                          <a:latin typeface="宋体" panose="02010600030101010101" pitchFamily="2" charset="-122"/>
                          <a:ea typeface="宋体" panose="02010600030101010101" pitchFamily="2" charset="-122"/>
                        </a:rPr>
                        <a:t>周次</a:t>
                      </a:r>
                      <a:endParaRPr lang="zh-CN" sz="2400">
                        <a:latin typeface="宋体" panose="02010600030101010101" pitchFamily="2" charset="-122"/>
                        <a:ea typeface="宋体" panose="02010600030101010101" pitchFamily="2" charset="-122"/>
                      </a:endParaRPr>
                    </a:p>
                  </a:txBody>
                  <a:tcPr marL="68580" marR="6858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hMerge="1">
                  <a:tcP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tcPr>
                </a:tc>
                <a:tc hMerge="1">
                  <a:tcP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tcPr>
                </a:tc>
                <a:tc hMerge="1">
                  <a:tcPr>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tcPr>
                </a:tc>
                <a:tc gridSpan="4">
                  <a:txBody>
                    <a:bodyPr/>
                    <a:p>
                      <a:pPr marL="68580" indent="0" algn="ctr">
                        <a:spcBef>
                          <a:spcPct val="0"/>
                        </a:spcBef>
                        <a:spcAft>
                          <a:spcPct val="0"/>
                        </a:spcAft>
                      </a:pPr>
                      <a:r>
                        <a:rPr lang="zh-CN" sz="2400">
                          <a:latin typeface="宋体" panose="02010600030101010101" pitchFamily="2" charset="-122"/>
                          <a:ea typeface="宋体" panose="02010600030101010101" pitchFamily="2" charset="-122"/>
                        </a:rPr>
                        <a:t>周次</a:t>
                      </a:r>
                      <a:endParaRPr lang="zh-CN" sz="2400">
                        <a:latin typeface="宋体" panose="02010600030101010101" pitchFamily="2" charset="-122"/>
                        <a:ea typeface="宋体" panose="02010600030101010101" pitchFamily="2" charset="-122"/>
                      </a:endParaRPr>
                    </a:p>
                  </a:txBody>
                  <a:tcPr marL="68580" marR="6858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hMerge="1">
                  <a:tcP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tcPr>
                </a:tc>
                <a:tc hMerge="1">
                  <a:tcP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tcPr>
                </a:tc>
                <a:tc hMerge="1">
                  <a:tcPr>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tcPr>
                </a:tc>
              </a:tr>
              <a:tr h="1086485">
                <a:tc vMerge="1">
                  <a:tcPr>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B w="12700" cap="flat" cmpd="sng">
                      <a:solidFill>
                        <a:srgbClr val="000008"/>
                      </a:solidFill>
                      <a:prstDash val="solid"/>
                      <a:headEnd type="none" w="med" len="med"/>
                      <a:tailEnd type="none" w="med" len="med"/>
                    </a:lnB>
                  </a:tcPr>
                </a:tc>
                <a:tc>
                  <a:txBody>
                    <a:bodyPr/>
                    <a:p>
                      <a:pPr marL="68580" indent="0" algn="ctr">
                        <a:spcBef>
                          <a:spcPct val="0"/>
                        </a:spcBef>
                        <a:spcAft>
                          <a:spcPct val="0"/>
                        </a:spcAft>
                      </a:pPr>
                      <a:r>
                        <a:rPr lang="en-US" altLang="zh-CN" sz="2400">
                          <a:latin typeface="宋体" panose="02010600030101010101" pitchFamily="2" charset="-122"/>
                          <a:ea typeface="宋体" panose="02010600030101010101" pitchFamily="2" charset="-122"/>
                        </a:rPr>
                        <a:t>1</a:t>
                      </a:r>
                      <a:endParaRPr lang="en-US" altLang="zh-CN" sz="2400">
                        <a:latin typeface="宋体" panose="02010600030101010101" pitchFamily="2" charset="-122"/>
                        <a:ea typeface="宋体" panose="02010600030101010101" pitchFamily="2" charset="-122"/>
                      </a:endParaRPr>
                    </a:p>
                  </a:txBody>
                  <a:tcPr marL="68580" marR="6858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68580" indent="0" algn="ctr">
                        <a:spcBef>
                          <a:spcPct val="0"/>
                        </a:spcBef>
                        <a:spcAft>
                          <a:spcPct val="0"/>
                        </a:spcAft>
                      </a:pPr>
                      <a:r>
                        <a:rPr lang="en-US" altLang="zh-CN" sz="2400">
                          <a:latin typeface="宋体" panose="02010600030101010101" pitchFamily="2" charset="-122"/>
                          <a:ea typeface="宋体" panose="02010600030101010101" pitchFamily="2" charset="-122"/>
                        </a:rPr>
                        <a:t>2</a:t>
                      </a:r>
                      <a:endParaRPr lang="en-US" altLang="zh-CN" sz="2400">
                        <a:latin typeface="宋体" panose="02010600030101010101" pitchFamily="2" charset="-122"/>
                        <a:ea typeface="宋体" panose="02010600030101010101" pitchFamily="2" charset="-122"/>
                      </a:endParaRPr>
                    </a:p>
                  </a:txBody>
                  <a:tcPr marL="68580" marR="6858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68580" indent="0" algn="ctr">
                        <a:spcBef>
                          <a:spcPct val="0"/>
                        </a:spcBef>
                        <a:spcAft>
                          <a:spcPct val="0"/>
                        </a:spcAft>
                      </a:pPr>
                      <a:r>
                        <a:rPr lang="en-US" altLang="zh-CN" sz="2400">
                          <a:latin typeface="宋体" panose="02010600030101010101" pitchFamily="2" charset="-122"/>
                          <a:ea typeface="宋体" panose="02010600030101010101" pitchFamily="2" charset="-122"/>
                        </a:rPr>
                        <a:t>3</a:t>
                      </a:r>
                      <a:endParaRPr lang="en-US" altLang="zh-CN" sz="2400">
                        <a:latin typeface="宋体" panose="02010600030101010101" pitchFamily="2" charset="-122"/>
                        <a:ea typeface="宋体" panose="02010600030101010101" pitchFamily="2" charset="-122"/>
                      </a:endParaRPr>
                    </a:p>
                  </a:txBody>
                  <a:tcPr marL="68580" marR="6858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68580" indent="0" algn="ctr">
                        <a:spcBef>
                          <a:spcPct val="0"/>
                        </a:spcBef>
                        <a:spcAft>
                          <a:spcPct val="0"/>
                        </a:spcAft>
                      </a:pPr>
                      <a:r>
                        <a:rPr lang="en-US" altLang="zh-CN" sz="2400">
                          <a:latin typeface="宋体" panose="02010600030101010101" pitchFamily="2" charset="-122"/>
                          <a:ea typeface="宋体" panose="02010600030101010101" pitchFamily="2" charset="-122"/>
                        </a:rPr>
                        <a:t>4</a:t>
                      </a:r>
                      <a:endParaRPr lang="en-US" altLang="zh-CN" sz="2400">
                        <a:latin typeface="宋体" panose="02010600030101010101" pitchFamily="2" charset="-122"/>
                        <a:ea typeface="宋体" panose="02010600030101010101" pitchFamily="2" charset="-122"/>
                      </a:endParaRPr>
                    </a:p>
                  </a:txBody>
                  <a:tcPr marL="68580" marR="6858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68580" indent="0" algn="ctr">
                        <a:spcBef>
                          <a:spcPct val="0"/>
                        </a:spcBef>
                        <a:spcAft>
                          <a:spcPct val="0"/>
                        </a:spcAft>
                      </a:pPr>
                      <a:r>
                        <a:rPr lang="en-US" altLang="zh-CN" sz="2400">
                          <a:latin typeface="宋体" panose="02010600030101010101" pitchFamily="2" charset="-122"/>
                          <a:ea typeface="宋体" panose="02010600030101010101" pitchFamily="2" charset="-122"/>
                        </a:rPr>
                        <a:t>5</a:t>
                      </a:r>
                      <a:endParaRPr lang="en-US" altLang="zh-CN" sz="2400">
                        <a:latin typeface="宋体" panose="02010600030101010101" pitchFamily="2" charset="-122"/>
                        <a:ea typeface="宋体" panose="02010600030101010101" pitchFamily="2" charset="-122"/>
                      </a:endParaRPr>
                    </a:p>
                  </a:txBody>
                  <a:tcPr marL="68580" marR="6858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68580" indent="0" algn="ctr">
                        <a:spcBef>
                          <a:spcPct val="0"/>
                        </a:spcBef>
                        <a:spcAft>
                          <a:spcPct val="0"/>
                        </a:spcAft>
                      </a:pPr>
                      <a:r>
                        <a:rPr lang="en-US" altLang="zh-CN" sz="2400">
                          <a:latin typeface="宋体" panose="02010600030101010101" pitchFamily="2" charset="-122"/>
                          <a:ea typeface="宋体" panose="02010600030101010101" pitchFamily="2" charset="-122"/>
                        </a:rPr>
                        <a:t>6</a:t>
                      </a:r>
                      <a:endParaRPr lang="en-US" altLang="zh-CN" sz="2400">
                        <a:latin typeface="宋体" panose="02010600030101010101" pitchFamily="2" charset="-122"/>
                        <a:ea typeface="宋体" panose="02010600030101010101" pitchFamily="2" charset="-122"/>
                      </a:endParaRPr>
                    </a:p>
                  </a:txBody>
                  <a:tcPr marL="68580" marR="6858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68580" indent="0" algn="ctr">
                        <a:spcBef>
                          <a:spcPct val="0"/>
                        </a:spcBef>
                        <a:spcAft>
                          <a:spcPct val="0"/>
                        </a:spcAft>
                      </a:pPr>
                      <a:r>
                        <a:rPr lang="en-US" altLang="zh-CN" sz="2400">
                          <a:latin typeface="宋体" panose="02010600030101010101" pitchFamily="2" charset="-122"/>
                          <a:ea typeface="宋体" panose="02010600030101010101" pitchFamily="2" charset="-122"/>
                        </a:rPr>
                        <a:t>7</a:t>
                      </a:r>
                      <a:endParaRPr lang="en-US" altLang="zh-CN" sz="2400">
                        <a:latin typeface="宋体" panose="02010600030101010101" pitchFamily="2" charset="-122"/>
                        <a:ea typeface="宋体" panose="02010600030101010101" pitchFamily="2" charset="-122"/>
                      </a:endParaRPr>
                    </a:p>
                  </a:txBody>
                  <a:tcPr marL="68580" marR="6858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68580" indent="0" algn="ctr">
                        <a:spcBef>
                          <a:spcPct val="0"/>
                        </a:spcBef>
                        <a:spcAft>
                          <a:spcPct val="0"/>
                        </a:spcAft>
                      </a:pPr>
                      <a:r>
                        <a:rPr lang="en-US" altLang="zh-CN" sz="2400">
                          <a:latin typeface="宋体" panose="02010600030101010101" pitchFamily="2" charset="-122"/>
                          <a:ea typeface="宋体" panose="02010600030101010101" pitchFamily="2" charset="-122"/>
                        </a:rPr>
                        <a:t>8</a:t>
                      </a:r>
                      <a:endParaRPr lang="en-US" altLang="zh-CN" sz="2400">
                        <a:latin typeface="宋体" panose="02010600030101010101" pitchFamily="2" charset="-122"/>
                        <a:ea typeface="宋体" panose="02010600030101010101" pitchFamily="2" charset="-122"/>
                      </a:endParaRPr>
                    </a:p>
                  </a:txBody>
                  <a:tcPr marL="68580" marR="6858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r>
              <a:tr h="365760">
                <a:tc>
                  <a:txBody>
                    <a:bodyPr/>
                    <a:p>
                      <a:pPr marL="68580" indent="0" algn="ctr">
                        <a:spcBef>
                          <a:spcPct val="0"/>
                        </a:spcBef>
                        <a:spcAft>
                          <a:spcPct val="0"/>
                        </a:spcAft>
                      </a:pPr>
                      <a:r>
                        <a:rPr lang="zh-CN" sz="2400">
                          <a:latin typeface="宋体" panose="02010600030101010101" pitchFamily="2" charset="-122"/>
                          <a:ea typeface="宋体" panose="02010600030101010101" pitchFamily="2" charset="-122"/>
                        </a:rPr>
                        <a:t>需求预测</a:t>
                      </a:r>
                      <a:endParaRPr lang="zh-CN" sz="2400">
                        <a:latin typeface="宋体" panose="02010600030101010101" pitchFamily="2" charset="-122"/>
                        <a:ea typeface="宋体" panose="02010600030101010101" pitchFamily="2" charset="-122"/>
                      </a:endParaRPr>
                    </a:p>
                  </a:txBody>
                  <a:tcPr marL="68580" marR="6858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68580" indent="0" algn="ctr">
                        <a:spcBef>
                          <a:spcPct val="0"/>
                        </a:spcBef>
                        <a:spcAft>
                          <a:spcPct val="0"/>
                        </a:spcAft>
                      </a:pPr>
                      <a:r>
                        <a:rPr lang="en-US" altLang="zh-CN" sz="2400">
                          <a:latin typeface="宋体" panose="02010600030101010101" pitchFamily="2" charset="-122"/>
                          <a:ea typeface="宋体" panose="02010600030101010101" pitchFamily="2" charset="-122"/>
                        </a:rPr>
                        <a:t>20</a:t>
                      </a:r>
                      <a:endParaRPr lang="en-US" altLang="zh-CN" sz="2400">
                        <a:latin typeface="宋体" panose="02010600030101010101" pitchFamily="2" charset="-122"/>
                        <a:ea typeface="宋体" panose="02010600030101010101" pitchFamily="2" charset="-122"/>
                      </a:endParaRPr>
                    </a:p>
                  </a:txBody>
                  <a:tcPr marL="68580" marR="6858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68580" indent="0" algn="ctr">
                        <a:spcBef>
                          <a:spcPct val="0"/>
                        </a:spcBef>
                        <a:spcAft>
                          <a:spcPct val="0"/>
                        </a:spcAft>
                      </a:pPr>
                      <a:r>
                        <a:rPr lang="en-US" altLang="zh-CN" sz="2400">
                          <a:latin typeface="宋体" panose="02010600030101010101" pitchFamily="2" charset="-122"/>
                          <a:ea typeface="宋体" panose="02010600030101010101" pitchFamily="2" charset="-122"/>
                        </a:rPr>
                        <a:t>20</a:t>
                      </a:r>
                      <a:endParaRPr lang="en-US" altLang="zh-CN" sz="2400">
                        <a:latin typeface="宋体" panose="02010600030101010101" pitchFamily="2" charset="-122"/>
                        <a:ea typeface="宋体" panose="02010600030101010101" pitchFamily="2" charset="-122"/>
                      </a:endParaRPr>
                    </a:p>
                  </a:txBody>
                  <a:tcPr marL="68580" marR="6858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68580" indent="0" algn="ctr">
                        <a:spcBef>
                          <a:spcPct val="0"/>
                        </a:spcBef>
                        <a:spcAft>
                          <a:spcPct val="0"/>
                        </a:spcAft>
                      </a:pPr>
                      <a:r>
                        <a:rPr lang="en-US" altLang="zh-CN" sz="2400">
                          <a:latin typeface="宋体" panose="02010600030101010101" pitchFamily="2" charset="-122"/>
                          <a:ea typeface="宋体" panose="02010600030101010101" pitchFamily="2" charset="-122"/>
                        </a:rPr>
                        <a:t>20</a:t>
                      </a:r>
                      <a:endParaRPr lang="en-US" altLang="zh-CN" sz="2400">
                        <a:latin typeface="宋体" panose="02010600030101010101" pitchFamily="2" charset="-122"/>
                        <a:ea typeface="宋体" panose="02010600030101010101" pitchFamily="2" charset="-122"/>
                      </a:endParaRPr>
                    </a:p>
                  </a:txBody>
                  <a:tcPr marL="68580" marR="6858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68580" indent="0" algn="ctr">
                        <a:spcBef>
                          <a:spcPct val="0"/>
                        </a:spcBef>
                        <a:spcAft>
                          <a:spcPct val="0"/>
                        </a:spcAft>
                      </a:pPr>
                      <a:r>
                        <a:rPr lang="en-US" altLang="zh-CN" sz="2400">
                          <a:latin typeface="宋体" panose="02010600030101010101" pitchFamily="2" charset="-122"/>
                          <a:ea typeface="宋体" panose="02010600030101010101" pitchFamily="2" charset="-122"/>
                        </a:rPr>
                        <a:t>20</a:t>
                      </a:r>
                      <a:endParaRPr lang="en-US" altLang="zh-CN" sz="2400">
                        <a:latin typeface="宋体" panose="02010600030101010101" pitchFamily="2" charset="-122"/>
                        <a:ea typeface="宋体" panose="02010600030101010101" pitchFamily="2" charset="-122"/>
                      </a:endParaRPr>
                    </a:p>
                  </a:txBody>
                  <a:tcPr marL="68580" marR="6858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68580" indent="0" algn="ctr">
                        <a:spcBef>
                          <a:spcPct val="0"/>
                        </a:spcBef>
                        <a:spcAft>
                          <a:spcPct val="0"/>
                        </a:spcAft>
                      </a:pPr>
                      <a:r>
                        <a:rPr lang="en-US" altLang="zh-CN" sz="2400">
                          <a:latin typeface="宋体" panose="02010600030101010101" pitchFamily="2" charset="-122"/>
                          <a:ea typeface="宋体" panose="02010600030101010101" pitchFamily="2" charset="-122"/>
                        </a:rPr>
                        <a:t>40</a:t>
                      </a:r>
                      <a:endParaRPr lang="en-US" altLang="zh-CN" sz="2400">
                        <a:latin typeface="宋体" panose="02010600030101010101" pitchFamily="2" charset="-122"/>
                        <a:ea typeface="宋体" panose="02010600030101010101" pitchFamily="2" charset="-122"/>
                      </a:endParaRPr>
                    </a:p>
                  </a:txBody>
                  <a:tcPr marL="68580" marR="6858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68580" indent="0" algn="ctr">
                        <a:spcBef>
                          <a:spcPct val="0"/>
                        </a:spcBef>
                        <a:spcAft>
                          <a:spcPct val="0"/>
                        </a:spcAft>
                      </a:pPr>
                      <a:r>
                        <a:rPr lang="en-US" altLang="zh-CN" sz="2400">
                          <a:latin typeface="宋体" panose="02010600030101010101" pitchFamily="2" charset="-122"/>
                          <a:ea typeface="宋体" panose="02010600030101010101" pitchFamily="2" charset="-122"/>
                        </a:rPr>
                        <a:t>40</a:t>
                      </a:r>
                      <a:endParaRPr lang="en-US" altLang="zh-CN" sz="2400">
                        <a:latin typeface="宋体" panose="02010600030101010101" pitchFamily="2" charset="-122"/>
                        <a:ea typeface="宋体" panose="02010600030101010101" pitchFamily="2" charset="-122"/>
                      </a:endParaRPr>
                    </a:p>
                  </a:txBody>
                  <a:tcPr marL="68580" marR="6858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68580" indent="0" algn="ctr">
                        <a:spcBef>
                          <a:spcPct val="0"/>
                        </a:spcBef>
                        <a:spcAft>
                          <a:spcPct val="0"/>
                        </a:spcAft>
                      </a:pPr>
                      <a:r>
                        <a:rPr lang="en-US" altLang="zh-CN" sz="2400">
                          <a:latin typeface="宋体" panose="02010600030101010101" pitchFamily="2" charset="-122"/>
                          <a:ea typeface="宋体" panose="02010600030101010101" pitchFamily="2" charset="-122"/>
                        </a:rPr>
                        <a:t>40</a:t>
                      </a:r>
                      <a:endParaRPr lang="en-US" altLang="zh-CN" sz="2400">
                        <a:latin typeface="宋体" panose="02010600030101010101" pitchFamily="2" charset="-122"/>
                        <a:ea typeface="宋体" panose="02010600030101010101" pitchFamily="2" charset="-122"/>
                      </a:endParaRPr>
                    </a:p>
                  </a:txBody>
                  <a:tcPr marL="68580" marR="6858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68580" indent="0" algn="ctr">
                        <a:spcBef>
                          <a:spcPct val="0"/>
                        </a:spcBef>
                        <a:spcAft>
                          <a:spcPct val="0"/>
                        </a:spcAft>
                      </a:pPr>
                      <a:r>
                        <a:rPr lang="en-US" altLang="zh-CN" sz="2400">
                          <a:latin typeface="宋体" panose="02010600030101010101" pitchFamily="2" charset="-122"/>
                          <a:ea typeface="宋体" panose="02010600030101010101" pitchFamily="2" charset="-122"/>
                        </a:rPr>
                        <a:t>40</a:t>
                      </a:r>
                      <a:endParaRPr lang="en-US" altLang="zh-CN" sz="2400">
                        <a:latin typeface="宋体" panose="02010600030101010101" pitchFamily="2" charset="-122"/>
                        <a:ea typeface="宋体" panose="02010600030101010101" pitchFamily="2" charset="-122"/>
                      </a:endParaRPr>
                    </a:p>
                  </a:txBody>
                  <a:tcPr marL="68580" marR="6858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r>
              <a:tr h="365760">
                <a:tc>
                  <a:txBody>
                    <a:bodyPr/>
                    <a:p>
                      <a:pPr marL="68580" indent="0" algn="ctr">
                        <a:spcBef>
                          <a:spcPct val="0"/>
                        </a:spcBef>
                        <a:spcAft>
                          <a:spcPct val="0"/>
                        </a:spcAft>
                      </a:pPr>
                      <a:r>
                        <a:rPr lang="zh-CN" sz="2400">
                          <a:latin typeface="宋体" panose="02010600030101010101" pitchFamily="2" charset="-122"/>
                          <a:ea typeface="宋体" panose="02010600030101010101" pitchFamily="2" charset="-122"/>
                        </a:rPr>
                        <a:t>顾客订货</a:t>
                      </a:r>
                      <a:endParaRPr lang="zh-CN" sz="2400">
                        <a:latin typeface="宋体" panose="02010600030101010101" pitchFamily="2" charset="-122"/>
                        <a:ea typeface="宋体" panose="02010600030101010101" pitchFamily="2" charset="-122"/>
                      </a:endParaRPr>
                    </a:p>
                  </a:txBody>
                  <a:tcPr marL="68580" marR="6858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68580" indent="0" algn="ctr">
                        <a:spcBef>
                          <a:spcPct val="0"/>
                        </a:spcBef>
                        <a:spcAft>
                          <a:spcPct val="0"/>
                        </a:spcAft>
                      </a:pPr>
                      <a:r>
                        <a:rPr lang="en-US" altLang="zh-CN" sz="2400">
                          <a:latin typeface="宋体" panose="02010600030101010101" pitchFamily="2" charset="-122"/>
                          <a:ea typeface="宋体" panose="02010600030101010101" pitchFamily="2" charset="-122"/>
                        </a:rPr>
                        <a:t>23</a:t>
                      </a:r>
                      <a:endParaRPr lang="en-US" altLang="zh-CN" sz="2400">
                        <a:latin typeface="宋体" panose="02010600030101010101" pitchFamily="2" charset="-122"/>
                        <a:ea typeface="宋体" panose="02010600030101010101" pitchFamily="2" charset="-122"/>
                      </a:endParaRPr>
                    </a:p>
                  </a:txBody>
                  <a:tcPr marL="68580" marR="6858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68580" indent="0" algn="ctr">
                        <a:spcBef>
                          <a:spcPct val="0"/>
                        </a:spcBef>
                        <a:spcAft>
                          <a:spcPct val="0"/>
                        </a:spcAft>
                      </a:pPr>
                      <a:r>
                        <a:rPr lang="en-US" altLang="zh-CN" sz="2400">
                          <a:latin typeface="宋体" panose="02010600030101010101" pitchFamily="2" charset="-122"/>
                          <a:ea typeface="宋体" panose="02010600030101010101" pitchFamily="2" charset="-122"/>
                        </a:rPr>
                        <a:t>15</a:t>
                      </a:r>
                      <a:endParaRPr lang="en-US" altLang="zh-CN" sz="2400">
                        <a:latin typeface="宋体" panose="02010600030101010101" pitchFamily="2" charset="-122"/>
                        <a:ea typeface="宋体" panose="02010600030101010101" pitchFamily="2" charset="-122"/>
                      </a:endParaRPr>
                    </a:p>
                  </a:txBody>
                  <a:tcPr marL="68580" marR="6858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68580" indent="0" algn="ctr">
                        <a:spcBef>
                          <a:spcPct val="0"/>
                        </a:spcBef>
                        <a:spcAft>
                          <a:spcPct val="0"/>
                        </a:spcAft>
                      </a:pPr>
                      <a:r>
                        <a:rPr lang="en-US" altLang="zh-CN" sz="2400">
                          <a:latin typeface="宋体" panose="02010600030101010101" pitchFamily="2" charset="-122"/>
                          <a:ea typeface="宋体" panose="02010600030101010101" pitchFamily="2" charset="-122"/>
                        </a:rPr>
                        <a:t>8</a:t>
                      </a:r>
                      <a:endParaRPr lang="en-US" altLang="zh-CN" sz="2400">
                        <a:latin typeface="宋体" panose="02010600030101010101" pitchFamily="2" charset="-122"/>
                        <a:ea typeface="宋体" panose="02010600030101010101" pitchFamily="2" charset="-122"/>
                      </a:endParaRPr>
                    </a:p>
                  </a:txBody>
                  <a:tcPr marL="68580" marR="6858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68580" indent="0" algn="ctr">
                        <a:spcBef>
                          <a:spcPct val="0"/>
                        </a:spcBef>
                        <a:spcAft>
                          <a:spcPct val="0"/>
                        </a:spcAft>
                      </a:pPr>
                      <a:r>
                        <a:rPr lang="en-US" altLang="zh-CN" sz="2400">
                          <a:latin typeface="宋体" panose="02010600030101010101" pitchFamily="2" charset="-122"/>
                          <a:ea typeface="宋体" panose="02010600030101010101" pitchFamily="2" charset="-122"/>
                        </a:rPr>
                        <a:t>4</a:t>
                      </a:r>
                      <a:endParaRPr lang="en-US" altLang="zh-CN" sz="2400">
                        <a:latin typeface="宋体" panose="02010600030101010101" pitchFamily="2" charset="-122"/>
                        <a:ea typeface="宋体" panose="02010600030101010101" pitchFamily="2" charset="-122"/>
                      </a:endParaRPr>
                    </a:p>
                  </a:txBody>
                  <a:tcPr marL="68580" marR="6858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68580" indent="0" algn="ctr">
                        <a:spcBef>
                          <a:spcPct val="0"/>
                        </a:spcBef>
                        <a:spcAft>
                          <a:spcPct val="0"/>
                        </a:spcAft>
                      </a:pPr>
                      <a:r>
                        <a:rPr lang="en-US" altLang="zh-CN" sz="2400">
                          <a:latin typeface="宋体" panose="02010600030101010101" pitchFamily="2" charset="-122"/>
                          <a:ea typeface="宋体" panose="02010600030101010101" pitchFamily="2" charset="-122"/>
                        </a:rPr>
                        <a:t>0</a:t>
                      </a:r>
                      <a:endParaRPr lang="en-US" altLang="zh-CN" sz="2400">
                        <a:latin typeface="宋体" panose="02010600030101010101" pitchFamily="2" charset="-122"/>
                        <a:ea typeface="宋体" panose="02010600030101010101" pitchFamily="2" charset="-122"/>
                      </a:endParaRPr>
                    </a:p>
                  </a:txBody>
                  <a:tcPr marL="68580" marR="6858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68580" indent="0" algn="ctr">
                        <a:spcBef>
                          <a:spcPct val="0"/>
                        </a:spcBef>
                        <a:spcAft>
                          <a:spcPct val="0"/>
                        </a:spcAft>
                      </a:pPr>
                      <a:r>
                        <a:rPr lang="en-US" altLang="zh-CN" sz="2400">
                          <a:latin typeface="宋体" panose="02010600030101010101" pitchFamily="2" charset="-122"/>
                          <a:ea typeface="宋体" panose="02010600030101010101" pitchFamily="2" charset="-122"/>
                        </a:rPr>
                        <a:t>0</a:t>
                      </a:r>
                      <a:endParaRPr lang="en-US" altLang="zh-CN" sz="2400">
                        <a:latin typeface="宋体" panose="02010600030101010101" pitchFamily="2" charset="-122"/>
                        <a:ea typeface="宋体" panose="02010600030101010101" pitchFamily="2" charset="-122"/>
                      </a:endParaRPr>
                    </a:p>
                  </a:txBody>
                  <a:tcPr marL="68580" marR="6858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68580" indent="0" algn="ctr">
                        <a:spcBef>
                          <a:spcPct val="0"/>
                        </a:spcBef>
                        <a:spcAft>
                          <a:spcPct val="0"/>
                        </a:spcAft>
                      </a:pPr>
                      <a:r>
                        <a:rPr lang="en-US" altLang="zh-CN" sz="2400">
                          <a:latin typeface="宋体" panose="02010600030101010101" pitchFamily="2" charset="-122"/>
                          <a:ea typeface="宋体" panose="02010600030101010101" pitchFamily="2" charset="-122"/>
                        </a:rPr>
                        <a:t>0</a:t>
                      </a:r>
                      <a:endParaRPr lang="en-US" altLang="zh-CN" sz="2400">
                        <a:latin typeface="宋体" panose="02010600030101010101" pitchFamily="2" charset="-122"/>
                        <a:ea typeface="宋体" panose="02010600030101010101" pitchFamily="2" charset="-122"/>
                      </a:endParaRPr>
                    </a:p>
                  </a:txBody>
                  <a:tcPr marL="68580" marR="6858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68580" indent="0" algn="ctr">
                        <a:spcBef>
                          <a:spcPct val="0"/>
                        </a:spcBef>
                        <a:spcAft>
                          <a:spcPct val="0"/>
                        </a:spcAft>
                      </a:pPr>
                      <a:r>
                        <a:rPr lang="en-US" altLang="zh-CN" sz="2400">
                          <a:latin typeface="宋体" panose="02010600030101010101" pitchFamily="2" charset="-122"/>
                          <a:ea typeface="宋体" panose="02010600030101010101" pitchFamily="2" charset="-122"/>
                        </a:rPr>
                        <a:t>0</a:t>
                      </a:r>
                      <a:endParaRPr lang="en-US" altLang="zh-CN" sz="2400">
                        <a:latin typeface="宋体" panose="02010600030101010101" pitchFamily="2" charset="-122"/>
                        <a:ea typeface="宋体" panose="02010600030101010101" pitchFamily="2" charset="-122"/>
                      </a:endParaRPr>
                    </a:p>
                  </a:txBody>
                  <a:tcPr marL="68580" marR="6858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r>
            </a:tbl>
          </a:graphicData>
        </a:graphic>
      </p:graphicFrame>
    </p:spTree>
    <p:custDataLst>
      <p:tags r:id="rId2"/>
    </p:custData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266" name="灯片编号占位符 5"/>
          <p:cNvSpPr>
            <a:spLocks noGrp="1"/>
          </p:cNvSpPr>
          <p:nvPr/>
        </p:nvSpPr>
        <p:spPr>
          <a:xfrm>
            <a:off x="107950" y="787400"/>
            <a:ext cx="477838" cy="365125"/>
          </a:xfrm>
          <a:prstGeom prst="rect">
            <a:avLst/>
          </a:prstGeom>
          <a:noFill/>
          <a:ln w="9525">
            <a:noFill/>
          </a:ln>
        </p:spPr>
        <p:txBody>
          <a:bodyPr/>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10242" name="TextBox 53"/>
          <p:cNvSpPr txBox="1"/>
          <p:nvPr/>
        </p:nvSpPr>
        <p:spPr>
          <a:xfrm>
            <a:off x="827088" y="260350"/>
            <a:ext cx="1960880" cy="521970"/>
          </a:xfrm>
          <a:prstGeom prst="rect">
            <a:avLst/>
          </a:prstGeom>
          <a:noFill/>
          <a:ln w="9525">
            <a:noFill/>
          </a:ln>
        </p:spPr>
        <p:txBody>
          <a:bodyPr wrap="none">
            <a:spAutoFit/>
          </a:bodyPr>
          <a:p>
            <a:pPr marL="0" lvl="1" algn="l" eaLnBrk="1" hangingPunct="1">
              <a:buClrTx/>
              <a:buSzTx/>
              <a:buFontTx/>
            </a:pPr>
            <a:r>
              <a:rPr lang="zh-CN" sz="2800" dirty="0">
                <a:ea typeface="微软雅黑" panose="020B0503020204020204" pitchFamily="34" charset="-122"/>
                <a:sym typeface="+mn-ea"/>
              </a:rPr>
              <a:t>主生产计划</a:t>
            </a:r>
            <a:endParaRPr lang="zh-CN" sz="2800" dirty="0">
              <a:ea typeface="微软雅黑" panose="020B0503020204020204" pitchFamily="34" charset="-122"/>
              <a:sym typeface="+mn-ea"/>
            </a:endParaRPr>
          </a:p>
        </p:txBody>
      </p:sp>
      <p:sp>
        <p:nvSpPr>
          <p:cNvPr id="98" name="文本框 97"/>
          <p:cNvSpPr txBox="1"/>
          <p:nvPr/>
        </p:nvSpPr>
        <p:spPr>
          <a:xfrm>
            <a:off x="827405" y="1448435"/>
            <a:ext cx="5921375" cy="521970"/>
          </a:xfrm>
          <a:prstGeom prst="rect">
            <a:avLst/>
          </a:prstGeom>
        </p:spPr>
        <p:txBody>
          <a:bodyPr wrap="square">
            <a:spAutoFit/>
          </a:bodyPr>
          <a:p>
            <a:pPr marL="285750" indent="-285750" algn="just" defTabSz="266700">
              <a:spcAft>
                <a:spcPct val="0"/>
              </a:spcAft>
              <a:buFont typeface="Wingdings" panose="05000000000000000000" charset="0"/>
              <a:buChar char="n"/>
            </a:pPr>
            <a:r>
              <a:rPr lang="zh-CN" altLang="en-US" sz="2800" b="1">
                <a:latin typeface="宋体" panose="02010600030101010101" pitchFamily="2" charset="-122"/>
                <a:ea typeface="宋体" panose="02010600030101010101" pitchFamily="2" charset="-122"/>
              </a:rPr>
              <a:t>例</a:t>
            </a:r>
            <a:endParaRPr lang="zh-CN" altLang="en-US" sz="2800" b="1">
              <a:latin typeface="宋体" panose="02010600030101010101" pitchFamily="2" charset="-122"/>
              <a:ea typeface="宋体" panose="02010600030101010101" pitchFamily="2" charset="-122"/>
            </a:endParaRPr>
          </a:p>
        </p:txBody>
      </p:sp>
      <p:sp>
        <p:nvSpPr>
          <p:cNvPr id="5" name="文本框 4"/>
          <p:cNvSpPr txBox="1"/>
          <p:nvPr/>
        </p:nvSpPr>
        <p:spPr>
          <a:xfrm>
            <a:off x="1115695" y="2223770"/>
            <a:ext cx="5979795" cy="460375"/>
          </a:xfrm>
          <a:prstGeom prst="rect">
            <a:avLst/>
          </a:prstGeom>
        </p:spPr>
        <p:txBody>
          <a:bodyPr wrap="square">
            <a:spAutoFit/>
          </a:bodyPr>
          <a:p>
            <a:pPr marL="0" indent="228600" algn="ctr" defTabSz="266700">
              <a:lnSpc>
                <a:spcPct val="150000"/>
              </a:lnSpc>
              <a:spcAft>
                <a:spcPct val="0"/>
              </a:spcAft>
            </a:pPr>
            <a:r>
              <a:rPr lang="zh-CN" altLang="en-US" sz="1600" b="1">
                <a:latin typeface="宋体" panose="02010600030101010101" pitchFamily="2" charset="-122"/>
                <a:ea typeface="宋体" panose="02010600030101010101" pitchFamily="2" charset="-122"/>
              </a:rPr>
              <a:t>主生产计划</a:t>
            </a:r>
            <a:endParaRPr lang="zh-CN" altLang="en-US" sz="1600" b="1">
              <a:latin typeface="宋体" panose="02010600030101010101" pitchFamily="2" charset="-122"/>
              <a:ea typeface="宋体" panose="02010600030101010101" pitchFamily="2" charset="-122"/>
            </a:endParaRPr>
          </a:p>
        </p:txBody>
      </p:sp>
      <p:graphicFrame>
        <p:nvGraphicFramePr>
          <p:cNvPr id="6" name="表格 5"/>
          <p:cNvGraphicFramePr/>
          <p:nvPr/>
        </p:nvGraphicFramePr>
        <p:xfrm>
          <a:off x="683895" y="2874962"/>
          <a:ext cx="7861300" cy="137160"/>
        </p:xfrm>
        <a:graphic>
          <a:graphicData uri="http://schemas.openxmlformats.org/drawingml/2006/table">
            <a:tbl>
              <a:tblPr/>
              <a:tblGrid>
                <a:gridCol w="2366645"/>
                <a:gridCol w="687070"/>
                <a:gridCol w="687070"/>
                <a:gridCol w="683895"/>
                <a:gridCol w="687705"/>
                <a:gridCol w="687070"/>
                <a:gridCol w="687070"/>
                <a:gridCol w="687070"/>
                <a:gridCol w="687705"/>
              </a:tblGrid>
              <a:tr h="137160">
                <a:tc rowSpan="3">
                  <a:txBody>
                    <a:bodyPr/>
                    <a:p>
                      <a:pPr marL="68580" indent="0" algn="ctr">
                        <a:spcBef>
                          <a:spcPct val="0"/>
                        </a:spcBef>
                        <a:spcAft>
                          <a:spcPct val="0"/>
                        </a:spcAft>
                      </a:pPr>
                      <a:r>
                        <a:rPr lang="zh-CN" sz="2000">
                          <a:latin typeface="宋体" panose="02010600030101010101" pitchFamily="2" charset="-122"/>
                          <a:ea typeface="宋体" panose="02010600030101010101" pitchFamily="2" charset="-122"/>
                        </a:rPr>
                        <a:t>期初库存：</a:t>
                      </a:r>
                      <a:r>
                        <a:rPr lang="en-US" altLang="zh-CN" sz="2000">
                          <a:latin typeface="宋体" panose="02010600030101010101" pitchFamily="2" charset="-122"/>
                          <a:ea typeface="宋体" panose="02010600030101010101" pitchFamily="2" charset="-122"/>
                        </a:rPr>
                        <a:t>45</a:t>
                      </a:r>
                      <a:endParaRPr lang="en-US" altLang="zh-CN" sz="2000">
                        <a:latin typeface="宋体" panose="02010600030101010101" pitchFamily="2" charset="-122"/>
                        <a:ea typeface="宋体" panose="02010600030101010101" pitchFamily="2" charset="-122"/>
                      </a:endParaRPr>
                    </a:p>
                    <a:p>
                      <a:pPr marL="68580" indent="0" algn="ctr">
                        <a:spcBef>
                          <a:spcPct val="0"/>
                        </a:spcBef>
                        <a:spcAft>
                          <a:spcPct val="0"/>
                        </a:spcAft>
                      </a:pPr>
                      <a:r>
                        <a:rPr lang="zh-CN" sz="2000">
                          <a:latin typeface="宋体" panose="02010600030101010101" pitchFamily="2" charset="-122"/>
                          <a:ea typeface="宋体" panose="02010600030101010101" pitchFamily="2" charset="-122"/>
                        </a:rPr>
                        <a:t>生产批量：</a:t>
                      </a:r>
                      <a:r>
                        <a:rPr lang="en-US" altLang="zh-CN" sz="2000">
                          <a:latin typeface="宋体" panose="02010600030101010101" pitchFamily="2" charset="-122"/>
                          <a:ea typeface="宋体" panose="02010600030101010101" pitchFamily="2" charset="-122"/>
                        </a:rPr>
                        <a:t>80</a:t>
                      </a:r>
                      <a:endParaRPr lang="en-US" altLang="zh-CN" sz="2000">
                        <a:latin typeface="宋体" panose="02010600030101010101" pitchFamily="2" charset="-122"/>
                        <a:ea typeface="宋体" panose="02010600030101010101" pitchFamily="2" charset="-122"/>
                      </a:endParaRPr>
                    </a:p>
                    <a:p>
                      <a:pPr marL="68580" indent="0" algn="ctr">
                        <a:spcBef>
                          <a:spcPct val="0"/>
                        </a:spcBef>
                        <a:spcAft>
                          <a:spcPct val="0"/>
                        </a:spcAft>
                      </a:pPr>
                      <a:r>
                        <a:rPr lang="zh-CN" sz="2000">
                          <a:latin typeface="宋体" panose="02010600030101010101" pitchFamily="2" charset="-122"/>
                          <a:ea typeface="宋体" panose="02010600030101010101" pitchFamily="2" charset="-122"/>
                        </a:rPr>
                        <a:t>安全库存：</a:t>
                      </a:r>
                      <a:r>
                        <a:rPr lang="en-US" altLang="zh-CN" sz="2000">
                          <a:latin typeface="宋体" panose="02010600030101010101" pitchFamily="2" charset="-122"/>
                          <a:ea typeface="宋体" panose="02010600030101010101" pitchFamily="2" charset="-122"/>
                        </a:rPr>
                        <a:t>0</a:t>
                      </a:r>
                      <a:endParaRPr lang="en-US" altLang="zh-CN" sz="2000">
                        <a:latin typeface="宋体" panose="02010600030101010101" pitchFamily="2" charset="-122"/>
                        <a:ea typeface="宋体" panose="02010600030101010101" pitchFamily="2" charset="-122"/>
                      </a:endParaRPr>
                    </a:p>
                  </a:txBody>
                  <a:tcPr marL="68580" marR="6858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gridSpan="4">
                  <a:txBody>
                    <a:bodyPr/>
                    <a:p>
                      <a:pPr marL="68580" indent="0" algn="ctr">
                        <a:spcBef>
                          <a:spcPct val="0"/>
                        </a:spcBef>
                        <a:spcAft>
                          <a:spcPct val="0"/>
                        </a:spcAft>
                      </a:pPr>
                      <a:r>
                        <a:rPr lang="en-US" altLang="zh-CN" sz="2000">
                          <a:latin typeface="宋体" panose="02010600030101010101" pitchFamily="2" charset="-122"/>
                          <a:ea typeface="宋体" panose="02010600030101010101" pitchFamily="2" charset="-122"/>
                        </a:rPr>
                        <a:t>4</a:t>
                      </a:r>
                      <a:r>
                        <a:rPr lang="zh-CN" altLang="en-US" sz="2000">
                          <a:latin typeface="宋体" panose="02010600030101010101" pitchFamily="2" charset="-122"/>
                          <a:ea typeface="宋体" panose="02010600030101010101" pitchFamily="2" charset="-122"/>
                        </a:rPr>
                        <a:t>月</a:t>
                      </a:r>
                      <a:endParaRPr lang="zh-CN" altLang="en-US" sz="2000">
                        <a:latin typeface="宋体" panose="02010600030101010101" pitchFamily="2" charset="-122"/>
                        <a:ea typeface="宋体" panose="02010600030101010101" pitchFamily="2" charset="-122"/>
                      </a:endParaRPr>
                    </a:p>
                  </a:txBody>
                  <a:tcPr marL="68580" marR="6858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hMerge="1">
                  <a:tcP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tcPr>
                </a:tc>
                <a:tc hMerge="1">
                  <a:tcP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tcPr>
                </a:tc>
                <a:tc hMerge="1">
                  <a:tcPr>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tcPr>
                </a:tc>
                <a:tc gridSpan="4">
                  <a:txBody>
                    <a:bodyPr/>
                    <a:p>
                      <a:pPr marL="68580" indent="0" algn="ctr">
                        <a:spcBef>
                          <a:spcPct val="0"/>
                        </a:spcBef>
                        <a:spcAft>
                          <a:spcPct val="0"/>
                        </a:spcAft>
                      </a:pPr>
                      <a:r>
                        <a:rPr lang="en-US" altLang="zh-CN" sz="2000">
                          <a:latin typeface="宋体" panose="02010600030101010101" pitchFamily="2" charset="-122"/>
                          <a:ea typeface="宋体" panose="02010600030101010101" pitchFamily="2" charset="-122"/>
                        </a:rPr>
                        <a:t>5</a:t>
                      </a:r>
                      <a:r>
                        <a:rPr lang="zh-CN" altLang="en-US" sz="2000">
                          <a:latin typeface="宋体" panose="02010600030101010101" pitchFamily="2" charset="-122"/>
                          <a:ea typeface="宋体" panose="02010600030101010101" pitchFamily="2" charset="-122"/>
                        </a:rPr>
                        <a:t>月</a:t>
                      </a:r>
                      <a:endParaRPr lang="zh-CN" altLang="en-US" sz="2000">
                        <a:latin typeface="宋体" panose="02010600030101010101" pitchFamily="2" charset="-122"/>
                        <a:ea typeface="宋体" panose="02010600030101010101" pitchFamily="2" charset="-122"/>
                      </a:endParaRPr>
                    </a:p>
                  </a:txBody>
                  <a:tcPr marL="68580" marR="6858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hMerge="1">
                  <a:tcP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tcPr>
                </a:tc>
                <a:tc hMerge="1">
                  <a:tcP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tcPr>
                </a:tc>
                <a:tc hMerge="1">
                  <a:tcPr>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tcPr>
                </a:tc>
              </a:tr>
              <a:tr h="0">
                <a:tc vMerge="1">
                  <a:tcPr>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tcPr>
                </a:tc>
                <a:tc gridSpan="4">
                  <a:txBody>
                    <a:bodyPr/>
                    <a:p>
                      <a:pPr marL="68580" indent="0" algn="ctr">
                        <a:spcBef>
                          <a:spcPct val="0"/>
                        </a:spcBef>
                        <a:spcAft>
                          <a:spcPct val="0"/>
                        </a:spcAft>
                      </a:pPr>
                      <a:r>
                        <a:rPr lang="zh-CN" sz="2000">
                          <a:latin typeface="宋体" panose="02010600030101010101" pitchFamily="2" charset="-122"/>
                          <a:ea typeface="宋体" panose="02010600030101010101" pitchFamily="2" charset="-122"/>
                        </a:rPr>
                        <a:t>周次</a:t>
                      </a:r>
                      <a:endParaRPr lang="zh-CN" sz="2000">
                        <a:latin typeface="宋体" panose="02010600030101010101" pitchFamily="2" charset="-122"/>
                        <a:ea typeface="宋体" panose="02010600030101010101" pitchFamily="2" charset="-122"/>
                      </a:endParaRPr>
                    </a:p>
                  </a:txBody>
                  <a:tcPr marL="68580" marR="6858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hMerge="1">
                  <a:tcP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tcPr>
                </a:tc>
                <a:tc hMerge="1">
                  <a:tcP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tcPr>
                </a:tc>
                <a:tc hMerge="1">
                  <a:tcPr>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tcPr>
                </a:tc>
                <a:tc gridSpan="4">
                  <a:txBody>
                    <a:bodyPr/>
                    <a:p>
                      <a:pPr marL="68580" indent="0" algn="ctr">
                        <a:spcBef>
                          <a:spcPct val="0"/>
                        </a:spcBef>
                        <a:spcAft>
                          <a:spcPct val="0"/>
                        </a:spcAft>
                      </a:pPr>
                      <a:r>
                        <a:rPr lang="zh-CN" sz="2000">
                          <a:latin typeface="宋体" panose="02010600030101010101" pitchFamily="2" charset="-122"/>
                          <a:ea typeface="宋体" panose="02010600030101010101" pitchFamily="2" charset="-122"/>
                        </a:rPr>
                        <a:t>周次</a:t>
                      </a:r>
                      <a:endParaRPr lang="zh-CN" sz="2000">
                        <a:latin typeface="宋体" panose="02010600030101010101" pitchFamily="2" charset="-122"/>
                        <a:ea typeface="宋体" panose="02010600030101010101" pitchFamily="2" charset="-122"/>
                      </a:endParaRPr>
                    </a:p>
                  </a:txBody>
                  <a:tcPr marL="68580" marR="6858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hMerge="1">
                  <a:tcP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tcPr>
                </a:tc>
                <a:tc hMerge="1">
                  <a:tcP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tcPr>
                </a:tc>
                <a:tc hMerge="1">
                  <a:tcPr>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tcPr>
                </a:tc>
              </a:tr>
              <a:tr h="0">
                <a:tc vMerge="1">
                  <a:tcPr>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B w="12700" cap="flat" cmpd="sng">
                      <a:solidFill>
                        <a:srgbClr val="000008"/>
                      </a:solidFill>
                      <a:prstDash val="solid"/>
                      <a:headEnd type="none" w="med" len="med"/>
                      <a:tailEnd type="none" w="med" len="med"/>
                    </a:lnB>
                  </a:tcPr>
                </a:tc>
                <a:tc>
                  <a:txBody>
                    <a:bodyPr/>
                    <a:p>
                      <a:pPr marL="68580" indent="0" algn="ctr">
                        <a:spcBef>
                          <a:spcPct val="0"/>
                        </a:spcBef>
                        <a:spcAft>
                          <a:spcPct val="0"/>
                        </a:spcAft>
                      </a:pPr>
                      <a:r>
                        <a:rPr lang="en-US" altLang="zh-CN" sz="2000">
                          <a:latin typeface="宋体" panose="02010600030101010101" pitchFamily="2" charset="-122"/>
                          <a:ea typeface="宋体" panose="02010600030101010101" pitchFamily="2" charset="-122"/>
                        </a:rPr>
                        <a:t>1</a:t>
                      </a:r>
                      <a:endParaRPr lang="en-US" altLang="zh-CN" sz="2000">
                        <a:latin typeface="宋体" panose="02010600030101010101" pitchFamily="2" charset="-122"/>
                        <a:ea typeface="宋体" panose="02010600030101010101" pitchFamily="2" charset="-122"/>
                      </a:endParaRPr>
                    </a:p>
                  </a:txBody>
                  <a:tcPr marL="68580" marR="6858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68580" indent="0" algn="ctr">
                        <a:spcBef>
                          <a:spcPct val="0"/>
                        </a:spcBef>
                        <a:spcAft>
                          <a:spcPct val="0"/>
                        </a:spcAft>
                      </a:pPr>
                      <a:r>
                        <a:rPr lang="en-US" altLang="zh-CN" sz="2000">
                          <a:latin typeface="宋体" panose="02010600030101010101" pitchFamily="2" charset="-122"/>
                          <a:ea typeface="宋体" panose="02010600030101010101" pitchFamily="2" charset="-122"/>
                        </a:rPr>
                        <a:t>2</a:t>
                      </a:r>
                      <a:endParaRPr lang="en-US" altLang="zh-CN" sz="2000">
                        <a:latin typeface="宋体" panose="02010600030101010101" pitchFamily="2" charset="-122"/>
                        <a:ea typeface="宋体" panose="02010600030101010101" pitchFamily="2" charset="-122"/>
                      </a:endParaRPr>
                    </a:p>
                  </a:txBody>
                  <a:tcPr marL="68580" marR="6858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68580" indent="0" algn="ctr">
                        <a:spcBef>
                          <a:spcPct val="0"/>
                        </a:spcBef>
                        <a:spcAft>
                          <a:spcPct val="0"/>
                        </a:spcAft>
                      </a:pPr>
                      <a:r>
                        <a:rPr lang="en-US" altLang="zh-CN" sz="2000">
                          <a:latin typeface="宋体" panose="02010600030101010101" pitchFamily="2" charset="-122"/>
                          <a:ea typeface="宋体" panose="02010600030101010101" pitchFamily="2" charset="-122"/>
                        </a:rPr>
                        <a:t>3</a:t>
                      </a:r>
                      <a:endParaRPr lang="en-US" altLang="zh-CN" sz="2000">
                        <a:latin typeface="宋体" panose="02010600030101010101" pitchFamily="2" charset="-122"/>
                        <a:ea typeface="宋体" panose="02010600030101010101" pitchFamily="2" charset="-122"/>
                      </a:endParaRPr>
                    </a:p>
                  </a:txBody>
                  <a:tcPr marL="68580" marR="6858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68580" indent="0" algn="ctr">
                        <a:spcBef>
                          <a:spcPct val="0"/>
                        </a:spcBef>
                        <a:spcAft>
                          <a:spcPct val="0"/>
                        </a:spcAft>
                      </a:pPr>
                      <a:r>
                        <a:rPr lang="en-US" altLang="zh-CN" sz="2000">
                          <a:latin typeface="宋体" panose="02010600030101010101" pitchFamily="2" charset="-122"/>
                          <a:ea typeface="宋体" panose="02010600030101010101" pitchFamily="2" charset="-122"/>
                        </a:rPr>
                        <a:t>4</a:t>
                      </a:r>
                      <a:endParaRPr lang="en-US" altLang="zh-CN" sz="2000">
                        <a:latin typeface="宋体" panose="02010600030101010101" pitchFamily="2" charset="-122"/>
                        <a:ea typeface="宋体" panose="02010600030101010101" pitchFamily="2" charset="-122"/>
                      </a:endParaRPr>
                    </a:p>
                  </a:txBody>
                  <a:tcPr marL="68580" marR="6858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68580" indent="0" algn="ctr">
                        <a:spcBef>
                          <a:spcPct val="0"/>
                        </a:spcBef>
                        <a:spcAft>
                          <a:spcPct val="0"/>
                        </a:spcAft>
                      </a:pPr>
                      <a:r>
                        <a:rPr lang="en-US" altLang="zh-CN" sz="2000">
                          <a:latin typeface="宋体" panose="02010600030101010101" pitchFamily="2" charset="-122"/>
                          <a:ea typeface="宋体" panose="02010600030101010101" pitchFamily="2" charset="-122"/>
                        </a:rPr>
                        <a:t>5</a:t>
                      </a:r>
                      <a:endParaRPr lang="en-US" altLang="zh-CN" sz="2000">
                        <a:latin typeface="宋体" panose="02010600030101010101" pitchFamily="2" charset="-122"/>
                        <a:ea typeface="宋体" panose="02010600030101010101" pitchFamily="2" charset="-122"/>
                      </a:endParaRPr>
                    </a:p>
                  </a:txBody>
                  <a:tcPr marL="68580" marR="6858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68580" indent="0" algn="ctr">
                        <a:spcBef>
                          <a:spcPct val="0"/>
                        </a:spcBef>
                        <a:spcAft>
                          <a:spcPct val="0"/>
                        </a:spcAft>
                      </a:pPr>
                      <a:r>
                        <a:rPr lang="en-US" altLang="zh-CN" sz="2000">
                          <a:latin typeface="宋体" panose="02010600030101010101" pitchFamily="2" charset="-122"/>
                          <a:ea typeface="宋体" panose="02010600030101010101" pitchFamily="2" charset="-122"/>
                        </a:rPr>
                        <a:t>6</a:t>
                      </a:r>
                      <a:endParaRPr lang="en-US" altLang="zh-CN" sz="2000">
                        <a:latin typeface="宋体" panose="02010600030101010101" pitchFamily="2" charset="-122"/>
                        <a:ea typeface="宋体" panose="02010600030101010101" pitchFamily="2" charset="-122"/>
                      </a:endParaRPr>
                    </a:p>
                  </a:txBody>
                  <a:tcPr marL="68580" marR="6858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68580" indent="0" algn="ctr">
                        <a:spcBef>
                          <a:spcPct val="0"/>
                        </a:spcBef>
                        <a:spcAft>
                          <a:spcPct val="0"/>
                        </a:spcAft>
                      </a:pPr>
                      <a:r>
                        <a:rPr lang="en-US" altLang="zh-CN" sz="2000">
                          <a:latin typeface="宋体" panose="02010600030101010101" pitchFamily="2" charset="-122"/>
                          <a:ea typeface="宋体" panose="02010600030101010101" pitchFamily="2" charset="-122"/>
                        </a:rPr>
                        <a:t>7</a:t>
                      </a:r>
                      <a:endParaRPr lang="en-US" altLang="zh-CN" sz="2000">
                        <a:latin typeface="宋体" panose="02010600030101010101" pitchFamily="2" charset="-122"/>
                        <a:ea typeface="宋体" panose="02010600030101010101" pitchFamily="2" charset="-122"/>
                      </a:endParaRPr>
                    </a:p>
                  </a:txBody>
                  <a:tcPr marL="68580" marR="6858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68580" indent="0" algn="ctr">
                        <a:spcBef>
                          <a:spcPct val="0"/>
                        </a:spcBef>
                        <a:spcAft>
                          <a:spcPct val="0"/>
                        </a:spcAft>
                      </a:pPr>
                      <a:r>
                        <a:rPr lang="en-US" altLang="zh-CN" sz="2000">
                          <a:latin typeface="宋体" panose="02010600030101010101" pitchFamily="2" charset="-122"/>
                          <a:ea typeface="宋体" panose="02010600030101010101" pitchFamily="2" charset="-122"/>
                        </a:rPr>
                        <a:t>8</a:t>
                      </a:r>
                      <a:endParaRPr lang="en-US" altLang="zh-CN" sz="2000">
                        <a:latin typeface="宋体" panose="02010600030101010101" pitchFamily="2" charset="-122"/>
                        <a:ea typeface="宋体" panose="02010600030101010101" pitchFamily="2" charset="-122"/>
                      </a:endParaRPr>
                    </a:p>
                  </a:txBody>
                  <a:tcPr marL="68580" marR="6858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r>
              <a:tr h="0">
                <a:tc>
                  <a:txBody>
                    <a:bodyPr/>
                    <a:p>
                      <a:pPr marL="68580" indent="0" algn="ctr">
                        <a:spcBef>
                          <a:spcPct val="0"/>
                        </a:spcBef>
                        <a:spcAft>
                          <a:spcPct val="0"/>
                        </a:spcAft>
                      </a:pPr>
                      <a:r>
                        <a:rPr lang="zh-CN" sz="2000">
                          <a:latin typeface="宋体" panose="02010600030101010101" pitchFamily="2" charset="-122"/>
                          <a:ea typeface="宋体" panose="02010600030101010101" pitchFamily="2" charset="-122"/>
                        </a:rPr>
                        <a:t>需求预测</a:t>
                      </a:r>
                      <a:endParaRPr lang="zh-CN" sz="2000">
                        <a:latin typeface="宋体" panose="02010600030101010101" pitchFamily="2" charset="-122"/>
                        <a:ea typeface="宋体" panose="02010600030101010101" pitchFamily="2" charset="-122"/>
                      </a:endParaRPr>
                    </a:p>
                  </a:txBody>
                  <a:tcPr marL="68580" marR="6858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68580" indent="0" algn="ctr">
                        <a:spcBef>
                          <a:spcPct val="0"/>
                        </a:spcBef>
                        <a:spcAft>
                          <a:spcPct val="0"/>
                        </a:spcAft>
                      </a:pPr>
                      <a:r>
                        <a:rPr lang="en-US" altLang="zh-CN" sz="2000">
                          <a:latin typeface="宋体" panose="02010600030101010101" pitchFamily="2" charset="-122"/>
                          <a:ea typeface="宋体" panose="02010600030101010101" pitchFamily="2" charset="-122"/>
                        </a:rPr>
                        <a:t>20</a:t>
                      </a:r>
                      <a:endParaRPr lang="en-US" altLang="zh-CN" sz="2000">
                        <a:latin typeface="宋体" panose="02010600030101010101" pitchFamily="2" charset="-122"/>
                        <a:ea typeface="宋体" panose="02010600030101010101" pitchFamily="2" charset="-122"/>
                      </a:endParaRPr>
                    </a:p>
                  </a:txBody>
                  <a:tcPr marL="68580" marR="6858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68580" indent="0" algn="ctr">
                        <a:spcBef>
                          <a:spcPct val="0"/>
                        </a:spcBef>
                        <a:spcAft>
                          <a:spcPct val="0"/>
                        </a:spcAft>
                      </a:pPr>
                      <a:r>
                        <a:rPr lang="en-US" altLang="zh-CN" sz="2000">
                          <a:latin typeface="宋体" panose="02010600030101010101" pitchFamily="2" charset="-122"/>
                          <a:ea typeface="宋体" panose="02010600030101010101" pitchFamily="2" charset="-122"/>
                        </a:rPr>
                        <a:t>20</a:t>
                      </a:r>
                      <a:endParaRPr lang="en-US" altLang="zh-CN" sz="2000">
                        <a:latin typeface="宋体" panose="02010600030101010101" pitchFamily="2" charset="-122"/>
                        <a:ea typeface="宋体" panose="02010600030101010101" pitchFamily="2" charset="-122"/>
                      </a:endParaRPr>
                    </a:p>
                  </a:txBody>
                  <a:tcPr marL="68580" marR="6858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68580" indent="0" algn="ctr">
                        <a:spcBef>
                          <a:spcPct val="0"/>
                        </a:spcBef>
                        <a:spcAft>
                          <a:spcPct val="0"/>
                        </a:spcAft>
                      </a:pPr>
                      <a:r>
                        <a:rPr lang="en-US" altLang="zh-CN" sz="2000">
                          <a:latin typeface="宋体" panose="02010600030101010101" pitchFamily="2" charset="-122"/>
                          <a:ea typeface="宋体" panose="02010600030101010101" pitchFamily="2" charset="-122"/>
                        </a:rPr>
                        <a:t>20</a:t>
                      </a:r>
                      <a:endParaRPr lang="en-US" altLang="zh-CN" sz="2000">
                        <a:latin typeface="宋体" panose="02010600030101010101" pitchFamily="2" charset="-122"/>
                        <a:ea typeface="宋体" panose="02010600030101010101" pitchFamily="2" charset="-122"/>
                      </a:endParaRPr>
                    </a:p>
                  </a:txBody>
                  <a:tcPr marL="68580" marR="6858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68580" indent="0" algn="ctr">
                        <a:spcBef>
                          <a:spcPct val="0"/>
                        </a:spcBef>
                        <a:spcAft>
                          <a:spcPct val="0"/>
                        </a:spcAft>
                      </a:pPr>
                      <a:r>
                        <a:rPr lang="en-US" altLang="zh-CN" sz="2000">
                          <a:latin typeface="宋体" panose="02010600030101010101" pitchFamily="2" charset="-122"/>
                          <a:ea typeface="宋体" panose="02010600030101010101" pitchFamily="2" charset="-122"/>
                        </a:rPr>
                        <a:t>20</a:t>
                      </a:r>
                      <a:endParaRPr lang="en-US" altLang="zh-CN" sz="2000">
                        <a:latin typeface="宋体" panose="02010600030101010101" pitchFamily="2" charset="-122"/>
                        <a:ea typeface="宋体" panose="02010600030101010101" pitchFamily="2" charset="-122"/>
                      </a:endParaRPr>
                    </a:p>
                  </a:txBody>
                  <a:tcPr marL="68580" marR="6858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68580" indent="0" algn="ctr">
                        <a:spcBef>
                          <a:spcPct val="0"/>
                        </a:spcBef>
                        <a:spcAft>
                          <a:spcPct val="0"/>
                        </a:spcAft>
                      </a:pPr>
                      <a:r>
                        <a:rPr lang="en-US" altLang="zh-CN" sz="2000">
                          <a:latin typeface="宋体" panose="02010600030101010101" pitchFamily="2" charset="-122"/>
                          <a:ea typeface="宋体" panose="02010600030101010101" pitchFamily="2" charset="-122"/>
                        </a:rPr>
                        <a:t>40</a:t>
                      </a:r>
                      <a:endParaRPr lang="en-US" altLang="zh-CN" sz="2000">
                        <a:latin typeface="宋体" panose="02010600030101010101" pitchFamily="2" charset="-122"/>
                        <a:ea typeface="宋体" panose="02010600030101010101" pitchFamily="2" charset="-122"/>
                      </a:endParaRPr>
                    </a:p>
                  </a:txBody>
                  <a:tcPr marL="68580" marR="6858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68580" indent="0" algn="ctr">
                        <a:spcBef>
                          <a:spcPct val="0"/>
                        </a:spcBef>
                        <a:spcAft>
                          <a:spcPct val="0"/>
                        </a:spcAft>
                      </a:pPr>
                      <a:r>
                        <a:rPr lang="en-US" altLang="zh-CN" sz="2000">
                          <a:latin typeface="宋体" panose="02010600030101010101" pitchFamily="2" charset="-122"/>
                          <a:ea typeface="宋体" panose="02010600030101010101" pitchFamily="2" charset="-122"/>
                        </a:rPr>
                        <a:t>40</a:t>
                      </a:r>
                      <a:endParaRPr lang="en-US" altLang="zh-CN" sz="2000">
                        <a:latin typeface="宋体" panose="02010600030101010101" pitchFamily="2" charset="-122"/>
                        <a:ea typeface="宋体" panose="02010600030101010101" pitchFamily="2" charset="-122"/>
                      </a:endParaRPr>
                    </a:p>
                  </a:txBody>
                  <a:tcPr marL="68580" marR="6858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68580" indent="0" algn="ctr">
                        <a:spcBef>
                          <a:spcPct val="0"/>
                        </a:spcBef>
                        <a:spcAft>
                          <a:spcPct val="0"/>
                        </a:spcAft>
                      </a:pPr>
                      <a:r>
                        <a:rPr lang="en-US" altLang="zh-CN" sz="2000">
                          <a:latin typeface="宋体" panose="02010600030101010101" pitchFamily="2" charset="-122"/>
                          <a:ea typeface="宋体" panose="02010600030101010101" pitchFamily="2" charset="-122"/>
                        </a:rPr>
                        <a:t>40</a:t>
                      </a:r>
                      <a:endParaRPr lang="en-US" altLang="zh-CN" sz="2000">
                        <a:latin typeface="宋体" panose="02010600030101010101" pitchFamily="2" charset="-122"/>
                        <a:ea typeface="宋体" panose="02010600030101010101" pitchFamily="2" charset="-122"/>
                      </a:endParaRPr>
                    </a:p>
                  </a:txBody>
                  <a:tcPr marL="68580" marR="6858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68580" indent="0" algn="ctr">
                        <a:spcBef>
                          <a:spcPct val="0"/>
                        </a:spcBef>
                        <a:spcAft>
                          <a:spcPct val="0"/>
                        </a:spcAft>
                      </a:pPr>
                      <a:r>
                        <a:rPr lang="en-US" altLang="zh-CN" sz="2000">
                          <a:latin typeface="宋体" panose="02010600030101010101" pitchFamily="2" charset="-122"/>
                          <a:ea typeface="宋体" panose="02010600030101010101" pitchFamily="2" charset="-122"/>
                        </a:rPr>
                        <a:t>40</a:t>
                      </a:r>
                      <a:endParaRPr lang="en-US" altLang="zh-CN" sz="2000">
                        <a:latin typeface="宋体" panose="02010600030101010101" pitchFamily="2" charset="-122"/>
                        <a:ea typeface="宋体" panose="02010600030101010101" pitchFamily="2" charset="-122"/>
                      </a:endParaRPr>
                    </a:p>
                  </a:txBody>
                  <a:tcPr marL="68580" marR="6858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r>
              <a:tr h="0">
                <a:tc>
                  <a:txBody>
                    <a:bodyPr/>
                    <a:p>
                      <a:pPr marL="68580" indent="0" algn="ctr">
                        <a:spcBef>
                          <a:spcPct val="0"/>
                        </a:spcBef>
                        <a:spcAft>
                          <a:spcPct val="0"/>
                        </a:spcAft>
                      </a:pPr>
                      <a:r>
                        <a:rPr lang="zh-CN" sz="2000">
                          <a:latin typeface="宋体" panose="02010600030101010101" pitchFamily="2" charset="-122"/>
                          <a:ea typeface="宋体" panose="02010600030101010101" pitchFamily="2" charset="-122"/>
                        </a:rPr>
                        <a:t>顾客订货</a:t>
                      </a:r>
                      <a:endParaRPr lang="zh-CN" sz="2000">
                        <a:latin typeface="宋体" panose="02010600030101010101" pitchFamily="2" charset="-122"/>
                        <a:ea typeface="宋体" panose="02010600030101010101" pitchFamily="2" charset="-122"/>
                      </a:endParaRPr>
                    </a:p>
                  </a:txBody>
                  <a:tcPr marL="68580" marR="6858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68580" indent="0" algn="ctr">
                        <a:spcBef>
                          <a:spcPct val="0"/>
                        </a:spcBef>
                        <a:spcAft>
                          <a:spcPct val="0"/>
                        </a:spcAft>
                      </a:pPr>
                      <a:r>
                        <a:rPr lang="en-US" altLang="zh-CN" sz="2000">
                          <a:latin typeface="宋体" panose="02010600030101010101" pitchFamily="2" charset="-122"/>
                          <a:ea typeface="宋体" panose="02010600030101010101" pitchFamily="2" charset="-122"/>
                        </a:rPr>
                        <a:t>23</a:t>
                      </a:r>
                      <a:endParaRPr lang="en-US" altLang="zh-CN" sz="2000">
                        <a:latin typeface="宋体" panose="02010600030101010101" pitchFamily="2" charset="-122"/>
                        <a:ea typeface="宋体" panose="02010600030101010101" pitchFamily="2" charset="-122"/>
                      </a:endParaRPr>
                    </a:p>
                  </a:txBody>
                  <a:tcPr marL="68580" marR="6858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68580" indent="0" algn="ctr">
                        <a:spcBef>
                          <a:spcPct val="0"/>
                        </a:spcBef>
                        <a:spcAft>
                          <a:spcPct val="0"/>
                        </a:spcAft>
                      </a:pPr>
                      <a:r>
                        <a:rPr lang="en-US" altLang="zh-CN" sz="2000">
                          <a:latin typeface="宋体" panose="02010600030101010101" pitchFamily="2" charset="-122"/>
                          <a:ea typeface="宋体" panose="02010600030101010101" pitchFamily="2" charset="-122"/>
                        </a:rPr>
                        <a:t>15</a:t>
                      </a:r>
                      <a:endParaRPr lang="en-US" altLang="zh-CN" sz="2000">
                        <a:latin typeface="宋体" panose="02010600030101010101" pitchFamily="2" charset="-122"/>
                        <a:ea typeface="宋体" panose="02010600030101010101" pitchFamily="2" charset="-122"/>
                      </a:endParaRPr>
                    </a:p>
                  </a:txBody>
                  <a:tcPr marL="68580" marR="6858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68580" indent="0" algn="ctr">
                        <a:spcBef>
                          <a:spcPct val="0"/>
                        </a:spcBef>
                        <a:spcAft>
                          <a:spcPct val="0"/>
                        </a:spcAft>
                      </a:pPr>
                      <a:r>
                        <a:rPr lang="en-US" altLang="zh-CN" sz="2000">
                          <a:latin typeface="宋体" panose="02010600030101010101" pitchFamily="2" charset="-122"/>
                          <a:ea typeface="宋体" panose="02010600030101010101" pitchFamily="2" charset="-122"/>
                        </a:rPr>
                        <a:t>8</a:t>
                      </a:r>
                      <a:endParaRPr lang="en-US" altLang="zh-CN" sz="2000">
                        <a:latin typeface="宋体" panose="02010600030101010101" pitchFamily="2" charset="-122"/>
                        <a:ea typeface="宋体" panose="02010600030101010101" pitchFamily="2" charset="-122"/>
                      </a:endParaRPr>
                    </a:p>
                  </a:txBody>
                  <a:tcPr marL="68580" marR="6858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68580" indent="0" algn="ctr">
                        <a:spcBef>
                          <a:spcPct val="0"/>
                        </a:spcBef>
                        <a:spcAft>
                          <a:spcPct val="0"/>
                        </a:spcAft>
                      </a:pPr>
                      <a:r>
                        <a:rPr lang="en-US" altLang="zh-CN" sz="2000">
                          <a:latin typeface="宋体" panose="02010600030101010101" pitchFamily="2" charset="-122"/>
                          <a:ea typeface="宋体" panose="02010600030101010101" pitchFamily="2" charset="-122"/>
                        </a:rPr>
                        <a:t>4</a:t>
                      </a:r>
                      <a:endParaRPr lang="en-US" altLang="zh-CN" sz="2000">
                        <a:latin typeface="宋体" panose="02010600030101010101" pitchFamily="2" charset="-122"/>
                        <a:ea typeface="宋体" panose="02010600030101010101" pitchFamily="2" charset="-122"/>
                      </a:endParaRPr>
                    </a:p>
                  </a:txBody>
                  <a:tcPr marL="68580" marR="6858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68580" indent="0" algn="ctr">
                        <a:spcBef>
                          <a:spcPct val="0"/>
                        </a:spcBef>
                        <a:spcAft>
                          <a:spcPct val="0"/>
                        </a:spcAft>
                      </a:pPr>
                      <a:r>
                        <a:rPr lang="en-US" altLang="zh-CN" sz="2000">
                          <a:latin typeface="宋体" panose="02010600030101010101" pitchFamily="2" charset="-122"/>
                          <a:ea typeface="宋体" panose="02010600030101010101" pitchFamily="2" charset="-122"/>
                        </a:rPr>
                        <a:t>0</a:t>
                      </a:r>
                      <a:endParaRPr lang="en-US" altLang="zh-CN" sz="2000">
                        <a:latin typeface="宋体" panose="02010600030101010101" pitchFamily="2" charset="-122"/>
                        <a:ea typeface="宋体" panose="02010600030101010101" pitchFamily="2" charset="-122"/>
                      </a:endParaRPr>
                    </a:p>
                  </a:txBody>
                  <a:tcPr marL="68580" marR="6858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68580" indent="0" algn="ctr">
                        <a:spcBef>
                          <a:spcPct val="0"/>
                        </a:spcBef>
                        <a:spcAft>
                          <a:spcPct val="0"/>
                        </a:spcAft>
                      </a:pPr>
                      <a:r>
                        <a:rPr lang="en-US" altLang="zh-CN" sz="2000">
                          <a:latin typeface="宋体" panose="02010600030101010101" pitchFamily="2" charset="-122"/>
                          <a:ea typeface="宋体" panose="02010600030101010101" pitchFamily="2" charset="-122"/>
                        </a:rPr>
                        <a:t>0</a:t>
                      </a:r>
                      <a:endParaRPr lang="en-US" altLang="zh-CN" sz="2000">
                        <a:latin typeface="宋体" panose="02010600030101010101" pitchFamily="2" charset="-122"/>
                        <a:ea typeface="宋体" panose="02010600030101010101" pitchFamily="2" charset="-122"/>
                      </a:endParaRPr>
                    </a:p>
                  </a:txBody>
                  <a:tcPr marL="68580" marR="6858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68580" indent="0" algn="ctr">
                        <a:spcBef>
                          <a:spcPct val="0"/>
                        </a:spcBef>
                        <a:spcAft>
                          <a:spcPct val="0"/>
                        </a:spcAft>
                      </a:pPr>
                      <a:r>
                        <a:rPr lang="en-US" altLang="zh-CN" sz="2000">
                          <a:latin typeface="宋体" panose="02010600030101010101" pitchFamily="2" charset="-122"/>
                          <a:ea typeface="宋体" panose="02010600030101010101" pitchFamily="2" charset="-122"/>
                        </a:rPr>
                        <a:t>0</a:t>
                      </a:r>
                      <a:endParaRPr lang="en-US" altLang="zh-CN" sz="2000">
                        <a:latin typeface="宋体" panose="02010600030101010101" pitchFamily="2" charset="-122"/>
                        <a:ea typeface="宋体" panose="02010600030101010101" pitchFamily="2" charset="-122"/>
                      </a:endParaRPr>
                    </a:p>
                  </a:txBody>
                  <a:tcPr marL="68580" marR="6858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68580" indent="0" algn="ctr">
                        <a:spcBef>
                          <a:spcPct val="0"/>
                        </a:spcBef>
                        <a:spcAft>
                          <a:spcPct val="0"/>
                        </a:spcAft>
                      </a:pPr>
                      <a:r>
                        <a:rPr lang="en-US" altLang="zh-CN" sz="2000">
                          <a:latin typeface="宋体" panose="02010600030101010101" pitchFamily="2" charset="-122"/>
                          <a:ea typeface="宋体" panose="02010600030101010101" pitchFamily="2" charset="-122"/>
                        </a:rPr>
                        <a:t>0</a:t>
                      </a:r>
                      <a:endParaRPr lang="en-US" altLang="zh-CN" sz="2000">
                        <a:latin typeface="宋体" panose="02010600030101010101" pitchFamily="2" charset="-122"/>
                        <a:ea typeface="宋体" panose="02010600030101010101" pitchFamily="2" charset="-122"/>
                      </a:endParaRPr>
                    </a:p>
                  </a:txBody>
                  <a:tcPr marL="68580" marR="6858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r>
              <a:tr h="0">
                <a:tc>
                  <a:txBody>
                    <a:bodyPr/>
                    <a:p>
                      <a:pPr marL="68580" indent="0" algn="ctr">
                        <a:spcBef>
                          <a:spcPct val="0"/>
                        </a:spcBef>
                        <a:spcAft>
                          <a:spcPct val="0"/>
                        </a:spcAft>
                      </a:pPr>
                      <a:r>
                        <a:rPr lang="zh-CN" sz="2000">
                          <a:latin typeface="宋体" panose="02010600030101010101" pitchFamily="2" charset="-122"/>
                          <a:ea typeface="宋体" panose="02010600030101010101" pitchFamily="2" charset="-122"/>
                        </a:rPr>
                        <a:t>现有库存量</a:t>
                      </a:r>
                      <a:endParaRPr lang="zh-CN" sz="2000">
                        <a:latin typeface="宋体" panose="02010600030101010101" pitchFamily="2" charset="-122"/>
                        <a:ea typeface="宋体" panose="02010600030101010101" pitchFamily="2" charset="-122"/>
                      </a:endParaRPr>
                    </a:p>
                  </a:txBody>
                  <a:tcPr marL="68580" marR="6858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68580" indent="0" algn="ctr">
                        <a:spcBef>
                          <a:spcPct val="0"/>
                        </a:spcBef>
                        <a:spcAft>
                          <a:spcPct val="0"/>
                        </a:spcAft>
                      </a:pPr>
                      <a:r>
                        <a:rPr lang="en-US" altLang="zh-CN" sz="2000">
                          <a:latin typeface="宋体" panose="02010600030101010101" pitchFamily="2" charset="-122"/>
                          <a:ea typeface="宋体" panose="02010600030101010101" pitchFamily="2" charset="-122"/>
                        </a:rPr>
                        <a:t>22</a:t>
                      </a:r>
                      <a:endParaRPr lang="en-US" altLang="zh-CN" sz="2000">
                        <a:latin typeface="宋体" panose="02010600030101010101" pitchFamily="2" charset="-122"/>
                        <a:ea typeface="宋体" panose="02010600030101010101" pitchFamily="2" charset="-122"/>
                      </a:endParaRPr>
                    </a:p>
                  </a:txBody>
                  <a:tcPr marL="68580" marR="6858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68580" indent="0" algn="ctr">
                        <a:spcBef>
                          <a:spcPct val="0"/>
                        </a:spcBef>
                        <a:spcAft>
                          <a:spcPct val="0"/>
                        </a:spcAft>
                      </a:pPr>
                      <a:r>
                        <a:rPr lang="en-US" altLang="zh-CN" sz="2000">
                          <a:latin typeface="宋体" panose="02010600030101010101" pitchFamily="2" charset="-122"/>
                          <a:ea typeface="宋体" panose="02010600030101010101" pitchFamily="2" charset="-122"/>
                        </a:rPr>
                        <a:t>2</a:t>
                      </a:r>
                      <a:endParaRPr lang="en-US" altLang="zh-CN" sz="2000">
                        <a:latin typeface="宋体" panose="02010600030101010101" pitchFamily="2" charset="-122"/>
                        <a:ea typeface="宋体" panose="02010600030101010101" pitchFamily="2" charset="-122"/>
                      </a:endParaRPr>
                    </a:p>
                  </a:txBody>
                  <a:tcPr marL="68580" marR="6858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68580" indent="0" algn="ctr">
                        <a:spcBef>
                          <a:spcPct val="0"/>
                        </a:spcBef>
                        <a:spcAft>
                          <a:spcPct val="0"/>
                        </a:spcAft>
                      </a:pPr>
                      <a:r>
                        <a:rPr lang="en-US" altLang="zh-CN" sz="2000">
                          <a:latin typeface="宋体" panose="02010600030101010101" pitchFamily="2" charset="-122"/>
                          <a:ea typeface="宋体" panose="02010600030101010101" pitchFamily="2" charset="-122"/>
                        </a:rPr>
                        <a:t>62</a:t>
                      </a:r>
                      <a:endParaRPr lang="en-US" altLang="zh-CN" sz="2000">
                        <a:latin typeface="宋体" panose="02010600030101010101" pitchFamily="2" charset="-122"/>
                        <a:ea typeface="宋体" panose="02010600030101010101" pitchFamily="2" charset="-122"/>
                      </a:endParaRPr>
                    </a:p>
                  </a:txBody>
                  <a:tcPr marL="68580" marR="6858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68580" indent="0" algn="ctr">
                        <a:spcBef>
                          <a:spcPct val="0"/>
                        </a:spcBef>
                        <a:spcAft>
                          <a:spcPct val="0"/>
                        </a:spcAft>
                      </a:pPr>
                      <a:r>
                        <a:rPr lang="en-US" altLang="zh-CN" sz="2000">
                          <a:latin typeface="宋体" panose="02010600030101010101" pitchFamily="2" charset="-122"/>
                          <a:ea typeface="宋体" panose="02010600030101010101" pitchFamily="2" charset="-122"/>
                        </a:rPr>
                        <a:t>42</a:t>
                      </a:r>
                      <a:endParaRPr lang="en-US" altLang="zh-CN" sz="2000">
                        <a:latin typeface="宋体" panose="02010600030101010101" pitchFamily="2" charset="-122"/>
                        <a:ea typeface="宋体" panose="02010600030101010101" pitchFamily="2" charset="-122"/>
                      </a:endParaRPr>
                    </a:p>
                  </a:txBody>
                  <a:tcPr marL="68580" marR="6858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68580" indent="0" algn="ctr">
                        <a:spcBef>
                          <a:spcPct val="0"/>
                        </a:spcBef>
                        <a:spcAft>
                          <a:spcPct val="0"/>
                        </a:spcAft>
                      </a:pPr>
                      <a:r>
                        <a:rPr lang="en-US" altLang="zh-CN" sz="2000">
                          <a:latin typeface="宋体" panose="02010600030101010101" pitchFamily="2" charset="-122"/>
                          <a:ea typeface="宋体" panose="02010600030101010101" pitchFamily="2" charset="-122"/>
                        </a:rPr>
                        <a:t>2</a:t>
                      </a:r>
                      <a:endParaRPr lang="en-US" altLang="zh-CN" sz="2000">
                        <a:latin typeface="宋体" panose="02010600030101010101" pitchFamily="2" charset="-122"/>
                        <a:ea typeface="宋体" panose="02010600030101010101" pitchFamily="2" charset="-122"/>
                      </a:endParaRPr>
                    </a:p>
                  </a:txBody>
                  <a:tcPr marL="68580" marR="6858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68580" indent="0" algn="ctr">
                        <a:spcBef>
                          <a:spcPct val="0"/>
                        </a:spcBef>
                        <a:spcAft>
                          <a:spcPct val="0"/>
                        </a:spcAft>
                      </a:pPr>
                      <a:r>
                        <a:rPr lang="en-US" altLang="zh-CN" sz="2000">
                          <a:latin typeface="宋体" panose="02010600030101010101" pitchFamily="2" charset="-122"/>
                          <a:ea typeface="宋体" panose="02010600030101010101" pitchFamily="2" charset="-122"/>
                        </a:rPr>
                        <a:t>42</a:t>
                      </a:r>
                      <a:endParaRPr lang="en-US" altLang="zh-CN" sz="2000">
                        <a:latin typeface="宋体" panose="02010600030101010101" pitchFamily="2" charset="-122"/>
                        <a:ea typeface="宋体" panose="02010600030101010101" pitchFamily="2" charset="-122"/>
                      </a:endParaRPr>
                    </a:p>
                  </a:txBody>
                  <a:tcPr marL="68580" marR="6858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68580" indent="0" algn="ctr">
                        <a:spcBef>
                          <a:spcPct val="0"/>
                        </a:spcBef>
                        <a:spcAft>
                          <a:spcPct val="0"/>
                        </a:spcAft>
                      </a:pPr>
                      <a:r>
                        <a:rPr lang="en-US" altLang="zh-CN" sz="2000">
                          <a:latin typeface="宋体" panose="02010600030101010101" pitchFamily="2" charset="-122"/>
                          <a:ea typeface="宋体" panose="02010600030101010101" pitchFamily="2" charset="-122"/>
                        </a:rPr>
                        <a:t>2</a:t>
                      </a:r>
                      <a:endParaRPr lang="en-US" altLang="zh-CN" sz="2000">
                        <a:latin typeface="宋体" panose="02010600030101010101" pitchFamily="2" charset="-122"/>
                        <a:ea typeface="宋体" panose="02010600030101010101" pitchFamily="2" charset="-122"/>
                      </a:endParaRPr>
                    </a:p>
                  </a:txBody>
                  <a:tcPr marL="68580" marR="6858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68580" indent="0" algn="ctr">
                        <a:spcBef>
                          <a:spcPct val="0"/>
                        </a:spcBef>
                        <a:spcAft>
                          <a:spcPct val="0"/>
                        </a:spcAft>
                      </a:pPr>
                      <a:r>
                        <a:rPr lang="en-US" altLang="zh-CN" sz="2000">
                          <a:latin typeface="宋体" panose="02010600030101010101" pitchFamily="2" charset="-122"/>
                          <a:ea typeface="宋体" panose="02010600030101010101" pitchFamily="2" charset="-122"/>
                        </a:rPr>
                        <a:t>42</a:t>
                      </a:r>
                      <a:endParaRPr lang="en-US" altLang="zh-CN" sz="2000">
                        <a:latin typeface="宋体" panose="02010600030101010101" pitchFamily="2" charset="-122"/>
                        <a:ea typeface="宋体" panose="02010600030101010101" pitchFamily="2" charset="-122"/>
                      </a:endParaRPr>
                    </a:p>
                  </a:txBody>
                  <a:tcPr marL="68580" marR="6858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r>
              <a:tr h="0">
                <a:tc>
                  <a:txBody>
                    <a:bodyPr/>
                    <a:p>
                      <a:pPr marL="68580" indent="0" algn="ctr">
                        <a:spcBef>
                          <a:spcPct val="0"/>
                        </a:spcBef>
                        <a:spcAft>
                          <a:spcPct val="0"/>
                        </a:spcAft>
                      </a:pPr>
                      <a:r>
                        <a:rPr lang="en-US" altLang="zh-CN" sz="2000">
                          <a:latin typeface="宋体" panose="02010600030101010101" pitchFamily="2" charset="-122"/>
                          <a:ea typeface="宋体" panose="02010600030101010101" pitchFamily="2" charset="-122"/>
                        </a:rPr>
                        <a:t>MPS</a:t>
                      </a:r>
                      <a:r>
                        <a:rPr lang="zh-CN" altLang="en-US" sz="2000">
                          <a:latin typeface="宋体" panose="02010600030101010101" pitchFamily="2" charset="-122"/>
                          <a:ea typeface="宋体" panose="02010600030101010101" pitchFamily="2" charset="-122"/>
                        </a:rPr>
                        <a:t>量</a:t>
                      </a:r>
                      <a:endParaRPr lang="zh-CN" altLang="en-US" sz="2000">
                        <a:latin typeface="宋体" panose="02010600030101010101" pitchFamily="2" charset="-122"/>
                        <a:ea typeface="宋体" panose="02010600030101010101" pitchFamily="2" charset="-122"/>
                      </a:endParaRPr>
                    </a:p>
                  </a:txBody>
                  <a:tcPr marL="68580" marR="6858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68580" indent="0" algn="ctr">
                        <a:spcBef>
                          <a:spcPct val="0"/>
                        </a:spcBef>
                        <a:spcAft>
                          <a:spcPct val="0"/>
                        </a:spcAft>
                      </a:pPr>
                      <a:r>
                        <a:rPr lang="en-US" altLang="zh-CN" sz="2000">
                          <a:latin typeface="宋体" panose="02010600030101010101" pitchFamily="2" charset="-122"/>
                          <a:ea typeface="宋体" panose="02010600030101010101" pitchFamily="2" charset="-122"/>
                        </a:rPr>
                        <a:t>0</a:t>
                      </a:r>
                      <a:endParaRPr lang="en-US" altLang="zh-CN" sz="2000">
                        <a:latin typeface="宋体" panose="02010600030101010101" pitchFamily="2" charset="-122"/>
                        <a:ea typeface="宋体" panose="02010600030101010101" pitchFamily="2" charset="-122"/>
                      </a:endParaRPr>
                    </a:p>
                  </a:txBody>
                  <a:tcPr marL="68580" marR="6858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68580" indent="0" algn="ctr">
                        <a:spcBef>
                          <a:spcPct val="0"/>
                        </a:spcBef>
                        <a:spcAft>
                          <a:spcPct val="0"/>
                        </a:spcAft>
                      </a:pPr>
                      <a:r>
                        <a:rPr lang="en-US" altLang="zh-CN" sz="2000">
                          <a:latin typeface="宋体" panose="02010600030101010101" pitchFamily="2" charset="-122"/>
                          <a:ea typeface="宋体" panose="02010600030101010101" pitchFamily="2" charset="-122"/>
                        </a:rPr>
                        <a:t>0</a:t>
                      </a:r>
                      <a:endParaRPr lang="en-US" altLang="zh-CN" sz="2000">
                        <a:latin typeface="宋体" panose="02010600030101010101" pitchFamily="2" charset="-122"/>
                        <a:ea typeface="宋体" panose="02010600030101010101" pitchFamily="2" charset="-122"/>
                      </a:endParaRPr>
                    </a:p>
                  </a:txBody>
                  <a:tcPr marL="68580" marR="6858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68580" indent="0" algn="ctr">
                        <a:spcBef>
                          <a:spcPct val="0"/>
                        </a:spcBef>
                        <a:spcAft>
                          <a:spcPct val="0"/>
                        </a:spcAft>
                      </a:pPr>
                      <a:r>
                        <a:rPr lang="en-US" altLang="zh-CN" sz="2000">
                          <a:latin typeface="宋体" panose="02010600030101010101" pitchFamily="2" charset="-122"/>
                          <a:ea typeface="宋体" panose="02010600030101010101" pitchFamily="2" charset="-122"/>
                        </a:rPr>
                        <a:t>80</a:t>
                      </a:r>
                      <a:endParaRPr lang="en-US" altLang="zh-CN" sz="2000">
                        <a:latin typeface="宋体" panose="02010600030101010101" pitchFamily="2" charset="-122"/>
                        <a:ea typeface="宋体" panose="02010600030101010101" pitchFamily="2" charset="-122"/>
                      </a:endParaRPr>
                    </a:p>
                  </a:txBody>
                  <a:tcPr marL="68580" marR="6858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68580" indent="0" algn="ctr">
                        <a:spcBef>
                          <a:spcPct val="0"/>
                        </a:spcBef>
                        <a:spcAft>
                          <a:spcPct val="0"/>
                        </a:spcAft>
                      </a:pPr>
                      <a:r>
                        <a:rPr lang="en-US" altLang="zh-CN" sz="2000">
                          <a:latin typeface="宋体" panose="02010600030101010101" pitchFamily="2" charset="-122"/>
                          <a:ea typeface="宋体" panose="02010600030101010101" pitchFamily="2" charset="-122"/>
                        </a:rPr>
                        <a:t>0</a:t>
                      </a:r>
                      <a:endParaRPr lang="en-US" altLang="zh-CN" sz="2000">
                        <a:latin typeface="宋体" panose="02010600030101010101" pitchFamily="2" charset="-122"/>
                        <a:ea typeface="宋体" panose="02010600030101010101" pitchFamily="2" charset="-122"/>
                      </a:endParaRPr>
                    </a:p>
                  </a:txBody>
                  <a:tcPr marL="68580" marR="6858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68580" indent="0" algn="ctr">
                        <a:spcBef>
                          <a:spcPct val="0"/>
                        </a:spcBef>
                        <a:spcAft>
                          <a:spcPct val="0"/>
                        </a:spcAft>
                      </a:pPr>
                      <a:r>
                        <a:rPr lang="en-US" altLang="zh-CN" sz="2000">
                          <a:latin typeface="宋体" panose="02010600030101010101" pitchFamily="2" charset="-122"/>
                          <a:ea typeface="宋体" panose="02010600030101010101" pitchFamily="2" charset="-122"/>
                        </a:rPr>
                        <a:t>0</a:t>
                      </a:r>
                      <a:endParaRPr lang="en-US" altLang="zh-CN" sz="2000">
                        <a:latin typeface="宋体" panose="02010600030101010101" pitchFamily="2" charset="-122"/>
                        <a:ea typeface="宋体" panose="02010600030101010101" pitchFamily="2" charset="-122"/>
                      </a:endParaRPr>
                    </a:p>
                  </a:txBody>
                  <a:tcPr marL="68580" marR="6858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68580" indent="0" algn="ctr">
                        <a:spcBef>
                          <a:spcPct val="0"/>
                        </a:spcBef>
                        <a:spcAft>
                          <a:spcPct val="0"/>
                        </a:spcAft>
                      </a:pPr>
                      <a:r>
                        <a:rPr lang="en-US" altLang="zh-CN" sz="2000">
                          <a:latin typeface="宋体" panose="02010600030101010101" pitchFamily="2" charset="-122"/>
                          <a:ea typeface="宋体" panose="02010600030101010101" pitchFamily="2" charset="-122"/>
                        </a:rPr>
                        <a:t>80</a:t>
                      </a:r>
                      <a:endParaRPr lang="en-US" altLang="zh-CN" sz="2000">
                        <a:latin typeface="宋体" panose="02010600030101010101" pitchFamily="2" charset="-122"/>
                        <a:ea typeface="宋体" panose="02010600030101010101" pitchFamily="2" charset="-122"/>
                      </a:endParaRPr>
                    </a:p>
                  </a:txBody>
                  <a:tcPr marL="68580" marR="6858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68580" indent="0" algn="ctr">
                        <a:spcBef>
                          <a:spcPct val="0"/>
                        </a:spcBef>
                        <a:spcAft>
                          <a:spcPct val="0"/>
                        </a:spcAft>
                      </a:pPr>
                      <a:r>
                        <a:rPr lang="en-US" altLang="zh-CN" sz="2000">
                          <a:latin typeface="宋体" panose="02010600030101010101" pitchFamily="2" charset="-122"/>
                          <a:ea typeface="宋体" panose="02010600030101010101" pitchFamily="2" charset="-122"/>
                        </a:rPr>
                        <a:t>0</a:t>
                      </a:r>
                      <a:endParaRPr lang="en-US" altLang="zh-CN" sz="2000">
                        <a:latin typeface="宋体" panose="02010600030101010101" pitchFamily="2" charset="-122"/>
                        <a:ea typeface="宋体" panose="02010600030101010101" pitchFamily="2" charset="-122"/>
                      </a:endParaRPr>
                    </a:p>
                  </a:txBody>
                  <a:tcPr marL="68580" marR="6858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68580" indent="0" algn="ctr">
                        <a:spcBef>
                          <a:spcPct val="0"/>
                        </a:spcBef>
                        <a:spcAft>
                          <a:spcPct val="0"/>
                        </a:spcAft>
                      </a:pPr>
                      <a:r>
                        <a:rPr lang="en-US" altLang="zh-CN" sz="2000">
                          <a:latin typeface="宋体" panose="02010600030101010101" pitchFamily="2" charset="-122"/>
                          <a:ea typeface="宋体" panose="02010600030101010101" pitchFamily="2" charset="-122"/>
                        </a:rPr>
                        <a:t>80</a:t>
                      </a:r>
                      <a:endParaRPr lang="en-US" altLang="zh-CN" sz="2000">
                        <a:latin typeface="宋体" panose="02010600030101010101" pitchFamily="2" charset="-122"/>
                        <a:ea typeface="宋体" panose="02010600030101010101" pitchFamily="2" charset="-122"/>
                      </a:endParaRPr>
                    </a:p>
                  </a:txBody>
                  <a:tcPr marL="68580" marR="6858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r>
              <a:tr h="0">
                <a:tc>
                  <a:txBody>
                    <a:bodyPr/>
                    <a:p>
                      <a:pPr marL="68580" indent="0" algn="ctr">
                        <a:spcBef>
                          <a:spcPct val="0"/>
                        </a:spcBef>
                        <a:spcAft>
                          <a:spcPct val="0"/>
                        </a:spcAft>
                      </a:pPr>
                      <a:r>
                        <a:rPr lang="en-US" altLang="zh-CN" sz="2000">
                          <a:latin typeface="宋体" panose="02010600030101010101" pitchFamily="2" charset="-122"/>
                          <a:ea typeface="宋体" panose="02010600030101010101" pitchFamily="2" charset="-122"/>
                        </a:rPr>
                        <a:t>ATP</a:t>
                      </a:r>
                      <a:r>
                        <a:rPr lang="zh-CN" altLang="en-US" sz="2000">
                          <a:latin typeface="宋体" panose="02010600030101010101" pitchFamily="2" charset="-122"/>
                          <a:ea typeface="宋体" panose="02010600030101010101" pitchFamily="2" charset="-122"/>
                        </a:rPr>
                        <a:t>量</a:t>
                      </a:r>
                      <a:endParaRPr lang="zh-CN" altLang="en-US" sz="2000">
                        <a:latin typeface="宋体" panose="02010600030101010101" pitchFamily="2" charset="-122"/>
                        <a:ea typeface="宋体" panose="02010600030101010101" pitchFamily="2" charset="-122"/>
                      </a:endParaRPr>
                    </a:p>
                  </a:txBody>
                  <a:tcPr marL="68580" marR="6858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68580" indent="0" algn="ctr">
                        <a:spcBef>
                          <a:spcPct val="0"/>
                        </a:spcBef>
                        <a:spcAft>
                          <a:spcPct val="0"/>
                        </a:spcAft>
                      </a:pPr>
                      <a:r>
                        <a:rPr lang="en-US" altLang="zh-CN" sz="2000">
                          <a:latin typeface="宋体" panose="02010600030101010101" pitchFamily="2" charset="-122"/>
                          <a:ea typeface="宋体" panose="02010600030101010101" pitchFamily="2" charset="-122"/>
                        </a:rPr>
                        <a:t>7</a:t>
                      </a:r>
                      <a:endParaRPr lang="en-US" altLang="zh-CN" sz="2000">
                        <a:latin typeface="宋体" panose="02010600030101010101" pitchFamily="2" charset="-122"/>
                        <a:ea typeface="宋体" panose="02010600030101010101" pitchFamily="2" charset="-122"/>
                      </a:endParaRPr>
                    </a:p>
                  </a:txBody>
                  <a:tcPr marL="68580" marR="6858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68580" indent="0" algn="ctr">
                        <a:spcBef>
                          <a:spcPct val="0"/>
                        </a:spcBef>
                        <a:spcAft>
                          <a:spcPct val="0"/>
                        </a:spcAft>
                      </a:pPr>
                      <a:r>
                        <a:rPr lang="en-US" altLang="zh-CN" sz="2000">
                          <a:latin typeface="宋体" panose="02010600030101010101" pitchFamily="2" charset="-122"/>
                          <a:ea typeface="宋体" panose="02010600030101010101" pitchFamily="2" charset="-122"/>
                        </a:rPr>
                        <a:t> </a:t>
                      </a:r>
                      <a:endParaRPr lang="en-US" altLang="zh-CN" sz="2000">
                        <a:latin typeface="宋体" panose="02010600030101010101" pitchFamily="2" charset="-122"/>
                        <a:ea typeface="宋体" panose="02010600030101010101" pitchFamily="2" charset="-122"/>
                      </a:endParaRPr>
                    </a:p>
                  </a:txBody>
                  <a:tcPr marL="68580" marR="6858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68580" indent="0" algn="ctr">
                        <a:spcBef>
                          <a:spcPct val="0"/>
                        </a:spcBef>
                        <a:spcAft>
                          <a:spcPct val="0"/>
                        </a:spcAft>
                      </a:pPr>
                      <a:r>
                        <a:rPr lang="en-US" altLang="zh-CN" sz="2000">
                          <a:latin typeface="宋体" panose="02010600030101010101" pitchFamily="2" charset="-122"/>
                          <a:ea typeface="宋体" panose="02010600030101010101" pitchFamily="2" charset="-122"/>
                        </a:rPr>
                        <a:t>68</a:t>
                      </a:r>
                      <a:endParaRPr lang="en-US" altLang="zh-CN" sz="2000">
                        <a:latin typeface="宋体" panose="02010600030101010101" pitchFamily="2" charset="-122"/>
                        <a:ea typeface="宋体" panose="02010600030101010101" pitchFamily="2" charset="-122"/>
                      </a:endParaRPr>
                    </a:p>
                  </a:txBody>
                  <a:tcPr marL="68580" marR="6858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68580" indent="0" algn="ctr">
                        <a:spcBef>
                          <a:spcPct val="0"/>
                        </a:spcBef>
                        <a:spcAft>
                          <a:spcPct val="0"/>
                        </a:spcAft>
                      </a:pPr>
                      <a:r>
                        <a:rPr lang="en-US" altLang="zh-CN" sz="2000">
                          <a:latin typeface="宋体" panose="02010600030101010101" pitchFamily="2" charset="-122"/>
                          <a:ea typeface="宋体" panose="02010600030101010101" pitchFamily="2" charset="-122"/>
                        </a:rPr>
                        <a:t> </a:t>
                      </a:r>
                      <a:endParaRPr lang="en-US" altLang="zh-CN" sz="2000">
                        <a:latin typeface="宋体" panose="02010600030101010101" pitchFamily="2" charset="-122"/>
                        <a:ea typeface="宋体" panose="02010600030101010101" pitchFamily="2" charset="-122"/>
                      </a:endParaRPr>
                    </a:p>
                  </a:txBody>
                  <a:tcPr marL="68580" marR="6858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68580" indent="0" algn="ctr">
                        <a:spcBef>
                          <a:spcPct val="0"/>
                        </a:spcBef>
                        <a:spcAft>
                          <a:spcPct val="0"/>
                        </a:spcAft>
                      </a:pPr>
                      <a:r>
                        <a:rPr lang="en-US" altLang="zh-CN" sz="2000">
                          <a:latin typeface="宋体" panose="02010600030101010101" pitchFamily="2" charset="-122"/>
                          <a:ea typeface="宋体" panose="02010600030101010101" pitchFamily="2" charset="-122"/>
                        </a:rPr>
                        <a:t> </a:t>
                      </a:r>
                      <a:endParaRPr lang="en-US" altLang="zh-CN" sz="2000">
                        <a:latin typeface="宋体" panose="02010600030101010101" pitchFamily="2" charset="-122"/>
                        <a:ea typeface="宋体" panose="02010600030101010101" pitchFamily="2" charset="-122"/>
                      </a:endParaRPr>
                    </a:p>
                  </a:txBody>
                  <a:tcPr marL="68580" marR="6858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68580" indent="0" algn="ctr">
                        <a:spcBef>
                          <a:spcPct val="0"/>
                        </a:spcBef>
                        <a:spcAft>
                          <a:spcPct val="0"/>
                        </a:spcAft>
                      </a:pPr>
                      <a:r>
                        <a:rPr lang="en-US" altLang="zh-CN" sz="2000">
                          <a:latin typeface="宋体" panose="02010600030101010101" pitchFamily="2" charset="-122"/>
                          <a:ea typeface="宋体" panose="02010600030101010101" pitchFamily="2" charset="-122"/>
                        </a:rPr>
                        <a:t>80</a:t>
                      </a:r>
                      <a:endParaRPr lang="en-US" altLang="zh-CN" sz="2000">
                        <a:latin typeface="宋体" panose="02010600030101010101" pitchFamily="2" charset="-122"/>
                        <a:ea typeface="宋体" panose="02010600030101010101" pitchFamily="2" charset="-122"/>
                      </a:endParaRPr>
                    </a:p>
                  </a:txBody>
                  <a:tcPr marL="68580" marR="6858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68580" indent="0" algn="ctr">
                        <a:spcBef>
                          <a:spcPct val="0"/>
                        </a:spcBef>
                        <a:spcAft>
                          <a:spcPct val="0"/>
                        </a:spcAft>
                      </a:pPr>
                      <a:r>
                        <a:rPr lang="en-US" altLang="zh-CN" sz="2000">
                          <a:latin typeface="宋体" panose="02010600030101010101" pitchFamily="2" charset="-122"/>
                          <a:ea typeface="宋体" panose="02010600030101010101" pitchFamily="2" charset="-122"/>
                        </a:rPr>
                        <a:t> </a:t>
                      </a:r>
                      <a:endParaRPr lang="en-US" altLang="zh-CN" sz="2000">
                        <a:latin typeface="宋体" panose="02010600030101010101" pitchFamily="2" charset="-122"/>
                        <a:ea typeface="宋体" panose="02010600030101010101" pitchFamily="2" charset="-122"/>
                      </a:endParaRPr>
                    </a:p>
                  </a:txBody>
                  <a:tcPr marL="68580" marR="6858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68580" indent="0" algn="ctr">
                        <a:spcBef>
                          <a:spcPct val="0"/>
                        </a:spcBef>
                        <a:spcAft>
                          <a:spcPct val="0"/>
                        </a:spcAft>
                      </a:pPr>
                      <a:r>
                        <a:rPr lang="en-US" altLang="zh-CN" sz="2000">
                          <a:latin typeface="宋体" panose="02010600030101010101" pitchFamily="2" charset="-122"/>
                          <a:ea typeface="宋体" panose="02010600030101010101" pitchFamily="2" charset="-122"/>
                        </a:rPr>
                        <a:t>80</a:t>
                      </a:r>
                      <a:endParaRPr lang="en-US" altLang="zh-CN" sz="2000">
                        <a:latin typeface="宋体" panose="02010600030101010101" pitchFamily="2" charset="-122"/>
                        <a:ea typeface="宋体" panose="02010600030101010101" pitchFamily="2" charset="-122"/>
                      </a:endParaRPr>
                    </a:p>
                  </a:txBody>
                  <a:tcPr marL="68580" marR="6858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r>
            </a:tbl>
          </a:graphicData>
        </a:graphic>
      </p:graphicFrame>
    </p:spTree>
    <p:custDataLst>
      <p:tags r:id="rId1"/>
    </p:custData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266" name="灯片编号占位符 5"/>
          <p:cNvSpPr>
            <a:spLocks noGrp="1"/>
          </p:cNvSpPr>
          <p:nvPr/>
        </p:nvSpPr>
        <p:spPr>
          <a:xfrm>
            <a:off x="107950" y="787400"/>
            <a:ext cx="477838" cy="365125"/>
          </a:xfrm>
          <a:prstGeom prst="rect">
            <a:avLst/>
          </a:prstGeom>
          <a:noFill/>
          <a:ln w="9525">
            <a:noFill/>
          </a:ln>
        </p:spPr>
        <p:txBody>
          <a:bodyPr/>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10242" name="TextBox 53"/>
          <p:cNvSpPr txBox="1"/>
          <p:nvPr/>
        </p:nvSpPr>
        <p:spPr>
          <a:xfrm>
            <a:off x="827088" y="260350"/>
            <a:ext cx="1960880" cy="521970"/>
          </a:xfrm>
          <a:prstGeom prst="rect">
            <a:avLst/>
          </a:prstGeom>
          <a:noFill/>
          <a:ln w="9525">
            <a:noFill/>
          </a:ln>
        </p:spPr>
        <p:txBody>
          <a:bodyPr wrap="none">
            <a:spAutoFit/>
          </a:bodyPr>
          <a:p>
            <a:pPr marL="0" lvl="1" algn="l" eaLnBrk="1" hangingPunct="1">
              <a:buClrTx/>
              <a:buSzTx/>
              <a:buFontTx/>
            </a:pPr>
            <a:r>
              <a:rPr lang="zh-CN" sz="2800" dirty="0">
                <a:ea typeface="微软雅黑" panose="020B0503020204020204" pitchFamily="34" charset="-122"/>
                <a:sym typeface="+mn-ea"/>
              </a:rPr>
              <a:t>主生产计划</a:t>
            </a:r>
            <a:endParaRPr lang="zh-CN" sz="2800" dirty="0">
              <a:ea typeface="微软雅黑" panose="020B0503020204020204" pitchFamily="34" charset="-122"/>
              <a:sym typeface="+mn-ea"/>
            </a:endParaRPr>
          </a:p>
        </p:txBody>
      </p:sp>
      <p:sp>
        <p:nvSpPr>
          <p:cNvPr id="98" name="文本框 97"/>
          <p:cNvSpPr txBox="1"/>
          <p:nvPr/>
        </p:nvSpPr>
        <p:spPr>
          <a:xfrm>
            <a:off x="1029335" y="1484630"/>
            <a:ext cx="6425565" cy="398780"/>
          </a:xfrm>
          <a:prstGeom prst="rect">
            <a:avLst/>
          </a:prstGeom>
        </p:spPr>
        <p:txBody>
          <a:bodyPr wrap="square">
            <a:spAutoFit/>
          </a:bodyPr>
          <a:p>
            <a:pPr algn="just" defTabSz="266700">
              <a:spcAft>
                <a:spcPct val="0"/>
              </a:spcAft>
              <a:buFont typeface="Wingdings" panose="05000000000000000000" charset="0"/>
            </a:pPr>
            <a:r>
              <a:rPr lang="zh-CN" altLang="en-US" sz="2000" b="1">
                <a:latin typeface="宋体" panose="02010600030101010101" pitchFamily="2" charset="-122"/>
                <a:ea typeface="宋体" panose="02010600030101010101" pitchFamily="2" charset="-122"/>
              </a:rPr>
              <a:t>在前例中，假设该企业接收到该产品的4个订单。</a:t>
            </a:r>
            <a:endParaRPr lang="zh-CN" altLang="en-US" sz="2000" b="1">
              <a:latin typeface="宋体" panose="02010600030101010101" pitchFamily="2" charset="-122"/>
              <a:ea typeface="宋体" panose="02010600030101010101" pitchFamily="2" charset="-122"/>
            </a:endParaRPr>
          </a:p>
        </p:txBody>
      </p:sp>
      <p:sp>
        <p:nvSpPr>
          <p:cNvPr id="5" name="文本框 4"/>
          <p:cNvSpPr txBox="1"/>
          <p:nvPr/>
        </p:nvSpPr>
        <p:spPr>
          <a:xfrm>
            <a:off x="1475105" y="2513330"/>
            <a:ext cx="5979795" cy="460375"/>
          </a:xfrm>
          <a:prstGeom prst="rect">
            <a:avLst/>
          </a:prstGeom>
        </p:spPr>
        <p:txBody>
          <a:bodyPr wrap="square">
            <a:spAutoFit/>
          </a:bodyPr>
          <a:p>
            <a:pPr marL="0" indent="228600" algn="ctr" defTabSz="266700">
              <a:lnSpc>
                <a:spcPct val="150000"/>
              </a:lnSpc>
              <a:spcAft>
                <a:spcPct val="0"/>
              </a:spcAft>
            </a:pPr>
            <a:r>
              <a:rPr lang="zh-CN" altLang="en-US" sz="1600" b="1">
                <a:latin typeface="宋体" panose="02010600030101010101" pitchFamily="2" charset="-122"/>
                <a:ea typeface="宋体" panose="02010600030101010101" pitchFamily="2" charset="-122"/>
              </a:rPr>
              <a:t>新订单</a:t>
            </a:r>
            <a:endParaRPr lang="zh-CN" altLang="en-US" sz="1600" b="1">
              <a:latin typeface="宋体" panose="02010600030101010101" pitchFamily="2" charset="-122"/>
              <a:ea typeface="宋体" panose="02010600030101010101" pitchFamily="2" charset="-122"/>
            </a:endParaRPr>
          </a:p>
        </p:txBody>
      </p:sp>
      <p:graphicFrame>
        <p:nvGraphicFramePr>
          <p:cNvPr id="2" name="表格 1"/>
          <p:cNvGraphicFramePr/>
          <p:nvPr>
            <p:custDataLst>
              <p:tags r:id="rId1"/>
            </p:custDataLst>
          </p:nvPr>
        </p:nvGraphicFramePr>
        <p:xfrm>
          <a:off x="1115695" y="2924810"/>
          <a:ext cx="6842760" cy="1840230"/>
        </p:xfrm>
        <a:graphic>
          <a:graphicData uri="http://schemas.openxmlformats.org/drawingml/2006/table">
            <a:tbl>
              <a:tblPr/>
              <a:tblGrid>
                <a:gridCol w="2280920"/>
                <a:gridCol w="2280920"/>
                <a:gridCol w="2280920"/>
              </a:tblGrid>
              <a:tr h="613410">
                <a:tc>
                  <a:txBody>
                    <a:bodyPr/>
                    <a:p>
                      <a:pPr marL="68580" indent="0" algn="ctr">
                        <a:spcBef>
                          <a:spcPct val="0"/>
                        </a:spcBef>
                        <a:spcAft>
                          <a:spcPct val="0"/>
                        </a:spcAft>
                      </a:pPr>
                      <a:r>
                        <a:rPr lang="zh-CN" sz="2000">
                          <a:latin typeface="宋体" panose="02010600030101010101" pitchFamily="2" charset="-122"/>
                          <a:ea typeface="宋体" panose="02010600030101010101" pitchFamily="2" charset="-122"/>
                        </a:rPr>
                        <a:t>订单序号</a:t>
                      </a:r>
                      <a:endParaRPr lang="zh-CN" sz="2000">
                        <a:latin typeface="宋体" panose="02010600030101010101" pitchFamily="2" charset="-122"/>
                        <a:ea typeface="宋体" panose="02010600030101010101" pitchFamily="2" charset="-122"/>
                      </a:endParaRPr>
                    </a:p>
                  </a:txBody>
                  <a:tcPr marL="68580" marR="6858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68580" indent="0" algn="ctr">
                        <a:spcBef>
                          <a:spcPct val="0"/>
                        </a:spcBef>
                        <a:spcAft>
                          <a:spcPct val="0"/>
                        </a:spcAft>
                      </a:pPr>
                      <a:r>
                        <a:rPr lang="zh-CN" sz="2000">
                          <a:latin typeface="宋体" panose="02010600030101010101" pitchFamily="2" charset="-122"/>
                          <a:ea typeface="宋体" panose="02010600030101010101" pitchFamily="2" charset="-122"/>
                        </a:rPr>
                        <a:t>订货量（个）</a:t>
                      </a:r>
                      <a:endParaRPr lang="zh-CN" sz="2000">
                        <a:latin typeface="宋体" panose="02010600030101010101" pitchFamily="2" charset="-122"/>
                        <a:ea typeface="宋体" panose="02010600030101010101" pitchFamily="2" charset="-122"/>
                      </a:endParaRPr>
                    </a:p>
                  </a:txBody>
                  <a:tcPr marL="68580" marR="6858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68580" indent="0" algn="ctr">
                        <a:spcBef>
                          <a:spcPct val="0"/>
                        </a:spcBef>
                        <a:spcAft>
                          <a:spcPct val="0"/>
                        </a:spcAft>
                      </a:pPr>
                      <a:r>
                        <a:rPr lang="zh-CN" sz="2000">
                          <a:latin typeface="宋体" panose="02010600030101010101" pitchFamily="2" charset="-122"/>
                          <a:ea typeface="宋体" panose="02010600030101010101" pitchFamily="2" charset="-122"/>
                        </a:rPr>
                        <a:t>交货时间（周序号）</a:t>
                      </a:r>
                      <a:endParaRPr lang="zh-CN" sz="2000">
                        <a:latin typeface="宋体" panose="02010600030101010101" pitchFamily="2" charset="-122"/>
                        <a:ea typeface="宋体" panose="02010600030101010101" pitchFamily="2" charset="-122"/>
                      </a:endParaRPr>
                    </a:p>
                  </a:txBody>
                  <a:tcPr marL="68580" marR="6858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r>
              <a:tr h="306705">
                <a:tc>
                  <a:txBody>
                    <a:bodyPr/>
                    <a:p>
                      <a:pPr marL="68580" indent="0" algn="ctr">
                        <a:spcBef>
                          <a:spcPct val="0"/>
                        </a:spcBef>
                        <a:spcAft>
                          <a:spcPct val="0"/>
                        </a:spcAft>
                      </a:pPr>
                      <a:r>
                        <a:rPr lang="en-US" altLang="zh-CN" sz="2000">
                          <a:latin typeface="宋体" panose="02010600030101010101" pitchFamily="2" charset="-122"/>
                          <a:ea typeface="宋体" panose="02010600030101010101" pitchFamily="2" charset="-122"/>
                        </a:rPr>
                        <a:t>1</a:t>
                      </a:r>
                      <a:endParaRPr lang="en-US" altLang="zh-CN" sz="2000">
                        <a:latin typeface="宋体" panose="02010600030101010101" pitchFamily="2" charset="-122"/>
                        <a:ea typeface="宋体" panose="02010600030101010101" pitchFamily="2" charset="-122"/>
                      </a:endParaRPr>
                    </a:p>
                  </a:txBody>
                  <a:tcPr marL="68580" marR="6858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68580" indent="0" algn="ctr">
                        <a:spcBef>
                          <a:spcPct val="0"/>
                        </a:spcBef>
                        <a:spcAft>
                          <a:spcPct val="0"/>
                        </a:spcAft>
                      </a:pPr>
                      <a:r>
                        <a:rPr lang="en-US" altLang="zh-CN" sz="2000">
                          <a:latin typeface="宋体" panose="02010600030101010101" pitchFamily="2" charset="-122"/>
                          <a:ea typeface="宋体" panose="02010600030101010101" pitchFamily="2" charset="-122"/>
                        </a:rPr>
                        <a:t>5</a:t>
                      </a:r>
                      <a:endParaRPr lang="en-US" altLang="zh-CN" sz="2000">
                        <a:latin typeface="宋体" panose="02010600030101010101" pitchFamily="2" charset="-122"/>
                        <a:ea typeface="宋体" panose="02010600030101010101" pitchFamily="2" charset="-122"/>
                      </a:endParaRPr>
                    </a:p>
                  </a:txBody>
                  <a:tcPr marL="68580" marR="6858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68580" indent="0" algn="ctr">
                        <a:spcBef>
                          <a:spcPct val="0"/>
                        </a:spcBef>
                        <a:spcAft>
                          <a:spcPct val="0"/>
                        </a:spcAft>
                      </a:pPr>
                      <a:r>
                        <a:rPr lang="en-US" altLang="zh-CN" sz="2000">
                          <a:latin typeface="宋体" panose="02010600030101010101" pitchFamily="2" charset="-122"/>
                          <a:ea typeface="宋体" panose="02010600030101010101" pitchFamily="2" charset="-122"/>
                        </a:rPr>
                        <a:t>2</a:t>
                      </a:r>
                      <a:endParaRPr lang="en-US" altLang="zh-CN" sz="2000">
                        <a:latin typeface="宋体" panose="02010600030101010101" pitchFamily="2" charset="-122"/>
                        <a:ea typeface="宋体" panose="02010600030101010101" pitchFamily="2" charset="-122"/>
                      </a:endParaRPr>
                    </a:p>
                  </a:txBody>
                  <a:tcPr marL="68580" marR="6858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r>
              <a:tr h="306705">
                <a:tc>
                  <a:txBody>
                    <a:bodyPr/>
                    <a:p>
                      <a:pPr marL="68580" indent="0" algn="ctr">
                        <a:spcBef>
                          <a:spcPct val="0"/>
                        </a:spcBef>
                        <a:spcAft>
                          <a:spcPct val="0"/>
                        </a:spcAft>
                      </a:pPr>
                      <a:r>
                        <a:rPr lang="en-US" altLang="zh-CN" sz="2000">
                          <a:latin typeface="宋体" panose="02010600030101010101" pitchFamily="2" charset="-122"/>
                          <a:ea typeface="宋体" panose="02010600030101010101" pitchFamily="2" charset="-122"/>
                        </a:rPr>
                        <a:t>2</a:t>
                      </a:r>
                      <a:endParaRPr lang="en-US" altLang="zh-CN" sz="2000">
                        <a:latin typeface="宋体" panose="02010600030101010101" pitchFamily="2" charset="-122"/>
                        <a:ea typeface="宋体" panose="02010600030101010101" pitchFamily="2" charset="-122"/>
                      </a:endParaRPr>
                    </a:p>
                  </a:txBody>
                  <a:tcPr marL="68580" marR="6858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68580" indent="0" algn="ctr">
                        <a:spcBef>
                          <a:spcPct val="0"/>
                        </a:spcBef>
                        <a:spcAft>
                          <a:spcPct val="0"/>
                        </a:spcAft>
                      </a:pPr>
                      <a:r>
                        <a:rPr lang="en-US" altLang="zh-CN" sz="2000">
                          <a:latin typeface="宋体" panose="02010600030101010101" pitchFamily="2" charset="-122"/>
                          <a:ea typeface="宋体" panose="02010600030101010101" pitchFamily="2" charset="-122"/>
                        </a:rPr>
                        <a:t>38</a:t>
                      </a:r>
                      <a:endParaRPr lang="en-US" altLang="zh-CN" sz="2000">
                        <a:latin typeface="宋体" panose="02010600030101010101" pitchFamily="2" charset="-122"/>
                        <a:ea typeface="宋体" panose="02010600030101010101" pitchFamily="2" charset="-122"/>
                      </a:endParaRPr>
                    </a:p>
                  </a:txBody>
                  <a:tcPr marL="68580" marR="6858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68580" indent="0" algn="ctr">
                        <a:spcBef>
                          <a:spcPct val="0"/>
                        </a:spcBef>
                        <a:spcAft>
                          <a:spcPct val="0"/>
                        </a:spcAft>
                      </a:pPr>
                      <a:r>
                        <a:rPr lang="en-US" altLang="zh-CN" sz="2000">
                          <a:latin typeface="宋体" panose="02010600030101010101" pitchFamily="2" charset="-122"/>
                          <a:ea typeface="宋体" panose="02010600030101010101" pitchFamily="2" charset="-122"/>
                        </a:rPr>
                        <a:t>5</a:t>
                      </a:r>
                      <a:endParaRPr lang="en-US" altLang="zh-CN" sz="2000">
                        <a:latin typeface="宋体" panose="02010600030101010101" pitchFamily="2" charset="-122"/>
                        <a:ea typeface="宋体" panose="02010600030101010101" pitchFamily="2" charset="-122"/>
                      </a:endParaRPr>
                    </a:p>
                  </a:txBody>
                  <a:tcPr marL="68580" marR="6858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r>
              <a:tr h="306705">
                <a:tc>
                  <a:txBody>
                    <a:bodyPr/>
                    <a:p>
                      <a:pPr marL="68580" indent="0" algn="ctr">
                        <a:spcBef>
                          <a:spcPct val="0"/>
                        </a:spcBef>
                        <a:spcAft>
                          <a:spcPct val="0"/>
                        </a:spcAft>
                      </a:pPr>
                      <a:r>
                        <a:rPr lang="en-US" altLang="zh-CN" sz="2000">
                          <a:latin typeface="宋体" panose="02010600030101010101" pitchFamily="2" charset="-122"/>
                          <a:ea typeface="宋体" panose="02010600030101010101" pitchFamily="2" charset="-122"/>
                        </a:rPr>
                        <a:t>3</a:t>
                      </a:r>
                      <a:endParaRPr lang="en-US" altLang="zh-CN" sz="2000">
                        <a:latin typeface="宋体" panose="02010600030101010101" pitchFamily="2" charset="-122"/>
                        <a:ea typeface="宋体" panose="02010600030101010101" pitchFamily="2" charset="-122"/>
                      </a:endParaRPr>
                    </a:p>
                  </a:txBody>
                  <a:tcPr marL="68580" marR="6858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68580" indent="0" algn="ctr">
                        <a:spcBef>
                          <a:spcPct val="0"/>
                        </a:spcBef>
                        <a:spcAft>
                          <a:spcPct val="0"/>
                        </a:spcAft>
                      </a:pPr>
                      <a:r>
                        <a:rPr lang="en-US" altLang="zh-CN" sz="2000">
                          <a:latin typeface="宋体" panose="02010600030101010101" pitchFamily="2" charset="-122"/>
                          <a:ea typeface="宋体" panose="02010600030101010101" pitchFamily="2" charset="-122"/>
                        </a:rPr>
                        <a:t>24</a:t>
                      </a:r>
                      <a:endParaRPr lang="en-US" altLang="zh-CN" sz="2000">
                        <a:latin typeface="宋体" panose="02010600030101010101" pitchFamily="2" charset="-122"/>
                        <a:ea typeface="宋体" panose="02010600030101010101" pitchFamily="2" charset="-122"/>
                      </a:endParaRPr>
                    </a:p>
                  </a:txBody>
                  <a:tcPr marL="68580" marR="6858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68580" indent="0" algn="ctr">
                        <a:spcBef>
                          <a:spcPct val="0"/>
                        </a:spcBef>
                        <a:spcAft>
                          <a:spcPct val="0"/>
                        </a:spcAft>
                      </a:pPr>
                      <a:r>
                        <a:rPr lang="en-US" altLang="zh-CN" sz="2000">
                          <a:latin typeface="宋体" panose="02010600030101010101" pitchFamily="2" charset="-122"/>
                          <a:ea typeface="宋体" panose="02010600030101010101" pitchFamily="2" charset="-122"/>
                        </a:rPr>
                        <a:t>3</a:t>
                      </a:r>
                      <a:endParaRPr lang="en-US" altLang="zh-CN" sz="2000">
                        <a:latin typeface="宋体" panose="02010600030101010101" pitchFamily="2" charset="-122"/>
                        <a:ea typeface="宋体" panose="02010600030101010101" pitchFamily="2" charset="-122"/>
                      </a:endParaRPr>
                    </a:p>
                  </a:txBody>
                  <a:tcPr marL="68580" marR="6858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r>
              <a:tr h="306705">
                <a:tc>
                  <a:txBody>
                    <a:bodyPr/>
                    <a:p>
                      <a:pPr marL="68580" indent="0" algn="ctr">
                        <a:spcBef>
                          <a:spcPct val="0"/>
                        </a:spcBef>
                        <a:spcAft>
                          <a:spcPct val="0"/>
                        </a:spcAft>
                      </a:pPr>
                      <a:r>
                        <a:rPr lang="en-US" altLang="zh-CN" sz="2000">
                          <a:latin typeface="宋体" panose="02010600030101010101" pitchFamily="2" charset="-122"/>
                          <a:ea typeface="宋体" panose="02010600030101010101" pitchFamily="2" charset="-122"/>
                        </a:rPr>
                        <a:t>4</a:t>
                      </a:r>
                      <a:endParaRPr lang="en-US" altLang="zh-CN" sz="2000">
                        <a:latin typeface="宋体" panose="02010600030101010101" pitchFamily="2" charset="-122"/>
                        <a:ea typeface="宋体" panose="02010600030101010101" pitchFamily="2" charset="-122"/>
                      </a:endParaRPr>
                    </a:p>
                  </a:txBody>
                  <a:tcPr marL="68580" marR="6858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68580" indent="0" algn="ctr">
                        <a:spcBef>
                          <a:spcPct val="0"/>
                        </a:spcBef>
                        <a:spcAft>
                          <a:spcPct val="0"/>
                        </a:spcAft>
                      </a:pPr>
                      <a:r>
                        <a:rPr lang="en-US" altLang="zh-CN" sz="2000">
                          <a:latin typeface="宋体" panose="02010600030101010101" pitchFamily="2" charset="-122"/>
                          <a:ea typeface="宋体" panose="02010600030101010101" pitchFamily="2" charset="-122"/>
                        </a:rPr>
                        <a:t>15</a:t>
                      </a:r>
                      <a:endParaRPr lang="en-US" altLang="zh-CN" sz="2000">
                        <a:latin typeface="宋体" panose="02010600030101010101" pitchFamily="2" charset="-122"/>
                        <a:ea typeface="宋体" panose="02010600030101010101" pitchFamily="2" charset="-122"/>
                      </a:endParaRPr>
                    </a:p>
                  </a:txBody>
                  <a:tcPr marL="68580" marR="6858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68580" indent="0" algn="ctr">
                        <a:spcBef>
                          <a:spcPct val="0"/>
                        </a:spcBef>
                        <a:spcAft>
                          <a:spcPct val="0"/>
                        </a:spcAft>
                      </a:pPr>
                      <a:r>
                        <a:rPr lang="en-US" altLang="zh-CN" sz="2000">
                          <a:latin typeface="宋体" panose="02010600030101010101" pitchFamily="2" charset="-122"/>
                          <a:ea typeface="宋体" panose="02010600030101010101" pitchFamily="2" charset="-122"/>
                        </a:rPr>
                        <a:t>4</a:t>
                      </a:r>
                      <a:endParaRPr lang="en-US" altLang="zh-CN" sz="2000">
                        <a:latin typeface="宋体" panose="02010600030101010101" pitchFamily="2" charset="-122"/>
                        <a:ea typeface="宋体" panose="02010600030101010101" pitchFamily="2" charset="-122"/>
                      </a:endParaRPr>
                    </a:p>
                  </a:txBody>
                  <a:tcPr marL="68580" marR="6858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r>
            </a:tbl>
          </a:graphicData>
        </a:graphic>
      </p:graphicFrame>
    </p:spTree>
    <p:custDataLst>
      <p:tags r:id="rId2"/>
    </p:custData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266" name="灯片编号占位符 5"/>
          <p:cNvSpPr>
            <a:spLocks noGrp="1"/>
          </p:cNvSpPr>
          <p:nvPr/>
        </p:nvSpPr>
        <p:spPr>
          <a:xfrm>
            <a:off x="107950" y="787400"/>
            <a:ext cx="477838" cy="365125"/>
          </a:xfrm>
          <a:prstGeom prst="rect">
            <a:avLst/>
          </a:prstGeom>
          <a:noFill/>
          <a:ln w="9525">
            <a:noFill/>
          </a:ln>
        </p:spPr>
        <p:txBody>
          <a:bodyPr/>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10242" name="TextBox 53"/>
          <p:cNvSpPr txBox="1"/>
          <p:nvPr/>
        </p:nvSpPr>
        <p:spPr>
          <a:xfrm>
            <a:off x="827088" y="260350"/>
            <a:ext cx="1960880" cy="521970"/>
          </a:xfrm>
          <a:prstGeom prst="rect">
            <a:avLst/>
          </a:prstGeom>
          <a:noFill/>
          <a:ln w="9525">
            <a:noFill/>
          </a:ln>
        </p:spPr>
        <p:txBody>
          <a:bodyPr wrap="none">
            <a:spAutoFit/>
          </a:bodyPr>
          <a:p>
            <a:pPr marL="0" lvl="1" algn="l" eaLnBrk="1" hangingPunct="1">
              <a:buClrTx/>
              <a:buSzTx/>
              <a:buFontTx/>
            </a:pPr>
            <a:r>
              <a:rPr lang="zh-CN" sz="2800" dirty="0">
                <a:ea typeface="微软雅黑" panose="020B0503020204020204" pitchFamily="34" charset="-122"/>
                <a:sym typeface="+mn-ea"/>
              </a:rPr>
              <a:t>主生产计划</a:t>
            </a:r>
            <a:endParaRPr lang="zh-CN" sz="2800" dirty="0">
              <a:ea typeface="微软雅黑" panose="020B0503020204020204" pitchFamily="34" charset="-122"/>
              <a:sym typeface="+mn-ea"/>
            </a:endParaRPr>
          </a:p>
        </p:txBody>
      </p:sp>
      <p:sp>
        <p:nvSpPr>
          <p:cNvPr id="5" name="文本框 4"/>
          <p:cNvSpPr txBox="1"/>
          <p:nvPr/>
        </p:nvSpPr>
        <p:spPr>
          <a:xfrm>
            <a:off x="1547495" y="2276475"/>
            <a:ext cx="5979795" cy="460375"/>
          </a:xfrm>
          <a:prstGeom prst="rect">
            <a:avLst/>
          </a:prstGeom>
        </p:spPr>
        <p:txBody>
          <a:bodyPr wrap="square">
            <a:spAutoFit/>
          </a:bodyPr>
          <a:p>
            <a:pPr marL="0" indent="228600" algn="ctr" defTabSz="266700">
              <a:lnSpc>
                <a:spcPct val="150000"/>
              </a:lnSpc>
              <a:spcAft>
                <a:spcPct val="0"/>
              </a:spcAft>
            </a:pPr>
            <a:r>
              <a:rPr lang="zh-CN" altLang="en-US" sz="1600" b="1">
                <a:latin typeface="宋体" panose="02010600030101010101" pitchFamily="2" charset="-122"/>
                <a:ea typeface="宋体" panose="02010600030101010101" pitchFamily="2" charset="-122"/>
              </a:rPr>
              <a:t>接受前3个订单后的主生产计划</a:t>
            </a:r>
            <a:endParaRPr lang="zh-CN" altLang="en-US" sz="1600" b="1">
              <a:latin typeface="宋体" panose="02010600030101010101" pitchFamily="2" charset="-122"/>
              <a:ea typeface="宋体" panose="02010600030101010101" pitchFamily="2" charset="-122"/>
            </a:endParaRPr>
          </a:p>
        </p:txBody>
      </p:sp>
      <p:graphicFrame>
        <p:nvGraphicFramePr>
          <p:cNvPr id="3" name="表格 2"/>
          <p:cNvGraphicFramePr/>
          <p:nvPr/>
        </p:nvGraphicFramePr>
        <p:xfrm>
          <a:off x="611822" y="2924810"/>
          <a:ext cx="7863205" cy="304800"/>
        </p:xfrm>
        <a:graphic>
          <a:graphicData uri="http://schemas.openxmlformats.org/drawingml/2006/table">
            <a:tbl>
              <a:tblPr/>
              <a:tblGrid>
                <a:gridCol w="2368550"/>
                <a:gridCol w="687070"/>
                <a:gridCol w="687070"/>
                <a:gridCol w="685165"/>
                <a:gridCol w="686435"/>
                <a:gridCol w="687070"/>
                <a:gridCol w="687070"/>
                <a:gridCol w="687070"/>
                <a:gridCol w="687705"/>
              </a:tblGrid>
              <a:tr h="304800">
                <a:tc rowSpan="3">
                  <a:txBody>
                    <a:bodyPr/>
                    <a:p>
                      <a:pPr marL="68580" indent="0" algn="ctr">
                        <a:spcBef>
                          <a:spcPct val="0"/>
                        </a:spcBef>
                        <a:spcAft>
                          <a:spcPct val="0"/>
                        </a:spcAft>
                      </a:pPr>
                      <a:r>
                        <a:rPr lang="zh-CN" sz="2000">
                          <a:latin typeface="宋体" panose="02010600030101010101" pitchFamily="2" charset="-122"/>
                          <a:ea typeface="宋体" panose="02010600030101010101" pitchFamily="2" charset="-122"/>
                        </a:rPr>
                        <a:t>期初库存：</a:t>
                      </a:r>
                      <a:r>
                        <a:rPr lang="en-US" altLang="zh-CN" sz="2000">
                          <a:latin typeface="宋体" panose="02010600030101010101" pitchFamily="2" charset="-122"/>
                          <a:ea typeface="宋体" panose="02010600030101010101" pitchFamily="2" charset="-122"/>
                        </a:rPr>
                        <a:t>45</a:t>
                      </a:r>
                      <a:endParaRPr lang="en-US" altLang="zh-CN" sz="2000">
                        <a:latin typeface="宋体" panose="02010600030101010101" pitchFamily="2" charset="-122"/>
                        <a:ea typeface="宋体" panose="02010600030101010101" pitchFamily="2" charset="-122"/>
                      </a:endParaRPr>
                    </a:p>
                    <a:p>
                      <a:pPr marL="68580" indent="0" algn="ctr">
                        <a:spcBef>
                          <a:spcPct val="0"/>
                        </a:spcBef>
                        <a:spcAft>
                          <a:spcPct val="0"/>
                        </a:spcAft>
                      </a:pPr>
                      <a:r>
                        <a:rPr lang="zh-CN" sz="2000">
                          <a:latin typeface="宋体" panose="02010600030101010101" pitchFamily="2" charset="-122"/>
                          <a:ea typeface="宋体" panose="02010600030101010101" pitchFamily="2" charset="-122"/>
                        </a:rPr>
                        <a:t>生产批量：</a:t>
                      </a:r>
                      <a:r>
                        <a:rPr lang="en-US" altLang="zh-CN" sz="2000">
                          <a:latin typeface="宋体" panose="02010600030101010101" pitchFamily="2" charset="-122"/>
                          <a:ea typeface="宋体" panose="02010600030101010101" pitchFamily="2" charset="-122"/>
                        </a:rPr>
                        <a:t>80</a:t>
                      </a:r>
                      <a:endParaRPr lang="en-US" altLang="zh-CN" sz="2000">
                        <a:latin typeface="宋体" panose="02010600030101010101" pitchFamily="2" charset="-122"/>
                        <a:ea typeface="宋体" panose="02010600030101010101" pitchFamily="2" charset="-122"/>
                      </a:endParaRPr>
                    </a:p>
                    <a:p>
                      <a:pPr marL="68580" indent="0" algn="ctr">
                        <a:spcBef>
                          <a:spcPct val="0"/>
                        </a:spcBef>
                        <a:spcAft>
                          <a:spcPct val="0"/>
                        </a:spcAft>
                      </a:pPr>
                      <a:r>
                        <a:rPr lang="zh-CN" sz="2000">
                          <a:latin typeface="宋体" panose="02010600030101010101" pitchFamily="2" charset="-122"/>
                          <a:ea typeface="宋体" panose="02010600030101010101" pitchFamily="2" charset="-122"/>
                        </a:rPr>
                        <a:t>安全库存：</a:t>
                      </a:r>
                      <a:r>
                        <a:rPr lang="en-US" altLang="zh-CN" sz="2000">
                          <a:latin typeface="宋体" panose="02010600030101010101" pitchFamily="2" charset="-122"/>
                          <a:ea typeface="宋体" panose="02010600030101010101" pitchFamily="2" charset="-122"/>
                        </a:rPr>
                        <a:t>0</a:t>
                      </a:r>
                      <a:endParaRPr lang="en-US" altLang="zh-CN" sz="2000">
                        <a:latin typeface="宋体" panose="02010600030101010101" pitchFamily="2" charset="-122"/>
                        <a:ea typeface="宋体" panose="02010600030101010101" pitchFamily="2" charset="-122"/>
                      </a:endParaRPr>
                    </a:p>
                  </a:txBody>
                  <a:tcPr marL="68580" marR="6858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gridSpan="4">
                  <a:txBody>
                    <a:bodyPr/>
                    <a:p>
                      <a:pPr marL="68580" indent="0" algn="ctr">
                        <a:spcBef>
                          <a:spcPct val="0"/>
                        </a:spcBef>
                        <a:spcAft>
                          <a:spcPct val="0"/>
                        </a:spcAft>
                      </a:pPr>
                      <a:r>
                        <a:rPr lang="en-US" altLang="zh-CN" sz="2000">
                          <a:latin typeface="宋体" panose="02010600030101010101" pitchFamily="2" charset="-122"/>
                          <a:ea typeface="宋体" panose="02010600030101010101" pitchFamily="2" charset="-122"/>
                        </a:rPr>
                        <a:t>4</a:t>
                      </a:r>
                      <a:r>
                        <a:rPr lang="zh-CN" altLang="en-US" sz="2000">
                          <a:latin typeface="宋体" panose="02010600030101010101" pitchFamily="2" charset="-122"/>
                          <a:ea typeface="宋体" panose="02010600030101010101" pitchFamily="2" charset="-122"/>
                        </a:rPr>
                        <a:t>月</a:t>
                      </a:r>
                      <a:endParaRPr lang="zh-CN" altLang="en-US" sz="2000">
                        <a:latin typeface="宋体" panose="02010600030101010101" pitchFamily="2" charset="-122"/>
                        <a:ea typeface="宋体" panose="02010600030101010101" pitchFamily="2" charset="-122"/>
                      </a:endParaRPr>
                    </a:p>
                  </a:txBody>
                  <a:tcPr marL="68580" marR="6858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hMerge="1">
                  <a:tcPr>
                    <a:lnT w="635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tcPr>
                </a:tc>
                <a:tc hMerge="1">
                  <a:tcPr>
                    <a:lnR w="1270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tcPr>
                </a:tc>
                <a:tc gridSpan="4">
                  <a:txBody>
                    <a:bodyPr/>
                    <a:p>
                      <a:pPr marL="68580" indent="0" algn="ctr">
                        <a:spcBef>
                          <a:spcPct val="0"/>
                        </a:spcBef>
                        <a:spcAft>
                          <a:spcPct val="0"/>
                        </a:spcAft>
                      </a:pPr>
                      <a:r>
                        <a:rPr lang="en-US" altLang="zh-CN" sz="2000">
                          <a:latin typeface="宋体" panose="02010600030101010101" pitchFamily="2" charset="-122"/>
                          <a:ea typeface="宋体" panose="02010600030101010101" pitchFamily="2" charset="-122"/>
                        </a:rPr>
                        <a:t>5</a:t>
                      </a:r>
                      <a:r>
                        <a:rPr lang="zh-CN" altLang="en-US" sz="2000">
                          <a:latin typeface="宋体" panose="02010600030101010101" pitchFamily="2" charset="-122"/>
                          <a:ea typeface="宋体" panose="02010600030101010101" pitchFamily="2" charset="-122"/>
                        </a:rPr>
                        <a:t>月</a:t>
                      </a:r>
                      <a:endParaRPr lang="zh-CN" altLang="en-US" sz="2000">
                        <a:latin typeface="宋体" panose="02010600030101010101" pitchFamily="2" charset="-122"/>
                        <a:ea typeface="宋体" panose="02010600030101010101" pitchFamily="2" charset="-122"/>
                      </a:endParaRPr>
                    </a:p>
                  </a:txBody>
                  <a:tcPr marL="68580" marR="68580" marT="0" marB="0" anchor="ctr" anchorCtr="0">
                    <a:lnL w="1270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hMerge="1">
                  <a:tcPr>
                    <a:lnT w="635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tcPr>
                </a:tc>
                <a:tc hMerge="1">
                  <a:tcPr>
                    <a:lnT w="635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tcPr>
                </a:tc>
                <a:tc hMerge="1">
                  <a:tcPr>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tcPr>
                </a:tc>
              </a:tr>
              <a:tr h="0">
                <a:tc vMerge="1">
                  <a:tcPr>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tcPr>
                </a:tc>
                <a:tc gridSpan="4">
                  <a:txBody>
                    <a:bodyPr/>
                    <a:p>
                      <a:pPr marL="68580" indent="0" algn="ctr">
                        <a:spcBef>
                          <a:spcPct val="0"/>
                        </a:spcBef>
                        <a:spcAft>
                          <a:spcPct val="0"/>
                        </a:spcAft>
                      </a:pPr>
                      <a:r>
                        <a:rPr lang="zh-CN" sz="2000">
                          <a:latin typeface="宋体" panose="02010600030101010101" pitchFamily="2" charset="-122"/>
                          <a:ea typeface="宋体" panose="02010600030101010101" pitchFamily="2" charset="-122"/>
                        </a:rPr>
                        <a:t>周次</a:t>
                      </a:r>
                      <a:endParaRPr lang="zh-CN" sz="2000">
                        <a:latin typeface="宋体" panose="02010600030101010101" pitchFamily="2" charset="-122"/>
                        <a:ea typeface="宋体" panose="02010600030101010101" pitchFamily="2" charset="-122"/>
                      </a:endParaRPr>
                    </a:p>
                  </a:txBody>
                  <a:tcPr marL="68580" marR="6858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hMerge="1">
                  <a:tcP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tcPr>
                </a:tc>
                <a:tc hMerge="1">
                  <a:tcP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tcPr>
                </a:tc>
                <a:tc hMerge="1">
                  <a:tcPr>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tcPr>
                </a:tc>
                <a:tc gridSpan="4">
                  <a:txBody>
                    <a:bodyPr/>
                    <a:p>
                      <a:pPr marL="68580" indent="0" algn="ctr">
                        <a:spcBef>
                          <a:spcPct val="0"/>
                        </a:spcBef>
                        <a:spcAft>
                          <a:spcPct val="0"/>
                        </a:spcAft>
                      </a:pPr>
                      <a:r>
                        <a:rPr lang="zh-CN" sz="2000">
                          <a:latin typeface="宋体" panose="02010600030101010101" pitchFamily="2" charset="-122"/>
                          <a:ea typeface="宋体" panose="02010600030101010101" pitchFamily="2" charset="-122"/>
                        </a:rPr>
                        <a:t>周次</a:t>
                      </a:r>
                      <a:endParaRPr lang="zh-CN" sz="2000">
                        <a:latin typeface="宋体" panose="02010600030101010101" pitchFamily="2" charset="-122"/>
                        <a:ea typeface="宋体" panose="02010600030101010101" pitchFamily="2" charset="-122"/>
                      </a:endParaRPr>
                    </a:p>
                  </a:txBody>
                  <a:tcPr marL="68580" marR="68580" marT="0" marB="0" anchor="ctr" anchorCtr="0">
                    <a:lnL w="1270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hMerge="1">
                  <a:tcP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tcPr>
                </a:tc>
                <a:tc hMerge="1">
                  <a:tcP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tcPr>
                </a:tc>
                <a:tc hMerge="1">
                  <a:tcPr>
                    <a:lnR w="635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tcPr>
                </a:tc>
              </a:tr>
              <a:tr h="0">
                <a:tc vMerge="1">
                  <a:tcPr>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B w="12700" cap="flat" cmpd="sng">
                      <a:solidFill>
                        <a:srgbClr val="000008"/>
                      </a:solidFill>
                      <a:prstDash val="solid"/>
                      <a:headEnd type="none" w="med" len="med"/>
                      <a:tailEnd type="none" w="med" len="med"/>
                    </a:lnB>
                  </a:tcPr>
                </a:tc>
                <a:tc>
                  <a:txBody>
                    <a:bodyPr/>
                    <a:p>
                      <a:pPr marL="68580" indent="0" algn="ctr">
                        <a:spcBef>
                          <a:spcPct val="0"/>
                        </a:spcBef>
                        <a:spcAft>
                          <a:spcPct val="0"/>
                        </a:spcAft>
                      </a:pPr>
                      <a:r>
                        <a:rPr lang="en-US" altLang="zh-CN" sz="2000">
                          <a:latin typeface="宋体" panose="02010600030101010101" pitchFamily="2" charset="-122"/>
                          <a:ea typeface="宋体" panose="02010600030101010101" pitchFamily="2" charset="-122"/>
                        </a:rPr>
                        <a:t>1</a:t>
                      </a:r>
                      <a:endParaRPr lang="en-US" altLang="zh-CN" sz="2000">
                        <a:latin typeface="宋体" panose="02010600030101010101" pitchFamily="2" charset="-122"/>
                        <a:ea typeface="宋体" panose="02010600030101010101" pitchFamily="2" charset="-122"/>
                      </a:endParaRPr>
                    </a:p>
                  </a:txBody>
                  <a:tcPr marL="68580" marR="6858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68580" indent="0" algn="ctr">
                        <a:spcBef>
                          <a:spcPct val="0"/>
                        </a:spcBef>
                        <a:spcAft>
                          <a:spcPct val="0"/>
                        </a:spcAft>
                      </a:pPr>
                      <a:r>
                        <a:rPr lang="en-US" altLang="zh-CN" sz="2000">
                          <a:latin typeface="宋体" panose="02010600030101010101" pitchFamily="2" charset="-122"/>
                          <a:ea typeface="宋体" panose="02010600030101010101" pitchFamily="2" charset="-122"/>
                        </a:rPr>
                        <a:t>2</a:t>
                      </a:r>
                      <a:endParaRPr lang="en-US" altLang="zh-CN" sz="2000">
                        <a:latin typeface="宋体" panose="02010600030101010101" pitchFamily="2" charset="-122"/>
                        <a:ea typeface="宋体" panose="02010600030101010101" pitchFamily="2" charset="-122"/>
                      </a:endParaRPr>
                    </a:p>
                  </a:txBody>
                  <a:tcPr marL="68580" marR="6858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68580" indent="0" algn="ctr">
                        <a:spcBef>
                          <a:spcPct val="0"/>
                        </a:spcBef>
                        <a:spcAft>
                          <a:spcPct val="0"/>
                        </a:spcAft>
                      </a:pPr>
                      <a:r>
                        <a:rPr lang="en-US" altLang="zh-CN" sz="2000">
                          <a:latin typeface="宋体" panose="02010600030101010101" pitchFamily="2" charset="-122"/>
                          <a:ea typeface="宋体" panose="02010600030101010101" pitchFamily="2" charset="-122"/>
                        </a:rPr>
                        <a:t>3</a:t>
                      </a:r>
                      <a:endParaRPr lang="en-US" altLang="zh-CN" sz="2000">
                        <a:latin typeface="宋体" panose="02010600030101010101" pitchFamily="2" charset="-122"/>
                        <a:ea typeface="宋体" panose="02010600030101010101" pitchFamily="2" charset="-122"/>
                      </a:endParaRPr>
                    </a:p>
                  </a:txBody>
                  <a:tcPr marL="68580" marR="6858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68580" indent="0" algn="ctr">
                        <a:spcBef>
                          <a:spcPct val="0"/>
                        </a:spcBef>
                        <a:spcAft>
                          <a:spcPct val="0"/>
                        </a:spcAft>
                      </a:pPr>
                      <a:r>
                        <a:rPr lang="en-US" altLang="zh-CN" sz="2000">
                          <a:latin typeface="宋体" panose="02010600030101010101" pitchFamily="2" charset="-122"/>
                          <a:ea typeface="宋体" panose="02010600030101010101" pitchFamily="2" charset="-122"/>
                        </a:rPr>
                        <a:t>4</a:t>
                      </a:r>
                      <a:endParaRPr lang="en-US" altLang="zh-CN" sz="2000">
                        <a:latin typeface="宋体" panose="02010600030101010101" pitchFamily="2" charset="-122"/>
                        <a:ea typeface="宋体" panose="02010600030101010101" pitchFamily="2" charset="-122"/>
                      </a:endParaRPr>
                    </a:p>
                  </a:txBody>
                  <a:tcPr marL="68580" marR="6858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68580" indent="0" algn="ctr">
                        <a:spcBef>
                          <a:spcPct val="0"/>
                        </a:spcBef>
                        <a:spcAft>
                          <a:spcPct val="0"/>
                        </a:spcAft>
                      </a:pPr>
                      <a:r>
                        <a:rPr lang="en-US" altLang="zh-CN" sz="2000">
                          <a:latin typeface="宋体" panose="02010600030101010101" pitchFamily="2" charset="-122"/>
                          <a:ea typeface="宋体" panose="02010600030101010101" pitchFamily="2" charset="-122"/>
                        </a:rPr>
                        <a:t>5</a:t>
                      </a:r>
                      <a:endParaRPr lang="en-US" altLang="zh-CN" sz="2000">
                        <a:latin typeface="宋体" panose="02010600030101010101" pitchFamily="2" charset="-122"/>
                        <a:ea typeface="宋体" panose="02010600030101010101" pitchFamily="2" charset="-122"/>
                      </a:endParaRPr>
                    </a:p>
                  </a:txBody>
                  <a:tcPr marL="68580" marR="6858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68580" indent="0" algn="ctr">
                        <a:spcBef>
                          <a:spcPct val="0"/>
                        </a:spcBef>
                        <a:spcAft>
                          <a:spcPct val="0"/>
                        </a:spcAft>
                      </a:pPr>
                      <a:r>
                        <a:rPr lang="en-US" altLang="zh-CN" sz="2000">
                          <a:latin typeface="宋体" panose="02010600030101010101" pitchFamily="2" charset="-122"/>
                          <a:ea typeface="宋体" panose="02010600030101010101" pitchFamily="2" charset="-122"/>
                        </a:rPr>
                        <a:t>6</a:t>
                      </a:r>
                      <a:endParaRPr lang="en-US" altLang="zh-CN" sz="2000">
                        <a:latin typeface="宋体" panose="02010600030101010101" pitchFamily="2" charset="-122"/>
                        <a:ea typeface="宋体" panose="02010600030101010101" pitchFamily="2" charset="-122"/>
                      </a:endParaRPr>
                    </a:p>
                  </a:txBody>
                  <a:tcPr marL="68580" marR="6858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68580" indent="0" algn="ctr">
                        <a:spcBef>
                          <a:spcPct val="0"/>
                        </a:spcBef>
                        <a:spcAft>
                          <a:spcPct val="0"/>
                        </a:spcAft>
                      </a:pPr>
                      <a:r>
                        <a:rPr lang="en-US" altLang="zh-CN" sz="2000">
                          <a:latin typeface="宋体" panose="02010600030101010101" pitchFamily="2" charset="-122"/>
                          <a:ea typeface="宋体" panose="02010600030101010101" pitchFamily="2" charset="-122"/>
                        </a:rPr>
                        <a:t>7</a:t>
                      </a:r>
                      <a:endParaRPr lang="en-US" altLang="zh-CN" sz="2000">
                        <a:latin typeface="宋体" panose="02010600030101010101" pitchFamily="2" charset="-122"/>
                        <a:ea typeface="宋体" panose="02010600030101010101" pitchFamily="2" charset="-122"/>
                      </a:endParaRPr>
                    </a:p>
                  </a:txBody>
                  <a:tcPr marL="68580" marR="6858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68580" indent="0" algn="ctr">
                        <a:spcBef>
                          <a:spcPct val="0"/>
                        </a:spcBef>
                        <a:spcAft>
                          <a:spcPct val="0"/>
                        </a:spcAft>
                      </a:pPr>
                      <a:r>
                        <a:rPr lang="en-US" altLang="zh-CN" sz="2000">
                          <a:latin typeface="宋体" panose="02010600030101010101" pitchFamily="2" charset="-122"/>
                          <a:ea typeface="宋体" panose="02010600030101010101" pitchFamily="2" charset="-122"/>
                        </a:rPr>
                        <a:t>8</a:t>
                      </a:r>
                      <a:endParaRPr lang="en-US" altLang="zh-CN" sz="2000">
                        <a:latin typeface="宋体" panose="02010600030101010101" pitchFamily="2" charset="-122"/>
                        <a:ea typeface="宋体" panose="02010600030101010101" pitchFamily="2" charset="-122"/>
                      </a:endParaRPr>
                    </a:p>
                  </a:txBody>
                  <a:tcPr marL="68580" marR="68580" marT="0" marB="0" anchor="ctr" anchorCtr="0">
                    <a:lnL w="1270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r>
              <a:tr h="0">
                <a:tc>
                  <a:txBody>
                    <a:bodyPr/>
                    <a:p>
                      <a:pPr marL="68580" indent="0" algn="ctr">
                        <a:spcBef>
                          <a:spcPct val="0"/>
                        </a:spcBef>
                        <a:spcAft>
                          <a:spcPct val="0"/>
                        </a:spcAft>
                      </a:pPr>
                      <a:r>
                        <a:rPr lang="zh-CN" sz="2000">
                          <a:latin typeface="宋体" panose="02010600030101010101" pitchFamily="2" charset="-122"/>
                          <a:ea typeface="宋体" panose="02010600030101010101" pitchFamily="2" charset="-122"/>
                        </a:rPr>
                        <a:t>需求预测</a:t>
                      </a:r>
                      <a:endParaRPr lang="zh-CN" sz="2000">
                        <a:latin typeface="宋体" panose="02010600030101010101" pitchFamily="2" charset="-122"/>
                        <a:ea typeface="宋体" panose="02010600030101010101" pitchFamily="2" charset="-122"/>
                      </a:endParaRPr>
                    </a:p>
                  </a:txBody>
                  <a:tcPr marL="68580" marR="6858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68580" indent="0" algn="ctr">
                        <a:spcBef>
                          <a:spcPct val="0"/>
                        </a:spcBef>
                        <a:spcAft>
                          <a:spcPct val="0"/>
                        </a:spcAft>
                      </a:pPr>
                      <a:r>
                        <a:rPr lang="en-US" altLang="zh-CN" sz="2000">
                          <a:latin typeface="宋体" panose="02010600030101010101" pitchFamily="2" charset="-122"/>
                          <a:ea typeface="宋体" panose="02010600030101010101" pitchFamily="2" charset="-122"/>
                        </a:rPr>
                        <a:t>20</a:t>
                      </a:r>
                      <a:endParaRPr lang="en-US" altLang="zh-CN" sz="2000">
                        <a:latin typeface="宋体" panose="02010600030101010101" pitchFamily="2" charset="-122"/>
                        <a:ea typeface="宋体" panose="02010600030101010101" pitchFamily="2" charset="-122"/>
                      </a:endParaRPr>
                    </a:p>
                  </a:txBody>
                  <a:tcPr marL="68580" marR="6858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68580" indent="0" algn="ctr">
                        <a:spcBef>
                          <a:spcPct val="0"/>
                        </a:spcBef>
                        <a:spcAft>
                          <a:spcPct val="0"/>
                        </a:spcAft>
                      </a:pPr>
                      <a:r>
                        <a:rPr lang="en-US" altLang="zh-CN" sz="2000">
                          <a:latin typeface="宋体" panose="02010600030101010101" pitchFamily="2" charset="-122"/>
                          <a:ea typeface="宋体" panose="02010600030101010101" pitchFamily="2" charset="-122"/>
                        </a:rPr>
                        <a:t>20</a:t>
                      </a:r>
                      <a:endParaRPr lang="en-US" altLang="zh-CN" sz="2000">
                        <a:latin typeface="宋体" panose="02010600030101010101" pitchFamily="2" charset="-122"/>
                        <a:ea typeface="宋体" panose="02010600030101010101" pitchFamily="2" charset="-122"/>
                      </a:endParaRPr>
                    </a:p>
                  </a:txBody>
                  <a:tcPr marL="68580" marR="6858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68580" indent="0" algn="ctr">
                        <a:spcBef>
                          <a:spcPct val="0"/>
                        </a:spcBef>
                        <a:spcAft>
                          <a:spcPct val="0"/>
                        </a:spcAft>
                      </a:pPr>
                      <a:r>
                        <a:rPr lang="en-US" altLang="zh-CN" sz="2000">
                          <a:latin typeface="宋体" panose="02010600030101010101" pitchFamily="2" charset="-122"/>
                          <a:ea typeface="宋体" panose="02010600030101010101" pitchFamily="2" charset="-122"/>
                        </a:rPr>
                        <a:t>20</a:t>
                      </a:r>
                      <a:endParaRPr lang="en-US" altLang="zh-CN" sz="2000">
                        <a:latin typeface="宋体" panose="02010600030101010101" pitchFamily="2" charset="-122"/>
                        <a:ea typeface="宋体" panose="02010600030101010101" pitchFamily="2" charset="-122"/>
                      </a:endParaRPr>
                    </a:p>
                  </a:txBody>
                  <a:tcPr marL="68580" marR="6858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68580" indent="0" algn="ctr">
                        <a:spcBef>
                          <a:spcPct val="0"/>
                        </a:spcBef>
                        <a:spcAft>
                          <a:spcPct val="0"/>
                        </a:spcAft>
                      </a:pPr>
                      <a:r>
                        <a:rPr lang="en-US" altLang="zh-CN" sz="2000">
                          <a:latin typeface="宋体" panose="02010600030101010101" pitchFamily="2" charset="-122"/>
                          <a:ea typeface="宋体" panose="02010600030101010101" pitchFamily="2" charset="-122"/>
                        </a:rPr>
                        <a:t>20</a:t>
                      </a:r>
                      <a:endParaRPr lang="en-US" altLang="zh-CN" sz="2000">
                        <a:latin typeface="宋体" panose="02010600030101010101" pitchFamily="2" charset="-122"/>
                        <a:ea typeface="宋体" panose="02010600030101010101" pitchFamily="2" charset="-122"/>
                      </a:endParaRPr>
                    </a:p>
                  </a:txBody>
                  <a:tcPr marL="68580" marR="6858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68580" indent="0" algn="ctr">
                        <a:spcBef>
                          <a:spcPct val="0"/>
                        </a:spcBef>
                        <a:spcAft>
                          <a:spcPct val="0"/>
                        </a:spcAft>
                      </a:pPr>
                      <a:r>
                        <a:rPr lang="en-US" altLang="zh-CN" sz="2000">
                          <a:latin typeface="宋体" panose="02010600030101010101" pitchFamily="2" charset="-122"/>
                          <a:ea typeface="宋体" panose="02010600030101010101" pitchFamily="2" charset="-122"/>
                        </a:rPr>
                        <a:t>40</a:t>
                      </a:r>
                      <a:endParaRPr lang="en-US" altLang="zh-CN" sz="2000">
                        <a:latin typeface="宋体" panose="02010600030101010101" pitchFamily="2" charset="-122"/>
                        <a:ea typeface="宋体" panose="02010600030101010101" pitchFamily="2" charset="-122"/>
                      </a:endParaRPr>
                    </a:p>
                  </a:txBody>
                  <a:tcPr marL="68580" marR="6858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68580" indent="0" algn="ctr">
                        <a:spcBef>
                          <a:spcPct val="0"/>
                        </a:spcBef>
                        <a:spcAft>
                          <a:spcPct val="0"/>
                        </a:spcAft>
                      </a:pPr>
                      <a:r>
                        <a:rPr lang="en-US" altLang="zh-CN" sz="2000">
                          <a:latin typeface="宋体" panose="02010600030101010101" pitchFamily="2" charset="-122"/>
                          <a:ea typeface="宋体" panose="02010600030101010101" pitchFamily="2" charset="-122"/>
                        </a:rPr>
                        <a:t>40</a:t>
                      </a:r>
                      <a:endParaRPr lang="en-US" altLang="zh-CN" sz="2000">
                        <a:latin typeface="宋体" panose="02010600030101010101" pitchFamily="2" charset="-122"/>
                        <a:ea typeface="宋体" panose="02010600030101010101" pitchFamily="2" charset="-122"/>
                      </a:endParaRPr>
                    </a:p>
                  </a:txBody>
                  <a:tcPr marL="68580" marR="6858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68580" indent="0" algn="ctr">
                        <a:spcBef>
                          <a:spcPct val="0"/>
                        </a:spcBef>
                        <a:spcAft>
                          <a:spcPct val="0"/>
                        </a:spcAft>
                      </a:pPr>
                      <a:r>
                        <a:rPr lang="en-US" altLang="zh-CN" sz="2000">
                          <a:latin typeface="宋体" panose="02010600030101010101" pitchFamily="2" charset="-122"/>
                          <a:ea typeface="宋体" panose="02010600030101010101" pitchFamily="2" charset="-122"/>
                        </a:rPr>
                        <a:t>40</a:t>
                      </a:r>
                      <a:endParaRPr lang="en-US" altLang="zh-CN" sz="2000">
                        <a:latin typeface="宋体" panose="02010600030101010101" pitchFamily="2" charset="-122"/>
                        <a:ea typeface="宋体" panose="02010600030101010101" pitchFamily="2" charset="-122"/>
                      </a:endParaRPr>
                    </a:p>
                  </a:txBody>
                  <a:tcPr marL="68580" marR="6858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68580" indent="0" algn="ctr">
                        <a:spcBef>
                          <a:spcPct val="0"/>
                        </a:spcBef>
                        <a:spcAft>
                          <a:spcPct val="0"/>
                        </a:spcAft>
                      </a:pPr>
                      <a:r>
                        <a:rPr lang="en-US" altLang="zh-CN" sz="2000">
                          <a:latin typeface="宋体" panose="02010600030101010101" pitchFamily="2" charset="-122"/>
                          <a:ea typeface="宋体" panose="02010600030101010101" pitchFamily="2" charset="-122"/>
                        </a:rPr>
                        <a:t>40</a:t>
                      </a:r>
                      <a:endParaRPr lang="en-US" altLang="zh-CN" sz="2000">
                        <a:latin typeface="宋体" panose="02010600030101010101" pitchFamily="2" charset="-122"/>
                        <a:ea typeface="宋体" panose="02010600030101010101" pitchFamily="2" charset="-122"/>
                      </a:endParaRPr>
                    </a:p>
                  </a:txBody>
                  <a:tcPr marL="68580" marR="6858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r>
              <a:tr h="0">
                <a:tc>
                  <a:txBody>
                    <a:bodyPr/>
                    <a:p>
                      <a:pPr marL="68580" indent="0" algn="ctr">
                        <a:spcBef>
                          <a:spcPct val="0"/>
                        </a:spcBef>
                        <a:spcAft>
                          <a:spcPct val="0"/>
                        </a:spcAft>
                      </a:pPr>
                      <a:r>
                        <a:rPr lang="zh-CN" sz="2000">
                          <a:latin typeface="宋体" panose="02010600030101010101" pitchFamily="2" charset="-122"/>
                          <a:ea typeface="宋体" panose="02010600030101010101" pitchFamily="2" charset="-122"/>
                        </a:rPr>
                        <a:t>顾客订货</a:t>
                      </a:r>
                      <a:endParaRPr lang="zh-CN" sz="2000">
                        <a:latin typeface="宋体" panose="02010600030101010101" pitchFamily="2" charset="-122"/>
                        <a:ea typeface="宋体" panose="02010600030101010101" pitchFamily="2" charset="-122"/>
                      </a:endParaRPr>
                    </a:p>
                  </a:txBody>
                  <a:tcPr marL="68580" marR="6858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68580" indent="0" algn="ctr">
                        <a:spcBef>
                          <a:spcPct val="0"/>
                        </a:spcBef>
                        <a:spcAft>
                          <a:spcPct val="0"/>
                        </a:spcAft>
                      </a:pPr>
                      <a:r>
                        <a:rPr lang="en-US" altLang="zh-CN" sz="2000">
                          <a:latin typeface="宋体" panose="02010600030101010101" pitchFamily="2" charset="-122"/>
                          <a:ea typeface="宋体" panose="02010600030101010101" pitchFamily="2" charset="-122"/>
                        </a:rPr>
                        <a:t>23</a:t>
                      </a:r>
                      <a:endParaRPr lang="en-US" altLang="zh-CN" sz="2000">
                        <a:latin typeface="宋体" panose="02010600030101010101" pitchFamily="2" charset="-122"/>
                        <a:ea typeface="宋体" panose="02010600030101010101" pitchFamily="2" charset="-122"/>
                      </a:endParaRPr>
                    </a:p>
                  </a:txBody>
                  <a:tcPr marL="68580" marR="6858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68580" indent="0" algn="ctr">
                        <a:spcBef>
                          <a:spcPct val="0"/>
                        </a:spcBef>
                        <a:spcAft>
                          <a:spcPct val="0"/>
                        </a:spcAft>
                      </a:pPr>
                      <a:r>
                        <a:rPr lang="en-US" altLang="zh-CN" sz="2000">
                          <a:latin typeface="宋体" panose="02010600030101010101" pitchFamily="2" charset="-122"/>
                          <a:ea typeface="宋体" panose="02010600030101010101" pitchFamily="2" charset="-122"/>
                        </a:rPr>
                        <a:t>20</a:t>
                      </a:r>
                      <a:endParaRPr lang="en-US" altLang="zh-CN" sz="2000">
                        <a:latin typeface="宋体" panose="02010600030101010101" pitchFamily="2" charset="-122"/>
                        <a:ea typeface="宋体" panose="02010600030101010101" pitchFamily="2" charset="-122"/>
                      </a:endParaRPr>
                    </a:p>
                  </a:txBody>
                  <a:tcPr marL="68580" marR="6858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68580" indent="0" algn="ctr">
                        <a:spcBef>
                          <a:spcPct val="0"/>
                        </a:spcBef>
                        <a:spcAft>
                          <a:spcPct val="0"/>
                        </a:spcAft>
                      </a:pPr>
                      <a:r>
                        <a:rPr lang="en-US" altLang="zh-CN" sz="2000">
                          <a:latin typeface="宋体" panose="02010600030101010101" pitchFamily="2" charset="-122"/>
                          <a:ea typeface="宋体" panose="02010600030101010101" pitchFamily="2" charset="-122"/>
                        </a:rPr>
                        <a:t>32</a:t>
                      </a:r>
                      <a:endParaRPr lang="en-US" altLang="zh-CN" sz="2000">
                        <a:latin typeface="宋体" panose="02010600030101010101" pitchFamily="2" charset="-122"/>
                        <a:ea typeface="宋体" panose="02010600030101010101" pitchFamily="2" charset="-122"/>
                      </a:endParaRPr>
                    </a:p>
                  </a:txBody>
                  <a:tcPr marL="68580" marR="6858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68580" indent="0" algn="ctr">
                        <a:spcBef>
                          <a:spcPct val="0"/>
                        </a:spcBef>
                        <a:spcAft>
                          <a:spcPct val="0"/>
                        </a:spcAft>
                      </a:pPr>
                      <a:r>
                        <a:rPr lang="en-US" altLang="zh-CN" sz="2000">
                          <a:latin typeface="宋体" panose="02010600030101010101" pitchFamily="2" charset="-122"/>
                          <a:ea typeface="宋体" panose="02010600030101010101" pitchFamily="2" charset="-122"/>
                        </a:rPr>
                        <a:t>4</a:t>
                      </a:r>
                      <a:endParaRPr lang="en-US" altLang="zh-CN" sz="2000">
                        <a:latin typeface="宋体" panose="02010600030101010101" pitchFamily="2" charset="-122"/>
                        <a:ea typeface="宋体" panose="02010600030101010101" pitchFamily="2" charset="-122"/>
                      </a:endParaRPr>
                    </a:p>
                  </a:txBody>
                  <a:tcPr marL="68580" marR="6858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68580" indent="0" algn="ctr">
                        <a:spcBef>
                          <a:spcPct val="0"/>
                        </a:spcBef>
                        <a:spcAft>
                          <a:spcPct val="0"/>
                        </a:spcAft>
                      </a:pPr>
                      <a:r>
                        <a:rPr lang="en-US" altLang="zh-CN" sz="2000">
                          <a:latin typeface="宋体" panose="02010600030101010101" pitchFamily="2" charset="-122"/>
                          <a:ea typeface="宋体" panose="02010600030101010101" pitchFamily="2" charset="-122"/>
                        </a:rPr>
                        <a:t>38</a:t>
                      </a:r>
                      <a:endParaRPr lang="en-US" altLang="zh-CN" sz="2000">
                        <a:latin typeface="宋体" panose="02010600030101010101" pitchFamily="2" charset="-122"/>
                        <a:ea typeface="宋体" panose="02010600030101010101" pitchFamily="2" charset="-122"/>
                      </a:endParaRPr>
                    </a:p>
                  </a:txBody>
                  <a:tcPr marL="68580" marR="6858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68580" indent="0" algn="ctr">
                        <a:spcBef>
                          <a:spcPct val="0"/>
                        </a:spcBef>
                        <a:spcAft>
                          <a:spcPct val="0"/>
                        </a:spcAft>
                      </a:pPr>
                      <a:r>
                        <a:rPr lang="en-US" altLang="zh-CN" sz="2000">
                          <a:latin typeface="宋体" panose="02010600030101010101" pitchFamily="2" charset="-122"/>
                          <a:ea typeface="宋体" panose="02010600030101010101" pitchFamily="2" charset="-122"/>
                        </a:rPr>
                        <a:t>0</a:t>
                      </a:r>
                      <a:endParaRPr lang="en-US" altLang="zh-CN" sz="2000">
                        <a:latin typeface="宋体" panose="02010600030101010101" pitchFamily="2" charset="-122"/>
                        <a:ea typeface="宋体" panose="02010600030101010101" pitchFamily="2" charset="-122"/>
                      </a:endParaRPr>
                    </a:p>
                  </a:txBody>
                  <a:tcPr marL="68580" marR="6858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68580" indent="0" algn="ctr">
                        <a:spcBef>
                          <a:spcPct val="0"/>
                        </a:spcBef>
                        <a:spcAft>
                          <a:spcPct val="0"/>
                        </a:spcAft>
                      </a:pPr>
                      <a:r>
                        <a:rPr lang="en-US" altLang="zh-CN" sz="2000">
                          <a:latin typeface="宋体" panose="02010600030101010101" pitchFamily="2" charset="-122"/>
                          <a:ea typeface="宋体" panose="02010600030101010101" pitchFamily="2" charset="-122"/>
                        </a:rPr>
                        <a:t>0</a:t>
                      </a:r>
                      <a:endParaRPr lang="en-US" altLang="zh-CN" sz="2000">
                        <a:latin typeface="宋体" panose="02010600030101010101" pitchFamily="2" charset="-122"/>
                        <a:ea typeface="宋体" panose="02010600030101010101" pitchFamily="2" charset="-122"/>
                      </a:endParaRPr>
                    </a:p>
                  </a:txBody>
                  <a:tcPr marL="68580" marR="6858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68580" indent="0" algn="ctr">
                        <a:spcBef>
                          <a:spcPct val="0"/>
                        </a:spcBef>
                        <a:spcAft>
                          <a:spcPct val="0"/>
                        </a:spcAft>
                      </a:pPr>
                      <a:r>
                        <a:rPr lang="en-US" altLang="zh-CN" sz="2000">
                          <a:latin typeface="宋体" panose="02010600030101010101" pitchFamily="2" charset="-122"/>
                          <a:ea typeface="宋体" panose="02010600030101010101" pitchFamily="2" charset="-122"/>
                        </a:rPr>
                        <a:t>0</a:t>
                      </a:r>
                      <a:endParaRPr lang="en-US" altLang="zh-CN" sz="2000">
                        <a:latin typeface="宋体" panose="02010600030101010101" pitchFamily="2" charset="-122"/>
                        <a:ea typeface="宋体" panose="02010600030101010101" pitchFamily="2" charset="-122"/>
                      </a:endParaRPr>
                    </a:p>
                  </a:txBody>
                  <a:tcPr marL="68580" marR="6858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r>
              <a:tr h="0">
                <a:tc>
                  <a:txBody>
                    <a:bodyPr/>
                    <a:p>
                      <a:pPr marL="68580" indent="0" algn="ctr">
                        <a:spcBef>
                          <a:spcPct val="0"/>
                        </a:spcBef>
                        <a:spcAft>
                          <a:spcPct val="0"/>
                        </a:spcAft>
                      </a:pPr>
                      <a:r>
                        <a:rPr lang="zh-CN" sz="2000">
                          <a:latin typeface="宋体" panose="02010600030101010101" pitchFamily="2" charset="-122"/>
                          <a:ea typeface="宋体" panose="02010600030101010101" pitchFamily="2" charset="-122"/>
                        </a:rPr>
                        <a:t>现有库存量</a:t>
                      </a:r>
                      <a:endParaRPr lang="zh-CN" sz="2000">
                        <a:latin typeface="宋体" panose="02010600030101010101" pitchFamily="2" charset="-122"/>
                        <a:ea typeface="宋体" panose="02010600030101010101" pitchFamily="2" charset="-122"/>
                      </a:endParaRPr>
                    </a:p>
                  </a:txBody>
                  <a:tcPr marL="68580" marR="6858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68580" indent="0" algn="ctr">
                        <a:spcBef>
                          <a:spcPct val="0"/>
                        </a:spcBef>
                        <a:spcAft>
                          <a:spcPct val="0"/>
                        </a:spcAft>
                      </a:pPr>
                      <a:r>
                        <a:rPr lang="en-US" altLang="zh-CN" sz="2000">
                          <a:latin typeface="宋体" panose="02010600030101010101" pitchFamily="2" charset="-122"/>
                          <a:ea typeface="宋体" panose="02010600030101010101" pitchFamily="2" charset="-122"/>
                        </a:rPr>
                        <a:t>22</a:t>
                      </a:r>
                      <a:endParaRPr lang="en-US" altLang="zh-CN" sz="2000">
                        <a:latin typeface="宋体" panose="02010600030101010101" pitchFamily="2" charset="-122"/>
                        <a:ea typeface="宋体" panose="02010600030101010101" pitchFamily="2" charset="-122"/>
                      </a:endParaRPr>
                    </a:p>
                  </a:txBody>
                  <a:tcPr marL="68580" marR="6858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68580" indent="0" algn="ctr">
                        <a:spcBef>
                          <a:spcPct val="0"/>
                        </a:spcBef>
                        <a:spcAft>
                          <a:spcPct val="0"/>
                        </a:spcAft>
                      </a:pPr>
                      <a:r>
                        <a:rPr lang="en-US" altLang="zh-CN" sz="2000">
                          <a:latin typeface="宋体" panose="02010600030101010101" pitchFamily="2" charset="-122"/>
                          <a:ea typeface="宋体" panose="02010600030101010101" pitchFamily="2" charset="-122"/>
                        </a:rPr>
                        <a:t>2</a:t>
                      </a:r>
                      <a:endParaRPr lang="en-US" altLang="zh-CN" sz="2000">
                        <a:latin typeface="宋体" panose="02010600030101010101" pitchFamily="2" charset="-122"/>
                        <a:ea typeface="宋体" panose="02010600030101010101" pitchFamily="2" charset="-122"/>
                      </a:endParaRPr>
                    </a:p>
                  </a:txBody>
                  <a:tcPr marL="68580" marR="6858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68580" indent="0" algn="ctr">
                        <a:spcBef>
                          <a:spcPct val="0"/>
                        </a:spcBef>
                        <a:spcAft>
                          <a:spcPct val="0"/>
                        </a:spcAft>
                      </a:pPr>
                      <a:r>
                        <a:rPr lang="en-US" altLang="zh-CN" sz="2000">
                          <a:latin typeface="宋体" panose="02010600030101010101" pitchFamily="2" charset="-122"/>
                          <a:ea typeface="宋体" panose="02010600030101010101" pitchFamily="2" charset="-122"/>
                        </a:rPr>
                        <a:t>50</a:t>
                      </a:r>
                      <a:endParaRPr lang="en-US" altLang="zh-CN" sz="2000">
                        <a:latin typeface="宋体" panose="02010600030101010101" pitchFamily="2" charset="-122"/>
                        <a:ea typeface="宋体" panose="02010600030101010101" pitchFamily="2" charset="-122"/>
                      </a:endParaRPr>
                    </a:p>
                  </a:txBody>
                  <a:tcPr marL="68580" marR="6858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68580" indent="0" algn="ctr">
                        <a:spcBef>
                          <a:spcPct val="0"/>
                        </a:spcBef>
                        <a:spcAft>
                          <a:spcPct val="0"/>
                        </a:spcAft>
                      </a:pPr>
                      <a:r>
                        <a:rPr lang="en-US" altLang="zh-CN" sz="2000">
                          <a:latin typeface="宋体" panose="02010600030101010101" pitchFamily="2" charset="-122"/>
                          <a:ea typeface="宋体" panose="02010600030101010101" pitchFamily="2" charset="-122"/>
                        </a:rPr>
                        <a:t>30</a:t>
                      </a:r>
                      <a:endParaRPr lang="en-US" altLang="zh-CN" sz="2000">
                        <a:latin typeface="宋体" panose="02010600030101010101" pitchFamily="2" charset="-122"/>
                        <a:ea typeface="宋体" panose="02010600030101010101" pitchFamily="2" charset="-122"/>
                      </a:endParaRPr>
                    </a:p>
                  </a:txBody>
                  <a:tcPr marL="68580" marR="6858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68580" indent="0" algn="ctr">
                        <a:spcBef>
                          <a:spcPct val="0"/>
                        </a:spcBef>
                        <a:spcAft>
                          <a:spcPct val="0"/>
                        </a:spcAft>
                      </a:pPr>
                      <a:r>
                        <a:rPr lang="en-US" altLang="zh-CN" sz="2000">
                          <a:latin typeface="宋体" panose="02010600030101010101" pitchFamily="2" charset="-122"/>
                          <a:ea typeface="宋体" panose="02010600030101010101" pitchFamily="2" charset="-122"/>
                        </a:rPr>
                        <a:t>-10</a:t>
                      </a:r>
                      <a:endParaRPr lang="en-US" altLang="zh-CN" sz="2000">
                        <a:latin typeface="宋体" panose="02010600030101010101" pitchFamily="2" charset="-122"/>
                        <a:ea typeface="宋体" panose="02010600030101010101" pitchFamily="2" charset="-122"/>
                      </a:endParaRPr>
                    </a:p>
                  </a:txBody>
                  <a:tcPr marL="68580" marR="6858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68580" indent="0" algn="ctr">
                        <a:spcBef>
                          <a:spcPct val="0"/>
                        </a:spcBef>
                        <a:spcAft>
                          <a:spcPct val="0"/>
                        </a:spcAft>
                      </a:pPr>
                      <a:r>
                        <a:rPr lang="en-US" altLang="zh-CN" sz="2000">
                          <a:latin typeface="宋体" panose="02010600030101010101" pitchFamily="2" charset="-122"/>
                          <a:ea typeface="宋体" panose="02010600030101010101" pitchFamily="2" charset="-122"/>
                        </a:rPr>
                        <a:t>30</a:t>
                      </a:r>
                      <a:endParaRPr lang="en-US" altLang="zh-CN" sz="2000">
                        <a:latin typeface="宋体" panose="02010600030101010101" pitchFamily="2" charset="-122"/>
                        <a:ea typeface="宋体" panose="02010600030101010101" pitchFamily="2" charset="-122"/>
                      </a:endParaRPr>
                    </a:p>
                  </a:txBody>
                  <a:tcPr marL="68580" marR="6858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68580" indent="0" algn="ctr">
                        <a:spcBef>
                          <a:spcPct val="0"/>
                        </a:spcBef>
                        <a:spcAft>
                          <a:spcPct val="0"/>
                        </a:spcAft>
                      </a:pPr>
                      <a:r>
                        <a:rPr lang="en-US" altLang="zh-CN" sz="2000">
                          <a:latin typeface="宋体" panose="02010600030101010101" pitchFamily="2" charset="-122"/>
                          <a:ea typeface="宋体" panose="02010600030101010101" pitchFamily="2" charset="-122"/>
                        </a:rPr>
                        <a:t>-10</a:t>
                      </a:r>
                      <a:endParaRPr lang="en-US" altLang="zh-CN" sz="2000">
                        <a:latin typeface="宋体" panose="02010600030101010101" pitchFamily="2" charset="-122"/>
                        <a:ea typeface="宋体" panose="02010600030101010101" pitchFamily="2" charset="-122"/>
                      </a:endParaRPr>
                    </a:p>
                  </a:txBody>
                  <a:tcPr marL="68580" marR="6858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68580" indent="0" algn="ctr">
                        <a:spcBef>
                          <a:spcPct val="0"/>
                        </a:spcBef>
                        <a:spcAft>
                          <a:spcPct val="0"/>
                        </a:spcAft>
                      </a:pPr>
                      <a:r>
                        <a:rPr lang="en-US" altLang="zh-CN" sz="2000">
                          <a:latin typeface="宋体" panose="02010600030101010101" pitchFamily="2" charset="-122"/>
                          <a:ea typeface="宋体" panose="02010600030101010101" pitchFamily="2" charset="-122"/>
                        </a:rPr>
                        <a:t>30</a:t>
                      </a:r>
                      <a:endParaRPr lang="en-US" altLang="zh-CN" sz="2000">
                        <a:latin typeface="宋体" panose="02010600030101010101" pitchFamily="2" charset="-122"/>
                        <a:ea typeface="宋体" panose="02010600030101010101" pitchFamily="2" charset="-122"/>
                      </a:endParaRPr>
                    </a:p>
                  </a:txBody>
                  <a:tcPr marL="68580" marR="6858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r>
              <a:tr h="0">
                <a:tc>
                  <a:txBody>
                    <a:bodyPr/>
                    <a:p>
                      <a:pPr marL="68580" indent="0" algn="ctr">
                        <a:spcBef>
                          <a:spcPct val="0"/>
                        </a:spcBef>
                        <a:spcAft>
                          <a:spcPct val="0"/>
                        </a:spcAft>
                      </a:pPr>
                      <a:r>
                        <a:rPr lang="en-US" altLang="zh-CN" sz="2000">
                          <a:latin typeface="宋体" panose="02010600030101010101" pitchFamily="2" charset="-122"/>
                          <a:ea typeface="宋体" panose="02010600030101010101" pitchFamily="2" charset="-122"/>
                        </a:rPr>
                        <a:t>MPS</a:t>
                      </a:r>
                      <a:r>
                        <a:rPr lang="zh-CN" altLang="en-US" sz="2000">
                          <a:latin typeface="宋体" panose="02010600030101010101" pitchFamily="2" charset="-122"/>
                          <a:ea typeface="宋体" panose="02010600030101010101" pitchFamily="2" charset="-122"/>
                        </a:rPr>
                        <a:t>量</a:t>
                      </a:r>
                      <a:endParaRPr lang="zh-CN" altLang="en-US" sz="2000">
                        <a:latin typeface="宋体" panose="02010600030101010101" pitchFamily="2" charset="-122"/>
                        <a:ea typeface="宋体" panose="02010600030101010101" pitchFamily="2" charset="-122"/>
                      </a:endParaRPr>
                    </a:p>
                  </a:txBody>
                  <a:tcPr marL="68580" marR="6858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68580" indent="0" algn="ctr">
                        <a:spcBef>
                          <a:spcPct val="0"/>
                        </a:spcBef>
                        <a:spcAft>
                          <a:spcPct val="0"/>
                        </a:spcAft>
                      </a:pPr>
                      <a:r>
                        <a:rPr lang="en-US" altLang="zh-CN" sz="2000">
                          <a:latin typeface="宋体" panose="02010600030101010101" pitchFamily="2" charset="-122"/>
                          <a:ea typeface="宋体" panose="02010600030101010101" pitchFamily="2" charset="-122"/>
                        </a:rPr>
                        <a:t>0</a:t>
                      </a:r>
                      <a:endParaRPr lang="en-US" altLang="zh-CN" sz="2000">
                        <a:latin typeface="宋体" panose="02010600030101010101" pitchFamily="2" charset="-122"/>
                        <a:ea typeface="宋体" panose="02010600030101010101" pitchFamily="2" charset="-122"/>
                      </a:endParaRPr>
                    </a:p>
                  </a:txBody>
                  <a:tcPr marL="68580" marR="6858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68580" indent="0" algn="ctr">
                        <a:spcBef>
                          <a:spcPct val="0"/>
                        </a:spcBef>
                        <a:spcAft>
                          <a:spcPct val="0"/>
                        </a:spcAft>
                      </a:pPr>
                      <a:r>
                        <a:rPr lang="en-US" altLang="zh-CN" sz="2000">
                          <a:latin typeface="宋体" panose="02010600030101010101" pitchFamily="2" charset="-122"/>
                          <a:ea typeface="宋体" panose="02010600030101010101" pitchFamily="2" charset="-122"/>
                        </a:rPr>
                        <a:t>0</a:t>
                      </a:r>
                      <a:endParaRPr lang="en-US" altLang="zh-CN" sz="2000">
                        <a:latin typeface="宋体" panose="02010600030101010101" pitchFamily="2" charset="-122"/>
                        <a:ea typeface="宋体" panose="02010600030101010101" pitchFamily="2" charset="-122"/>
                      </a:endParaRPr>
                    </a:p>
                  </a:txBody>
                  <a:tcPr marL="68580" marR="6858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68580" indent="0" algn="ctr">
                        <a:spcBef>
                          <a:spcPct val="0"/>
                        </a:spcBef>
                        <a:spcAft>
                          <a:spcPct val="0"/>
                        </a:spcAft>
                      </a:pPr>
                      <a:r>
                        <a:rPr lang="en-US" altLang="zh-CN" sz="2000">
                          <a:latin typeface="宋体" panose="02010600030101010101" pitchFamily="2" charset="-122"/>
                          <a:ea typeface="宋体" panose="02010600030101010101" pitchFamily="2" charset="-122"/>
                        </a:rPr>
                        <a:t>80</a:t>
                      </a:r>
                      <a:endParaRPr lang="en-US" altLang="zh-CN" sz="2000">
                        <a:latin typeface="宋体" panose="02010600030101010101" pitchFamily="2" charset="-122"/>
                        <a:ea typeface="宋体" panose="02010600030101010101" pitchFamily="2" charset="-122"/>
                      </a:endParaRPr>
                    </a:p>
                  </a:txBody>
                  <a:tcPr marL="68580" marR="6858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68580" indent="0" algn="ctr">
                        <a:spcBef>
                          <a:spcPct val="0"/>
                        </a:spcBef>
                        <a:spcAft>
                          <a:spcPct val="0"/>
                        </a:spcAft>
                      </a:pPr>
                      <a:r>
                        <a:rPr lang="en-US" altLang="zh-CN" sz="2000">
                          <a:latin typeface="宋体" panose="02010600030101010101" pitchFamily="2" charset="-122"/>
                          <a:ea typeface="宋体" panose="02010600030101010101" pitchFamily="2" charset="-122"/>
                        </a:rPr>
                        <a:t>0</a:t>
                      </a:r>
                      <a:endParaRPr lang="en-US" altLang="zh-CN" sz="2000">
                        <a:latin typeface="宋体" panose="02010600030101010101" pitchFamily="2" charset="-122"/>
                        <a:ea typeface="宋体" panose="02010600030101010101" pitchFamily="2" charset="-122"/>
                      </a:endParaRPr>
                    </a:p>
                  </a:txBody>
                  <a:tcPr marL="68580" marR="6858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68580" indent="0" algn="ctr">
                        <a:spcBef>
                          <a:spcPct val="0"/>
                        </a:spcBef>
                        <a:spcAft>
                          <a:spcPct val="0"/>
                        </a:spcAft>
                      </a:pPr>
                      <a:r>
                        <a:rPr lang="en-US" altLang="zh-CN" sz="2000">
                          <a:latin typeface="宋体" panose="02010600030101010101" pitchFamily="2" charset="-122"/>
                          <a:ea typeface="宋体" panose="02010600030101010101" pitchFamily="2" charset="-122"/>
                        </a:rPr>
                        <a:t>0</a:t>
                      </a:r>
                      <a:endParaRPr lang="en-US" altLang="zh-CN" sz="2000">
                        <a:latin typeface="宋体" panose="02010600030101010101" pitchFamily="2" charset="-122"/>
                        <a:ea typeface="宋体" panose="02010600030101010101" pitchFamily="2" charset="-122"/>
                      </a:endParaRPr>
                    </a:p>
                  </a:txBody>
                  <a:tcPr marL="68580" marR="6858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68580" indent="0" algn="ctr">
                        <a:spcBef>
                          <a:spcPct val="0"/>
                        </a:spcBef>
                        <a:spcAft>
                          <a:spcPct val="0"/>
                        </a:spcAft>
                      </a:pPr>
                      <a:r>
                        <a:rPr lang="en-US" altLang="zh-CN" sz="2000">
                          <a:latin typeface="宋体" panose="02010600030101010101" pitchFamily="2" charset="-122"/>
                          <a:ea typeface="宋体" panose="02010600030101010101" pitchFamily="2" charset="-122"/>
                        </a:rPr>
                        <a:t>80</a:t>
                      </a:r>
                      <a:endParaRPr lang="en-US" altLang="zh-CN" sz="2000">
                        <a:latin typeface="宋体" panose="02010600030101010101" pitchFamily="2" charset="-122"/>
                        <a:ea typeface="宋体" panose="02010600030101010101" pitchFamily="2" charset="-122"/>
                      </a:endParaRPr>
                    </a:p>
                  </a:txBody>
                  <a:tcPr marL="68580" marR="6858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68580" indent="0" algn="ctr">
                        <a:spcBef>
                          <a:spcPct val="0"/>
                        </a:spcBef>
                        <a:spcAft>
                          <a:spcPct val="0"/>
                        </a:spcAft>
                      </a:pPr>
                      <a:r>
                        <a:rPr lang="en-US" altLang="zh-CN" sz="2000">
                          <a:latin typeface="宋体" panose="02010600030101010101" pitchFamily="2" charset="-122"/>
                          <a:ea typeface="宋体" panose="02010600030101010101" pitchFamily="2" charset="-122"/>
                        </a:rPr>
                        <a:t>0</a:t>
                      </a:r>
                      <a:endParaRPr lang="en-US" altLang="zh-CN" sz="2000">
                        <a:latin typeface="宋体" panose="02010600030101010101" pitchFamily="2" charset="-122"/>
                        <a:ea typeface="宋体" panose="02010600030101010101" pitchFamily="2" charset="-122"/>
                      </a:endParaRPr>
                    </a:p>
                  </a:txBody>
                  <a:tcPr marL="68580" marR="6858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68580" indent="0" algn="ctr">
                        <a:spcBef>
                          <a:spcPct val="0"/>
                        </a:spcBef>
                        <a:spcAft>
                          <a:spcPct val="0"/>
                        </a:spcAft>
                      </a:pPr>
                      <a:r>
                        <a:rPr lang="en-US" altLang="zh-CN" sz="2000">
                          <a:latin typeface="宋体" panose="02010600030101010101" pitchFamily="2" charset="-122"/>
                          <a:ea typeface="宋体" panose="02010600030101010101" pitchFamily="2" charset="-122"/>
                        </a:rPr>
                        <a:t>80</a:t>
                      </a:r>
                      <a:endParaRPr lang="en-US" altLang="zh-CN" sz="2000">
                        <a:latin typeface="宋体" panose="02010600030101010101" pitchFamily="2" charset="-122"/>
                        <a:ea typeface="宋体" panose="02010600030101010101" pitchFamily="2" charset="-122"/>
                      </a:endParaRPr>
                    </a:p>
                  </a:txBody>
                  <a:tcPr marL="68580" marR="6858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r>
              <a:tr h="0">
                <a:tc>
                  <a:txBody>
                    <a:bodyPr/>
                    <a:p>
                      <a:pPr marL="68580" indent="0" algn="ctr">
                        <a:spcBef>
                          <a:spcPct val="0"/>
                        </a:spcBef>
                        <a:spcAft>
                          <a:spcPct val="0"/>
                        </a:spcAft>
                      </a:pPr>
                      <a:r>
                        <a:rPr lang="en-US" altLang="zh-CN" sz="2000">
                          <a:latin typeface="宋体" panose="02010600030101010101" pitchFamily="2" charset="-122"/>
                          <a:ea typeface="宋体" panose="02010600030101010101" pitchFamily="2" charset="-122"/>
                        </a:rPr>
                        <a:t>ATP</a:t>
                      </a:r>
                      <a:r>
                        <a:rPr lang="zh-CN" altLang="en-US" sz="2000">
                          <a:latin typeface="宋体" panose="02010600030101010101" pitchFamily="2" charset="-122"/>
                          <a:ea typeface="宋体" panose="02010600030101010101" pitchFamily="2" charset="-122"/>
                        </a:rPr>
                        <a:t>量</a:t>
                      </a:r>
                      <a:endParaRPr lang="zh-CN" altLang="en-US" sz="2000">
                        <a:latin typeface="宋体" panose="02010600030101010101" pitchFamily="2" charset="-122"/>
                        <a:ea typeface="宋体" panose="02010600030101010101" pitchFamily="2" charset="-122"/>
                      </a:endParaRPr>
                    </a:p>
                  </a:txBody>
                  <a:tcPr marL="68580" marR="6858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68580" indent="0" algn="ctr">
                        <a:spcBef>
                          <a:spcPct val="0"/>
                        </a:spcBef>
                        <a:spcAft>
                          <a:spcPct val="0"/>
                        </a:spcAft>
                      </a:pPr>
                      <a:r>
                        <a:rPr lang="en-US" altLang="zh-CN" sz="2000">
                          <a:latin typeface="宋体" panose="02010600030101010101" pitchFamily="2" charset="-122"/>
                          <a:ea typeface="宋体" panose="02010600030101010101" pitchFamily="2" charset="-122"/>
                        </a:rPr>
                        <a:t>2</a:t>
                      </a:r>
                      <a:endParaRPr lang="en-US" altLang="zh-CN" sz="2000">
                        <a:latin typeface="宋体" panose="02010600030101010101" pitchFamily="2" charset="-122"/>
                        <a:ea typeface="宋体" panose="02010600030101010101" pitchFamily="2" charset="-122"/>
                      </a:endParaRPr>
                    </a:p>
                  </a:txBody>
                  <a:tcPr marL="68580" marR="6858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68580" indent="0" algn="ctr">
                        <a:spcBef>
                          <a:spcPct val="0"/>
                        </a:spcBef>
                        <a:spcAft>
                          <a:spcPct val="0"/>
                        </a:spcAft>
                      </a:pPr>
                      <a:r>
                        <a:rPr lang="en-US" altLang="zh-CN" sz="2000">
                          <a:latin typeface="宋体" panose="02010600030101010101" pitchFamily="2" charset="-122"/>
                          <a:ea typeface="宋体" panose="02010600030101010101" pitchFamily="2" charset="-122"/>
                        </a:rPr>
                        <a:t> </a:t>
                      </a:r>
                      <a:endParaRPr lang="en-US" altLang="zh-CN" sz="2000">
                        <a:latin typeface="宋体" panose="02010600030101010101" pitchFamily="2" charset="-122"/>
                        <a:ea typeface="宋体" panose="02010600030101010101" pitchFamily="2" charset="-122"/>
                      </a:endParaRPr>
                    </a:p>
                  </a:txBody>
                  <a:tcPr marL="68580" marR="6858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68580" indent="0" algn="ctr">
                        <a:spcBef>
                          <a:spcPct val="0"/>
                        </a:spcBef>
                        <a:spcAft>
                          <a:spcPct val="0"/>
                        </a:spcAft>
                      </a:pPr>
                      <a:r>
                        <a:rPr lang="en-US" altLang="zh-CN" sz="2000">
                          <a:latin typeface="宋体" panose="02010600030101010101" pitchFamily="2" charset="-122"/>
                          <a:ea typeface="宋体" panose="02010600030101010101" pitchFamily="2" charset="-122"/>
                        </a:rPr>
                        <a:t>6</a:t>
                      </a:r>
                      <a:endParaRPr lang="en-US" altLang="zh-CN" sz="2000">
                        <a:latin typeface="宋体" panose="02010600030101010101" pitchFamily="2" charset="-122"/>
                        <a:ea typeface="宋体" panose="02010600030101010101" pitchFamily="2" charset="-122"/>
                      </a:endParaRPr>
                    </a:p>
                  </a:txBody>
                  <a:tcPr marL="68580" marR="6858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68580" indent="0" algn="ctr">
                        <a:spcBef>
                          <a:spcPct val="0"/>
                        </a:spcBef>
                        <a:spcAft>
                          <a:spcPct val="0"/>
                        </a:spcAft>
                      </a:pPr>
                      <a:r>
                        <a:rPr lang="en-US" altLang="zh-CN" sz="2000">
                          <a:latin typeface="宋体" panose="02010600030101010101" pitchFamily="2" charset="-122"/>
                          <a:ea typeface="宋体" panose="02010600030101010101" pitchFamily="2" charset="-122"/>
                        </a:rPr>
                        <a:t> </a:t>
                      </a:r>
                      <a:endParaRPr lang="en-US" altLang="zh-CN" sz="2000">
                        <a:latin typeface="宋体" panose="02010600030101010101" pitchFamily="2" charset="-122"/>
                        <a:ea typeface="宋体" panose="02010600030101010101" pitchFamily="2" charset="-122"/>
                      </a:endParaRPr>
                    </a:p>
                  </a:txBody>
                  <a:tcPr marL="68580" marR="6858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68580" indent="0" algn="ctr">
                        <a:spcBef>
                          <a:spcPct val="0"/>
                        </a:spcBef>
                        <a:spcAft>
                          <a:spcPct val="0"/>
                        </a:spcAft>
                      </a:pPr>
                      <a:r>
                        <a:rPr lang="en-US" altLang="zh-CN" sz="2000">
                          <a:latin typeface="宋体" panose="02010600030101010101" pitchFamily="2" charset="-122"/>
                          <a:ea typeface="宋体" panose="02010600030101010101" pitchFamily="2" charset="-122"/>
                        </a:rPr>
                        <a:t> </a:t>
                      </a:r>
                      <a:endParaRPr lang="en-US" altLang="zh-CN" sz="2000">
                        <a:latin typeface="宋体" panose="02010600030101010101" pitchFamily="2" charset="-122"/>
                        <a:ea typeface="宋体" panose="02010600030101010101" pitchFamily="2" charset="-122"/>
                      </a:endParaRPr>
                    </a:p>
                  </a:txBody>
                  <a:tcPr marL="68580" marR="6858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68580" indent="0" algn="ctr">
                        <a:spcBef>
                          <a:spcPct val="0"/>
                        </a:spcBef>
                        <a:spcAft>
                          <a:spcPct val="0"/>
                        </a:spcAft>
                      </a:pPr>
                      <a:r>
                        <a:rPr lang="en-US" altLang="zh-CN" sz="2000">
                          <a:latin typeface="宋体" panose="02010600030101010101" pitchFamily="2" charset="-122"/>
                          <a:ea typeface="宋体" panose="02010600030101010101" pitchFamily="2" charset="-122"/>
                        </a:rPr>
                        <a:t>80</a:t>
                      </a:r>
                      <a:endParaRPr lang="en-US" altLang="zh-CN" sz="2000">
                        <a:latin typeface="宋体" panose="02010600030101010101" pitchFamily="2" charset="-122"/>
                        <a:ea typeface="宋体" panose="02010600030101010101" pitchFamily="2" charset="-122"/>
                      </a:endParaRPr>
                    </a:p>
                  </a:txBody>
                  <a:tcPr marL="68580" marR="6858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68580" indent="0" algn="ctr">
                        <a:spcBef>
                          <a:spcPct val="0"/>
                        </a:spcBef>
                        <a:spcAft>
                          <a:spcPct val="0"/>
                        </a:spcAft>
                      </a:pPr>
                      <a:r>
                        <a:rPr lang="en-US" altLang="zh-CN" sz="2000">
                          <a:latin typeface="宋体" panose="02010600030101010101" pitchFamily="2" charset="-122"/>
                          <a:ea typeface="宋体" panose="02010600030101010101" pitchFamily="2" charset="-122"/>
                        </a:rPr>
                        <a:t> </a:t>
                      </a:r>
                      <a:endParaRPr lang="en-US" altLang="zh-CN" sz="2000">
                        <a:latin typeface="宋体" panose="02010600030101010101" pitchFamily="2" charset="-122"/>
                        <a:ea typeface="宋体" panose="02010600030101010101" pitchFamily="2" charset="-122"/>
                      </a:endParaRPr>
                    </a:p>
                  </a:txBody>
                  <a:tcPr marL="68580" marR="6858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68580" indent="0" algn="ctr">
                        <a:spcBef>
                          <a:spcPct val="0"/>
                        </a:spcBef>
                        <a:spcAft>
                          <a:spcPct val="0"/>
                        </a:spcAft>
                      </a:pPr>
                      <a:r>
                        <a:rPr lang="en-US" altLang="zh-CN" sz="2000">
                          <a:latin typeface="宋体" panose="02010600030101010101" pitchFamily="2" charset="-122"/>
                          <a:ea typeface="宋体" panose="02010600030101010101" pitchFamily="2" charset="-122"/>
                        </a:rPr>
                        <a:t>80</a:t>
                      </a:r>
                      <a:endParaRPr lang="en-US" altLang="zh-CN" sz="2000">
                        <a:latin typeface="宋体" panose="02010600030101010101" pitchFamily="2" charset="-122"/>
                        <a:ea typeface="宋体" panose="02010600030101010101" pitchFamily="2" charset="-122"/>
                      </a:endParaRPr>
                    </a:p>
                  </a:txBody>
                  <a:tcPr marL="68580" marR="6858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r>
            </a:tbl>
          </a:graphicData>
        </a:graphic>
      </p:graphicFrame>
    </p:spTree>
    <p:custDataLst>
      <p:tags r:id="rId1"/>
    </p:custData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266" name="灯片编号占位符 5"/>
          <p:cNvSpPr>
            <a:spLocks noGrp="1"/>
          </p:cNvSpPr>
          <p:nvPr/>
        </p:nvSpPr>
        <p:spPr>
          <a:xfrm>
            <a:off x="107950" y="787400"/>
            <a:ext cx="477838" cy="365125"/>
          </a:xfrm>
          <a:prstGeom prst="rect">
            <a:avLst/>
          </a:prstGeom>
          <a:noFill/>
          <a:ln w="9525">
            <a:noFill/>
          </a:ln>
        </p:spPr>
        <p:txBody>
          <a:bodyPr/>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10242" name="TextBox 53"/>
          <p:cNvSpPr txBox="1"/>
          <p:nvPr/>
        </p:nvSpPr>
        <p:spPr>
          <a:xfrm>
            <a:off x="827088" y="260350"/>
            <a:ext cx="2316480" cy="521970"/>
          </a:xfrm>
          <a:prstGeom prst="rect">
            <a:avLst/>
          </a:prstGeom>
          <a:noFill/>
          <a:ln w="9525">
            <a:noFill/>
          </a:ln>
        </p:spPr>
        <p:txBody>
          <a:bodyPr wrap="none">
            <a:spAutoFit/>
          </a:bodyPr>
          <a:p>
            <a:pPr marL="0" lvl="1" algn="l" eaLnBrk="1" hangingPunct="1">
              <a:buClrTx/>
              <a:buSzTx/>
              <a:buFontTx/>
            </a:pPr>
            <a:r>
              <a:rPr lang="zh-CN" sz="2800" dirty="0">
                <a:ea typeface="微软雅黑" panose="020B0503020204020204" pitchFamily="34" charset="-122"/>
                <a:sym typeface="+mn-ea"/>
              </a:rPr>
              <a:t>物料</a:t>
            </a:r>
            <a:r>
              <a:rPr lang="zh-CN" sz="2800" dirty="0">
                <a:ea typeface="微软雅黑" panose="020B0503020204020204" pitchFamily="34" charset="-122"/>
                <a:sym typeface="+mn-ea"/>
              </a:rPr>
              <a:t>需求计划</a:t>
            </a:r>
            <a:endParaRPr lang="zh-CN" sz="2800" dirty="0">
              <a:ea typeface="微软雅黑" panose="020B0503020204020204" pitchFamily="34" charset="-122"/>
              <a:sym typeface="+mn-ea"/>
            </a:endParaRPr>
          </a:p>
        </p:txBody>
      </p:sp>
      <p:sp>
        <p:nvSpPr>
          <p:cNvPr id="98" name="文本框 97"/>
          <p:cNvSpPr txBox="1"/>
          <p:nvPr/>
        </p:nvSpPr>
        <p:spPr>
          <a:xfrm>
            <a:off x="683260" y="1340485"/>
            <a:ext cx="5921375" cy="521970"/>
          </a:xfrm>
          <a:prstGeom prst="rect">
            <a:avLst/>
          </a:prstGeom>
        </p:spPr>
        <p:txBody>
          <a:bodyPr wrap="square">
            <a:spAutoFit/>
          </a:bodyPr>
          <a:p>
            <a:pPr marL="285750" indent="-285750" algn="just" defTabSz="266700">
              <a:spcAft>
                <a:spcPct val="0"/>
              </a:spcAft>
              <a:buFont typeface="Wingdings" panose="05000000000000000000" charset="0"/>
              <a:buChar char="n"/>
            </a:pPr>
            <a:r>
              <a:rPr lang="zh-CN" altLang="en-US" sz="2800" b="1">
                <a:latin typeface="宋体" panose="02010600030101010101" pitchFamily="2" charset="-122"/>
                <a:ea typeface="宋体" panose="02010600030101010101" pitchFamily="2" charset="-122"/>
              </a:rPr>
              <a:t>物料需求计划的内涵</a:t>
            </a:r>
            <a:endParaRPr lang="zh-CN" altLang="en-US" sz="2800" b="1">
              <a:latin typeface="宋体" panose="02010600030101010101" pitchFamily="2" charset="-122"/>
              <a:ea typeface="宋体" panose="02010600030101010101" pitchFamily="2" charset="-122"/>
            </a:endParaRPr>
          </a:p>
        </p:txBody>
      </p:sp>
      <p:sp>
        <p:nvSpPr>
          <p:cNvPr id="3" name="文本框 2"/>
          <p:cNvSpPr txBox="1"/>
          <p:nvPr/>
        </p:nvSpPr>
        <p:spPr>
          <a:xfrm>
            <a:off x="1331595" y="2032000"/>
            <a:ext cx="6555105" cy="1927860"/>
          </a:xfrm>
          <a:prstGeom prst="rect">
            <a:avLst/>
          </a:prstGeom>
        </p:spPr>
        <p:txBody>
          <a:bodyPr>
            <a:noAutofit/>
          </a:bodyPr>
          <a:p>
            <a:pPr marL="342900" indent="-342900" algn="l" defTabSz="266700">
              <a:lnSpc>
                <a:spcPct val="150000"/>
              </a:lnSpc>
              <a:spcAft>
                <a:spcPct val="0"/>
              </a:spcAft>
              <a:buFont typeface="Arial" panose="020B0604020202020204" pitchFamily="34" charset="0"/>
              <a:buChar char="•"/>
            </a:pPr>
            <a:r>
              <a:rPr lang="zh-CN" altLang="en-US" sz="2000" b="1">
                <a:latin typeface="宋体" panose="02010600030101010101" pitchFamily="2" charset="-122"/>
                <a:ea typeface="宋体" panose="02010600030101010101" pitchFamily="2" charset="-122"/>
              </a:rPr>
              <a:t>物料需求计划（MRP）是一种全面的管理理念、生产方式，同时也是一种集方法技术和信息系统于一体的系统。其核心理念是围绕物料的转化，有序地组织和调配相应的资源，以在正确的时间、正确的地点获取正确的物料，实现按需准时地生产。</a:t>
            </a:r>
            <a:endParaRPr lang="zh-CN" altLang="en-US" sz="2000" b="1">
              <a:latin typeface="宋体" panose="02010600030101010101" pitchFamily="2" charset="-122"/>
              <a:ea typeface="宋体" panose="02010600030101010101" pitchFamily="2" charset="-122"/>
            </a:endParaRPr>
          </a:p>
        </p:txBody>
      </p:sp>
      <p:sp>
        <p:nvSpPr>
          <p:cNvPr id="60" name="任意多边形: 形状 363"/>
          <p:cNvSpPr/>
          <p:nvPr>
            <p:custDataLst>
              <p:tags r:id="rId1"/>
            </p:custDataLst>
          </p:nvPr>
        </p:nvSpPr>
        <p:spPr>
          <a:xfrm>
            <a:off x="5865283" y="5067354"/>
            <a:ext cx="1364776" cy="1365780"/>
          </a:xfrm>
          <a:custGeom>
            <a:avLst/>
            <a:gdLst>
              <a:gd name="connsiteX0" fmla="*/ 825887 w 1726976"/>
              <a:gd name="connsiteY0" fmla="*/ 316 h 1728255"/>
              <a:gd name="connsiteX1" fmla="*/ 1371305 w 1726976"/>
              <a:gd name="connsiteY1" fmla="*/ 163774 h 1728255"/>
              <a:gd name="connsiteX2" fmla="*/ 1538476 w 1726976"/>
              <a:gd name="connsiteY2" fmla="*/ 322360 h 1728255"/>
              <a:gd name="connsiteX3" fmla="*/ 1688139 w 1726976"/>
              <a:gd name="connsiteY3" fmla="*/ 1198400 h 1728255"/>
              <a:gd name="connsiteX4" fmla="*/ 1118797 w 1726976"/>
              <a:gd name="connsiteY4" fmla="*/ 1714888 h 1728255"/>
              <a:gd name="connsiteX5" fmla="*/ 1118590 w 1726976"/>
              <a:gd name="connsiteY5" fmla="*/ 1715488 h 1728255"/>
              <a:gd name="connsiteX6" fmla="*/ 136136 w 1726976"/>
              <a:gd name="connsiteY6" fmla="*/ 1309259 h 1728255"/>
              <a:gd name="connsiteX7" fmla="*/ 500110 w 1726976"/>
              <a:gd name="connsiteY7" fmla="*/ 86007 h 1728255"/>
              <a:gd name="connsiteX8" fmla="*/ 825887 w 1726976"/>
              <a:gd name="connsiteY8" fmla="*/ 316 h 17282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26976" h="1728255">
                <a:moveTo>
                  <a:pt x="825887" y="316"/>
                </a:moveTo>
                <a:cubicBezTo>
                  <a:pt x="1016546" y="-4960"/>
                  <a:pt x="1213958" y="56268"/>
                  <a:pt x="1371305" y="163774"/>
                </a:cubicBezTo>
                <a:cubicBezTo>
                  <a:pt x="1436966" y="206791"/>
                  <a:pt x="1492381" y="260989"/>
                  <a:pt x="1538476" y="322360"/>
                </a:cubicBezTo>
                <a:cubicBezTo>
                  <a:pt x="1738219" y="588307"/>
                  <a:pt x="1762954" y="988976"/>
                  <a:pt x="1688139" y="1198400"/>
                </a:cubicBezTo>
                <a:cubicBezTo>
                  <a:pt x="1528364" y="1643055"/>
                  <a:pt x="1230693" y="1690296"/>
                  <a:pt x="1118797" y="1714888"/>
                </a:cubicBezTo>
                <a:lnTo>
                  <a:pt x="1118590" y="1715488"/>
                </a:lnTo>
                <a:cubicBezTo>
                  <a:pt x="854149" y="1773504"/>
                  <a:pt x="323552" y="1633058"/>
                  <a:pt x="136136" y="1309259"/>
                </a:cubicBezTo>
                <a:cubicBezTo>
                  <a:pt x="-147838" y="817204"/>
                  <a:pt x="31049" y="348238"/>
                  <a:pt x="500110" y="86007"/>
                </a:cubicBezTo>
                <a:cubicBezTo>
                  <a:pt x="599529" y="30589"/>
                  <a:pt x="711492" y="3482"/>
                  <a:pt x="825887" y="316"/>
                </a:cubicBezTo>
                <a:close/>
              </a:path>
            </a:pathLst>
          </a:custGeom>
          <a:gradFill>
            <a:gsLst>
              <a:gs pos="5000">
                <a:schemeClr val="accent1">
                  <a:alpha val="100000"/>
                </a:schemeClr>
              </a:gs>
              <a:gs pos="100000">
                <a:schemeClr val="accent1">
                  <a:lumMod val="60000"/>
                  <a:lumOff val="40000"/>
                  <a:alpha val="100000"/>
                </a:schemeClr>
              </a:gs>
            </a:gsLst>
            <a:lin ang="13500000" scaled="0"/>
          </a:gradFill>
          <a:ln w="9525" cap="flat">
            <a:noFill/>
            <a:prstDash val="solid"/>
            <a:miter/>
          </a:ln>
        </p:spPr>
        <p:txBody>
          <a:bodyPr rot="0" spcFirstLastPara="0" vertOverflow="overflow" horzOverflow="overflow" vert="horz" wrap="square" lIns="72252" tIns="36126" rIns="72252" bIns="36126" numCol="1" spcCol="0" rtlCol="0" fromWordArt="0" anchor="ctr" anchorCtr="0" forceAA="0" compatLnSpc="1">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lvl="0" algn="l">
              <a:buClrTx/>
              <a:buSzTx/>
              <a:buFontTx/>
            </a:pPr>
            <a:endParaRPr lang="zh-CN" altLang="en-US" sz="1420">
              <a:solidFill>
                <a:schemeClr val="tx1"/>
              </a:solidFill>
              <a:latin typeface="汉仪粗圆简" panose="02010600000101010101" charset="-122"/>
              <a:ea typeface="汉仪粗圆简" panose="02010600000101010101" charset="-122"/>
              <a:sym typeface="汉仪粗圆简" panose="02010600000101010101" charset="-122"/>
            </a:endParaRPr>
          </a:p>
        </p:txBody>
      </p:sp>
      <p:sp>
        <p:nvSpPr>
          <p:cNvPr id="66" name="任意多边形: 形状 366"/>
          <p:cNvSpPr/>
          <p:nvPr>
            <p:custDataLst>
              <p:tags r:id="rId2"/>
            </p:custDataLst>
          </p:nvPr>
        </p:nvSpPr>
        <p:spPr>
          <a:xfrm>
            <a:off x="5876823" y="5031729"/>
            <a:ext cx="1343702" cy="1390867"/>
          </a:xfrm>
          <a:custGeom>
            <a:avLst/>
            <a:gdLst>
              <a:gd name="connsiteX0" fmla="*/ 793576 w 1700558"/>
              <a:gd name="connsiteY0" fmla="*/ 95 h 1760015"/>
              <a:gd name="connsiteX1" fmla="*/ 1316933 w 1700558"/>
              <a:gd name="connsiteY1" fmla="*/ 147821 h 1760015"/>
              <a:gd name="connsiteX2" fmla="*/ 1409651 w 1700558"/>
              <a:gd name="connsiteY2" fmla="*/ 212532 h 1760015"/>
              <a:gd name="connsiteX3" fmla="*/ 1699022 w 1700558"/>
              <a:gd name="connsiteY3" fmla="*/ 934500 h 1760015"/>
              <a:gd name="connsiteX4" fmla="*/ 975466 w 1700558"/>
              <a:gd name="connsiteY4" fmla="*/ 1738717 h 1760015"/>
              <a:gd name="connsiteX5" fmla="*/ 239538 w 1700558"/>
              <a:gd name="connsiteY5" fmla="*/ 1516690 h 1760015"/>
              <a:gd name="connsiteX6" fmla="*/ 238917 w 1700558"/>
              <a:gd name="connsiteY6" fmla="*/ 1516822 h 1760015"/>
              <a:gd name="connsiteX7" fmla="*/ 81039 w 1700558"/>
              <a:gd name="connsiteY7" fmla="*/ 465679 h 1760015"/>
              <a:gd name="connsiteX8" fmla="*/ 793576 w 1700558"/>
              <a:gd name="connsiteY8" fmla="*/ 95 h 17600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00558" h="1760015">
                <a:moveTo>
                  <a:pt x="793576" y="95"/>
                </a:moveTo>
                <a:cubicBezTo>
                  <a:pt x="963266" y="-2481"/>
                  <a:pt x="1142049" y="47700"/>
                  <a:pt x="1316933" y="147821"/>
                </a:cubicBezTo>
                <a:cubicBezTo>
                  <a:pt x="1349835" y="166713"/>
                  <a:pt x="1380759" y="188418"/>
                  <a:pt x="1409651" y="212532"/>
                </a:cubicBezTo>
                <a:cubicBezTo>
                  <a:pt x="1611894" y="381337"/>
                  <a:pt x="1714553" y="668220"/>
                  <a:pt x="1699022" y="934500"/>
                </a:cubicBezTo>
                <a:cubicBezTo>
                  <a:pt x="1682769" y="1352751"/>
                  <a:pt x="1243809" y="1684929"/>
                  <a:pt x="975466" y="1738717"/>
                </a:cubicBezTo>
                <a:cubicBezTo>
                  <a:pt x="512067" y="1830719"/>
                  <a:pt x="318251" y="1599926"/>
                  <a:pt x="239538" y="1516690"/>
                </a:cubicBezTo>
                <a:lnTo>
                  <a:pt x="238917" y="1516822"/>
                </a:lnTo>
                <a:cubicBezTo>
                  <a:pt x="52984" y="1320057"/>
                  <a:pt x="-99947" y="793009"/>
                  <a:pt x="81039" y="465679"/>
                </a:cubicBezTo>
                <a:cubicBezTo>
                  <a:pt x="253199" y="155235"/>
                  <a:pt x="510759" y="4390"/>
                  <a:pt x="793576" y="95"/>
                </a:cubicBezTo>
                <a:close/>
              </a:path>
            </a:pathLst>
          </a:custGeom>
          <a:noFill/>
          <a:ln w="22225" cap="flat">
            <a:solidFill>
              <a:schemeClr val="tx1">
                <a:lumMod val="75000"/>
                <a:lumOff val="25000"/>
              </a:schemeClr>
            </a:solidFill>
            <a:prstDash val="solid"/>
            <a:miter/>
          </a:ln>
        </p:spPr>
        <p:txBody>
          <a:bodyPr rot="0" spcFirstLastPara="0" vertOverflow="overflow" horzOverflow="overflow" vert="horz" wrap="square" lIns="72252" tIns="36126" rIns="72252" bIns="36126" numCol="1" spcCol="0" rtlCol="0" fromWordArt="0" anchor="ctr" anchorCtr="0" forceAA="0" compatLnSpc="1">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endParaRPr lang="zh-CN" altLang="en-US" sz="1420">
              <a:solidFill>
                <a:schemeClr val="tx1"/>
              </a:solidFill>
              <a:latin typeface="汉仪粗圆简" panose="02010600000101010101" charset="-122"/>
              <a:ea typeface="汉仪粗圆简" panose="02010600000101010101" charset="-122"/>
              <a:sym typeface="汉仪粗圆简" panose="02010600000101010101" charset="-122"/>
            </a:endParaRPr>
          </a:p>
        </p:txBody>
      </p:sp>
      <p:sp>
        <p:nvSpPr>
          <p:cNvPr id="68" name="椭圆 67"/>
          <p:cNvSpPr/>
          <p:nvPr>
            <p:custDataLst>
              <p:tags r:id="rId3"/>
            </p:custDataLst>
          </p:nvPr>
        </p:nvSpPr>
        <p:spPr>
          <a:xfrm>
            <a:off x="6993732" y="5232431"/>
            <a:ext cx="233818" cy="234320"/>
          </a:xfrm>
          <a:prstGeom prst="ellipse">
            <a:avLst/>
          </a:prstGeom>
          <a:solidFill>
            <a:schemeClr val="accent1"/>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sz="1420">
              <a:solidFill>
                <a:schemeClr val="lt1"/>
              </a:solidFill>
              <a:latin typeface="汉仪粗圆简" panose="02010600000101010101" charset="-122"/>
              <a:ea typeface="汉仪粗圆简" panose="02010600000101010101" charset="-122"/>
              <a:sym typeface="汉仪粗圆简" panose="02010600000101010101" charset="-122"/>
            </a:endParaRPr>
          </a:p>
        </p:txBody>
      </p:sp>
      <p:sp>
        <p:nvSpPr>
          <p:cNvPr id="69" name="椭圆 349"/>
          <p:cNvSpPr/>
          <p:nvPr>
            <p:custDataLst>
              <p:tags r:id="rId4"/>
            </p:custDataLst>
          </p:nvPr>
        </p:nvSpPr>
        <p:spPr>
          <a:xfrm>
            <a:off x="7013300" y="5220389"/>
            <a:ext cx="233317" cy="233818"/>
          </a:xfrm>
          <a:custGeom>
            <a:avLst/>
            <a:gdLst>
              <a:gd name="connsiteX0" fmla="*/ 0 w 280035"/>
              <a:gd name="connsiteY0" fmla="*/ 140018 h 280035"/>
              <a:gd name="connsiteX1" fmla="*/ 140018 w 280035"/>
              <a:gd name="connsiteY1" fmla="*/ 0 h 280035"/>
              <a:gd name="connsiteX2" fmla="*/ 280036 w 280035"/>
              <a:gd name="connsiteY2" fmla="*/ 140018 h 280035"/>
              <a:gd name="connsiteX3" fmla="*/ 140018 w 280035"/>
              <a:gd name="connsiteY3" fmla="*/ 280036 h 280035"/>
              <a:gd name="connsiteX4" fmla="*/ 0 w 280035"/>
              <a:gd name="connsiteY4" fmla="*/ 140018 h 28003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0035" h="280035" extrusionOk="0">
                <a:moveTo>
                  <a:pt x="0" y="140018"/>
                </a:moveTo>
                <a:cubicBezTo>
                  <a:pt x="-14284" y="53877"/>
                  <a:pt x="48309" y="5397"/>
                  <a:pt x="140018" y="0"/>
                </a:cubicBezTo>
                <a:cubicBezTo>
                  <a:pt x="219315" y="414"/>
                  <a:pt x="267859" y="63075"/>
                  <a:pt x="280036" y="140018"/>
                </a:cubicBezTo>
                <a:cubicBezTo>
                  <a:pt x="269241" y="227890"/>
                  <a:pt x="214191" y="297487"/>
                  <a:pt x="140018" y="280036"/>
                </a:cubicBezTo>
                <a:cubicBezTo>
                  <a:pt x="59543" y="278315"/>
                  <a:pt x="13443" y="223771"/>
                  <a:pt x="0" y="140018"/>
                </a:cubicBezTo>
                <a:close/>
              </a:path>
            </a:pathLst>
          </a:custGeom>
          <a:noFill/>
          <a:ln w="19050">
            <a:solidFill>
              <a:schemeClr val="tx1">
                <a:lumMod val="75000"/>
                <a:lumOff val="25000"/>
              </a:schemeClr>
            </a:solidFill>
          </a:ln>
        </p:spPr>
        <p:style>
          <a:lnRef idx="2">
            <a:schemeClr val="accent1">
              <a:lumMod val="75000"/>
            </a:schemeClr>
          </a:lnRef>
          <a:fillRef idx="1">
            <a:schemeClr val="accent1"/>
          </a:fillRef>
          <a:effectRef idx="0">
            <a:srgbClr val="FFFFFF"/>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sz="1420">
              <a:solidFill>
                <a:schemeClr val="lt1"/>
              </a:solidFill>
              <a:latin typeface="汉仪粗圆简" panose="02010600000101010101" charset="-122"/>
              <a:ea typeface="汉仪粗圆简" panose="02010600000101010101" charset="-122"/>
              <a:sym typeface="汉仪粗圆简" panose="02010600000101010101" charset="-122"/>
            </a:endParaRPr>
          </a:p>
        </p:txBody>
      </p:sp>
      <p:sp>
        <p:nvSpPr>
          <p:cNvPr id="50" name="任意多边形: 形状 402"/>
          <p:cNvSpPr/>
          <p:nvPr>
            <p:custDataLst>
              <p:tags r:id="rId5"/>
            </p:custDataLst>
          </p:nvPr>
        </p:nvSpPr>
        <p:spPr>
          <a:xfrm>
            <a:off x="6430260" y="5342818"/>
            <a:ext cx="249874" cy="291520"/>
          </a:xfrm>
          <a:custGeom>
            <a:avLst/>
            <a:gdLst>
              <a:gd name="connsiteX0" fmla="*/ 391414 w 786877"/>
              <a:gd name="connsiteY0" fmla="*/ 864836 h 914161"/>
              <a:gd name="connsiteX1" fmla="*/ 389238 w 786877"/>
              <a:gd name="connsiteY1" fmla="*/ 873421 h 914161"/>
              <a:gd name="connsiteX2" fmla="*/ 402155 w 786877"/>
              <a:gd name="connsiteY2" fmla="*/ 869128 h 914161"/>
              <a:gd name="connsiteX3" fmla="*/ 391414 w 786877"/>
              <a:gd name="connsiteY3" fmla="*/ 864836 h 914161"/>
              <a:gd name="connsiteX4" fmla="*/ 332499 w 786877"/>
              <a:gd name="connsiteY4" fmla="*/ 859947 h 914161"/>
              <a:gd name="connsiteX5" fmla="*/ 320586 w 786877"/>
              <a:gd name="connsiteY5" fmla="*/ 871245 h 914161"/>
              <a:gd name="connsiteX6" fmla="*/ 339903 w 786877"/>
              <a:gd name="connsiteY6" fmla="*/ 871245 h 914161"/>
              <a:gd name="connsiteX7" fmla="*/ 332499 w 786877"/>
              <a:gd name="connsiteY7" fmla="*/ 859947 h 914161"/>
              <a:gd name="connsiteX8" fmla="*/ 550190 w 786877"/>
              <a:gd name="connsiteY8" fmla="*/ 858397 h 914161"/>
              <a:gd name="connsiteX9" fmla="*/ 530873 w 786877"/>
              <a:gd name="connsiteY9" fmla="*/ 873421 h 914161"/>
              <a:gd name="connsiteX10" fmla="*/ 548044 w 786877"/>
              <a:gd name="connsiteY10" fmla="*/ 875557 h 914161"/>
              <a:gd name="connsiteX11" fmla="*/ 550190 w 786877"/>
              <a:gd name="connsiteY11" fmla="*/ 858397 h 914161"/>
              <a:gd name="connsiteX12" fmla="*/ 743286 w 786877"/>
              <a:gd name="connsiteY12" fmla="*/ 828279 h 914161"/>
              <a:gd name="connsiteX13" fmla="*/ 741495 w 786877"/>
              <a:gd name="connsiteY13" fmla="*/ 835133 h 914161"/>
              <a:gd name="connsiteX14" fmla="*/ 743317 w 786877"/>
              <a:gd name="connsiteY14" fmla="*/ 841167 h 914161"/>
              <a:gd name="connsiteX15" fmla="*/ 743286 w 786877"/>
              <a:gd name="connsiteY15" fmla="*/ 841197 h 914161"/>
              <a:gd name="connsiteX16" fmla="*/ 743326 w 786877"/>
              <a:gd name="connsiteY16" fmla="*/ 841197 h 914161"/>
              <a:gd name="connsiteX17" fmla="*/ 743317 w 786877"/>
              <a:gd name="connsiteY17" fmla="*/ 841167 h 914161"/>
              <a:gd name="connsiteX18" fmla="*/ 749993 w 786877"/>
              <a:gd name="connsiteY18" fmla="*/ 834760 h 914161"/>
              <a:gd name="connsiteX19" fmla="*/ 743286 w 786877"/>
              <a:gd name="connsiteY19" fmla="*/ 828279 h 914161"/>
              <a:gd name="connsiteX20" fmla="*/ 269046 w 786877"/>
              <a:gd name="connsiteY20" fmla="*/ 761804 h 914161"/>
              <a:gd name="connsiteX21" fmla="*/ 254051 w 786877"/>
              <a:gd name="connsiteY21" fmla="*/ 781120 h 914161"/>
              <a:gd name="connsiteX22" fmla="*/ 264743 w 786877"/>
              <a:gd name="connsiteY22" fmla="*/ 781120 h 914161"/>
              <a:gd name="connsiteX23" fmla="*/ 269046 w 786877"/>
              <a:gd name="connsiteY23" fmla="*/ 761804 h 914161"/>
              <a:gd name="connsiteX24" fmla="*/ 334961 w 786877"/>
              <a:gd name="connsiteY24" fmla="*/ 758783 h 914161"/>
              <a:gd name="connsiteX25" fmla="*/ 331318 w 786877"/>
              <a:gd name="connsiteY25" fmla="*/ 766106 h 914161"/>
              <a:gd name="connsiteX26" fmla="*/ 342039 w 786877"/>
              <a:gd name="connsiteY26" fmla="*/ 759657 h 914161"/>
              <a:gd name="connsiteX27" fmla="*/ 334961 w 786877"/>
              <a:gd name="connsiteY27" fmla="*/ 758783 h 914161"/>
              <a:gd name="connsiteX28" fmla="*/ 490094 w 786877"/>
              <a:gd name="connsiteY28" fmla="*/ 757521 h 914161"/>
              <a:gd name="connsiteX29" fmla="*/ 460016 w 786877"/>
              <a:gd name="connsiteY29" fmla="*/ 770389 h 914161"/>
              <a:gd name="connsiteX30" fmla="*/ 457879 w 786877"/>
              <a:gd name="connsiteY30" fmla="*/ 787549 h 914161"/>
              <a:gd name="connsiteX31" fmla="*/ 472933 w 786877"/>
              <a:gd name="connsiteY31" fmla="*/ 787549 h 914161"/>
              <a:gd name="connsiteX32" fmla="*/ 490094 w 786877"/>
              <a:gd name="connsiteY32" fmla="*/ 757521 h 914161"/>
              <a:gd name="connsiteX33" fmla="*/ 726166 w 786877"/>
              <a:gd name="connsiteY33" fmla="*/ 753258 h 914161"/>
              <a:gd name="connsiteX34" fmla="*/ 717581 w 786877"/>
              <a:gd name="connsiteY34" fmla="*/ 768233 h 914161"/>
              <a:gd name="connsiteX35" fmla="*/ 717581 w 786877"/>
              <a:gd name="connsiteY35" fmla="*/ 768272 h 914161"/>
              <a:gd name="connsiteX36" fmla="*/ 726166 w 786877"/>
              <a:gd name="connsiteY36" fmla="*/ 753258 h 914161"/>
              <a:gd name="connsiteX37" fmla="*/ 537322 w 786877"/>
              <a:gd name="connsiteY37" fmla="*/ 712489 h 914161"/>
              <a:gd name="connsiteX38" fmla="*/ 494406 w 786877"/>
              <a:gd name="connsiteY38" fmla="*/ 783267 h 914161"/>
              <a:gd name="connsiteX39" fmla="*/ 494406 w 786877"/>
              <a:gd name="connsiteY39" fmla="*/ 783306 h 914161"/>
              <a:gd name="connsiteX40" fmla="*/ 513703 w 786877"/>
              <a:gd name="connsiteY40" fmla="*/ 785453 h 914161"/>
              <a:gd name="connsiteX41" fmla="*/ 543751 w 786877"/>
              <a:gd name="connsiteY41" fmla="*/ 714625 h 914161"/>
              <a:gd name="connsiteX42" fmla="*/ 537322 w 786877"/>
              <a:gd name="connsiteY42" fmla="*/ 712489 h 914161"/>
              <a:gd name="connsiteX43" fmla="*/ 339903 w 786877"/>
              <a:gd name="connsiteY43" fmla="*/ 701718 h 914161"/>
              <a:gd name="connsiteX44" fmla="*/ 277651 w 786877"/>
              <a:gd name="connsiteY44" fmla="*/ 783267 h 914161"/>
              <a:gd name="connsiteX45" fmla="*/ 277651 w 786877"/>
              <a:gd name="connsiteY45" fmla="*/ 783306 h 914161"/>
              <a:gd name="connsiteX46" fmla="*/ 299114 w 786877"/>
              <a:gd name="connsiteY46" fmla="*/ 783306 h 914161"/>
              <a:gd name="connsiteX47" fmla="*/ 339903 w 786877"/>
              <a:gd name="connsiteY47" fmla="*/ 701718 h 914161"/>
              <a:gd name="connsiteX48" fmla="*/ 127450 w 786877"/>
              <a:gd name="connsiteY48" fmla="*/ 693132 h 914161"/>
              <a:gd name="connsiteX49" fmla="*/ 84524 w 786877"/>
              <a:gd name="connsiteY49" fmla="*/ 770389 h 914161"/>
              <a:gd name="connsiteX50" fmla="*/ 116729 w 786877"/>
              <a:gd name="connsiteY50" fmla="*/ 731766 h 914161"/>
              <a:gd name="connsiteX51" fmla="*/ 127450 w 786877"/>
              <a:gd name="connsiteY51" fmla="*/ 693132 h 914161"/>
              <a:gd name="connsiteX52" fmla="*/ 726166 w 786877"/>
              <a:gd name="connsiteY52" fmla="*/ 682401 h 914161"/>
              <a:gd name="connsiteX53" fmla="*/ 685376 w 786877"/>
              <a:gd name="connsiteY53" fmla="*/ 757521 h 914161"/>
              <a:gd name="connsiteX54" fmla="*/ 672508 w 786877"/>
              <a:gd name="connsiteY54" fmla="*/ 785413 h 914161"/>
              <a:gd name="connsiteX55" fmla="*/ 689679 w 786877"/>
              <a:gd name="connsiteY55" fmla="*/ 768233 h 914161"/>
              <a:gd name="connsiteX56" fmla="*/ 715424 w 786877"/>
              <a:gd name="connsiteY56" fmla="*/ 721034 h 914161"/>
              <a:gd name="connsiteX57" fmla="*/ 730448 w 786877"/>
              <a:gd name="connsiteY57" fmla="*/ 684547 h 914161"/>
              <a:gd name="connsiteX58" fmla="*/ 726166 w 786877"/>
              <a:gd name="connsiteY58" fmla="*/ 682401 h 914161"/>
              <a:gd name="connsiteX59" fmla="*/ 481479 w 786877"/>
              <a:gd name="connsiteY59" fmla="*/ 678118 h 914161"/>
              <a:gd name="connsiteX60" fmla="*/ 465779 w 786877"/>
              <a:gd name="connsiteY60" fmla="*/ 687589 h 914161"/>
              <a:gd name="connsiteX61" fmla="*/ 464363 w 786877"/>
              <a:gd name="connsiteY61" fmla="*/ 705946 h 914161"/>
              <a:gd name="connsiteX62" fmla="*/ 464318 w 786877"/>
              <a:gd name="connsiteY62" fmla="*/ 706010 h 914161"/>
              <a:gd name="connsiteX63" fmla="*/ 464358 w 786877"/>
              <a:gd name="connsiteY63" fmla="*/ 706010 h 914161"/>
              <a:gd name="connsiteX64" fmla="*/ 464363 w 786877"/>
              <a:gd name="connsiteY64" fmla="*/ 705946 h 914161"/>
              <a:gd name="connsiteX65" fmla="*/ 473584 w 786877"/>
              <a:gd name="connsiteY65" fmla="*/ 692746 h 914161"/>
              <a:gd name="connsiteX66" fmla="*/ 481479 w 786877"/>
              <a:gd name="connsiteY66" fmla="*/ 678118 h 914161"/>
              <a:gd name="connsiteX67" fmla="*/ 541615 w 786877"/>
              <a:gd name="connsiteY67" fmla="*/ 663084 h 914161"/>
              <a:gd name="connsiteX68" fmla="*/ 477236 w 786877"/>
              <a:gd name="connsiteY68" fmla="*/ 751072 h 914161"/>
              <a:gd name="connsiteX69" fmla="*/ 492260 w 786877"/>
              <a:gd name="connsiteY69" fmla="*/ 755365 h 914161"/>
              <a:gd name="connsiteX70" fmla="*/ 545917 w 786877"/>
              <a:gd name="connsiteY70" fmla="*/ 667387 h 914161"/>
              <a:gd name="connsiteX71" fmla="*/ 541615 w 786877"/>
              <a:gd name="connsiteY71" fmla="*/ 663084 h 914161"/>
              <a:gd name="connsiteX72" fmla="*/ 80242 w 786877"/>
              <a:gd name="connsiteY72" fmla="*/ 660938 h 914161"/>
              <a:gd name="connsiteX73" fmla="*/ 63061 w 786877"/>
              <a:gd name="connsiteY73" fmla="*/ 678118 h 914161"/>
              <a:gd name="connsiteX74" fmla="*/ 65228 w 786877"/>
              <a:gd name="connsiteY74" fmla="*/ 693132 h 914161"/>
              <a:gd name="connsiteX75" fmla="*/ 80242 w 786877"/>
              <a:gd name="connsiteY75" fmla="*/ 660938 h 914161"/>
              <a:gd name="connsiteX76" fmla="*/ 273368 w 786877"/>
              <a:gd name="connsiteY76" fmla="*/ 645924 h 914161"/>
              <a:gd name="connsiteX77" fmla="*/ 256198 w 786877"/>
              <a:gd name="connsiteY77" fmla="*/ 652353 h 914161"/>
              <a:gd name="connsiteX78" fmla="*/ 256198 w 786877"/>
              <a:gd name="connsiteY78" fmla="*/ 684547 h 914161"/>
              <a:gd name="connsiteX79" fmla="*/ 273368 w 786877"/>
              <a:gd name="connsiteY79" fmla="*/ 645924 h 914161"/>
              <a:gd name="connsiteX80" fmla="*/ 342039 w 786877"/>
              <a:gd name="connsiteY80" fmla="*/ 645904 h 914161"/>
              <a:gd name="connsiteX81" fmla="*/ 335601 w 786877"/>
              <a:gd name="connsiteY81" fmla="*/ 645924 h 914161"/>
              <a:gd name="connsiteX82" fmla="*/ 269085 w 786877"/>
              <a:gd name="connsiteY82" fmla="*/ 746780 h 914161"/>
              <a:gd name="connsiteX83" fmla="*/ 279817 w 786877"/>
              <a:gd name="connsiteY83" fmla="*/ 753219 h 914161"/>
              <a:gd name="connsiteX84" fmla="*/ 342039 w 786877"/>
              <a:gd name="connsiteY84" fmla="*/ 645904 h 914161"/>
              <a:gd name="connsiteX85" fmla="*/ 470787 w 786877"/>
              <a:gd name="connsiteY85" fmla="*/ 641631 h 914161"/>
              <a:gd name="connsiteX86" fmla="*/ 466504 w 786877"/>
              <a:gd name="connsiteY86" fmla="*/ 652353 h 914161"/>
              <a:gd name="connsiteX87" fmla="*/ 470787 w 786877"/>
              <a:gd name="connsiteY87" fmla="*/ 641631 h 914161"/>
              <a:gd name="connsiteX88" fmla="*/ 530873 w 786877"/>
              <a:gd name="connsiteY88" fmla="*/ 639485 h 914161"/>
              <a:gd name="connsiteX89" fmla="*/ 483675 w 786877"/>
              <a:gd name="connsiteY89" fmla="*/ 710303 h 914161"/>
              <a:gd name="connsiteX90" fmla="*/ 530873 w 786877"/>
              <a:gd name="connsiteY90" fmla="*/ 639485 h 914161"/>
              <a:gd name="connsiteX91" fmla="*/ 730369 w 786877"/>
              <a:gd name="connsiteY91" fmla="*/ 633036 h 914161"/>
              <a:gd name="connsiteX92" fmla="*/ 686536 w 786877"/>
              <a:gd name="connsiteY92" fmla="*/ 698754 h 914161"/>
              <a:gd name="connsiteX93" fmla="*/ 678991 w 786877"/>
              <a:gd name="connsiteY93" fmla="*/ 723031 h 914161"/>
              <a:gd name="connsiteX94" fmla="*/ 678868 w 786877"/>
              <a:gd name="connsiteY94" fmla="*/ 723171 h 914161"/>
              <a:gd name="connsiteX95" fmla="*/ 678947 w 786877"/>
              <a:gd name="connsiteY95" fmla="*/ 723171 h 914161"/>
              <a:gd name="connsiteX96" fmla="*/ 678991 w 786877"/>
              <a:gd name="connsiteY96" fmla="*/ 723031 h 914161"/>
              <a:gd name="connsiteX97" fmla="*/ 693794 w 786877"/>
              <a:gd name="connsiteY97" fmla="*/ 706095 h 914161"/>
              <a:gd name="connsiteX98" fmla="*/ 702467 w 786877"/>
              <a:gd name="connsiteY98" fmla="*/ 684547 h 914161"/>
              <a:gd name="connsiteX99" fmla="*/ 736798 w 786877"/>
              <a:gd name="connsiteY99" fmla="*/ 635193 h 914161"/>
              <a:gd name="connsiteX100" fmla="*/ 730369 w 786877"/>
              <a:gd name="connsiteY100" fmla="*/ 633036 h 914161"/>
              <a:gd name="connsiteX101" fmla="*/ 127371 w 786877"/>
              <a:gd name="connsiteY101" fmla="*/ 624471 h 914161"/>
              <a:gd name="connsiteX102" fmla="*/ 93963 w 786877"/>
              <a:gd name="connsiteY102" fmla="*/ 672531 h 914161"/>
              <a:gd name="connsiteX103" fmla="*/ 65235 w 786877"/>
              <a:gd name="connsiteY103" fmla="*/ 725354 h 914161"/>
              <a:gd name="connsiteX104" fmla="*/ 65148 w 786877"/>
              <a:gd name="connsiteY104" fmla="*/ 725317 h 914161"/>
              <a:gd name="connsiteX105" fmla="*/ 65228 w 786877"/>
              <a:gd name="connsiteY105" fmla="*/ 725367 h 914161"/>
              <a:gd name="connsiteX106" fmla="*/ 65235 w 786877"/>
              <a:gd name="connsiteY106" fmla="*/ 725354 h 914161"/>
              <a:gd name="connsiteX107" fmla="*/ 69659 w 786877"/>
              <a:gd name="connsiteY107" fmla="*/ 727234 h 914161"/>
              <a:gd name="connsiteX108" fmla="*/ 71577 w 786877"/>
              <a:gd name="connsiteY108" fmla="*/ 731766 h 914161"/>
              <a:gd name="connsiteX109" fmla="*/ 65148 w 786877"/>
              <a:gd name="connsiteY109" fmla="*/ 763950 h 914161"/>
              <a:gd name="connsiteX110" fmla="*/ 131663 w 786877"/>
              <a:gd name="connsiteY110" fmla="*/ 652353 h 914161"/>
              <a:gd name="connsiteX111" fmla="*/ 127371 w 786877"/>
              <a:gd name="connsiteY111" fmla="*/ 624471 h 914161"/>
              <a:gd name="connsiteX112" fmla="*/ 80192 w 786877"/>
              <a:gd name="connsiteY112" fmla="*/ 603008 h 914161"/>
              <a:gd name="connsiteX113" fmla="*/ 65228 w 786877"/>
              <a:gd name="connsiteY113" fmla="*/ 609437 h 914161"/>
              <a:gd name="connsiteX114" fmla="*/ 65148 w 786877"/>
              <a:gd name="connsiteY114" fmla="*/ 609437 h 914161"/>
              <a:gd name="connsiteX115" fmla="*/ 67275 w 786877"/>
              <a:gd name="connsiteY115" fmla="*/ 628754 h 914161"/>
              <a:gd name="connsiteX116" fmla="*/ 80192 w 786877"/>
              <a:gd name="connsiteY116" fmla="*/ 603008 h 914161"/>
              <a:gd name="connsiteX117" fmla="*/ 477166 w 786877"/>
              <a:gd name="connsiteY117" fmla="*/ 598716 h 914161"/>
              <a:gd name="connsiteX118" fmla="*/ 468883 w 786877"/>
              <a:gd name="connsiteY118" fmla="*/ 604672 h 914161"/>
              <a:gd name="connsiteX119" fmla="*/ 468643 w 786877"/>
              <a:gd name="connsiteY119" fmla="*/ 613665 h 914161"/>
              <a:gd name="connsiteX120" fmla="*/ 468571 w 786877"/>
              <a:gd name="connsiteY120" fmla="*/ 613730 h 914161"/>
              <a:gd name="connsiteX121" fmla="*/ 468641 w 786877"/>
              <a:gd name="connsiteY121" fmla="*/ 613730 h 914161"/>
              <a:gd name="connsiteX122" fmla="*/ 468643 w 786877"/>
              <a:gd name="connsiteY122" fmla="*/ 613665 h 914161"/>
              <a:gd name="connsiteX123" fmla="*/ 474777 w 786877"/>
              <a:gd name="connsiteY123" fmla="*/ 608135 h 914161"/>
              <a:gd name="connsiteX124" fmla="*/ 477166 w 786877"/>
              <a:gd name="connsiteY124" fmla="*/ 598716 h 914161"/>
              <a:gd name="connsiteX125" fmla="*/ 693922 w 786877"/>
              <a:gd name="connsiteY125" fmla="*/ 596569 h 914161"/>
              <a:gd name="connsiteX126" fmla="*/ 686241 w 786877"/>
              <a:gd name="connsiteY126" fmla="*/ 602798 h 914161"/>
              <a:gd name="connsiteX127" fmla="*/ 683271 w 786877"/>
              <a:gd name="connsiteY127" fmla="*/ 613616 h 914161"/>
              <a:gd name="connsiteX128" fmla="*/ 683200 w 786877"/>
              <a:gd name="connsiteY128" fmla="*/ 613730 h 914161"/>
              <a:gd name="connsiteX129" fmla="*/ 683240 w 786877"/>
              <a:gd name="connsiteY129" fmla="*/ 613730 h 914161"/>
              <a:gd name="connsiteX130" fmla="*/ 683271 w 786877"/>
              <a:gd name="connsiteY130" fmla="*/ 613616 h 914161"/>
              <a:gd name="connsiteX131" fmla="*/ 337707 w 786877"/>
              <a:gd name="connsiteY131" fmla="*/ 590180 h 914161"/>
              <a:gd name="connsiteX132" fmla="*/ 277651 w 786877"/>
              <a:gd name="connsiteY132" fmla="*/ 673826 h 914161"/>
              <a:gd name="connsiteX133" fmla="*/ 277611 w 786877"/>
              <a:gd name="connsiteY133" fmla="*/ 673826 h 914161"/>
              <a:gd name="connsiteX134" fmla="*/ 284060 w 786877"/>
              <a:gd name="connsiteY134" fmla="*/ 684547 h 914161"/>
              <a:gd name="connsiteX135" fmla="*/ 251875 w 786877"/>
              <a:gd name="connsiteY135" fmla="*/ 697465 h 914161"/>
              <a:gd name="connsiteX136" fmla="*/ 249729 w 786877"/>
              <a:gd name="connsiteY136" fmla="*/ 751122 h 914161"/>
              <a:gd name="connsiteX137" fmla="*/ 320547 w 786877"/>
              <a:gd name="connsiteY137" fmla="*/ 630960 h 914161"/>
              <a:gd name="connsiteX138" fmla="*/ 342000 w 786877"/>
              <a:gd name="connsiteY138" fmla="*/ 594473 h 914161"/>
              <a:gd name="connsiteX139" fmla="*/ 337707 w 786877"/>
              <a:gd name="connsiteY139" fmla="*/ 590180 h 914161"/>
              <a:gd name="connsiteX140" fmla="*/ 284060 w 786877"/>
              <a:gd name="connsiteY140" fmla="*/ 581535 h 914161"/>
              <a:gd name="connsiteX141" fmla="*/ 258304 w 786877"/>
              <a:gd name="connsiteY141" fmla="*/ 592277 h 914161"/>
              <a:gd name="connsiteX142" fmla="*/ 258304 w 786877"/>
              <a:gd name="connsiteY142" fmla="*/ 628754 h 914161"/>
              <a:gd name="connsiteX143" fmla="*/ 284060 w 786877"/>
              <a:gd name="connsiteY143" fmla="*/ 581535 h 914161"/>
              <a:gd name="connsiteX144" fmla="*/ 704733 w 786877"/>
              <a:gd name="connsiteY144" fmla="*/ 577233 h 914161"/>
              <a:gd name="connsiteX145" fmla="*/ 698264 w 786877"/>
              <a:gd name="connsiteY145" fmla="*/ 587984 h 914161"/>
              <a:gd name="connsiteX146" fmla="*/ 698304 w 786877"/>
              <a:gd name="connsiteY146" fmla="*/ 587964 h 914161"/>
              <a:gd name="connsiteX147" fmla="*/ 704733 w 786877"/>
              <a:gd name="connsiteY147" fmla="*/ 577233 h 914161"/>
              <a:gd name="connsiteX148" fmla="*/ 732634 w 786877"/>
              <a:gd name="connsiteY148" fmla="*/ 568648 h 914161"/>
              <a:gd name="connsiteX149" fmla="*/ 681133 w 786877"/>
              <a:gd name="connsiteY149" fmla="*/ 680235 h 914161"/>
              <a:gd name="connsiteX150" fmla="*/ 728332 w 786877"/>
              <a:gd name="connsiteY150" fmla="*/ 602988 h 914161"/>
              <a:gd name="connsiteX151" fmla="*/ 739073 w 786877"/>
              <a:gd name="connsiteY151" fmla="*/ 568648 h 914161"/>
              <a:gd name="connsiteX152" fmla="*/ 520142 w 786877"/>
              <a:gd name="connsiteY152" fmla="*/ 566521 h 914161"/>
              <a:gd name="connsiteX153" fmla="*/ 500835 w 786877"/>
              <a:gd name="connsiteY153" fmla="*/ 594423 h 914161"/>
              <a:gd name="connsiteX154" fmla="*/ 520142 w 786877"/>
              <a:gd name="connsiteY154" fmla="*/ 566521 h 914161"/>
              <a:gd name="connsiteX155" fmla="*/ 543751 w 786877"/>
              <a:gd name="connsiteY155" fmla="*/ 566501 h 914161"/>
              <a:gd name="connsiteX156" fmla="*/ 518005 w 786877"/>
              <a:gd name="connsiteY156" fmla="*/ 605135 h 914161"/>
              <a:gd name="connsiteX157" fmla="*/ 492260 w 786877"/>
              <a:gd name="connsiteY157" fmla="*/ 643748 h 914161"/>
              <a:gd name="connsiteX158" fmla="*/ 483675 w 786877"/>
              <a:gd name="connsiteY158" fmla="*/ 673806 h 914161"/>
              <a:gd name="connsiteX159" fmla="*/ 548044 w 786877"/>
              <a:gd name="connsiteY159" fmla="*/ 568648 h 914161"/>
              <a:gd name="connsiteX160" fmla="*/ 543751 w 786877"/>
              <a:gd name="connsiteY160" fmla="*/ 566501 h 914161"/>
              <a:gd name="connsiteX161" fmla="*/ 127450 w 786877"/>
              <a:gd name="connsiteY161" fmla="*/ 557936 h 914161"/>
              <a:gd name="connsiteX162" fmla="*/ 69510 w 786877"/>
              <a:gd name="connsiteY162" fmla="*/ 660938 h 914161"/>
              <a:gd name="connsiteX163" fmla="*/ 95256 w 786877"/>
              <a:gd name="connsiteY163" fmla="*/ 648070 h 914161"/>
              <a:gd name="connsiteX164" fmla="*/ 127450 w 786877"/>
              <a:gd name="connsiteY164" fmla="*/ 557936 h 914161"/>
              <a:gd name="connsiteX165" fmla="*/ 509420 w 786877"/>
              <a:gd name="connsiteY165" fmla="*/ 553643 h 914161"/>
              <a:gd name="connsiteX166" fmla="*/ 498689 w 786877"/>
              <a:gd name="connsiteY166" fmla="*/ 570824 h 914161"/>
              <a:gd name="connsiteX167" fmla="*/ 509420 w 786877"/>
              <a:gd name="connsiteY167" fmla="*/ 553643 h 914161"/>
              <a:gd name="connsiteX168" fmla="*/ 339903 w 786877"/>
              <a:gd name="connsiteY168" fmla="*/ 540776 h 914161"/>
              <a:gd name="connsiteX169" fmla="*/ 281953 w 786877"/>
              <a:gd name="connsiteY169" fmla="*/ 626607 h 914161"/>
              <a:gd name="connsiteX170" fmla="*/ 314148 w 786877"/>
              <a:gd name="connsiteY170" fmla="*/ 587984 h 914161"/>
              <a:gd name="connsiteX171" fmla="*/ 344186 w 786877"/>
              <a:gd name="connsiteY171" fmla="*/ 545058 h 914161"/>
              <a:gd name="connsiteX172" fmla="*/ 339903 w 786877"/>
              <a:gd name="connsiteY172" fmla="*/ 540776 h 914161"/>
              <a:gd name="connsiteX173" fmla="*/ 84524 w 786877"/>
              <a:gd name="connsiteY173" fmla="*/ 532191 h 914161"/>
              <a:gd name="connsiteX174" fmla="*/ 73793 w 786877"/>
              <a:gd name="connsiteY174" fmla="*/ 562229 h 914161"/>
              <a:gd name="connsiteX175" fmla="*/ 84524 w 786877"/>
              <a:gd name="connsiteY175" fmla="*/ 532191 h 914161"/>
              <a:gd name="connsiteX176" fmla="*/ 284100 w 786877"/>
              <a:gd name="connsiteY176" fmla="*/ 527898 h 914161"/>
              <a:gd name="connsiteX177" fmla="*/ 260500 w 786877"/>
              <a:gd name="connsiteY177" fmla="*/ 540776 h 914161"/>
              <a:gd name="connsiteX178" fmla="*/ 262647 w 786877"/>
              <a:gd name="connsiteY178" fmla="*/ 570824 h 914161"/>
              <a:gd name="connsiteX179" fmla="*/ 284100 w 786877"/>
              <a:gd name="connsiteY179" fmla="*/ 527898 h 914161"/>
              <a:gd name="connsiteX180" fmla="*/ 123158 w 786877"/>
              <a:gd name="connsiteY180" fmla="*/ 519263 h 914161"/>
              <a:gd name="connsiteX181" fmla="*/ 78095 w 786877"/>
              <a:gd name="connsiteY181" fmla="*/ 585838 h 914161"/>
              <a:gd name="connsiteX182" fmla="*/ 123158 w 786877"/>
              <a:gd name="connsiteY182" fmla="*/ 519263 h 914161"/>
              <a:gd name="connsiteX183" fmla="*/ 511576 w 786877"/>
              <a:gd name="connsiteY183" fmla="*/ 517176 h 914161"/>
              <a:gd name="connsiteX184" fmla="*/ 500835 w 786877"/>
              <a:gd name="connsiteY184" fmla="*/ 536473 h 914161"/>
              <a:gd name="connsiteX185" fmla="*/ 511576 w 786877"/>
              <a:gd name="connsiteY185" fmla="*/ 517176 h 914161"/>
              <a:gd name="connsiteX186" fmla="*/ 698284 w 786877"/>
              <a:gd name="connsiteY186" fmla="*/ 504299 h 914161"/>
              <a:gd name="connsiteX187" fmla="*/ 689114 w 786877"/>
              <a:gd name="connsiteY187" fmla="*/ 509090 h 914161"/>
              <a:gd name="connsiteX188" fmla="*/ 685384 w 786877"/>
              <a:gd name="connsiteY188" fmla="*/ 519293 h 914161"/>
              <a:gd name="connsiteX189" fmla="*/ 685366 w 786877"/>
              <a:gd name="connsiteY189" fmla="*/ 519313 h 914161"/>
              <a:gd name="connsiteX190" fmla="*/ 685376 w 786877"/>
              <a:gd name="connsiteY190" fmla="*/ 519313 h 914161"/>
              <a:gd name="connsiteX191" fmla="*/ 685384 w 786877"/>
              <a:gd name="connsiteY191" fmla="*/ 519293 h 914161"/>
              <a:gd name="connsiteX192" fmla="*/ 470777 w 786877"/>
              <a:gd name="connsiteY192" fmla="*/ 497860 h 914161"/>
              <a:gd name="connsiteX193" fmla="*/ 472933 w 786877"/>
              <a:gd name="connsiteY193" fmla="*/ 508581 h 914161"/>
              <a:gd name="connsiteX194" fmla="*/ 479362 w 786877"/>
              <a:gd name="connsiteY194" fmla="*/ 497860 h 914161"/>
              <a:gd name="connsiteX195" fmla="*/ 346292 w 786877"/>
              <a:gd name="connsiteY195" fmla="*/ 480689 h 914161"/>
              <a:gd name="connsiteX196" fmla="*/ 290528 w 786877"/>
              <a:gd name="connsiteY196" fmla="*/ 562229 h 914161"/>
              <a:gd name="connsiteX197" fmla="*/ 305552 w 786877"/>
              <a:gd name="connsiteY197" fmla="*/ 553643 h 914161"/>
              <a:gd name="connsiteX198" fmla="*/ 346292 w 786877"/>
              <a:gd name="connsiteY198" fmla="*/ 480689 h 914161"/>
              <a:gd name="connsiteX199" fmla="*/ 743326 w 786877"/>
              <a:gd name="connsiteY199" fmla="*/ 469958 h 914161"/>
              <a:gd name="connsiteX200" fmla="*/ 683240 w 786877"/>
              <a:gd name="connsiteY200" fmla="*/ 568667 h 914161"/>
              <a:gd name="connsiteX201" fmla="*/ 726166 w 786877"/>
              <a:gd name="connsiteY201" fmla="*/ 521459 h 914161"/>
              <a:gd name="connsiteX202" fmla="*/ 717581 w 786877"/>
              <a:gd name="connsiteY202" fmla="*/ 560092 h 914161"/>
              <a:gd name="connsiteX203" fmla="*/ 743326 w 786877"/>
              <a:gd name="connsiteY203" fmla="*/ 469958 h 914161"/>
              <a:gd name="connsiteX204" fmla="*/ 324909 w 786877"/>
              <a:gd name="connsiteY204" fmla="*/ 465665 h 914161"/>
              <a:gd name="connsiteX205" fmla="*/ 284139 w 786877"/>
              <a:gd name="connsiteY205" fmla="*/ 521459 h 914161"/>
              <a:gd name="connsiteX206" fmla="*/ 329191 w 786877"/>
              <a:gd name="connsiteY206" fmla="*/ 469958 h 914161"/>
              <a:gd name="connsiteX207" fmla="*/ 324909 w 786877"/>
              <a:gd name="connsiteY207" fmla="*/ 465665 h 914161"/>
              <a:gd name="connsiteX208" fmla="*/ 281913 w 786877"/>
              <a:gd name="connsiteY208" fmla="*/ 457040 h 914161"/>
              <a:gd name="connsiteX209" fmla="*/ 258304 w 786877"/>
              <a:gd name="connsiteY209" fmla="*/ 457080 h 914161"/>
              <a:gd name="connsiteX210" fmla="*/ 258304 w 786877"/>
              <a:gd name="connsiteY210" fmla="*/ 521459 h 914161"/>
              <a:gd name="connsiteX211" fmla="*/ 279777 w 786877"/>
              <a:gd name="connsiteY211" fmla="*/ 495713 h 914161"/>
              <a:gd name="connsiteX212" fmla="*/ 269046 w 786877"/>
              <a:gd name="connsiteY212" fmla="*/ 482796 h 914161"/>
              <a:gd name="connsiteX213" fmla="*/ 281913 w 786877"/>
              <a:gd name="connsiteY213" fmla="*/ 457040 h 914161"/>
              <a:gd name="connsiteX214" fmla="*/ 745522 w 786877"/>
              <a:gd name="connsiteY214" fmla="*/ 444212 h 914161"/>
              <a:gd name="connsiteX215" fmla="*/ 734731 w 786877"/>
              <a:gd name="connsiteY215" fmla="*/ 454934 h 914161"/>
              <a:gd name="connsiteX216" fmla="*/ 747648 w 786877"/>
              <a:gd name="connsiteY216" fmla="*/ 457080 h 914161"/>
              <a:gd name="connsiteX217" fmla="*/ 745522 w 786877"/>
              <a:gd name="connsiteY217" fmla="*/ 444212 h 914161"/>
              <a:gd name="connsiteX218" fmla="*/ 127450 w 786877"/>
              <a:gd name="connsiteY218" fmla="*/ 444212 h 914161"/>
              <a:gd name="connsiteX219" fmla="*/ 75939 w 786877"/>
              <a:gd name="connsiteY219" fmla="*/ 530034 h 914161"/>
              <a:gd name="connsiteX220" fmla="*/ 93110 w 786877"/>
              <a:gd name="connsiteY220" fmla="*/ 527898 h 914161"/>
              <a:gd name="connsiteX221" fmla="*/ 131743 w 786877"/>
              <a:gd name="connsiteY221" fmla="*/ 446349 h 914161"/>
              <a:gd name="connsiteX222" fmla="*/ 127450 w 786877"/>
              <a:gd name="connsiteY222" fmla="*/ 444212 h 914161"/>
              <a:gd name="connsiteX223" fmla="*/ 348468 w 786877"/>
              <a:gd name="connsiteY223" fmla="*/ 442056 h 914161"/>
              <a:gd name="connsiteX224" fmla="*/ 335601 w 786877"/>
              <a:gd name="connsiteY224" fmla="*/ 457080 h 914161"/>
              <a:gd name="connsiteX225" fmla="*/ 348468 w 786877"/>
              <a:gd name="connsiteY225" fmla="*/ 442056 h 914161"/>
              <a:gd name="connsiteX226" fmla="*/ 545897 w 786877"/>
              <a:gd name="connsiteY226" fmla="*/ 431335 h 914161"/>
              <a:gd name="connsiteX227" fmla="*/ 500835 w 786877"/>
              <a:gd name="connsiteY227" fmla="*/ 491411 h 914161"/>
              <a:gd name="connsiteX228" fmla="*/ 472933 w 786877"/>
              <a:gd name="connsiteY228" fmla="*/ 547215 h 914161"/>
              <a:gd name="connsiteX229" fmla="*/ 545897 w 786877"/>
              <a:gd name="connsiteY229" fmla="*/ 431335 h 914161"/>
              <a:gd name="connsiteX230" fmla="*/ 82378 w 786877"/>
              <a:gd name="connsiteY230" fmla="*/ 416311 h 914161"/>
              <a:gd name="connsiteX231" fmla="*/ 73793 w 786877"/>
              <a:gd name="connsiteY231" fmla="*/ 427042 h 914161"/>
              <a:gd name="connsiteX232" fmla="*/ 82378 w 786877"/>
              <a:gd name="connsiteY232" fmla="*/ 416311 h 914161"/>
              <a:gd name="connsiteX233" fmla="*/ 339903 w 786877"/>
              <a:gd name="connsiteY233" fmla="*/ 409872 h 914161"/>
              <a:gd name="connsiteX234" fmla="*/ 290528 w 786877"/>
              <a:gd name="connsiteY234" fmla="*/ 474241 h 914161"/>
              <a:gd name="connsiteX235" fmla="*/ 342039 w 786877"/>
              <a:gd name="connsiteY235" fmla="*/ 414164 h 914161"/>
              <a:gd name="connsiteX236" fmla="*/ 339903 w 786877"/>
              <a:gd name="connsiteY236" fmla="*/ 409872 h 914161"/>
              <a:gd name="connsiteX237" fmla="*/ 736877 w 786877"/>
              <a:gd name="connsiteY237" fmla="*/ 394848 h 914161"/>
              <a:gd name="connsiteX238" fmla="*/ 721863 w 786877"/>
              <a:gd name="connsiteY238" fmla="*/ 418447 h 914161"/>
              <a:gd name="connsiteX239" fmla="*/ 736877 w 786877"/>
              <a:gd name="connsiteY239" fmla="*/ 394848 h 914161"/>
              <a:gd name="connsiteX240" fmla="*/ 326986 w 786877"/>
              <a:gd name="connsiteY240" fmla="*/ 388419 h 914161"/>
              <a:gd name="connsiteX241" fmla="*/ 286246 w 786877"/>
              <a:gd name="connsiteY241" fmla="*/ 444212 h 914161"/>
              <a:gd name="connsiteX242" fmla="*/ 326986 w 786877"/>
              <a:gd name="connsiteY242" fmla="*/ 388419 h 914161"/>
              <a:gd name="connsiteX243" fmla="*/ 550190 w 786877"/>
              <a:gd name="connsiteY243" fmla="*/ 379834 h 914161"/>
              <a:gd name="connsiteX244" fmla="*/ 477236 w 786877"/>
              <a:gd name="connsiteY244" fmla="*/ 491411 h 914161"/>
              <a:gd name="connsiteX245" fmla="*/ 535176 w 786877"/>
              <a:gd name="connsiteY245" fmla="*/ 409872 h 914161"/>
              <a:gd name="connsiteX246" fmla="*/ 554492 w 786877"/>
              <a:gd name="connsiteY246" fmla="*/ 381980 h 914161"/>
              <a:gd name="connsiteX247" fmla="*/ 550190 w 786877"/>
              <a:gd name="connsiteY247" fmla="*/ 379834 h 914161"/>
              <a:gd name="connsiteX248" fmla="*/ 131743 w 786877"/>
              <a:gd name="connsiteY248" fmla="*/ 373395 h 914161"/>
              <a:gd name="connsiteX249" fmla="*/ 75939 w 786877"/>
              <a:gd name="connsiteY249" fmla="*/ 454934 h 914161"/>
              <a:gd name="connsiteX250" fmla="*/ 84524 w 786877"/>
              <a:gd name="connsiteY250" fmla="*/ 459236 h 914161"/>
              <a:gd name="connsiteX251" fmla="*/ 75939 w 786877"/>
              <a:gd name="connsiteY251" fmla="*/ 487128 h 914161"/>
              <a:gd name="connsiteX252" fmla="*/ 131743 w 786877"/>
              <a:gd name="connsiteY252" fmla="*/ 373395 h 914161"/>
              <a:gd name="connsiteX253" fmla="*/ 738984 w 786877"/>
              <a:gd name="connsiteY253" fmla="*/ 356234 h 914161"/>
              <a:gd name="connsiteX254" fmla="*/ 687562 w 786877"/>
              <a:gd name="connsiteY254" fmla="*/ 405579 h 914161"/>
              <a:gd name="connsiteX255" fmla="*/ 687532 w 786877"/>
              <a:gd name="connsiteY255" fmla="*/ 405579 h 914161"/>
              <a:gd name="connsiteX256" fmla="*/ 689679 w 786877"/>
              <a:gd name="connsiteY256" fmla="*/ 467812 h 914161"/>
              <a:gd name="connsiteX257" fmla="*/ 713278 w 786877"/>
              <a:gd name="connsiteY257" fmla="*/ 422740 h 914161"/>
              <a:gd name="connsiteX258" fmla="*/ 700361 w 786877"/>
              <a:gd name="connsiteY258" fmla="*/ 424896 h 914161"/>
              <a:gd name="connsiteX259" fmla="*/ 738984 w 786877"/>
              <a:gd name="connsiteY259" fmla="*/ 356234 h 914161"/>
              <a:gd name="connsiteX260" fmla="*/ 498689 w 786877"/>
              <a:gd name="connsiteY260" fmla="*/ 354078 h 914161"/>
              <a:gd name="connsiteX261" fmla="*/ 468641 w 786877"/>
              <a:gd name="connsiteY261" fmla="*/ 405579 h 914161"/>
              <a:gd name="connsiteX262" fmla="*/ 498689 w 786877"/>
              <a:gd name="connsiteY262" fmla="*/ 354078 h 914161"/>
              <a:gd name="connsiteX263" fmla="*/ 281953 w 786877"/>
              <a:gd name="connsiteY263" fmla="*/ 354078 h 914161"/>
              <a:gd name="connsiteX264" fmla="*/ 269085 w 786877"/>
              <a:gd name="connsiteY264" fmla="*/ 384116 h 914161"/>
              <a:gd name="connsiteX265" fmla="*/ 281953 w 786877"/>
              <a:gd name="connsiteY265" fmla="*/ 354078 h 914161"/>
              <a:gd name="connsiteX266" fmla="*/ 75979 w 786877"/>
              <a:gd name="connsiteY266" fmla="*/ 345523 h 914161"/>
              <a:gd name="connsiteX267" fmla="*/ 73793 w 786877"/>
              <a:gd name="connsiteY267" fmla="*/ 364800 h 914161"/>
              <a:gd name="connsiteX268" fmla="*/ 73793 w 786877"/>
              <a:gd name="connsiteY268" fmla="*/ 364820 h 914161"/>
              <a:gd name="connsiteX269" fmla="*/ 86710 w 786877"/>
              <a:gd name="connsiteY269" fmla="*/ 345523 h 914161"/>
              <a:gd name="connsiteX270" fmla="*/ 380653 w 786877"/>
              <a:gd name="connsiteY270" fmla="*/ 345503 h 914161"/>
              <a:gd name="connsiteX271" fmla="*/ 380653 w 786877"/>
              <a:gd name="connsiteY271" fmla="*/ 345523 h 914161"/>
              <a:gd name="connsiteX272" fmla="*/ 376370 w 786877"/>
              <a:gd name="connsiteY272" fmla="*/ 785433 h 914161"/>
              <a:gd name="connsiteX273" fmla="*/ 421442 w 786877"/>
              <a:gd name="connsiteY273" fmla="*/ 783287 h 914161"/>
              <a:gd name="connsiteX274" fmla="*/ 427871 w 786877"/>
              <a:gd name="connsiteY274" fmla="*/ 345503 h 914161"/>
              <a:gd name="connsiteX275" fmla="*/ 380653 w 786877"/>
              <a:gd name="connsiteY275" fmla="*/ 345503 h 914161"/>
              <a:gd name="connsiteX276" fmla="*/ 318430 w 786877"/>
              <a:gd name="connsiteY276" fmla="*/ 345503 h 914161"/>
              <a:gd name="connsiteX277" fmla="*/ 318430 w 786877"/>
              <a:gd name="connsiteY277" fmla="*/ 345523 h 914161"/>
              <a:gd name="connsiteX278" fmla="*/ 260500 w 786877"/>
              <a:gd name="connsiteY278" fmla="*/ 422759 h 914161"/>
              <a:gd name="connsiteX279" fmla="*/ 260500 w 786877"/>
              <a:gd name="connsiteY279" fmla="*/ 444232 h 914161"/>
              <a:gd name="connsiteX280" fmla="*/ 296967 w 786877"/>
              <a:gd name="connsiteY280" fmla="*/ 397014 h 914161"/>
              <a:gd name="connsiteX281" fmla="*/ 331318 w 786877"/>
              <a:gd name="connsiteY281" fmla="*/ 347659 h 914161"/>
              <a:gd name="connsiteX282" fmla="*/ 318430 w 786877"/>
              <a:gd name="connsiteY282" fmla="*/ 345503 h 914161"/>
              <a:gd name="connsiteX283" fmla="*/ 108143 w 786877"/>
              <a:gd name="connsiteY283" fmla="*/ 345503 h 914161"/>
              <a:gd name="connsiteX284" fmla="*/ 108143 w 786877"/>
              <a:gd name="connsiteY284" fmla="*/ 345523 h 914161"/>
              <a:gd name="connsiteX285" fmla="*/ 82378 w 786877"/>
              <a:gd name="connsiteY285" fmla="*/ 405599 h 914161"/>
              <a:gd name="connsiteX286" fmla="*/ 125294 w 786877"/>
              <a:gd name="connsiteY286" fmla="*/ 347659 h 914161"/>
              <a:gd name="connsiteX287" fmla="*/ 108143 w 786877"/>
              <a:gd name="connsiteY287" fmla="*/ 345503 h 914161"/>
              <a:gd name="connsiteX288" fmla="*/ 262647 w 786877"/>
              <a:gd name="connsiteY288" fmla="*/ 343367 h 914161"/>
              <a:gd name="connsiteX289" fmla="*/ 254051 w 786877"/>
              <a:gd name="connsiteY289" fmla="*/ 360517 h 914161"/>
              <a:gd name="connsiteX290" fmla="*/ 254051 w 786877"/>
              <a:gd name="connsiteY290" fmla="*/ 360537 h 914161"/>
              <a:gd name="connsiteX291" fmla="*/ 262647 w 786877"/>
              <a:gd name="connsiteY291" fmla="*/ 343367 h 914161"/>
              <a:gd name="connsiteX292" fmla="*/ 217584 w 786877"/>
              <a:gd name="connsiteY292" fmla="*/ 343367 h 914161"/>
              <a:gd name="connsiteX293" fmla="*/ 176825 w 786877"/>
              <a:gd name="connsiteY293" fmla="*/ 345503 h 914161"/>
              <a:gd name="connsiteX294" fmla="*/ 176795 w 786877"/>
              <a:gd name="connsiteY294" fmla="*/ 345523 h 914161"/>
              <a:gd name="connsiteX295" fmla="*/ 166064 w 786877"/>
              <a:gd name="connsiteY295" fmla="*/ 770409 h 914161"/>
              <a:gd name="connsiteX296" fmla="*/ 211146 w 786877"/>
              <a:gd name="connsiteY296" fmla="*/ 774701 h 914161"/>
              <a:gd name="connsiteX297" fmla="*/ 217584 w 786877"/>
              <a:gd name="connsiteY297" fmla="*/ 343367 h 914161"/>
              <a:gd name="connsiteX298" fmla="*/ 549196 w 786877"/>
              <a:gd name="connsiteY298" fmla="*/ 340381 h 914161"/>
              <a:gd name="connsiteX299" fmla="*/ 535176 w 786877"/>
              <a:gd name="connsiteY299" fmla="*/ 345503 h 914161"/>
              <a:gd name="connsiteX300" fmla="*/ 535176 w 786877"/>
              <a:gd name="connsiteY300" fmla="*/ 345523 h 914161"/>
              <a:gd name="connsiteX301" fmla="*/ 560921 w 786877"/>
              <a:gd name="connsiteY301" fmla="*/ 347659 h 914161"/>
              <a:gd name="connsiteX302" fmla="*/ 549196 w 786877"/>
              <a:gd name="connsiteY302" fmla="*/ 340381 h 914161"/>
              <a:gd name="connsiteX303" fmla="*/ 700634 w 786877"/>
              <a:gd name="connsiteY303" fmla="*/ 340217 h 914161"/>
              <a:gd name="connsiteX304" fmla="*/ 691825 w 786877"/>
              <a:gd name="connsiteY304" fmla="*/ 386263 h 914161"/>
              <a:gd name="connsiteX305" fmla="*/ 717581 w 786877"/>
              <a:gd name="connsiteY305" fmla="*/ 343347 h 914161"/>
              <a:gd name="connsiteX306" fmla="*/ 700634 w 786877"/>
              <a:gd name="connsiteY306" fmla="*/ 340217 h 914161"/>
              <a:gd name="connsiteX307" fmla="*/ 655348 w 786877"/>
              <a:gd name="connsiteY307" fmla="*/ 339044 h 914161"/>
              <a:gd name="connsiteX308" fmla="*/ 588823 w 786877"/>
              <a:gd name="connsiteY308" fmla="*/ 341200 h 914161"/>
              <a:gd name="connsiteX309" fmla="*/ 582374 w 786877"/>
              <a:gd name="connsiteY309" fmla="*/ 785413 h 914161"/>
              <a:gd name="connsiteX310" fmla="*/ 636031 w 786877"/>
              <a:gd name="connsiteY310" fmla="*/ 783267 h 914161"/>
              <a:gd name="connsiteX311" fmla="*/ 655348 w 786877"/>
              <a:gd name="connsiteY311" fmla="*/ 339044 h 914161"/>
              <a:gd name="connsiteX312" fmla="*/ 378553 w 786877"/>
              <a:gd name="connsiteY312" fmla="*/ 189032 h 914161"/>
              <a:gd name="connsiteX313" fmla="*/ 363539 w 786877"/>
              <a:gd name="connsiteY313" fmla="*/ 210494 h 914161"/>
              <a:gd name="connsiteX314" fmla="*/ 378553 w 786877"/>
              <a:gd name="connsiteY314" fmla="*/ 189032 h 914161"/>
              <a:gd name="connsiteX315" fmla="*/ 526499 w 786877"/>
              <a:gd name="connsiteY315" fmla="*/ 176165 h 914161"/>
              <a:gd name="connsiteX316" fmla="*/ 509329 w 786877"/>
              <a:gd name="connsiteY316" fmla="*/ 189083 h 914161"/>
              <a:gd name="connsiteX317" fmla="*/ 526499 w 786877"/>
              <a:gd name="connsiteY317" fmla="*/ 176165 h 914161"/>
              <a:gd name="connsiteX318" fmla="*/ 350557 w 786877"/>
              <a:gd name="connsiteY318" fmla="*/ 126921 h 914161"/>
              <a:gd name="connsiteX319" fmla="*/ 361377 w 786877"/>
              <a:gd name="connsiteY319" fmla="*/ 131136 h 914161"/>
              <a:gd name="connsiteX320" fmla="*/ 350666 w 786877"/>
              <a:gd name="connsiteY320" fmla="*/ 150443 h 914161"/>
              <a:gd name="connsiteX321" fmla="*/ 350557 w 786877"/>
              <a:gd name="connsiteY321" fmla="*/ 126921 h 914161"/>
              <a:gd name="connsiteX322" fmla="*/ 457879 w 786877"/>
              <a:gd name="connsiteY322" fmla="*/ 126845 h 914161"/>
              <a:gd name="connsiteX323" fmla="*/ 455732 w 786877"/>
              <a:gd name="connsiteY323" fmla="*/ 144006 h 914161"/>
              <a:gd name="connsiteX324" fmla="*/ 440718 w 786877"/>
              <a:gd name="connsiteY324" fmla="*/ 128992 h 914161"/>
              <a:gd name="connsiteX325" fmla="*/ 457879 w 786877"/>
              <a:gd name="connsiteY325" fmla="*/ 126845 h 914161"/>
              <a:gd name="connsiteX326" fmla="*/ 399900 w 786877"/>
              <a:gd name="connsiteY326" fmla="*/ 34341 h 914161"/>
              <a:gd name="connsiteX327" fmla="*/ 320517 w 786877"/>
              <a:gd name="connsiteY327" fmla="*/ 94427 h 914161"/>
              <a:gd name="connsiteX328" fmla="*/ 120942 w 786877"/>
              <a:gd name="connsiteY328" fmla="*/ 272539 h 914161"/>
              <a:gd name="connsiteX329" fmla="*/ 93040 w 786877"/>
              <a:gd name="connsiteY329" fmla="*/ 311152 h 914161"/>
              <a:gd name="connsiteX330" fmla="*/ 150980 w 786877"/>
              <a:gd name="connsiteY330" fmla="*/ 259651 h 914161"/>
              <a:gd name="connsiteX331" fmla="*/ 196042 w 786877"/>
              <a:gd name="connsiteY331" fmla="*/ 240345 h 914161"/>
              <a:gd name="connsiteX332" fmla="*/ 131673 w 786877"/>
              <a:gd name="connsiteY332" fmla="*/ 311152 h 914161"/>
              <a:gd name="connsiteX333" fmla="*/ 172413 w 786877"/>
              <a:gd name="connsiteY333" fmla="*/ 278968 h 914161"/>
              <a:gd name="connsiteX334" fmla="*/ 215329 w 786877"/>
              <a:gd name="connsiteY334" fmla="*/ 259651 h 914161"/>
              <a:gd name="connsiteX335" fmla="*/ 170267 w 786877"/>
              <a:gd name="connsiteY335" fmla="*/ 309016 h 914161"/>
              <a:gd name="connsiteX336" fmla="*/ 204597 w 786877"/>
              <a:gd name="connsiteY336" fmla="*/ 309016 h 914161"/>
              <a:gd name="connsiteX337" fmla="*/ 243231 w 786877"/>
              <a:gd name="connsiteY337" fmla="*/ 257505 h 914161"/>
              <a:gd name="connsiteX338" fmla="*/ 249669 w 786877"/>
              <a:gd name="connsiteY338" fmla="*/ 263954 h 914161"/>
              <a:gd name="connsiteX339" fmla="*/ 228197 w 786877"/>
              <a:gd name="connsiteY339" fmla="*/ 306870 h 914161"/>
              <a:gd name="connsiteX340" fmla="*/ 286146 w 786877"/>
              <a:gd name="connsiteY340" fmla="*/ 266130 h 914161"/>
              <a:gd name="connsiteX341" fmla="*/ 292585 w 786877"/>
              <a:gd name="connsiteY341" fmla="*/ 272569 h 914161"/>
              <a:gd name="connsiteX342" fmla="*/ 277551 w 786877"/>
              <a:gd name="connsiteY342" fmla="*/ 304753 h 914161"/>
              <a:gd name="connsiteX343" fmla="*/ 344126 w 786877"/>
              <a:gd name="connsiteY343" fmla="*/ 264014 h 914161"/>
              <a:gd name="connsiteX344" fmla="*/ 331258 w 786877"/>
              <a:gd name="connsiteY344" fmla="*/ 306929 h 914161"/>
              <a:gd name="connsiteX345" fmla="*/ 361286 w 786877"/>
              <a:gd name="connsiteY345" fmla="*/ 309076 h 914161"/>
              <a:gd name="connsiteX346" fmla="*/ 393481 w 786877"/>
              <a:gd name="connsiteY346" fmla="*/ 264014 h 914161"/>
              <a:gd name="connsiteX347" fmla="*/ 397773 w 786877"/>
              <a:gd name="connsiteY347" fmla="*/ 272599 h 914161"/>
              <a:gd name="connsiteX348" fmla="*/ 380593 w 786877"/>
              <a:gd name="connsiteY348" fmla="*/ 306929 h 914161"/>
              <a:gd name="connsiteX349" fmla="*/ 421333 w 786877"/>
              <a:gd name="connsiteY349" fmla="*/ 309076 h 914161"/>
              <a:gd name="connsiteX350" fmla="*/ 442776 w 786877"/>
              <a:gd name="connsiteY350" fmla="*/ 264014 h 914161"/>
              <a:gd name="connsiteX351" fmla="*/ 440650 w 786877"/>
              <a:gd name="connsiteY351" fmla="*/ 306929 h 914161"/>
              <a:gd name="connsiteX352" fmla="*/ 474980 w 786877"/>
              <a:gd name="connsiteY352" fmla="*/ 306929 h 914161"/>
              <a:gd name="connsiteX353" fmla="*/ 500726 w 786877"/>
              <a:gd name="connsiteY353" fmla="*/ 266190 h 914161"/>
              <a:gd name="connsiteX354" fmla="*/ 509311 w 786877"/>
              <a:gd name="connsiteY354" fmla="*/ 272628 h 914161"/>
              <a:gd name="connsiteX355" fmla="*/ 496393 w 786877"/>
              <a:gd name="connsiteY355" fmla="*/ 304813 h 914161"/>
              <a:gd name="connsiteX356" fmla="*/ 530724 w 786877"/>
              <a:gd name="connsiteY356" fmla="*/ 304813 h 914161"/>
              <a:gd name="connsiteX357" fmla="*/ 550041 w 786877"/>
              <a:gd name="connsiteY357" fmla="*/ 266190 h 914161"/>
              <a:gd name="connsiteX358" fmla="*/ 545758 w 786877"/>
              <a:gd name="connsiteY358" fmla="*/ 304813 h 914161"/>
              <a:gd name="connsiteX359" fmla="*/ 575786 w 786877"/>
              <a:gd name="connsiteY359" fmla="*/ 302667 h 914161"/>
              <a:gd name="connsiteX360" fmla="*/ 592976 w 786877"/>
              <a:gd name="connsiteY360" fmla="*/ 264043 h 914161"/>
              <a:gd name="connsiteX361" fmla="*/ 595093 w 786877"/>
              <a:gd name="connsiteY361" fmla="*/ 302667 h 914161"/>
              <a:gd name="connsiteX362" fmla="*/ 616576 w 786877"/>
              <a:gd name="connsiteY362" fmla="*/ 300530 h 914161"/>
              <a:gd name="connsiteX363" fmla="*/ 631580 w 786877"/>
              <a:gd name="connsiteY363" fmla="*/ 272628 h 914161"/>
              <a:gd name="connsiteX364" fmla="*/ 635882 w 786877"/>
              <a:gd name="connsiteY364" fmla="*/ 298374 h 914161"/>
              <a:gd name="connsiteX365" fmla="*/ 661628 w 786877"/>
              <a:gd name="connsiteY365" fmla="*/ 302667 h 914161"/>
              <a:gd name="connsiteX366" fmla="*/ 676642 w 786877"/>
              <a:gd name="connsiteY366" fmla="*/ 289749 h 914161"/>
              <a:gd name="connsiteX367" fmla="*/ 726017 w 786877"/>
              <a:gd name="connsiteY367" fmla="*/ 304773 h 914161"/>
              <a:gd name="connsiteX368" fmla="*/ 700410 w 786877"/>
              <a:gd name="connsiteY368" fmla="*/ 253222 h 914161"/>
              <a:gd name="connsiteX369" fmla="*/ 633835 w 786877"/>
              <a:gd name="connsiteY369" fmla="*/ 203858 h 914161"/>
              <a:gd name="connsiteX370" fmla="*/ 412817 w 786877"/>
              <a:gd name="connsiteY370" fmla="*/ 34341 h 914161"/>
              <a:gd name="connsiteX371" fmla="*/ 404272 w 786877"/>
              <a:gd name="connsiteY371" fmla="*/ 0 h 914161"/>
              <a:gd name="connsiteX372" fmla="*/ 580248 w 786877"/>
              <a:gd name="connsiteY372" fmla="*/ 118026 h 914161"/>
              <a:gd name="connsiteX373" fmla="*/ 786242 w 786877"/>
              <a:gd name="connsiteY373" fmla="*/ 306820 h 914161"/>
              <a:gd name="connsiteX374" fmla="*/ 779823 w 786877"/>
              <a:gd name="connsiteY374" fmla="*/ 319738 h 914161"/>
              <a:gd name="connsiteX375" fmla="*/ 762643 w 786877"/>
              <a:gd name="connsiteY375" fmla="*/ 778954 h 914161"/>
              <a:gd name="connsiteX376" fmla="*/ 777677 w 786877"/>
              <a:gd name="connsiteY376" fmla="*/ 793978 h 914161"/>
              <a:gd name="connsiteX377" fmla="*/ 777677 w 786877"/>
              <a:gd name="connsiteY377" fmla="*/ 862650 h 914161"/>
              <a:gd name="connsiteX378" fmla="*/ 771228 w 786877"/>
              <a:gd name="connsiteY378" fmla="*/ 909878 h 914161"/>
              <a:gd name="connsiteX379" fmla="*/ 419276 w 786877"/>
              <a:gd name="connsiteY379" fmla="*/ 914161 h 914161"/>
              <a:gd name="connsiteX380" fmla="*/ 144601 w 786877"/>
              <a:gd name="connsiteY380" fmla="*/ 890561 h 914161"/>
              <a:gd name="connsiteX381" fmla="*/ 20146 w 786877"/>
              <a:gd name="connsiteY381" fmla="*/ 881976 h 914161"/>
              <a:gd name="connsiteX382" fmla="*/ 5112 w 786877"/>
              <a:gd name="connsiteY382" fmla="*/ 781120 h 914161"/>
              <a:gd name="connsiteX383" fmla="*/ 26584 w 786877"/>
              <a:gd name="connsiteY383" fmla="*/ 763950 h 914161"/>
              <a:gd name="connsiteX384" fmla="*/ 41599 w 786877"/>
              <a:gd name="connsiteY384" fmla="*/ 484982 h 914161"/>
              <a:gd name="connsiteX385" fmla="*/ 41599 w 786877"/>
              <a:gd name="connsiteY385" fmla="*/ 358361 h 914161"/>
              <a:gd name="connsiteX386" fmla="*/ 41599 w 786877"/>
              <a:gd name="connsiteY386" fmla="*/ 319748 h 914161"/>
              <a:gd name="connsiteX387" fmla="*/ 73783 w 786877"/>
              <a:gd name="connsiteY387" fmla="*/ 279008 h 914161"/>
              <a:gd name="connsiteX388" fmla="*/ 148903 w 786877"/>
              <a:gd name="connsiteY388" fmla="*/ 208190 h 914161"/>
              <a:gd name="connsiteX389" fmla="*/ 181088 w 786877"/>
              <a:gd name="connsiteY389" fmla="*/ 167450 h 914161"/>
              <a:gd name="connsiteX390" fmla="*/ 311991 w 786877"/>
              <a:gd name="connsiteY390" fmla="*/ 58009 h 914161"/>
              <a:gd name="connsiteX391" fmla="*/ 404272 w 786877"/>
              <a:gd name="connsiteY391" fmla="*/ 0 h 914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Lst>
            <a:rect l="l" t="t" r="r" b="b"/>
            <a:pathLst>
              <a:path w="786877" h="914161">
                <a:moveTo>
                  <a:pt x="391414" y="864836"/>
                </a:moveTo>
                <a:cubicBezTo>
                  <a:pt x="390718" y="867707"/>
                  <a:pt x="388344" y="868910"/>
                  <a:pt x="389238" y="873421"/>
                </a:cubicBezTo>
                <a:cubicBezTo>
                  <a:pt x="395418" y="873858"/>
                  <a:pt x="400168" y="872874"/>
                  <a:pt x="402155" y="869128"/>
                </a:cubicBezTo>
                <a:cubicBezTo>
                  <a:pt x="398062" y="868214"/>
                  <a:pt x="398270" y="862997"/>
                  <a:pt x="391414" y="864836"/>
                </a:cubicBezTo>
                <a:close/>
                <a:moveTo>
                  <a:pt x="332499" y="859947"/>
                </a:moveTo>
                <a:cubicBezTo>
                  <a:pt x="327663" y="861751"/>
                  <a:pt x="322076" y="867320"/>
                  <a:pt x="320586" y="871245"/>
                </a:cubicBezTo>
                <a:cubicBezTo>
                  <a:pt x="330384" y="870162"/>
                  <a:pt x="332739" y="874981"/>
                  <a:pt x="339903" y="871245"/>
                </a:cubicBezTo>
                <a:cubicBezTo>
                  <a:pt x="341419" y="860106"/>
                  <a:pt x="337334" y="858144"/>
                  <a:pt x="332499" y="859947"/>
                </a:cubicBezTo>
                <a:close/>
                <a:moveTo>
                  <a:pt x="550190" y="858397"/>
                </a:moveTo>
                <a:cubicBezTo>
                  <a:pt x="544556" y="864170"/>
                  <a:pt x="533904" y="864975"/>
                  <a:pt x="530873" y="873421"/>
                </a:cubicBezTo>
                <a:cubicBezTo>
                  <a:pt x="534003" y="876740"/>
                  <a:pt x="541873" y="875309"/>
                  <a:pt x="548044" y="875557"/>
                </a:cubicBezTo>
                <a:cubicBezTo>
                  <a:pt x="545003" y="867538"/>
                  <a:pt x="560106" y="859549"/>
                  <a:pt x="550190" y="858397"/>
                </a:cubicBezTo>
                <a:close/>
                <a:moveTo>
                  <a:pt x="743286" y="828279"/>
                </a:moveTo>
                <a:cubicBezTo>
                  <a:pt x="742968" y="830808"/>
                  <a:pt x="741930" y="833037"/>
                  <a:pt x="741495" y="835133"/>
                </a:cubicBezTo>
                <a:lnTo>
                  <a:pt x="743317" y="841167"/>
                </a:lnTo>
                <a:lnTo>
                  <a:pt x="743286" y="841197"/>
                </a:lnTo>
                <a:lnTo>
                  <a:pt x="743326" y="841197"/>
                </a:lnTo>
                <a:lnTo>
                  <a:pt x="743317" y="841167"/>
                </a:lnTo>
                <a:lnTo>
                  <a:pt x="749993" y="834760"/>
                </a:lnTo>
                <a:cubicBezTo>
                  <a:pt x="749993" y="830945"/>
                  <a:pt x="747758" y="827122"/>
                  <a:pt x="743286" y="828279"/>
                </a:cubicBezTo>
                <a:close/>
                <a:moveTo>
                  <a:pt x="269046" y="761804"/>
                </a:moveTo>
                <a:cubicBezTo>
                  <a:pt x="266800" y="770965"/>
                  <a:pt x="253584" y="769197"/>
                  <a:pt x="254051" y="781120"/>
                </a:cubicBezTo>
                <a:lnTo>
                  <a:pt x="264743" y="781120"/>
                </a:lnTo>
                <a:cubicBezTo>
                  <a:pt x="260997" y="770816"/>
                  <a:pt x="274809" y="767020"/>
                  <a:pt x="269046" y="761804"/>
                </a:cubicBezTo>
                <a:close/>
                <a:moveTo>
                  <a:pt x="334961" y="758783"/>
                </a:moveTo>
                <a:cubicBezTo>
                  <a:pt x="332813" y="760149"/>
                  <a:pt x="331238" y="762882"/>
                  <a:pt x="331318" y="766106"/>
                </a:cubicBezTo>
                <a:cubicBezTo>
                  <a:pt x="336286" y="765391"/>
                  <a:pt x="340549" y="763900"/>
                  <a:pt x="342039" y="759657"/>
                </a:cubicBezTo>
                <a:cubicBezTo>
                  <a:pt x="339828" y="757417"/>
                  <a:pt x="337108" y="757417"/>
                  <a:pt x="334961" y="758783"/>
                </a:cubicBezTo>
                <a:close/>
                <a:moveTo>
                  <a:pt x="490094" y="757521"/>
                </a:moveTo>
                <a:cubicBezTo>
                  <a:pt x="479054" y="760770"/>
                  <a:pt x="474374" y="770399"/>
                  <a:pt x="460016" y="770389"/>
                </a:cubicBezTo>
                <a:cubicBezTo>
                  <a:pt x="461546" y="778338"/>
                  <a:pt x="456349" y="779590"/>
                  <a:pt x="457879" y="787549"/>
                </a:cubicBezTo>
                <a:lnTo>
                  <a:pt x="472933" y="787549"/>
                </a:lnTo>
                <a:cubicBezTo>
                  <a:pt x="479948" y="778845"/>
                  <a:pt x="484311" y="767458"/>
                  <a:pt x="490094" y="757521"/>
                </a:cubicBezTo>
                <a:close/>
                <a:moveTo>
                  <a:pt x="726166" y="753258"/>
                </a:moveTo>
                <a:cubicBezTo>
                  <a:pt x="719359" y="753000"/>
                  <a:pt x="713934" y="765113"/>
                  <a:pt x="717581" y="768233"/>
                </a:cubicBezTo>
                <a:lnTo>
                  <a:pt x="717581" y="768272"/>
                </a:lnTo>
                <a:cubicBezTo>
                  <a:pt x="719210" y="762042"/>
                  <a:pt x="727736" y="762718"/>
                  <a:pt x="726166" y="753258"/>
                </a:cubicBezTo>
                <a:close/>
                <a:moveTo>
                  <a:pt x="537322" y="712489"/>
                </a:moveTo>
                <a:cubicBezTo>
                  <a:pt x="526591" y="739586"/>
                  <a:pt x="503021" y="753974"/>
                  <a:pt x="494406" y="783267"/>
                </a:cubicBezTo>
                <a:lnTo>
                  <a:pt x="494406" y="783306"/>
                </a:lnTo>
                <a:cubicBezTo>
                  <a:pt x="497963" y="786893"/>
                  <a:pt x="506986" y="785006"/>
                  <a:pt x="513703" y="785453"/>
                </a:cubicBezTo>
                <a:cubicBezTo>
                  <a:pt x="520211" y="759618"/>
                  <a:pt x="546941" y="742984"/>
                  <a:pt x="543751" y="714625"/>
                </a:cubicBezTo>
                <a:cubicBezTo>
                  <a:pt x="541018" y="714516"/>
                  <a:pt x="540770" y="711883"/>
                  <a:pt x="537322" y="712489"/>
                </a:cubicBezTo>
                <a:close/>
                <a:moveTo>
                  <a:pt x="339903" y="701718"/>
                </a:moveTo>
                <a:cubicBezTo>
                  <a:pt x="313233" y="722992"/>
                  <a:pt x="296242" y="753914"/>
                  <a:pt x="277651" y="783267"/>
                </a:cubicBezTo>
                <a:lnTo>
                  <a:pt x="277651" y="783306"/>
                </a:lnTo>
                <a:lnTo>
                  <a:pt x="299114" y="783306"/>
                </a:lnTo>
                <a:cubicBezTo>
                  <a:pt x="309974" y="754182"/>
                  <a:pt x="339555" y="734429"/>
                  <a:pt x="339903" y="701718"/>
                </a:cubicBezTo>
                <a:close/>
                <a:moveTo>
                  <a:pt x="127450" y="693132"/>
                </a:moveTo>
                <a:cubicBezTo>
                  <a:pt x="114523" y="720269"/>
                  <a:pt x="92533" y="738284"/>
                  <a:pt x="84524" y="770389"/>
                </a:cubicBezTo>
                <a:cubicBezTo>
                  <a:pt x="104199" y="782114"/>
                  <a:pt x="107617" y="745160"/>
                  <a:pt x="116729" y="731766"/>
                </a:cubicBezTo>
                <a:cubicBezTo>
                  <a:pt x="123823" y="721293"/>
                  <a:pt x="144004" y="710193"/>
                  <a:pt x="127450" y="693132"/>
                </a:cubicBezTo>
                <a:close/>
                <a:moveTo>
                  <a:pt x="726166" y="682401"/>
                </a:moveTo>
                <a:cubicBezTo>
                  <a:pt x="708429" y="703327"/>
                  <a:pt x="694041" y="727533"/>
                  <a:pt x="685376" y="757521"/>
                </a:cubicBezTo>
                <a:cubicBezTo>
                  <a:pt x="675807" y="760631"/>
                  <a:pt x="666586" y="773738"/>
                  <a:pt x="672508" y="785413"/>
                </a:cubicBezTo>
                <a:cubicBezTo>
                  <a:pt x="685664" y="787122"/>
                  <a:pt x="689301" y="779302"/>
                  <a:pt x="689679" y="768233"/>
                </a:cubicBezTo>
                <a:cubicBezTo>
                  <a:pt x="701086" y="755315"/>
                  <a:pt x="709751" y="739685"/>
                  <a:pt x="715424" y="721034"/>
                </a:cubicBezTo>
                <a:cubicBezTo>
                  <a:pt x="724725" y="713155"/>
                  <a:pt x="732316" y="703556"/>
                  <a:pt x="730448" y="684547"/>
                </a:cubicBezTo>
                <a:cubicBezTo>
                  <a:pt x="729971" y="682878"/>
                  <a:pt x="728640" y="682053"/>
                  <a:pt x="726166" y="682401"/>
                </a:cubicBezTo>
                <a:close/>
                <a:moveTo>
                  <a:pt x="481479" y="678118"/>
                </a:moveTo>
                <a:cubicBezTo>
                  <a:pt x="475338" y="678769"/>
                  <a:pt x="469369" y="682433"/>
                  <a:pt x="465779" y="687589"/>
                </a:cubicBezTo>
                <a:lnTo>
                  <a:pt x="464363" y="705946"/>
                </a:lnTo>
                <a:lnTo>
                  <a:pt x="464318" y="706010"/>
                </a:lnTo>
                <a:lnTo>
                  <a:pt x="464358" y="706010"/>
                </a:lnTo>
                <a:lnTo>
                  <a:pt x="464363" y="705946"/>
                </a:lnTo>
                <a:lnTo>
                  <a:pt x="473584" y="692746"/>
                </a:lnTo>
                <a:cubicBezTo>
                  <a:pt x="476968" y="688619"/>
                  <a:pt x="480123" y="684264"/>
                  <a:pt x="481479" y="678118"/>
                </a:cubicBezTo>
                <a:close/>
                <a:moveTo>
                  <a:pt x="541615" y="663084"/>
                </a:moveTo>
                <a:cubicBezTo>
                  <a:pt x="517220" y="689496"/>
                  <a:pt x="492151" y="715221"/>
                  <a:pt x="477236" y="751072"/>
                </a:cubicBezTo>
                <a:cubicBezTo>
                  <a:pt x="484390" y="747336"/>
                  <a:pt x="489279" y="749631"/>
                  <a:pt x="492260" y="755365"/>
                </a:cubicBezTo>
                <a:cubicBezTo>
                  <a:pt x="510384" y="726301"/>
                  <a:pt x="526730" y="695418"/>
                  <a:pt x="545917" y="667387"/>
                </a:cubicBezTo>
                <a:cubicBezTo>
                  <a:pt x="545450" y="664972"/>
                  <a:pt x="543532" y="664038"/>
                  <a:pt x="541615" y="663084"/>
                </a:cubicBezTo>
                <a:close/>
                <a:moveTo>
                  <a:pt x="80242" y="660938"/>
                </a:moveTo>
                <a:cubicBezTo>
                  <a:pt x="73793" y="665946"/>
                  <a:pt x="73982" y="677582"/>
                  <a:pt x="63061" y="678118"/>
                </a:cubicBezTo>
                <a:cubicBezTo>
                  <a:pt x="64055" y="686554"/>
                  <a:pt x="58570" y="689257"/>
                  <a:pt x="65228" y="693132"/>
                </a:cubicBezTo>
                <a:cubicBezTo>
                  <a:pt x="70444" y="684021"/>
                  <a:pt x="82984" y="670885"/>
                  <a:pt x="80242" y="660938"/>
                </a:cubicBezTo>
                <a:close/>
                <a:moveTo>
                  <a:pt x="273368" y="645924"/>
                </a:moveTo>
                <a:cubicBezTo>
                  <a:pt x="266621" y="647047"/>
                  <a:pt x="261385" y="649680"/>
                  <a:pt x="256198" y="652353"/>
                </a:cubicBezTo>
                <a:cubicBezTo>
                  <a:pt x="257072" y="662597"/>
                  <a:pt x="249948" y="676052"/>
                  <a:pt x="256198" y="684547"/>
                </a:cubicBezTo>
                <a:cubicBezTo>
                  <a:pt x="261643" y="672504"/>
                  <a:pt x="274421" y="657421"/>
                  <a:pt x="273368" y="645924"/>
                </a:cubicBezTo>
                <a:close/>
                <a:moveTo>
                  <a:pt x="342039" y="645904"/>
                </a:moveTo>
                <a:lnTo>
                  <a:pt x="335601" y="645924"/>
                </a:lnTo>
                <a:cubicBezTo>
                  <a:pt x="316363" y="682480"/>
                  <a:pt x="287975" y="709875"/>
                  <a:pt x="269085" y="746780"/>
                </a:cubicBezTo>
                <a:cubicBezTo>
                  <a:pt x="272861" y="748707"/>
                  <a:pt x="275336" y="751967"/>
                  <a:pt x="279817" y="753219"/>
                </a:cubicBezTo>
                <a:cubicBezTo>
                  <a:pt x="301220" y="718123"/>
                  <a:pt x="323061" y="683444"/>
                  <a:pt x="342039" y="645904"/>
                </a:cubicBezTo>
                <a:close/>
                <a:moveTo>
                  <a:pt x="470787" y="641631"/>
                </a:moveTo>
                <a:cubicBezTo>
                  <a:pt x="469883" y="645725"/>
                  <a:pt x="464666" y="645517"/>
                  <a:pt x="466504" y="652353"/>
                </a:cubicBezTo>
                <a:cubicBezTo>
                  <a:pt x="473202" y="653039"/>
                  <a:pt x="477961" y="642416"/>
                  <a:pt x="470787" y="641631"/>
                </a:cubicBezTo>
                <a:close/>
                <a:moveTo>
                  <a:pt x="530873" y="639485"/>
                </a:moveTo>
                <a:cubicBezTo>
                  <a:pt x="516654" y="663164"/>
                  <a:pt x="486765" y="682639"/>
                  <a:pt x="483675" y="710303"/>
                </a:cubicBezTo>
                <a:cubicBezTo>
                  <a:pt x="498073" y="686783"/>
                  <a:pt x="524206" y="663601"/>
                  <a:pt x="530873" y="639485"/>
                </a:cubicBezTo>
                <a:close/>
                <a:moveTo>
                  <a:pt x="730369" y="633036"/>
                </a:moveTo>
                <a:cubicBezTo>
                  <a:pt x="719026" y="656020"/>
                  <a:pt x="698014" y="675705"/>
                  <a:pt x="686536" y="698754"/>
                </a:cubicBezTo>
                <a:lnTo>
                  <a:pt x="678991" y="723031"/>
                </a:lnTo>
                <a:lnTo>
                  <a:pt x="678868" y="723171"/>
                </a:lnTo>
                <a:lnTo>
                  <a:pt x="678947" y="723171"/>
                </a:lnTo>
                <a:lnTo>
                  <a:pt x="678991" y="723031"/>
                </a:lnTo>
                <a:lnTo>
                  <a:pt x="693794" y="706095"/>
                </a:lnTo>
                <a:cubicBezTo>
                  <a:pt x="696798" y="698823"/>
                  <a:pt x="698761" y="690807"/>
                  <a:pt x="702467" y="684547"/>
                </a:cubicBezTo>
                <a:cubicBezTo>
                  <a:pt x="712751" y="667168"/>
                  <a:pt x="730170" y="654320"/>
                  <a:pt x="736798" y="635193"/>
                </a:cubicBezTo>
                <a:cubicBezTo>
                  <a:pt x="734055" y="635083"/>
                  <a:pt x="733817" y="632440"/>
                  <a:pt x="730369" y="633036"/>
                </a:cubicBezTo>
                <a:close/>
                <a:moveTo>
                  <a:pt x="127371" y="624471"/>
                </a:moveTo>
                <a:cubicBezTo>
                  <a:pt x="116773" y="641011"/>
                  <a:pt x="104979" y="656372"/>
                  <a:pt x="93963" y="672531"/>
                </a:cubicBezTo>
                <a:lnTo>
                  <a:pt x="65235" y="725354"/>
                </a:lnTo>
                <a:lnTo>
                  <a:pt x="65148" y="725317"/>
                </a:lnTo>
                <a:lnTo>
                  <a:pt x="65228" y="725367"/>
                </a:lnTo>
                <a:lnTo>
                  <a:pt x="65235" y="725354"/>
                </a:lnTo>
                <a:lnTo>
                  <a:pt x="69659" y="727234"/>
                </a:lnTo>
                <a:cubicBezTo>
                  <a:pt x="71202" y="727839"/>
                  <a:pt x="72312" y="728880"/>
                  <a:pt x="71577" y="731766"/>
                </a:cubicBezTo>
                <a:cubicBezTo>
                  <a:pt x="65049" y="741414"/>
                  <a:pt x="60389" y="753278"/>
                  <a:pt x="65148" y="763950"/>
                </a:cubicBezTo>
                <a:cubicBezTo>
                  <a:pt x="91410" y="730851"/>
                  <a:pt x="104775" y="684835"/>
                  <a:pt x="131663" y="652353"/>
                </a:cubicBezTo>
                <a:cubicBezTo>
                  <a:pt x="127043" y="641472"/>
                  <a:pt x="136532" y="629549"/>
                  <a:pt x="127371" y="624471"/>
                </a:cubicBezTo>
                <a:close/>
                <a:moveTo>
                  <a:pt x="80192" y="603008"/>
                </a:moveTo>
                <a:cubicBezTo>
                  <a:pt x="75522" y="597066"/>
                  <a:pt x="71498" y="609795"/>
                  <a:pt x="65228" y="609437"/>
                </a:cubicBezTo>
                <a:lnTo>
                  <a:pt x="65148" y="609437"/>
                </a:lnTo>
                <a:cubicBezTo>
                  <a:pt x="66460" y="615270"/>
                  <a:pt x="62416" y="626478"/>
                  <a:pt x="67275" y="628754"/>
                </a:cubicBezTo>
                <a:cubicBezTo>
                  <a:pt x="72561" y="621152"/>
                  <a:pt x="79198" y="614843"/>
                  <a:pt x="80192" y="603008"/>
                </a:cubicBezTo>
                <a:close/>
                <a:moveTo>
                  <a:pt x="477166" y="598716"/>
                </a:moveTo>
                <a:cubicBezTo>
                  <a:pt x="472819" y="598194"/>
                  <a:pt x="470181" y="601175"/>
                  <a:pt x="468883" y="604672"/>
                </a:cubicBezTo>
                <a:lnTo>
                  <a:pt x="468643" y="613665"/>
                </a:lnTo>
                <a:lnTo>
                  <a:pt x="468571" y="613730"/>
                </a:lnTo>
                <a:lnTo>
                  <a:pt x="468641" y="613730"/>
                </a:lnTo>
                <a:lnTo>
                  <a:pt x="468643" y="613665"/>
                </a:lnTo>
                <a:lnTo>
                  <a:pt x="474777" y="608135"/>
                </a:lnTo>
                <a:cubicBezTo>
                  <a:pt x="475668" y="605093"/>
                  <a:pt x="475924" y="601414"/>
                  <a:pt x="477166" y="598716"/>
                </a:cubicBezTo>
                <a:close/>
                <a:moveTo>
                  <a:pt x="693922" y="596569"/>
                </a:moveTo>
                <a:cubicBezTo>
                  <a:pt x="689466" y="596738"/>
                  <a:pt x="687463" y="599376"/>
                  <a:pt x="686241" y="602798"/>
                </a:cubicBezTo>
                <a:lnTo>
                  <a:pt x="683271" y="613616"/>
                </a:lnTo>
                <a:lnTo>
                  <a:pt x="683200" y="613730"/>
                </a:lnTo>
                <a:lnTo>
                  <a:pt x="683240" y="613730"/>
                </a:lnTo>
                <a:lnTo>
                  <a:pt x="683271" y="613616"/>
                </a:lnTo>
                <a:close/>
                <a:moveTo>
                  <a:pt x="337707" y="590180"/>
                </a:moveTo>
                <a:cubicBezTo>
                  <a:pt x="313651" y="613958"/>
                  <a:pt x="298428" y="646669"/>
                  <a:pt x="277651" y="673826"/>
                </a:cubicBezTo>
                <a:lnTo>
                  <a:pt x="277611" y="673826"/>
                </a:lnTo>
                <a:cubicBezTo>
                  <a:pt x="276011" y="681149"/>
                  <a:pt x="286325" y="676538"/>
                  <a:pt x="284060" y="684547"/>
                </a:cubicBezTo>
                <a:cubicBezTo>
                  <a:pt x="271947" y="687180"/>
                  <a:pt x="268539" y="706010"/>
                  <a:pt x="251875" y="697465"/>
                </a:cubicBezTo>
                <a:cubicBezTo>
                  <a:pt x="254081" y="716871"/>
                  <a:pt x="242932" y="734230"/>
                  <a:pt x="249729" y="751122"/>
                </a:cubicBezTo>
                <a:cubicBezTo>
                  <a:pt x="274819" y="712558"/>
                  <a:pt x="299918" y="673995"/>
                  <a:pt x="320547" y="630960"/>
                </a:cubicBezTo>
                <a:cubicBezTo>
                  <a:pt x="330225" y="621321"/>
                  <a:pt x="340231" y="612011"/>
                  <a:pt x="342000" y="594473"/>
                </a:cubicBezTo>
                <a:cubicBezTo>
                  <a:pt x="339158" y="594473"/>
                  <a:pt x="340012" y="590707"/>
                  <a:pt x="337707" y="590180"/>
                </a:cubicBezTo>
                <a:close/>
                <a:moveTo>
                  <a:pt x="284060" y="581535"/>
                </a:moveTo>
                <a:cubicBezTo>
                  <a:pt x="278177" y="587775"/>
                  <a:pt x="269026" y="590796"/>
                  <a:pt x="258304" y="592277"/>
                </a:cubicBezTo>
                <a:cubicBezTo>
                  <a:pt x="254568" y="607430"/>
                  <a:pt x="257241" y="615300"/>
                  <a:pt x="258304" y="628754"/>
                </a:cubicBezTo>
                <a:cubicBezTo>
                  <a:pt x="268986" y="617823"/>
                  <a:pt x="285918" y="590816"/>
                  <a:pt x="284060" y="581535"/>
                </a:cubicBezTo>
                <a:close/>
                <a:moveTo>
                  <a:pt x="704733" y="577233"/>
                </a:moveTo>
                <a:cubicBezTo>
                  <a:pt x="704027" y="582281"/>
                  <a:pt x="697250" y="581287"/>
                  <a:pt x="698264" y="587984"/>
                </a:cubicBezTo>
                <a:lnTo>
                  <a:pt x="698304" y="587964"/>
                </a:lnTo>
                <a:cubicBezTo>
                  <a:pt x="703838" y="588958"/>
                  <a:pt x="710456" y="580373"/>
                  <a:pt x="704733" y="577233"/>
                </a:cubicBezTo>
                <a:close/>
                <a:moveTo>
                  <a:pt x="732634" y="568648"/>
                </a:moveTo>
                <a:cubicBezTo>
                  <a:pt x="714560" y="603505"/>
                  <a:pt x="677258" y="630582"/>
                  <a:pt x="681133" y="680235"/>
                </a:cubicBezTo>
                <a:cubicBezTo>
                  <a:pt x="696813" y="659855"/>
                  <a:pt x="713208" y="626230"/>
                  <a:pt x="728332" y="602988"/>
                </a:cubicBezTo>
                <a:cubicBezTo>
                  <a:pt x="735188" y="592456"/>
                  <a:pt x="747708" y="585758"/>
                  <a:pt x="739073" y="568648"/>
                </a:cubicBezTo>
                <a:close/>
                <a:moveTo>
                  <a:pt x="520142" y="566521"/>
                </a:moveTo>
                <a:cubicBezTo>
                  <a:pt x="514160" y="576319"/>
                  <a:pt x="505147" y="582996"/>
                  <a:pt x="500835" y="594423"/>
                </a:cubicBezTo>
                <a:cubicBezTo>
                  <a:pt x="511894" y="591154"/>
                  <a:pt x="520052" y="573626"/>
                  <a:pt x="520142" y="566521"/>
                </a:cubicBezTo>
                <a:close/>
                <a:moveTo>
                  <a:pt x="543751" y="566501"/>
                </a:moveTo>
                <a:cubicBezTo>
                  <a:pt x="533814" y="578038"/>
                  <a:pt x="522954" y="588650"/>
                  <a:pt x="518005" y="605135"/>
                </a:cubicBezTo>
                <a:cubicBezTo>
                  <a:pt x="505018" y="613710"/>
                  <a:pt x="500120" y="629588"/>
                  <a:pt x="492260" y="643748"/>
                </a:cubicBezTo>
                <a:cubicBezTo>
                  <a:pt x="486626" y="653903"/>
                  <a:pt x="475934" y="665290"/>
                  <a:pt x="483675" y="673806"/>
                </a:cubicBezTo>
                <a:cubicBezTo>
                  <a:pt x="509132" y="642754"/>
                  <a:pt x="532751" y="609864"/>
                  <a:pt x="548044" y="568648"/>
                </a:cubicBezTo>
                <a:cubicBezTo>
                  <a:pt x="547567" y="566978"/>
                  <a:pt x="546255" y="566154"/>
                  <a:pt x="543751" y="566501"/>
                </a:cubicBezTo>
                <a:close/>
                <a:moveTo>
                  <a:pt x="127450" y="557936"/>
                </a:moveTo>
                <a:cubicBezTo>
                  <a:pt x="105848" y="589991"/>
                  <a:pt x="84932" y="622732"/>
                  <a:pt x="69510" y="660938"/>
                </a:cubicBezTo>
                <a:cubicBezTo>
                  <a:pt x="77320" y="655880"/>
                  <a:pt x="82646" y="648329"/>
                  <a:pt x="95256" y="648070"/>
                </a:cubicBezTo>
                <a:cubicBezTo>
                  <a:pt x="100969" y="615786"/>
                  <a:pt x="140070" y="594274"/>
                  <a:pt x="127450" y="557936"/>
                </a:cubicBezTo>
                <a:close/>
                <a:moveTo>
                  <a:pt x="509420" y="553643"/>
                </a:moveTo>
                <a:cubicBezTo>
                  <a:pt x="503200" y="555392"/>
                  <a:pt x="493850" y="565140"/>
                  <a:pt x="498689" y="570824"/>
                </a:cubicBezTo>
                <a:cubicBezTo>
                  <a:pt x="502534" y="565349"/>
                  <a:pt x="504770" y="558294"/>
                  <a:pt x="509420" y="553643"/>
                </a:cubicBezTo>
                <a:close/>
                <a:moveTo>
                  <a:pt x="339903" y="540776"/>
                </a:moveTo>
                <a:cubicBezTo>
                  <a:pt x="321729" y="569154"/>
                  <a:pt x="288452" y="593698"/>
                  <a:pt x="281953" y="626607"/>
                </a:cubicBezTo>
                <a:cubicBezTo>
                  <a:pt x="300465" y="622484"/>
                  <a:pt x="305095" y="601160"/>
                  <a:pt x="314148" y="587984"/>
                </a:cubicBezTo>
                <a:cubicBezTo>
                  <a:pt x="324154" y="573397"/>
                  <a:pt x="335869" y="560023"/>
                  <a:pt x="344186" y="545058"/>
                </a:cubicBezTo>
                <a:cubicBezTo>
                  <a:pt x="343937" y="542455"/>
                  <a:pt x="343530" y="539981"/>
                  <a:pt x="339903" y="540776"/>
                </a:cubicBezTo>
                <a:close/>
                <a:moveTo>
                  <a:pt x="84524" y="532191"/>
                </a:moveTo>
                <a:cubicBezTo>
                  <a:pt x="82746" y="541630"/>
                  <a:pt x="62972" y="554299"/>
                  <a:pt x="73793" y="562229"/>
                </a:cubicBezTo>
                <a:cubicBezTo>
                  <a:pt x="73346" y="550563"/>
                  <a:pt x="94113" y="538878"/>
                  <a:pt x="84524" y="532191"/>
                </a:cubicBezTo>
                <a:close/>
                <a:moveTo>
                  <a:pt x="284100" y="527898"/>
                </a:moveTo>
                <a:cubicBezTo>
                  <a:pt x="281754" y="537715"/>
                  <a:pt x="270447" y="538560"/>
                  <a:pt x="260500" y="540776"/>
                </a:cubicBezTo>
                <a:cubicBezTo>
                  <a:pt x="258722" y="547453"/>
                  <a:pt x="254538" y="567704"/>
                  <a:pt x="262647" y="570824"/>
                </a:cubicBezTo>
                <a:cubicBezTo>
                  <a:pt x="267963" y="557290"/>
                  <a:pt x="288859" y="537278"/>
                  <a:pt x="284100" y="527898"/>
                </a:cubicBezTo>
                <a:close/>
                <a:moveTo>
                  <a:pt x="123158" y="519263"/>
                </a:moveTo>
                <a:cubicBezTo>
                  <a:pt x="104437" y="537785"/>
                  <a:pt x="88111" y="558651"/>
                  <a:pt x="78095" y="585838"/>
                </a:cubicBezTo>
                <a:cubicBezTo>
                  <a:pt x="95842" y="566382"/>
                  <a:pt x="113420" y="546777"/>
                  <a:pt x="123158" y="519263"/>
                </a:cubicBezTo>
                <a:close/>
                <a:moveTo>
                  <a:pt x="511576" y="517176"/>
                </a:moveTo>
                <a:cubicBezTo>
                  <a:pt x="510692" y="524937"/>
                  <a:pt x="496642" y="530750"/>
                  <a:pt x="500835" y="536473"/>
                </a:cubicBezTo>
                <a:cubicBezTo>
                  <a:pt x="505177" y="532171"/>
                  <a:pt x="514826" y="521976"/>
                  <a:pt x="511576" y="517176"/>
                </a:cubicBezTo>
                <a:close/>
                <a:moveTo>
                  <a:pt x="698284" y="504299"/>
                </a:moveTo>
                <a:cubicBezTo>
                  <a:pt x="692695" y="503365"/>
                  <a:pt x="690451" y="505775"/>
                  <a:pt x="689114" y="509090"/>
                </a:cubicBezTo>
                <a:lnTo>
                  <a:pt x="685384" y="519293"/>
                </a:lnTo>
                <a:lnTo>
                  <a:pt x="685366" y="519313"/>
                </a:lnTo>
                <a:lnTo>
                  <a:pt x="685376" y="519313"/>
                </a:lnTo>
                <a:lnTo>
                  <a:pt x="685384" y="519293"/>
                </a:lnTo>
                <a:close/>
                <a:moveTo>
                  <a:pt x="470777" y="497860"/>
                </a:moveTo>
                <a:cubicBezTo>
                  <a:pt x="471940" y="500970"/>
                  <a:pt x="468283" y="508949"/>
                  <a:pt x="472933" y="508581"/>
                </a:cubicBezTo>
                <a:cubicBezTo>
                  <a:pt x="474861" y="504786"/>
                  <a:pt x="478110" y="502321"/>
                  <a:pt x="479362" y="497860"/>
                </a:cubicBezTo>
                <a:close/>
                <a:moveTo>
                  <a:pt x="346292" y="480689"/>
                </a:moveTo>
                <a:cubicBezTo>
                  <a:pt x="323538" y="502252"/>
                  <a:pt x="300038" y="534585"/>
                  <a:pt x="290528" y="562229"/>
                </a:cubicBezTo>
                <a:cubicBezTo>
                  <a:pt x="291810" y="556873"/>
                  <a:pt x="301618" y="556446"/>
                  <a:pt x="305552" y="553643"/>
                </a:cubicBezTo>
                <a:cubicBezTo>
                  <a:pt x="313999" y="547682"/>
                  <a:pt x="350615" y="506187"/>
                  <a:pt x="346292" y="480689"/>
                </a:cubicBezTo>
                <a:close/>
                <a:moveTo>
                  <a:pt x="743326" y="469958"/>
                </a:moveTo>
                <a:cubicBezTo>
                  <a:pt x="721813" y="498347"/>
                  <a:pt x="688059" y="525503"/>
                  <a:pt x="683240" y="568667"/>
                </a:cubicBezTo>
                <a:cubicBezTo>
                  <a:pt x="703361" y="560033"/>
                  <a:pt x="707217" y="524162"/>
                  <a:pt x="726166" y="521459"/>
                </a:cubicBezTo>
                <a:cubicBezTo>
                  <a:pt x="738020" y="533244"/>
                  <a:pt x="719578" y="548288"/>
                  <a:pt x="717581" y="560092"/>
                </a:cubicBezTo>
                <a:cubicBezTo>
                  <a:pt x="745800" y="551149"/>
                  <a:pt x="750729" y="507429"/>
                  <a:pt x="743326" y="469958"/>
                </a:cubicBezTo>
                <a:close/>
                <a:moveTo>
                  <a:pt x="324909" y="465665"/>
                </a:moveTo>
                <a:cubicBezTo>
                  <a:pt x="311147" y="484137"/>
                  <a:pt x="293321" y="498506"/>
                  <a:pt x="284139" y="521459"/>
                </a:cubicBezTo>
                <a:cubicBezTo>
                  <a:pt x="310739" y="515885"/>
                  <a:pt x="310829" y="483780"/>
                  <a:pt x="329191" y="469958"/>
                </a:cubicBezTo>
                <a:cubicBezTo>
                  <a:pt x="328953" y="467345"/>
                  <a:pt x="328565" y="464880"/>
                  <a:pt x="324909" y="465665"/>
                </a:cubicBezTo>
                <a:close/>
                <a:moveTo>
                  <a:pt x="281913" y="457040"/>
                </a:moveTo>
                <a:cubicBezTo>
                  <a:pt x="270278" y="461721"/>
                  <a:pt x="265926" y="453831"/>
                  <a:pt x="258304" y="457080"/>
                </a:cubicBezTo>
                <a:cubicBezTo>
                  <a:pt x="263889" y="476168"/>
                  <a:pt x="254131" y="503981"/>
                  <a:pt x="258304" y="521459"/>
                </a:cubicBezTo>
                <a:cubicBezTo>
                  <a:pt x="267247" y="514633"/>
                  <a:pt x="276587" y="508253"/>
                  <a:pt x="279777" y="495713"/>
                </a:cubicBezTo>
                <a:cubicBezTo>
                  <a:pt x="276379" y="491222"/>
                  <a:pt x="268241" y="491500"/>
                  <a:pt x="269046" y="482796"/>
                </a:cubicBezTo>
                <a:cubicBezTo>
                  <a:pt x="269930" y="470813"/>
                  <a:pt x="281347" y="469342"/>
                  <a:pt x="281913" y="457040"/>
                </a:cubicBezTo>
                <a:close/>
                <a:moveTo>
                  <a:pt x="745522" y="444212"/>
                </a:moveTo>
                <a:cubicBezTo>
                  <a:pt x="738169" y="444053"/>
                  <a:pt x="737483" y="450522"/>
                  <a:pt x="734731" y="454934"/>
                </a:cubicBezTo>
                <a:cubicBezTo>
                  <a:pt x="737026" y="456474"/>
                  <a:pt x="744618" y="463320"/>
                  <a:pt x="747648" y="457080"/>
                </a:cubicBezTo>
                <a:cubicBezTo>
                  <a:pt x="743286" y="454099"/>
                  <a:pt x="749775" y="449697"/>
                  <a:pt x="745522" y="444212"/>
                </a:cubicBezTo>
                <a:close/>
                <a:moveTo>
                  <a:pt x="127450" y="444212"/>
                </a:moveTo>
                <a:cubicBezTo>
                  <a:pt x="109157" y="471687"/>
                  <a:pt x="84604" y="492921"/>
                  <a:pt x="75939" y="530034"/>
                </a:cubicBezTo>
                <a:cubicBezTo>
                  <a:pt x="81732" y="529120"/>
                  <a:pt x="86949" y="521996"/>
                  <a:pt x="93110" y="527898"/>
                </a:cubicBezTo>
                <a:cubicBezTo>
                  <a:pt x="106534" y="501268"/>
                  <a:pt x="124012" y="478682"/>
                  <a:pt x="131743" y="446349"/>
                </a:cubicBezTo>
                <a:cubicBezTo>
                  <a:pt x="131266" y="444679"/>
                  <a:pt x="129944" y="443865"/>
                  <a:pt x="127450" y="444212"/>
                </a:cubicBezTo>
                <a:close/>
                <a:moveTo>
                  <a:pt x="348468" y="442056"/>
                </a:moveTo>
                <a:cubicBezTo>
                  <a:pt x="340310" y="443169"/>
                  <a:pt x="338254" y="450433"/>
                  <a:pt x="335601" y="457080"/>
                </a:cubicBezTo>
                <a:cubicBezTo>
                  <a:pt x="344712" y="456901"/>
                  <a:pt x="349134" y="452023"/>
                  <a:pt x="348468" y="442056"/>
                </a:cubicBezTo>
                <a:close/>
                <a:moveTo>
                  <a:pt x="545897" y="431335"/>
                </a:moveTo>
                <a:cubicBezTo>
                  <a:pt x="529572" y="451675"/>
                  <a:pt x="516714" y="471329"/>
                  <a:pt x="500835" y="491411"/>
                </a:cubicBezTo>
                <a:cubicBezTo>
                  <a:pt x="486844" y="509118"/>
                  <a:pt x="466395" y="525434"/>
                  <a:pt x="472933" y="547215"/>
                </a:cubicBezTo>
                <a:cubicBezTo>
                  <a:pt x="497397" y="510151"/>
                  <a:pt x="534311" y="474121"/>
                  <a:pt x="545897" y="431335"/>
                </a:cubicBezTo>
                <a:close/>
                <a:moveTo>
                  <a:pt x="82378" y="416311"/>
                </a:moveTo>
                <a:cubicBezTo>
                  <a:pt x="74021" y="414651"/>
                  <a:pt x="70434" y="423415"/>
                  <a:pt x="73793" y="427042"/>
                </a:cubicBezTo>
                <a:cubicBezTo>
                  <a:pt x="80540" y="427350"/>
                  <a:pt x="81176" y="421527"/>
                  <a:pt x="82378" y="416311"/>
                </a:cubicBezTo>
                <a:close/>
                <a:moveTo>
                  <a:pt x="339903" y="409872"/>
                </a:moveTo>
                <a:cubicBezTo>
                  <a:pt x="322713" y="430599"/>
                  <a:pt x="305006" y="450840"/>
                  <a:pt x="290528" y="474241"/>
                </a:cubicBezTo>
                <a:cubicBezTo>
                  <a:pt x="309636" y="464602"/>
                  <a:pt x="325743" y="433739"/>
                  <a:pt x="342039" y="414164"/>
                </a:cubicBezTo>
                <a:cubicBezTo>
                  <a:pt x="341572" y="412505"/>
                  <a:pt x="341980" y="409931"/>
                  <a:pt x="339903" y="409872"/>
                </a:cubicBezTo>
                <a:close/>
                <a:moveTo>
                  <a:pt x="736877" y="394848"/>
                </a:moveTo>
                <a:cubicBezTo>
                  <a:pt x="726086" y="395553"/>
                  <a:pt x="718296" y="410528"/>
                  <a:pt x="721863" y="418447"/>
                </a:cubicBezTo>
                <a:cubicBezTo>
                  <a:pt x="725669" y="409385"/>
                  <a:pt x="734781" y="405609"/>
                  <a:pt x="736877" y="394848"/>
                </a:cubicBezTo>
                <a:close/>
                <a:moveTo>
                  <a:pt x="326986" y="388419"/>
                </a:moveTo>
                <a:cubicBezTo>
                  <a:pt x="312508" y="406086"/>
                  <a:pt x="294324" y="420096"/>
                  <a:pt x="286246" y="444212"/>
                </a:cubicBezTo>
                <a:cubicBezTo>
                  <a:pt x="305652" y="432835"/>
                  <a:pt x="322375" y="407398"/>
                  <a:pt x="326986" y="388419"/>
                </a:cubicBezTo>
                <a:close/>
                <a:moveTo>
                  <a:pt x="550190" y="379834"/>
                </a:moveTo>
                <a:cubicBezTo>
                  <a:pt x="529413" y="420573"/>
                  <a:pt x="494963" y="447631"/>
                  <a:pt x="477236" y="491411"/>
                </a:cubicBezTo>
                <a:cubicBezTo>
                  <a:pt x="506370" y="481892"/>
                  <a:pt x="514587" y="437366"/>
                  <a:pt x="535176" y="409872"/>
                </a:cubicBezTo>
                <a:cubicBezTo>
                  <a:pt x="542290" y="400372"/>
                  <a:pt x="554761" y="396487"/>
                  <a:pt x="554492" y="381980"/>
                </a:cubicBezTo>
                <a:cubicBezTo>
                  <a:pt x="554015" y="380301"/>
                  <a:pt x="552684" y="379476"/>
                  <a:pt x="550190" y="379834"/>
                </a:cubicBezTo>
                <a:close/>
                <a:moveTo>
                  <a:pt x="131743" y="373395"/>
                </a:moveTo>
                <a:cubicBezTo>
                  <a:pt x="113648" y="401078"/>
                  <a:pt x="91589" y="424787"/>
                  <a:pt x="75939" y="454934"/>
                </a:cubicBezTo>
                <a:cubicBezTo>
                  <a:pt x="77251" y="457915"/>
                  <a:pt x="84206" y="455252"/>
                  <a:pt x="84524" y="459236"/>
                </a:cubicBezTo>
                <a:cubicBezTo>
                  <a:pt x="77479" y="464334"/>
                  <a:pt x="74190" y="473207"/>
                  <a:pt x="75939" y="487128"/>
                </a:cubicBezTo>
                <a:cubicBezTo>
                  <a:pt x="97442" y="460300"/>
                  <a:pt x="138360" y="406126"/>
                  <a:pt x="131743" y="373395"/>
                </a:cubicBezTo>
                <a:close/>
                <a:moveTo>
                  <a:pt x="738984" y="356234"/>
                </a:moveTo>
                <a:cubicBezTo>
                  <a:pt x="712662" y="355042"/>
                  <a:pt x="713040" y="398793"/>
                  <a:pt x="687562" y="405579"/>
                </a:cubicBezTo>
                <a:lnTo>
                  <a:pt x="687532" y="405579"/>
                </a:lnTo>
                <a:cubicBezTo>
                  <a:pt x="686857" y="422740"/>
                  <a:pt x="680319" y="454656"/>
                  <a:pt x="689679" y="467812"/>
                </a:cubicBezTo>
                <a:cubicBezTo>
                  <a:pt x="695492" y="453384"/>
                  <a:pt x="715991" y="431474"/>
                  <a:pt x="713278" y="422740"/>
                </a:cubicBezTo>
                <a:cubicBezTo>
                  <a:pt x="710804" y="427986"/>
                  <a:pt x="704335" y="431911"/>
                  <a:pt x="700361" y="424896"/>
                </a:cubicBezTo>
                <a:cubicBezTo>
                  <a:pt x="707316" y="396080"/>
                  <a:pt x="728829" y="381831"/>
                  <a:pt x="738984" y="356234"/>
                </a:cubicBezTo>
                <a:close/>
                <a:moveTo>
                  <a:pt x="498689" y="354078"/>
                </a:moveTo>
                <a:cubicBezTo>
                  <a:pt x="485960" y="368526"/>
                  <a:pt x="472933" y="382685"/>
                  <a:pt x="468641" y="405579"/>
                </a:cubicBezTo>
                <a:cubicBezTo>
                  <a:pt x="483257" y="395722"/>
                  <a:pt x="501034" y="366658"/>
                  <a:pt x="498689" y="354078"/>
                </a:cubicBezTo>
                <a:close/>
                <a:moveTo>
                  <a:pt x="281953" y="354078"/>
                </a:moveTo>
                <a:cubicBezTo>
                  <a:pt x="281099" y="366151"/>
                  <a:pt x="264266" y="373524"/>
                  <a:pt x="269085" y="384116"/>
                </a:cubicBezTo>
                <a:cubicBezTo>
                  <a:pt x="272215" y="374716"/>
                  <a:pt x="291095" y="361888"/>
                  <a:pt x="281953" y="354078"/>
                </a:cubicBezTo>
                <a:close/>
                <a:moveTo>
                  <a:pt x="75979" y="345523"/>
                </a:moveTo>
                <a:cubicBezTo>
                  <a:pt x="71935" y="353383"/>
                  <a:pt x="77370" y="357367"/>
                  <a:pt x="73793" y="364800"/>
                </a:cubicBezTo>
                <a:lnTo>
                  <a:pt x="73793" y="364820"/>
                </a:lnTo>
                <a:cubicBezTo>
                  <a:pt x="82905" y="363210"/>
                  <a:pt x="83362" y="352896"/>
                  <a:pt x="86710" y="345523"/>
                </a:cubicBezTo>
                <a:close/>
                <a:moveTo>
                  <a:pt x="380653" y="345503"/>
                </a:moveTo>
                <a:lnTo>
                  <a:pt x="380653" y="345523"/>
                </a:lnTo>
                <a:cubicBezTo>
                  <a:pt x="385621" y="486532"/>
                  <a:pt x="371511" y="647951"/>
                  <a:pt x="376370" y="785433"/>
                </a:cubicBezTo>
                <a:cubicBezTo>
                  <a:pt x="390192" y="791107"/>
                  <a:pt x="407690" y="788245"/>
                  <a:pt x="421442" y="783287"/>
                </a:cubicBezTo>
                <a:cubicBezTo>
                  <a:pt x="430206" y="658931"/>
                  <a:pt x="441852" y="470991"/>
                  <a:pt x="427871" y="345503"/>
                </a:cubicBezTo>
                <a:cubicBezTo>
                  <a:pt x="408147" y="345354"/>
                  <a:pt x="398707" y="347778"/>
                  <a:pt x="380653" y="345503"/>
                </a:cubicBezTo>
                <a:close/>
                <a:moveTo>
                  <a:pt x="318430" y="345503"/>
                </a:moveTo>
                <a:lnTo>
                  <a:pt x="318430" y="345523"/>
                </a:lnTo>
                <a:cubicBezTo>
                  <a:pt x="296928" y="369063"/>
                  <a:pt x="279429" y="396646"/>
                  <a:pt x="260500" y="422759"/>
                </a:cubicBezTo>
                <a:cubicBezTo>
                  <a:pt x="265469" y="432398"/>
                  <a:pt x="257519" y="438330"/>
                  <a:pt x="260500" y="444232"/>
                </a:cubicBezTo>
                <a:cubicBezTo>
                  <a:pt x="278813" y="434246"/>
                  <a:pt x="285481" y="413151"/>
                  <a:pt x="296967" y="397014"/>
                </a:cubicBezTo>
                <a:cubicBezTo>
                  <a:pt x="308186" y="381294"/>
                  <a:pt x="327204" y="368884"/>
                  <a:pt x="331318" y="347659"/>
                </a:cubicBezTo>
                <a:cubicBezTo>
                  <a:pt x="328774" y="345165"/>
                  <a:pt x="323726" y="345205"/>
                  <a:pt x="318430" y="345503"/>
                </a:cubicBezTo>
                <a:close/>
                <a:moveTo>
                  <a:pt x="108143" y="345503"/>
                </a:moveTo>
                <a:lnTo>
                  <a:pt x="108143" y="345523"/>
                </a:lnTo>
                <a:cubicBezTo>
                  <a:pt x="102410" y="366390"/>
                  <a:pt x="72203" y="382874"/>
                  <a:pt x="82378" y="405599"/>
                </a:cubicBezTo>
                <a:cubicBezTo>
                  <a:pt x="105659" y="395265"/>
                  <a:pt x="111522" y="367493"/>
                  <a:pt x="125294" y="347659"/>
                </a:cubicBezTo>
                <a:cubicBezTo>
                  <a:pt x="120187" y="346338"/>
                  <a:pt x="115516" y="344559"/>
                  <a:pt x="108143" y="345503"/>
                </a:cubicBezTo>
                <a:close/>
                <a:moveTo>
                  <a:pt x="262647" y="343367"/>
                </a:moveTo>
                <a:cubicBezTo>
                  <a:pt x="250425" y="342462"/>
                  <a:pt x="251687" y="351753"/>
                  <a:pt x="254051" y="360517"/>
                </a:cubicBezTo>
                <a:lnTo>
                  <a:pt x="254051" y="360537"/>
                </a:lnTo>
                <a:cubicBezTo>
                  <a:pt x="262339" y="360239"/>
                  <a:pt x="262845" y="352160"/>
                  <a:pt x="262647" y="343367"/>
                </a:cubicBezTo>
                <a:close/>
                <a:moveTo>
                  <a:pt x="217584" y="343367"/>
                </a:moveTo>
                <a:cubicBezTo>
                  <a:pt x="203017" y="343098"/>
                  <a:pt x="192723" y="347073"/>
                  <a:pt x="176825" y="345503"/>
                </a:cubicBezTo>
                <a:lnTo>
                  <a:pt x="176795" y="345523"/>
                </a:lnTo>
                <a:cubicBezTo>
                  <a:pt x="166034" y="491590"/>
                  <a:pt x="172701" y="626727"/>
                  <a:pt x="166064" y="770409"/>
                </a:cubicBezTo>
                <a:cubicBezTo>
                  <a:pt x="182270" y="775427"/>
                  <a:pt x="195257" y="771055"/>
                  <a:pt x="211146" y="774701"/>
                </a:cubicBezTo>
                <a:cubicBezTo>
                  <a:pt x="222662" y="618758"/>
                  <a:pt x="228038" y="480133"/>
                  <a:pt x="217584" y="343367"/>
                </a:cubicBezTo>
                <a:close/>
                <a:moveTo>
                  <a:pt x="549196" y="340381"/>
                </a:moveTo>
                <a:cubicBezTo>
                  <a:pt x="542715" y="340321"/>
                  <a:pt x="535852" y="342329"/>
                  <a:pt x="535176" y="345503"/>
                </a:cubicBezTo>
                <a:lnTo>
                  <a:pt x="535176" y="345523"/>
                </a:lnTo>
                <a:cubicBezTo>
                  <a:pt x="545540" y="344003"/>
                  <a:pt x="551899" y="354585"/>
                  <a:pt x="560921" y="347659"/>
                </a:cubicBezTo>
                <a:cubicBezTo>
                  <a:pt x="561776" y="342567"/>
                  <a:pt x="555677" y="340440"/>
                  <a:pt x="549196" y="340381"/>
                </a:cubicBezTo>
                <a:close/>
                <a:moveTo>
                  <a:pt x="700634" y="340217"/>
                </a:moveTo>
                <a:cubicBezTo>
                  <a:pt x="689029" y="345356"/>
                  <a:pt x="691609" y="371656"/>
                  <a:pt x="691825" y="386263"/>
                </a:cubicBezTo>
                <a:cubicBezTo>
                  <a:pt x="703282" y="374826"/>
                  <a:pt x="710516" y="359186"/>
                  <a:pt x="717581" y="343347"/>
                </a:cubicBezTo>
                <a:cubicBezTo>
                  <a:pt x="709947" y="339141"/>
                  <a:pt x="704503" y="338504"/>
                  <a:pt x="700634" y="340217"/>
                </a:cubicBezTo>
                <a:close/>
                <a:moveTo>
                  <a:pt x="655348" y="339044"/>
                </a:moveTo>
                <a:cubicBezTo>
                  <a:pt x="632067" y="337554"/>
                  <a:pt x="610614" y="336848"/>
                  <a:pt x="588823" y="341200"/>
                </a:cubicBezTo>
                <a:cubicBezTo>
                  <a:pt x="592341" y="501685"/>
                  <a:pt x="572805" y="633474"/>
                  <a:pt x="582374" y="785413"/>
                </a:cubicBezTo>
                <a:cubicBezTo>
                  <a:pt x="604155" y="782919"/>
                  <a:pt x="618146" y="785165"/>
                  <a:pt x="636031" y="783267"/>
                </a:cubicBezTo>
                <a:cubicBezTo>
                  <a:pt x="650588" y="632510"/>
                  <a:pt x="641477" y="493796"/>
                  <a:pt x="655348" y="339044"/>
                </a:cubicBezTo>
                <a:close/>
                <a:moveTo>
                  <a:pt x="378553" y="189032"/>
                </a:moveTo>
                <a:cubicBezTo>
                  <a:pt x="378901" y="201552"/>
                  <a:pt x="376298" y="211101"/>
                  <a:pt x="363539" y="210494"/>
                </a:cubicBezTo>
                <a:cubicBezTo>
                  <a:pt x="356931" y="199445"/>
                  <a:pt x="364642" y="186567"/>
                  <a:pt x="378553" y="189032"/>
                </a:cubicBezTo>
                <a:close/>
                <a:moveTo>
                  <a:pt x="526499" y="176165"/>
                </a:moveTo>
                <a:cubicBezTo>
                  <a:pt x="533783" y="186678"/>
                  <a:pt x="518818" y="195760"/>
                  <a:pt x="509329" y="189083"/>
                </a:cubicBezTo>
                <a:cubicBezTo>
                  <a:pt x="510710" y="180418"/>
                  <a:pt x="514645" y="174337"/>
                  <a:pt x="526499" y="176165"/>
                </a:cubicBezTo>
                <a:close/>
                <a:moveTo>
                  <a:pt x="350557" y="126921"/>
                </a:moveTo>
                <a:cubicBezTo>
                  <a:pt x="353853" y="126097"/>
                  <a:pt x="357658" y="127094"/>
                  <a:pt x="361377" y="131136"/>
                </a:cubicBezTo>
                <a:cubicBezTo>
                  <a:pt x="360612" y="140387"/>
                  <a:pt x="356946" y="146716"/>
                  <a:pt x="350666" y="150443"/>
                </a:cubicBezTo>
                <a:cubicBezTo>
                  <a:pt x="335351" y="148252"/>
                  <a:pt x="340666" y="129393"/>
                  <a:pt x="350557" y="126921"/>
                </a:cubicBezTo>
                <a:close/>
                <a:moveTo>
                  <a:pt x="457879" y="126845"/>
                </a:moveTo>
                <a:cubicBezTo>
                  <a:pt x="458813" y="134228"/>
                  <a:pt x="457034" y="138878"/>
                  <a:pt x="455732" y="144006"/>
                </a:cubicBezTo>
                <a:cubicBezTo>
                  <a:pt x="445080" y="144668"/>
                  <a:pt x="440075" y="139663"/>
                  <a:pt x="440718" y="128992"/>
                </a:cubicBezTo>
                <a:cubicBezTo>
                  <a:pt x="447624" y="129459"/>
                  <a:pt x="449800" y="125196"/>
                  <a:pt x="457879" y="126845"/>
                </a:cubicBezTo>
                <a:close/>
                <a:moveTo>
                  <a:pt x="399900" y="34341"/>
                </a:moveTo>
                <a:cubicBezTo>
                  <a:pt x="377046" y="57990"/>
                  <a:pt x="341423" y="68840"/>
                  <a:pt x="320517" y="94427"/>
                </a:cubicBezTo>
                <a:cubicBezTo>
                  <a:pt x="243698" y="143503"/>
                  <a:pt x="188918" y="214659"/>
                  <a:pt x="120942" y="272539"/>
                </a:cubicBezTo>
                <a:cubicBezTo>
                  <a:pt x="117216" y="290971"/>
                  <a:pt x="94739" y="290673"/>
                  <a:pt x="93040" y="311152"/>
                </a:cubicBezTo>
                <a:cubicBezTo>
                  <a:pt x="126288" y="316389"/>
                  <a:pt x="133054" y="276871"/>
                  <a:pt x="150980" y="259651"/>
                </a:cubicBezTo>
                <a:cubicBezTo>
                  <a:pt x="166362" y="255836"/>
                  <a:pt x="177600" y="220442"/>
                  <a:pt x="196042" y="240345"/>
                </a:cubicBezTo>
                <a:cubicBezTo>
                  <a:pt x="179518" y="267501"/>
                  <a:pt x="140527" y="283459"/>
                  <a:pt x="131673" y="311152"/>
                </a:cubicBezTo>
                <a:cubicBezTo>
                  <a:pt x="151665" y="318187"/>
                  <a:pt x="160489" y="293108"/>
                  <a:pt x="172413" y="278968"/>
                </a:cubicBezTo>
                <a:cubicBezTo>
                  <a:pt x="182936" y="266567"/>
                  <a:pt x="198963" y="237910"/>
                  <a:pt x="215329" y="259651"/>
                </a:cubicBezTo>
                <a:cubicBezTo>
                  <a:pt x="201597" y="277408"/>
                  <a:pt x="180551" y="287831"/>
                  <a:pt x="170267" y="309016"/>
                </a:cubicBezTo>
                <a:cubicBezTo>
                  <a:pt x="180392" y="311888"/>
                  <a:pt x="194492" y="311888"/>
                  <a:pt x="204597" y="309016"/>
                </a:cubicBezTo>
                <a:cubicBezTo>
                  <a:pt x="216521" y="290862"/>
                  <a:pt x="221489" y="265792"/>
                  <a:pt x="243231" y="257505"/>
                </a:cubicBezTo>
                <a:cubicBezTo>
                  <a:pt x="246217" y="258608"/>
                  <a:pt x="248571" y="260965"/>
                  <a:pt x="249669" y="263954"/>
                </a:cubicBezTo>
                <a:cubicBezTo>
                  <a:pt x="250812" y="285377"/>
                  <a:pt x="225484" y="290932"/>
                  <a:pt x="228197" y="306870"/>
                </a:cubicBezTo>
                <a:cubicBezTo>
                  <a:pt x="269831" y="315594"/>
                  <a:pt x="260749" y="273602"/>
                  <a:pt x="286146" y="266130"/>
                </a:cubicBezTo>
                <a:cubicBezTo>
                  <a:pt x="289134" y="267226"/>
                  <a:pt x="291489" y="269581"/>
                  <a:pt x="292585" y="272569"/>
                </a:cubicBezTo>
                <a:cubicBezTo>
                  <a:pt x="291174" y="286887"/>
                  <a:pt x="281745" y="293197"/>
                  <a:pt x="277551" y="304753"/>
                </a:cubicBezTo>
                <a:cubicBezTo>
                  <a:pt x="322355" y="329664"/>
                  <a:pt x="314565" y="260834"/>
                  <a:pt x="344126" y="264014"/>
                </a:cubicBezTo>
                <a:cubicBezTo>
                  <a:pt x="353168" y="283499"/>
                  <a:pt x="331288" y="289481"/>
                  <a:pt x="331258" y="306929"/>
                </a:cubicBezTo>
                <a:cubicBezTo>
                  <a:pt x="337667" y="311242"/>
                  <a:pt x="351489" y="308142"/>
                  <a:pt x="361286" y="309076"/>
                </a:cubicBezTo>
                <a:cubicBezTo>
                  <a:pt x="371809" y="293843"/>
                  <a:pt x="368997" y="265275"/>
                  <a:pt x="393481" y="264014"/>
                </a:cubicBezTo>
                <a:cubicBezTo>
                  <a:pt x="394594" y="267183"/>
                  <a:pt x="396660" y="269419"/>
                  <a:pt x="397773" y="272599"/>
                </a:cubicBezTo>
                <a:cubicBezTo>
                  <a:pt x="393004" y="285009"/>
                  <a:pt x="384091" y="293247"/>
                  <a:pt x="380593" y="306929"/>
                </a:cubicBezTo>
                <a:cubicBezTo>
                  <a:pt x="392278" y="309394"/>
                  <a:pt x="411198" y="311759"/>
                  <a:pt x="421333" y="309076"/>
                </a:cubicBezTo>
                <a:cubicBezTo>
                  <a:pt x="429829" y="295403"/>
                  <a:pt x="426063" y="269459"/>
                  <a:pt x="442776" y="264014"/>
                </a:cubicBezTo>
                <a:cubicBezTo>
                  <a:pt x="460970" y="273731"/>
                  <a:pt x="442696" y="292432"/>
                  <a:pt x="440650" y="306929"/>
                </a:cubicBezTo>
                <a:cubicBezTo>
                  <a:pt x="453368" y="311947"/>
                  <a:pt x="462967" y="305936"/>
                  <a:pt x="474980" y="306929"/>
                </a:cubicBezTo>
                <a:cubicBezTo>
                  <a:pt x="485910" y="295681"/>
                  <a:pt x="485662" y="273274"/>
                  <a:pt x="500726" y="266190"/>
                </a:cubicBezTo>
                <a:cubicBezTo>
                  <a:pt x="506101" y="265822"/>
                  <a:pt x="507433" y="269479"/>
                  <a:pt x="509311" y="272628"/>
                </a:cubicBezTo>
                <a:cubicBezTo>
                  <a:pt x="509311" y="287682"/>
                  <a:pt x="499692" y="293048"/>
                  <a:pt x="496393" y="304813"/>
                </a:cubicBezTo>
                <a:cubicBezTo>
                  <a:pt x="510493" y="305916"/>
                  <a:pt x="517171" y="307148"/>
                  <a:pt x="530724" y="304813"/>
                </a:cubicBezTo>
                <a:cubicBezTo>
                  <a:pt x="531917" y="293306"/>
                  <a:pt x="527187" y="262612"/>
                  <a:pt x="550041" y="266190"/>
                </a:cubicBezTo>
                <a:cubicBezTo>
                  <a:pt x="557324" y="279872"/>
                  <a:pt x="545997" y="291687"/>
                  <a:pt x="545758" y="304813"/>
                </a:cubicBezTo>
                <a:cubicBezTo>
                  <a:pt x="556957" y="305300"/>
                  <a:pt x="567161" y="304813"/>
                  <a:pt x="575786" y="302667"/>
                </a:cubicBezTo>
                <a:cubicBezTo>
                  <a:pt x="581430" y="288825"/>
                  <a:pt x="574793" y="268644"/>
                  <a:pt x="592976" y="264043"/>
                </a:cubicBezTo>
                <a:cubicBezTo>
                  <a:pt x="608766" y="271665"/>
                  <a:pt x="595808" y="287782"/>
                  <a:pt x="595093" y="302667"/>
                </a:cubicBezTo>
                <a:cubicBezTo>
                  <a:pt x="602396" y="302090"/>
                  <a:pt x="612512" y="304326"/>
                  <a:pt x="616576" y="300530"/>
                </a:cubicBezTo>
                <a:cubicBezTo>
                  <a:pt x="610981" y="287682"/>
                  <a:pt x="609958" y="268803"/>
                  <a:pt x="631580" y="272628"/>
                </a:cubicBezTo>
                <a:cubicBezTo>
                  <a:pt x="635723" y="283241"/>
                  <a:pt x="634144" y="287344"/>
                  <a:pt x="635882" y="298374"/>
                </a:cubicBezTo>
                <a:cubicBezTo>
                  <a:pt x="641109" y="303153"/>
                  <a:pt x="651205" y="303084"/>
                  <a:pt x="661628" y="302667"/>
                </a:cubicBezTo>
                <a:cubicBezTo>
                  <a:pt x="665086" y="296814"/>
                  <a:pt x="667590" y="290007"/>
                  <a:pt x="676642" y="289749"/>
                </a:cubicBezTo>
                <a:cubicBezTo>
                  <a:pt x="686847" y="308917"/>
                  <a:pt x="700539" y="301484"/>
                  <a:pt x="726017" y="304773"/>
                </a:cubicBezTo>
                <a:cubicBezTo>
                  <a:pt x="742402" y="288736"/>
                  <a:pt x="715514" y="267541"/>
                  <a:pt x="700410" y="253222"/>
                </a:cubicBezTo>
                <a:cubicBezTo>
                  <a:pt x="678361" y="232356"/>
                  <a:pt x="658558" y="213397"/>
                  <a:pt x="633835" y="203858"/>
                </a:cubicBezTo>
                <a:cubicBezTo>
                  <a:pt x="566973" y="140552"/>
                  <a:pt x="483873" y="93473"/>
                  <a:pt x="412817" y="34341"/>
                </a:cubicBezTo>
                <a:close/>
                <a:moveTo>
                  <a:pt x="404272" y="0"/>
                </a:moveTo>
                <a:cubicBezTo>
                  <a:pt x="472456" y="27445"/>
                  <a:pt x="523908" y="75041"/>
                  <a:pt x="580248" y="118026"/>
                </a:cubicBezTo>
                <a:cubicBezTo>
                  <a:pt x="652158" y="172896"/>
                  <a:pt x="742790" y="223095"/>
                  <a:pt x="786242" y="306820"/>
                </a:cubicBezTo>
                <a:cubicBezTo>
                  <a:pt x="789163" y="316170"/>
                  <a:pt x="781135" y="314581"/>
                  <a:pt x="779823" y="319738"/>
                </a:cubicBezTo>
                <a:cubicBezTo>
                  <a:pt x="788766" y="460012"/>
                  <a:pt x="766031" y="649958"/>
                  <a:pt x="762643" y="778954"/>
                </a:cubicBezTo>
                <a:cubicBezTo>
                  <a:pt x="763984" y="787649"/>
                  <a:pt x="772927" y="788712"/>
                  <a:pt x="777677" y="793978"/>
                </a:cubicBezTo>
                <a:cubicBezTo>
                  <a:pt x="782864" y="818969"/>
                  <a:pt x="787186" y="842747"/>
                  <a:pt x="777677" y="862650"/>
                </a:cubicBezTo>
                <a:cubicBezTo>
                  <a:pt x="788289" y="877067"/>
                  <a:pt x="780966" y="898143"/>
                  <a:pt x="771228" y="909878"/>
                </a:cubicBezTo>
                <a:cubicBezTo>
                  <a:pt x="645610" y="905655"/>
                  <a:pt x="530903" y="911696"/>
                  <a:pt x="419276" y="914161"/>
                </a:cubicBezTo>
                <a:cubicBezTo>
                  <a:pt x="327910" y="904284"/>
                  <a:pt x="234000" y="907722"/>
                  <a:pt x="144601" y="890561"/>
                </a:cubicBezTo>
                <a:cubicBezTo>
                  <a:pt x="102967" y="898511"/>
                  <a:pt x="59325" y="890273"/>
                  <a:pt x="20146" y="881976"/>
                </a:cubicBezTo>
                <a:cubicBezTo>
                  <a:pt x="-6375" y="864160"/>
                  <a:pt x="-1258" y="819128"/>
                  <a:pt x="5112" y="781120"/>
                </a:cubicBezTo>
                <a:cubicBezTo>
                  <a:pt x="13061" y="776152"/>
                  <a:pt x="18874" y="769117"/>
                  <a:pt x="26584" y="763950"/>
                </a:cubicBezTo>
                <a:cubicBezTo>
                  <a:pt x="18745" y="674889"/>
                  <a:pt x="41599" y="580383"/>
                  <a:pt x="41599" y="484982"/>
                </a:cubicBezTo>
                <a:cubicBezTo>
                  <a:pt x="41599" y="442175"/>
                  <a:pt x="39820" y="400323"/>
                  <a:pt x="41599" y="358361"/>
                </a:cubicBezTo>
                <a:cubicBezTo>
                  <a:pt x="42075" y="347321"/>
                  <a:pt x="37843" y="331006"/>
                  <a:pt x="41599" y="319748"/>
                </a:cubicBezTo>
                <a:cubicBezTo>
                  <a:pt x="44391" y="311401"/>
                  <a:pt x="62068" y="292919"/>
                  <a:pt x="73783" y="279008"/>
                </a:cubicBezTo>
                <a:cubicBezTo>
                  <a:pt x="96925" y="251484"/>
                  <a:pt x="124459" y="232704"/>
                  <a:pt x="148903" y="208190"/>
                </a:cubicBezTo>
                <a:cubicBezTo>
                  <a:pt x="161483" y="195571"/>
                  <a:pt x="168945" y="179324"/>
                  <a:pt x="181088" y="167450"/>
                </a:cubicBezTo>
                <a:cubicBezTo>
                  <a:pt x="219919" y="129374"/>
                  <a:pt x="267436" y="92926"/>
                  <a:pt x="311991" y="58009"/>
                </a:cubicBezTo>
                <a:cubicBezTo>
                  <a:pt x="336366" y="38852"/>
                  <a:pt x="373677" y="17329"/>
                  <a:pt x="404272" y="0"/>
                </a:cubicBezTo>
                <a:close/>
              </a:path>
            </a:pathLst>
          </a:custGeom>
          <a:solidFill>
            <a:srgbClr val="FFFFFF"/>
          </a:solidFill>
          <a:ln w="994" cap="sq">
            <a:noFill/>
            <a:prstDash val="solid"/>
            <a:bevel/>
          </a:ln>
        </p:spPr>
        <p:txBody>
          <a:bodyPr rot="0" spcFirstLastPara="0" vertOverflow="overflow" horzOverflow="overflow" vert="horz" wrap="square" lIns="72252" tIns="36126" rIns="72252" bIns="36126"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420">
              <a:solidFill>
                <a:schemeClr val="tx1"/>
              </a:solidFill>
              <a:latin typeface="汉仪粗圆简" panose="02010600000101010101" charset="-122"/>
              <a:ea typeface="汉仪粗圆简" panose="02010600000101010101" charset="-122"/>
              <a:sym typeface="汉仪粗圆简" panose="02010600000101010101" charset="-122"/>
            </a:endParaRPr>
          </a:p>
        </p:txBody>
      </p:sp>
      <p:sp>
        <p:nvSpPr>
          <p:cNvPr id="2" name="任意多边形: 形状 353"/>
          <p:cNvSpPr/>
          <p:nvPr>
            <p:custDataLst>
              <p:tags r:id="rId6"/>
            </p:custDataLst>
          </p:nvPr>
        </p:nvSpPr>
        <p:spPr>
          <a:xfrm>
            <a:off x="4038389" y="5083911"/>
            <a:ext cx="1395885" cy="1357250"/>
          </a:xfrm>
          <a:custGeom>
            <a:avLst/>
            <a:gdLst>
              <a:gd name="connsiteX0" fmla="*/ 810429 w 1766291"/>
              <a:gd name="connsiteY0" fmla="*/ 95 h 1717769"/>
              <a:gd name="connsiteX1" fmla="*/ 1607004 w 1766291"/>
              <a:gd name="connsiteY1" fmla="*/ 393960 h 1717769"/>
              <a:gd name="connsiteX2" fmla="*/ 1690188 w 1766291"/>
              <a:gd name="connsiteY2" fmla="*/ 1158193 h 1717769"/>
              <a:gd name="connsiteX3" fmla="*/ 1690552 w 1766291"/>
              <a:gd name="connsiteY3" fmla="*/ 1158713 h 1717769"/>
              <a:gd name="connsiteX4" fmla="*/ 784576 w 1766291"/>
              <a:gd name="connsiteY4" fmla="*/ 1714790 h 1717769"/>
              <a:gd name="connsiteX5" fmla="*/ 9006 w 1766291"/>
              <a:gd name="connsiteY5" fmla="*/ 701264 h 1717769"/>
              <a:gd name="connsiteX6" fmla="*/ 583905 w 1766291"/>
              <a:gd name="connsiteY6" fmla="*/ 42127 h 1717769"/>
              <a:gd name="connsiteX7" fmla="*/ 810429 w 1766291"/>
              <a:gd name="connsiteY7" fmla="*/ 95 h 17177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6291" h="1717769">
                <a:moveTo>
                  <a:pt x="810429" y="95"/>
                </a:moveTo>
                <a:cubicBezTo>
                  <a:pt x="1142938" y="-5181"/>
                  <a:pt x="1481571" y="210327"/>
                  <a:pt x="1607004" y="393960"/>
                </a:cubicBezTo>
                <a:cubicBezTo>
                  <a:pt x="1872782" y="784603"/>
                  <a:pt x="1736056" y="1053207"/>
                  <a:pt x="1690188" y="1158193"/>
                </a:cubicBezTo>
                <a:lnTo>
                  <a:pt x="1690552" y="1158713"/>
                </a:lnTo>
                <a:cubicBezTo>
                  <a:pt x="1582070" y="1406765"/>
                  <a:pt x="1156637" y="1753494"/>
                  <a:pt x="784576" y="1714790"/>
                </a:cubicBezTo>
                <a:cubicBezTo>
                  <a:pt x="219669" y="1655304"/>
                  <a:pt x="-54542" y="1234907"/>
                  <a:pt x="9006" y="701264"/>
                </a:cubicBezTo>
                <a:cubicBezTo>
                  <a:pt x="45275" y="399900"/>
                  <a:pt x="296814" y="144701"/>
                  <a:pt x="583905" y="42127"/>
                </a:cubicBezTo>
                <a:cubicBezTo>
                  <a:pt x="657290" y="14289"/>
                  <a:pt x="733697" y="1313"/>
                  <a:pt x="810429" y="95"/>
                </a:cubicBezTo>
                <a:close/>
              </a:path>
            </a:pathLst>
          </a:custGeom>
          <a:gradFill>
            <a:gsLst>
              <a:gs pos="5000">
                <a:schemeClr val="accent2">
                  <a:alpha val="100000"/>
                </a:schemeClr>
              </a:gs>
              <a:gs pos="100000">
                <a:schemeClr val="accent2">
                  <a:lumMod val="60000"/>
                  <a:lumOff val="40000"/>
                  <a:alpha val="100000"/>
                </a:schemeClr>
              </a:gs>
            </a:gsLst>
            <a:lin ang="13500000" scaled="0"/>
          </a:gradFill>
          <a:ln w="9525" cap="flat">
            <a:noFill/>
            <a:prstDash val="solid"/>
            <a:miter/>
          </a:ln>
        </p:spPr>
        <p:txBody>
          <a:bodyPr rot="0" spcFirstLastPara="0" vertOverflow="overflow" horzOverflow="overflow" vert="horz" wrap="square" lIns="72252" tIns="36126" rIns="72252" bIns="36126" numCol="1" spcCol="0" rtlCol="0" fromWordArt="0" anchor="ctr" anchorCtr="0" forceAA="0" compatLnSpc="1">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lvl="0" algn="l">
              <a:buClrTx/>
              <a:buSzTx/>
              <a:buFontTx/>
            </a:pPr>
            <a:endParaRPr lang="zh-CN" altLang="en-US" sz="1420">
              <a:solidFill>
                <a:schemeClr val="tx1"/>
              </a:solidFill>
              <a:latin typeface="汉仪粗圆简" panose="02010600000101010101" charset="-122"/>
              <a:ea typeface="汉仪粗圆简" panose="02010600000101010101" charset="-122"/>
              <a:sym typeface="汉仪粗圆简" panose="02010600000101010101" charset="-122"/>
            </a:endParaRPr>
          </a:p>
        </p:txBody>
      </p:sp>
      <p:sp>
        <p:nvSpPr>
          <p:cNvPr id="20" name="任意多边形: 形状 368"/>
          <p:cNvSpPr/>
          <p:nvPr>
            <p:custDataLst>
              <p:tags r:id="rId7"/>
            </p:custDataLst>
          </p:nvPr>
        </p:nvSpPr>
        <p:spPr>
          <a:xfrm>
            <a:off x="4625945" y="5331779"/>
            <a:ext cx="298043" cy="314099"/>
          </a:xfrm>
          <a:custGeom>
            <a:avLst/>
            <a:gdLst>
              <a:gd name="connsiteX0" fmla="*/ 251362 w 559892"/>
              <a:gd name="connsiteY0" fmla="*/ 491451 h 590178"/>
              <a:gd name="connsiteX1" fmla="*/ 267903 w 559892"/>
              <a:gd name="connsiteY1" fmla="*/ 499721 h 590178"/>
              <a:gd name="connsiteX2" fmla="*/ 285630 w 559892"/>
              <a:gd name="connsiteY2" fmla="*/ 494993 h 590178"/>
              <a:gd name="connsiteX3" fmla="*/ 292719 w 559892"/>
              <a:gd name="connsiteY3" fmla="*/ 502082 h 590178"/>
              <a:gd name="connsiteX4" fmla="*/ 289171 w 559892"/>
              <a:gd name="connsiteY4" fmla="*/ 510352 h 590178"/>
              <a:gd name="connsiteX5" fmla="*/ 251362 w 559892"/>
              <a:gd name="connsiteY5" fmla="*/ 507991 h 590178"/>
              <a:gd name="connsiteX6" fmla="*/ 202916 w 559892"/>
              <a:gd name="connsiteY6" fmla="*/ 515081 h 590178"/>
              <a:gd name="connsiteX7" fmla="*/ 251362 w 559892"/>
              <a:gd name="connsiteY7" fmla="*/ 491451 h 590178"/>
              <a:gd name="connsiteX8" fmla="*/ 101483 w 559892"/>
              <a:gd name="connsiteY8" fmla="*/ 430072 h 590178"/>
              <a:gd name="connsiteX9" fmla="*/ 103838 w 559892"/>
              <a:gd name="connsiteY9" fmla="*/ 430072 h 590178"/>
              <a:gd name="connsiteX10" fmla="*/ 106187 w 559892"/>
              <a:gd name="connsiteY10" fmla="*/ 509208 h 590178"/>
              <a:gd name="connsiteX11" fmla="*/ 143996 w 559892"/>
              <a:gd name="connsiteY11" fmla="*/ 459581 h 590178"/>
              <a:gd name="connsiteX12" fmla="*/ 156995 w 559892"/>
              <a:gd name="connsiteY12" fmla="*/ 500962 h 590178"/>
              <a:gd name="connsiteX13" fmla="*/ 191262 w 559892"/>
              <a:gd name="connsiteY13" fmla="*/ 500962 h 590178"/>
              <a:gd name="connsiteX14" fmla="*/ 187721 w 559892"/>
              <a:gd name="connsiteY14" fmla="*/ 512780 h 590178"/>
              <a:gd name="connsiteX15" fmla="*/ 152267 w 559892"/>
              <a:gd name="connsiteY15" fmla="*/ 512780 h 590178"/>
              <a:gd name="connsiteX16" fmla="*/ 141641 w 559892"/>
              <a:gd name="connsiteY16" fmla="*/ 486783 h 590178"/>
              <a:gd name="connsiteX17" fmla="*/ 97917 w 559892"/>
              <a:gd name="connsiteY17" fmla="*/ 519864 h 590178"/>
              <a:gd name="connsiteX18" fmla="*/ 100272 w 559892"/>
              <a:gd name="connsiteY18" fmla="*/ 447793 h 590178"/>
              <a:gd name="connsiteX19" fmla="*/ 60108 w 559892"/>
              <a:gd name="connsiteY19" fmla="*/ 493879 h 590178"/>
              <a:gd name="connsiteX20" fmla="*/ 63662 w 559892"/>
              <a:gd name="connsiteY20" fmla="*/ 504504 h 590178"/>
              <a:gd name="connsiteX21" fmla="*/ 43580 w 559892"/>
              <a:gd name="connsiteY21" fmla="*/ 518689 h 590178"/>
              <a:gd name="connsiteX22" fmla="*/ 57759 w 559892"/>
              <a:gd name="connsiteY22" fmla="*/ 473791 h 590178"/>
              <a:gd name="connsiteX23" fmla="*/ 69571 w 559892"/>
              <a:gd name="connsiteY23" fmla="*/ 454883 h 590178"/>
              <a:gd name="connsiteX24" fmla="*/ 101483 w 559892"/>
              <a:gd name="connsiteY24" fmla="*/ 430072 h 590178"/>
              <a:gd name="connsiteX25" fmla="*/ 212346 w 559892"/>
              <a:gd name="connsiteY25" fmla="*/ 390091 h 590178"/>
              <a:gd name="connsiteX26" fmla="*/ 208798 w 559892"/>
              <a:gd name="connsiteY26" fmla="*/ 416082 h 590178"/>
              <a:gd name="connsiteX27" fmla="*/ 239530 w 559892"/>
              <a:gd name="connsiteY27" fmla="*/ 444440 h 590178"/>
              <a:gd name="connsiteX28" fmla="*/ 263160 w 559892"/>
              <a:gd name="connsiteY28" fmla="*/ 438537 h 590178"/>
              <a:gd name="connsiteX29" fmla="*/ 212346 w 559892"/>
              <a:gd name="connsiteY29" fmla="*/ 390091 h 590178"/>
              <a:gd name="connsiteX30" fmla="*/ 111755 w 559892"/>
              <a:gd name="connsiteY30" fmla="*/ 372101 h 590178"/>
              <a:gd name="connsiteX31" fmla="*/ 144015 w 559892"/>
              <a:gd name="connsiteY31" fmla="*/ 375802 h 590178"/>
              <a:gd name="connsiteX32" fmla="*/ 89660 w 559892"/>
              <a:gd name="connsiteY32" fmla="*/ 379350 h 590178"/>
              <a:gd name="connsiteX33" fmla="*/ 111755 w 559892"/>
              <a:gd name="connsiteY33" fmla="*/ 372101 h 590178"/>
              <a:gd name="connsiteX34" fmla="*/ 167613 w 559892"/>
              <a:gd name="connsiteY34" fmla="*/ 319736 h 590178"/>
              <a:gd name="connsiteX35" fmla="*/ 186530 w 559892"/>
              <a:gd name="connsiteY35" fmla="*/ 323876 h 590178"/>
              <a:gd name="connsiteX36" fmla="*/ 182976 w 559892"/>
              <a:gd name="connsiteY36" fmla="*/ 336875 h 590178"/>
              <a:gd name="connsiteX37" fmla="*/ 126241 w 559892"/>
              <a:gd name="connsiteY37" fmla="*/ 335670 h 590178"/>
              <a:gd name="connsiteX38" fmla="*/ 94341 w 559892"/>
              <a:gd name="connsiteY38" fmla="*/ 323852 h 590178"/>
              <a:gd name="connsiteX39" fmla="*/ 147510 w 559892"/>
              <a:gd name="connsiteY39" fmla="*/ 320310 h 590178"/>
              <a:gd name="connsiteX40" fmla="*/ 167613 w 559892"/>
              <a:gd name="connsiteY40" fmla="*/ 319736 h 590178"/>
              <a:gd name="connsiteX41" fmla="*/ 158138 w 559892"/>
              <a:gd name="connsiteY41" fmla="*/ 261314 h 590178"/>
              <a:gd name="connsiteX42" fmla="*/ 217222 w 559892"/>
              <a:gd name="connsiteY42" fmla="*/ 264862 h 590178"/>
              <a:gd name="connsiteX43" fmla="*/ 243213 w 559892"/>
              <a:gd name="connsiteY43" fmla="*/ 269597 h 590178"/>
              <a:gd name="connsiteX44" fmla="*/ 239672 w 559892"/>
              <a:gd name="connsiteY44" fmla="*/ 279048 h 590178"/>
              <a:gd name="connsiteX45" fmla="*/ 81333 w 559892"/>
              <a:gd name="connsiteY45" fmla="*/ 275494 h 590178"/>
              <a:gd name="connsiteX46" fmla="*/ 158138 w 559892"/>
              <a:gd name="connsiteY46" fmla="*/ 261314 h 590178"/>
              <a:gd name="connsiteX47" fmla="*/ 101704 w 559892"/>
              <a:gd name="connsiteY47" fmla="*/ 188883 h 590178"/>
              <a:gd name="connsiteX48" fmla="*/ 117925 w 559892"/>
              <a:gd name="connsiteY48" fmla="*/ 189327 h 590178"/>
              <a:gd name="connsiteX49" fmla="*/ 243176 w 559892"/>
              <a:gd name="connsiteY49" fmla="*/ 198784 h 590178"/>
              <a:gd name="connsiteX50" fmla="*/ 269204 w 559892"/>
              <a:gd name="connsiteY50" fmla="*/ 207048 h 590178"/>
              <a:gd name="connsiteX51" fmla="*/ 227823 w 559892"/>
              <a:gd name="connsiteY51" fmla="*/ 214144 h 590178"/>
              <a:gd name="connsiteX52" fmla="*/ 204180 w 559892"/>
              <a:gd name="connsiteY52" fmla="*/ 207048 h 590178"/>
              <a:gd name="connsiteX53" fmla="*/ 179376 w 559892"/>
              <a:gd name="connsiteY53" fmla="*/ 205867 h 590178"/>
              <a:gd name="connsiteX54" fmla="*/ 94295 w 559892"/>
              <a:gd name="connsiteY54" fmla="*/ 204687 h 590178"/>
              <a:gd name="connsiteX55" fmla="*/ 88386 w 559892"/>
              <a:gd name="connsiteY55" fmla="*/ 195230 h 590178"/>
              <a:gd name="connsiteX56" fmla="*/ 101704 w 559892"/>
              <a:gd name="connsiteY56" fmla="*/ 188883 h 590178"/>
              <a:gd name="connsiteX57" fmla="*/ 285611 w 559892"/>
              <a:gd name="connsiteY57" fmla="*/ 172816 h 590178"/>
              <a:gd name="connsiteX58" fmla="*/ 271426 w 559892"/>
              <a:gd name="connsiteY58" fmla="*/ 183453 h 590178"/>
              <a:gd name="connsiteX59" fmla="*/ 285611 w 559892"/>
              <a:gd name="connsiteY59" fmla="*/ 172816 h 590178"/>
              <a:gd name="connsiteX60" fmla="*/ 436858 w 559892"/>
              <a:gd name="connsiteY60" fmla="*/ 146677 h 590178"/>
              <a:gd name="connsiteX61" fmla="*/ 390767 w 559892"/>
              <a:gd name="connsiteY61" fmla="*/ 201033 h 590178"/>
              <a:gd name="connsiteX62" fmla="*/ 328153 w 559892"/>
              <a:gd name="connsiteY62" fmla="*/ 280199 h 590178"/>
              <a:gd name="connsiteX63" fmla="*/ 309245 w 559892"/>
              <a:gd name="connsiteY63" fmla="*/ 296764 h 590178"/>
              <a:gd name="connsiteX64" fmla="*/ 243072 w 559892"/>
              <a:gd name="connsiteY64" fmla="*/ 380652 h 590178"/>
              <a:gd name="connsiteX65" fmla="*/ 233615 w 559892"/>
              <a:gd name="connsiteY65" fmla="*/ 385381 h 590178"/>
              <a:gd name="connsiteX66" fmla="*/ 254914 w 559892"/>
              <a:gd name="connsiteY66" fmla="*/ 406643 h 590178"/>
              <a:gd name="connsiteX67" fmla="*/ 278544 w 559892"/>
              <a:gd name="connsiteY67" fmla="*/ 426725 h 590178"/>
              <a:gd name="connsiteX68" fmla="*/ 292723 w 559892"/>
              <a:gd name="connsiteY68" fmla="*/ 410191 h 590178"/>
              <a:gd name="connsiteX69" fmla="*/ 300994 w 559892"/>
              <a:gd name="connsiteY69" fmla="*/ 406637 h 590178"/>
              <a:gd name="connsiteX70" fmla="*/ 306903 w 559892"/>
              <a:gd name="connsiteY70" fmla="*/ 397186 h 590178"/>
              <a:gd name="connsiteX71" fmla="*/ 339989 w 559892"/>
              <a:gd name="connsiteY71" fmla="*/ 366467 h 590178"/>
              <a:gd name="connsiteX72" fmla="*/ 355349 w 559892"/>
              <a:gd name="connsiteY72" fmla="*/ 347559 h 590178"/>
              <a:gd name="connsiteX73" fmla="*/ 356530 w 559892"/>
              <a:gd name="connsiteY73" fmla="*/ 336928 h 590178"/>
              <a:gd name="connsiteX74" fmla="*/ 365987 w 559892"/>
              <a:gd name="connsiteY74" fmla="*/ 335747 h 590178"/>
              <a:gd name="connsiteX75" fmla="*/ 391978 w 559892"/>
              <a:gd name="connsiteY75" fmla="*/ 302660 h 590178"/>
              <a:gd name="connsiteX76" fmla="*/ 485329 w 559892"/>
              <a:gd name="connsiteY76" fmla="*/ 183324 h 590178"/>
              <a:gd name="connsiteX77" fmla="*/ 469969 w 559892"/>
              <a:gd name="connsiteY77" fmla="*/ 172686 h 590178"/>
              <a:gd name="connsiteX78" fmla="*/ 440424 w 559892"/>
              <a:gd name="connsiteY78" fmla="*/ 209315 h 590178"/>
              <a:gd name="connsiteX79" fmla="*/ 389611 w 559892"/>
              <a:gd name="connsiteY79" fmla="*/ 268393 h 590178"/>
              <a:gd name="connsiteX80" fmla="*/ 272641 w 559892"/>
              <a:gd name="connsiteY80" fmla="*/ 392464 h 590178"/>
              <a:gd name="connsiteX81" fmla="*/ 256089 w 559892"/>
              <a:gd name="connsiteY81" fmla="*/ 399554 h 590178"/>
              <a:gd name="connsiteX82" fmla="*/ 348260 w 559892"/>
              <a:gd name="connsiteY82" fmla="*/ 288481 h 590178"/>
              <a:gd name="connsiteX83" fmla="*/ 389611 w 559892"/>
              <a:gd name="connsiteY83" fmla="*/ 242396 h 590178"/>
              <a:gd name="connsiteX84" fmla="*/ 441581 w 559892"/>
              <a:gd name="connsiteY84" fmla="*/ 182125 h 590178"/>
              <a:gd name="connsiteX85" fmla="*/ 458115 w 559892"/>
              <a:gd name="connsiteY85" fmla="*/ 163224 h 590178"/>
              <a:gd name="connsiteX86" fmla="*/ 436858 w 559892"/>
              <a:gd name="connsiteY86" fmla="*/ 146677 h 590178"/>
              <a:gd name="connsiteX87" fmla="*/ 89601 w 559892"/>
              <a:gd name="connsiteY87" fmla="*/ 126781 h 590178"/>
              <a:gd name="connsiteX88" fmla="*/ 140409 w 559892"/>
              <a:gd name="connsiteY88" fmla="*/ 127967 h 590178"/>
              <a:gd name="connsiteX89" fmla="*/ 167587 w 559892"/>
              <a:gd name="connsiteY89" fmla="*/ 133870 h 590178"/>
              <a:gd name="connsiteX90" fmla="*/ 213672 w 559892"/>
              <a:gd name="connsiteY90" fmla="*/ 129142 h 590178"/>
              <a:gd name="connsiteX91" fmla="*/ 245585 w 559892"/>
              <a:gd name="connsiteY91" fmla="*/ 132690 h 590178"/>
              <a:gd name="connsiteX92" fmla="*/ 243217 w 559892"/>
              <a:gd name="connsiteY92" fmla="*/ 143327 h 590178"/>
              <a:gd name="connsiteX93" fmla="*/ 101425 w 559892"/>
              <a:gd name="connsiteY93" fmla="*/ 139779 h 590178"/>
              <a:gd name="connsiteX94" fmla="*/ 82518 w 559892"/>
              <a:gd name="connsiteY94" fmla="*/ 142140 h 590178"/>
              <a:gd name="connsiteX95" fmla="*/ 74235 w 559892"/>
              <a:gd name="connsiteY95" fmla="*/ 133870 h 590178"/>
              <a:gd name="connsiteX96" fmla="*/ 89601 w 559892"/>
              <a:gd name="connsiteY96" fmla="*/ 126781 h 590178"/>
              <a:gd name="connsiteX97" fmla="*/ 499484 w 559892"/>
              <a:gd name="connsiteY97" fmla="*/ 125414 h 590178"/>
              <a:gd name="connsiteX98" fmla="*/ 480576 w 559892"/>
              <a:gd name="connsiteY98" fmla="*/ 158495 h 590178"/>
              <a:gd name="connsiteX99" fmla="*/ 494750 w 559892"/>
              <a:gd name="connsiteY99" fmla="*/ 170307 h 590178"/>
              <a:gd name="connsiteX100" fmla="*/ 516018 w 559892"/>
              <a:gd name="connsiteY100" fmla="*/ 139587 h 590178"/>
              <a:gd name="connsiteX101" fmla="*/ 499484 w 559892"/>
              <a:gd name="connsiteY101" fmla="*/ 125414 h 590178"/>
              <a:gd name="connsiteX102" fmla="*/ 272048 w 559892"/>
              <a:gd name="connsiteY102" fmla="*/ 125171 h 590178"/>
              <a:gd name="connsiteX103" fmla="*/ 298604 w 559892"/>
              <a:gd name="connsiteY103" fmla="*/ 136241 h 590178"/>
              <a:gd name="connsiteX104" fmla="*/ 273787 w 559892"/>
              <a:gd name="connsiteY104" fmla="*/ 140964 h 590178"/>
              <a:gd name="connsiteX105" fmla="*/ 267878 w 559892"/>
              <a:gd name="connsiteY105" fmla="*/ 131507 h 590178"/>
              <a:gd name="connsiteX106" fmla="*/ 272048 w 559892"/>
              <a:gd name="connsiteY106" fmla="*/ 125171 h 590178"/>
              <a:gd name="connsiteX107" fmla="*/ 484112 w 559892"/>
              <a:gd name="connsiteY107" fmla="*/ 110048 h 590178"/>
              <a:gd name="connsiteX108" fmla="*/ 462849 w 559892"/>
              <a:gd name="connsiteY108" fmla="*/ 145503 h 590178"/>
              <a:gd name="connsiteX109" fmla="*/ 468752 w 559892"/>
              <a:gd name="connsiteY109" fmla="*/ 151405 h 590178"/>
              <a:gd name="connsiteX110" fmla="*/ 491214 w 559892"/>
              <a:gd name="connsiteY110" fmla="*/ 115957 h 590178"/>
              <a:gd name="connsiteX111" fmla="*/ 484112 w 559892"/>
              <a:gd name="connsiteY111" fmla="*/ 110048 h 590178"/>
              <a:gd name="connsiteX112" fmla="*/ 403771 w 559892"/>
              <a:gd name="connsiteY112" fmla="*/ 107687 h 590178"/>
              <a:gd name="connsiteX113" fmla="*/ 217081 w 559892"/>
              <a:gd name="connsiteY113" fmla="*/ 368816 h 590178"/>
              <a:gd name="connsiteX114" fmla="*/ 227700 w 559892"/>
              <a:gd name="connsiteY114" fmla="*/ 377092 h 590178"/>
              <a:gd name="connsiteX115" fmla="*/ 239512 w 559892"/>
              <a:gd name="connsiteY115" fmla="*/ 365280 h 590178"/>
              <a:gd name="connsiteX116" fmla="*/ 285591 w 559892"/>
              <a:gd name="connsiteY116" fmla="*/ 310925 h 590178"/>
              <a:gd name="connsiteX117" fmla="*/ 300951 w 559892"/>
              <a:gd name="connsiteY117" fmla="*/ 290842 h 590178"/>
              <a:gd name="connsiteX118" fmla="*/ 367119 w 559892"/>
              <a:gd name="connsiteY118" fmla="*/ 211676 h 590178"/>
              <a:gd name="connsiteX119" fmla="*/ 429738 w 559892"/>
              <a:gd name="connsiteY119" fmla="*/ 134889 h 590178"/>
              <a:gd name="connsiteX120" fmla="*/ 403771 w 559892"/>
              <a:gd name="connsiteY120" fmla="*/ 107687 h 590178"/>
              <a:gd name="connsiteX121" fmla="*/ 466397 w 559892"/>
              <a:gd name="connsiteY121" fmla="*/ 95869 h 590178"/>
              <a:gd name="connsiteX122" fmla="*/ 466397 w 559892"/>
              <a:gd name="connsiteY122" fmla="*/ 95881 h 590178"/>
              <a:gd name="connsiteX123" fmla="*/ 453393 w 559892"/>
              <a:gd name="connsiteY123" fmla="*/ 136046 h 590178"/>
              <a:gd name="connsiteX124" fmla="*/ 472337 w 559892"/>
              <a:gd name="connsiteY124" fmla="*/ 98230 h 590178"/>
              <a:gd name="connsiteX125" fmla="*/ 466397 w 559892"/>
              <a:gd name="connsiteY125" fmla="*/ 95869 h 590178"/>
              <a:gd name="connsiteX126" fmla="*/ 442767 w 559892"/>
              <a:gd name="connsiteY126" fmla="*/ 76962 h 590178"/>
              <a:gd name="connsiteX127" fmla="*/ 442767 w 559892"/>
              <a:gd name="connsiteY127" fmla="*/ 76974 h 590178"/>
              <a:gd name="connsiteX128" fmla="*/ 436858 w 559892"/>
              <a:gd name="connsiteY128" fmla="*/ 117138 h 590178"/>
              <a:gd name="connsiteX129" fmla="*/ 455760 w 559892"/>
              <a:gd name="connsiteY129" fmla="*/ 85238 h 590178"/>
              <a:gd name="connsiteX130" fmla="*/ 442767 w 559892"/>
              <a:gd name="connsiteY130" fmla="*/ 76962 h 590178"/>
              <a:gd name="connsiteX131" fmla="*/ 75194 w 559892"/>
              <a:gd name="connsiteY131" fmla="*/ 72607 h 590178"/>
              <a:gd name="connsiteX132" fmla="*/ 32745 w 559892"/>
              <a:gd name="connsiteY132" fmla="*/ 75787 h 590178"/>
              <a:gd name="connsiteX133" fmla="*/ 29197 w 559892"/>
              <a:gd name="connsiteY133" fmla="*/ 80516 h 590178"/>
              <a:gd name="connsiteX134" fmla="*/ 32745 w 559892"/>
              <a:gd name="connsiteY134" fmla="*/ 91141 h 590178"/>
              <a:gd name="connsiteX135" fmla="*/ 30378 w 559892"/>
              <a:gd name="connsiteY135" fmla="*/ 192769 h 590178"/>
              <a:gd name="connsiteX136" fmla="*/ 29197 w 559892"/>
              <a:gd name="connsiteY136" fmla="*/ 352288 h 590178"/>
              <a:gd name="connsiteX137" fmla="*/ 20933 w 559892"/>
              <a:gd name="connsiteY137" fmla="*/ 460987 h 590178"/>
              <a:gd name="connsiteX138" fmla="*/ 19753 w 559892"/>
              <a:gd name="connsiteY138" fmla="*/ 510614 h 590178"/>
              <a:gd name="connsiteX139" fmla="*/ 30378 w 559892"/>
              <a:gd name="connsiteY139" fmla="*/ 572077 h 590178"/>
              <a:gd name="connsiteX140" fmla="*/ 43382 w 559892"/>
              <a:gd name="connsiteY140" fmla="*/ 575613 h 590178"/>
              <a:gd name="connsiteX141" fmla="*/ 290332 w 559892"/>
              <a:gd name="connsiteY141" fmla="*/ 556711 h 590178"/>
              <a:gd name="connsiteX142" fmla="*/ 326960 w 559892"/>
              <a:gd name="connsiteY142" fmla="*/ 544893 h 590178"/>
              <a:gd name="connsiteX143" fmla="*/ 348260 w 559892"/>
              <a:gd name="connsiteY143" fmla="*/ 397192 h 590178"/>
              <a:gd name="connsiteX144" fmla="*/ 317540 w 559892"/>
              <a:gd name="connsiteY144" fmla="*/ 427918 h 590178"/>
              <a:gd name="connsiteX145" fmla="*/ 299813 w 559892"/>
              <a:gd name="connsiteY145" fmla="*/ 449217 h 590178"/>
              <a:gd name="connsiteX146" fmla="*/ 289176 w 559892"/>
              <a:gd name="connsiteY146" fmla="*/ 443308 h 590178"/>
              <a:gd name="connsiteX147" fmla="*/ 283273 w 559892"/>
              <a:gd name="connsiteY147" fmla="*/ 449217 h 590178"/>
              <a:gd name="connsiteX148" fmla="*/ 234832 w 559892"/>
              <a:gd name="connsiteY148" fmla="*/ 465758 h 590178"/>
              <a:gd name="connsiteX149" fmla="*/ 189921 w 559892"/>
              <a:gd name="connsiteY149" fmla="*/ 475208 h 590178"/>
              <a:gd name="connsiteX150" fmla="*/ 195830 w 559892"/>
              <a:gd name="connsiteY150" fmla="*/ 390139 h 590178"/>
              <a:gd name="connsiteX151" fmla="*/ 201733 w 559892"/>
              <a:gd name="connsiteY151" fmla="*/ 361781 h 590178"/>
              <a:gd name="connsiteX152" fmla="*/ 224195 w 559892"/>
              <a:gd name="connsiteY152" fmla="*/ 327514 h 590178"/>
              <a:gd name="connsiteX153" fmla="*/ 274996 w 559892"/>
              <a:gd name="connsiteY153" fmla="*/ 251889 h 590178"/>
              <a:gd name="connsiteX154" fmla="*/ 337622 w 559892"/>
              <a:gd name="connsiteY154" fmla="*/ 173904 h 590178"/>
              <a:gd name="connsiteX155" fmla="*/ 326985 w 559892"/>
              <a:gd name="connsiteY155" fmla="*/ 81739 h 590178"/>
              <a:gd name="connsiteX156" fmla="*/ 170989 w 559892"/>
              <a:gd name="connsiteY156" fmla="*/ 79329 h 590178"/>
              <a:gd name="connsiteX157" fmla="*/ 170989 w 559892"/>
              <a:gd name="connsiteY157" fmla="*/ 79335 h 590178"/>
              <a:gd name="connsiteX158" fmla="*/ 116640 w 559892"/>
              <a:gd name="connsiteY158" fmla="*/ 78148 h 590178"/>
              <a:gd name="connsiteX159" fmla="*/ 75194 w 559892"/>
              <a:gd name="connsiteY159" fmla="*/ 72607 h 590178"/>
              <a:gd name="connsiteX160" fmla="*/ 426221 w 559892"/>
              <a:gd name="connsiteY160" fmla="*/ 72239 h 590178"/>
              <a:gd name="connsiteX161" fmla="*/ 413228 w 559892"/>
              <a:gd name="connsiteY161" fmla="*/ 97050 h 590178"/>
              <a:gd name="connsiteX162" fmla="*/ 413228 w 559892"/>
              <a:gd name="connsiteY162" fmla="*/ 97056 h 590178"/>
              <a:gd name="connsiteX163" fmla="*/ 429763 w 559892"/>
              <a:gd name="connsiteY163" fmla="*/ 73420 h 590178"/>
              <a:gd name="connsiteX164" fmla="*/ 426221 w 559892"/>
              <a:gd name="connsiteY164" fmla="*/ 72239 h 590178"/>
              <a:gd name="connsiteX165" fmla="*/ 478209 w 559892"/>
              <a:gd name="connsiteY165" fmla="*/ 17878 h 590178"/>
              <a:gd name="connsiteX166" fmla="*/ 461675 w 559892"/>
              <a:gd name="connsiteY166" fmla="*/ 26154 h 590178"/>
              <a:gd name="connsiteX167" fmla="*/ 440376 w 559892"/>
              <a:gd name="connsiteY167" fmla="*/ 53326 h 590178"/>
              <a:gd name="connsiteX168" fmla="*/ 471095 w 559892"/>
              <a:gd name="connsiteY168" fmla="*/ 73408 h 590178"/>
              <a:gd name="connsiteX169" fmla="*/ 525457 w 559892"/>
              <a:gd name="connsiteY169" fmla="*/ 125408 h 590178"/>
              <a:gd name="connsiteX170" fmla="*/ 538474 w 559892"/>
              <a:gd name="connsiteY170" fmla="*/ 99417 h 590178"/>
              <a:gd name="connsiteX171" fmla="*/ 537293 w 559892"/>
              <a:gd name="connsiteY171" fmla="*/ 88780 h 590178"/>
              <a:gd name="connsiteX172" fmla="*/ 542016 w 559892"/>
              <a:gd name="connsiteY172" fmla="*/ 81690 h 590178"/>
              <a:gd name="connsiteX173" fmla="*/ 478209 w 559892"/>
              <a:gd name="connsiteY173" fmla="*/ 17878 h 590178"/>
              <a:gd name="connsiteX174" fmla="*/ 481757 w 559892"/>
              <a:gd name="connsiteY174" fmla="*/ 181 h 590178"/>
              <a:gd name="connsiteX175" fmla="*/ 538474 w 559892"/>
              <a:gd name="connsiteY175" fmla="*/ 22636 h 590178"/>
              <a:gd name="connsiteX176" fmla="*/ 559773 w 559892"/>
              <a:gd name="connsiteY176" fmla="*/ 76986 h 590178"/>
              <a:gd name="connsiteX177" fmla="*/ 543227 w 559892"/>
              <a:gd name="connsiteY177" fmla="*/ 124252 h 590178"/>
              <a:gd name="connsiteX178" fmla="*/ 540865 w 559892"/>
              <a:gd name="connsiteY178" fmla="*/ 144334 h 590178"/>
              <a:gd name="connsiteX179" fmla="*/ 481787 w 559892"/>
              <a:gd name="connsiteY179" fmla="*/ 219952 h 590178"/>
              <a:gd name="connsiteX180" fmla="*/ 439244 w 559892"/>
              <a:gd name="connsiteY180" fmla="*/ 281416 h 590178"/>
              <a:gd name="connsiteX181" fmla="*/ 387262 w 559892"/>
              <a:gd name="connsiteY181" fmla="*/ 336952 h 590178"/>
              <a:gd name="connsiteX182" fmla="*/ 370709 w 559892"/>
              <a:gd name="connsiteY182" fmla="*/ 365274 h 590178"/>
              <a:gd name="connsiteX183" fmla="*/ 374251 w 559892"/>
              <a:gd name="connsiteY183" fmla="*/ 423171 h 590178"/>
              <a:gd name="connsiteX184" fmla="*/ 365987 w 559892"/>
              <a:gd name="connsiteY184" fmla="*/ 459800 h 590178"/>
              <a:gd name="connsiteX185" fmla="*/ 364770 w 559892"/>
              <a:gd name="connsiteY185" fmla="*/ 496435 h 590178"/>
              <a:gd name="connsiteX186" fmla="*/ 362414 w 559892"/>
              <a:gd name="connsiteY186" fmla="*/ 560235 h 590178"/>
              <a:gd name="connsiteX187" fmla="*/ 361197 w 559892"/>
              <a:gd name="connsiteY187" fmla="*/ 580317 h 590178"/>
              <a:gd name="connsiteX188" fmla="*/ 300951 w 559892"/>
              <a:gd name="connsiteY188" fmla="*/ 572047 h 590178"/>
              <a:gd name="connsiteX189" fmla="*/ 257227 w 559892"/>
              <a:gd name="connsiteY189" fmla="*/ 576769 h 590178"/>
              <a:gd name="connsiteX190" fmla="*/ 147371 w 559892"/>
              <a:gd name="connsiteY190" fmla="*/ 583865 h 590178"/>
              <a:gd name="connsiteX191" fmla="*/ 63483 w 559892"/>
              <a:gd name="connsiteY191" fmla="*/ 589780 h 590178"/>
              <a:gd name="connsiteX192" fmla="*/ 2025 w 559892"/>
              <a:gd name="connsiteY192" fmla="*/ 581510 h 590178"/>
              <a:gd name="connsiteX193" fmla="*/ 845 w 559892"/>
              <a:gd name="connsiteY193" fmla="*/ 459800 h 590178"/>
              <a:gd name="connsiteX194" fmla="*/ 2025 w 559892"/>
              <a:gd name="connsiteY194" fmla="*/ 365274 h 590178"/>
              <a:gd name="connsiteX195" fmla="*/ 845 w 559892"/>
              <a:gd name="connsiteY195" fmla="*/ 351095 h 590178"/>
              <a:gd name="connsiteX196" fmla="*/ 12663 w 559892"/>
              <a:gd name="connsiteY196" fmla="*/ 216392 h 590178"/>
              <a:gd name="connsiteX197" fmla="*/ 6748 w 559892"/>
              <a:gd name="connsiteY197" fmla="*/ 149038 h 590178"/>
              <a:gd name="connsiteX198" fmla="*/ 6748 w 559892"/>
              <a:gd name="connsiteY198" fmla="*/ 59241 h 590178"/>
              <a:gd name="connsiteX199" fmla="*/ 23294 w 559892"/>
              <a:gd name="connsiteY199" fmla="*/ 61602 h 590178"/>
              <a:gd name="connsiteX200" fmla="*/ 116640 w 559892"/>
              <a:gd name="connsiteY200" fmla="*/ 61602 h 590178"/>
              <a:gd name="connsiteX201" fmla="*/ 137902 w 559892"/>
              <a:gd name="connsiteY201" fmla="*/ 59241 h 590178"/>
              <a:gd name="connsiteX202" fmla="*/ 156816 w 559892"/>
              <a:gd name="connsiteY202" fmla="*/ 62789 h 590178"/>
              <a:gd name="connsiteX203" fmla="*/ 285609 w 559892"/>
              <a:gd name="connsiteY203" fmla="*/ 65150 h 590178"/>
              <a:gd name="connsiteX204" fmla="*/ 336417 w 559892"/>
              <a:gd name="connsiteY204" fmla="*/ 59241 h 590178"/>
              <a:gd name="connsiteX205" fmla="*/ 354144 w 559892"/>
              <a:gd name="connsiteY205" fmla="*/ 100622 h 590178"/>
              <a:gd name="connsiteX206" fmla="*/ 355325 w 559892"/>
              <a:gd name="connsiteY206" fmla="*/ 144340 h 590178"/>
              <a:gd name="connsiteX207" fmla="*/ 380129 w 559892"/>
              <a:gd name="connsiteY207" fmla="*/ 110073 h 590178"/>
              <a:gd name="connsiteX208" fmla="*/ 451037 w 559892"/>
              <a:gd name="connsiteY208" fmla="*/ 7277 h 590178"/>
              <a:gd name="connsiteX209" fmla="*/ 481757 w 559892"/>
              <a:gd name="connsiteY209" fmla="*/ 181 h 5901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Lst>
            <a:rect l="l" t="t" r="r" b="b"/>
            <a:pathLst>
              <a:path w="559892" h="590178">
                <a:moveTo>
                  <a:pt x="251362" y="491451"/>
                </a:moveTo>
                <a:cubicBezTo>
                  <a:pt x="257612" y="489570"/>
                  <a:pt x="264361" y="499319"/>
                  <a:pt x="267903" y="499721"/>
                </a:cubicBezTo>
                <a:cubicBezTo>
                  <a:pt x="273927" y="498254"/>
                  <a:pt x="278546" y="495394"/>
                  <a:pt x="285630" y="494993"/>
                </a:cubicBezTo>
                <a:cubicBezTo>
                  <a:pt x="287504" y="497841"/>
                  <a:pt x="291161" y="498912"/>
                  <a:pt x="292719" y="502082"/>
                </a:cubicBezTo>
                <a:cubicBezTo>
                  <a:pt x="292409" y="505733"/>
                  <a:pt x="290157" y="507395"/>
                  <a:pt x="289171" y="510352"/>
                </a:cubicBezTo>
                <a:cubicBezTo>
                  <a:pt x="277609" y="512714"/>
                  <a:pt x="258537" y="517856"/>
                  <a:pt x="251362" y="507991"/>
                </a:cubicBezTo>
                <a:cubicBezTo>
                  <a:pt x="229899" y="503902"/>
                  <a:pt x="218799" y="528524"/>
                  <a:pt x="202916" y="515081"/>
                </a:cubicBezTo>
                <a:cubicBezTo>
                  <a:pt x="201997" y="503464"/>
                  <a:pt x="235266" y="496301"/>
                  <a:pt x="251362" y="491451"/>
                </a:cubicBezTo>
                <a:close/>
                <a:moveTo>
                  <a:pt x="101483" y="430072"/>
                </a:moveTo>
                <a:lnTo>
                  <a:pt x="103838" y="430072"/>
                </a:lnTo>
                <a:cubicBezTo>
                  <a:pt x="122831" y="441251"/>
                  <a:pt x="97832" y="487885"/>
                  <a:pt x="106187" y="509208"/>
                </a:cubicBezTo>
                <a:cubicBezTo>
                  <a:pt x="123993" y="497871"/>
                  <a:pt x="133730" y="478464"/>
                  <a:pt x="143996" y="459581"/>
                </a:cubicBezTo>
                <a:cubicBezTo>
                  <a:pt x="164687" y="463038"/>
                  <a:pt x="151250" y="487227"/>
                  <a:pt x="156995" y="500962"/>
                </a:cubicBezTo>
                <a:cubicBezTo>
                  <a:pt x="167572" y="502532"/>
                  <a:pt x="182183" y="489674"/>
                  <a:pt x="191262" y="500962"/>
                </a:cubicBezTo>
                <a:cubicBezTo>
                  <a:pt x="193088" y="506391"/>
                  <a:pt x="190599" y="509214"/>
                  <a:pt x="187721" y="512780"/>
                </a:cubicBezTo>
                <a:cubicBezTo>
                  <a:pt x="176828" y="507176"/>
                  <a:pt x="165740" y="511722"/>
                  <a:pt x="152267" y="512780"/>
                </a:cubicBezTo>
                <a:cubicBezTo>
                  <a:pt x="144136" y="508703"/>
                  <a:pt x="142609" y="498017"/>
                  <a:pt x="141641" y="486783"/>
                </a:cubicBezTo>
                <a:cubicBezTo>
                  <a:pt x="124261" y="494323"/>
                  <a:pt x="124827" y="525779"/>
                  <a:pt x="97917" y="519864"/>
                </a:cubicBezTo>
                <a:cubicBezTo>
                  <a:pt x="86586" y="498467"/>
                  <a:pt x="96091" y="471478"/>
                  <a:pt x="100272" y="447793"/>
                </a:cubicBezTo>
                <a:cubicBezTo>
                  <a:pt x="80829" y="452400"/>
                  <a:pt x="69492" y="475269"/>
                  <a:pt x="60108" y="493879"/>
                </a:cubicBezTo>
                <a:cubicBezTo>
                  <a:pt x="58982" y="499739"/>
                  <a:pt x="63266" y="500177"/>
                  <a:pt x="63662" y="504504"/>
                </a:cubicBezTo>
                <a:cubicBezTo>
                  <a:pt x="57382" y="509659"/>
                  <a:pt x="55252" y="518945"/>
                  <a:pt x="43580" y="518689"/>
                </a:cubicBezTo>
                <a:cubicBezTo>
                  <a:pt x="35760" y="502940"/>
                  <a:pt x="50596" y="483053"/>
                  <a:pt x="57759" y="473791"/>
                </a:cubicBezTo>
                <a:cubicBezTo>
                  <a:pt x="62268" y="467955"/>
                  <a:pt x="65062" y="459630"/>
                  <a:pt x="69571" y="454883"/>
                </a:cubicBezTo>
                <a:cubicBezTo>
                  <a:pt x="79673" y="444239"/>
                  <a:pt x="92866" y="437795"/>
                  <a:pt x="101483" y="430072"/>
                </a:cubicBezTo>
                <a:close/>
                <a:moveTo>
                  <a:pt x="212346" y="390091"/>
                </a:moveTo>
                <a:cubicBezTo>
                  <a:pt x="210606" y="398190"/>
                  <a:pt x="210727" y="408128"/>
                  <a:pt x="208798" y="416082"/>
                </a:cubicBezTo>
                <a:cubicBezTo>
                  <a:pt x="216496" y="428082"/>
                  <a:pt x="234869" y="429403"/>
                  <a:pt x="239530" y="444440"/>
                </a:cubicBezTo>
                <a:cubicBezTo>
                  <a:pt x="250204" y="445268"/>
                  <a:pt x="255523" y="440740"/>
                  <a:pt x="263160" y="438537"/>
                </a:cubicBezTo>
                <a:cubicBezTo>
                  <a:pt x="250198" y="418413"/>
                  <a:pt x="232927" y="402596"/>
                  <a:pt x="212346" y="390091"/>
                </a:cubicBezTo>
                <a:close/>
                <a:moveTo>
                  <a:pt x="111755" y="372101"/>
                </a:moveTo>
                <a:cubicBezTo>
                  <a:pt x="123705" y="373161"/>
                  <a:pt x="137348" y="376046"/>
                  <a:pt x="144015" y="375802"/>
                </a:cubicBezTo>
                <a:cubicBezTo>
                  <a:pt x="138350" y="390669"/>
                  <a:pt x="89891" y="395409"/>
                  <a:pt x="89660" y="379350"/>
                </a:cubicBezTo>
                <a:cubicBezTo>
                  <a:pt x="89550" y="371807"/>
                  <a:pt x="99805" y="371042"/>
                  <a:pt x="111755" y="372101"/>
                </a:cubicBezTo>
                <a:close/>
                <a:moveTo>
                  <a:pt x="167613" y="319736"/>
                </a:moveTo>
                <a:cubicBezTo>
                  <a:pt x="174516" y="319893"/>
                  <a:pt x="181220" y="320837"/>
                  <a:pt x="186530" y="323876"/>
                </a:cubicBezTo>
                <a:cubicBezTo>
                  <a:pt x="188855" y="329889"/>
                  <a:pt x="184206" y="331428"/>
                  <a:pt x="182976" y="336875"/>
                </a:cubicBezTo>
                <a:cubicBezTo>
                  <a:pt x="166588" y="336674"/>
                  <a:pt x="147918" y="335670"/>
                  <a:pt x="126241" y="335670"/>
                </a:cubicBezTo>
                <a:cubicBezTo>
                  <a:pt x="113717" y="335670"/>
                  <a:pt x="90440" y="340849"/>
                  <a:pt x="94341" y="323852"/>
                </a:cubicBezTo>
                <a:cubicBezTo>
                  <a:pt x="109713" y="318332"/>
                  <a:pt x="130598" y="320626"/>
                  <a:pt x="147510" y="320310"/>
                </a:cubicBezTo>
                <a:cubicBezTo>
                  <a:pt x="153610" y="320207"/>
                  <a:pt x="160711" y="319578"/>
                  <a:pt x="167613" y="319736"/>
                </a:cubicBezTo>
                <a:close/>
                <a:moveTo>
                  <a:pt x="158138" y="261314"/>
                </a:moveTo>
                <a:cubicBezTo>
                  <a:pt x="173352" y="260365"/>
                  <a:pt x="197158" y="265653"/>
                  <a:pt x="217222" y="264862"/>
                </a:cubicBezTo>
                <a:cubicBezTo>
                  <a:pt x="226923" y="264485"/>
                  <a:pt x="239100" y="258454"/>
                  <a:pt x="243213" y="269597"/>
                </a:cubicBezTo>
                <a:cubicBezTo>
                  <a:pt x="245514" y="272481"/>
                  <a:pt x="240171" y="275317"/>
                  <a:pt x="239672" y="279048"/>
                </a:cubicBezTo>
                <a:cubicBezTo>
                  <a:pt x="188748" y="276711"/>
                  <a:pt x="135811" y="281251"/>
                  <a:pt x="81333" y="275494"/>
                </a:cubicBezTo>
                <a:cubicBezTo>
                  <a:pt x="89938" y="248024"/>
                  <a:pt x="138537" y="273668"/>
                  <a:pt x="158138" y="261314"/>
                </a:cubicBezTo>
                <a:close/>
                <a:moveTo>
                  <a:pt x="101704" y="188883"/>
                </a:moveTo>
                <a:cubicBezTo>
                  <a:pt x="107065" y="188646"/>
                  <a:pt x="112910" y="189540"/>
                  <a:pt x="117925" y="189327"/>
                </a:cubicBezTo>
                <a:cubicBezTo>
                  <a:pt x="157140" y="187769"/>
                  <a:pt x="205750" y="186960"/>
                  <a:pt x="243176" y="198784"/>
                </a:cubicBezTo>
                <a:cubicBezTo>
                  <a:pt x="255317" y="197524"/>
                  <a:pt x="268547" y="198662"/>
                  <a:pt x="269204" y="207048"/>
                </a:cubicBezTo>
                <a:cubicBezTo>
                  <a:pt x="264171" y="217527"/>
                  <a:pt x="240383" y="215726"/>
                  <a:pt x="227823" y="214144"/>
                </a:cubicBezTo>
                <a:cubicBezTo>
                  <a:pt x="220410" y="213206"/>
                  <a:pt x="212755" y="208441"/>
                  <a:pt x="204180" y="207048"/>
                </a:cubicBezTo>
                <a:cubicBezTo>
                  <a:pt x="196190" y="205758"/>
                  <a:pt x="187080" y="207383"/>
                  <a:pt x="179376" y="205867"/>
                </a:cubicBezTo>
                <a:cubicBezTo>
                  <a:pt x="156616" y="201407"/>
                  <a:pt x="122939" y="201224"/>
                  <a:pt x="94295" y="204687"/>
                </a:cubicBezTo>
                <a:cubicBezTo>
                  <a:pt x="91745" y="202119"/>
                  <a:pt x="90230" y="198516"/>
                  <a:pt x="88386" y="195230"/>
                </a:cubicBezTo>
                <a:cubicBezTo>
                  <a:pt x="91465" y="190490"/>
                  <a:pt x="96342" y="189120"/>
                  <a:pt x="101704" y="188883"/>
                </a:cubicBezTo>
                <a:close/>
                <a:moveTo>
                  <a:pt x="285611" y="172816"/>
                </a:moveTo>
                <a:cubicBezTo>
                  <a:pt x="286554" y="182029"/>
                  <a:pt x="280998" y="184743"/>
                  <a:pt x="271426" y="183453"/>
                </a:cubicBezTo>
                <a:cubicBezTo>
                  <a:pt x="269612" y="173899"/>
                  <a:pt x="277298" y="168392"/>
                  <a:pt x="285611" y="172816"/>
                </a:cubicBezTo>
                <a:close/>
                <a:moveTo>
                  <a:pt x="436858" y="146677"/>
                </a:moveTo>
                <a:cubicBezTo>
                  <a:pt x="418937" y="162238"/>
                  <a:pt x="411299" y="188058"/>
                  <a:pt x="390767" y="201033"/>
                </a:cubicBezTo>
                <a:cubicBezTo>
                  <a:pt x="370447" y="227997"/>
                  <a:pt x="344998" y="249784"/>
                  <a:pt x="328153" y="280199"/>
                </a:cubicBezTo>
                <a:cubicBezTo>
                  <a:pt x="319688" y="283558"/>
                  <a:pt x="317041" y="292729"/>
                  <a:pt x="309245" y="296764"/>
                </a:cubicBezTo>
                <a:cubicBezTo>
                  <a:pt x="291981" y="329516"/>
                  <a:pt x="261858" y="349421"/>
                  <a:pt x="243072" y="380652"/>
                </a:cubicBezTo>
                <a:cubicBezTo>
                  <a:pt x="241015" y="383330"/>
                  <a:pt x="234716" y="381754"/>
                  <a:pt x="233615" y="385381"/>
                </a:cubicBezTo>
                <a:cubicBezTo>
                  <a:pt x="240114" y="392933"/>
                  <a:pt x="246084" y="397990"/>
                  <a:pt x="254914" y="406643"/>
                </a:cubicBezTo>
                <a:cubicBezTo>
                  <a:pt x="259679" y="411335"/>
                  <a:pt x="271564" y="427170"/>
                  <a:pt x="278544" y="426725"/>
                </a:cubicBezTo>
                <a:cubicBezTo>
                  <a:pt x="284958" y="426330"/>
                  <a:pt x="288232" y="414475"/>
                  <a:pt x="292723" y="410191"/>
                </a:cubicBezTo>
                <a:cubicBezTo>
                  <a:pt x="294659" y="408365"/>
                  <a:pt x="298632" y="408530"/>
                  <a:pt x="300994" y="406637"/>
                </a:cubicBezTo>
                <a:cubicBezTo>
                  <a:pt x="303592" y="404568"/>
                  <a:pt x="304395" y="399864"/>
                  <a:pt x="306903" y="397186"/>
                </a:cubicBezTo>
                <a:cubicBezTo>
                  <a:pt x="316536" y="386908"/>
                  <a:pt x="330940" y="375346"/>
                  <a:pt x="339989" y="366467"/>
                </a:cubicBezTo>
                <a:cubicBezTo>
                  <a:pt x="346416" y="360150"/>
                  <a:pt x="348923" y="351168"/>
                  <a:pt x="355349" y="347559"/>
                </a:cubicBezTo>
                <a:cubicBezTo>
                  <a:pt x="355593" y="343865"/>
                  <a:pt x="354552" y="338881"/>
                  <a:pt x="356530" y="336928"/>
                </a:cubicBezTo>
                <a:cubicBezTo>
                  <a:pt x="359919" y="334141"/>
                  <a:pt x="362810" y="337689"/>
                  <a:pt x="365987" y="335747"/>
                </a:cubicBezTo>
                <a:cubicBezTo>
                  <a:pt x="374202" y="324270"/>
                  <a:pt x="387797" y="318172"/>
                  <a:pt x="391978" y="302660"/>
                </a:cubicBezTo>
                <a:cubicBezTo>
                  <a:pt x="425886" y="265673"/>
                  <a:pt x="461352" y="230243"/>
                  <a:pt x="485329" y="183324"/>
                </a:cubicBezTo>
                <a:cubicBezTo>
                  <a:pt x="480899" y="181955"/>
                  <a:pt x="476676" y="172370"/>
                  <a:pt x="469969" y="172686"/>
                </a:cubicBezTo>
                <a:cubicBezTo>
                  <a:pt x="460500" y="173161"/>
                  <a:pt x="446072" y="201544"/>
                  <a:pt x="440424" y="209315"/>
                </a:cubicBezTo>
                <a:cubicBezTo>
                  <a:pt x="426428" y="228600"/>
                  <a:pt x="399366" y="247934"/>
                  <a:pt x="389611" y="268393"/>
                </a:cubicBezTo>
                <a:cubicBezTo>
                  <a:pt x="347882" y="307005"/>
                  <a:pt x="309988" y="349464"/>
                  <a:pt x="272641" y="392464"/>
                </a:cubicBezTo>
                <a:cubicBezTo>
                  <a:pt x="273518" y="402262"/>
                  <a:pt x="260470" y="408645"/>
                  <a:pt x="256089" y="399554"/>
                </a:cubicBezTo>
                <a:cubicBezTo>
                  <a:pt x="278970" y="354685"/>
                  <a:pt x="319177" y="327136"/>
                  <a:pt x="348260" y="288481"/>
                </a:cubicBezTo>
                <a:cubicBezTo>
                  <a:pt x="365183" y="276262"/>
                  <a:pt x="379673" y="261608"/>
                  <a:pt x="389611" y="242396"/>
                </a:cubicBezTo>
                <a:cubicBezTo>
                  <a:pt x="406784" y="231271"/>
                  <a:pt x="427109" y="201629"/>
                  <a:pt x="441581" y="182125"/>
                </a:cubicBezTo>
                <a:cubicBezTo>
                  <a:pt x="443771" y="179168"/>
                  <a:pt x="458322" y="166911"/>
                  <a:pt x="458115" y="163224"/>
                </a:cubicBezTo>
                <a:cubicBezTo>
                  <a:pt x="458024" y="161331"/>
                  <a:pt x="441465" y="145825"/>
                  <a:pt x="436858" y="146677"/>
                </a:cubicBezTo>
                <a:close/>
                <a:moveTo>
                  <a:pt x="89601" y="126781"/>
                </a:moveTo>
                <a:cubicBezTo>
                  <a:pt x="103750" y="127998"/>
                  <a:pt x="128220" y="125953"/>
                  <a:pt x="140409" y="127967"/>
                </a:cubicBezTo>
                <a:cubicBezTo>
                  <a:pt x="150809" y="129677"/>
                  <a:pt x="158708" y="133967"/>
                  <a:pt x="167587" y="133870"/>
                </a:cubicBezTo>
                <a:cubicBezTo>
                  <a:pt x="180658" y="133742"/>
                  <a:pt x="195884" y="129294"/>
                  <a:pt x="213672" y="129142"/>
                </a:cubicBezTo>
                <a:cubicBezTo>
                  <a:pt x="227572" y="129032"/>
                  <a:pt x="237473" y="126488"/>
                  <a:pt x="245585" y="132690"/>
                </a:cubicBezTo>
                <a:cubicBezTo>
                  <a:pt x="246899" y="138343"/>
                  <a:pt x="241897" y="137674"/>
                  <a:pt x="243217" y="143327"/>
                </a:cubicBezTo>
                <a:cubicBezTo>
                  <a:pt x="195489" y="146461"/>
                  <a:pt x="145983" y="151366"/>
                  <a:pt x="101425" y="139779"/>
                </a:cubicBezTo>
                <a:cubicBezTo>
                  <a:pt x="95851" y="141294"/>
                  <a:pt x="90471" y="143004"/>
                  <a:pt x="82518" y="142140"/>
                </a:cubicBezTo>
                <a:cubicBezTo>
                  <a:pt x="80692" y="138489"/>
                  <a:pt x="75988" y="137637"/>
                  <a:pt x="74235" y="133870"/>
                </a:cubicBezTo>
                <a:cubicBezTo>
                  <a:pt x="77722" y="125709"/>
                  <a:pt x="79670" y="125959"/>
                  <a:pt x="89601" y="126781"/>
                </a:cubicBezTo>
                <a:close/>
                <a:moveTo>
                  <a:pt x="499484" y="125414"/>
                </a:moveTo>
                <a:cubicBezTo>
                  <a:pt x="493636" y="136904"/>
                  <a:pt x="488348" y="148941"/>
                  <a:pt x="480576" y="158495"/>
                </a:cubicBezTo>
                <a:cubicBezTo>
                  <a:pt x="483516" y="164209"/>
                  <a:pt x="488189" y="168232"/>
                  <a:pt x="494750" y="170307"/>
                </a:cubicBezTo>
                <a:cubicBezTo>
                  <a:pt x="503476" y="161708"/>
                  <a:pt x="511308" y="152209"/>
                  <a:pt x="516018" y="139587"/>
                </a:cubicBezTo>
                <a:cubicBezTo>
                  <a:pt x="510048" y="135328"/>
                  <a:pt x="506555" y="128573"/>
                  <a:pt x="499484" y="125414"/>
                </a:cubicBezTo>
                <a:close/>
                <a:moveTo>
                  <a:pt x="272048" y="125171"/>
                </a:moveTo>
                <a:cubicBezTo>
                  <a:pt x="279688" y="122470"/>
                  <a:pt x="295441" y="129546"/>
                  <a:pt x="298604" y="136241"/>
                </a:cubicBezTo>
                <a:cubicBezTo>
                  <a:pt x="296669" y="144152"/>
                  <a:pt x="282496" y="139826"/>
                  <a:pt x="273787" y="140964"/>
                </a:cubicBezTo>
                <a:cubicBezTo>
                  <a:pt x="272406" y="136704"/>
                  <a:pt x="267897" y="134556"/>
                  <a:pt x="267878" y="131507"/>
                </a:cubicBezTo>
                <a:cubicBezTo>
                  <a:pt x="267855" y="128058"/>
                  <a:pt x="269501" y="126072"/>
                  <a:pt x="272048" y="125171"/>
                </a:cubicBezTo>
                <a:close/>
                <a:moveTo>
                  <a:pt x="484112" y="110048"/>
                </a:moveTo>
                <a:cubicBezTo>
                  <a:pt x="479079" y="123936"/>
                  <a:pt x="469081" y="132826"/>
                  <a:pt x="462849" y="145503"/>
                </a:cubicBezTo>
                <a:cubicBezTo>
                  <a:pt x="465630" y="146659"/>
                  <a:pt x="464809" y="151412"/>
                  <a:pt x="468752" y="151405"/>
                </a:cubicBezTo>
                <a:cubicBezTo>
                  <a:pt x="480662" y="144012"/>
                  <a:pt x="479098" y="123163"/>
                  <a:pt x="491214" y="115957"/>
                </a:cubicBezTo>
                <a:cubicBezTo>
                  <a:pt x="487319" y="115513"/>
                  <a:pt x="488828" y="109671"/>
                  <a:pt x="484112" y="110048"/>
                </a:cubicBezTo>
                <a:close/>
                <a:moveTo>
                  <a:pt x="403771" y="107687"/>
                </a:moveTo>
                <a:cubicBezTo>
                  <a:pt x="344176" y="197363"/>
                  <a:pt x="276347" y="278811"/>
                  <a:pt x="217081" y="368816"/>
                </a:cubicBezTo>
                <a:cubicBezTo>
                  <a:pt x="220586" y="371615"/>
                  <a:pt x="221426" y="377092"/>
                  <a:pt x="227700" y="377092"/>
                </a:cubicBezTo>
                <a:cubicBezTo>
                  <a:pt x="228503" y="370033"/>
                  <a:pt x="234084" y="367733"/>
                  <a:pt x="239512" y="365280"/>
                </a:cubicBezTo>
                <a:cubicBezTo>
                  <a:pt x="252821" y="345119"/>
                  <a:pt x="267323" y="326138"/>
                  <a:pt x="285591" y="310925"/>
                </a:cubicBezTo>
                <a:cubicBezTo>
                  <a:pt x="288786" y="302307"/>
                  <a:pt x="293715" y="295425"/>
                  <a:pt x="300951" y="290842"/>
                </a:cubicBezTo>
                <a:cubicBezTo>
                  <a:pt x="321952" y="263397"/>
                  <a:pt x="342016" y="235020"/>
                  <a:pt x="367119" y="211676"/>
                </a:cubicBezTo>
                <a:cubicBezTo>
                  <a:pt x="389464" y="187511"/>
                  <a:pt x="408031" y="159609"/>
                  <a:pt x="429738" y="134889"/>
                </a:cubicBezTo>
                <a:cubicBezTo>
                  <a:pt x="419855" y="127039"/>
                  <a:pt x="415377" y="113791"/>
                  <a:pt x="403771" y="107687"/>
                </a:cubicBezTo>
                <a:close/>
                <a:moveTo>
                  <a:pt x="466397" y="95869"/>
                </a:moveTo>
                <a:lnTo>
                  <a:pt x="466397" y="95881"/>
                </a:lnTo>
                <a:cubicBezTo>
                  <a:pt x="460227" y="106409"/>
                  <a:pt x="433426" y="125001"/>
                  <a:pt x="453393" y="136046"/>
                </a:cubicBezTo>
                <a:cubicBezTo>
                  <a:pt x="462101" y="125840"/>
                  <a:pt x="468685" y="113499"/>
                  <a:pt x="472337" y="98230"/>
                </a:cubicBezTo>
                <a:cubicBezTo>
                  <a:pt x="470042" y="97725"/>
                  <a:pt x="470170" y="94859"/>
                  <a:pt x="466397" y="95869"/>
                </a:cubicBezTo>
                <a:close/>
                <a:moveTo>
                  <a:pt x="442767" y="76962"/>
                </a:moveTo>
                <a:lnTo>
                  <a:pt x="442767" y="76974"/>
                </a:lnTo>
                <a:cubicBezTo>
                  <a:pt x="438702" y="90581"/>
                  <a:pt x="414652" y="108083"/>
                  <a:pt x="436858" y="117138"/>
                </a:cubicBezTo>
                <a:cubicBezTo>
                  <a:pt x="442573" y="105916"/>
                  <a:pt x="451683" y="98103"/>
                  <a:pt x="455760" y="85238"/>
                </a:cubicBezTo>
                <a:cubicBezTo>
                  <a:pt x="452285" y="81617"/>
                  <a:pt x="449267" y="77552"/>
                  <a:pt x="442767" y="76962"/>
                </a:cubicBezTo>
                <a:close/>
                <a:moveTo>
                  <a:pt x="75194" y="72607"/>
                </a:moveTo>
                <a:cubicBezTo>
                  <a:pt x="61216" y="71104"/>
                  <a:pt x="47070" y="71055"/>
                  <a:pt x="32745" y="75787"/>
                </a:cubicBezTo>
                <a:cubicBezTo>
                  <a:pt x="32952" y="78745"/>
                  <a:pt x="30919" y="79487"/>
                  <a:pt x="29197" y="80516"/>
                </a:cubicBezTo>
                <a:cubicBezTo>
                  <a:pt x="29587" y="84855"/>
                  <a:pt x="32118" y="87051"/>
                  <a:pt x="32745" y="91141"/>
                </a:cubicBezTo>
                <a:cubicBezTo>
                  <a:pt x="28668" y="123643"/>
                  <a:pt x="31078" y="158136"/>
                  <a:pt x="30378" y="192769"/>
                </a:cubicBezTo>
                <a:cubicBezTo>
                  <a:pt x="29343" y="244538"/>
                  <a:pt x="27804" y="302107"/>
                  <a:pt x="29197" y="352288"/>
                </a:cubicBezTo>
                <a:cubicBezTo>
                  <a:pt x="30183" y="387583"/>
                  <a:pt x="20860" y="425770"/>
                  <a:pt x="20933" y="460987"/>
                </a:cubicBezTo>
                <a:cubicBezTo>
                  <a:pt x="20933" y="479377"/>
                  <a:pt x="18243" y="495291"/>
                  <a:pt x="19753" y="510614"/>
                </a:cubicBezTo>
                <a:cubicBezTo>
                  <a:pt x="21578" y="529290"/>
                  <a:pt x="25984" y="560631"/>
                  <a:pt x="30378" y="572077"/>
                </a:cubicBezTo>
                <a:cubicBezTo>
                  <a:pt x="35739" y="572236"/>
                  <a:pt x="39597" y="573903"/>
                  <a:pt x="43382" y="575613"/>
                </a:cubicBezTo>
                <a:cubicBezTo>
                  <a:pt x="121015" y="571633"/>
                  <a:pt x="205257" y="562980"/>
                  <a:pt x="290332" y="556711"/>
                </a:cubicBezTo>
                <a:cubicBezTo>
                  <a:pt x="292766" y="540676"/>
                  <a:pt x="318672" y="545526"/>
                  <a:pt x="326960" y="544893"/>
                </a:cubicBezTo>
                <a:cubicBezTo>
                  <a:pt x="339576" y="503920"/>
                  <a:pt x="355282" y="449960"/>
                  <a:pt x="348260" y="397192"/>
                </a:cubicBezTo>
                <a:cubicBezTo>
                  <a:pt x="337379" y="406795"/>
                  <a:pt x="331689" y="421589"/>
                  <a:pt x="317540" y="427918"/>
                </a:cubicBezTo>
                <a:cubicBezTo>
                  <a:pt x="314272" y="437655"/>
                  <a:pt x="309586" y="445968"/>
                  <a:pt x="299813" y="449217"/>
                </a:cubicBezTo>
                <a:cubicBezTo>
                  <a:pt x="294805" y="448706"/>
                  <a:pt x="293801" y="444209"/>
                  <a:pt x="289176" y="443308"/>
                </a:cubicBezTo>
                <a:cubicBezTo>
                  <a:pt x="287672" y="445743"/>
                  <a:pt x="287289" y="449303"/>
                  <a:pt x="283273" y="449217"/>
                </a:cubicBezTo>
                <a:cubicBezTo>
                  <a:pt x="266093" y="453033"/>
                  <a:pt x="251306" y="465137"/>
                  <a:pt x="234832" y="465758"/>
                </a:cubicBezTo>
                <a:cubicBezTo>
                  <a:pt x="222996" y="470419"/>
                  <a:pt x="203948" y="487891"/>
                  <a:pt x="189921" y="475208"/>
                </a:cubicBezTo>
                <a:cubicBezTo>
                  <a:pt x="194461" y="448785"/>
                  <a:pt x="190280" y="417275"/>
                  <a:pt x="195830" y="390139"/>
                </a:cubicBezTo>
                <a:cubicBezTo>
                  <a:pt x="181006" y="378857"/>
                  <a:pt x="194138" y="370666"/>
                  <a:pt x="201733" y="361781"/>
                </a:cubicBezTo>
                <a:cubicBezTo>
                  <a:pt x="209614" y="352598"/>
                  <a:pt x="216010" y="339995"/>
                  <a:pt x="224195" y="327514"/>
                </a:cubicBezTo>
                <a:cubicBezTo>
                  <a:pt x="241070" y="301784"/>
                  <a:pt x="265613" y="276134"/>
                  <a:pt x="274996" y="251889"/>
                </a:cubicBezTo>
                <a:cubicBezTo>
                  <a:pt x="300896" y="230912"/>
                  <a:pt x="316445" y="199596"/>
                  <a:pt x="337622" y="173904"/>
                </a:cubicBezTo>
                <a:cubicBezTo>
                  <a:pt x="336076" y="137257"/>
                  <a:pt x="338127" y="107864"/>
                  <a:pt x="326985" y="81739"/>
                </a:cubicBezTo>
                <a:cubicBezTo>
                  <a:pt x="273907" y="77759"/>
                  <a:pt x="219746" y="82353"/>
                  <a:pt x="170989" y="79329"/>
                </a:cubicBezTo>
                <a:lnTo>
                  <a:pt x="170989" y="79335"/>
                </a:lnTo>
                <a:cubicBezTo>
                  <a:pt x="152252" y="78173"/>
                  <a:pt x="133795" y="79511"/>
                  <a:pt x="116640" y="78148"/>
                </a:cubicBezTo>
                <a:cubicBezTo>
                  <a:pt x="102984" y="77065"/>
                  <a:pt x="89173" y="74109"/>
                  <a:pt x="75194" y="72607"/>
                </a:cubicBezTo>
                <a:close/>
                <a:moveTo>
                  <a:pt x="426221" y="72239"/>
                </a:moveTo>
                <a:cubicBezTo>
                  <a:pt x="423136" y="81763"/>
                  <a:pt x="414573" y="85786"/>
                  <a:pt x="413228" y="97050"/>
                </a:cubicBezTo>
                <a:lnTo>
                  <a:pt x="413228" y="97056"/>
                </a:lnTo>
                <a:cubicBezTo>
                  <a:pt x="423574" y="94013"/>
                  <a:pt x="422594" y="79639"/>
                  <a:pt x="429763" y="73420"/>
                </a:cubicBezTo>
                <a:cubicBezTo>
                  <a:pt x="428247" y="73359"/>
                  <a:pt x="428126" y="71911"/>
                  <a:pt x="426221" y="72239"/>
                </a:cubicBezTo>
                <a:close/>
                <a:moveTo>
                  <a:pt x="478209" y="17878"/>
                </a:moveTo>
                <a:cubicBezTo>
                  <a:pt x="474114" y="18608"/>
                  <a:pt x="465180" y="23647"/>
                  <a:pt x="461675" y="26154"/>
                </a:cubicBezTo>
                <a:cubicBezTo>
                  <a:pt x="452912" y="32428"/>
                  <a:pt x="447441" y="41714"/>
                  <a:pt x="440376" y="53326"/>
                </a:cubicBezTo>
                <a:cubicBezTo>
                  <a:pt x="451330" y="59320"/>
                  <a:pt x="457312" y="70268"/>
                  <a:pt x="471095" y="73408"/>
                </a:cubicBezTo>
                <a:cubicBezTo>
                  <a:pt x="485627" y="94342"/>
                  <a:pt x="506269" y="109142"/>
                  <a:pt x="525457" y="125408"/>
                </a:cubicBezTo>
                <a:cubicBezTo>
                  <a:pt x="528226" y="116396"/>
                  <a:pt x="535961" y="107925"/>
                  <a:pt x="538474" y="99417"/>
                </a:cubicBezTo>
                <a:cubicBezTo>
                  <a:pt x="539301" y="96624"/>
                  <a:pt x="536514" y="92115"/>
                  <a:pt x="537293" y="88780"/>
                </a:cubicBezTo>
                <a:cubicBezTo>
                  <a:pt x="538133" y="85128"/>
                  <a:pt x="541675" y="84112"/>
                  <a:pt x="542016" y="81690"/>
                </a:cubicBezTo>
                <a:cubicBezTo>
                  <a:pt x="546568" y="49437"/>
                  <a:pt x="509915" y="12279"/>
                  <a:pt x="478209" y="17878"/>
                </a:cubicBezTo>
                <a:close/>
                <a:moveTo>
                  <a:pt x="481757" y="181"/>
                </a:moveTo>
                <a:cubicBezTo>
                  <a:pt x="503409" y="-1931"/>
                  <a:pt x="522566" y="14950"/>
                  <a:pt x="538474" y="22636"/>
                </a:cubicBezTo>
                <a:cubicBezTo>
                  <a:pt x="548052" y="41903"/>
                  <a:pt x="561288" y="51628"/>
                  <a:pt x="559773" y="76986"/>
                </a:cubicBezTo>
                <a:cubicBezTo>
                  <a:pt x="558635" y="95589"/>
                  <a:pt x="549762" y="108454"/>
                  <a:pt x="543227" y="124252"/>
                </a:cubicBezTo>
                <a:cubicBezTo>
                  <a:pt x="541352" y="128798"/>
                  <a:pt x="539247" y="137269"/>
                  <a:pt x="540865" y="144334"/>
                </a:cubicBezTo>
                <a:cubicBezTo>
                  <a:pt x="518203" y="164002"/>
                  <a:pt x="500014" y="194363"/>
                  <a:pt x="481787" y="219952"/>
                </a:cubicBezTo>
                <a:cubicBezTo>
                  <a:pt x="467316" y="240260"/>
                  <a:pt x="455157" y="262861"/>
                  <a:pt x="439244" y="281416"/>
                </a:cubicBezTo>
                <a:cubicBezTo>
                  <a:pt x="422503" y="300926"/>
                  <a:pt x="402347" y="316554"/>
                  <a:pt x="387262" y="336952"/>
                </a:cubicBezTo>
                <a:cubicBezTo>
                  <a:pt x="384036" y="348691"/>
                  <a:pt x="375577" y="355184"/>
                  <a:pt x="370709" y="365274"/>
                </a:cubicBezTo>
                <a:cubicBezTo>
                  <a:pt x="373143" y="384230"/>
                  <a:pt x="377123" y="399900"/>
                  <a:pt x="374251" y="423171"/>
                </a:cubicBezTo>
                <a:cubicBezTo>
                  <a:pt x="373064" y="432823"/>
                  <a:pt x="367295" y="444903"/>
                  <a:pt x="365987" y="459800"/>
                </a:cubicBezTo>
                <a:cubicBezTo>
                  <a:pt x="364958" y="471326"/>
                  <a:pt x="365701" y="483996"/>
                  <a:pt x="364770" y="496435"/>
                </a:cubicBezTo>
                <a:cubicBezTo>
                  <a:pt x="363358" y="516139"/>
                  <a:pt x="361368" y="538236"/>
                  <a:pt x="362414" y="560235"/>
                </a:cubicBezTo>
                <a:cubicBezTo>
                  <a:pt x="362889" y="570258"/>
                  <a:pt x="364989" y="577061"/>
                  <a:pt x="361197" y="580317"/>
                </a:cubicBezTo>
                <a:cubicBezTo>
                  <a:pt x="352793" y="587620"/>
                  <a:pt x="315556" y="573161"/>
                  <a:pt x="300951" y="572047"/>
                </a:cubicBezTo>
                <a:cubicBezTo>
                  <a:pt x="287563" y="571012"/>
                  <a:pt x="271911" y="575254"/>
                  <a:pt x="257227" y="576769"/>
                </a:cubicBezTo>
                <a:cubicBezTo>
                  <a:pt x="222655" y="580348"/>
                  <a:pt x="184158" y="580707"/>
                  <a:pt x="147371" y="583865"/>
                </a:cubicBezTo>
                <a:cubicBezTo>
                  <a:pt x="120693" y="586165"/>
                  <a:pt x="86516" y="591703"/>
                  <a:pt x="63483" y="589780"/>
                </a:cubicBezTo>
                <a:cubicBezTo>
                  <a:pt x="42244" y="588003"/>
                  <a:pt x="15377" y="592129"/>
                  <a:pt x="2025" y="581510"/>
                </a:cubicBezTo>
                <a:cubicBezTo>
                  <a:pt x="-2782" y="549932"/>
                  <a:pt x="2731" y="501370"/>
                  <a:pt x="845" y="459800"/>
                </a:cubicBezTo>
                <a:cubicBezTo>
                  <a:pt x="-750" y="424668"/>
                  <a:pt x="1928" y="394789"/>
                  <a:pt x="2025" y="365274"/>
                </a:cubicBezTo>
                <a:cubicBezTo>
                  <a:pt x="2025" y="360473"/>
                  <a:pt x="900" y="356036"/>
                  <a:pt x="845" y="351095"/>
                </a:cubicBezTo>
                <a:cubicBezTo>
                  <a:pt x="358" y="304498"/>
                  <a:pt x="10357" y="260993"/>
                  <a:pt x="12663" y="216392"/>
                </a:cubicBezTo>
                <a:cubicBezTo>
                  <a:pt x="13807" y="194229"/>
                  <a:pt x="8081" y="171707"/>
                  <a:pt x="6748" y="149038"/>
                </a:cubicBezTo>
                <a:cubicBezTo>
                  <a:pt x="4977" y="118641"/>
                  <a:pt x="3419" y="88579"/>
                  <a:pt x="6748" y="59241"/>
                </a:cubicBezTo>
                <a:cubicBezTo>
                  <a:pt x="12949" y="55169"/>
                  <a:pt x="18359" y="60646"/>
                  <a:pt x="23294" y="61602"/>
                </a:cubicBezTo>
                <a:cubicBezTo>
                  <a:pt x="49066" y="50837"/>
                  <a:pt x="86060" y="59581"/>
                  <a:pt x="116640" y="61602"/>
                </a:cubicBezTo>
                <a:cubicBezTo>
                  <a:pt x="123151" y="62034"/>
                  <a:pt x="130515" y="59168"/>
                  <a:pt x="137902" y="59241"/>
                </a:cubicBezTo>
                <a:cubicBezTo>
                  <a:pt x="144043" y="59320"/>
                  <a:pt x="150578" y="62752"/>
                  <a:pt x="156816" y="62789"/>
                </a:cubicBezTo>
                <a:cubicBezTo>
                  <a:pt x="193840" y="62959"/>
                  <a:pt x="244818" y="57312"/>
                  <a:pt x="285609" y="65150"/>
                </a:cubicBezTo>
                <a:cubicBezTo>
                  <a:pt x="302698" y="64699"/>
                  <a:pt x="320242" y="59119"/>
                  <a:pt x="336417" y="59241"/>
                </a:cubicBezTo>
                <a:cubicBezTo>
                  <a:pt x="347517" y="67839"/>
                  <a:pt x="346994" y="88049"/>
                  <a:pt x="354144" y="100622"/>
                </a:cubicBezTo>
                <a:cubicBezTo>
                  <a:pt x="351308" y="115933"/>
                  <a:pt x="350578" y="131050"/>
                  <a:pt x="355325" y="144340"/>
                </a:cubicBezTo>
                <a:cubicBezTo>
                  <a:pt x="368196" y="137038"/>
                  <a:pt x="372735" y="122006"/>
                  <a:pt x="380129" y="110073"/>
                </a:cubicBezTo>
                <a:cubicBezTo>
                  <a:pt x="401429" y="75775"/>
                  <a:pt x="427754" y="41307"/>
                  <a:pt x="451037" y="7277"/>
                </a:cubicBezTo>
                <a:cubicBezTo>
                  <a:pt x="462460" y="10593"/>
                  <a:pt x="471302" y="1191"/>
                  <a:pt x="481757" y="181"/>
                </a:cubicBezTo>
                <a:close/>
              </a:path>
            </a:pathLst>
          </a:custGeom>
          <a:solidFill>
            <a:srgbClr val="FFFFFF"/>
          </a:solidFill>
          <a:ln w="599" cap="sq">
            <a:noFill/>
            <a:prstDash val="solid"/>
            <a:bevel/>
          </a:ln>
        </p:spPr>
        <p:txBody>
          <a:bodyPr rot="0" spcFirstLastPara="0" vertOverflow="overflow" horzOverflow="overflow" vert="horz" wrap="square" lIns="72252" tIns="36126" rIns="72252" bIns="36126"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420">
              <a:solidFill>
                <a:schemeClr val="tx1"/>
              </a:solidFill>
              <a:latin typeface="汉仪粗圆简" panose="02010600000101010101" charset="-122"/>
              <a:ea typeface="汉仪粗圆简" panose="02010600000101010101" charset="-122"/>
              <a:sym typeface="汉仪粗圆简" panose="02010600000101010101" charset="-122"/>
            </a:endParaRPr>
          </a:p>
        </p:txBody>
      </p:sp>
      <p:sp>
        <p:nvSpPr>
          <p:cNvPr id="23" name="任意多边形: 形状 356"/>
          <p:cNvSpPr/>
          <p:nvPr>
            <p:custDataLst>
              <p:tags r:id="rId8"/>
            </p:custDataLst>
          </p:nvPr>
        </p:nvSpPr>
        <p:spPr>
          <a:xfrm>
            <a:off x="4043909" y="5024203"/>
            <a:ext cx="1350727" cy="1395383"/>
          </a:xfrm>
          <a:custGeom>
            <a:avLst/>
            <a:gdLst>
              <a:gd name="connsiteX0" fmla="*/ 949661 w 1709538"/>
              <a:gd name="connsiteY0" fmla="*/ 2381 h 1766102"/>
              <a:gd name="connsiteX1" fmla="*/ 1600848 w 1709538"/>
              <a:gd name="connsiteY1" fmla="*/ 427847 h 1766102"/>
              <a:gd name="connsiteX2" fmla="*/ 1469417 w 1709538"/>
              <a:gd name="connsiteY2" fmla="*/ 1501739 h 1766102"/>
              <a:gd name="connsiteX3" fmla="*/ 739180 w 1709538"/>
              <a:gd name="connsiteY3" fmla="*/ 1741998 h 1766102"/>
              <a:gd name="connsiteX4" fmla="*/ 738747 w 1709538"/>
              <a:gd name="connsiteY4" fmla="*/ 1742463 h 1766102"/>
              <a:gd name="connsiteX5" fmla="*/ 6459 w 1709538"/>
              <a:gd name="connsiteY5" fmla="*/ 971899 h 1766102"/>
              <a:gd name="connsiteX6" fmla="*/ 836586 w 1709538"/>
              <a:gd name="connsiteY6" fmla="*/ 2554 h 1766102"/>
              <a:gd name="connsiteX7" fmla="*/ 949661 w 1709538"/>
              <a:gd name="connsiteY7" fmla="*/ 2381 h 17661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09538" h="1766102">
                <a:moveTo>
                  <a:pt x="949661" y="2381"/>
                </a:moveTo>
                <a:cubicBezTo>
                  <a:pt x="1212169" y="24658"/>
                  <a:pt x="1460829" y="200793"/>
                  <a:pt x="1600848" y="427847"/>
                </a:cubicBezTo>
                <a:cubicBezTo>
                  <a:pt x="1827449" y="779813"/>
                  <a:pt x="1658392" y="1303744"/>
                  <a:pt x="1469417" y="1501739"/>
                </a:cubicBezTo>
                <a:cubicBezTo>
                  <a:pt x="1142570" y="1842929"/>
                  <a:pt x="851408" y="1765036"/>
                  <a:pt x="739180" y="1741998"/>
                </a:cubicBezTo>
                <a:lnTo>
                  <a:pt x="738747" y="1742463"/>
                </a:lnTo>
                <a:cubicBezTo>
                  <a:pt x="473561" y="1687924"/>
                  <a:pt x="45956" y="1343877"/>
                  <a:pt x="6459" y="971899"/>
                </a:cubicBezTo>
                <a:cubicBezTo>
                  <a:pt x="-52806" y="406969"/>
                  <a:pt x="301393" y="51345"/>
                  <a:pt x="836586" y="2554"/>
                </a:cubicBezTo>
                <a:cubicBezTo>
                  <a:pt x="874376" y="-843"/>
                  <a:pt x="912160" y="-801"/>
                  <a:pt x="949661" y="2381"/>
                </a:cubicBezTo>
                <a:close/>
              </a:path>
            </a:pathLst>
          </a:custGeom>
          <a:noFill/>
          <a:ln w="22225" cap="flat">
            <a:solidFill>
              <a:schemeClr val="tx1">
                <a:lumMod val="75000"/>
                <a:lumOff val="25000"/>
              </a:schemeClr>
            </a:solidFill>
            <a:prstDash val="solid"/>
            <a:miter/>
          </a:ln>
        </p:spPr>
        <p:txBody>
          <a:bodyPr rot="0" spcFirstLastPara="0" vertOverflow="overflow" horzOverflow="overflow" vert="horz" wrap="square" lIns="72252" tIns="36126" rIns="72252" bIns="36126" numCol="1" spcCol="0" rtlCol="0" fromWordArt="0" anchor="ctr" anchorCtr="0" forceAA="0" compatLnSpc="1">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endParaRPr lang="zh-CN" altLang="en-US" sz="1420">
              <a:solidFill>
                <a:schemeClr val="tx1"/>
              </a:solidFill>
              <a:latin typeface="汉仪粗圆简" panose="02010600000101010101" charset="-122"/>
              <a:ea typeface="汉仪粗圆简" panose="02010600000101010101" charset="-122"/>
              <a:sym typeface="汉仪粗圆简" panose="02010600000101010101" charset="-122"/>
            </a:endParaRPr>
          </a:p>
        </p:txBody>
      </p:sp>
      <p:sp>
        <p:nvSpPr>
          <p:cNvPr id="64" name="椭圆 63"/>
          <p:cNvSpPr/>
          <p:nvPr>
            <p:custDataLst>
              <p:tags r:id="rId9"/>
            </p:custDataLst>
          </p:nvPr>
        </p:nvSpPr>
        <p:spPr>
          <a:xfrm>
            <a:off x="5143758" y="6092943"/>
            <a:ext cx="137983" cy="138485"/>
          </a:xfrm>
          <a:prstGeom prst="ellipse">
            <a:avLst/>
          </a:prstGeom>
          <a:solidFill>
            <a:schemeClr val="accent2"/>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sz="1420">
              <a:solidFill>
                <a:schemeClr val="lt1"/>
              </a:solidFill>
              <a:latin typeface="汉仪粗圆简" panose="02010600000101010101" charset="-122"/>
              <a:ea typeface="汉仪粗圆简" panose="02010600000101010101" charset="-122"/>
              <a:sym typeface="汉仪粗圆简" panose="02010600000101010101" charset="-122"/>
            </a:endParaRPr>
          </a:p>
        </p:txBody>
      </p:sp>
      <p:sp>
        <p:nvSpPr>
          <p:cNvPr id="65" name="椭圆 349"/>
          <p:cNvSpPr/>
          <p:nvPr>
            <p:custDataLst>
              <p:tags r:id="rId10"/>
            </p:custDataLst>
          </p:nvPr>
        </p:nvSpPr>
        <p:spPr>
          <a:xfrm>
            <a:off x="5155298" y="6105988"/>
            <a:ext cx="137983" cy="137983"/>
          </a:xfrm>
          <a:custGeom>
            <a:avLst/>
            <a:gdLst>
              <a:gd name="connsiteX0" fmla="*/ 0 w 280035"/>
              <a:gd name="connsiteY0" fmla="*/ 140018 h 280035"/>
              <a:gd name="connsiteX1" fmla="*/ 140018 w 280035"/>
              <a:gd name="connsiteY1" fmla="*/ 0 h 280035"/>
              <a:gd name="connsiteX2" fmla="*/ 280036 w 280035"/>
              <a:gd name="connsiteY2" fmla="*/ 140018 h 280035"/>
              <a:gd name="connsiteX3" fmla="*/ 140018 w 280035"/>
              <a:gd name="connsiteY3" fmla="*/ 280036 h 280035"/>
              <a:gd name="connsiteX4" fmla="*/ 0 w 280035"/>
              <a:gd name="connsiteY4" fmla="*/ 140018 h 28003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0035" h="280035" extrusionOk="0">
                <a:moveTo>
                  <a:pt x="0" y="140018"/>
                </a:moveTo>
                <a:cubicBezTo>
                  <a:pt x="-14284" y="53877"/>
                  <a:pt x="48309" y="5397"/>
                  <a:pt x="140018" y="0"/>
                </a:cubicBezTo>
                <a:cubicBezTo>
                  <a:pt x="219315" y="414"/>
                  <a:pt x="267859" y="63075"/>
                  <a:pt x="280036" y="140018"/>
                </a:cubicBezTo>
                <a:cubicBezTo>
                  <a:pt x="269241" y="227890"/>
                  <a:pt x="214191" y="297487"/>
                  <a:pt x="140018" y="280036"/>
                </a:cubicBezTo>
                <a:cubicBezTo>
                  <a:pt x="59543" y="278315"/>
                  <a:pt x="13443" y="223771"/>
                  <a:pt x="0" y="140018"/>
                </a:cubicBezTo>
                <a:close/>
              </a:path>
            </a:pathLst>
          </a:custGeom>
          <a:noFill/>
          <a:ln w="19050">
            <a:solidFill>
              <a:schemeClr val="tx1">
                <a:lumMod val="75000"/>
                <a:lumOff val="25000"/>
              </a:schemeClr>
            </a:solidFill>
          </a:ln>
        </p:spPr>
        <p:style>
          <a:lnRef idx="2">
            <a:schemeClr val="accent1">
              <a:lumMod val="75000"/>
            </a:schemeClr>
          </a:lnRef>
          <a:fillRef idx="1">
            <a:schemeClr val="accent1"/>
          </a:fillRef>
          <a:effectRef idx="0">
            <a:srgbClr val="FFFFFF"/>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sz="1420">
              <a:solidFill>
                <a:schemeClr val="lt1"/>
              </a:solidFill>
              <a:latin typeface="汉仪粗圆简" panose="02010600000101010101" charset="-122"/>
              <a:ea typeface="汉仪粗圆简" panose="02010600000101010101" charset="-122"/>
              <a:sym typeface="汉仪粗圆简" panose="02010600000101010101" charset="-122"/>
            </a:endParaRPr>
          </a:p>
        </p:txBody>
      </p:sp>
      <p:sp>
        <p:nvSpPr>
          <p:cNvPr id="79" name="任意多边形: 形状 56"/>
          <p:cNvSpPr/>
          <p:nvPr>
            <p:custDataLst>
              <p:tags r:id="rId11"/>
            </p:custDataLst>
          </p:nvPr>
        </p:nvSpPr>
        <p:spPr>
          <a:xfrm>
            <a:off x="2229057" y="5087424"/>
            <a:ext cx="1385348" cy="1339688"/>
          </a:xfrm>
          <a:custGeom>
            <a:avLst/>
            <a:gdLst>
              <a:gd name="connsiteX0" fmla="*/ 2178 w 2761"/>
              <a:gd name="connsiteY0" fmla="*/ 2491 h 2670"/>
              <a:gd name="connsiteX1" fmla="*/ 2761 w 2761"/>
              <a:gd name="connsiteY1" fmla="*/ 1430 h 2670"/>
              <a:gd name="connsiteX2" fmla="*/ 1759 w 2761"/>
              <a:gd name="connsiteY2" fmla="*/ 52 h 2670"/>
              <a:gd name="connsiteX3" fmla="*/ 422 w 2761"/>
              <a:gd name="connsiteY3" fmla="*/ 383 h 2670"/>
              <a:gd name="connsiteX4" fmla="*/ 507 w 2761"/>
              <a:gd name="connsiteY4" fmla="*/ 2391 h 2670"/>
              <a:gd name="connsiteX5" fmla="*/ 2178 w 2761"/>
              <a:gd name="connsiteY5" fmla="*/ 2492 h 2670"/>
              <a:gd name="connsiteX6" fmla="*/ 2178 w 2761"/>
              <a:gd name="connsiteY6" fmla="*/ 2491 h 26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61" h="2670">
                <a:moveTo>
                  <a:pt x="2178" y="2491"/>
                </a:moveTo>
                <a:cubicBezTo>
                  <a:pt x="2332" y="2397"/>
                  <a:pt x="2751" y="2174"/>
                  <a:pt x="2761" y="1430"/>
                </a:cubicBezTo>
                <a:cubicBezTo>
                  <a:pt x="2766" y="999"/>
                  <a:pt x="2398" y="214"/>
                  <a:pt x="1759" y="52"/>
                </a:cubicBezTo>
                <a:cubicBezTo>
                  <a:pt x="1296" y="-75"/>
                  <a:pt x="741" y="27"/>
                  <a:pt x="422" y="383"/>
                </a:cubicBezTo>
                <a:cubicBezTo>
                  <a:pt x="-142" y="1014"/>
                  <a:pt x="-168" y="1804"/>
                  <a:pt x="507" y="2391"/>
                </a:cubicBezTo>
                <a:cubicBezTo>
                  <a:pt x="952" y="2777"/>
                  <a:pt x="1814" y="2714"/>
                  <a:pt x="2178" y="2492"/>
                </a:cubicBezTo>
                <a:lnTo>
                  <a:pt x="2178" y="2491"/>
                </a:lnTo>
                <a:close/>
              </a:path>
            </a:pathLst>
          </a:custGeom>
          <a:gradFill>
            <a:gsLst>
              <a:gs pos="5000">
                <a:schemeClr val="accent1">
                  <a:alpha val="100000"/>
                </a:schemeClr>
              </a:gs>
              <a:gs pos="100000">
                <a:schemeClr val="accent1">
                  <a:lumMod val="60000"/>
                  <a:lumOff val="40000"/>
                  <a:alpha val="100000"/>
                </a:schemeClr>
              </a:gs>
            </a:gsLst>
            <a:lin ang="13500000" scaled="0"/>
          </a:gradFill>
          <a:ln w="9525" cap="flat">
            <a:noFill/>
            <a:prstDash val="solid"/>
            <a:miter/>
          </a:ln>
        </p:spPr>
        <p:txBody>
          <a:bodyPr rtlCol="0" anchor="ctr">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lvl="0" algn="l">
              <a:buClrTx/>
              <a:buSzTx/>
              <a:buFontTx/>
            </a:pPr>
            <a:endParaRPr lang="zh-CN" altLang="en-US" sz="1420">
              <a:solidFill>
                <a:schemeClr val="accent1">
                  <a:lumMod val="60000"/>
                  <a:lumOff val="40000"/>
                </a:schemeClr>
              </a:solidFill>
              <a:latin typeface="汉仪粗圆简" panose="02010600000101010101" charset="-122"/>
              <a:ea typeface="汉仪粗圆简" panose="02010600000101010101" charset="-122"/>
              <a:sym typeface="汉仪粗圆简" panose="02010600000101010101" charset="-122"/>
            </a:endParaRPr>
          </a:p>
        </p:txBody>
      </p:sp>
      <p:sp>
        <p:nvSpPr>
          <p:cNvPr id="52" name="任意多边形: 形状 353"/>
          <p:cNvSpPr/>
          <p:nvPr>
            <p:custDataLst>
              <p:tags r:id="rId12"/>
            </p:custDataLst>
          </p:nvPr>
        </p:nvSpPr>
        <p:spPr>
          <a:xfrm>
            <a:off x="2769449" y="5362386"/>
            <a:ext cx="296036" cy="252383"/>
          </a:xfrm>
          <a:custGeom>
            <a:avLst/>
            <a:gdLst>
              <a:gd name="connsiteX0" fmla="*/ 327117 w 914161"/>
              <a:gd name="connsiteY0" fmla="*/ 709101 h 779225"/>
              <a:gd name="connsiteX1" fmla="*/ 396670 w 914161"/>
              <a:gd name="connsiteY1" fmla="*/ 740598 h 779225"/>
              <a:gd name="connsiteX2" fmla="*/ 327117 w 914161"/>
              <a:gd name="connsiteY2" fmla="*/ 709101 h 779225"/>
              <a:gd name="connsiteX3" fmla="*/ 236468 w 914161"/>
              <a:gd name="connsiteY3" fmla="*/ 611954 h 779225"/>
              <a:gd name="connsiteX4" fmla="*/ 237770 w 914161"/>
              <a:gd name="connsiteY4" fmla="*/ 653965 h 779225"/>
              <a:gd name="connsiteX5" fmla="*/ 239092 w 914161"/>
              <a:gd name="connsiteY5" fmla="*/ 635583 h 779225"/>
              <a:gd name="connsiteX6" fmla="*/ 236468 w 914161"/>
              <a:gd name="connsiteY6" fmla="*/ 611954 h 779225"/>
              <a:gd name="connsiteX7" fmla="*/ 258785 w 914161"/>
              <a:gd name="connsiteY7" fmla="*/ 594894 h 779225"/>
              <a:gd name="connsiteX8" fmla="*/ 262720 w 914161"/>
              <a:gd name="connsiteY8" fmla="*/ 605396 h 779225"/>
              <a:gd name="connsiteX9" fmla="*/ 264032 w 914161"/>
              <a:gd name="connsiteY9" fmla="*/ 597517 h 779225"/>
              <a:gd name="connsiteX10" fmla="*/ 258785 w 914161"/>
              <a:gd name="connsiteY10" fmla="*/ 594894 h 779225"/>
              <a:gd name="connsiteX11" fmla="*/ 548829 w 914161"/>
              <a:gd name="connsiteY11" fmla="*/ 555356 h 779225"/>
              <a:gd name="connsiteX12" fmla="*/ 565889 w 914161"/>
              <a:gd name="connsiteY12" fmla="*/ 585543 h 779225"/>
              <a:gd name="connsiteX13" fmla="*/ 559332 w 914161"/>
              <a:gd name="connsiteY13" fmla="*/ 590799 h 779225"/>
              <a:gd name="connsiteX14" fmla="*/ 543573 w 914161"/>
              <a:gd name="connsiteY14" fmla="*/ 580296 h 779225"/>
              <a:gd name="connsiteX15" fmla="*/ 531768 w 914161"/>
              <a:gd name="connsiteY15" fmla="*/ 659051 h 779225"/>
              <a:gd name="connsiteX16" fmla="*/ 519944 w 914161"/>
              <a:gd name="connsiteY16" fmla="*/ 666930 h 779225"/>
              <a:gd name="connsiteX17" fmla="*/ 519944 w 914161"/>
              <a:gd name="connsiteY17" fmla="*/ 596045 h 779225"/>
              <a:gd name="connsiteX18" fmla="*/ 508130 w 914161"/>
              <a:gd name="connsiteY18" fmla="*/ 610483 h 779225"/>
              <a:gd name="connsiteX19" fmla="*/ 497648 w 914161"/>
              <a:gd name="connsiteY19" fmla="*/ 609171 h 779225"/>
              <a:gd name="connsiteX20" fmla="*/ 518643 w 914161"/>
              <a:gd name="connsiteY20" fmla="*/ 571105 h 779225"/>
              <a:gd name="connsiteX21" fmla="*/ 548829 w 914161"/>
              <a:gd name="connsiteY21" fmla="*/ 555356 h 779225"/>
              <a:gd name="connsiteX22" fmla="*/ 626217 w 914161"/>
              <a:gd name="connsiteY22" fmla="*/ 531736 h 779225"/>
              <a:gd name="connsiteX23" fmla="*/ 640664 w 914161"/>
              <a:gd name="connsiteY23" fmla="*/ 568500 h 779225"/>
              <a:gd name="connsiteX24" fmla="*/ 620970 w 914161"/>
              <a:gd name="connsiteY24" fmla="*/ 559319 h 779225"/>
              <a:gd name="connsiteX25" fmla="*/ 616996 w 914161"/>
              <a:gd name="connsiteY25" fmla="*/ 610500 h 779225"/>
              <a:gd name="connsiteX26" fmla="*/ 601257 w 914161"/>
              <a:gd name="connsiteY26" fmla="*/ 636752 h 779225"/>
              <a:gd name="connsiteX27" fmla="*/ 599935 w 914161"/>
              <a:gd name="connsiteY27" fmla="*/ 565867 h 779225"/>
              <a:gd name="connsiteX28" fmla="*/ 574996 w 914161"/>
              <a:gd name="connsiteY28" fmla="*/ 580314 h 779225"/>
              <a:gd name="connsiteX29" fmla="*/ 573694 w 914161"/>
              <a:gd name="connsiteY29" fmla="*/ 577681 h 779225"/>
              <a:gd name="connsiteX30" fmla="*/ 626217 w 914161"/>
              <a:gd name="connsiteY30" fmla="*/ 531736 h 779225"/>
              <a:gd name="connsiteX31" fmla="*/ 501636 w 914161"/>
              <a:gd name="connsiteY31" fmla="*/ 361244 h 779225"/>
              <a:gd name="connsiteX32" fmla="*/ 500334 w 914161"/>
              <a:gd name="connsiteY32" fmla="*/ 365218 h 779225"/>
              <a:gd name="connsiteX33" fmla="*/ 481942 w 914161"/>
              <a:gd name="connsiteY33" fmla="*/ 597517 h 779225"/>
              <a:gd name="connsiteX34" fmla="*/ 467495 w 914161"/>
              <a:gd name="connsiteY34" fmla="*/ 734040 h 779225"/>
              <a:gd name="connsiteX35" fmla="*/ 537049 w 914161"/>
              <a:gd name="connsiteY35" fmla="*/ 705156 h 779225"/>
              <a:gd name="connsiteX36" fmla="*/ 680130 w 914161"/>
              <a:gd name="connsiteY36" fmla="*/ 646095 h 779225"/>
              <a:gd name="connsiteX37" fmla="*/ 748412 w 914161"/>
              <a:gd name="connsiteY37" fmla="*/ 611954 h 779225"/>
              <a:gd name="connsiteX38" fmla="*/ 745779 w 914161"/>
              <a:gd name="connsiteY38" fmla="*/ 579165 h 779225"/>
              <a:gd name="connsiteX39" fmla="*/ 744457 w 914161"/>
              <a:gd name="connsiteY39" fmla="*/ 361264 h 779225"/>
              <a:gd name="connsiteX40" fmla="*/ 626316 w 914161"/>
              <a:gd name="connsiteY40" fmla="*/ 404586 h 779225"/>
              <a:gd name="connsiteX41" fmla="*/ 610557 w 914161"/>
              <a:gd name="connsiteY41" fmla="*/ 407199 h 779225"/>
              <a:gd name="connsiteX42" fmla="*/ 573793 w 914161"/>
              <a:gd name="connsiteY42" fmla="*/ 422948 h 779225"/>
              <a:gd name="connsiteX43" fmla="*/ 535777 w 914161"/>
              <a:gd name="connsiteY43" fmla="*/ 382239 h 779225"/>
              <a:gd name="connsiteX44" fmla="*/ 501636 w 914161"/>
              <a:gd name="connsiteY44" fmla="*/ 361244 h 779225"/>
              <a:gd name="connsiteX45" fmla="*/ 145900 w 914161"/>
              <a:gd name="connsiteY45" fmla="*/ 353365 h 779225"/>
              <a:gd name="connsiteX46" fmla="*/ 131453 w 914161"/>
              <a:gd name="connsiteY46" fmla="*/ 355988 h 779225"/>
              <a:gd name="connsiteX47" fmla="*/ 123583 w 914161"/>
              <a:gd name="connsiteY47" fmla="*/ 568623 h 779225"/>
              <a:gd name="connsiteX48" fmla="*/ 156373 w 914161"/>
              <a:gd name="connsiteY48" fmla="*/ 631628 h 779225"/>
              <a:gd name="connsiteX49" fmla="*/ 215424 w 914161"/>
              <a:gd name="connsiteY49" fmla="*/ 650010 h 779225"/>
              <a:gd name="connsiteX50" fmla="*/ 225936 w 914161"/>
              <a:gd name="connsiteY50" fmla="*/ 569934 h 779225"/>
              <a:gd name="connsiteX51" fmla="*/ 282384 w 914161"/>
              <a:gd name="connsiteY51" fmla="*/ 576502 h 779225"/>
              <a:gd name="connsiteX52" fmla="*/ 306012 w 914161"/>
              <a:gd name="connsiteY52" fmla="*/ 596186 h 779225"/>
              <a:gd name="connsiteX53" fmla="*/ 295539 w 914161"/>
              <a:gd name="connsiteY53" fmla="*/ 677603 h 779225"/>
              <a:gd name="connsiteX54" fmla="*/ 433354 w 914161"/>
              <a:gd name="connsiteY54" fmla="*/ 727483 h 779225"/>
              <a:gd name="connsiteX55" fmla="*/ 443867 w 914161"/>
              <a:gd name="connsiteY55" fmla="*/ 667100 h 779225"/>
              <a:gd name="connsiteX56" fmla="*/ 441244 w 914161"/>
              <a:gd name="connsiteY56" fmla="*/ 651351 h 779225"/>
              <a:gd name="connsiteX57" fmla="*/ 449113 w 914161"/>
              <a:gd name="connsiteY57" fmla="*/ 589648 h 779225"/>
              <a:gd name="connsiteX58" fmla="*/ 474063 w 914161"/>
              <a:gd name="connsiteY58" fmla="*/ 399319 h 779225"/>
              <a:gd name="connsiteX59" fmla="*/ 442565 w 914161"/>
              <a:gd name="connsiteY59" fmla="*/ 417692 h 779225"/>
              <a:gd name="connsiteX60" fmla="*/ 395299 w 914161"/>
              <a:gd name="connsiteY60" fmla="*/ 467571 h 779225"/>
              <a:gd name="connsiteX61" fmla="*/ 379540 w 914161"/>
              <a:gd name="connsiteY61" fmla="*/ 462325 h 779225"/>
              <a:gd name="connsiteX62" fmla="*/ 348042 w 914161"/>
              <a:gd name="connsiteY62" fmla="*/ 466299 h 779225"/>
              <a:gd name="connsiteX63" fmla="*/ 344068 w 914161"/>
              <a:gd name="connsiteY63" fmla="*/ 450551 h 779225"/>
              <a:gd name="connsiteX64" fmla="*/ 257424 w 914161"/>
              <a:gd name="connsiteY64" fmla="*/ 408550 h 779225"/>
              <a:gd name="connsiteX65" fmla="*/ 252178 w 914161"/>
              <a:gd name="connsiteY65" fmla="*/ 497807 h 779225"/>
              <a:gd name="connsiteX66" fmla="*/ 245620 w 914161"/>
              <a:gd name="connsiteY66" fmla="*/ 533250 h 779225"/>
              <a:gd name="connsiteX67" fmla="*/ 242997 w 914161"/>
              <a:gd name="connsiteY67" fmla="*/ 510923 h 779225"/>
              <a:gd name="connsiteX68" fmla="*/ 237730 w 914161"/>
              <a:gd name="connsiteY68" fmla="*/ 409852 h 779225"/>
              <a:gd name="connsiteX69" fmla="*/ 241705 w 914161"/>
              <a:gd name="connsiteY69" fmla="*/ 400671 h 779225"/>
              <a:gd name="connsiteX70" fmla="*/ 145900 w 914161"/>
              <a:gd name="connsiteY70" fmla="*/ 353365 h 779225"/>
              <a:gd name="connsiteX71" fmla="*/ 425020 w 914161"/>
              <a:gd name="connsiteY71" fmla="*/ 301827 h 779225"/>
              <a:gd name="connsiteX72" fmla="*/ 420249 w 914161"/>
              <a:gd name="connsiteY72" fmla="*/ 308731 h 779225"/>
              <a:gd name="connsiteX73" fmla="*/ 420268 w 914161"/>
              <a:gd name="connsiteY73" fmla="*/ 308731 h 779225"/>
              <a:gd name="connsiteX74" fmla="*/ 438631 w 914161"/>
              <a:gd name="connsiteY74" fmla="*/ 316611 h 779225"/>
              <a:gd name="connsiteX75" fmla="*/ 425020 w 914161"/>
              <a:gd name="connsiteY75" fmla="*/ 301827 h 779225"/>
              <a:gd name="connsiteX76" fmla="*/ 609285 w 914161"/>
              <a:gd name="connsiteY76" fmla="*/ 287726 h 779225"/>
              <a:gd name="connsiteX77" fmla="*/ 565943 w 914161"/>
              <a:gd name="connsiteY77" fmla="*/ 306108 h 779225"/>
              <a:gd name="connsiteX78" fmla="*/ 565963 w 914161"/>
              <a:gd name="connsiteY78" fmla="*/ 306108 h 779225"/>
              <a:gd name="connsiteX79" fmla="*/ 609285 w 914161"/>
              <a:gd name="connsiteY79" fmla="*/ 287726 h 779225"/>
              <a:gd name="connsiteX80" fmla="*/ 388751 w 914161"/>
              <a:gd name="connsiteY80" fmla="*/ 279856 h 779225"/>
              <a:gd name="connsiteX81" fmla="*/ 378228 w 914161"/>
              <a:gd name="connsiteY81" fmla="*/ 282480 h 779225"/>
              <a:gd name="connsiteX82" fmla="*/ 378248 w 914161"/>
              <a:gd name="connsiteY82" fmla="*/ 282480 h 779225"/>
              <a:gd name="connsiteX83" fmla="*/ 383514 w 914161"/>
              <a:gd name="connsiteY83" fmla="*/ 296917 h 779225"/>
              <a:gd name="connsiteX84" fmla="*/ 388751 w 914161"/>
              <a:gd name="connsiteY84" fmla="*/ 279856 h 779225"/>
              <a:gd name="connsiteX85" fmla="*/ 432186 w 914161"/>
              <a:gd name="connsiteY85" fmla="*/ 277807 h 779225"/>
              <a:gd name="connsiteX86" fmla="*/ 428118 w 914161"/>
              <a:gd name="connsiteY86" fmla="*/ 282480 h 779225"/>
              <a:gd name="connsiteX87" fmla="*/ 428138 w 914161"/>
              <a:gd name="connsiteY87" fmla="*/ 282480 h 779225"/>
              <a:gd name="connsiteX88" fmla="*/ 438631 w 914161"/>
              <a:gd name="connsiteY88" fmla="*/ 283791 h 779225"/>
              <a:gd name="connsiteX89" fmla="*/ 438631 w 914161"/>
              <a:gd name="connsiteY89" fmla="*/ 278545 h 779225"/>
              <a:gd name="connsiteX90" fmla="*/ 432186 w 914161"/>
              <a:gd name="connsiteY90" fmla="*/ 277807 h 779225"/>
              <a:gd name="connsiteX91" fmla="*/ 535797 w 914161"/>
              <a:gd name="connsiteY91" fmla="*/ 275912 h 779225"/>
              <a:gd name="connsiteX92" fmla="*/ 538390 w 914161"/>
              <a:gd name="connsiteY92" fmla="*/ 295615 h 779225"/>
              <a:gd name="connsiteX93" fmla="*/ 538430 w 914161"/>
              <a:gd name="connsiteY93" fmla="*/ 295615 h 779225"/>
              <a:gd name="connsiteX94" fmla="*/ 535797 w 914161"/>
              <a:gd name="connsiteY94" fmla="*/ 275912 h 779225"/>
              <a:gd name="connsiteX95" fmla="*/ 355932 w 914161"/>
              <a:gd name="connsiteY95" fmla="*/ 273289 h 779225"/>
              <a:gd name="connsiteX96" fmla="*/ 354610 w 914161"/>
              <a:gd name="connsiteY96" fmla="*/ 286414 h 779225"/>
              <a:gd name="connsiteX97" fmla="*/ 365113 w 914161"/>
              <a:gd name="connsiteY97" fmla="*/ 287726 h 779225"/>
              <a:gd name="connsiteX98" fmla="*/ 355932 w 914161"/>
              <a:gd name="connsiteY98" fmla="*/ 273289 h 779225"/>
              <a:gd name="connsiteX99" fmla="*/ 629125 w 914161"/>
              <a:gd name="connsiteY99" fmla="*/ 272444 h 779225"/>
              <a:gd name="connsiteX100" fmla="*/ 621079 w 914161"/>
              <a:gd name="connsiteY100" fmla="*/ 274610 h 779225"/>
              <a:gd name="connsiteX101" fmla="*/ 622391 w 914161"/>
              <a:gd name="connsiteY101" fmla="*/ 282480 h 779225"/>
              <a:gd name="connsiteX102" fmla="*/ 634205 w 914161"/>
              <a:gd name="connsiteY102" fmla="*/ 278505 h 779225"/>
              <a:gd name="connsiteX103" fmla="*/ 629125 w 914161"/>
              <a:gd name="connsiteY103" fmla="*/ 272444 h 779225"/>
              <a:gd name="connsiteX104" fmla="*/ 562008 w 914161"/>
              <a:gd name="connsiteY104" fmla="*/ 271977 h 779225"/>
              <a:gd name="connsiteX105" fmla="*/ 554129 w 914161"/>
              <a:gd name="connsiteY105" fmla="*/ 287726 h 779225"/>
              <a:gd name="connsiteX106" fmla="*/ 562008 w 914161"/>
              <a:gd name="connsiteY106" fmla="*/ 271977 h 779225"/>
              <a:gd name="connsiteX107" fmla="*/ 152448 w 914161"/>
              <a:gd name="connsiteY107" fmla="*/ 248359 h 779225"/>
              <a:gd name="connsiteX108" fmla="*/ 145900 w 914161"/>
              <a:gd name="connsiteY108" fmla="*/ 258851 h 779225"/>
              <a:gd name="connsiteX109" fmla="*/ 78960 w 914161"/>
              <a:gd name="connsiteY109" fmla="*/ 291641 h 779225"/>
              <a:gd name="connsiteX110" fmla="*/ 130141 w 914161"/>
              <a:gd name="connsiteY110" fmla="*/ 321827 h 779225"/>
              <a:gd name="connsiteX111" fmla="*/ 307343 w 914161"/>
              <a:gd name="connsiteY111" fmla="*/ 413737 h 779225"/>
              <a:gd name="connsiteX112" fmla="*/ 371670 w 914161"/>
              <a:gd name="connsiteY112" fmla="*/ 439998 h 779225"/>
              <a:gd name="connsiteX113" fmla="*/ 372992 w 914161"/>
              <a:gd name="connsiteY113" fmla="*/ 426873 h 779225"/>
              <a:gd name="connsiteX114" fmla="*/ 411048 w 914161"/>
              <a:gd name="connsiteY114" fmla="*/ 405867 h 779225"/>
              <a:gd name="connsiteX115" fmla="*/ 464882 w 914161"/>
              <a:gd name="connsiteY115" fmla="*/ 358611 h 779225"/>
              <a:gd name="connsiteX116" fmla="*/ 445179 w 914161"/>
              <a:gd name="connsiteY116" fmla="*/ 357299 h 779225"/>
              <a:gd name="connsiteX117" fmla="*/ 441204 w 914161"/>
              <a:gd name="connsiteY117" fmla="*/ 346797 h 779225"/>
              <a:gd name="connsiteX118" fmla="*/ 383455 w 914161"/>
              <a:gd name="connsiteY118" fmla="*/ 325792 h 779225"/>
              <a:gd name="connsiteX119" fmla="*/ 374264 w 914161"/>
              <a:gd name="connsiteY119" fmla="*/ 333671 h 779225"/>
              <a:gd name="connsiteX120" fmla="*/ 368998 w 914161"/>
              <a:gd name="connsiteY120" fmla="*/ 321857 h 779225"/>
              <a:gd name="connsiteX121" fmla="*/ 313921 w 914161"/>
              <a:gd name="connsiteY121" fmla="*/ 296917 h 779225"/>
              <a:gd name="connsiteX122" fmla="*/ 152448 w 914161"/>
              <a:gd name="connsiteY122" fmla="*/ 248359 h 779225"/>
              <a:gd name="connsiteX123" fmla="*/ 430741 w 914161"/>
              <a:gd name="connsiteY123" fmla="*/ 247037 h 779225"/>
              <a:gd name="connsiteX124" fmla="*/ 414982 w 914161"/>
              <a:gd name="connsiteY124" fmla="*/ 257540 h 779225"/>
              <a:gd name="connsiteX125" fmla="*/ 433354 w 914161"/>
              <a:gd name="connsiteY125" fmla="*/ 254907 h 779225"/>
              <a:gd name="connsiteX126" fmla="*/ 430741 w 914161"/>
              <a:gd name="connsiteY126" fmla="*/ 247037 h 779225"/>
              <a:gd name="connsiteX127" fmla="*/ 287670 w 914161"/>
              <a:gd name="connsiteY127" fmla="*/ 247037 h 779225"/>
              <a:gd name="connsiteX128" fmla="*/ 290283 w 914161"/>
              <a:gd name="connsiteY128" fmla="*/ 254907 h 779225"/>
              <a:gd name="connsiteX129" fmla="*/ 287670 w 914161"/>
              <a:gd name="connsiteY129" fmla="*/ 247037 h 779225"/>
              <a:gd name="connsiteX130" fmla="*/ 754970 w 914161"/>
              <a:gd name="connsiteY130" fmla="*/ 239158 h 779225"/>
              <a:gd name="connsiteX131" fmla="*/ 754950 w 914161"/>
              <a:gd name="connsiteY131" fmla="*/ 239198 h 779225"/>
              <a:gd name="connsiteX132" fmla="*/ 745769 w 914161"/>
              <a:gd name="connsiteY132" fmla="*/ 251012 h 779225"/>
              <a:gd name="connsiteX133" fmla="*/ 514762 w 914161"/>
              <a:gd name="connsiteY133" fmla="*/ 348108 h 779225"/>
              <a:gd name="connsiteX134" fmla="*/ 535757 w 914161"/>
              <a:gd name="connsiteY134" fmla="*/ 361244 h 779225"/>
              <a:gd name="connsiteX135" fmla="*/ 584335 w 914161"/>
              <a:gd name="connsiteY135" fmla="*/ 399310 h 779225"/>
              <a:gd name="connsiteX136" fmla="*/ 605330 w 914161"/>
              <a:gd name="connsiteY136" fmla="*/ 392742 h 779225"/>
              <a:gd name="connsiteX137" fmla="*/ 668336 w 914161"/>
              <a:gd name="connsiteY137" fmla="*/ 370425 h 779225"/>
              <a:gd name="connsiteX138" fmla="*/ 712969 w 914161"/>
              <a:gd name="connsiteY138" fmla="*/ 355988 h 779225"/>
              <a:gd name="connsiteX139" fmla="*/ 793045 w 914161"/>
              <a:gd name="connsiteY139" fmla="*/ 319224 h 779225"/>
              <a:gd name="connsiteX140" fmla="*/ 875734 w 914161"/>
              <a:gd name="connsiteY140" fmla="*/ 283781 h 779225"/>
              <a:gd name="connsiteX141" fmla="*/ 754970 w 914161"/>
              <a:gd name="connsiteY141" fmla="*/ 239158 h 779225"/>
              <a:gd name="connsiteX142" fmla="*/ 312580 w 914161"/>
              <a:gd name="connsiteY142" fmla="*/ 235263 h 779225"/>
              <a:gd name="connsiteX143" fmla="*/ 307343 w 914161"/>
              <a:gd name="connsiteY143" fmla="*/ 254907 h 779225"/>
              <a:gd name="connsiteX144" fmla="*/ 307324 w 914161"/>
              <a:gd name="connsiteY144" fmla="*/ 254946 h 779225"/>
              <a:gd name="connsiteX145" fmla="*/ 312580 w 914161"/>
              <a:gd name="connsiteY145" fmla="*/ 235263 h 779225"/>
              <a:gd name="connsiteX146" fmla="*/ 223323 w 914161"/>
              <a:gd name="connsiteY146" fmla="*/ 232600 h 779225"/>
              <a:gd name="connsiteX147" fmla="*/ 216755 w 914161"/>
              <a:gd name="connsiteY147" fmla="*/ 233911 h 779225"/>
              <a:gd name="connsiteX148" fmla="*/ 216825 w 914161"/>
              <a:gd name="connsiteY148" fmla="*/ 233911 h 779225"/>
              <a:gd name="connsiteX149" fmla="*/ 223323 w 914161"/>
              <a:gd name="connsiteY149" fmla="*/ 232600 h 779225"/>
              <a:gd name="connsiteX150" fmla="*/ 269258 w 914161"/>
              <a:gd name="connsiteY150" fmla="*/ 231328 h 779225"/>
              <a:gd name="connsiteX151" fmla="*/ 264032 w 914161"/>
              <a:gd name="connsiteY151" fmla="*/ 237846 h 779225"/>
              <a:gd name="connsiteX152" fmla="*/ 264012 w 914161"/>
              <a:gd name="connsiteY152" fmla="*/ 237886 h 779225"/>
              <a:gd name="connsiteX153" fmla="*/ 269258 w 914161"/>
              <a:gd name="connsiteY153" fmla="*/ 231328 h 779225"/>
              <a:gd name="connsiteX154" fmla="*/ 332841 w 914161"/>
              <a:gd name="connsiteY154" fmla="*/ 222459 h 779225"/>
              <a:gd name="connsiteX155" fmla="*/ 327047 w 914161"/>
              <a:gd name="connsiteY155" fmla="*/ 224720 h 779225"/>
              <a:gd name="connsiteX156" fmla="*/ 328359 w 914161"/>
              <a:gd name="connsiteY156" fmla="*/ 240479 h 779225"/>
              <a:gd name="connsiteX157" fmla="*/ 338851 w 914161"/>
              <a:gd name="connsiteY157" fmla="*/ 223409 h 779225"/>
              <a:gd name="connsiteX158" fmla="*/ 332841 w 914161"/>
              <a:gd name="connsiteY158" fmla="*/ 222459 h 779225"/>
              <a:gd name="connsiteX159" fmla="*/ 201036 w 914161"/>
              <a:gd name="connsiteY159" fmla="*/ 214268 h 779225"/>
              <a:gd name="connsiteX160" fmla="*/ 186589 w 914161"/>
              <a:gd name="connsiteY160" fmla="*/ 222097 h 779225"/>
              <a:gd name="connsiteX161" fmla="*/ 202348 w 914161"/>
              <a:gd name="connsiteY161" fmla="*/ 226072 h 779225"/>
              <a:gd name="connsiteX162" fmla="*/ 201036 w 914161"/>
              <a:gd name="connsiteY162" fmla="*/ 214268 h 779225"/>
              <a:gd name="connsiteX163" fmla="*/ 358505 w 914161"/>
              <a:gd name="connsiteY163" fmla="*/ 210323 h 779225"/>
              <a:gd name="connsiteX164" fmla="*/ 350675 w 914161"/>
              <a:gd name="connsiteY164" fmla="*/ 215569 h 779225"/>
              <a:gd name="connsiteX165" fmla="*/ 351977 w 914161"/>
              <a:gd name="connsiteY165" fmla="*/ 224760 h 779225"/>
              <a:gd name="connsiteX166" fmla="*/ 362479 w 914161"/>
              <a:gd name="connsiteY166" fmla="*/ 218202 h 779225"/>
              <a:gd name="connsiteX167" fmla="*/ 358505 w 914161"/>
              <a:gd name="connsiteY167" fmla="*/ 210323 h 779225"/>
              <a:gd name="connsiteX168" fmla="*/ 495058 w 914161"/>
              <a:gd name="connsiteY168" fmla="*/ 210313 h 779225"/>
              <a:gd name="connsiteX169" fmla="*/ 497701 w 914161"/>
              <a:gd name="connsiteY169" fmla="*/ 321887 h 779225"/>
              <a:gd name="connsiteX170" fmla="*/ 497731 w 914161"/>
              <a:gd name="connsiteY170" fmla="*/ 321887 h 779225"/>
              <a:gd name="connsiteX171" fmla="*/ 504279 w 914161"/>
              <a:gd name="connsiteY171" fmla="*/ 266751 h 779225"/>
              <a:gd name="connsiteX172" fmla="*/ 499033 w 914161"/>
              <a:gd name="connsiteY172" fmla="*/ 210313 h 779225"/>
              <a:gd name="connsiteX173" fmla="*/ 538390 w 914161"/>
              <a:gd name="connsiteY173" fmla="*/ 208972 h 779225"/>
              <a:gd name="connsiteX174" fmla="*/ 640773 w 914161"/>
              <a:gd name="connsiteY174" fmla="*/ 236535 h 779225"/>
              <a:gd name="connsiteX175" fmla="*/ 651265 w 914161"/>
              <a:gd name="connsiteY175" fmla="*/ 224720 h 779225"/>
              <a:gd name="connsiteX176" fmla="*/ 538390 w 914161"/>
              <a:gd name="connsiteY176" fmla="*/ 208972 h 779225"/>
              <a:gd name="connsiteX177" fmla="*/ 376927 w 914161"/>
              <a:gd name="connsiteY177" fmla="*/ 202374 h 779225"/>
              <a:gd name="connsiteX178" fmla="*/ 375605 w 914161"/>
              <a:gd name="connsiteY178" fmla="*/ 207620 h 779225"/>
              <a:gd name="connsiteX179" fmla="*/ 382173 w 914161"/>
              <a:gd name="connsiteY179" fmla="*/ 202374 h 779225"/>
              <a:gd name="connsiteX180" fmla="*/ 243036 w 914161"/>
              <a:gd name="connsiteY180" fmla="*/ 198469 h 779225"/>
              <a:gd name="connsiteX181" fmla="*/ 214142 w 914161"/>
              <a:gd name="connsiteY181" fmla="*/ 214228 h 779225"/>
              <a:gd name="connsiteX182" fmla="*/ 243036 w 914161"/>
              <a:gd name="connsiteY182" fmla="*/ 198469 h 779225"/>
              <a:gd name="connsiteX183" fmla="*/ 652497 w 914161"/>
              <a:gd name="connsiteY183" fmla="*/ 197157 h 779225"/>
              <a:gd name="connsiteX184" fmla="*/ 665703 w 914161"/>
              <a:gd name="connsiteY184" fmla="*/ 212906 h 779225"/>
              <a:gd name="connsiteX185" fmla="*/ 665673 w 914161"/>
              <a:gd name="connsiteY185" fmla="*/ 212906 h 779225"/>
              <a:gd name="connsiteX186" fmla="*/ 661698 w 914161"/>
              <a:gd name="connsiteY186" fmla="*/ 218163 h 779225"/>
              <a:gd name="connsiteX187" fmla="*/ 680061 w 914161"/>
              <a:gd name="connsiteY187" fmla="*/ 208972 h 779225"/>
              <a:gd name="connsiteX188" fmla="*/ 652497 w 914161"/>
              <a:gd name="connsiteY188" fmla="*/ 197157 h 779225"/>
              <a:gd name="connsiteX189" fmla="*/ 433325 w 914161"/>
              <a:gd name="connsiteY189" fmla="*/ 187956 h 779225"/>
              <a:gd name="connsiteX190" fmla="*/ 424144 w 914161"/>
              <a:gd name="connsiteY190" fmla="*/ 194534 h 779225"/>
              <a:gd name="connsiteX191" fmla="*/ 424173 w 914161"/>
              <a:gd name="connsiteY191" fmla="*/ 194534 h 779225"/>
              <a:gd name="connsiteX192" fmla="*/ 433325 w 914161"/>
              <a:gd name="connsiteY192" fmla="*/ 187956 h 779225"/>
              <a:gd name="connsiteX193" fmla="*/ 454300 w 914161"/>
              <a:gd name="connsiteY193" fmla="*/ 181409 h 779225"/>
              <a:gd name="connsiteX194" fmla="*/ 458274 w 914161"/>
              <a:gd name="connsiteY194" fmla="*/ 232600 h 779225"/>
              <a:gd name="connsiteX195" fmla="*/ 454300 w 914161"/>
              <a:gd name="connsiteY195" fmla="*/ 181409 h 779225"/>
              <a:gd name="connsiteX196" fmla="*/ 790412 w 914161"/>
              <a:gd name="connsiteY196" fmla="*/ 163027 h 779225"/>
              <a:gd name="connsiteX197" fmla="*/ 772030 w 914161"/>
              <a:gd name="connsiteY197" fmla="*/ 181409 h 779225"/>
              <a:gd name="connsiteX198" fmla="*/ 790412 w 914161"/>
              <a:gd name="connsiteY198" fmla="*/ 163027 h 779225"/>
              <a:gd name="connsiteX199" fmla="*/ 451756 w 914161"/>
              <a:gd name="connsiteY199" fmla="*/ 132830 h 779225"/>
              <a:gd name="connsiteX200" fmla="*/ 455671 w 914161"/>
              <a:gd name="connsiteY200" fmla="*/ 161715 h 779225"/>
              <a:gd name="connsiteX201" fmla="*/ 464882 w 914161"/>
              <a:gd name="connsiteY201" fmla="*/ 139398 h 779225"/>
              <a:gd name="connsiteX202" fmla="*/ 451756 w 914161"/>
              <a:gd name="connsiteY202" fmla="*/ 132830 h 779225"/>
              <a:gd name="connsiteX203" fmla="*/ 426806 w 914161"/>
              <a:gd name="connsiteY203" fmla="*/ 127574 h 779225"/>
              <a:gd name="connsiteX204" fmla="*/ 320489 w 914161"/>
              <a:gd name="connsiteY204" fmla="*/ 174831 h 779225"/>
              <a:gd name="connsiteX205" fmla="*/ 430781 w 914161"/>
              <a:gd name="connsiteY205" fmla="*/ 138067 h 779225"/>
              <a:gd name="connsiteX206" fmla="*/ 426806 w 914161"/>
              <a:gd name="connsiteY206" fmla="*/ 127574 h 779225"/>
              <a:gd name="connsiteX207" fmla="*/ 273223 w 914161"/>
              <a:gd name="connsiteY207" fmla="*/ 51453 h 779225"/>
              <a:gd name="connsiteX208" fmla="*/ 224644 w 914161"/>
              <a:gd name="connsiteY208" fmla="*/ 73770 h 779225"/>
              <a:gd name="connsiteX209" fmla="*/ 36949 w 914161"/>
              <a:gd name="connsiteY209" fmla="*/ 149891 h 779225"/>
              <a:gd name="connsiteX210" fmla="*/ 93387 w 914161"/>
              <a:gd name="connsiteY210" fmla="*/ 181409 h 779225"/>
              <a:gd name="connsiteX211" fmla="*/ 152448 w 914161"/>
              <a:gd name="connsiteY211" fmla="*/ 210283 h 779225"/>
              <a:gd name="connsiteX212" fmla="*/ 296861 w 914161"/>
              <a:gd name="connsiteY212" fmla="*/ 155147 h 779225"/>
              <a:gd name="connsiteX213" fmla="*/ 354610 w 914161"/>
              <a:gd name="connsiteY213" fmla="*/ 135464 h 779225"/>
              <a:gd name="connsiteX214" fmla="*/ 404490 w 914161"/>
              <a:gd name="connsiteY214" fmla="*/ 107891 h 779225"/>
              <a:gd name="connsiteX215" fmla="*/ 329660 w 914161"/>
              <a:gd name="connsiteY215" fmla="*/ 68513 h 779225"/>
              <a:gd name="connsiteX216" fmla="*/ 273223 w 914161"/>
              <a:gd name="connsiteY216" fmla="*/ 51453 h 779225"/>
              <a:gd name="connsiteX217" fmla="*/ 510807 w 914161"/>
              <a:gd name="connsiteY217" fmla="*/ 19945 h 779225"/>
              <a:gd name="connsiteX218" fmla="*/ 487179 w 914161"/>
              <a:gd name="connsiteY218" fmla="*/ 40940 h 779225"/>
              <a:gd name="connsiteX219" fmla="*/ 441244 w 914161"/>
              <a:gd name="connsiteY219" fmla="*/ 92142 h 779225"/>
              <a:gd name="connsiteX220" fmla="*/ 531822 w 914161"/>
              <a:gd name="connsiteY220" fmla="*/ 130207 h 779225"/>
              <a:gd name="connsiteX221" fmla="*/ 572561 w 914161"/>
              <a:gd name="connsiteY221" fmla="*/ 149891 h 779225"/>
              <a:gd name="connsiteX222" fmla="*/ 605350 w 914161"/>
              <a:gd name="connsiteY222" fmla="*/ 157770 h 779225"/>
              <a:gd name="connsiteX223" fmla="*/ 627667 w 914161"/>
              <a:gd name="connsiteY223" fmla="*/ 168273 h 779225"/>
              <a:gd name="connsiteX224" fmla="*/ 653918 w 914161"/>
              <a:gd name="connsiteY224" fmla="*/ 174841 h 779225"/>
              <a:gd name="connsiteX225" fmla="*/ 705110 w 914161"/>
              <a:gd name="connsiteY225" fmla="*/ 190590 h 779225"/>
              <a:gd name="connsiteX226" fmla="*/ 726115 w 914161"/>
              <a:gd name="connsiteY226" fmla="*/ 191901 h 779225"/>
              <a:gd name="connsiteX227" fmla="*/ 825884 w 914161"/>
              <a:gd name="connsiteY227" fmla="*/ 114458 h 779225"/>
              <a:gd name="connsiteX228" fmla="*/ 573833 w 914161"/>
              <a:gd name="connsiteY228" fmla="*/ 29126 h 779225"/>
              <a:gd name="connsiteX229" fmla="*/ 510807 w 914161"/>
              <a:gd name="connsiteY229" fmla="*/ 19945 h 779225"/>
              <a:gd name="connsiteX230" fmla="*/ 497578 w 914161"/>
              <a:gd name="connsiteY230" fmla="*/ 479 h 779225"/>
              <a:gd name="connsiteX231" fmla="*/ 518766 w 914161"/>
              <a:gd name="connsiteY231" fmla="*/ 2885 h 779225"/>
              <a:gd name="connsiteX232" fmla="*/ 550264 w 914161"/>
              <a:gd name="connsiteY232" fmla="*/ 6859 h 779225"/>
              <a:gd name="connsiteX233" fmla="*/ 613269 w 914161"/>
              <a:gd name="connsiteY233" fmla="*/ 21306 h 779225"/>
              <a:gd name="connsiteX234" fmla="*/ 685466 w 914161"/>
              <a:gd name="connsiteY234" fmla="*/ 44935 h 779225"/>
              <a:gd name="connsiteX235" fmla="*/ 768165 w 914161"/>
              <a:gd name="connsiteY235" fmla="*/ 68563 h 779225"/>
              <a:gd name="connsiteX236" fmla="*/ 791803 w 914161"/>
              <a:gd name="connsiteY236" fmla="*/ 77754 h 779225"/>
              <a:gd name="connsiteX237" fmla="*/ 846929 w 914161"/>
              <a:gd name="connsiteY237" fmla="*/ 98749 h 779225"/>
              <a:gd name="connsiteX238" fmla="*/ 865311 w 914161"/>
              <a:gd name="connsiteY238" fmla="*/ 115820 h 779225"/>
              <a:gd name="connsiteX239" fmla="*/ 865311 w 914161"/>
              <a:gd name="connsiteY239" fmla="*/ 134192 h 779225"/>
              <a:gd name="connsiteX240" fmla="*/ 789160 w 914161"/>
              <a:gd name="connsiteY240" fmla="*/ 197207 h 779225"/>
              <a:gd name="connsiteX241" fmla="*/ 762919 w 914161"/>
              <a:gd name="connsiteY241" fmla="*/ 211644 h 779225"/>
              <a:gd name="connsiteX242" fmla="*/ 891563 w 914161"/>
              <a:gd name="connsiteY242" fmla="*/ 270715 h 779225"/>
              <a:gd name="connsiteX243" fmla="*/ 913859 w 914161"/>
              <a:gd name="connsiteY243" fmla="*/ 278595 h 779225"/>
              <a:gd name="connsiteX244" fmla="*/ 908623 w 914161"/>
              <a:gd name="connsiteY244" fmla="*/ 295665 h 779225"/>
              <a:gd name="connsiteX245" fmla="*/ 881050 w 914161"/>
              <a:gd name="connsiteY245" fmla="*/ 314027 h 779225"/>
              <a:gd name="connsiteX246" fmla="*/ 832492 w 914161"/>
              <a:gd name="connsiteY246" fmla="*/ 328474 h 779225"/>
              <a:gd name="connsiteX247" fmla="*/ 835045 w 914161"/>
              <a:gd name="connsiteY247" fmla="*/ 323178 h 779225"/>
              <a:gd name="connsiteX248" fmla="*/ 758914 w 914161"/>
              <a:gd name="connsiteY248" fmla="*/ 352043 h 779225"/>
              <a:gd name="connsiteX249" fmla="*/ 770728 w 914161"/>
              <a:gd name="connsiteY249" fmla="*/ 382239 h 779225"/>
              <a:gd name="connsiteX250" fmla="*/ 785156 w 914161"/>
              <a:gd name="connsiteY250" fmla="*/ 348108 h 779225"/>
              <a:gd name="connsiteX251" fmla="*/ 781181 w 914161"/>
              <a:gd name="connsiteY251" fmla="*/ 500381 h 779225"/>
              <a:gd name="connsiteX252" fmla="*/ 768056 w 914161"/>
              <a:gd name="connsiteY252" fmla="*/ 572577 h 779225"/>
              <a:gd name="connsiteX253" fmla="*/ 766744 w 914161"/>
              <a:gd name="connsiteY253" fmla="*/ 615889 h 779225"/>
              <a:gd name="connsiteX254" fmla="*/ 754930 w 914161"/>
              <a:gd name="connsiteY254" fmla="*/ 648679 h 779225"/>
              <a:gd name="connsiteX255" fmla="*/ 745749 w 914161"/>
              <a:gd name="connsiteY255" fmla="*/ 647367 h 779225"/>
              <a:gd name="connsiteX256" fmla="*/ 505571 w 914161"/>
              <a:gd name="connsiteY256" fmla="*/ 747156 h 779225"/>
              <a:gd name="connsiteX257" fmla="*/ 466184 w 914161"/>
              <a:gd name="connsiteY257" fmla="*/ 766840 h 779225"/>
              <a:gd name="connsiteX258" fmla="*/ 433394 w 914161"/>
              <a:gd name="connsiteY258" fmla="*/ 772096 h 779225"/>
              <a:gd name="connsiteX259" fmla="*/ 126206 w 914161"/>
              <a:gd name="connsiteY259" fmla="*/ 639527 h 779225"/>
              <a:gd name="connsiteX260" fmla="*/ 111759 w 914161"/>
              <a:gd name="connsiteY260" fmla="*/ 640839 h 779225"/>
              <a:gd name="connsiteX261" fmla="*/ 109146 w 914161"/>
              <a:gd name="connsiteY261" fmla="*/ 348108 h 779225"/>
              <a:gd name="connsiteX262" fmla="*/ 31693 w 914161"/>
              <a:gd name="connsiteY262" fmla="*/ 294294 h 779225"/>
              <a:gd name="connsiteX263" fmla="*/ 21191 w 914161"/>
              <a:gd name="connsiteY263" fmla="*/ 292972 h 779225"/>
              <a:gd name="connsiteX264" fmla="*/ 8065 w 914161"/>
              <a:gd name="connsiteY264" fmla="*/ 271977 h 779225"/>
              <a:gd name="connsiteX265" fmla="*/ 18567 w 914161"/>
              <a:gd name="connsiteY265" fmla="*/ 258841 h 779225"/>
              <a:gd name="connsiteX266" fmla="*/ 111759 w 914161"/>
              <a:gd name="connsiteY266" fmla="*/ 232600 h 779225"/>
              <a:gd name="connsiteX267" fmla="*/ 215 w 914161"/>
              <a:gd name="connsiteY267" fmla="*/ 155147 h 779225"/>
              <a:gd name="connsiteX268" fmla="*/ 4190 w 914161"/>
              <a:gd name="connsiteY268" fmla="*/ 139398 h 779225"/>
              <a:gd name="connsiteX269" fmla="*/ 50115 w 914161"/>
              <a:gd name="connsiteY269" fmla="*/ 124951 h 779225"/>
              <a:gd name="connsiteX270" fmla="*/ 266724 w 914161"/>
              <a:gd name="connsiteY270" fmla="*/ 34382 h 779225"/>
              <a:gd name="connsiteX271" fmla="*/ 277237 w 914161"/>
              <a:gd name="connsiteY271" fmla="*/ 23880 h 779225"/>
              <a:gd name="connsiteX272" fmla="*/ 300865 w 914161"/>
              <a:gd name="connsiteY272" fmla="*/ 35704 h 779225"/>
              <a:gd name="connsiteX273" fmla="*/ 390122 w 914161"/>
              <a:gd name="connsiteY273" fmla="*/ 73770 h 779225"/>
              <a:gd name="connsiteX274" fmla="*/ 419007 w 914161"/>
              <a:gd name="connsiteY274" fmla="*/ 84262 h 779225"/>
              <a:gd name="connsiteX275" fmla="*/ 446570 w 914161"/>
              <a:gd name="connsiteY275" fmla="*/ 64579 h 779225"/>
              <a:gd name="connsiteX276" fmla="*/ 487248 w 914161"/>
              <a:gd name="connsiteY276" fmla="*/ 17322 h 779225"/>
              <a:gd name="connsiteX277" fmla="*/ 497578 w 914161"/>
              <a:gd name="connsiteY277" fmla="*/ 479 h 7792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Lst>
            <a:rect l="l" t="t" r="r" b="b"/>
            <a:pathLst>
              <a:path w="914161" h="779225">
                <a:moveTo>
                  <a:pt x="327117" y="709101"/>
                </a:moveTo>
                <a:cubicBezTo>
                  <a:pt x="343481" y="726340"/>
                  <a:pt x="370836" y="732689"/>
                  <a:pt x="396670" y="740598"/>
                </a:cubicBezTo>
                <a:cubicBezTo>
                  <a:pt x="378338" y="725227"/>
                  <a:pt x="349344" y="720537"/>
                  <a:pt x="327117" y="709101"/>
                </a:cubicBezTo>
                <a:close/>
                <a:moveTo>
                  <a:pt x="236468" y="611954"/>
                </a:moveTo>
                <a:cubicBezTo>
                  <a:pt x="239102" y="623798"/>
                  <a:pt x="225439" y="645867"/>
                  <a:pt x="237770" y="653965"/>
                </a:cubicBezTo>
                <a:cubicBezTo>
                  <a:pt x="239042" y="649781"/>
                  <a:pt x="239290" y="642200"/>
                  <a:pt x="239092" y="635583"/>
                </a:cubicBezTo>
                <a:cubicBezTo>
                  <a:pt x="238893" y="628965"/>
                  <a:pt x="239012" y="611229"/>
                  <a:pt x="236468" y="611954"/>
                </a:cubicBezTo>
                <a:close/>
                <a:moveTo>
                  <a:pt x="258785" y="594894"/>
                </a:moveTo>
                <a:cubicBezTo>
                  <a:pt x="256689" y="597646"/>
                  <a:pt x="255834" y="607563"/>
                  <a:pt x="262720" y="605396"/>
                </a:cubicBezTo>
                <a:cubicBezTo>
                  <a:pt x="261726" y="601422"/>
                  <a:pt x="264071" y="600617"/>
                  <a:pt x="264032" y="597517"/>
                </a:cubicBezTo>
                <a:cubicBezTo>
                  <a:pt x="261438" y="597517"/>
                  <a:pt x="262372" y="593940"/>
                  <a:pt x="258785" y="594894"/>
                </a:cubicBezTo>
                <a:close/>
                <a:moveTo>
                  <a:pt x="548829" y="555356"/>
                </a:moveTo>
                <a:cubicBezTo>
                  <a:pt x="552336" y="567598"/>
                  <a:pt x="563664" y="572020"/>
                  <a:pt x="565889" y="585543"/>
                </a:cubicBezTo>
                <a:cubicBezTo>
                  <a:pt x="563579" y="587134"/>
                  <a:pt x="561388" y="588891"/>
                  <a:pt x="559332" y="590799"/>
                </a:cubicBezTo>
                <a:cubicBezTo>
                  <a:pt x="551989" y="589378"/>
                  <a:pt x="548600" y="584022"/>
                  <a:pt x="543573" y="580296"/>
                </a:cubicBezTo>
                <a:cubicBezTo>
                  <a:pt x="533527" y="605604"/>
                  <a:pt x="531451" y="627185"/>
                  <a:pt x="531768" y="659051"/>
                </a:cubicBezTo>
                <a:cubicBezTo>
                  <a:pt x="527446" y="662677"/>
                  <a:pt x="526174" y="667626"/>
                  <a:pt x="519944" y="666930"/>
                </a:cubicBezTo>
                <a:cubicBezTo>
                  <a:pt x="505040" y="665261"/>
                  <a:pt x="522359" y="613841"/>
                  <a:pt x="519944" y="596045"/>
                </a:cubicBezTo>
                <a:cubicBezTo>
                  <a:pt x="512582" y="597416"/>
                  <a:pt x="513227" y="606816"/>
                  <a:pt x="508130" y="610483"/>
                </a:cubicBezTo>
                <a:cubicBezTo>
                  <a:pt x="503262" y="611417"/>
                  <a:pt x="502496" y="608237"/>
                  <a:pt x="497648" y="609171"/>
                </a:cubicBezTo>
                <a:cubicBezTo>
                  <a:pt x="494597" y="594555"/>
                  <a:pt x="509024" y="581558"/>
                  <a:pt x="518643" y="571105"/>
                </a:cubicBezTo>
                <a:cubicBezTo>
                  <a:pt x="528658" y="560176"/>
                  <a:pt x="532643" y="548461"/>
                  <a:pt x="548829" y="555356"/>
                </a:cubicBezTo>
                <a:close/>
                <a:moveTo>
                  <a:pt x="626217" y="531736"/>
                </a:moveTo>
                <a:cubicBezTo>
                  <a:pt x="630032" y="544226"/>
                  <a:pt x="643247" y="553983"/>
                  <a:pt x="640664" y="568500"/>
                </a:cubicBezTo>
                <a:cubicBezTo>
                  <a:pt x="630459" y="573965"/>
                  <a:pt x="626127" y="563154"/>
                  <a:pt x="620970" y="559319"/>
                </a:cubicBezTo>
                <a:cubicBezTo>
                  <a:pt x="616708" y="574064"/>
                  <a:pt x="616121" y="593380"/>
                  <a:pt x="616996" y="610500"/>
                </a:cubicBezTo>
                <a:cubicBezTo>
                  <a:pt x="617989" y="628674"/>
                  <a:pt x="621964" y="644502"/>
                  <a:pt x="601257" y="636752"/>
                </a:cubicBezTo>
                <a:cubicBezTo>
                  <a:pt x="599717" y="617386"/>
                  <a:pt x="603860" y="590499"/>
                  <a:pt x="599935" y="565867"/>
                </a:cubicBezTo>
                <a:cubicBezTo>
                  <a:pt x="592255" y="570716"/>
                  <a:pt x="588827" y="589932"/>
                  <a:pt x="574996" y="580314"/>
                </a:cubicBezTo>
                <a:cubicBezTo>
                  <a:pt x="575194" y="578784"/>
                  <a:pt x="574707" y="577979"/>
                  <a:pt x="573694" y="577681"/>
                </a:cubicBezTo>
                <a:cubicBezTo>
                  <a:pt x="583690" y="555245"/>
                  <a:pt x="592066" y="525804"/>
                  <a:pt x="626217" y="531736"/>
                </a:cubicBezTo>
                <a:close/>
                <a:moveTo>
                  <a:pt x="501636" y="361244"/>
                </a:moveTo>
                <a:cubicBezTo>
                  <a:pt x="501679" y="362680"/>
                  <a:pt x="501219" y="364086"/>
                  <a:pt x="500334" y="365218"/>
                </a:cubicBezTo>
                <a:cubicBezTo>
                  <a:pt x="492823" y="443814"/>
                  <a:pt x="490070" y="521604"/>
                  <a:pt x="481942" y="597517"/>
                </a:cubicBezTo>
                <a:cubicBezTo>
                  <a:pt x="476974" y="643939"/>
                  <a:pt x="469095" y="688612"/>
                  <a:pt x="467495" y="734040"/>
                </a:cubicBezTo>
                <a:cubicBezTo>
                  <a:pt x="491650" y="728546"/>
                  <a:pt x="513579" y="715023"/>
                  <a:pt x="537049" y="705156"/>
                </a:cubicBezTo>
                <a:cubicBezTo>
                  <a:pt x="584097" y="685403"/>
                  <a:pt x="632436" y="666593"/>
                  <a:pt x="680130" y="646095"/>
                </a:cubicBezTo>
                <a:cubicBezTo>
                  <a:pt x="703768" y="635930"/>
                  <a:pt x="729255" y="628637"/>
                  <a:pt x="748412" y="611954"/>
                </a:cubicBezTo>
                <a:cubicBezTo>
                  <a:pt x="743364" y="600716"/>
                  <a:pt x="744089" y="591088"/>
                  <a:pt x="745779" y="579165"/>
                </a:cubicBezTo>
                <a:cubicBezTo>
                  <a:pt x="755983" y="506631"/>
                  <a:pt x="744646" y="424756"/>
                  <a:pt x="744457" y="361264"/>
                </a:cubicBezTo>
                <a:cubicBezTo>
                  <a:pt x="703132" y="372551"/>
                  <a:pt x="665434" y="390854"/>
                  <a:pt x="626316" y="404586"/>
                </a:cubicBezTo>
                <a:cubicBezTo>
                  <a:pt x="621467" y="406275"/>
                  <a:pt x="615386" y="405530"/>
                  <a:pt x="610557" y="407199"/>
                </a:cubicBezTo>
                <a:cubicBezTo>
                  <a:pt x="598911" y="411293"/>
                  <a:pt x="587972" y="423156"/>
                  <a:pt x="573793" y="422948"/>
                </a:cubicBezTo>
                <a:cubicBezTo>
                  <a:pt x="565913" y="404158"/>
                  <a:pt x="552668" y="395504"/>
                  <a:pt x="535777" y="382239"/>
                </a:cubicBezTo>
                <a:cubicBezTo>
                  <a:pt x="523555" y="372631"/>
                  <a:pt x="513639" y="360757"/>
                  <a:pt x="501636" y="361244"/>
                </a:cubicBezTo>
                <a:close/>
                <a:moveTo>
                  <a:pt x="145900" y="353365"/>
                </a:moveTo>
                <a:cubicBezTo>
                  <a:pt x="141578" y="354746"/>
                  <a:pt x="135149" y="353991"/>
                  <a:pt x="131453" y="355988"/>
                </a:cubicBezTo>
                <a:cubicBezTo>
                  <a:pt x="128363" y="413727"/>
                  <a:pt x="122570" y="500420"/>
                  <a:pt x="123583" y="568623"/>
                </a:cubicBezTo>
                <a:cubicBezTo>
                  <a:pt x="124110" y="604860"/>
                  <a:pt x="130678" y="621791"/>
                  <a:pt x="156373" y="631628"/>
                </a:cubicBezTo>
                <a:cubicBezTo>
                  <a:pt x="176136" y="639189"/>
                  <a:pt x="197509" y="643402"/>
                  <a:pt x="215424" y="650010"/>
                </a:cubicBezTo>
                <a:cubicBezTo>
                  <a:pt x="220551" y="619963"/>
                  <a:pt x="224247" y="599276"/>
                  <a:pt x="225936" y="569934"/>
                </a:cubicBezTo>
                <a:cubicBezTo>
                  <a:pt x="250061" y="562621"/>
                  <a:pt x="262263" y="583209"/>
                  <a:pt x="282384" y="576502"/>
                </a:cubicBezTo>
                <a:cubicBezTo>
                  <a:pt x="289051" y="586438"/>
                  <a:pt x="300905" y="583934"/>
                  <a:pt x="306012" y="596186"/>
                </a:cubicBezTo>
                <a:cubicBezTo>
                  <a:pt x="287888" y="612024"/>
                  <a:pt x="293900" y="655594"/>
                  <a:pt x="295539" y="677603"/>
                </a:cubicBezTo>
                <a:cubicBezTo>
                  <a:pt x="341514" y="694186"/>
                  <a:pt x="387876" y="710392"/>
                  <a:pt x="433354" y="727483"/>
                </a:cubicBezTo>
                <a:cubicBezTo>
                  <a:pt x="436723" y="708246"/>
                  <a:pt x="444105" y="687956"/>
                  <a:pt x="443867" y="667100"/>
                </a:cubicBezTo>
                <a:cubicBezTo>
                  <a:pt x="443797" y="661983"/>
                  <a:pt x="441035" y="656508"/>
                  <a:pt x="441244" y="651351"/>
                </a:cubicBezTo>
                <a:cubicBezTo>
                  <a:pt x="441979" y="631966"/>
                  <a:pt x="447037" y="610225"/>
                  <a:pt x="449113" y="589648"/>
                </a:cubicBezTo>
                <a:cubicBezTo>
                  <a:pt x="455830" y="523333"/>
                  <a:pt x="463382" y="458162"/>
                  <a:pt x="474063" y="399319"/>
                </a:cubicBezTo>
                <a:cubicBezTo>
                  <a:pt x="462368" y="401933"/>
                  <a:pt x="450862" y="409037"/>
                  <a:pt x="442565" y="417692"/>
                </a:cubicBezTo>
                <a:cubicBezTo>
                  <a:pt x="430692" y="430042"/>
                  <a:pt x="411286" y="466836"/>
                  <a:pt x="395299" y="467571"/>
                </a:cubicBezTo>
                <a:cubicBezTo>
                  <a:pt x="389109" y="467859"/>
                  <a:pt x="384607" y="462822"/>
                  <a:pt x="379540" y="462325"/>
                </a:cubicBezTo>
                <a:cubicBezTo>
                  <a:pt x="369176" y="461331"/>
                  <a:pt x="361784" y="467293"/>
                  <a:pt x="348042" y="466299"/>
                </a:cubicBezTo>
                <a:cubicBezTo>
                  <a:pt x="345757" y="462027"/>
                  <a:pt x="343074" y="458142"/>
                  <a:pt x="344068" y="450551"/>
                </a:cubicBezTo>
                <a:cubicBezTo>
                  <a:pt x="315481" y="437117"/>
                  <a:pt x="284798" y="418824"/>
                  <a:pt x="257424" y="408550"/>
                </a:cubicBezTo>
                <a:cubicBezTo>
                  <a:pt x="257662" y="442333"/>
                  <a:pt x="253777" y="469320"/>
                  <a:pt x="252178" y="497807"/>
                </a:cubicBezTo>
                <a:cubicBezTo>
                  <a:pt x="251393" y="511648"/>
                  <a:pt x="255059" y="528917"/>
                  <a:pt x="245620" y="533250"/>
                </a:cubicBezTo>
                <a:cubicBezTo>
                  <a:pt x="237949" y="527695"/>
                  <a:pt x="243046" y="518534"/>
                  <a:pt x="242997" y="510923"/>
                </a:cubicBezTo>
                <a:cubicBezTo>
                  <a:pt x="242758" y="479395"/>
                  <a:pt x="242997" y="436401"/>
                  <a:pt x="237730" y="409852"/>
                </a:cubicBezTo>
                <a:cubicBezTo>
                  <a:pt x="237244" y="404983"/>
                  <a:pt x="243066" y="406424"/>
                  <a:pt x="241705" y="400671"/>
                </a:cubicBezTo>
                <a:cubicBezTo>
                  <a:pt x="211141" y="383491"/>
                  <a:pt x="173483" y="373475"/>
                  <a:pt x="145900" y="353365"/>
                </a:cubicBezTo>
                <a:close/>
                <a:moveTo>
                  <a:pt x="425020" y="301827"/>
                </a:moveTo>
                <a:cubicBezTo>
                  <a:pt x="422718" y="302744"/>
                  <a:pt x="420885" y="304913"/>
                  <a:pt x="420249" y="308731"/>
                </a:cubicBezTo>
                <a:lnTo>
                  <a:pt x="420268" y="308731"/>
                </a:lnTo>
                <a:cubicBezTo>
                  <a:pt x="424650" y="313103"/>
                  <a:pt x="429161" y="317336"/>
                  <a:pt x="438631" y="316611"/>
                </a:cubicBezTo>
                <a:cubicBezTo>
                  <a:pt x="443035" y="307586"/>
                  <a:pt x="431923" y="299076"/>
                  <a:pt x="425020" y="301827"/>
                </a:cubicBezTo>
                <a:close/>
                <a:moveTo>
                  <a:pt x="609285" y="287726"/>
                </a:moveTo>
                <a:cubicBezTo>
                  <a:pt x="595394" y="282649"/>
                  <a:pt x="571974" y="303415"/>
                  <a:pt x="565943" y="306108"/>
                </a:cubicBezTo>
                <a:lnTo>
                  <a:pt x="565963" y="306108"/>
                </a:lnTo>
                <a:cubicBezTo>
                  <a:pt x="580718" y="300295"/>
                  <a:pt x="596209" y="295178"/>
                  <a:pt x="609285" y="287726"/>
                </a:cubicBezTo>
                <a:close/>
                <a:moveTo>
                  <a:pt x="388751" y="279856"/>
                </a:moveTo>
                <a:cubicBezTo>
                  <a:pt x="383604" y="279091"/>
                  <a:pt x="381110" y="280989"/>
                  <a:pt x="378228" y="282480"/>
                </a:cubicBezTo>
                <a:lnTo>
                  <a:pt x="378248" y="282480"/>
                </a:lnTo>
                <a:cubicBezTo>
                  <a:pt x="378785" y="288511"/>
                  <a:pt x="377583" y="296281"/>
                  <a:pt x="383514" y="296917"/>
                </a:cubicBezTo>
                <a:cubicBezTo>
                  <a:pt x="387489" y="293479"/>
                  <a:pt x="389228" y="287766"/>
                  <a:pt x="388751" y="279856"/>
                </a:cubicBezTo>
                <a:close/>
                <a:moveTo>
                  <a:pt x="432186" y="277807"/>
                </a:moveTo>
                <a:cubicBezTo>
                  <a:pt x="430078" y="278637"/>
                  <a:pt x="428366" y="280368"/>
                  <a:pt x="428118" y="282480"/>
                </a:cubicBezTo>
                <a:lnTo>
                  <a:pt x="428138" y="282480"/>
                </a:lnTo>
                <a:cubicBezTo>
                  <a:pt x="429221" y="285460"/>
                  <a:pt x="436206" y="286067"/>
                  <a:pt x="438631" y="283791"/>
                </a:cubicBezTo>
                <a:lnTo>
                  <a:pt x="438631" y="278545"/>
                </a:lnTo>
                <a:cubicBezTo>
                  <a:pt x="436797" y="277049"/>
                  <a:pt x="434293" y="276977"/>
                  <a:pt x="432186" y="277807"/>
                </a:cubicBezTo>
                <a:close/>
                <a:moveTo>
                  <a:pt x="535797" y="275912"/>
                </a:moveTo>
                <a:cubicBezTo>
                  <a:pt x="536125" y="282996"/>
                  <a:pt x="534406" y="292148"/>
                  <a:pt x="538390" y="295615"/>
                </a:cubicBezTo>
                <a:lnTo>
                  <a:pt x="538430" y="295615"/>
                </a:lnTo>
                <a:cubicBezTo>
                  <a:pt x="536939" y="286951"/>
                  <a:pt x="540576" y="281257"/>
                  <a:pt x="535797" y="275912"/>
                </a:cubicBezTo>
                <a:close/>
                <a:moveTo>
                  <a:pt x="355932" y="273289"/>
                </a:moveTo>
                <a:cubicBezTo>
                  <a:pt x="352484" y="275594"/>
                  <a:pt x="352831" y="282440"/>
                  <a:pt x="354610" y="286414"/>
                </a:cubicBezTo>
                <a:cubicBezTo>
                  <a:pt x="358833" y="286126"/>
                  <a:pt x="360164" y="288739"/>
                  <a:pt x="365113" y="287726"/>
                </a:cubicBezTo>
                <a:cubicBezTo>
                  <a:pt x="364874" y="280155"/>
                  <a:pt x="359956" y="277174"/>
                  <a:pt x="355932" y="273289"/>
                </a:cubicBezTo>
                <a:close/>
                <a:moveTo>
                  <a:pt x="629125" y="272444"/>
                </a:moveTo>
                <a:cubicBezTo>
                  <a:pt x="626403" y="271813"/>
                  <a:pt x="623186" y="272553"/>
                  <a:pt x="621079" y="274610"/>
                </a:cubicBezTo>
                <a:cubicBezTo>
                  <a:pt x="620086" y="278585"/>
                  <a:pt x="623345" y="278465"/>
                  <a:pt x="622391" y="282480"/>
                </a:cubicBezTo>
                <a:cubicBezTo>
                  <a:pt x="628025" y="282867"/>
                  <a:pt x="631055" y="280651"/>
                  <a:pt x="634205" y="278505"/>
                </a:cubicBezTo>
                <a:cubicBezTo>
                  <a:pt x="634076" y="275077"/>
                  <a:pt x="631848" y="273075"/>
                  <a:pt x="629125" y="272444"/>
                </a:cubicBezTo>
                <a:close/>
                <a:moveTo>
                  <a:pt x="562008" y="271977"/>
                </a:moveTo>
                <a:cubicBezTo>
                  <a:pt x="551019" y="266969"/>
                  <a:pt x="553881" y="278167"/>
                  <a:pt x="554129" y="287726"/>
                </a:cubicBezTo>
                <a:cubicBezTo>
                  <a:pt x="563628" y="289346"/>
                  <a:pt x="559197" y="277045"/>
                  <a:pt x="562008" y="271977"/>
                </a:cubicBezTo>
                <a:close/>
                <a:moveTo>
                  <a:pt x="152448" y="248359"/>
                </a:moveTo>
                <a:cubicBezTo>
                  <a:pt x="148404" y="249988"/>
                  <a:pt x="149229" y="256506"/>
                  <a:pt x="145900" y="258851"/>
                </a:cubicBezTo>
                <a:cubicBezTo>
                  <a:pt x="122182" y="268400"/>
                  <a:pt x="100670" y="280135"/>
                  <a:pt x="78960" y="291641"/>
                </a:cubicBezTo>
                <a:cubicBezTo>
                  <a:pt x="93586" y="304121"/>
                  <a:pt x="111302" y="313500"/>
                  <a:pt x="130141" y="321827"/>
                </a:cubicBezTo>
                <a:cubicBezTo>
                  <a:pt x="181054" y="360638"/>
                  <a:pt x="252645" y="378752"/>
                  <a:pt x="307343" y="413737"/>
                </a:cubicBezTo>
                <a:cubicBezTo>
                  <a:pt x="330614" y="420692"/>
                  <a:pt x="346005" y="435487"/>
                  <a:pt x="371670" y="439998"/>
                </a:cubicBezTo>
                <a:cubicBezTo>
                  <a:pt x="374592" y="435398"/>
                  <a:pt x="370677" y="432049"/>
                  <a:pt x="372992" y="426873"/>
                </a:cubicBezTo>
                <a:cubicBezTo>
                  <a:pt x="385571" y="418496"/>
                  <a:pt x="399313" y="413270"/>
                  <a:pt x="411048" y="405867"/>
                </a:cubicBezTo>
                <a:cubicBezTo>
                  <a:pt x="432102" y="392603"/>
                  <a:pt x="454956" y="376715"/>
                  <a:pt x="464882" y="358611"/>
                </a:cubicBezTo>
                <a:cubicBezTo>
                  <a:pt x="457927" y="354756"/>
                  <a:pt x="453197" y="354636"/>
                  <a:pt x="445179" y="357299"/>
                </a:cubicBezTo>
                <a:cubicBezTo>
                  <a:pt x="443281" y="354398"/>
                  <a:pt x="444314" y="348565"/>
                  <a:pt x="441204" y="346797"/>
                </a:cubicBezTo>
                <a:cubicBezTo>
                  <a:pt x="422752" y="339007"/>
                  <a:pt x="403307" y="332190"/>
                  <a:pt x="383455" y="325792"/>
                </a:cubicBezTo>
                <a:cubicBezTo>
                  <a:pt x="380156" y="328196"/>
                  <a:pt x="381418" y="335151"/>
                  <a:pt x="374264" y="333671"/>
                </a:cubicBezTo>
                <a:cubicBezTo>
                  <a:pt x="369524" y="332677"/>
                  <a:pt x="373270" y="323317"/>
                  <a:pt x="368998" y="321857"/>
                </a:cubicBezTo>
                <a:cubicBezTo>
                  <a:pt x="348390" y="316452"/>
                  <a:pt x="332770" y="304866"/>
                  <a:pt x="313921" y="296917"/>
                </a:cubicBezTo>
                <a:cubicBezTo>
                  <a:pt x="265383" y="276438"/>
                  <a:pt x="210217" y="257599"/>
                  <a:pt x="152448" y="248359"/>
                </a:cubicBezTo>
                <a:close/>
                <a:moveTo>
                  <a:pt x="430741" y="247037"/>
                </a:moveTo>
                <a:cubicBezTo>
                  <a:pt x="425743" y="250783"/>
                  <a:pt x="418738" y="252542"/>
                  <a:pt x="414982" y="257540"/>
                </a:cubicBezTo>
                <a:cubicBezTo>
                  <a:pt x="422405" y="257947"/>
                  <a:pt x="428645" y="257192"/>
                  <a:pt x="433354" y="254907"/>
                </a:cubicBezTo>
                <a:cubicBezTo>
                  <a:pt x="433354" y="251439"/>
                  <a:pt x="434110" y="247186"/>
                  <a:pt x="430741" y="247037"/>
                </a:cubicBezTo>
                <a:close/>
                <a:moveTo>
                  <a:pt x="287670" y="247037"/>
                </a:moveTo>
                <a:cubicBezTo>
                  <a:pt x="287680" y="250515"/>
                  <a:pt x="286934" y="254768"/>
                  <a:pt x="290283" y="254907"/>
                </a:cubicBezTo>
                <a:cubicBezTo>
                  <a:pt x="290283" y="250644"/>
                  <a:pt x="293035" y="247842"/>
                  <a:pt x="287670" y="247037"/>
                </a:cubicBezTo>
                <a:close/>
                <a:moveTo>
                  <a:pt x="754970" y="239158"/>
                </a:moveTo>
                <a:lnTo>
                  <a:pt x="754950" y="239198"/>
                </a:lnTo>
                <a:cubicBezTo>
                  <a:pt x="749544" y="240787"/>
                  <a:pt x="751383" y="249631"/>
                  <a:pt x="745769" y="251012"/>
                </a:cubicBezTo>
                <a:cubicBezTo>
                  <a:pt x="663954" y="278565"/>
                  <a:pt x="591698" y="315667"/>
                  <a:pt x="514762" y="348108"/>
                </a:cubicBezTo>
                <a:cubicBezTo>
                  <a:pt x="520674" y="354646"/>
                  <a:pt x="528672" y="355739"/>
                  <a:pt x="535757" y="361244"/>
                </a:cubicBezTo>
                <a:cubicBezTo>
                  <a:pt x="546339" y="369411"/>
                  <a:pt x="571627" y="398068"/>
                  <a:pt x="584335" y="399310"/>
                </a:cubicBezTo>
                <a:cubicBezTo>
                  <a:pt x="588687" y="399727"/>
                  <a:pt x="597471" y="395335"/>
                  <a:pt x="605330" y="392742"/>
                </a:cubicBezTo>
                <a:cubicBezTo>
                  <a:pt x="631234" y="384276"/>
                  <a:pt x="645234" y="379069"/>
                  <a:pt x="668336" y="370425"/>
                </a:cubicBezTo>
                <a:cubicBezTo>
                  <a:pt x="683638" y="364712"/>
                  <a:pt x="699883" y="361105"/>
                  <a:pt x="712969" y="355988"/>
                </a:cubicBezTo>
                <a:cubicBezTo>
                  <a:pt x="739280" y="345684"/>
                  <a:pt x="766704" y="330819"/>
                  <a:pt x="793045" y="319224"/>
                </a:cubicBezTo>
                <a:cubicBezTo>
                  <a:pt x="822138" y="306436"/>
                  <a:pt x="850943" y="296470"/>
                  <a:pt x="875734" y="283781"/>
                </a:cubicBezTo>
                <a:cubicBezTo>
                  <a:pt x="836377" y="268013"/>
                  <a:pt x="798599" y="250654"/>
                  <a:pt x="754970" y="239158"/>
                </a:cubicBezTo>
                <a:close/>
                <a:moveTo>
                  <a:pt x="312580" y="235263"/>
                </a:moveTo>
                <a:cubicBezTo>
                  <a:pt x="301888" y="230692"/>
                  <a:pt x="302634" y="248716"/>
                  <a:pt x="307343" y="254907"/>
                </a:cubicBezTo>
                <a:lnTo>
                  <a:pt x="307324" y="254946"/>
                </a:lnTo>
                <a:cubicBezTo>
                  <a:pt x="316485" y="256337"/>
                  <a:pt x="314597" y="240797"/>
                  <a:pt x="312580" y="235263"/>
                </a:cubicBezTo>
                <a:close/>
                <a:moveTo>
                  <a:pt x="223323" y="232600"/>
                </a:moveTo>
                <a:cubicBezTo>
                  <a:pt x="223184" y="235899"/>
                  <a:pt x="218434" y="235700"/>
                  <a:pt x="216755" y="233911"/>
                </a:cubicBezTo>
                <a:lnTo>
                  <a:pt x="216825" y="233911"/>
                </a:lnTo>
                <a:cubicBezTo>
                  <a:pt x="216914" y="230573"/>
                  <a:pt x="221664" y="230811"/>
                  <a:pt x="223323" y="232600"/>
                </a:cubicBezTo>
                <a:close/>
                <a:moveTo>
                  <a:pt x="269258" y="231328"/>
                </a:moveTo>
                <a:cubicBezTo>
                  <a:pt x="264419" y="230523"/>
                  <a:pt x="261160" y="234826"/>
                  <a:pt x="264032" y="237846"/>
                </a:cubicBezTo>
                <a:lnTo>
                  <a:pt x="264012" y="237886"/>
                </a:lnTo>
                <a:cubicBezTo>
                  <a:pt x="267698" y="237647"/>
                  <a:pt x="269606" y="235601"/>
                  <a:pt x="269258" y="231328"/>
                </a:cubicBezTo>
                <a:close/>
                <a:moveTo>
                  <a:pt x="332841" y="222459"/>
                </a:moveTo>
                <a:cubicBezTo>
                  <a:pt x="330706" y="223006"/>
                  <a:pt x="328607" y="224089"/>
                  <a:pt x="327047" y="224720"/>
                </a:cubicBezTo>
                <a:cubicBezTo>
                  <a:pt x="327047" y="230434"/>
                  <a:pt x="326600" y="236535"/>
                  <a:pt x="328359" y="240479"/>
                </a:cubicBezTo>
                <a:cubicBezTo>
                  <a:pt x="337798" y="240738"/>
                  <a:pt x="338156" y="231884"/>
                  <a:pt x="338851" y="223409"/>
                </a:cubicBezTo>
                <a:cubicBezTo>
                  <a:pt x="337147" y="221898"/>
                  <a:pt x="334976" y="221911"/>
                  <a:pt x="332841" y="222459"/>
                </a:cubicBezTo>
                <a:close/>
                <a:moveTo>
                  <a:pt x="201036" y="214268"/>
                </a:moveTo>
                <a:cubicBezTo>
                  <a:pt x="194697" y="215341"/>
                  <a:pt x="188347" y="216434"/>
                  <a:pt x="186589" y="222097"/>
                </a:cubicBezTo>
                <a:cubicBezTo>
                  <a:pt x="191984" y="222872"/>
                  <a:pt x="198065" y="228307"/>
                  <a:pt x="202348" y="226072"/>
                </a:cubicBezTo>
                <a:cubicBezTo>
                  <a:pt x="203232" y="220796"/>
                  <a:pt x="201076" y="218580"/>
                  <a:pt x="201036" y="214268"/>
                </a:cubicBezTo>
                <a:close/>
                <a:moveTo>
                  <a:pt x="358505" y="210323"/>
                </a:moveTo>
                <a:cubicBezTo>
                  <a:pt x="355748" y="211841"/>
                  <a:pt x="353128" y="213597"/>
                  <a:pt x="350675" y="215569"/>
                </a:cubicBezTo>
                <a:cubicBezTo>
                  <a:pt x="350019" y="219713"/>
                  <a:pt x="353020" y="220209"/>
                  <a:pt x="351977" y="224760"/>
                </a:cubicBezTo>
                <a:cubicBezTo>
                  <a:pt x="358117" y="225207"/>
                  <a:pt x="359717" y="221124"/>
                  <a:pt x="362479" y="218202"/>
                </a:cubicBezTo>
                <a:cubicBezTo>
                  <a:pt x="361486" y="215271"/>
                  <a:pt x="361724" y="211078"/>
                  <a:pt x="358505" y="210323"/>
                </a:cubicBezTo>
                <a:close/>
                <a:moveTo>
                  <a:pt x="495058" y="210313"/>
                </a:moveTo>
                <a:cubicBezTo>
                  <a:pt x="496270" y="249452"/>
                  <a:pt x="495128" y="283473"/>
                  <a:pt x="497701" y="321887"/>
                </a:cubicBezTo>
                <a:lnTo>
                  <a:pt x="497731" y="321887"/>
                </a:lnTo>
                <a:cubicBezTo>
                  <a:pt x="511761" y="313530"/>
                  <a:pt x="504200" y="287448"/>
                  <a:pt x="504279" y="266751"/>
                </a:cubicBezTo>
                <a:cubicBezTo>
                  <a:pt x="504359" y="244106"/>
                  <a:pt x="508532" y="222306"/>
                  <a:pt x="499033" y="210313"/>
                </a:cubicBezTo>
                <a:close/>
                <a:moveTo>
                  <a:pt x="538390" y="208972"/>
                </a:moveTo>
                <a:cubicBezTo>
                  <a:pt x="569222" y="221591"/>
                  <a:pt x="612286" y="225505"/>
                  <a:pt x="640773" y="236535"/>
                </a:cubicBezTo>
                <a:cubicBezTo>
                  <a:pt x="645880" y="234210"/>
                  <a:pt x="650431" y="231328"/>
                  <a:pt x="651265" y="224720"/>
                </a:cubicBezTo>
                <a:cubicBezTo>
                  <a:pt x="614024" y="219951"/>
                  <a:pt x="574985" y="209985"/>
                  <a:pt x="538390" y="208972"/>
                </a:cubicBezTo>
                <a:close/>
                <a:moveTo>
                  <a:pt x="376927" y="202374"/>
                </a:moveTo>
                <a:cubicBezTo>
                  <a:pt x="377205" y="204888"/>
                  <a:pt x="375446" y="205295"/>
                  <a:pt x="375605" y="207620"/>
                </a:cubicBezTo>
                <a:cubicBezTo>
                  <a:pt x="379460" y="207531"/>
                  <a:pt x="380474" y="204639"/>
                  <a:pt x="382173" y="202374"/>
                </a:cubicBezTo>
                <a:close/>
                <a:moveTo>
                  <a:pt x="243036" y="198469"/>
                </a:moveTo>
                <a:cubicBezTo>
                  <a:pt x="232901" y="203209"/>
                  <a:pt x="214708" y="199910"/>
                  <a:pt x="214142" y="214228"/>
                </a:cubicBezTo>
                <a:cubicBezTo>
                  <a:pt x="226214" y="211406"/>
                  <a:pt x="234819" y="205136"/>
                  <a:pt x="243036" y="198469"/>
                </a:cubicBezTo>
                <a:close/>
                <a:moveTo>
                  <a:pt x="652497" y="197157"/>
                </a:moveTo>
                <a:cubicBezTo>
                  <a:pt x="654216" y="205156"/>
                  <a:pt x="663129" y="205852"/>
                  <a:pt x="665703" y="212906"/>
                </a:cubicBezTo>
                <a:lnTo>
                  <a:pt x="665673" y="212906"/>
                </a:lnTo>
                <a:cubicBezTo>
                  <a:pt x="666070" y="216364"/>
                  <a:pt x="660576" y="213900"/>
                  <a:pt x="661698" y="218163"/>
                </a:cubicBezTo>
                <a:cubicBezTo>
                  <a:pt x="666825" y="218977"/>
                  <a:pt x="673721" y="211207"/>
                  <a:pt x="680061" y="208972"/>
                </a:cubicBezTo>
                <a:cubicBezTo>
                  <a:pt x="676086" y="199791"/>
                  <a:pt x="661023" y="201758"/>
                  <a:pt x="652497" y="197157"/>
                </a:cubicBezTo>
                <a:close/>
                <a:moveTo>
                  <a:pt x="433325" y="187956"/>
                </a:moveTo>
                <a:cubicBezTo>
                  <a:pt x="433027" y="192905"/>
                  <a:pt x="427949" y="193084"/>
                  <a:pt x="424144" y="194534"/>
                </a:cubicBezTo>
                <a:lnTo>
                  <a:pt x="424173" y="194534"/>
                </a:lnTo>
                <a:cubicBezTo>
                  <a:pt x="426171" y="191265"/>
                  <a:pt x="428674" y="188533"/>
                  <a:pt x="433325" y="187956"/>
                </a:cubicBezTo>
                <a:close/>
                <a:moveTo>
                  <a:pt x="454300" y="181409"/>
                </a:moveTo>
                <a:cubicBezTo>
                  <a:pt x="452690" y="196313"/>
                  <a:pt x="452313" y="220994"/>
                  <a:pt x="458274" y="232600"/>
                </a:cubicBezTo>
                <a:cubicBezTo>
                  <a:pt x="457281" y="217288"/>
                  <a:pt x="461434" y="193928"/>
                  <a:pt x="454300" y="181409"/>
                </a:cubicBezTo>
                <a:close/>
                <a:moveTo>
                  <a:pt x="790412" y="163027"/>
                </a:moveTo>
                <a:cubicBezTo>
                  <a:pt x="785305" y="169306"/>
                  <a:pt x="770182" y="172526"/>
                  <a:pt x="772030" y="181409"/>
                </a:cubicBezTo>
                <a:cubicBezTo>
                  <a:pt x="778826" y="176808"/>
                  <a:pt x="790044" y="169674"/>
                  <a:pt x="790412" y="163027"/>
                </a:cubicBezTo>
                <a:close/>
                <a:moveTo>
                  <a:pt x="451756" y="132830"/>
                </a:moveTo>
                <a:cubicBezTo>
                  <a:pt x="450643" y="140988"/>
                  <a:pt x="448726" y="157651"/>
                  <a:pt x="455671" y="161715"/>
                </a:cubicBezTo>
                <a:cubicBezTo>
                  <a:pt x="457658" y="153180"/>
                  <a:pt x="463620" y="148689"/>
                  <a:pt x="464882" y="139398"/>
                </a:cubicBezTo>
                <a:cubicBezTo>
                  <a:pt x="462209" y="135503"/>
                  <a:pt x="458026" y="133119"/>
                  <a:pt x="451756" y="132830"/>
                </a:cubicBezTo>
                <a:close/>
                <a:moveTo>
                  <a:pt x="426806" y="127574"/>
                </a:moveTo>
                <a:cubicBezTo>
                  <a:pt x="392060" y="144029"/>
                  <a:pt x="353209" y="156379"/>
                  <a:pt x="320489" y="174831"/>
                </a:cubicBezTo>
                <a:cubicBezTo>
                  <a:pt x="361685" y="167548"/>
                  <a:pt x="391861" y="143462"/>
                  <a:pt x="430781" y="138067"/>
                </a:cubicBezTo>
                <a:cubicBezTo>
                  <a:pt x="430622" y="133417"/>
                  <a:pt x="431715" y="127505"/>
                  <a:pt x="426806" y="127574"/>
                </a:cubicBezTo>
                <a:close/>
                <a:moveTo>
                  <a:pt x="273223" y="51453"/>
                </a:moveTo>
                <a:cubicBezTo>
                  <a:pt x="256957" y="53351"/>
                  <a:pt x="239896" y="67768"/>
                  <a:pt x="224644" y="73770"/>
                </a:cubicBezTo>
                <a:cubicBezTo>
                  <a:pt x="160288" y="99047"/>
                  <a:pt x="92781" y="125438"/>
                  <a:pt x="36949" y="149891"/>
                </a:cubicBezTo>
                <a:cubicBezTo>
                  <a:pt x="52678" y="163722"/>
                  <a:pt x="73713" y="172396"/>
                  <a:pt x="93387" y="181409"/>
                </a:cubicBezTo>
                <a:cubicBezTo>
                  <a:pt x="113568" y="190629"/>
                  <a:pt x="132824" y="201351"/>
                  <a:pt x="152448" y="210283"/>
                </a:cubicBezTo>
                <a:cubicBezTo>
                  <a:pt x="197429" y="190580"/>
                  <a:pt x="247895" y="172526"/>
                  <a:pt x="296861" y="155147"/>
                </a:cubicBezTo>
                <a:cubicBezTo>
                  <a:pt x="315839" y="148410"/>
                  <a:pt x="336387" y="143273"/>
                  <a:pt x="354610" y="135464"/>
                </a:cubicBezTo>
                <a:cubicBezTo>
                  <a:pt x="371988" y="128011"/>
                  <a:pt x="392964" y="123252"/>
                  <a:pt x="404490" y="107891"/>
                </a:cubicBezTo>
                <a:cubicBezTo>
                  <a:pt x="391145" y="84779"/>
                  <a:pt x="357641" y="78658"/>
                  <a:pt x="329660" y="68513"/>
                </a:cubicBezTo>
                <a:cubicBezTo>
                  <a:pt x="311358" y="61876"/>
                  <a:pt x="290323" y="49456"/>
                  <a:pt x="273223" y="51453"/>
                </a:cubicBezTo>
                <a:close/>
                <a:moveTo>
                  <a:pt x="510807" y="19945"/>
                </a:moveTo>
                <a:cubicBezTo>
                  <a:pt x="500315" y="21873"/>
                  <a:pt x="494492" y="33021"/>
                  <a:pt x="487179" y="40940"/>
                </a:cubicBezTo>
                <a:cubicBezTo>
                  <a:pt x="472275" y="57117"/>
                  <a:pt x="451250" y="76184"/>
                  <a:pt x="441244" y="92142"/>
                </a:cubicBezTo>
                <a:cubicBezTo>
                  <a:pt x="473676" y="104065"/>
                  <a:pt x="502600" y="117658"/>
                  <a:pt x="531822" y="130207"/>
                </a:cubicBezTo>
                <a:cubicBezTo>
                  <a:pt x="545803" y="136169"/>
                  <a:pt x="558859" y="144416"/>
                  <a:pt x="572561" y="149891"/>
                </a:cubicBezTo>
                <a:cubicBezTo>
                  <a:pt x="582318" y="153865"/>
                  <a:pt x="594271" y="153796"/>
                  <a:pt x="605350" y="157770"/>
                </a:cubicBezTo>
                <a:cubicBezTo>
                  <a:pt x="613100" y="160543"/>
                  <a:pt x="619937" y="165660"/>
                  <a:pt x="627667" y="168273"/>
                </a:cubicBezTo>
                <a:cubicBezTo>
                  <a:pt x="636202" y="171184"/>
                  <a:pt x="644558" y="172337"/>
                  <a:pt x="653918" y="174841"/>
                </a:cubicBezTo>
                <a:cubicBezTo>
                  <a:pt x="671674" y="179590"/>
                  <a:pt x="688894" y="189129"/>
                  <a:pt x="705110" y="190590"/>
                </a:cubicBezTo>
                <a:cubicBezTo>
                  <a:pt x="713665" y="191365"/>
                  <a:pt x="718702" y="186506"/>
                  <a:pt x="726115" y="191901"/>
                </a:cubicBezTo>
                <a:cubicBezTo>
                  <a:pt x="758904" y="165600"/>
                  <a:pt x="795221" y="142876"/>
                  <a:pt x="825884" y="114458"/>
                </a:cubicBezTo>
                <a:cubicBezTo>
                  <a:pt x="752177" y="75677"/>
                  <a:pt x="660307" y="55109"/>
                  <a:pt x="573833" y="29126"/>
                </a:cubicBezTo>
                <a:cubicBezTo>
                  <a:pt x="552639" y="30368"/>
                  <a:pt x="532100" y="16020"/>
                  <a:pt x="510807" y="19945"/>
                </a:cubicBezTo>
                <a:close/>
                <a:moveTo>
                  <a:pt x="497578" y="479"/>
                </a:moveTo>
                <a:cubicBezTo>
                  <a:pt x="502724" y="-898"/>
                  <a:pt x="509679" y="932"/>
                  <a:pt x="518766" y="2885"/>
                </a:cubicBezTo>
                <a:cubicBezTo>
                  <a:pt x="529139" y="5110"/>
                  <a:pt x="540208" y="4872"/>
                  <a:pt x="550264" y="6859"/>
                </a:cubicBezTo>
                <a:cubicBezTo>
                  <a:pt x="570961" y="10774"/>
                  <a:pt x="591718" y="16338"/>
                  <a:pt x="613269" y="21306"/>
                </a:cubicBezTo>
                <a:cubicBezTo>
                  <a:pt x="636550" y="26682"/>
                  <a:pt x="660864" y="37522"/>
                  <a:pt x="685466" y="44935"/>
                </a:cubicBezTo>
                <a:cubicBezTo>
                  <a:pt x="714668" y="53738"/>
                  <a:pt x="744378" y="57852"/>
                  <a:pt x="768165" y="68563"/>
                </a:cubicBezTo>
                <a:cubicBezTo>
                  <a:pt x="775885" y="72021"/>
                  <a:pt x="783775" y="75089"/>
                  <a:pt x="791803" y="77754"/>
                </a:cubicBezTo>
                <a:cubicBezTo>
                  <a:pt x="812401" y="84809"/>
                  <a:pt x="826162" y="100319"/>
                  <a:pt x="846929" y="98749"/>
                </a:cubicBezTo>
                <a:cubicBezTo>
                  <a:pt x="853676" y="103827"/>
                  <a:pt x="858217" y="111090"/>
                  <a:pt x="865311" y="115820"/>
                </a:cubicBezTo>
                <a:cubicBezTo>
                  <a:pt x="865530" y="122030"/>
                  <a:pt x="861118" y="125498"/>
                  <a:pt x="865311" y="134192"/>
                </a:cubicBezTo>
                <a:cubicBezTo>
                  <a:pt x="844008" y="159291"/>
                  <a:pt x="810175" y="171840"/>
                  <a:pt x="789160" y="197207"/>
                </a:cubicBezTo>
                <a:cubicBezTo>
                  <a:pt x="775975" y="197585"/>
                  <a:pt x="772010" y="207143"/>
                  <a:pt x="762919" y="211644"/>
                </a:cubicBezTo>
                <a:cubicBezTo>
                  <a:pt x="800577" y="236554"/>
                  <a:pt x="853964" y="245736"/>
                  <a:pt x="891563" y="270715"/>
                </a:cubicBezTo>
                <a:cubicBezTo>
                  <a:pt x="899703" y="270560"/>
                  <a:pt x="907623" y="273360"/>
                  <a:pt x="913859" y="278595"/>
                </a:cubicBezTo>
                <a:cubicBezTo>
                  <a:pt x="915747" y="287895"/>
                  <a:pt x="908176" y="287776"/>
                  <a:pt x="908623" y="295665"/>
                </a:cubicBezTo>
                <a:cubicBezTo>
                  <a:pt x="897435" y="299779"/>
                  <a:pt x="890211" y="307877"/>
                  <a:pt x="881050" y="314027"/>
                </a:cubicBezTo>
                <a:cubicBezTo>
                  <a:pt x="864159" y="316591"/>
                  <a:pt x="845588" y="330849"/>
                  <a:pt x="832492" y="328474"/>
                </a:cubicBezTo>
                <a:cubicBezTo>
                  <a:pt x="830346" y="326477"/>
                  <a:pt x="830962" y="322562"/>
                  <a:pt x="835045" y="323178"/>
                </a:cubicBezTo>
                <a:cubicBezTo>
                  <a:pt x="807930" y="325821"/>
                  <a:pt x="784609" y="343617"/>
                  <a:pt x="758914" y="352043"/>
                </a:cubicBezTo>
                <a:cubicBezTo>
                  <a:pt x="768672" y="356286"/>
                  <a:pt x="766068" y="372909"/>
                  <a:pt x="770728" y="382239"/>
                </a:cubicBezTo>
                <a:cubicBezTo>
                  <a:pt x="774415" y="375552"/>
                  <a:pt x="763972" y="344482"/>
                  <a:pt x="785156" y="348108"/>
                </a:cubicBezTo>
                <a:cubicBezTo>
                  <a:pt x="788196" y="394004"/>
                  <a:pt x="787143" y="447053"/>
                  <a:pt x="781181" y="500381"/>
                </a:cubicBezTo>
                <a:cubicBezTo>
                  <a:pt x="778340" y="525897"/>
                  <a:pt x="770599" y="549992"/>
                  <a:pt x="768056" y="572577"/>
                </a:cubicBezTo>
                <a:cubicBezTo>
                  <a:pt x="766804" y="583726"/>
                  <a:pt x="767857" y="600567"/>
                  <a:pt x="766744" y="615889"/>
                </a:cubicBezTo>
                <a:cubicBezTo>
                  <a:pt x="765870" y="627991"/>
                  <a:pt x="763594" y="645698"/>
                  <a:pt x="754930" y="648679"/>
                </a:cubicBezTo>
                <a:cubicBezTo>
                  <a:pt x="750786" y="649324"/>
                  <a:pt x="750300" y="646314"/>
                  <a:pt x="745749" y="647367"/>
                </a:cubicBezTo>
                <a:cubicBezTo>
                  <a:pt x="666050" y="680991"/>
                  <a:pt x="591012" y="719335"/>
                  <a:pt x="505571" y="747156"/>
                </a:cubicBezTo>
                <a:cubicBezTo>
                  <a:pt x="492415" y="753694"/>
                  <a:pt x="480353" y="761315"/>
                  <a:pt x="466184" y="766840"/>
                </a:cubicBezTo>
                <a:cubicBezTo>
                  <a:pt x="460431" y="777382"/>
                  <a:pt x="441880" y="785778"/>
                  <a:pt x="433394" y="772096"/>
                </a:cubicBezTo>
                <a:cubicBezTo>
                  <a:pt x="319009" y="739883"/>
                  <a:pt x="223780" y="688533"/>
                  <a:pt x="126206" y="639527"/>
                </a:cubicBezTo>
                <a:cubicBezTo>
                  <a:pt x="118635" y="639647"/>
                  <a:pt x="119112" y="642727"/>
                  <a:pt x="111759" y="640839"/>
                </a:cubicBezTo>
                <a:cubicBezTo>
                  <a:pt x="97719" y="548541"/>
                  <a:pt x="108550" y="432993"/>
                  <a:pt x="109146" y="348108"/>
                </a:cubicBezTo>
                <a:cubicBezTo>
                  <a:pt x="87922" y="325573"/>
                  <a:pt x="51894" y="317833"/>
                  <a:pt x="31693" y="294294"/>
                </a:cubicBezTo>
                <a:cubicBezTo>
                  <a:pt x="27898" y="294135"/>
                  <a:pt x="23108" y="295009"/>
                  <a:pt x="21191" y="292972"/>
                </a:cubicBezTo>
                <a:cubicBezTo>
                  <a:pt x="24281" y="281476"/>
                  <a:pt x="8572" y="279479"/>
                  <a:pt x="8065" y="271977"/>
                </a:cubicBezTo>
                <a:cubicBezTo>
                  <a:pt x="7518" y="264167"/>
                  <a:pt x="13520" y="265310"/>
                  <a:pt x="18567" y="258841"/>
                </a:cubicBezTo>
                <a:cubicBezTo>
                  <a:pt x="52202" y="258841"/>
                  <a:pt x="82159" y="244036"/>
                  <a:pt x="111759" y="232600"/>
                </a:cubicBezTo>
                <a:cubicBezTo>
                  <a:pt x="84872" y="196482"/>
                  <a:pt x="36135" y="182213"/>
                  <a:pt x="215" y="155147"/>
                </a:cubicBezTo>
                <a:cubicBezTo>
                  <a:pt x="-778" y="147566"/>
                  <a:pt x="1845" y="143661"/>
                  <a:pt x="4190" y="139398"/>
                </a:cubicBezTo>
                <a:cubicBezTo>
                  <a:pt x="22949" y="141882"/>
                  <a:pt x="34535" y="130118"/>
                  <a:pt x="50115" y="124951"/>
                </a:cubicBezTo>
                <a:cubicBezTo>
                  <a:pt x="125710" y="99942"/>
                  <a:pt x="195969" y="63754"/>
                  <a:pt x="266724" y="34382"/>
                </a:cubicBezTo>
                <a:cubicBezTo>
                  <a:pt x="271613" y="32266"/>
                  <a:pt x="271345" y="24993"/>
                  <a:pt x="277237" y="23880"/>
                </a:cubicBezTo>
                <a:cubicBezTo>
                  <a:pt x="289339" y="23582"/>
                  <a:pt x="295291" y="29444"/>
                  <a:pt x="300865" y="35704"/>
                </a:cubicBezTo>
                <a:cubicBezTo>
                  <a:pt x="331379" y="43206"/>
                  <a:pt x="364536" y="60723"/>
                  <a:pt x="390122" y="73770"/>
                </a:cubicBezTo>
                <a:cubicBezTo>
                  <a:pt x="396898" y="77217"/>
                  <a:pt x="412608" y="84878"/>
                  <a:pt x="419007" y="84262"/>
                </a:cubicBezTo>
                <a:cubicBezTo>
                  <a:pt x="426131" y="83587"/>
                  <a:pt x="441552" y="69457"/>
                  <a:pt x="446570" y="64579"/>
                </a:cubicBezTo>
                <a:cubicBezTo>
                  <a:pt x="460868" y="50668"/>
                  <a:pt x="473546" y="30269"/>
                  <a:pt x="487248" y="17322"/>
                </a:cubicBezTo>
                <a:cubicBezTo>
                  <a:pt x="489096" y="6442"/>
                  <a:pt x="492432" y="1856"/>
                  <a:pt x="497578" y="479"/>
                </a:cubicBezTo>
                <a:close/>
              </a:path>
            </a:pathLst>
          </a:custGeom>
          <a:solidFill>
            <a:srgbClr val="FFFFFF"/>
          </a:solidFill>
          <a:ln w="994" cap="sq">
            <a:noFill/>
            <a:prstDash val="solid"/>
            <a:bevel/>
          </a:ln>
        </p:spPr>
        <p:txBody>
          <a:bodyPr rot="0" spcFirstLastPara="0" vertOverflow="overflow" horzOverflow="overflow" vert="horz" wrap="square" lIns="72252" tIns="36126" rIns="72252" bIns="36126"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420">
              <a:solidFill>
                <a:schemeClr val="tx1"/>
              </a:solidFill>
              <a:latin typeface="汉仪粗圆简" panose="02010600000101010101" charset="-122"/>
              <a:ea typeface="汉仪粗圆简" panose="02010600000101010101" charset="-122"/>
              <a:sym typeface="汉仪粗圆简" panose="02010600000101010101" charset="-122"/>
            </a:endParaRPr>
          </a:p>
        </p:txBody>
      </p:sp>
      <p:sp>
        <p:nvSpPr>
          <p:cNvPr id="80" name="任意多边形: 形状 56"/>
          <p:cNvSpPr/>
          <p:nvPr>
            <p:custDataLst>
              <p:tags r:id="rId13"/>
            </p:custDataLst>
          </p:nvPr>
        </p:nvSpPr>
        <p:spPr>
          <a:xfrm>
            <a:off x="2221029" y="5037750"/>
            <a:ext cx="1385348" cy="1339688"/>
          </a:xfrm>
          <a:custGeom>
            <a:avLst/>
            <a:gdLst>
              <a:gd name="connsiteX0" fmla="*/ 2178 w 2761"/>
              <a:gd name="connsiteY0" fmla="*/ 2491 h 2670"/>
              <a:gd name="connsiteX1" fmla="*/ 2761 w 2761"/>
              <a:gd name="connsiteY1" fmla="*/ 1430 h 2670"/>
              <a:gd name="connsiteX2" fmla="*/ 1759 w 2761"/>
              <a:gd name="connsiteY2" fmla="*/ 52 h 2670"/>
              <a:gd name="connsiteX3" fmla="*/ 422 w 2761"/>
              <a:gd name="connsiteY3" fmla="*/ 383 h 2670"/>
              <a:gd name="connsiteX4" fmla="*/ 507 w 2761"/>
              <a:gd name="connsiteY4" fmla="*/ 2391 h 2670"/>
              <a:gd name="connsiteX5" fmla="*/ 2178 w 2761"/>
              <a:gd name="connsiteY5" fmla="*/ 2492 h 2670"/>
              <a:gd name="connsiteX6" fmla="*/ 2178 w 2761"/>
              <a:gd name="connsiteY6" fmla="*/ 2491 h 26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61" h="2670">
                <a:moveTo>
                  <a:pt x="2178" y="2491"/>
                </a:moveTo>
                <a:cubicBezTo>
                  <a:pt x="2332" y="2397"/>
                  <a:pt x="2751" y="2174"/>
                  <a:pt x="2761" y="1430"/>
                </a:cubicBezTo>
                <a:cubicBezTo>
                  <a:pt x="2766" y="999"/>
                  <a:pt x="2398" y="214"/>
                  <a:pt x="1759" y="52"/>
                </a:cubicBezTo>
                <a:cubicBezTo>
                  <a:pt x="1296" y="-75"/>
                  <a:pt x="741" y="27"/>
                  <a:pt x="422" y="383"/>
                </a:cubicBezTo>
                <a:cubicBezTo>
                  <a:pt x="-142" y="1014"/>
                  <a:pt x="-168" y="1804"/>
                  <a:pt x="507" y="2391"/>
                </a:cubicBezTo>
                <a:cubicBezTo>
                  <a:pt x="952" y="2777"/>
                  <a:pt x="1814" y="2714"/>
                  <a:pt x="2178" y="2492"/>
                </a:cubicBezTo>
                <a:lnTo>
                  <a:pt x="2178" y="2491"/>
                </a:lnTo>
                <a:close/>
              </a:path>
            </a:pathLst>
          </a:custGeom>
          <a:noFill/>
          <a:ln w="22225" cap="flat">
            <a:solidFill>
              <a:schemeClr val="tx1">
                <a:lumMod val="75000"/>
                <a:lumOff val="25000"/>
              </a:schemeClr>
            </a:solidFill>
            <a:prstDash val="solid"/>
            <a:miter/>
          </a:ln>
        </p:spPr>
        <p:txBody>
          <a:bodyPr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endParaRPr lang="zh-CN" altLang="en-US" sz="1420">
              <a:solidFill>
                <a:schemeClr val="accent1">
                  <a:lumMod val="60000"/>
                  <a:lumOff val="40000"/>
                </a:schemeClr>
              </a:solidFill>
              <a:latin typeface="汉仪粗圆简" panose="02010600000101010101" charset="-122"/>
              <a:ea typeface="汉仪粗圆简" panose="02010600000101010101" charset="-122"/>
              <a:sym typeface="汉仪粗圆简" panose="02010600000101010101" charset="-122"/>
            </a:endParaRPr>
          </a:p>
        </p:txBody>
      </p:sp>
      <p:sp>
        <p:nvSpPr>
          <p:cNvPr id="81" name="椭圆 80"/>
          <p:cNvSpPr/>
          <p:nvPr>
            <p:custDataLst>
              <p:tags r:id="rId14"/>
            </p:custDataLst>
          </p:nvPr>
        </p:nvSpPr>
        <p:spPr>
          <a:xfrm>
            <a:off x="2250131" y="5209350"/>
            <a:ext cx="203713" cy="203713"/>
          </a:xfrm>
          <a:prstGeom prst="ellipse">
            <a:avLst/>
          </a:prstGeom>
          <a:solidFill>
            <a:schemeClr val="accent1"/>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sz="1420">
              <a:solidFill>
                <a:schemeClr val="lt1"/>
              </a:solidFill>
              <a:latin typeface="汉仪粗圆简" panose="02010600000101010101" charset="-122"/>
              <a:ea typeface="汉仪粗圆简" panose="02010600000101010101" charset="-122"/>
              <a:sym typeface="汉仪粗圆简" panose="02010600000101010101" charset="-122"/>
            </a:endParaRPr>
          </a:p>
        </p:txBody>
      </p:sp>
      <p:sp>
        <p:nvSpPr>
          <p:cNvPr id="82" name="椭圆 349"/>
          <p:cNvSpPr/>
          <p:nvPr>
            <p:custDataLst>
              <p:tags r:id="rId15"/>
            </p:custDataLst>
          </p:nvPr>
        </p:nvSpPr>
        <p:spPr>
          <a:xfrm>
            <a:off x="2267191" y="5228919"/>
            <a:ext cx="203211" cy="203211"/>
          </a:xfrm>
          <a:custGeom>
            <a:avLst/>
            <a:gdLst>
              <a:gd name="connsiteX0" fmla="*/ 0 w 280035"/>
              <a:gd name="connsiteY0" fmla="*/ 140018 h 280035"/>
              <a:gd name="connsiteX1" fmla="*/ 140018 w 280035"/>
              <a:gd name="connsiteY1" fmla="*/ 0 h 280035"/>
              <a:gd name="connsiteX2" fmla="*/ 280036 w 280035"/>
              <a:gd name="connsiteY2" fmla="*/ 140018 h 280035"/>
              <a:gd name="connsiteX3" fmla="*/ 140018 w 280035"/>
              <a:gd name="connsiteY3" fmla="*/ 280036 h 280035"/>
              <a:gd name="connsiteX4" fmla="*/ 0 w 280035"/>
              <a:gd name="connsiteY4" fmla="*/ 140018 h 28003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0035" h="280035" extrusionOk="0">
                <a:moveTo>
                  <a:pt x="0" y="140018"/>
                </a:moveTo>
                <a:cubicBezTo>
                  <a:pt x="-14284" y="53877"/>
                  <a:pt x="48309" y="5397"/>
                  <a:pt x="140018" y="0"/>
                </a:cubicBezTo>
                <a:cubicBezTo>
                  <a:pt x="219315" y="414"/>
                  <a:pt x="267859" y="63075"/>
                  <a:pt x="280036" y="140018"/>
                </a:cubicBezTo>
                <a:cubicBezTo>
                  <a:pt x="269241" y="227890"/>
                  <a:pt x="214191" y="297487"/>
                  <a:pt x="140018" y="280036"/>
                </a:cubicBezTo>
                <a:cubicBezTo>
                  <a:pt x="59543" y="278315"/>
                  <a:pt x="13443" y="223771"/>
                  <a:pt x="0" y="140018"/>
                </a:cubicBezTo>
                <a:close/>
              </a:path>
            </a:pathLst>
          </a:custGeom>
          <a:noFill/>
          <a:ln w="19050">
            <a:solidFill>
              <a:schemeClr val="tx1">
                <a:lumMod val="75000"/>
                <a:lumOff val="25000"/>
              </a:schemeClr>
            </a:solidFill>
          </a:ln>
        </p:spPr>
        <p:style>
          <a:lnRef idx="2">
            <a:schemeClr val="accent1">
              <a:lumMod val="75000"/>
            </a:schemeClr>
          </a:lnRef>
          <a:fillRef idx="1">
            <a:schemeClr val="accent1"/>
          </a:fillRef>
          <a:effectRef idx="0">
            <a:srgbClr val="FFFFFF"/>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sz="1420">
              <a:solidFill>
                <a:schemeClr val="lt1"/>
              </a:solidFill>
              <a:latin typeface="汉仪粗圆简" panose="02010600000101010101" charset="-122"/>
              <a:ea typeface="汉仪粗圆简" panose="02010600000101010101" charset="-122"/>
              <a:sym typeface="汉仪粗圆简" panose="02010600000101010101" charset="-122"/>
            </a:endParaRPr>
          </a:p>
        </p:txBody>
      </p:sp>
      <p:sp>
        <p:nvSpPr>
          <p:cNvPr id="16" name="矩形 15"/>
          <p:cNvSpPr/>
          <p:nvPr>
            <p:custDataLst>
              <p:tags r:id="rId16"/>
            </p:custDataLst>
          </p:nvPr>
        </p:nvSpPr>
        <p:spPr>
          <a:xfrm>
            <a:off x="2373563" y="5679496"/>
            <a:ext cx="1087807" cy="407426"/>
          </a:xfrm>
          <a:prstGeom prst="rect">
            <a:avLst/>
          </a:prstGeom>
          <a:noFill/>
        </p:spPr>
        <p:txBody>
          <a:bodyPr wrap="square" lIns="28600" tIns="28600" rIns="28600" bIns="28600" rtlCol="0" anchor="t" anchorCtr="0">
            <a:noAutofit/>
          </a:bodyPr>
          <a:lstStyle/>
          <a:p>
            <a:pPr algn="ctr">
              <a:spcBef>
                <a:spcPct val="0"/>
              </a:spcBef>
              <a:spcAft>
                <a:spcPct val="0"/>
              </a:spcAft>
            </a:pPr>
            <a:r>
              <a:rPr lang="zh-CN" altLang="en-US" sz="1265" b="1">
                <a:solidFill>
                  <a:srgbClr val="FFFFFF"/>
                </a:solidFill>
                <a:latin typeface="+mn-ea"/>
                <a:cs typeface="+mn-ea"/>
              </a:rPr>
              <a:t>需求的相关性</a:t>
            </a:r>
            <a:endParaRPr lang="zh-CN" altLang="en-US" sz="1265" b="1">
              <a:solidFill>
                <a:srgbClr val="FFFFFF"/>
              </a:solidFill>
              <a:latin typeface="+mn-ea"/>
              <a:cs typeface="+mn-ea"/>
            </a:endParaRPr>
          </a:p>
        </p:txBody>
      </p:sp>
      <p:sp>
        <p:nvSpPr>
          <p:cNvPr id="19" name="矩形 18"/>
          <p:cNvSpPr/>
          <p:nvPr>
            <p:custDataLst>
              <p:tags r:id="rId17"/>
            </p:custDataLst>
          </p:nvPr>
        </p:nvSpPr>
        <p:spPr>
          <a:xfrm>
            <a:off x="4192428" y="5689021"/>
            <a:ext cx="1087807" cy="407426"/>
          </a:xfrm>
          <a:prstGeom prst="rect">
            <a:avLst/>
          </a:prstGeom>
          <a:noFill/>
        </p:spPr>
        <p:txBody>
          <a:bodyPr wrap="square" lIns="28600" tIns="28600" rIns="28600" bIns="28600" rtlCol="0" anchor="t" anchorCtr="0">
            <a:noAutofit/>
          </a:bodyPr>
          <a:lstStyle/>
          <a:p>
            <a:pPr algn="ctr">
              <a:spcBef>
                <a:spcPct val="0"/>
              </a:spcBef>
              <a:spcAft>
                <a:spcPct val="0"/>
              </a:spcAft>
            </a:pPr>
            <a:r>
              <a:rPr lang="zh-CN" altLang="en-US" sz="1265" b="1">
                <a:solidFill>
                  <a:srgbClr val="FFFFFF"/>
                </a:solidFill>
                <a:latin typeface="+mn-ea"/>
                <a:cs typeface="+mn-ea"/>
              </a:rPr>
              <a:t>需求的确定性</a:t>
            </a:r>
            <a:endParaRPr lang="zh-CN" altLang="en-US" sz="1265" b="1">
              <a:solidFill>
                <a:srgbClr val="FFFFFF"/>
              </a:solidFill>
              <a:latin typeface="+mn-ea"/>
              <a:cs typeface="+mn-ea"/>
            </a:endParaRPr>
          </a:p>
        </p:txBody>
      </p:sp>
      <p:sp>
        <p:nvSpPr>
          <p:cNvPr id="22" name="矩形 21"/>
          <p:cNvSpPr/>
          <p:nvPr>
            <p:custDataLst>
              <p:tags r:id="rId18"/>
            </p:custDataLst>
          </p:nvPr>
        </p:nvSpPr>
        <p:spPr>
          <a:xfrm>
            <a:off x="6011294" y="5679496"/>
            <a:ext cx="1087807" cy="407426"/>
          </a:xfrm>
          <a:prstGeom prst="rect">
            <a:avLst/>
          </a:prstGeom>
          <a:noFill/>
        </p:spPr>
        <p:txBody>
          <a:bodyPr wrap="square" lIns="28600" tIns="28600" rIns="28600" bIns="28600" rtlCol="0" anchor="t" anchorCtr="0">
            <a:noAutofit/>
          </a:bodyPr>
          <a:lstStyle/>
          <a:p>
            <a:pPr algn="ctr">
              <a:spcBef>
                <a:spcPct val="0"/>
              </a:spcBef>
              <a:spcAft>
                <a:spcPct val="0"/>
              </a:spcAft>
            </a:pPr>
            <a:r>
              <a:rPr lang="zh-CN" altLang="en-US" sz="1265" b="1">
                <a:solidFill>
                  <a:srgbClr val="FFFFFF"/>
                </a:solidFill>
                <a:latin typeface="+mn-ea"/>
                <a:cs typeface="+mn-ea"/>
              </a:rPr>
              <a:t>计划的复杂性</a:t>
            </a:r>
            <a:endParaRPr lang="zh-CN" altLang="en-US" sz="1265" b="1">
              <a:solidFill>
                <a:srgbClr val="FFFFFF"/>
              </a:solidFill>
              <a:latin typeface="+mn-ea"/>
              <a:cs typeface="+mn-ea"/>
            </a:endParaRPr>
          </a:p>
        </p:txBody>
      </p:sp>
      <p:sp>
        <p:nvSpPr>
          <p:cNvPr id="70" name="弧形 368"/>
          <p:cNvSpPr/>
          <p:nvPr>
            <p:custDataLst>
              <p:tags r:id="rId19"/>
            </p:custDataLst>
          </p:nvPr>
        </p:nvSpPr>
        <p:spPr>
          <a:xfrm flipV="1">
            <a:off x="2018822" y="4835542"/>
            <a:ext cx="1797290" cy="1797290"/>
          </a:xfrm>
          <a:custGeom>
            <a:avLst/>
            <a:gdLst>
              <a:gd name="connsiteX0" fmla="*/ 2136936 w 2221865"/>
              <a:gd name="connsiteY0" fmla="*/ 1536947 h 2221865"/>
              <a:gd name="connsiteX1" fmla="*/ 886055 w 2221865"/>
              <a:gd name="connsiteY1" fmla="*/ 2198867 h 2221865"/>
              <a:gd name="connsiteX2" fmla="*/ 110 w 2221865"/>
              <a:gd name="connsiteY2" fmla="*/ 1095262 h 2221865"/>
              <a:gd name="connsiteX3" fmla="*/ 577738 w 2221865"/>
              <a:gd name="connsiteY3" fmla="*/ 1103411 h 2221865"/>
              <a:gd name="connsiteX4" fmla="*/ 1110933 w 2221865"/>
              <a:gd name="connsiteY4" fmla="*/ 1110933 h 2221865"/>
              <a:gd name="connsiteX5" fmla="*/ 1603414 w 2221865"/>
              <a:gd name="connsiteY5" fmla="*/ 1315420 h 2221865"/>
              <a:gd name="connsiteX6" fmla="*/ 2136936 w 2221865"/>
              <a:gd name="connsiteY6" fmla="*/ 1536947 h 2221865"/>
              <a:gd name="connsiteX0-1" fmla="*/ 2136936 w 2221865"/>
              <a:gd name="connsiteY0-2" fmla="*/ 1536947 h 2221865"/>
              <a:gd name="connsiteX1-3" fmla="*/ 886055 w 2221865"/>
              <a:gd name="connsiteY1-4" fmla="*/ 2198867 h 2221865"/>
              <a:gd name="connsiteX2-5" fmla="*/ 110 w 2221865"/>
              <a:gd name="connsiteY2-6" fmla="*/ 1095262 h 2221865"/>
            </a:gdLst>
            <a:ahLst/>
            <a:cxnLst>
              <a:cxn ang="0">
                <a:pos x="connsiteX0-1" y="connsiteY0-2"/>
              </a:cxn>
              <a:cxn ang="0">
                <a:pos x="connsiteX1-3" y="connsiteY1-4"/>
              </a:cxn>
              <a:cxn ang="0">
                <a:pos x="connsiteX2-5" y="connsiteY2-6"/>
              </a:cxn>
            </a:cxnLst>
            <a:rect l="l" t="t" r="r" b="b"/>
            <a:pathLst>
              <a:path w="2221865" h="2221865" stroke="0" extrusionOk="0">
                <a:moveTo>
                  <a:pt x="2136936" y="1536947"/>
                </a:moveTo>
                <a:cubicBezTo>
                  <a:pt x="1902109" y="2010156"/>
                  <a:pt x="1355106" y="2326485"/>
                  <a:pt x="886055" y="2198867"/>
                </a:cubicBezTo>
                <a:cubicBezTo>
                  <a:pt x="485860" y="2116611"/>
                  <a:pt x="-90597" y="1630621"/>
                  <a:pt x="110" y="1095262"/>
                </a:cubicBezTo>
                <a:cubicBezTo>
                  <a:pt x="186899" y="1087410"/>
                  <a:pt x="408858" y="1091192"/>
                  <a:pt x="577738" y="1103411"/>
                </a:cubicBezTo>
                <a:cubicBezTo>
                  <a:pt x="746618" y="1115630"/>
                  <a:pt x="942022" y="1129409"/>
                  <a:pt x="1110933" y="1110933"/>
                </a:cubicBezTo>
                <a:cubicBezTo>
                  <a:pt x="1353100" y="1199399"/>
                  <a:pt x="1370325" y="1208409"/>
                  <a:pt x="1603414" y="1315420"/>
                </a:cubicBezTo>
                <a:cubicBezTo>
                  <a:pt x="1836503" y="1422431"/>
                  <a:pt x="1990937" y="1449207"/>
                  <a:pt x="2136936" y="1536947"/>
                </a:cubicBezTo>
                <a:close/>
              </a:path>
              <a:path w="2221865" h="2221865" fill="none" extrusionOk="0">
                <a:moveTo>
                  <a:pt x="2136936" y="1536947"/>
                </a:moveTo>
                <a:cubicBezTo>
                  <a:pt x="1919631" y="1904992"/>
                  <a:pt x="1345226" y="2393660"/>
                  <a:pt x="886055" y="2198867"/>
                </a:cubicBezTo>
                <a:cubicBezTo>
                  <a:pt x="454279" y="2141387"/>
                  <a:pt x="23064" y="1635302"/>
                  <a:pt x="110" y="1095262"/>
                </a:cubicBezTo>
              </a:path>
            </a:pathLst>
          </a:custGeom>
          <a:ln w="34925" cap="rnd">
            <a:solidFill>
              <a:schemeClr val="accent1">
                <a:alpha val="60000"/>
              </a:schemeClr>
            </a:solidFill>
            <a:prstDash val="dash"/>
            <a:headEnd type="triangle"/>
          </a:ln>
          <a:effectLst/>
        </p:spPr>
        <p:style>
          <a:lnRef idx="1">
            <a:schemeClr val="accent1"/>
          </a:lnRef>
          <a:fillRef idx="0">
            <a:schemeClr val="accent1"/>
          </a:fillRef>
          <a:effectRef idx="0">
            <a:schemeClr val="accent1"/>
          </a:effectRef>
          <a:fontRef idx="minor">
            <a:schemeClr val="tx1"/>
          </a:fontRef>
        </p:style>
        <p:txBody>
          <a:bodyPr rtlCol="0" anchor="ctr">
            <a:norm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endParaRPr lang="zh-CN" altLang="en-US" sz="1420">
              <a:solidFill>
                <a:schemeClr val="tx1"/>
              </a:solidFill>
              <a:latin typeface="汉仪粗圆简" panose="02010600000101010101" charset="-122"/>
              <a:ea typeface="汉仪粗圆简" panose="02010600000101010101" charset="-122"/>
              <a:sym typeface="汉仪粗圆简" panose="02010600000101010101" charset="-122"/>
            </a:endParaRPr>
          </a:p>
        </p:txBody>
      </p:sp>
      <p:sp>
        <p:nvSpPr>
          <p:cNvPr id="77" name="弧形 368"/>
          <p:cNvSpPr/>
          <p:nvPr>
            <p:custDataLst>
              <p:tags r:id="rId20"/>
            </p:custDataLst>
          </p:nvPr>
        </p:nvSpPr>
        <p:spPr>
          <a:xfrm>
            <a:off x="3837687" y="4835542"/>
            <a:ext cx="1797290" cy="1797290"/>
          </a:xfrm>
          <a:custGeom>
            <a:avLst/>
            <a:gdLst>
              <a:gd name="connsiteX0" fmla="*/ 2136936 w 2221865"/>
              <a:gd name="connsiteY0" fmla="*/ 1536947 h 2221865"/>
              <a:gd name="connsiteX1" fmla="*/ 886055 w 2221865"/>
              <a:gd name="connsiteY1" fmla="*/ 2198867 h 2221865"/>
              <a:gd name="connsiteX2" fmla="*/ 110 w 2221865"/>
              <a:gd name="connsiteY2" fmla="*/ 1095262 h 2221865"/>
              <a:gd name="connsiteX3" fmla="*/ 577738 w 2221865"/>
              <a:gd name="connsiteY3" fmla="*/ 1103411 h 2221865"/>
              <a:gd name="connsiteX4" fmla="*/ 1110933 w 2221865"/>
              <a:gd name="connsiteY4" fmla="*/ 1110933 h 2221865"/>
              <a:gd name="connsiteX5" fmla="*/ 1603414 w 2221865"/>
              <a:gd name="connsiteY5" fmla="*/ 1315420 h 2221865"/>
              <a:gd name="connsiteX6" fmla="*/ 2136936 w 2221865"/>
              <a:gd name="connsiteY6" fmla="*/ 1536947 h 2221865"/>
              <a:gd name="connsiteX0-1" fmla="*/ 2136936 w 2221865"/>
              <a:gd name="connsiteY0-2" fmla="*/ 1536947 h 2221865"/>
              <a:gd name="connsiteX1-3" fmla="*/ 886055 w 2221865"/>
              <a:gd name="connsiteY1-4" fmla="*/ 2198867 h 2221865"/>
              <a:gd name="connsiteX2-5" fmla="*/ 110 w 2221865"/>
              <a:gd name="connsiteY2-6" fmla="*/ 1095262 h 2221865"/>
            </a:gdLst>
            <a:ahLst/>
            <a:cxnLst>
              <a:cxn ang="0">
                <a:pos x="connsiteX0-1" y="connsiteY0-2"/>
              </a:cxn>
              <a:cxn ang="0">
                <a:pos x="connsiteX1-3" y="connsiteY1-4"/>
              </a:cxn>
              <a:cxn ang="0">
                <a:pos x="connsiteX2-5" y="connsiteY2-6"/>
              </a:cxn>
            </a:cxnLst>
            <a:rect l="l" t="t" r="r" b="b"/>
            <a:pathLst>
              <a:path w="2221865" h="2221865" stroke="0" extrusionOk="0">
                <a:moveTo>
                  <a:pt x="2136936" y="1536947"/>
                </a:moveTo>
                <a:cubicBezTo>
                  <a:pt x="1902109" y="2010156"/>
                  <a:pt x="1355106" y="2326485"/>
                  <a:pt x="886055" y="2198867"/>
                </a:cubicBezTo>
                <a:cubicBezTo>
                  <a:pt x="485860" y="2116611"/>
                  <a:pt x="-90597" y="1630621"/>
                  <a:pt x="110" y="1095262"/>
                </a:cubicBezTo>
                <a:cubicBezTo>
                  <a:pt x="186899" y="1087410"/>
                  <a:pt x="408858" y="1091192"/>
                  <a:pt x="577738" y="1103411"/>
                </a:cubicBezTo>
                <a:cubicBezTo>
                  <a:pt x="746618" y="1115630"/>
                  <a:pt x="942022" y="1129409"/>
                  <a:pt x="1110933" y="1110933"/>
                </a:cubicBezTo>
                <a:cubicBezTo>
                  <a:pt x="1353100" y="1199399"/>
                  <a:pt x="1370325" y="1208409"/>
                  <a:pt x="1603414" y="1315420"/>
                </a:cubicBezTo>
                <a:cubicBezTo>
                  <a:pt x="1836503" y="1422431"/>
                  <a:pt x="1990937" y="1449207"/>
                  <a:pt x="2136936" y="1536947"/>
                </a:cubicBezTo>
                <a:close/>
              </a:path>
              <a:path w="2221865" h="2221865" fill="none" extrusionOk="0">
                <a:moveTo>
                  <a:pt x="2136936" y="1536947"/>
                </a:moveTo>
                <a:cubicBezTo>
                  <a:pt x="1919631" y="1904992"/>
                  <a:pt x="1345226" y="2393660"/>
                  <a:pt x="886055" y="2198867"/>
                </a:cubicBezTo>
                <a:cubicBezTo>
                  <a:pt x="454279" y="2141387"/>
                  <a:pt x="23064" y="1635302"/>
                  <a:pt x="110" y="1095262"/>
                </a:cubicBezTo>
              </a:path>
            </a:pathLst>
          </a:custGeom>
          <a:ln w="34925" cap="rnd">
            <a:solidFill>
              <a:schemeClr val="accent2">
                <a:alpha val="60000"/>
              </a:schemeClr>
            </a:solidFill>
            <a:prstDash val="dash"/>
            <a:headEnd type="triangle"/>
          </a:ln>
          <a:effectLst/>
        </p:spPr>
        <p:style>
          <a:lnRef idx="1">
            <a:schemeClr val="accent1"/>
          </a:lnRef>
          <a:fillRef idx="0">
            <a:schemeClr val="accent1"/>
          </a:fillRef>
          <a:effectRef idx="0">
            <a:schemeClr val="accent1"/>
          </a:effectRef>
          <a:fontRef idx="minor">
            <a:schemeClr val="tx1"/>
          </a:fontRef>
        </p:style>
        <p:txBody>
          <a:bodyPr rtlCol="0" anchor="ctr">
            <a:norm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endParaRPr lang="zh-CN" altLang="en-US" sz="1420">
              <a:solidFill>
                <a:schemeClr val="tx1"/>
              </a:solidFill>
              <a:latin typeface="汉仪粗圆简" panose="02010600000101010101" charset="-122"/>
              <a:ea typeface="汉仪粗圆简" panose="02010600000101010101" charset="-122"/>
              <a:sym typeface="汉仪粗圆简" panose="02010600000101010101" charset="-122"/>
            </a:endParaRPr>
          </a:p>
        </p:txBody>
      </p:sp>
      <p:sp>
        <p:nvSpPr>
          <p:cNvPr id="24" name="弧形 368"/>
          <p:cNvSpPr/>
          <p:nvPr>
            <p:custDataLst>
              <p:tags r:id="rId21"/>
            </p:custDataLst>
          </p:nvPr>
        </p:nvSpPr>
        <p:spPr>
          <a:xfrm flipV="1">
            <a:off x="5656552" y="4835542"/>
            <a:ext cx="1797290" cy="1797290"/>
          </a:xfrm>
          <a:custGeom>
            <a:avLst/>
            <a:gdLst>
              <a:gd name="connsiteX0" fmla="*/ 2136936 w 2221865"/>
              <a:gd name="connsiteY0" fmla="*/ 1536947 h 2221865"/>
              <a:gd name="connsiteX1" fmla="*/ 886055 w 2221865"/>
              <a:gd name="connsiteY1" fmla="*/ 2198867 h 2221865"/>
              <a:gd name="connsiteX2" fmla="*/ 110 w 2221865"/>
              <a:gd name="connsiteY2" fmla="*/ 1095262 h 2221865"/>
              <a:gd name="connsiteX3" fmla="*/ 577738 w 2221865"/>
              <a:gd name="connsiteY3" fmla="*/ 1103411 h 2221865"/>
              <a:gd name="connsiteX4" fmla="*/ 1110933 w 2221865"/>
              <a:gd name="connsiteY4" fmla="*/ 1110933 h 2221865"/>
              <a:gd name="connsiteX5" fmla="*/ 1603414 w 2221865"/>
              <a:gd name="connsiteY5" fmla="*/ 1315420 h 2221865"/>
              <a:gd name="connsiteX6" fmla="*/ 2136936 w 2221865"/>
              <a:gd name="connsiteY6" fmla="*/ 1536947 h 2221865"/>
              <a:gd name="connsiteX0-1" fmla="*/ 2136936 w 2221865"/>
              <a:gd name="connsiteY0-2" fmla="*/ 1536947 h 2221865"/>
              <a:gd name="connsiteX1-3" fmla="*/ 886055 w 2221865"/>
              <a:gd name="connsiteY1-4" fmla="*/ 2198867 h 2221865"/>
              <a:gd name="connsiteX2-5" fmla="*/ 110 w 2221865"/>
              <a:gd name="connsiteY2-6" fmla="*/ 1095262 h 2221865"/>
            </a:gdLst>
            <a:ahLst/>
            <a:cxnLst>
              <a:cxn ang="0">
                <a:pos x="connsiteX0-1" y="connsiteY0-2"/>
              </a:cxn>
              <a:cxn ang="0">
                <a:pos x="connsiteX1-3" y="connsiteY1-4"/>
              </a:cxn>
              <a:cxn ang="0">
                <a:pos x="connsiteX2-5" y="connsiteY2-6"/>
              </a:cxn>
            </a:cxnLst>
            <a:rect l="l" t="t" r="r" b="b"/>
            <a:pathLst>
              <a:path w="2221865" h="2221865" stroke="0" extrusionOk="0">
                <a:moveTo>
                  <a:pt x="2136936" y="1536947"/>
                </a:moveTo>
                <a:cubicBezTo>
                  <a:pt x="1902109" y="2010156"/>
                  <a:pt x="1355106" y="2326485"/>
                  <a:pt x="886055" y="2198867"/>
                </a:cubicBezTo>
                <a:cubicBezTo>
                  <a:pt x="485860" y="2116611"/>
                  <a:pt x="-90597" y="1630621"/>
                  <a:pt x="110" y="1095262"/>
                </a:cubicBezTo>
                <a:cubicBezTo>
                  <a:pt x="186899" y="1087410"/>
                  <a:pt x="408858" y="1091192"/>
                  <a:pt x="577738" y="1103411"/>
                </a:cubicBezTo>
                <a:cubicBezTo>
                  <a:pt x="746618" y="1115630"/>
                  <a:pt x="942022" y="1129409"/>
                  <a:pt x="1110933" y="1110933"/>
                </a:cubicBezTo>
                <a:cubicBezTo>
                  <a:pt x="1353100" y="1199399"/>
                  <a:pt x="1370325" y="1208409"/>
                  <a:pt x="1603414" y="1315420"/>
                </a:cubicBezTo>
                <a:cubicBezTo>
                  <a:pt x="1836503" y="1422431"/>
                  <a:pt x="1990937" y="1449207"/>
                  <a:pt x="2136936" y="1536947"/>
                </a:cubicBezTo>
                <a:close/>
              </a:path>
              <a:path w="2221865" h="2221865" fill="none" extrusionOk="0">
                <a:moveTo>
                  <a:pt x="2136936" y="1536947"/>
                </a:moveTo>
                <a:cubicBezTo>
                  <a:pt x="1919631" y="1904992"/>
                  <a:pt x="1345226" y="2393660"/>
                  <a:pt x="886055" y="2198867"/>
                </a:cubicBezTo>
                <a:cubicBezTo>
                  <a:pt x="454279" y="2141387"/>
                  <a:pt x="23064" y="1635302"/>
                  <a:pt x="110" y="1095262"/>
                </a:cubicBezTo>
              </a:path>
            </a:pathLst>
          </a:custGeom>
          <a:ln w="34925" cap="rnd">
            <a:solidFill>
              <a:schemeClr val="accent1">
                <a:alpha val="60000"/>
              </a:schemeClr>
            </a:solidFill>
            <a:prstDash val="dash"/>
            <a:headEnd type="triangle"/>
          </a:ln>
          <a:effectLst/>
        </p:spPr>
        <p:style>
          <a:lnRef idx="1">
            <a:schemeClr val="accent1"/>
          </a:lnRef>
          <a:fillRef idx="0">
            <a:schemeClr val="accent1"/>
          </a:fillRef>
          <a:effectRef idx="0">
            <a:schemeClr val="accent1"/>
          </a:effectRef>
          <a:fontRef idx="minor">
            <a:schemeClr val="tx1"/>
          </a:fontRef>
        </p:style>
        <p:txBody>
          <a:bodyPr rtlCol="0" anchor="ctr">
            <a:norm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endParaRPr lang="zh-CN" altLang="en-US" sz="1420">
              <a:solidFill>
                <a:schemeClr val="tx1"/>
              </a:solidFill>
              <a:latin typeface="汉仪粗圆简" panose="02010600000101010101" charset="-122"/>
              <a:ea typeface="汉仪粗圆简" panose="02010600000101010101" charset="-122"/>
              <a:sym typeface="汉仪粗圆简" panose="02010600000101010101" charset="-122"/>
            </a:endParaRPr>
          </a:p>
        </p:txBody>
      </p:sp>
    </p:spTree>
    <p:custDataLst>
      <p:tags r:id="rId22"/>
    </p:custData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266" name="灯片编号占位符 5"/>
          <p:cNvSpPr>
            <a:spLocks noGrp="1"/>
          </p:cNvSpPr>
          <p:nvPr/>
        </p:nvSpPr>
        <p:spPr>
          <a:xfrm>
            <a:off x="107950" y="787400"/>
            <a:ext cx="477838" cy="365125"/>
          </a:xfrm>
          <a:prstGeom prst="rect">
            <a:avLst/>
          </a:prstGeom>
          <a:noFill/>
          <a:ln w="9525">
            <a:noFill/>
          </a:ln>
        </p:spPr>
        <p:txBody>
          <a:bodyPr/>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10242" name="TextBox 53"/>
          <p:cNvSpPr txBox="1"/>
          <p:nvPr/>
        </p:nvSpPr>
        <p:spPr>
          <a:xfrm>
            <a:off x="755333" y="260350"/>
            <a:ext cx="2316480" cy="521970"/>
          </a:xfrm>
          <a:prstGeom prst="rect">
            <a:avLst/>
          </a:prstGeom>
          <a:noFill/>
          <a:ln w="9525">
            <a:noFill/>
          </a:ln>
        </p:spPr>
        <p:txBody>
          <a:bodyPr wrap="none">
            <a:spAutoFit/>
          </a:bodyPr>
          <a:p>
            <a:pPr algn="l" eaLnBrk="1" hangingPunct="1"/>
            <a:r>
              <a:rPr lang="zh-CN" sz="2800" dirty="0">
                <a:ea typeface="微软雅黑" panose="020B0503020204020204" pitchFamily="34" charset="-122"/>
                <a:sym typeface="+mn-ea"/>
              </a:rPr>
              <a:t>物料需求计划</a:t>
            </a:r>
            <a:endParaRPr lang="zh-CN" sz="2800" dirty="0">
              <a:latin typeface="Verdana" panose="020B0604030504040204" pitchFamily="34" charset="0"/>
              <a:ea typeface="微软雅黑" panose="020B0503020204020204" pitchFamily="34" charset="-122"/>
            </a:endParaRPr>
          </a:p>
        </p:txBody>
      </p:sp>
      <p:sp>
        <p:nvSpPr>
          <p:cNvPr id="5" name="Rectangle 3"/>
          <p:cNvSpPr txBox="1"/>
          <p:nvPr/>
        </p:nvSpPr>
        <p:spPr>
          <a:xfrm>
            <a:off x="683578" y="1340168"/>
            <a:ext cx="6000750" cy="571500"/>
          </a:xfrm>
          <a:prstGeom prst="rect">
            <a:avLst/>
          </a:prstGeom>
          <a:noFill/>
          <a:ln w="9525">
            <a:noFill/>
          </a:ln>
        </p:spPr>
        <p:txBody>
          <a:bodyPr/>
          <a:p>
            <a:pPr marL="0" lvl="1" indent="0" eaLnBrk="1" hangingPunct="1">
              <a:buClr>
                <a:schemeClr val="accent2"/>
              </a:buClr>
              <a:buFont typeface="Wingdings" panose="05000000000000000000" pitchFamily="2" charset="2"/>
              <a:buChar char="p"/>
            </a:pPr>
            <a:r>
              <a:rPr lang="zh-CN" sz="2400" dirty="0">
                <a:ea typeface="微软雅黑" panose="020B0503020204020204" pitchFamily="34" charset="-122"/>
                <a:sym typeface="+mn-ea"/>
              </a:rPr>
              <a:t>MRP的产生与发展</a:t>
            </a:r>
            <a:endParaRPr lang="zh-CN" sz="2400" dirty="0">
              <a:ea typeface="微软雅黑" panose="020B0503020204020204" pitchFamily="34" charset="-122"/>
              <a:sym typeface="+mn-ea"/>
            </a:endParaRPr>
          </a:p>
        </p:txBody>
      </p:sp>
      <p:sp>
        <p:nvSpPr>
          <p:cNvPr id="31" name="任意多边形: 形状 30"/>
          <p:cNvSpPr/>
          <p:nvPr>
            <p:custDataLst>
              <p:tags r:id="rId1"/>
            </p:custDataLst>
          </p:nvPr>
        </p:nvSpPr>
        <p:spPr>
          <a:xfrm rot="18000044">
            <a:off x="2722386" y="2906074"/>
            <a:ext cx="126740" cy="1682175"/>
          </a:xfrm>
          <a:custGeom>
            <a:avLst/>
            <a:gdLst>
              <a:gd name="connsiteX0" fmla="*/ 0 w 149685"/>
              <a:gd name="connsiteY0" fmla="*/ 0 h 1747545"/>
              <a:gd name="connsiteX1" fmla="*/ 149686 w 149685"/>
              <a:gd name="connsiteY1" fmla="*/ 0 h 1747545"/>
              <a:gd name="connsiteX2" fmla="*/ 149686 w 149685"/>
              <a:gd name="connsiteY2" fmla="*/ 1747546 h 1747545"/>
              <a:gd name="connsiteX3" fmla="*/ 0 w 149685"/>
              <a:gd name="connsiteY3" fmla="*/ 1747546 h 1747545"/>
            </a:gdLst>
            <a:ahLst/>
            <a:cxnLst>
              <a:cxn ang="0">
                <a:pos x="connsiteX0" y="connsiteY0"/>
              </a:cxn>
              <a:cxn ang="0">
                <a:pos x="connsiteX1" y="connsiteY1"/>
              </a:cxn>
              <a:cxn ang="0">
                <a:pos x="connsiteX2" y="connsiteY2"/>
              </a:cxn>
              <a:cxn ang="0">
                <a:pos x="connsiteX3" y="connsiteY3"/>
              </a:cxn>
            </a:cxnLst>
            <a:rect l="l" t="t" r="r" b="b"/>
            <a:pathLst>
              <a:path w="149685" h="1747545">
                <a:moveTo>
                  <a:pt x="0" y="0"/>
                </a:moveTo>
                <a:lnTo>
                  <a:pt x="149686" y="0"/>
                </a:lnTo>
                <a:lnTo>
                  <a:pt x="149686" y="1747546"/>
                </a:lnTo>
                <a:lnTo>
                  <a:pt x="0" y="1747546"/>
                </a:lnTo>
                <a:close/>
              </a:path>
            </a:pathLst>
          </a:custGeom>
          <a:solidFill>
            <a:schemeClr val="dk1">
              <a:lumMod val="35000"/>
              <a:lumOff val="65000"/>
              <a:alpha val="15000"/>
            </a:schemeClr>
          </a:solidFill>
          <a:ln w="4549" cap="flat">
            <a:noFill/>
            <a:prstDash val="solid"/>
            <a:miter/>
          </a:ln>
        </p:spPr>
        <p:txBody>
          <a:bodyPr rtlCol="0" anchor="ctr"/>
          <a:lstStyle/>
          <a:p>
            <a:endParaRPr lang="zh-CN" altLang="en-US" sz="1525">
              <a:solidFill>
                <a:schemeClr val="tx1"/>
              </a:solidFill>
            </a:endParaRPr>
          </a:p>
        </p:txBody>
      </p:sp>
      <p:sp>
        <p:nvSpPr>
          <p:cNvPr id="27" name="任意多边形: 形状 31"/>
          <p:cNvSpPr/>
          <p:nvPr>
            <p:custDataLst>
              <p:tags r:id="rId2"/>
            </p:custDataLst>
          </p:nvPr>
        </p:nvSpPr>
        <p:spPr>
          <a:xfrm rot="18000044">
            <a:off x="6561286" y="2903923"/>
            <a:ext cx="126740" cy="1691160"/>
          </a:xfrm>
          <a:custGeom>
            <a:avLst/>
            <a:gdLst>
              <a:gd name="connsiteX0" fmla="*/ 0 w 149685"/>
              <a:gd name="connsiteY0" fmla="*/ 0 h 1747545"/>
              <a:gd name="connsiteX1" fmla="*/ 149686 w 149685"/>
              <a:gd name="connsiteY1" fmla="*/ 0 h 1747545"/>
              <a:gd name="connsiteX2" fmla="*/ 149686 w 149685"/>
              <a:gd name="connsiteY2" fmla="*/ 1747546 h 1747545"/>
              <a:gd name="connsiteX3" fmla="*/ 0 w 149685"/>
              <a:gd name="connsiteY3" fmla="*/ 1747546 h 1747545"/>
            </a:gdLst>
            <a:ahLst/>
            <a:cxnLst>
              <a:cxn ang="0">
                <a:pos x="connsiteX0" y="connsiteY0"/>
              </a:cxn>
              <a:cxn ang="0">
                <a:pos x="connsiteX1" y="connsiteY1"/>
              </a:cxn>
              <a:cxn ang="0">
                <a:pos x="connsiteX2" y="connsiteY2"/>
              </a:cxn>
              <a:cxn ang="0">
                <a:pos x="connsiteX3" y="connsiteY3"/>
              </a:cxn>
            </a:cxnLst>
            <a:rect l="l" t="t" r="r" b="b"/>
            <a:pathLst>
              <a:path w="149685" h="1747545">
                <a:moveTo>
                  <a:pt x="0" y="0"/>
                </a:moveTo>
                <a:lnTo>
                  <a:pt x="149686" y="0"/>
                </a:lnTo>
                <a:lnTo>
                  <a:pt x="149686" y="1747546"/>
                </a:lnTo>
                <a:lnTo>
                  <a:pt x="0" y="1747546"/>
                </a:lnTo>
                <a:close/>
              </a:path>
            </a:pathLst>
          </a:custGeom>
          <a:solidFill>
            <a:schemeClr val="dk1">
              <a:lumMod val="35000"/>
              <a:lumOff val="65000"/>
              <a:alpha val="15000"/>
            </a:schemeClr>
          </a:solidFill>
          <a:ln w="4549" cap="flat">
            <a:noFill/>
            <a:prstDash val="solid"/>
            <a:miter/>
          </a:ln>
        </p:spPr>
        <p:txBody>
          <a:bodyPr rtlCol="0" anchor="ctr"/>
          <a:lstStyle/>
          <a:p>
            <a:endParaRPr lang="zh-CN" altLang="en-US" sz="1525">
              <a:solidFill>
                <a:schemeClr val="tx1"/>
              </a:solidFill>
            </a:endParaRPr>
          </a:p>
        </p:txBody>
      </p:sp>
      <p:sp>
        <p:nvSpPr>
          <p:cNvPr id="28" name="任意多边形: 形状 32"/>
          <p:cNvSpPr/>
          <p:nvPr>
            <p:custDataLst>
              <p:tags r:id="rId3"/>
            </p:custDataLst>
          </p:nvPr>
        </p:nvSpPr>
        <p:spPr>
          <a:xfrm rot="14399956">
            <a:off x="4609576" y="2956614"/>
            <a:ext cx="126740" cy="1479664"/>
          </a:xfrm>
          <a:custGeom>
            <a:avLst/>
            <a:gdLst>
              <a:gd name="connsiteX0" fmla="*/ 0 w 149685"/>
              <a:gd name="connsiteY0" fmla="*/ 0 h 1747545"/>
              <a:gd name="connsiteX1" fmla="*/ 149686 w 149685"/>
              <a:gd name="connsiteY1" fmla="*/ 0 h 1747545"/>
              <a:gd name="connsiteX2" fmla="*/ 149686 w 149685"/>
              <a:gd name="connsiteY2" fmla="*/ 1747546 h 1747545"/>
              <a:gd name="connsiteX3" fmla="*/ 0 w 149685"/>
              <a:gd name="connsiteY3" fmla="*/ 1747546 h 1747545"/>
            </a:gdLst>
            <a:ahLst/>
            <a:cxnLst>
              <a:cxn ang="0">
                <a:pos x="connsiteX0" y="connsiteY0"/>
              </a:cxn>
              <a:cxn ang="0">
                <a:pos x="connsiteX1" y="connsiteY1"/>
              </a:cxn>
              <a:cxn ang="0">
                <a:pos x="connsiteX2" y="connsiteY2"/>
              </a:cxn>
              <a:cxn ang="0">
                <a:pos x="connsiteX3" y="connsiteY3"/>
              </a:cxn>
            </a:cxnLst>
            <a:rect l="l" t="t" r="r" b="b"/>
            <a:pathLst>
              <a:path w="149685" h="1747545">
                <a:moveTo>
                  <a:pt x="0" y="0"/>
                </a:moveTo>
                <a:lnTo>
                  <a:pt x="149686" y="0"/>
                </a:lnTo>
                <a:lnTo>
                  <a:pt x="149686" y="1747546"/>
                </a:lnTo>
                <a:lnTo>
                  <a:pt x="0" y="1747546"/>
                </a:lnTo>
                <a:close/>
              </a:path>
            </a:pathLst>
          </a:custGeom>
          <a:solidFill>
            <a:schemeClr val="dk1">
              <a:lumMod val="35000"/>
              <a:lumOff val="65000"/>
              <a:alpha val="15000"/>
            </a:schemeClr>
          </a:solidFill>
          <a:ln w="4549" cap="flat">
            <a:noFill/>
            <a:prstDash val="solid"/>
            <a:miter/>
          </a:ln>
        </p:spPr>
        <p:txBody>
          <a:bodyPr rtlCol="0" anchor="ctr"/>
          <a:lstStyle/>
          <a:p>
            <a:endParaRPr lang="zh-CN" altLang="en-US" sz="1525">
              <a:solidFill>
                <a:schemeClr val="tx1"/>
              </a:solidFill>
            </a:endParaRPr>
          </a:p>
        </p:txBody>
      </p:sp>
      <p:sp>
        <p:nvSpPr>
          <p:cNvPr id="35" name="任意多边形: 形状 34"/>
          <p:cNvSpPr/>
          <p:nvPr>
            <p:custDataLst>
              <p:tags r:id="rId4"/>
            </p:custDataLst>
          </p:nvPr>
        </p:nvSpPr>
        <p:spPr>
          <a:xfrm>
            <a:off x="1185751" y="3113611"/>
            <a:ext cx="1198854" cy="377872"/>
          </a:xfrm>
          <a:custGeom>
            <a:avLst/>
            <a:gdLst>
              <a:gd name="connsiteX0" fmla="*/ 0 w 1415896"/>
              <a:gd name="connsiteY0" fmla="*/ 0 h 446283"/>
              <a:gd name="connsiteX1" fmla="*/ 48683 w 1415896"/>
              <a:gd name="connsiteY1" fmla="*/ 123755 h 446283"/>
              <a:gd name="connsiteX2" fmla="*/ 491835 w 1415896"/>
              <a:gd name="connsiteY2" fmla="*/ 388554 h 446283"/>
              <a:gd name="connsiteX3" fmla="*/ 906323 w 1415896"/>
              <a:gd name="connsiteY3" fmla="*/ 390374 h 446283"/>
              <a:gd name="connsiteX4" fmla="*/ 1371314 w 1415896"/>
              <a:gd name="connsiteY4" fmla="*/ 117840 h 446283"/>
              <a:gd name="connsiteX5" fmla="*/ 1415447 w 1415896"/>
              <a:gd name="connsiteY5" fmla="*/ 0 h 4462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15896" h="446283">
                <a:moveTo>
                  <a:pt x="0" y="0"/>
                </a:moveTo>
                <a:cubicBezTo>
                  <a:pt x="0" y="61423"/>
                  <a:pt x="0" y="96001"/>
                  <a:pt x="48683" y="123755"/>
                </a:cubicBezTo>
                <a:lnTo>
                  <a:pt x="491835" y="388554"/>
                </a:lnTo>
                <a:cubicBezTo>
                  <a:pt x="619230" y="464991"/>
                  <a:pt x="778473" y="465446"/>
                  <a:pt x="906323" y="390374"/>
                </a:cubicBezTo>
                <a:lnTo>
                  <a:pt x="1371314" y="117840"/>
                </a:lnTo>
                <a:cubicBezTo>
                  <a:pt x="1404983" y="97821"/>
                  <a:pt x="1418632" y="47773"/>
                  <a:pt x="1415447" y="0"/>
                </a:cubicBezTo>
              </a:path>
            </a:pathLst>
          </a:custGeom>
          <a:solidFill>
            <a:schemeClr val="accent1"/>
          </a:solidFill>
          <a:ln w="4549" cap="flat">
            <a:noFill/>
            <a:prstDash val="solid"/>
            <a:miter/>
          </a:ln>
        </p:spPr>
        <p:txBody>
          <a:bodyPr rtlCol="0" anchor="ctr"/>
          <a:lstStyle/>
          <a:p>
            <a:endParaRPr lang="zh-CN" altLang="en-US" sz="1525">
              <a:solidFill>
                <a:schemeClr val="tx1"/>
              </a:solidFill>
            </a:endParaRPr>
          </a:p>
        </p:txBody>
      </p:sp>
      <p:sp>
        <p:nvSpPr>
          <p:cNvPr id="36" name="任意多边形: 形状 35"/>
          <p:cNvSpPr/>
          <p:nvPr>
            <p:custDataLst>
              <p:tags r:id="rId5"/>
            </p:custDataLst>
          </p:nvPr>
        </p:nvSpPr>
        <p:spPr>
          <a:xfrm>
            <a:off x="1185751" y="2777035"/>
            <a:ext cx="1198572" cy="684282"/>
          </a:xfrm>
          <a:custGeom>
            <a:avLst/>
            <a:gdLst>
              <a:gd name="connsiteX0" fmla="*/ 46125 w 1415563"/>
              <a:gd name="connsiteY0" fmla="*/ 485637 h 808165"/>
              <a:gd name="connsiteX1" fmla="*/ 489277 w 1415563"/>
              <a:gd name="connsiteY1" fmla="*/ 750436 h 808165"/>
              <a:gd name="connsiteX2" fmla="*/ 903765 w 1415563"/>
              <a:gd name="connsiteY2" fmla="*/ 752256 h 808165"/>
              <a:gd name="connsiteX3" fmla="*/ 1368756 w 1415563"/>
              <a:gd name="connsiteY3" fmla="*/ 479722 h 808165"/>
              <a:gd name="connsiteX4" fmla="*/ 1367846 w 1415563"/>
              <a:gd name="connsiteY4" fmla="*/ 315474 h 808165"/>
              <a:gd name="connsiteX5" fmla="*/ 913320 w 1415563"/>
              <a:gd name="connsiteY5" fmla="*/ 54315 h 808165"/>
              <a:gd name="connsiteX6" fmla="*/ 505656 w 1415563"/>
              <a:gd name="connsiteY6" fmla="*/ 55225 h 808165"/>
              <a:gd name="connsiteX7" fmla="*/ 47035 w 1415563"/>
              <a:gd name="connsiteY7" fmla="*/ 322299 h 808165"/>
              <a:gd name="connsiteX8" fmla="*/ 46125 w 1415563"/>
              <a:gd name="connsiteY8" fmla="*/ 485637 h 8081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15563" h="808165">
                <a:moveTo>
                  <a:pt x="46125" y="485637"/>
                </a:moveTo>
                <a:lnTo>
                  <a:pt x="489277" y="750436"/>
                </a:lnTo>
                <a:cubicBezTo>
                  <a:pt x="616672" y="826873"/>
                  <a:pt x="775915" y="827328"/>
                  <a:pt x="903765" y="752256"/>
                </a:cubicBezTo>
                <a:lnTo>
                  <a:pt x="1368756" y="479722"/>
                </a:lnTo>
                <a:cubicBezTo>
                  <a:pt x="1431544" y="442869"/>
                  <a:pt x="1431089" y="351873"/>
                  <a:pt x="1367846" y="315474"/>
                </a:cubicBezTo>
                <a:lnTo>
                  <a:pt x="913320" y="54315"/>
                </a:lnTo>
                <a:cubicBezTo>
                  <a:pt x="786835" y="-18482"/>
                  <a:pt x="631686" y="-18027"/>
                  <a:pt x="505656" y="55225"/>
                </a:cubicBezTo>
                <a:lnTo>
                  <a:pt x="47035" y="322299"/>
                </a:lnTo>
                <a:cubicBezTo>
                  <a:pt x="-15297" y="358697"/>
                  <a:pt x="-15752" y="448784"/>
                  <a:pt x="46125" y="485637"/>
                </a:cubicBezTo>
                <a:close/>
              </a:path>
            </a:pathLst>
          </a:custGeom>
          <a:solidFill>
            <a:schemeClr val="accent1">
              <a:lumMod val="7000"/>
              <a:lumOff val="93000"/>
            </a:schemeClr>
          </a:solidFill>
          <a:ln w="4549" cap="flat">
            <a:noFill/>
            <a:prstDash val="solid"/>
            <a:miter/>
          </a:ln>
          <a:effectLst>
            <a:outerShdw blurRad="317500" dist="381000" dir="5400000" sx="85000" sy="85000" rotWithShape="0">
              <a:schemeClr val="accent1">
                <a:alpha val="40000"/>
              </a:schemeClr>
            </a:outerShdw>
          </a:effectLst>
        </p:spPr>
        <p:txBody>
          <a:bodyPr rtlCol="0" anchor="ctr"/>
          <a:lstStyle/>
          <a:p>
            <a:endParaRPr lang="zh-CN" altLang="en-US" sz="1525">
              <a:solidFill>
                <a:schemeClr val="tx1"/>
              </a:solidFill>
            </a:endParaRPr>
          </a:p>
        </p:txBody>
      </p:sp>
      <p:sp>
        <p:nvSpPr>
          <p:cNvPr id="37" name="任意多边形: 形状 36"/>
          <p:cNvSpPr/>
          <p:nvPr>
            <p:custDataLst>
              <p:tags r:id="rId6"/>
            </p:custDataLst>
          </p:nvPr>
        </p:nvSpPr>
        <p:spPr>
          <a:xfrm>
            <a:off x="3126170" y="4241624"/>
            <a:ext cx="1198854" cy="377872"/>
          </a:xfrm>
          <a:custGeom>
            <a:avLst/>
            <a:gdLst>
              <a:gd name="connsiteX0" fmla="*/ 0 w 1415896"/>
              <a:gd name="connsiteY0" fmla="*/ 0 h 446283"/>
              <a:gd name="connsiteX1" fmla="*/ 48683 w 1415896"/>
              <a:gd name="connsiteY1" fmla="*/ 123755 h 446283"/>
              <a:gd name="connsiteX2" fmla="*/ 491835 w 1415896"/>
              <a:gd name="connsiteY2" fmla="*/ 388554 h 446283"/>
              <a:gd name="connsiteX3" fmla="*/ 906323 w 1415896"/>
              <a:gd name="connsiteY3" fmla="*/ 390374 h 446283"/>
              <a:gd name="connsiteX4" fmla="*/ 1371314 w 1415896"/>
              <a:gd name="connsiteY4" fmla="*/ 117840 h 446283"/>
              <a:gd name="connsiteX5" fmla="*/ 1415448 w 1415896"/>
              <a:gd name="connsiteY5" fmla="*/ 0 h 4462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15896" h="446283">
                <a:moveTo>
                  <a:pt x="0" y="0"/>
                </a:moveTo>
                <a:cubicBezTo>
                  <a:pt x="0" y="61423"/>
                  <a:pt x="0" y="96001"/>
                  <a:pt x="48683" y="123755"/>
                </a:cubicBezTo>
                <a:lnTo>
                  <a:pt x="491835" y="388554"/>
                </a:lnTo>
                <a:cubicBezTo>
                  <a:pt x="619230" y="464991"/>
                  <a:pt x="778474" y="465446"/>
                  <a:pt x="906323" y="390374"/>
                </a:cubicBezTo>
                <a:lnTo>
                  <a:pt x="1371314" y="117840"/>
                </a:lnTo>
                <a:cubicBezTo>
                  <a:pt x="1404983" y="97821"/>
                  <a:pt x="1418633" y="47773"/>
                  <a:pt x="1415448" y="0"/>
                </a:cubicBezTo>
              </a:path>
            </a:pathLst>
          </a:custGeom>
          <a:solidFill>
            <a:schemeClr val="accent2"/>
          </a:solidFill>
          <a:ln w="4549" cap="flat">
            <a:noFill/>
            <a:prstDash val="solid"/>
            <a:miter/>
          </a:ln>
        </p:spPr>
        <p:txBody>
          <a:bodyPr rot="0" spcFirstLastPara="0" vertOverflow="overflow" horzOverflow="overflow" vert="horz" wrap="square" lIns="77423" tIns="38711" rIns="77423" bIns="38711" numCol="1" spcCol="0" rtlCol="0" fromWordArt="0" anchor="ctr" anchorCtr="0" forceAA="0" compatLnSpc="1">
            <a:noAutofit/>
          </a:bodyPr>
          <a:lstStyle/>
          <a:p>
            <a:endParaRPr lang="zh-CN" altLang="en-US" sz="1525">
              <a:solidFill>
                <a:schemeClr val="tx1"/>
              </a:solidFill>
            </a:endParaRPr>
          </a:p>
        </p:txBody>
      </p:sp>
      <p:sp>
        <p:nvSpPr>
          <p:cNvPr id="38" name="任意多边形: 形状 37"/>
          <p:cNvSpPr/>
          <p:nvPr>
            <p:custDataLst>
              <p:tags r:id="rId7"/>
            </p:custDataLst>
          </p:nvPr>
        </p:nvSpPr>
        <p:spPr>
          <a:xfrm>
            <a:off x="3125632" y="3904510"/>
            <a:ext cx="1198572" cy="684667"/>
          </a:xfrm>
          <a:custGeom>
            <a:avLst/>
            <a:gdLst>
              <a:gd name="connsiteX0" fmla="*/ 46125 w 1415563"/>
              <a:gd name="connsiteY0" fmla="*/ 486092 h 808620"/>
              <a:gd name="connsiteX1" fmla="*/ 489277 w 1415563"/>
              <a:gd name="connsiteY1" fmla="*/ 750891 h 808620"/>
              <a:gd name="connsiteX2" fmla="*/ 903765 w 1415563"/>
              <a:gd name="connsiteY2" fmla="*/ 752711 h 808620"/>
              <a:gd name="connsiteX3" fmla="*/ 1368756 w 1415563"/>
              <a:gd name="connsiteY3" fmla="*/ 480177 h 808620"/>
              <a:gd name="connsiteX4" fmla="*/ 1367846 w 1415563"/>
              <a:gd name="connsiteY4" fmla="*/ 315929 h 808620"/>
              <a:gd name="connsiteX5" fmla="*/ 912865 w 1415563"/>
              <a:gd name="connsiteY5" fmla="*/ 54315 h 808620"/>
              <a:gd name="connsiteX6" fmla="*/ 505201 w 1415563"/>
              <a:gd name="connsiteY6" fmla="*/ 55225 h 808620"/>
              <a:gd name="connsiteX7" fmla="*/ 47035 w 1415563"/>
              <a:gd name="connsiteY7" fmla="*/ 322299 h 808620"/>
              <a:gd name="connsiteX8" fmla="*/ 46125 w 1415563"/>
              <a:gd name="connsiteY8" fmla="*/ 486092 h 8086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15563" h="808620">
                <a:moveTo>
                  <a:pt x="46125" y="486092"/>
                </a:moveTo>
                <a:lnTo>
                  <a:pt x="489277" y="750891"/>
                </a:lnTo>
                <a:cubicBezTo>
                  <a:pt x="616672" y="827328"/>
                  <a:pt x="775915" y="827783"/>
                  <a:pt x="903765" y="752711"/>
                </a:cubicBezTo>
                <a:lnTo>
                  <a:pt x="1368756" y="480177"/>
                </a:lnTo>
                <a:cubicBezTo>
                  <a:pt x="1431544" y="443324"/>
                  <a:pt x="1431089" y="352328"/>
                  <a:pt x="1367846" y="315929"/>
                </a:cubicBezTo>
                <a:lnTo>
                  <a:pt x="912865" y="54315"/>
                </a:lnTo>
                <a:cubicBezTo>
                  <a:pt x="786380" y="-18482"/>
                  <a:pt x="631231" y="-18027"/>
                  <a:pt x="505201" y="55225"/>
                </a:cubicBezTo>
                <a:lnTo>
                  <a:pt x="47035" y="322299"/>
                </a:lnTo>
                <a:cubicBezTo>
                  <a:pt x="-15297" y="359152"/>
                  <a:pt x="-15752" y="449239"/>
                  <a:pt x="46125" y="486092"/>
                </a:cubicBezTo>
                <a:close/>
              </a:path>
            </a:pathLst>
          </a:custGeom>
          <a:solidFill>
            <a:schemeClr val="accent2">
              <a:lumMod val="7000"/>
              <a:lumOff val="93000"/>
            </a:schemeClr>
          </a:solidFill>
          <a:ln w="4549" cap="flat">
            <a:noFill/>
            <a:prstDash val="solid"/>
            <a:miter/>
          </a:ln>
          <a:effectLst>
            <a:outerShdw blurRad="317500" dist="381000" dir="5400000" sx="85000" sy="85000" rotWithShape="0">
              <a:schemeClr val="accent2">
                <a:alpha val="40000"/>
              </a:schemeClr>
            </a:outerShdw>
          </a:effectLst>
        </p:spPr>
        <p:txBody>
          <a:bodyPr rot="0" spcFirstLastPara="0" vertOverflow="overflow" horzOverflow="overflow" vert="horz" wrap="square" lIns="77423" tIns="38711" rIns="77423" bIns="38711" numCol="1" spcCol="0" rtlCol="0" fromWordArt="0" anchor="ctr" anchorCtr="0" forceAA="0" compatLnSpc="1">
            <a:noAutofit/>
          </a:bodyPr>
          <a:lstStyle/>
          <a:p>
            <a:endParaRPr lang="zh-CN" altLang="en-US" sz="1525">
              <a:solidFill>
                <a:schemeClr val="tx1"/>
              </a:solidFill>
            </a:endParaRPr>
          </a:p>
        </p:txBody>
      </p:sp>
      <p:sp>
        <p:nvSpPr>
          <p:cNvPr id="40" name="任意多边形: 形状 38"/>
          <p:cNvSpPr/>
          <p:nvPr>
            <p:custDataLst>
              <p:tags r:id="rId8"/>
            </p:custDataLst>
          </p:nvPr>
        </p:nvSpPr>
        <p:spPr>
          <a:xfrm>
            <a:off x="4989165" y="3105546"/>
            <a:ext cx="1198854" cy="377872"/>
          </a:xfrm>
          <a:custGeom>
            <a:avLst/>
            <a:gdLst>
              <a:gd name="connsiteX0" fmla="*/ 0 w 1415896"/>
              <a:gd name="connsiteY0" fmla="*/ 0 h 446283"/>
              <a:gd name="connsiteX1" fmla="*/ 48683 w 1415896"/>
              <a:gd name="connsiteY1" fmla="*/ 123755 h 446283"/>
              <a:gd name="connsiteX2" fmla="*/ 491835 w 1415896"/>
              <a:gd name="connsiteY2" fmla="*/ 388554 h 446283"/>
              <a:gd name="connsiteX3" fmla="*/ 906323 w 1415896"/>
              <a:gd name="connsiteY3" fmla="*/ 390374 h 446283"/>
              <a:gd name="connsiteX4" fmla="*/ 1371314 w 1415896"/>
              <a:gd name="connsiteY4" fmla="*/ 117840 h 446283"/>
              <a:gd name="connsiteX5" fmla="*/ 1415448 w 1415896"/>
              <a:gd name="connsiteY5" fmla="*/ 0 h 4462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15896" h="446283">
                <a:moveTo>
                  <a:pt x="0" y="0"/>
                </a:moveTo>
                <a:cubicBezTo>
                  <a:pt x="0" y="61423"/>
                  <a:pt x="0" y="96001"/>
                  <a:pt x="48683" y="123755"/>
                </a:cubicBezTo>
                <a:lnTo>
                  <a:pt x="491835" y="388554"/>
                </a:lnTo>
                <a:cubicBezTo>
                  <a:pt x="619230" y="464991"/>
                  <a:pt x="778474" y="465446"/>
                  <a:pt x="906323" y="390374"/>
                </a:cubicBezTo>
                <a:lnTo>
                  <a:pt x="1371314" y="117840"/>
                </a:lnTo>
                <a:cubicBezTo>
                  <a:pt x="1404983" y="97821"/>
                  <a:pt x="1418632" y="47773"/>
                  <a:pt x="1415448" y="0"/>
                </a:cubicBezTo>
              </a:path>
            </a:pathLst>
          </a:custGeom>
          <a:solidFill>
            <a:schemeClr val="accent1"/>
          </a:solidFill>
          <a:ln w="4549" cap="flat">
            <a:noFill/>
            <a:prstDash val="solid"/>
            <a:miter/>
          </a:ln>
        </p:spPr>
        <p:txBody>
          <a:bodyPr rot="0" spcFirstLastPara="0" vertOverflow="overflow" horzOverflow="overflow" vert="horz" wrap="square" lIns="77423" tIns="38711" rIns="77423" bIns="38711" numCol="1" spcCol="0" rtlCol="0" fromWordArt="0" anchor="ctr" anchorCtr="0" forceAA="0" compatLnSpc="1">
            <a:noAutofit/>
          </a:bodyPr>
          <a:lstStyle/>
          <a:p>
            <a:endParaRPr lang="zh-CN" altLang="en-US" sz="1525">
              <a:solidFill>
                <a:schemeClr val="tx1"/>
              </a:solidFill>
            </a:endParaRPr>
          </a:p>
        </p:txBody>
      </p:sp>
      <p:sp>
        <p:nvSpPr>
          <p:cNvPr id="42" name="任意多边形: 形状 39"/>
          <p:cNvSpPr/>
          <p:nvPr>
            <p:custDataLst>
              <p:tags r:id="rId9"/>
            </p:custDataLst>
          </p:nvPr>
        </p:nvSpPr>
        <p:spPr>
          <a:xfrm>
            <a:off x="4989165" y="2766820"/>
            <a:ext cx="1198572" cy="684667"/>
          </a:xfrm>
          <a:custGeom>
            <a:avLst/>
            <a:gdLst>
              <a:gd name="connsiteX0" fmla="*/ 46125 w 1415563"/>
              <a:gd name="connsiteY0" fmla="*/ 486092 h 808620"/>
              <a:gd name="connsiteX1" fmla="*/ 489277 w 1415563"/>
              <a:gd name="connsiteY1" fmla="*/ 750891 h 808620"/>
              <a:gd name="connsiteX2" fmla="*/ 903765 w 1415563"/>
              <a:gd name="connsiteY2" fmla="*/ 752711 h 808620"/>
              <a:gd name="connsiteX3" fmla="*/ 1368756 w 1415563"/>
              <a:gd name="connsiteY3" fmla="*/ 480177 h 808620"/>
              <a:gd name="connsiteX4" fmla="*/ 1367847 w 1415563"/>
              <a:gd name="connsiteY4" fmla="*/ 315929 h 808620"/>
              <a:gd name="connsiteX5" fmla="*/ 912865 w 1415563"/>
              <a:gd name="connsiteY5" fmla="*/ 54315 h 808620"/>
              <a:gd name="connsiteX6" fmla="*/ 505201 w 1415563"/>
              <a:gd name="connsiteY6" fmla="*/ 55225 h 808620"/>
              <a:gd name="connsiteX7" fmla="*/ 47035 w 1415563"/>
              <a:gd name="connsiteY7" fmla="*/ 322299 h 808620"/>
              <a:gd name="connsiteX8" fmla="*/ 46125 w 1415563"/>
              <a:gd name="connsiteY8" fmla="*/ 486092 h 8086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15563" h="808620">
                <a:moveTo>
                  <a:pt x="46125" y="486092"/>
                </a:moveTo>
                <a:lnTo>
                  <a:pt x="489277" y="750891"/>
                </a:lnTo>
                <a:cubicBezTo>
                  <a:pt x="616672" y="827328"/>
                  <a:pt x="775915" y="827783"/>
                  <a:pt x="903765" y="752711"/>
                </a:cubicBezTo>
                <a:lnTo>
                  <a:pt x="1368756" y="480177"/>
                </a:lnTo>
                <a:cubicBezTo>
                  <a:pt x="1431544" y="443324"/>
                  <a:pt x="1431089" y="352328"/>
                  <a:pt x="1367847" y="315929"/>
                </a:cubicBezTo>
                <a:lnTo>
                  <a:pt x="912865" y="54315"/>
                </a:lnTo>
                <a:cubicBezTo>
                  <a:pt x="786380" y="-18482"/>
                  <a:pt x="631231" y="-18027"/>
                  <a:pt x="505201" y="55225"/>
                </a:cubicBezTo>
                <a:lnTo>
                  <a:pt x="47035" y="322299"/>
                </a:lnTo>
                <a:cubicBezTo>
                  <a:pt x="-15297" y="359152"/>
                  <a:pt x="-15752" y="449239"/>
                  <a:pt x="46125" y="486092"/>
                </a:cubicBezTo>
                <a:close/>
              </a:path>
            </a:pathLst>
          </a:custGeom>
          <a:solidFill>
            <a:schemeClr val="accent1">
              <a:lumMod val="7000"/>
              <a:lumOff val="93000"/>
            </a:schemeClr>
          </a:solidFill>
          <a:ln w="4549" cap="flat">
            <a:noFill/>
            <a:prstDash val="solid"/>
            <a:miter/>
          </a:ln>
          <a:effectLst>
            <a:outerShdw blurRad="317500" dist="381000" dir="5400000" sx="85000" sy="85000" rotWithShape="0">
              <a:schemeClr val="accent1">
                <a:alpha val="40000"/>
              </a:schemeClr>
            </a:outerShdw>
          </a:effectLst>
        </p:spPr>
        <p:txBody>
          <a:bodyPr rot="0" spcFirstLastPara="0" vertOverflow="overflow" horzOverflow="overflow" vert="horz" wrap="square" lIns="77423" tIns="38711" rIns="77423" bIns="38711" numCol="1" spcCol="0" rtlCol="0" fromWordArt="0" anchor="ctr" anchorCtr="0" forceAA="0" compatLnSpc="1">
            <a:noAutofit/>
          </a:bodyPr>
          <a:lstStyle/>
          <a:p>
            <a:endParaRPr lang="zh-CN" altLang="en-US" sz="1525" dirty="0">
              <a:solidFill>
                <a:schemeClr val="tx1"/>
              </a:solidFill>
            </a:endParaRPr>
          </a:p>
        </p:txBody>
      </p:sp>
      <p:sp>
        <p:nvSpPr>
          <p:cNvPr id="43" name="任意多边形: 形状 40"/>
          <p:cNvSpPr/>
          <p:nvPr>
            <p:custDataLst>
              <p:tags r:id="rId10"/>
            </p:custDataLst>
          </p:nvPr>
        </p:nvSpPr>
        <p:spPr>
          <a:xfrm>
            <a:off x="6943563" y="4241624"/>
            <a:ext cx="1198854" cy="377872"/>
          </a:xfrm>
          <a:custGeom>
            <a:avLst/>
            <a:gdLst>
              <a:gd name="connsiteX0" fmla="*/ 0 w 1415896"/>
              <a:gd name="connsiteY0" fmla="*/ 0 h 446283"/>
              <a:gd name="connsiteX1" fmla="*/ 48683 w 1415896"/>
              <a:gd name="connsiteY1" fmla="*/ 123755 h 446283"/>
              <a:gd name="connsiteX2" fmla="*/ 491835 w 1415896"/>
              <a:gd name="connsiteY2" fmla="*/ 388554 h 446283"/>
              <a:gd name="connsiteX3" fmla="*/ 906323 w 1415896"/>
              <a:gd name="connsiteY3" fmla="*/ 390374 h 446283"/>
              <a:gd name="connsiteX4" fmla="*/ 1371314 w 1415896"/>
              <a:gd name="connsiteY4" fmla="*/ 117840 h 446283"/>
              <a:gd name="connsiteX5" fmla="*/ 1415447 w 1415896"/>
              <a:gd name="connsiteY5" fmla="*/ 0 h 4462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15896" h="446283">
                <a:moveTo>
                  <a:pt x="0" y="0"/>
                </a:moveTo>
                <a:cubicBezTo>
                  <a:pt x="0" y="61423"/>
                  <a:pt x="0" y="96001"/>
                  <a:pt x="48683" y="123755"/>
                </a:cubicBezTo>
                <a:lnTo>
                  <a:pt x="491835" y="388554"/>
                </a:lnTo>
                <a:cubicBezTo>
                  <a:pt x="619230" y="464991"/>
                  <a:pt x="778473" y="465446"/>
                  <a:pt x="906323" y="390374"/>
                </a:cubicBezTo>
                <a:lnTo>
                  <a:pt x="1371314" y="117840"/>
                </a:lnTo>
                <a:cubicBezTo>
                  <a:pt x="1404983" y="97821"/>
                  <a:pt x="1418633" y="47773"/>
                  <a:pt x="1415447" y="0"/>
                </a:cubicBezTo>
              </a:path>
            </a:pathLst>
          </a:custGeom>
          <a:solidFill>
            <a:schemeClr val="accent2"/>
          </a:solidFill>
          <a:ln w="4549" cap="flat">
            <a:noFill/>
            <a:prstDash val="solid"/>
            <a:miter/>
          </a:ln>
        </p:spPr>
        <p:txBody>
          <a:bodyPr rot="0" spcFirstLastPara="0" vertOverflow="overflow" horzOverflow="overflow" vert="horz" wrap="square" lIns="77423" tIns="38711" rIns="77423" bIns="38711" numCol="1" spcCol="0" rtlCol="0" fromWordArt="0" anchor="ctr" anchorCtr="0" forceAA="0" compatLnSpc="1">
            <a:noAutofit/>
          </a:bodyPr>
          <a:lstStyle/>
          <a:p>
            <a:endParaRPr lang="zh-CN" altLang="en-US" sz="1525">
              <a:solidFill>
                <a:schemeClr val="tx1"/>
              </a:solidFill>
            </a:endParaRPr>
          </a:p>
        </p:txBody>
      </p:sp>
      <p:sp>
        <p:nvSpPr>
          <p:cNvPr id="44" name="任意多边形: 形状 41"/>
          <p:cNvSpPr/>
          <p:nvPr>
            <p:custDataLst>
              <p:tags r:id="rId11"/>
            </p:custDataLst>
          </p:nvPr>
        </p:nvSpPr>
        <p:spPr>
          <a:xfrm>
            <a:off x="6943563" y="3904510"/>
            <a:ext cx="1198572" cy="684667"/>
          </a:xfrm>
          <a:custGeom>
            <a:avLst/>
            <a:gdLst>
              <a:gd name="connsiteX0" fmla="*/ 46125 w 1415563"/>
              <a:gd name="connsiteY0" fmla="*/ 486092 h 808620"/>
              <a:gd name="connsiteX1" fmla="*/ 489277 w 1415563"/>
              <a:gd name="connsiteY1" fmla="*/ 750891 h 808620"/>
              <a:gd name="connsiteX2" fmla="*/ 903765 w 1415563"/>
              <a:gd name="connsiteY2" fmla="*/ 752711 h 808620"/>
              <a:gd name="connsiteX3" fmla="*/ 1368757 w 1415563"/>
              <a:gd name="connsiteY3" fmla="*/ 480177 h 808620"/>
              <a:gd name="connsiteX4" fmla="*/ 1367846 w 1415563"/>
              <a:gd name="connsiteY4" fmla="*/ 315929 h 808620"/>
              <a:gd name="connsiteX5" fmla="*/ 912865 w 1415563"/>
              <a:gd name="connsiteY5" fmla="*/ 54315 h 808620"/>
              <a:gd name="connsiteX6" fmla="*/ 505202 w 1415563"/>
              <a:gd name="connsiteY6" fmla="*/ 55225 h 808620"/>
              <a:gd name="connsiteX7" fmla="*/ 47035 w 1415563"/>
              <a:gd name="connsiteY7" fmla="*/ 322754 h 808620"/>
              <a:gd name="connsiteX8" fmla="*/ 46125 w 1415563"/>
              <a:gd name="connsiteY8" fmla="*/ 486092 h 8086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15563" h="808620">
                <a:moveTo>
                  <a:pt x="46125" y="486092"/>
                </a:moveTo>
                <a:lnTo>
                  <a:pt x="489277" y="750891"/>
                </a:lnTo>
                <a:cubicBezTo>
                  <a:pt x="616672" y="827328"/>
                  <a:pt x="775916" y="827783"/>
                  <a:pt x="903765" y="752711"/>
                </a:cubicBezTo>
                <a:lnTo>
                  <a:pt x="1368757" y="480177"/>
                </a:lnTo>
                <a:cubicBezTo>
                  <a:pt x="1431544" y="443324"/>
                  <a:pt x="1431089" y="352328"/>
                  <a:pt x="1367846" y="315929"/>
                </a:cubicBezTo>
                <a:lnTo>
                  <a:pt x="912865" y="54315"/>
                </a:lnTo>
                <a:cubicBezTo>
                  <a:pt x="786380" y="-18482"/>
                  <a:pt x="631232" y="-18027"/>
                  <a:pt x="505202" y="55225"/>
                </a:cubicBezTo>
                <a:lnTo>
                  <a:pt x="47035" y="322754"/>
                </a:lnTo>
                <a:cubicBezTo>
                  <a:pt x="-15297" y="359152"/>
                  <a:pt x="-15752" y="448784"/>
                  <a:pt x="46125" y="486092"/>
                </a:cubicBezTo>
                <a:close/>
              </a:path>
            </a:pathLst>
          </a:custGeom>
          <a:solidFill>
            <a:schemeClr val="accent2">
              <a:lumMod val="7000"/>
              <a:lumOff val="93000"/>
            </a:schemeClr>
          </a:solidFill>
          <a:ln w="4549" cap="flat">
            <a:noFill/>
            <a:prstDash val="solid"/>
            <a:miter/>
          </a:ln>
          <a:effectLst>
            <a:outerShdw blurRad="317500" dist="381000" dir="5400000" sx="85000" sy="85000" rotWithShape="0">
              <a:schemeClr val="accent2">
                <a:alpha val="40000"/>
              </a:schemeClr>
            </a:outerShdw>
          </a:effectLst>
        </p:spPr>
        <p:txBody>
          <a:bodyPr rot="0" spcFirstLastPara="0" vertOverflow="overflow" horzOverflow="overflow" vert="horz" wrap="square" lIns="77423" tIns="38711" rIns="77423" bIns="38711" numCol="1" spcCol="0" rtlCol="0" fromWordArt="0" anchor="ctr" anchorCtr="0" forceAA="0" compatLnSpc="1">
            <a:noAutofit/>
          </a:bodyPr>
          <a:lstStyle/>
          <a:p>
            <a:endParaRPr lang="zh-CN" altLang="en-US" sz="1525">
              <a:solidFill>
                <a:schemeClr val="tx1"/>
              </a:solidFill>
            </a:endParaRPr>
          </a:p>
        </p:txBody>
      </p:sp>
      <p:sp>
        <p:nvSpPr>
          <p:cNvPr id="46" name="矩形 45"/>
          <p:cNvSpPr/>
          <p:nvPr>
            <p:custDataLst>
              <p:tags r:id="rId12"/>
            </p:custDataLst>
          </p:nvPr>
        </p:nvSpPr>
        <p:spPr>
          <a:xfrm>
            <a:off x="2937988" y="5114785"/>
            <a:ext cx="1499467" cy="84083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vertOverflow="overflow" horzOverflow="overflow" vert="horz" wrap="square" lIns="0" tIns="0" rIns="0" bIns="0" numCol="1" spcCol="0" rtlCol="0" fromWordArt="0" anchor="t" anchorCtr="0" forceAA="0" compatLnSpc="1">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lnSpc>
                <a:spcPct val="130000"/>
              </a:lnSpc>
              <a:buClrTx/>
              <a:buSzTx/>
              <a:buFontTx/>
            </a:pPr>
            <a:r>
              <a:rPr lang="zh-CN" altLang="en-US" kern="0" dirty="0">
                <a:ln>
                  <a:noFill/>
                  <a:prstDash val="sysDot"/>
                </a:ln>
                <a:solidFill>
                  <a:schemeClr val="tx1">
                    <a:lumMod val="85000"/>
                    <a:lumOff val="15000"/>
                  </a:schemeClr>
                </a:solidFill>
                <a:latin typeface="+mn-ea"/>
                <a:sym typeface="+mn-ea"/>
              </a:rPr>
              <a:t>闭环MRP阶段</a:t>
            </a:r>
            <a:endParaRPr lang="zh-CN" altLang="en-US" kern="0" dirty="0">
              <a:ln>
                <a:noFill/>
                <a:prstDash val="sysDot"/>
              </a:ln>
              <a:solidFill>
                <a:schemeClr val="tx1">
                  <a:lumMod val="85000"/>
                  <a:lumOff val="15000"/>
                </a:schemeClr>
              </a:solidFill>
              <a:latin typeface="+mn-ea"/>
              <a:sym typeface="+mn-ea"/>
            </a:endParaRPr>
          </a:p>
        </p:txBody>
      </p:sp>
      <p:sp>
        <p:nvSpPr>
          <p:cNvPr id="47" name="矩形 46"/>
          <p:cNvSpPr/>
          <p:nvPr>
            <p:custDataLst>
              <p:tags r:id="rId13"/>
            </p:custDataLst>
          </p:nvPr>
        </p:nvSpPr>
        <p:spPr>
          <a:xfrm>
            <a:off x="6755381" y="5114785"/>
            <a:ext cx="1499467" cy="84083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vertOverflow="overflow" horzOverflow="overflow" vert="horz" wrap="square" lIns="0" tIns="0" rIns="0" bIns="0" numCol="1" spcCol="0" rtlCol="0" fromWordArt="0" anchor="t" anchorCtr="0" forceAA="0" compatLnSpc="1">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lnSpc>
                <a:spcPct val="130000"/>
              </a:lnSpc>
              <a:buClrTx/>
              <a:buSzTx/>
              <a:buFontTx/>
            </a:pPr>
            <a:r>
              <a:rPr lang="zh-CN" altLang="en-US" kern="0" dirty="0">
                <a:ln>
                  <a:noFill/>
                  <a:prstDash val="sysDot"/>
                </a:ln>
                <a:solidFill>
                  <a:schemeClr val="tx1">
                    <a:lumMod val="85000"/>
                    <a:lumOff val="15000"/>
                  </a:schemeClr>
                </a:solidFill>
                <a:latin typeface="+mn-ea"/>
                <a:sym typeface="+mn-ea"/>
              </a:rPr>
              <a:t>ERP阶段</a:t>
            </a:r>
            <a:endParaRPr lang="zh-CN" altLang="en-US" kern="0" dirty="0">
              <a:ln>
                <a:noFill/>
                <a:prstDash val="sysDot"/>
              </a:ln>
              <a:solidFill>
                <a:schemeClr val="tx1">
                  <a:lumMod val="85000"/>
                  <a:lumOff val="15000"/>
                </a:schemeClr>
              </a:solidFill>
              <a:latin typeface="+mn-ea"/>
              <a:sym typeface="+mn-ea"/>
            </a:endParaRPr>
          </a:p>
        </p:txBody>
      </p:sp>
      <p:sp>
        <p:nvSpPr>
          <p:cNvPr id="48" name="矩形 47"/>
          <p:cNvSpPr/>
          <p:nvPr>
            <p:custDataLst>
              <p:tags r:id="rId14"/>
            </p:custDataLst>
          </p:nvPr>
        </p:nvSpPr>
        <p:spPr>
          <a:xfrm>
            <a:off x="4782703" y="4130866"/>
            <a:ext cx="1499467" cy="84083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vertOverflow="overflow" horzOverflow="overflow" vert="horz" wrap="square" lIns="0" tIns="0" rIns="0" bIns="0" numCol="1" spcCol="0" rtlCol="0" fromWordArt="0" anchor="t" anchorCtr="0" forceAA="0" compatLnSpc="1">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lnSpc>
                <a:spcPct val="130000"/>
              </a:lnSpc>
              <a:buClrTx/>
              <a:buSzTx/>
              <a:buFontTx/>
            </a:pPr>
            <a:r>
              <a:rPr lang="zh-CN" altLang="en-US" kern="0" dirty="0">
                <a:ln>
                  <a:noFill/>
                  <a:prstDash val="sysDot"/>
                </a:ln>
                <a:solidFill>
                  <a:schemeClr val="tx1">
                    <a:lumMod val="85000"/>
                    <a:lumOff val="15000"/>
                  </a:schemeClr>
                </a:solidFill>
                <a:latin typeface="+mn-ea"/>
                <a:sym typeface="+mn-ea"/>
              </a:rPr>
              <a:t>MRPⅡ阶段</a:t>
            </a:r>
            <a:endParaRPr lang="zh-CN" altLang="en-US" kern="0" dirty="0">
              <a:ln>
                <a:noFill/>
                <a:prstDash val="sysDot"/>
              </a:ln>
              <a:solidFill>
                <a:schemeClr val="tx1">
                  <a:lumMod val="85000"/>
                  <a:lumOff val="15000"/>
                </a:schemeClr>
              </a:solidFill>
              <a:latin typeface="+mn-ea"/>
              <a:sym typeface="+mn-ea"/>
            </a:endParaRPr>
          </a:p>
        </p:txBody>
      </p:sp>
      <p:sp>
        <p:nvSpPr>
          <p:cNvPr id="50" name="矩形 49"/>
          <p:cNvSpPr/>
          <p:nvPr>
            <p:custDataLst>
              <p:tags r:id="rId15"/>
            </p:custDataLst>
          </p:nvPr>
        </p:nvSpPr>
        <p:spPr>
          <a:xfrm>
            <a:off x="997570" y="4130866"/>
            <a:ext cx="1499467" cy="84083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t"/>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30000"/>
              </a:lnSpc>
            </a:pPr>
            <a:r>
              <a:rPr lang="zh-CN" altLang="en-US" kern="0" spc="0" dirty="0">
                <a:ln>
                  <a:noFill/>
                  <a:prstDash val="sysDot"/>
                </a:ln>
                <a:solidFill>
                  <a:schemeClr val="tx1">
                    <a:lumMod val="85000"/>
                    <a:lumOff val="15000"/>
                  </a:schemeClr>
                </a:solidFill>
                <a:latin typeface="+mn-ea"/>
                <a:ea typeface="+mn-ea"/>
                <a:sym typeface="+mn-ea"/>
              </a:rPr>
              <a:t>开环MRP阶段</a:t>
            </a:r>
            <a:endParaRPr lang="zh-CN" altLang="en-US" kern="0" spc="0" dirty="0">
              <a:ln>
                <a:noFill/>
                <a:prstDash val="sysDot"/>
              </a:ln>
              <a:solidFill>
                <a:schemeClr val="tx1">
                  <a:lumMod val="85000"/>
                  <a:lumOff val="15000"/>
                </a:schemeClr>
              </a:solidFill>
              <a:latin typeface="+mn-ea"/>
              <a:ea typeface="+mn-ea"/>
              <a:sym typeface="+mn-ea"/>
            </a:endParaRPr>
          </a:p>
        </p:txBody>
      </p:sp>
      <p:sp>
        <p:nvSpPr>
          <p:cNvPr id="51" name="任意多边形: 形状 50"/>
          <p:cNvSpPr/>
          <p:nvPr>
            <p:custDataLst>
              <p:tags r:id="rId16"/>
            </p:custDataLst>
          </p:nvPr>
        </p:nvSpPr>
        <p:spPr>
          <a:xfrm>
            <a:off x="3578880" y="4068497"/>
            <a:ext cx="292781" cy="239266"/>
          </a:xfrm>
          <a:custGeom>
            <a:avLst/>
            <a:gdLst>
              <a:gd name="connsiteX0" fmla="*/ 173182 w 345787"/>
              <a:gd name="connsiteY0" fmla="*/ 102755 h 282583"/>
              <a:gd name="connsiteX1" fmla="*/ 195696 w 345787"/>
              <a:gd name="connsiteY1" fmla="*/ 126423 h 282583"/>
              <a:gd name="connsiteX2" fmla="*/ 172605 w 345787"/>
              <a:gd name="connsiteY2" fmla="*/ 149514 h 282583"/>
              <a:gd name="connsiteX3" fmla="*/ 149514 w 345787"/>
              <a:gd name="connsiteY3" fmla="*/ 125846 h 282583"/>
              <a:gd name="connsiteX4" fmla="*/ 173182 w 345787"/>
              <a:gd name="connsiteY4" fmla="*/ 102755 h 282583"/>
              <a:gd name="connsiteX5" fmla="*/ 258618 w 345787"/>
              <a:gd name="connsiteY5" fmla="*/ 102755 h 282583"/>
              <a:gd name="connsiteX6" fmla="*/ 282287 w 345787"/>
              <a:gd name="connsiteY6" fmla="*/ 125846 h 282583"/>
              <a:gd name="connsiteX7" fmla="*/ 259196 w 345787"/>
              <a:gd name="connsiteY7" fmla="*/ 149514 h 282583"/>
              <a:gd name="connsiteX8" fmla="*/ 236105 w 345787"/>
              <a:gd name="connsiteY8" fmla="*/ 126423 h 282583"/>
              <a:gd name="connsiteX9" fmla="*/ 258618 w 345787"/>
              <a:gd name="connsiteY9" fmla="*/ 102755 h 282583"/>
              <a:gd name="connsiteX10" fmla="*/ 86591 w 345787"/>
              <a:gd name="connsiteY10" fmla="*/ 102177 h 282583"/>
              <a:gd name="connsiteX11" fmla="*/ 109682 w 345787"/>
              <a:gd name="connsiteY11" fmla="*/ 125845 h 282583"/>
              <a:gd name="connsiteX12" fmla="*/ 86014 w 345787"/>
              <a:gd name="connsiteY12" fmla="*/ 148936 h 282583"/>
              <a:gd name="connsiteX13" fmla="*/ 62923 w 345787"/>
              <a:gd name="connsiteY13" fmla="*/ 125268 h 282583"/>
              <a:gd name="connsiteX14" fmla="*/ 86591 w 345787"/>
              <a:gd name="connsiteY14" fmla="*/ 102177 h 282583"/>
              <a:gd name="connsiteX15" fmla="*/ 39832 w 345787"/>
              <a:gd name="connsiteY15" fmla="*/ 31750 h 282583"/>
              <a:gd name="connsiteX16" fmla="*/ 31172 w 345787"/>
              <a:gd name="connsiteY16" fmla="*/ 38677 h 282583"/>
              <a:gd name="connsiteX17" fmla="*/ 31172 w 345787"/>
              <a:gd name="connsiteY17" fmla="*/ 213014 h 282583"/>
              <a:gd name="connsiteX18" fmla="*/ 38677 w 345787"/>
              <a:gd name="connsiteY18" fmla="*/ 220519 h 282583"/>
              <a:gd name="connsiteX19" fmla="*/ 101600 w 345787"/>
              <a:gd name="connsiteY19" fmla="*/ 219942 h 282583"/>
              <a:gd name="connsiteX20" fmla="*/ 164523 w 345787"/>
              <a:gd name="connsiteY20" fmla="*/ 244187 h 282583"/>
              <a:gd name="connsiteX21" fmla="*/ 181264 w 345787"/>
              <a:gd name="connsiteY21" fmla="*/ 244187 h 282583"/>
              <a:gd name="connsiteX22" fmla="*/ 244764 w 345787"/>
              <a:gd name="connsiteY22" fmla="*/ 219942 h 282583"/>
              <a:gd name="connsiteX23" fmla="*/ 304800 w 345787"/>
              <a:gd name="connsiteY23" fmla="*/ 220519 h 282583"/>
              <a:gd name="connsiteX24" fmla="*/ 314037 w 345787"/>
              <a:gd name="connsiteY24" fmla="*/ 211283 h 282583"/>
              <a:gd name="connsiteX25" fmla="*/ 314037 w 345787"/>
              <a:gd name="connsiteY25" fmla="*/ 41564 h 282583"/>
              <a:gd name="connsiteX26" fmla="*/ 304224 w 345787"/>
              <a:gd name="connsiteY26" fmla="*/ 31750 h 282583"/>
              <a:gd name="connsiteX27" fmla="*/ 172605 w 345787"/>
              <a:gd name="connsiteY27" fmla="*/ 31750 h 282583"/>
              <a:gd name="connsiteX28" fmla="*/ 39832 w 345787"/>
              <a:gd name="connsiteY28" fmla="*/ 31750 h 282583"/>
              <a:gd name="connsiteX29" fmla="*/ 35791 w 345787"/>
              <a:gd name="connsiteY29" fmla="*/ 0 h 282583"/>
              <a:gd name="connsiteX30" fmla="*/ 173182 w 345787"/>
              <a:gd name="connsiteY30" fmla="*/ 0 h 282583"/>
              <a:gd name="connsiteX31" fmla="*/ 309996 w 345787"/>
              <a:gd name="connsiteY31" fmla="*/ 0 h 282583"/>
              <a:gd name="connsiteX32" fmla="*/ 345787 w 345787"/>
              <a:gd name="connsiteY32" fmla="*/ 35214 h 282583"/>
              <a:gd name="connsiteX33" fmla="*/ 345787 w 345787"/>
              <a:gd name="connsiteY33" fmla="*/ 215901 h 282583"/>
              <a:gd name="connsiteX34" fmla="*/ 310573 w 345787"/>
              <a:gd name="connsiteY34" fmla="*/ 250537 h 282583"/>
              <a:gd name="connsiteX35" fmla="*/ 237837 w 345787"/>
              <a:gd name="connsiteY35" fmla="*/ 250537 h 282583"/>
              <a:gd name="connsiteX36" fmla="*/ 206086 w 345787"/>
              <a:gd name="connsiteY36" fmla="*/ 262661 h 282583"/>
              <a:gd name="connsiteX37" fmla="*/ 192233 w 345787"/>
              <a:gd name="connsiteY37" fmla="*/ 275361 h 282583"/>
              <a:gd name="connsiteX38" fmla="*/ 154133 w 345787"/>
              <a:gd name="connsiteY38" fmla="*/ 275938 h 282583"/>
              <a:gd name="connsiteX39" fmla="*/ 139123 w 345787"/>
              <a:gd name="connsiteY39" fmla="*/ 263238 h 282583"/>
              <a:gd name="connsiteX40" fmla="*/ 105642 w 345787"/>
              <a:gd name="connsiteY40" fmla="*/ 251114 h 282583"/>
              <a:gd name="connsiteX41" fmla="*/ 34059 w 345787"/>
              <a:gd name="connsiteY41" fmla="*/ 251114 h 282583"/>
              <a:gd name="connsiteX42" fmla="*/ 0 w 345787"/>
              <a:gd name="connsiteY42" fmla="*/ 217633 h 282583"/>
              <a:gd name="connsiteX43" fmla="*/ 0 w 345787"/>
              <a:gd name="connsiteY43" fmla="*/ 34636 h 282583"/>
              <a:gd name="connsiteX44" fmla="*/ 35791 w 345787"/>
              <a:gd name="connsiteY44" fmla="*/ 0 h 2825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345787" h="282583">
                <a:moveTo>
                  <a:pt x="173182" y="102755"/>
                </a:moveTo>
                <a:cubicBezTo>
                  <a:pt x="185882" y="102755"/>
                  <a:pt x="195696" y="113146"/>
                  <a:pt x="195696" y="126423"/>
                </a:cubicBezTo>
                <a:cubicBezTo>
                  <a:pt x="195696" y="139123"/>
                  <a:pt x="185305" y="149514"/>
                  <a:pt x="172605" y="149514"/>
                </a:cubicBezTo>
                <a:cubicBezTo>
                  <a:pt x="159905" y="149514"/>
                  <a:pt x="149514" y="138546"/>
                  <a:pt x="149514" y="125846"/>
                </a:cubicBezTo>
                <a:cubicBezTo>
                  <a:pt x="149514" y="113146"/>
                  <a:pt x="160482" y="102755"/>
                  <a:pt x="173182" y="102755"/>
                </a:cubicBezTo>
                <a:close/>
                <a:moveTo>
                  <a:pt x="258618" y="102755"/>
                </a:moveTo>
                <a:cubicBezTo>
                  <a:pt x="271319" y="102178"/>
                  <a:pt x="282287" y="113146"/>
                  <a:pt x="282287" y="125846"/>
                </a:cubicBezTo>
                <a:cubicBezTo>
                  <a:pt x="282287" y="138546"/>
                  <a:pt x="271896" y="149514"/>
                  <a:pt x="259196" y="149514"/>
                </a:cubicBezTo>
                <a:cubicBezTo>
                  <a:pt x="246496" y="149514"/>
                  <a:pt x="236105" y="139701"/>
                  <a:pt x="236105" y="126423"/>
                </a:cubicBezTo>
                <a:cubicBezTo>
                  <a:pt x="236105" y="113146"/>
                  <a:pt x="245918" y="102755"/>
                  <a:pt x="258618" y="102755"/>
                </a:cubicBezTo>
                <a:close/>
                <a:moveTo>
                  <a:pt x="86591" y="102177"/>
                </a:moveTo>
                <a:cubicBezTo>
                  <a:pt x="98714" y="102754"/>
                  <a:pt x="109682" y="113723"/>
                  <a:pt x="109682" y="125845"/>
                </a:cubicBezTo>
                <a:cubicBezTo>
                  <a:pt x="109682" y="137968"/>
                  <a:pt x="98714" y="148936"/>
                  <a:pt x="86014" y="148936"/>
                </a:cubicBezTo>
                <a:cubicBezTo>
                  <a:pt x="73891" y="148936"/>
                  <a:pt x="62923" y="137968"/>
                  <a:pt x="62923" y="125268"/>
                </a:cubicBezTo>
                <a:cubicBezTo>
                  <a:pt x="62923" y="112568"/>
                  <a:pt x="73891" y="101600"/>
                  <a:pt x="86591" y="102177"/>
                </a:cubicBezTo>
                <a:close/>
                <a:moveTo>
                  <a:pt x="39832" y="31750"/>
                </a:moveTo>
                <a:cubicBezTo>
                  <a:pt x="35213" y="31750"/>
                  <a:pt x="31172" y="31172"/>
                  <a:pt x="31172" y="38677"/>
                </a:cubicBezTo>
                <a:cubicBezTo>
                  <a:pt x="31750" y="96982"/>
                  <a:pt x="31172" y="154710"/>
                  <a:pt x="31172" y="213014"/>
                </a:cubicBezTo>
                <a:cubicBezTo>
                  <a:pt x="31172" y="218787"/>
                  <a:pt x="32904" y="220519"/>
                  <a:pt x="38677" y="220519"/>
                </a:cubicBezTo>
                <a:cubicBezTo>
                  <a:pt x="59459" y="219942"/>
                  <a:pt x="80819" y="221097"/>
                  <a:pt x="101600" y="219942"/>
                </a:cubicBezTo>
                <a:cubicBezTo>
                  <a:pt x="126423" y="218787"/>
                  <a:pt x="147205" y="225714"/>
                  <a:pt x="164523" y="244187"/>
                </a:cubicBezTo>
                <a:cubicBezTo>
                  <a:pt x="170296" y="250537"/>
                  <a:pt x="174914" y="251114"/>
                  <a:pt x="181264" y="244187"/>
                </a:cubicBezTo>
                <a:cubicBezTo>
                  <a:pt x="198005" y="225714"/>
                  <a:pt x="219364" y="218787"/>
                  <a:pt x="244764" y="219942"/>
                </a:cubicBezTo>
                <a:cubicBezTo>
                  <a:pt x="264969" y="221097"/>
                  <a:pt x="285173" y="219942"/>
                  <a:pt x="304800" y="220519"/>
                </a:cubicBezTo>
                <a:cubicBezTo>
                  <a:pt x="312305" y="220519"/>
                  <a:pt x="314037" y="218787"/>
                  <a:pt x="314037" y="211283"/>
                </a:cubicBezTo>
                <a:cubicBezTo>
                  <a:pt x="313460" y="154710"/>
                  <a:pt x="313460" y="98136"/>
                  <a:pt x="314037" y="41564"/>
                </a:cubicBezTo>
                <a:cubicBezTo>
                  <a:pt x="314037" y="34059"/>
                  <a:pt x="312305" y="31750"/>
                  <a:pt x="304224" y="31750"/>
                </a:cubicBezTo>
                <a:cubicBezTo>
                  <a:pt x="260350" y="32327"/>
                  <a:pt x="216478" y="31750"/>
                  <a:pt x="172605" y="31750"/>
                </a:cubicBezTo>
                <a:cubicBezTo>
                  <a:pt x="128155" y="31750"/>
                  <a:pt x="84282" y="31750"/>
                  <a:pt x="39832" y="31750"/>
                </a:cubicBezTo>
                <a:close/>
                <a:moveTo>
                  <a:pt x="35791" y="0"/>
                </a:moveTo>
                <a:cubicBezTo>
                  <a:pt x="81396" y="0"/>
                  <a:pt x="127578" y="0"/>
                  <a:pt x="173182" y="0"/>
                </a:cubicBezTo>
                <a:cubicBezTo>
                  <a:pt x="218787" y="0"/>
                  <a:pt x="264392" y="0"/>
                  <a:pt x="309996" y="0"/>
                </a:cubicBezTo>
                <a:cubicBezTo>
                  <a:pt x="333087" y="0"/>
                  <a:pt x="345787" y="12700"/>
                  <a:pt x="345787" y="35214"/>
                </a:cubicBezTo>
                <a:cubicBezTo>
                  <a:pt x="345787" y="95250"/>
                  <a:pt x="345787" y="155864"/>
                  <a:pt x="345787" y="215901"/>
                </a:cubicBezTo>
                <a:cubicBezTo>
                  <a:pt x="345787" y="238414"/>
                  <a:pt x="333087" y="250537"/>
                  <a:pt x="310573" y="250537"/>
                </a:cubicBezTo>
                <a:cubicBezTo>
                  <a:pt x="286328" y="250537"/>
                  <a:pt x="262083" y="250537"/>
                  <a:pt x="237837" y="250537"/>
                </a:cubicBezTo>
                <a:cubicBezTo>
                  <a:pt x="225714" y="250537"/>
                  <a:pt x="215324" y="254001"/>
                  <a:pt x="206086" y="262661"/>
                </a:cubicBezTo>
                <a:cubicBezTo>
                  <a:pt x="201469" y="267278"/>
                  <a:pt x="196850" y="271319"/>
                  <a:pt x="192233" y="275361"/>
                </a:cubicBezTo>
                <a:cubicBezTo>
                  <a:pt x="180110" y="284597"/>
                  <a:pt x="166255" y="285174"/>
                  <a:pt x="154133" y="275938"/>
                </a:cubicBezTo>
                <a:cubicBezTo>
                  <a:pt x="148937" y="271897"/>
                  <a:pt x="143741" y="267856"/>
                  <a:pt x="139123" y="263238"/>
                </a:cubicBezTo>
                <a:cubicBezTo>
                  <a:pt x="129887" y="254001"/>
                  <a:pt x="118919" y="250537"/>
                  <a:pt x="105642" y="251114"/>
                </a:cubicBezTo>
                <a:cubicBezTo>
                  <a:pt x="81973" y="251692"/>
                  <a:pt x="57727" y="251114"/>
                  <a:pt x="34059" y="251114"/>
                </a:cubicBezTo>
                <a:cubicBezTo>
                  <a:pt x="12123" y="251114"/>
                  <a:pt x="0" y="239569"/>
                  <a:pt x="0" y="217633"/>
                </a:cubicBezTo>
                <a:cubicBezTo>
                  <a:pt x="0" y="156442"/>
                  <a:pt x="0" y="95827"/>
                  <a:pt x="0" y="34636"/>
                </a:cubicBezTo>
                <a:cubicBezTo>
                  <a:pt x="0" y="12123"/>
                  <a:pt x="12700" y="0"/>
                  <a:pt x="35791" y="0"/>
                </a:cubicBezTo>
                <a:close/>
              </a:path>
            </a:pathLst>
          </a:custGeom>
          <a:solidFill>
            <a:schemeClr val="accent2"/>
          </a:solidFill>
          <a:ln w="6115" cap="flat">
            <a:noFill/>
            <a:prstDash val="solid"/>
            <a:miter/>
          </a:ln>
          <a:effectLst>
            <a:outerShdw blurRad="101600" dir="5400000" sx="90000" sy="-19000" rotWithShape="0">
              <a:schemeClr val="accent2">
                <a:alpha val="85000"/>
              </a:schemeClr>
            </a:outerShdw>
          </a:effectLst>
        </p:spPr>
        <p:txBody>
          <a:bodyPr rot="0" spcFirstLastPara="0" vertOverflow="overflow" horzOverflow="overflow" vert="horz" wrap="square" lIns="77423" tIns="38711" rIns="77423" bIns="38711" numCol="1" spcCol="0" rtlCol="0" fromWordArt="0" anchor="ctr" anchorCtr="0" forceAA="0" compatLnSpc="1">
            <a:noAutofit/>
          </a:bodyPr>
          <a:lstStyle/>
          <a:p>
            <a:endParaRPr lang="zh-CN" altLang="en-US" sz="1525">
              <a:solidFill>
                <a:schemeClr val="tx1"/>
              </a:solidFill>
            </a:endParaRPr>
          </a:p>
        </p:txBody>
      </p:sp>
      <p:sp>
        <p:nvSpPr>
          <p:cNvPr id="57" name="任意多边形: 形状 51"/>
          <p:cNvSpPr/>
          <p:nvPr>
            <p:custDataLst>
              <p:tags r:id="rId17"/>
            </p:custDataLst>
          </p:nvPr>
        </p:nvSpPr>
        <p:spPr>
          <a:xfrm>
            <a:off x="7409715" y="4042689"/>
            <a:ext cx="266002" cy="289936"/>
          </a:xfrm>
          <a:custGeom>
            <a:avLst/>
            <a:gdLst>
              <a:gd name="connsiteX0" fmla="*/ 157716 w 314160"/>
              <a:gd name="connsiteY0" fmla="*/ 125298 h 342426"/>
              <a:gd name="connsiteX1" fmla="*/ 125967 w 314160"/>
              <a:gd name="connsiteY1" fmla="*/ 157047 h 342426"/>
              <a:gd name="connsiteX2" fmla="*/ 157716 w 314160"/>
              <a:gd name="connsiteY2" fmla="*/ 187643 h 342426"/>
              <a:gd name="connsiteX3" fmla="*/ 188889 w 314160"/>
              <a:gd name="connsiteY3" fmla="*/ 156470 h 342426"/>
              <a:gd name="connsiteX4" fmla="*/ 157716 w 314160"/>
              <a:gd name="connsiteY4" fmla="*/ 125298 h 342426"/>
              <a:gd name="connsiteX5" fmla="*/ 158293 w 314160"/>
              <a:gd name="connsiteY5" fmla="*/ 93548 h 342426"/>
              <a:gd name="connsiteX6" fmla="*/ 220062 w 314160"/>
              <a:gd name="connsiteY6" fmla="*/ 157047 h 342426"/>
              <a:gd name="connsiteX7" fmla="*/ 157716 w 314160"/>
              <a:gd name="connsiteY7" fmla="*/ 219393 h 342426"/>
              <a:gd name="connsiteX8" fmla="*/ 95371 w 314160"/>
              <a:gd name="connsiteY8" fmla="*/ 156470 h 342426"/>
              <a:gd name="connsiteX9" fmla="*/ 158293 w 314160"/>
              <a:gd name="connsiteY9" fmla="*/ 93548 h 342426"/>
              <a:gd name="connsiteX10" fmla="*/ 149057 w 314160"/>
              <a:gd name="connsiteY10" fmla="*/ 31201 h 342426"/>
              <a:gd name="connsiteX11" fmla="*/ 46879 w 314160"/>
              <a:gd name="connsiteY11" fmla="*/ 97588 h 342426"/>
              <a:gd name="connsiteX12" fmla="*/ 54384 w 314160"/>
              <a:gd name="connsiteY12" fmla="*/ 226896 h 342426"/>
              <a:gd name="connsiteX13" fmla="*/ 147325 w 314160"/>
              <a:gd name="connsiteY13" fmla="*/ 305983 h 342426"/>
              <a:gd name="connsiteX14" fmla="*/ 168107 w 314160"/>
              <a:gd name="connsiteY14" fmla="*/ 305406 h 342426"/>
              <a:gd name="connsiteX15" fmla="*/ 240266 w 314160"/>
              <a:gd name="connsiteY15" fmla="*/ 251719 h 342426"/>
              <a:gd name="connsiteX16" fmla="*/ 282407 w 314160"/>
              <a:gd name="connsiteY16" fmla="*/ 144924 h 342426"/>
              <a:gd name="connsiteX17" fmla="*/ 149057 w 314160"/>
              <a:gd name="connsiteY17" fmla="*/ 31201 h 342426"/>
              <a:gd name="connsiteX18" fmla="*/ 146171 w 314160"/>
              <a:gd name="connsiteY18" fmla="*/ 606 h 342426"/>
              <a:gd name="connsiteX19" fmla="*/ 314157 w 314160"/>
              <a:gd name="connsiteY19" fmla="*/ 178406 h 342426"/>
              <a:gd name="connsiteX20" fmla="*/ 252388 w 314160"/>
              <a:gd name="connsiteY20" fmla="*/ 284047 h 342426"/>
              <a:gd name="connsiteX21" fmla="*/ 173302 w 314160"/>
              <a:gd name="connsiteY21" fmla="*/ 338310 h 342426"/>
              <a:gd name="connsiteX22" fmla="*/ 142130 w 314160"/>
              <a:gd name="connsiteY22" fmla="*/ 338310 h 342426"/>
              <a:gd name="connsiteX23" fmla="*/ 30716 w 314160"/>
              <a:gd name="connsiteY23" fmla="*/ 247679 h 342426"/>
              <a:gd name="connsiteX24" fmla="*/ 15130 w 314160"/>
              <a:gd name="connsiteY24" fmla="*/ 92392 h 342426"/>
              <a:gd name="connsiteX25" fmla="*/ 146171 w 314160"/>
              <a:gd name="connsiteY25" fmla="*/ 606 h 342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314160" h="342426">
                <a:moveTo>
                  <a:pt x="157716" y="125298"/>
                </a:moveTo>
                <a:cubicBezTo>
                  <a:pt x="140399" y="125298"/>
                  <a:pt x="125389" y="139730"/>
                  <a:pt x="125967" y="157047"/>
                </a:cubicBezTo>
                <a:cubicBezTo>
                  <a:pt x="126544" y="174366"/>
                  <a:pt x="140399" y="187643"/>
                  <a:pt x="157716" y="187643"/>
                </a:cubicBezTo>
                <a:cubicBezTo>
                  <a:pt x="175035" y="187643"/>
                  <a:pt x="188889" y="173788"/>
                  <a:pt x="188889" y="156470"/>
                </a:cubicBezTo>
                <a:cubicBezTo>
                  <a:pt x="188889" y="139730"/>
                  <a:pt x="174457" y="125298"/>
                  <a:pt x="157716" y="125298"/>
                </a:cubicBezTo>
                <a:close/>
                <a:moveTo>
                  <a:pt x="158293" y="93548"/>
                </a:moveTo>
                <a:cubicBezTo>
                  <a:pt x="192930" y="94125"/>
                  <a:pt x="220062" y="122411"/>
                  <a:pt x="220062" y="157047"/>
                </a:cubicBezTo>
                <a:cubicBezTo>
                  <a:pt x="220062" y="191106"/>
                  <a:pt x="191775" y="218815"/>
                  <a:pt x="157716" y="219393"/>
                </a:cubicBezTo>
                <a:cubicBezTo>
                  <a:pt x="123080" y="219393"/>
                  <a:pt x="94793" y="191106"/>
                  <a:pt x="95371" y="156470"/>
                </a:cubicBezTo>
                <a:cubicBezTo>
                  <a:pt x="95371" y="121834"/>
                  <a:pt x="124234" y="92970"/>
                  <a:pt x="158293" y="93548"/>
                </a:cubicBezTo>
                <a:close/>
                <a:moveTo>
                  <a:pt x="149057" y="31201"/>
                </a:moveTo>
                <a:cubicBezTo>
                  <a:pt x="108649" y="32933"/>
                  <a:pt x="70547" y="54292"/>
                  <a:pt x="46879" y="97588"/>
                </a:cubicBezTo>
                <a:cubicBezTo>
                  <a:pt x="23211" y="141460"/>
                  <a:pt x="27252" y="185333"/>
                  <a:pt x="54384" y="226896"/>
                </a:cubicBezTo>
                <a:cubicBezTo>
                  <a:pt x="77475" y="262110"/>
                  <a:pt x="111535" y="285201"/>
                  <a:pt x="147325" y="305983"/>
                </a:cubicBezTo>
                <a:cubicBezTo>
                  <a:pt x="154253" y="310024"/>
                  <a:pt x="161180" y="309446"/>
                  <a:pt x="168107" y="305406"/>
                </a:cubicBezTo>
                <a:cubicBezTo>
                  <a:pt x="194661" y="290397"/>
                  <a:pt x="219484" y="274233"/>
                  <a:pt x="240266" y="251719"/>
                </a:cubicBezTo>
                <a:cubicBezTo>
                  <a:pt x="267975" y="221702"/>
                  <a:pt x="285871" y="187643"/>
                  <a:pt x="282407" y="144924"/>
                </a:cubicBezTo>
                <a:cubicBezTo>
                  <a:pt x="276634" y="80846"/>
                  <a:pt x="222371" y="31201"/>
                  <a:pt x="149057" y="31201"/>
                </a:cubicBezTo>
                <a:close/>
                <a:moveTo>
                  <a:pt x="146171" y="606"/>
                </a:moveTo>
                <a:cubicBezTo>
                  <a:pt x="236225" y="-7475"/>
                  <a:pt x="314734" y="65838"/>
                  <a:pt x="314157" y="178406"/>
                </a:cubicBezTo>
                <a:cubicBezTo>
                  <a:pt x="313580" y="209002"/>
                  <a:pt x="289334" y="249987"/>
                  <a:pt x="252388" y="284047"/>
                </a:cubicBezTo>
                <a:cubicBezTo>
                  <a:pt x="228720" y="305983"/>
                  <a:pt x="202166" y="323301"/>
                  <a:pt x="173302" y="338310"/>
                </a:cubicBezTo>
                <a:cubicBezTo>
                  <a:pt x="162912" y="343506"/>
                  <a:pt x="152521" y="344083"/>
                  <a:pt x="142130" y="338310"/>
                </a:cubicBezTo>
                <a:cubicBezTo>
                  <a:pt x="98835" y="315797"/>
                  <a:pt x="59002" y="288087"/>
                  <a:pt x="30716" y="247679"/>
                </a:cubicBezTo>
                <a:cubicBezTo>
                  <a:pt x="-2765" y="199188"/>
                  <a:pt x="-10271" y="146656"/>
                  <a:pt x="15130" y="92392"/>
                </a:cubicBezTo>
                <a:cubicBezTo>
                  <a:pt x="40530" y="36974"/>
                  <a:pt x="85557" y="5802"/>
                  <a:pt x="146171" y="606"/>
                </a:cubicBezTo>
                <a:close/>
              </a:path>
            </a:pathLst>
          </a:custGeom>
          <a:solidFill>
            <a:schemeClr val="accent2"/>
          </a:solidFill>
          <a:ln w="6115" cap="flat">
            <a:noFill/>
            <a:prstDash val="solid"/>
            <a:miter/>
          </a:ln>
          <a:effectLst>
            <a:outerShdw blurRad="101600" dir="5400000" sx="90000" sy="-19000" rotWithShape="0">
              <a:schemeClr val="accent2">
                <a:alpha val="85000"/>
              </a:schemeClr>
            </a:outerShdw>
          </a:effectLst>
        </p:spPr>
        <p:txBody>
          <a:bodyPr rtlCol="0" anchor="ctr"/>
          <a:lstStyle/>
          <a:p>
            <a:endParaRPr lang="zh-CN" altLang="en-US" sz="1525">
              <a:solidFill>
                <a:schemeClr val="tx1"/>
              </a:solidFill>
            </a:endParaRPr>
          </a:p>
        </p:txBody>
      </p:sp>
      <p:sp>
        <p:nvSpPr>
          <p:cNvPr id="58" name="任意多边形: 形状 52"/>
          <p:cNvSpPr/>
          <p:nvPr>
            <p:custDataLst>
              <p:tags r:id="rId18"/>
            </p:custDataLst>
          </p:nvPr>
        </p:nvSpPr>
        <p:spPr>
          <a:xfrm>
            <a:off x="5428434" y="2891019"/>
            <a:ext cx="319831" cy="318808"/>
          </a:xfrm>
          <a:custGeom>
            <a:avLst/>
            <a:gdLst>
              <a:gd name="connsiteX0" fmla="*/ 188044 w 377734"/>
              <a:gd name="connsiteY0" fmla="*/ 157596 h 376526"/>
              <a:gd name="connsiteX1" fmla="*/ 157449 w 377734"/>
              <a:gd name="connsiteY1" fmla="*/ 189346 h 376526"/>
              <a:gd name="connsiteX2" fmla="*/ 188621 w 377734"/>
              <a:gd name="connsiteY2" fmla="*/ 220519 h 376526"/>
              <a:gd name="connsiteX3" fmla="*/ 219794 w 377734"/>
              <a:gd name="connsiteY3" fmla="*/ 189346 h 376526"/>
              <a:gd name="connsiteX4" fmla="*/ 188044 w 377734"/>
              <a:gd name="connsiteY4" fmla="*/ 157596 h 376526"/>
              <a:gd name="connsiteX5" fmla="*/ 188044 w 377734"/>
              <a:gd name="connsiteY5" fmla="*/ 127000 h 376526"/>
              <a:gd name="connsiteX6" fmla="*/ 250967 w 377734"/>
              <a:gd name="connsiteY6" fmla="*/ 189923 h 376526"/>
              <a:gd name="connsiteX7" fmla="*/ 187466 w 377734"/>
              <a:gd name="connsiteY7" fmla="*/ 252268 h 376526"/>
              <a:gd name="connsiteX8" fmla="*/ 125698 w 377734"/>
              <a:gd name="connsiteY8" fmla="*/ 189923 h 376526"/>
              <a:gd name="connsiteX9" fmla="*/ 188044 w 377734"/>
              <a:gd name="connsiteY9" fmla="*/ 127000 h 376526"/>
              <a:gd name="connsiteX10" fmla="*/ 180539 w 377734"/>
              <a:gd name="connsiteY10" fmla="*/ 33482 h 376526"/>
              <a:gd name="connsiteX11" fmla="*/ 167261 w 377734"/>
              <a:gd name="connsiteY11" fmla="*/ 46182 h 376526"/>
              <a:gd name="connsiteX12" fmla="*/ 141862 w 377734"/>
              <a:gd name="connsiteY12" fmla="*/ 82550 h 376526"/>
              <a:gd name="connsiteX13" fmla="*/ 98566 w 377734"/>
              <a:gd name="connsiteY13" fmla="*/ 75046 h 376526"/>
              <a:gd name="connsiteX14" fmla="*/ 88752 w 377734"/>
              <a:gd name="connsiteY14" fmla="*/ 69850 h 376526"/>
              <a:gd name="connsiteX15" fmla="*/ 82980 w 377734"/>
              <a:gd name="connsiteY15" fmla="*/ 73314 h 376526"/>
              <a:gd name="connsiteX16" fmla="*/ 69125 w 377734"/>
              <a:gd name="connsiteY16" fmla="*/ 87746 h 376526"/>
              <a:gd name="connsiteX17" fmla="*/ 67970 w 377734"/>
              <a:gd name="connsiteY17" fmla="*/ 107950 h 376526"/>
              <a:gd name="connsiteX18" fmla="*/ 47766 w 377734"/>
              <a:gd name="connsiteY18" fmla="*/ 166254 h 376526"/>
              <a:gd name="connsiteX19" fmla="*/ 31602 w 377734"/>
              <a:gd name="connsiteY19" fmla="*/ 187614 h 376526"/>
              <a:gd name="connsiteX20" fmla="*/ 31602 w 377734"/>
              <a:gd name="connsiteY20" fmla="*/ 198005 h 376526"/>
              <a:gd name="connsiteX21" fmla="*/ 43725 w 377734"/>
              <a:gd name="connsiteY21" fmla="*/ 211859 h 376526"/>
              <a:gd name="connsiteX22" fmla="*/ 69702 w 377734"/>
              <a:gd name="connsiteY22" fmla="*/ 222250 h 376526"/>
              <a:gd name="connsiteX23" fmla="*/ 73743 w 377734"/>
              <a:gd name="connsiteY23" fmla="*/ 279977 h 376526"/>
              <a:gd name="connsiteX24" fmla="*/ 74898 w 377734"/>
              <a:gd name="connsiteY24" fmla="*/ 298449 h 376526"/>
              <a:gd name="connsiteX25" fmla="*/ 91061 w 377734"/>
              <a:gd name="connsiteY25" fmla="*/ 312881 h 376526"/>
              <a:gd name="connsiteX26" fmla="*/ 103761 w 377734"/>
              <a:gd name="connsiteY26" fmla="*/ 312881 h 376526"/>
              <a:gd name="connsiteX27" fmla="*/ 166685 w 377734"/>
              <a:gd name="connsiteY27" fmla="*/ 337704 h 376526"/>
              <a:gd name="connsiteX28" fmla="*/ 175921 w 377734"/>
              <a:gd name="connsiteY28" fmla="*/ 346363 h 376526"/>
              <a:gd name="connsiteX29" fmla="*/ 201321 w 377734"/>
              <a:gd name="connsiteY29" fmla="*/ 346363 h 376526"/>
              <a:gd name="connsiteX30" fmla="*/ 211135 w 377734"/>
              <a:gd name="connsiteY30" fmla="*/ 337704 h 376526"/>
              <a:gd name="connsiteX31" fmla="*/ 274058 w 377734"/>
              <a:gd name="connsiteY31" fmla="*/ 312304 h 376526"/>
              <a:gd name="connsiteX32" fmla="*/ 287335 w 377734"/>
              <a:gd name="connsiteY32" fmla="*/ 311727 h 376526"/>
              <a:gd name="connsiteX33" fmla="*/ 301189 w 377734"/>
              <a:gd name="connsiteY33" fmla="*/ 299027 h 376526"/>
              <a:gd name="connsiteX34" fmla="*/ 302921 w 377734"/>
              <a:gd name="connsiteY34" fmla="*/ 278245 h 376526"/>
              <a:gd name="connsiteX35" fmla="*/ 294839 w 377734"/>
              <a:gd name="connsiteY35" fmla="*/ 246496 h 376526"/>
              <a:gd name="connsiteX36" fmla="*/ 332940 w 377734"/>
              <a:gd name="connsiteY36" fmla="*/ 211859 h 376526"/>
              <a:gd name="connsiteX37" fmla="*/ 345640 w 377734"/>
              <a:gd name="connsiteY37" fmla="*/ 198582 h 376526"/>
              <a:gd name="connsiteX38" fmla="*/ 345640 w 377734"/>
              <a:gd name="connsiteY38" fmla="*/ 177222 h 376526"/>
              <a:gd name="connsiteX39" fmla="*/ 336980 w 377734"/>
              <a:gd name="connsiteY39" fmla="*/ 167986 h 376526"/>
              <a:gd name="connsiteX40" fmla="*/ 312735 w 377734"/>
              <a:gd name="connsiteY40" fmla="*/ 106218 h 376526"/>
              <a:gd name="connsiteX41" fmla="*/ 312735 w 377734"/>
              <a:gd name="connsiteY41" fmla="*/ 92941 h 376526"/>
              <a:gd name="connsiteX42" fmla="*/ 296571 w 377734"/>
              <a:gd name="connsiteY42" fmla="*/ 75623 h 376526"/>
              <a:gd name="connsiteX43" fmla="*/ 282139 w 377734"/>
              <a:gd name="connsiteY43" fmla="*/ 74468 h 376526"/>
              <a:gd name="connsiteX44" fmla="*/ 211712 w 377734"/>
              <a:gd name="connsiteY44" fmla="*/ 44450 h 376526"/>
              <a:gd name="connsiteX45" fmla="*/ 199589 w 377734"/>
              <a:gd name="connsiteY45" fmla="*/ 33482 h 376526"/>
              <a:gd name="connsiteX46" fmla="*/ 180539 w 377734"/>
              <a:gd name="connsiteY46" fmla="*/ 33482 h 376526"/>
              <a:gd name="connsiteX47" fmla="*/ 169571 w 377734"/>
              <a:gd name="connsiteY47" fmla="*/ 0 h 376526"/>
              <a:gd name="connsiteX48" fmla="*/ 207094 w 377734"/>
              <a:gd name="connsiteY48" fmla="*/ 577 h 376526"/>
              <a:gd name="connsiteX49" fmla="*/ 239998 w 377734"/>
              <a:gd name="connsiteY49" fmla="*/ 30595 h 376526"/>
              <a:gd name="connsiteX50" fmla="*/ 242307 w 377734"/>
              <a:gd name="connsiteY50" fmla="*/ 44450 h 376526"/>
              <a:gd name="connsiteX51" fmla="*/ 259048 w 377734"/>
              <a:gd name="connsiteY51" fmla="*/ 50800 h 376526"/>
              <a:gd name="connsiteX52" fmla="*/ 328321 w 377734"/>
              <a:gd name="connsiteY52" fmla="*/ 62346 h 376526"/>
              <a:gd name="connsiteX53" fmla="*/ 347372 w 377734"/>
              <a:gd name="connsiteY53" fmla="*/ 95250 h 376526"/>
              <a:gd name="connsiteX54" fmla="*/ 337557 w 377734"/>
              <a:gd name="connsiteY54" fmla="*/ 123536 h 376526"/>
              <a:gd name="connsiteX55" fmla="*/ 342176 w 377734"/>
              <a:gd name="connsiteY55" fmla="*/ 135659 h 376526"/>
              <a:gd name="connsiteX56" fmla="*/ 377389 w 377734"/>
              <a:gd name="connsiteY56" fmla="*/ 175491 h 376526"/>
              <a:gd name="connsiteX57" fmla="*/ 376235 w 377734"/>
              <a:gd name="connsiteY57" fmla="*/ 208396 h 376526"/>
              <a:gd name="connsiteX58" fmla="*/ 341598 w 377734"/>
              <a:gd name="connsiteY58" fmla="*/ 241300 h 376526"/>
              <a:gd name="connsiteX59" fmla="*/ 327166 w 377734"/>
              <a:gd name="connsiteY59" fmla="*/ 248227 h 376526"/>
              <a:gd name="connsiteX60" fmla="*/ 332362 w 377734"/>
              <a:gd name="connsiteY60" fmla="*/ 262081 h 376526"/>
              <a:gd name="connsiteX61" fmla="*/ 330053 w 377734"/>
              <a:gd name="connsiteY61" fmla="*/ 313459 h 376526"/>
              <a:gd name="connsiteX62" fmla="*/ 304653 w 377734"/>
              <a:gd name="connsiteY62" fmla="*/ 337127 h 376526"/>
              <a:gd name="connsiteX63" fmla="*/ 257894 w 377734"/>
              <a:gd name="connsiteY63" fmla="*/ 337127 h 376526"/>
              <a:gd name="connsiteX64" fmla="*/ 247503 w 377734"/>
              <a:gd name="connsiteY64" fmla="*/ 332509 h 376526"/>
              <a:gd name="connsiteX65" fmla="*/ 242307 w 377734"/>
              <a:gd name="connsiteY65" fmla="*/ 344055 h 376526"/>
              <a:gd name="connsiteX66" fmla="*/ 210558 w 377734"/>
              <a:gd name="connsiteY66" fmla="*/ 375227 h 376526"/>
              <a:gd name="connsiteX67" fmla="*/ 168993 w 377734"/>
              <a:gd name="connsiteY67" fmla="*/ 375227 h 376526"/>
              <a:gd name="connsiteX68" fmla="*/ 136089 w 377734"/>
              <a:gd name="connsiteY68" fmla="*/ 342900 h 376526"/>
              <a:gd name="connsiteX69" fmla="*/ 131471 w 377734"/>
              <a:gd name="connsiteY69" fmla="*/ 333663 h 376526"/>
              <a:gd name="connsiteX70" fmla="*/ 121657 w 377734"/>
              <a:gd name="connsiteY70" fmla="*/ 337127 h 376526"/>
              <a:gd name="connsiteX71" fmla="*/ 73166 w 377734"/>
              <a:gd name="connsiteY71" fmla="*/ 336550 h 376526"/>
              <a:gd name="connsiteX72" fmla="*/ 48921 w 377734"/>
              <a:gd name="connsiteY72" fmla="*/ 314036 h 376526"/>
              <a:gd name="connsiteX73" fmla="*/ 47189 w 377734"/>
              <a:gd name="connsiteY73" fmla="*/ 260927 h 376526"/>
              <a:gd name="connsiteX74" fmla="*/ 51806 w 377734"/>
              <a:gd name="connsiteY74" fmla="*/ 247650 h 376526"/>
              <a:gd name="connsiteX75" fmla="*/ 38530 w 377734"/>
              <a:gd name="connsiteY75" fmla="*/ 240722 h 376526"/>
              <a:gd name="connsiteX76" fmla="*/ 1007 w 377734"/>
              <a:gd name="connsiteY76" fmla="*/ 206086 h 376526"/>
              <a:gd name="connsiteX77" fmla="*/ 2162 w 377734"/>
              <a:gd name="connsiteY77" fmla="*/ 162791 h 376526"/>
              <a:gd name="connsiteX78" fmla="*/ 32757 w 377734"/>
              <a:gd name="connsiteY78" fmla="*/ 135082 h 376526"/>
              <a:gd name="connsiteX79" fmla="*/ 43148 w 377734"/>
              <a:gd name="connsiteY79" fmla="*/ 130463 h 376526"/>
              <a:gd name="connsiteX80" fmla="*/ 39107 w 377734"/>
              <a:gd name="connsiteY80" fmla="*/ 120073 h 376526"/>
              <a:gd name="connsiteX81" fmla="*/ 39684 w 377734"/>
              <a:gd name="connsiteY81" fmla="*/ 72736 h 376526"/>
              <a:gd name="connsiteX82" fmla="*/ 62775 w 377734"/>
              <a:gd name="connsiteY82" fmla="*/ 47914 h 376526"/>
              <a:gd name="connsiteX83" fmla="*/ 113575 w 377734"/>
              <a:gd name="connsiteY83" fmla="*/ 45604 h 376526"/>
              <a:gd name="connsiteX84" fmla="*/ 128585 w 377734"/>
              <a:gd name="connsiteY84" fmla="*/ 50800 h 376526"/>
              <a:gd name="connsiteX85" fmla="*/ 135512 w 377734"/>
              <a:gd name="connsiteY85" fmla="*/ 36368 h 376526"/>
              <a:gd name="connsiteX86" fmla="*/ 169571 w 377734"/>
              <a:gd name="connsiteY86" fmla="*/ 0 h 3765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Lst>
            <a:rect l="l" t="t" r="r" b="b"/>
            <a:pathLst>
              <a:path w="377734" h="376526">
                <a:moveTo>
                  <a:pt x="188044" y="157596"/>
                </a:moveTo>
                <a:cubicBezTo>
                  <a:pt x="170726" y="158173"/>
                  <a:pt x="156871" y="172604"/>
                  <a:pt x="157449" y="189346"/>
                </a:cubicBezTo>
                <a:cubicBezTo>
                  <a:pt x="157449" y="206664"/>
                  <a:pt x="171881" y="220519"/>
                  <a:pt x="188621" y="220519"/>
                </a:cubicBezTo>
                <a:cubicBezTo>
                  <a:pt x="205362" y="220519"/>
                  <a:pt x="219794" y="206087"/>
                  <a:pt x="219794" y="189346"/>
                </a:cubicBezTo>
                <a:cubicBezTo>
                  <a:pt x="219794" y="172604"/>
                  <a:pt x="204785" y="157596"/>
                  <a:pt x="188044" y="157596"/>
                </a:cubicBezTo>
                <a:close/>
                <a:moveTo>
                  <a:pt x="188044" y="127000"/>
                </a:moveTo>
                <a:cubicBezTo>
                  <a:pt x="222680" y="127000"/>
                  <a:pt x="250967" y="155287"/>
                  <a:pt x="250967" y="189923"/>
                </a:cubicBezTo>
                <a:cubicBezTo>
                  <a:pt x="250967" y="224559"/>
                  <a:pt x="222680" y="252268"/>
                  <a:pt x="187466" y="252268"/>
                </a:cubicBezTo>
                <a:cubicBezTo>
                  <a:pt x="152830" y="252268"/>
                  <a:pt x="125698" y="224559"/>
                  <a:pt x="125698" y="189923"/>
                </a:cubicBezTo>
                <a:cubicBezTo>
                  <a:pt x="125698" y="154709"/>
                  <a:pt x="153408" y="127000"/>
                  <a:pt x="188044" y="127000"/>
                </a:cubicBezTo>
                <a:close/>
                <a:moveTo>
                  <a:pt x="180539" y="33482"/>
                </a:moveTo>
                <a:cubicBezTo>
                  <a:pt x="171303" y="32904"/>
                  <a:pt x="167261" y="36945"/>
                  <a:pt x="167261" y="46182"/>
                </a:cubicBezTo>
                <a:cubicBezTo>
                  <a:pt x="166685" y="63500"/>
                  <a:pt x="157448" y="75623"/>
                  <a:pt x="141862" y="82550"/>
                </a:cubicBezTo>
                <a:cubicBezTo>
                  <a:pt x="126276" y="88899"/>
                  <a:pt x="111843" y="86014"/>
                  <a:pt x="98566" y="75046"/>
                </a:cubicBezTo>
                <a:cubicBezTo>
                  <a:pt x="95102" y="72159"/>
                  <a:pt x="92793" y="69850"/>
                  <a:pt x="88752" y="69850"/>
                </a:cubicBezTo>
                <a:cubicBezTo>
                  <a:pt x="86444" y="69850"/>
                  <a:pt x="84712" y="71004"/>
                  <a:pt x="82980" y="73314"/>
                </a:cubicBezTo>
                <a:cubicBezTo>
                  <a:pt x="78361" y="77931"/>
                  <a:pt x="74321" y="83127"/>
                  <a:pt x="69125" y="87746"/>
                </a:cubicBezTo>
                <a:cubicBezTo>
                  <a:pt x="62198" y="94095"/>
                  <a:pt x="61621" y="99291"/>
                  <a:pt x="67970" y="107950"/>
                </a:cubicBezTo>
                <a:cubicBezTo>
                  <a:pt x="84134" y="128731"/>
                  <a:pt x="72589" y="159327"/>
                  <a:pt x="47766" y="166254"/>
                </a:cubicBezTo>
                <a:cubicBezTo>
                  <a:pt x="31602" y="170873"/>
                  <a:pt x="31602" y="170873"/>
                  <a:pt x="31602" y="187614"/>
                </a:cubicBezTo>
                <a:cubicBezTo>
                  <a:pt x="31602" y="191077"/>
                  <a:pt x="32179" y="194541"/>
                  <a:pt x="31602" y="198005"/>
                </a:cubicBezTo>
                <a:cubicBezTo>
                  <a:pt x="30447" y="207241"/>
                  <a:pt x="34489" y="211282"/>
                  <a:pt x="43725" y="211859"/>
                </a:cubicBezTo>
                <a:cubicBezTo>
                  <a:pt x="53538" y="212436"/>
                  <a:pt x="62198" y="215322"/>
                  <a:pt x="69702" y="222250"/>
                </a:cubicBezTo>
                <a:cubicBezTo>
                  <a:pt x="86444" y="237836"/>
                  <a:pt x="88752" y="261504"/>
                  <a:pt x="73743" y="279977"/>
                </a:cubicBezTo>
                <a:cubicBezTo>
                  <a:pt x="67970" y="286904"/>
                  <a:pt x="67393" y="292677"/>
                  <a:pt x="74898" y="298449"/>
                </a:cubicBezTo>
                <a:cubicBezTo>
                  <a:pt x="80670" y="303068"/>
                  <a:pt x="85866" y="308264"/>
                  <a:pt x="91061" y="312881"/>
                </a:cubicBezTo>
                <a:cubicBezTo>
                  <a:pt x="95680" y="316923"/>
                  <a:pt x="99144" y="317500"/>
                  <a:pt x="103761" y="312881"/>
                </a:cubicBezTo>
                <a:cubicBezTo>
                  <a:pt x="126853" y="291523"/>
                  <a:pt x="164953" y="307687"/>
                  <a:pt x="166685" y="337704"/>
                </a:cubicBezTo>
                <a:cubicBezTo>
                  <a:pt x="166685" y="343477"/>
                  <a:pt x="169571" y="346940"/>
                  <a:pt x="175921" y="346363"/>
                </a:cubicBezTo>
                <a:cubicBezTo>
                  <a:pt x="184580" y="345786"/>
                  <a:pt x="192662" y="346363"/>
                  <a:pt x="201321" y="346363"/>
                </a:cubicBezTo>
                <a:cubicBezTo>
                  <a:pt x="207671" y="346363"/>
                  <a:pt x="210558" y="344055"/>
                  <a:pt x="211135" y="337704"/>
                </a:cubicBezTo>
                <a:cubicBezTo>
                  <a:pt x="212289" y="307109"/>
                  <a:pt x="250967" y="290945"/>
                  <a:pt x="274058" y="312304"/>
                </a:cubicBezTo>
                <a:cubicBezTo>
                  <a:pt x="279253" y="316923"/>
                  <a:pt x="282717" y="316345"/>
                  <a:pt x="287335" y="311727"/>
                </a:cubicBezTo>
                <a:cubicBezTo>
                  <a:pt x="291953" y="307109"/>
                  <a:pt x="296571" y="303645"/>
                  <a:pt x="301189" y="299027"/>
                </a:cubicBezTo>
                <a:cubicBezTo>
                  <a:pt x="311003" y="289791"/>
                  <a:pt x="311003" y="288636"/>
                  <a:pt x="302921" y="278245"/>
                </a:cubicBezTo>
                <a:cubicBezTo>
                  <a:pt x="295417" y="269009"/>
                  <a:pt x="292530" y="258041"/>
                  <a:pt x="294839" y="246496"/>
                </a:cubicBezTo>
                <a:cubicBezTo>
                  <a:pt x="298303" y="226290"/>
                  <a:pt x="312158" y="213590"/>
                  <a:pt x="332940" y="211859"/>
                </a:cubicBezTo>
                <a:cubicBezTo>
                  <a:pt x="341598" y="211282"/>
                  <a:pt x="346217" y="207818"/>
                  <a:pt x="345640" y="198582"/>
                </a:cubicBezTo>
                <a:cubicBezTo>
                  <a:pt x="345062" y="191654"/>
                  <a:pt x="345062" y="184150"/>
                  <a:pt x="345640" y="177222"/>
                </a:cubicBezTo>
                <a:cubicBezTo>
                  <a:pt x="345640" y="170873"/>
                  <a:pt x="342753" y="168563"/>
                  <a:pt x="336980" y="167986"/>
                </a:cubicBezTo>
                <a:cubicBezTo>
                  <a:pt x="305230" y="163369"/>
                  <a:pt x="292530" y="131041"/>
                  <a:pt x="312735" y="106218"/>
                </a:cubicBezTo>
                <a:cubicBezTo>
                  <a:pt x="316775" y="101022"/>
                  <a:pt x="316775" y="97559"/>
                  <a:pt x="312735" y="92941"/>
                </a:cubicBezTo>
                <a:cubicBezTo>
                  <a:pt x="307539" y="87168"/>
                  <a:pt x="301766" y="81395"/>
                  <a:pt x="296571" y="75623"/>
                </a:cubicBezTo>
                <a:cubicBezTo>
                  <a:pt x="291953" y="70427"/>
                  <a:pt x="286758" y="69850"/>
                  <a:pt x="282139" y="74468"/>
                </a:cubicBezTo>
                <a:cubicBezTo>
                  <a:pt x="257317" y="99291"/>
                  <a:pt x="211135" y="81395"/>
                  <a:pt x="211712" y="44450"/>
                </a:cubicBezTo>
                <a:cubicBezTo>
                  <a:pt x="211712" y="36945"/>
                  <a:pt x="207671" y="32904"/>
                  <a:pt x="199589" y="33482"/>
                </a:cubicBezTo>
                <a:cubicBezTo>
                  <a:pt x="193239" y="33482"/>
                  <a:pt x="186889" y="34059"/>
                  <a:pt x="180539" y="33482"/>
                </a:cubicBezTo>
                <a:close/>
                <a:moveTo>
                  <a:pt x="169571" y="0"/>
                </a:moveTo>
                <a:cubicBezTo>
                  <a:pt x="181693" y="577"/>
                  <a:pt x="194394" y="577"/>
                  <a:pt x="207094" y="577"/>
                </a:cubicBezTo>
                <a:cubicBezTo>
                  <a:pt x="222680" y="5195"/>
                  <a:pt x="235380" y="13277"/>
                  <a:pt x="239998" y="30595"/>
                </a:cubicBezTo>
                <a:cubicBezTo>
                  <a:pt x="241152" y="35214"/>
                  <a:pt x="241152" y="39832"/>
                  <a:pt x="242307" y="44450"/>
                </a:cubicBezTo>
                <a:cubicBezTo>
                  <a:pt x="244616" y="53108"/>
                  <a:pt x="251544" y="55418"/>
                  <a:pt x="259048" y="50800"/>
                </a:cubicBezTo>
                <a:cubicBezTo>
                  <a:pt x="289644" y="32327"/>
                  <a:pt x="304076" y="34636"/>
                  <a:pt x="328321" y="62346"/>
                </a:cubicBezTo>
                <a:cubicBezTo>
                  <a:pt x="336403" y="72159"/>
                  <a:pt x="346217" y="80818"/>
                  <a:pt x="347372" y="95250"/>
                </a:cubicBezTo>
                <a:cubicBezTo>
                  <a:pt x="347949" y="106218"/>
                  <a:pt x="343908" y="115454"/>
                  <a:pt x="337557" y="123536"/>
                </a:cubicBezTo>
                <a:cubicBezTo>
                  <a:pt x="332362" y="130463"/>
                  <a:pt x="333517" y="133927"/>
                  <a:pt x="342176" y="135659"/>
                </a:cubicBezTo>
                <a:cubicBezTo>
                  <a:pt x="366421" y="140277"/>
                  <a:pt x="376235" y="151246"/>
                  <a:pt x="377389" y="175491"/>
                </a:cubicBezTo>
                <a:cubicBezTo>
                  <a:pt x="377967" y="186459"/>
                  <a:pt x="377967" y="197427"/>
                  <a:pt x="376235" y="208396"/>
                </a:cubicBezTo>
                <a:cubicBezTo>
                  <a:pt x="373349" y="226868"/>
                  <a:pt x="360072" y="239568"/>
                  <a:pt x="341598" y="241300"/>
                </a:cubicBezTo>
                <a:cubicBezTo>
                  <a:pt x="335826" y="241877"/>
                  <a:pt x="330053" y="241877"/>
                  <a:pt x="327166" y="248227"/>
                </a:cubicBezTo>
                <a:cubicBezTo>
                  <a:pt x="324857" y="254000"/>
                  <a:pt x="328898" y="258041"/>
                  <a:pt x="332362" y="262081"/>
                </a:cubicBezTo>
                <a:cubicBezTo>
                  <a:pt x="345062" y="278245"/>
                  <a:pt x="343908" y="298449"/>
                  <a:pt x="330053" y="313459"/>
                </a:cubicBezTo>
                <a:cubicBezTo>
                  <a:pt x="321971" y="322118"/>
                  <a:pt x="313889" y="330200"/>
                  <a:pt x="304653" y="337127"/>
                </a:cubicBezTo>
                <a:cubicBezTo>
                  <a:pt x="289644" y="348095"/>
                  <a:pt x="272326" y="348095"/>
                  <a:pt x="257894" y="337127"/>
                </a:cubicBezTo>
                <a:cubicBezTo>
                  <a:pt x="255007" y="334818"/>
                  <a:pt x="252121" y="330200"/>
                  <a:pt x="247503" y="332509"/>
                </a:cubicBezTo>
                <a:cubicBezTo>
                  <a:pt x="242885" y="334818"/>
                  <a:pt x="242885" y="339436"/>
                  <a:pt x="242307" y="344055"/>
                </a:cubicBezTo>
                <a:cubicBezTo>
                  <a:pt x="240575" y="360795"/>
                  <a:pt x="227875" y="372918"/>
                  <a:pt x="210558" y="375227"/>
                </a:cubicBezTo>
                <a:cubicBezTo>
                  <a:pt x="196703" y="376959"/>
                  <a:pt x="182848" y="376959"/>
                  <a:pt x="168993" y="375227"/>
                </a:cubicBezTo>
                <a:cubicBezTo>
                  <a:pt x="151099" y="372918"/>
                  <a:pt x="138398" y="361372"/>
                  <a:pt x="136089" y="342900"/>
                </a:cubicBezTo>
                <a:cubicBezTo>
                  <a:pt x="135512" y="339436"/>
                  <a:pt x="136089" y="334818"/>
                  <a:pt x="131471" y="333663"/>
                </a:cubicBezTo>
                <a:cubicBezTo>
                  <a:pt x="127430" y="331932"/>
                  <a:pt x="124543" y="334818"/>
                  <a:pt x="121657" y="337127"/>
                </a:cubicBezTo>
                <a:cubicBezTo>
                  <a:pt x="106648" y="349250"/>
                  <a:pt x="88752" y="349250"/>
                  <a:pt x="73166" y="336550"/>
                </a:cubicBezTo>
                <a:cubicBezTo>
                  <a:pt x="64506" y="329623"/>
                  <a:pt x="56425" y="322118"/>
                  <a:pt x="48921" y="314036"/>
                </a:cubicBezTo>
                <a:cubicBezTo>
                  <a:pt x="34489" y="297872"/>
                  <a:pt x="33911" y="277668"/>
                  <a:pt x="47189" y="260927"/>
                </a:cubicBezTo>
                <a:cubicBezTo>
                  <a:pt x="50653" y="256886"/>
                  <a:pt x="54116" y="252845"/>
                  <a:pt x="51806" y="247650"/>
                </a:cubicBezTo>
                <a:cubicBezTo>
                  <a:pt x="49498" y="241877"/>
                  <a:pt x="44302" y="241300"/>
                  <a:pt x="38530" y="240722"/>
                </a:cubicBezTo>
                <a:cubicBezTo>
                  <a:pt x="18325" y="239568"/>
                  <a:pt x="3893" y="226290"/>
                  <a:pt x="1007" y="206086"/>
                </a:cubicBezTo>
                <a:cubicBezTo>
                  <a:pt x="-725" y="191654"/>
                  <a:pt x="-148" y="177222"/>
                  <a:pt x="2162" y="162791"/>
                </a:cubicBezTo>
                <a:cubicBezTo>
                  <a:pt x="4470" y="148359"/>
                  <a:pt x="17747" y="136814"/>
                  <a:pt x="32757" y="135082"/>
                </a:cubicBezTo>
                <a:cubicBezTo>
                  <a:pt x="36798" y="134505"/>
                  <a:pt x="41416" y="135082"/>
                  <a:pt x="43148" y="130463"/>
                </a:cubicBezTo>
                <a:cubicBezTo>
                  <a:pt x="44879" y="125845"/>
                  <a:pt x="41416" y="122959"/>
                  <a:pt x="39107" y="120073"/>
                </a:cubicBezTo>
                <a:cubicBezTo>
                  <a:pt x="27561" y="105641"/>
                  <a:pt x="27561" y="86591"/>
                  <a:pt x="39684" y="72736"/>
                </a:cubicBezTo>
                <a:cubicBezTo>
                  <a:pt x="47189" y="64078"/>
                  <a:pt x="54693" y="55995"/>
                  <a:pt x="62775" y="47914"/>
                </a:cubicBezTo>
                <a:cubicBezTo>
                  <a:pt x="76629" y="34059"/>
                  <a:pt x="97989" y="32904"/>
                  <a:pt x="113575" y="45604"/>
                </a:cubicBezTo>
                <a:cubicBezTo>
                  <a:pt x="118193" y="49068"/>
                  <a:pt x="122812" y="52532"/>
                  <a:pt x="128585" y="50800"/>
                </a:cubicBezTo>
                <a:cubicBezTo>
                  <a:pt x="134934" y="48491"/>
                  <a:pt x="134934" y="42140"/>
                  <a:pt x="135512" y="36368"/>
                </a:cubicBezTo>
                <a:cubicBezTo>
                  <a:pt x="137821" y="16164"/>
                  <a:pt x="150521" y="5195"/>
                  <a:pt x="169571" y="0"/>
                </a:cubicBezTo>
                <a:close/>
              </a:path>
            </a:pathLst>
          </a:custGeom>
          <a:solidFill>
            <a:schemeClr val="accent1"/>
          </a:solidFill>
          <a:ln w="6115" cap="flat">
            <a:noFill/>
            <a:prstDash val="solid"/>
            <a:miter/>
          </a:ln>
          <a:effectLst>
            <a:outerShdw blurRad="101600" dir="5400000" sx="90000" sy="-19000" rotWithShape="0">
              <a:schemeClr val="accent1">
                <a:alpha val="85000"/>
              </a:schemeClr>
            </a:outerShdw>
          </a:effectLst>
        </p:spPr>
        <p:txBody>
          <a:bodyPr rot="0" spcFirstLastPara="0" vertOverflow="overflow" horzOverflow="overflow" vert="horz" wrap="square" lIns="77423" tIns="38711" rIns="77423" bIns="38711" numCol="1" spcCol="0" rtlCol="0" fromWordArt="0" anchor="ctr" anchorCtr="0" forceAA="0" compatLnSpc="1">
            <a:noAutofit/>
          </a:bodyPr>
          <a:lstStyle/>
          <a:p>
            <a:endParaRPr lang="zh-CN" altLang="en-US" sz="1525">
              <a:solidFill>
                <a:schemeClr val="tx1"/>
              </a:solidFill>
            </a:endParaRPr>
          </a:p>
        </p:txBody>
      </p:sp>
      <p:sp>
        <p:nvSpPr>
          <p:cNvPr id="63" name="任意多边形: 形状 53"/>
          <p:cNvSpPr/>
          <p:nvPr>
            <p:custDataLst>
              <p:tags r:id="rId19"/>
            </p:custDataLst>
          </p:nvPr>
        </p:nvSpPr>
        <p:spPr>
          <a:xfrm>
            <a:off x="1638462" y="2913601"/>
            <a:ext cx="292783" cy="292783"/>
          </a:xfrm>
          <a:custGeom>
            <a:avLst/>
            <a:gdLst>
              <a:gd name="connsiteX0" fmla="*/ 213015 w 345789"/>
              <a:gd name="connsiteY0" fmla="*/ 192812 h 345789"/>
              <a:gd name="connsiteX1" fmla="*/ 189924 w 345789"/>
              <a:gd name="connsiteY1" fmla="*/ 211862 h 345789"/>
              <a:gd name="connsiteX2" fmla="*/ 226869 w 345789"/>
              <a:gd name="connsiteY2" fmla="*/ 227448 h 345789"/>
              <a:gd name="connsiteX3" fmla="*/ 213015 w 345789"/>
              <a:gd name="connsiteY3" fmla="*/ 192812 h 345789"/>
              <a:gd name="connsiteX4" fmla="*/ 217055 w 345789"/>
              <a:gd name="connsiteY4" fmla="*/ 158536 h 345789"/>
              <a:gd name="connsiteX5" fmla="*/ 239569 w 345789"/>
              <a:gd name="connsiteY5" fmla="*/ 176648 h 345789"/>
              <a:gd name="connsiteX6" fmla="*/ 255733 w 345789"/>
              <a:gd name="connsiteY6" fmla="*/ 215903 h 345789"/>
              <a:gd name="connsiteX7" fmla="*/ 227446 w 345789"/>
              <a:gd name="connsiteY7" fmla="*/ 258621 h 345789"/>
              <a:gd name="connsiteX8" fmla="*/ 213592 w 345789"/>
              <a:gd name="connsiteY8" fmla="*/ 255734 h 345789"/>
              <a:gd name="connsiteX9" fmla="*/ 177802 w 345789"/>
              <a:gd name="connsiteY9" fmla="*/ 240726 h 345789"/>
              <a:gd name="connsiteX10" fmla="*/ 167410 w 345789"/>
              <a:gd name="connsiteY10" fmla="*/ 188771 h 345789"/>
              <a:gd name="connsiteX11" fmla="*/ 189347 w 345789"/>
              <a:gd name="connsiteY11" fmla="*/ 166835 h 345789"/>
              <a:gd name="connsiteX12" fmla="*/ 217055 w 345789"/>
              <a:gd name="connsiteY12" fmla="*/ 158536 h 345789"/>
              <a:gd name="connsiteX13" fmla="*/ 118341 w 345789"/>
              <a:gd name="connsiteY13" fmla="*/ 118921 h 345789"/>
              <a:gd name="connsiteX14" fmla="*/ 133351 w 345789"/>
              <a:gd name="connsiteY14" fmla="*/ 155290 h 345789"/>
              <a:gd name="connsiteX15" fmla="*/ 155287 w 345789"/>
              <a:gd name="connsiteY15" fmla="*/ 133931 h 345789"/>
              <a:gd name="connsiteX16" fmla="*/ 118341 w 345789"/>
              <a:gd name="connsiteY16" fmla="*/ 118921 h 345789"/>
              <a:gd name="connsiteX17" fmla="*/ 112578 w 345789"/>
              <a:gd name="connsiteY17" fmla="*/ 87848 h 345789"/>
              <a:gd name="connsiteX18" fmla="*/ 127578 w 345789"/>
              <a:gd name="connsiteY18" fmla="*/ 88904 h 345789"/>
              <a:gd name="connsiteX19" fmla="*/ 170296 w 345789"/>
              <a:gd name="connsiteY19" fmla="*/ 106221 h 345789"/>
              <a:gd name="connsiteX20" fmla="*/ 179532 w 345789"/>
              <a:gd name="connsiteY20" fmla="*/ 154712 h 345789"/>
              <a:gd name="connsiteX21" fmla="*/ 154132 w 345789"/>
              <a:gd name="connsiteY21" fmla="*/ 180112 h 345789"/>
              <a:gd name="connsiteX22" fmla="*/ 109683 w 345789"/>
              <a:gd name="connsiteY22" fmla="*/ 174916 h 345789"/>
              <a:gd name="connsiteX23" fmla="*/ 87746 w 345789"/>
              <a:gd name="connsiteY23" fmla="*/ 124117 h 345789"/>
              <a:gd name="connsiteX24" fmla="*/ 87169 w 345789"/>
              <a:gd name="connsiteY24" fmla="*/ 120076 h 345789"/>
              <a:gd name="connsiteX25" fmla="*/ 112578 w 345789"/>
              <a:gd name="connsiteY25" fmla="*/ 87848 h 345789"/>
              <a:gd name="connsiteX26" fmla="*/ 172028 w 345789"/>
              <a:gd name="connsiteY26" fmla="*/ 31753 h 345789"/>
              <a:gd name="connsiteX27" fmla="*/ 30595 w 345789"/>
              <a:gd name="connsiteY27" fmla="*/ 173762 h 345789"/>
              <a:gd name="connsiteX28" fmla="*/ 172028 w 345789"/>
              <a:gd name="connsiteY28" fmla="*/ 314617 h 345789"/>
              <a:gd name="connsiteX29" fmla="*/ 313459 w 345789"/>
              <a:gd name="connsiteY29" fmla="*/ 173185 h 345789"/>
              <a:gd name="connsiteX30" fmla="*/ 172028 w 345789"/>
              <a:gd name="connsiteY30" fmla="*/ 31753 h 345789"/>
              <a:gd name="connsiteX31" fmla="*/ 173182 w 345789"/>
              <a:gd name="connsiteY31" fmla="*/ 3 h 345789"/>
              <a:gd name="connsiteX32" fmla="*/ 345786 w 345789"/>
              <a:gd name="connsiteY32" fmla="*/ 173185 h 345789"/>
              <a:gd name="connsiteX33" fmla="*/ 172605 w 345789"/>
              <a:gd name="connsiteY33" fmla="*/ 345789 h 345789"/>
              <a:gd name="connsiteX34" fmla="*/ 0 w 345789"/>
              <a:gd name="connsiteY34" fmla="*/ 173185 h 345789"/>
              <a:gd name="connsiteX35" fmla="*/ 173182 w 345789"/>
              <a:gd name="connsiteY35" fmla="*/ 3 h 3457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345789" h="345789">
                <a:moveTo>
                  <a:pt x="213015" y="192812"/>
                </a:moveTo>
                <a:cubicBezTo>
                  <a:pt x="205510" y="199162"/>
                  <a:pt x="198006" y="205512"/>
                  <a:pt x="189924" y="211862"/>
                </a:cubicBezTo>
                <a:cubicBezTo>
                  <a:pt x="202047" y="217058"/>
                  <a:pt x="213015" y="221675"/>
                  <a:pt x="226869" y="227448"/>
                </a:cubicBezTo>
                <a:cubicBezTo>
                  <a:pt x="221097" y="213016"/>
                  <a:pt x="216478" y="202048"/>
                  <a:pt x="213015" y="192812"/>
                </a:cubicBezTo>
                <a:close/>
                <a:moveTo>
                  <a:pt x="217055" y="158536"/>
                </a:moveTo>
                <a:cubicBezTo>
                  <a:pt x="226292" y="160340"/>
                  <a:pt x="234662" y="166546"/>
                  <a:pt x="239569" y="176648"/>
                </a:cubicBezTo>
                <a:cubicBezTo>
                  <a:pt x="245919" y="189348"/>
                  <a:pt x="251114" y="202626"/>
                  <a:pt x="255733" y="215903"/>
                </a:cubicBezTo>
                <a:cubicBezTo>
                  <a:pt x="263814" y="237839"/>
                  <a:pt x="249383" y="258043"/>
                  <a:pt x="227446" y="258621"/>
                </a:cubicBezTo>
                <a:cubicBezTo>
                  <a:pt x="222829" y="258621"/>
                  <a:pt x="218210" y="258043"/>
                  <a:pt x="213592" y="255734"/>
                </a:cubicBezTo>
                <a:cubicBezTo>
                  <a:pt x="201470" y="251116"/>
                  <a:pt x="189924" y="246498"/>
                  <a:pt x="177802" y="240726"/>
                </a:cubicBezTo>
                <a:cubicBezTo>
                  <a:pt x="155864" y="230334"/>
                  <a:pt x="150669" y="206666"/>
                  <a:pt x="167410" y="188771"/>
                </a:cubicBezTo>
                <a:cubicBezTo>
                  <a:pt x="174338" y="181267"/>
                  <a:pt x="181842" y="173762"/>
                  <a:pt x="189347" y="166835"/>
                </a:cubicBezTo>
                <a:cubicBezTo>
                  <a:pt x="197717" y="159330"/>
                  <a:pt x="207819" y="156732"/>
                  <a:pt x="217055" y="158536"/>
                </a:cubicBezTo>
                <a:close/>
                <a:moveTo>
                  <a:pt x="118341" y="118921"/>
                </a:moveTo>
                <a:cubicBezTo>
                  <a:pt x="124114" y="132776"/>
                  <a:pt x="128733" y="144322"/>
                  <a:pt x="133351" y="155290"/>
                </a:cubicBezTo>
                <a:cubicBezTo>
                  <a:pt x="140856" y="147785"/>
                  <a:pt x="147783" y="141435"/>
                  <a:pt x="155287" y="133931"/>
                </a:cubicBezTo>
                <a:cubicBezTo>
                  <a:pt x="143164" y="129312"/>
                  <a:pt x="132196" y="124695"/>
                  <a:pt x="118341" y="118921"/>
                </a:cubicBezTo>
                <a:close/>
                <a:moveTo>
                  <a:pt x="112578" y="87848"/>
                </a:moveTo>
                <a:cubicBezTo>
                  <a:pt x="117295" y="87027"/>
                  <a:pt x="122382" y="87316"/>
                  <a:pt x="127578" y="88904"/>
                </a:cubicBezTo>
                <a:cubicBezTo>
                  <a:pt x="142009" y="93522"/>
                  <a:pt x="156441" y="99295"/>
                  <a:pt x="170296" y="106221"/>
                </a:cubicBezTo>
                <a:cubicBezTo>
                  <a:pt x="189346" y="115459"/>
                  <a:pt x="193964" y="138549"/>
                  <a:pt x="179532" y="154712"/>
                </a:cubicBezTo>
                <a:cubicBezTo>
                  <a:pt x="172028" y="163948"/>
                  <a:pt x="163369" y="172031"/>
                  <a:pt x="154132" y="180112"/>
                </a:cubicBezTo>
                <a:cubicBezTo>
                  <a:pt x="140279" y="192235"/>
                  <a:pt x="118919" y="189926"/>
                  <a:pt x="109683" y="174916"/>
                </a:cubicBezTo>
                <a:cubicBezTo>
                  <a:pt x="99869" y="159331"/>
                  <a:pt x="93520" y="142012"/>
                  <a:pt x="87746" y="124117"/>
                </a:cubicBezTo>
                <a:cubicBezTo>
                  <a:pt x="87169" y="122385"/>
                  <a:pt x="87169" y="120653"/>
                  <a:pt x="87169" y="120076"/>
                </a:cubicBezTo>
                <a:cubicBezTo>
                  <a:pt x="87602" y="102758"/>
                  <a:pt x="98426" y="90311"/>
                  <a:pt x="112578" y="87848"/>
                </a:cubicBezTo>
                <a:close/>
                <a:moveTo>
                  <a:pt x="172028" y="31753"/>
                </a:moveTo>
                <a:cubicBezTo>
                  <a:pt x="94095" y="31753"/>
                  <a:pt x="30595" y="95830"/>
                  <a:pt x="30595" y="173762"/>
                </a:cubicBezTo>
                <a:cubicBezTo>
                  <a:pt x="31172" y="251117"/>
                  <a:pt x="94673" y="314617"/>
                  <a:pt x="172028" y="314617"/>
                </a:cubicBezTo>
                <a:cubicBezTo>
                  <a:pt x="249959" y="314617"/>
                  <a:pt x="313459" y="251117"/>
                  <a:pt x="313459" y="173185"/>
                </a:cubicBezTo>
                <a:cubicBezTo>
                  <a:pt x="313459" y="95253"/>
                  <a:pt x="249959" y="31753"/>
                  <a:pt x="172028" y="31753"/>
                </a:cubicBezTo>
                <a:close/>
                <a:moveTo>
                  <a:pt x="173182" y="3"/>
                </a:moveTo>
                <a:cubicBezTo>
                  <a:pt x="268432" y="581"/>
                  <a:pt x="346363" y="79089"/>
                  <a:pt x="345786" y="173185"/>
                </a:cubicBezTo>
                <a:cubicBezTo>
                  <a:pt x="345209" y="267858"/>
                  <a:pt x="266700" y="345789"/>
                  <a:pt x="172605" y="345789"/>
                </a:cubicBezTo>
                <a:cubicBezTo>
                  <a:pt x="77931" y="345789"/>
                  <a:pt x="577" y="268435"/>
                  <a:pt x="0" y="173185"/>
                </a:cubicBezTo>
                <a:cubicBezTo>
                  <a:pt x="0" y="77935"/>
                  <a:pt x="78509" y="-574"/>
                  <a:pt x="173182" y="3"/>
                </a:cubicBezTo>
                <a:close/>
              </a:path>
            </a:pathLst>
          </a:custGeom>
          <a:solidFill>
            <a:schemeClr val="accent1"/>
          </a:solidFill>
          <a:ln w="6115" cap="flat">
            <a:noFill/>
            <a:prstDash val="solid"/>
            <a:miter/>
          </a:ln>
          <a:effectLst>
            <a:outerShdw blurRad="101600" dir="5400000" sx="90000" sy="-19000" rotWithShape="0">
              <a:schemeClr val="accent1">
                <a:alpha val="85000"/>
              </a:schemeClr>
            </a:outerShdw>
          </a:effectLst>
        </p:spPr>
        <p:txBody>
          <a:bodyPr rot="0" spcFirstLastPara="0" vertOverflow="overflow" horzOverflow="overflow" vert="horz" wrap="square" lIns="77423" tIns="38711" rIns="77423" bIns="38711" numCol="1" spcCol="0" rtlCol="0" fromWordArt="0" anchor="ctr" anchorCtr="0" forceAA="0" compatLnSpc="1">
            <a:noAutofit/>
          </a:bodyPr>
          <a:lstStyle/>
          <a:p>
            <a:endParaRPr lang="zh-CN" altLang="en-US" sz="1525">
              <a:solidFill>
                <a:schemeClr val="tx1"/>
              </a:solidFill>
            </a:endParaRPr>
          </a:p>
        </p:txBody>
      </p:sp>
      <p:sp>
        <p:nvSpPr>
          <p:cNvPr id="65" name="矩形 64"/>
          <p:cNvSpPr/>
          <p:nvPr>
            <p:custDataLst>
              <p:tags r:id="rId20"/>
            </p:custDataLst>
          </p:nvPr>
        </p:nvSpPr>
        <p:spPr>
          <a:xfrm>
            <a:off x="1110479" y="2475945"/>
            <a:ext cx="507066" cy="48977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lIns="0" tIns="0" rIns="0" bIns="0" rtlCol="0" anchor="ctr">
            <a:scene3d>
              <a:camera prst="isometricRightUp"/>
              <a:lightRig rig="threePt" dir="t"/>
            </a:scene3d>
          </a:bodyPr>
          <a:lstStyle/>
          <a:p>
            <a:r>
              <a:rPr lang="en-US" altLang="zh-CN" sz="3385" b="1" kern="0" dirty="0">
                <a:solidFill>
                  <a:schemeClr val="accent1"/>
                </a:solidFill>
                <a:cs typeface="+mn-lt"/>
              </a:rPr>
              <a:t>01</a:t>
            </a:r>
            <a:endParaRPr lang="en-US" altLang="zh-CN" sz="3385" b="1" kern="0" dirty="0">
              <a:solidFill>
                <a:schemeClr val="accent1"/>
              </a:solidFill>
              <a:cs typeface="+mn-lt"/>
            </a:endParaRPr>
          </a:p>
        </p:txBody>
      </p:sp>
      <p:sp>
        <p:nvSpPr>
          <p:cNvPr id="67" name="矩形 66"/>
          <p:cNvSpPr/>
          <p:nvPr>
            <p:custDataLst>
              <p:tags r:id="rId21"/>
            </p:custDataLst>
          </p:nvPr>
        </p:nvSpPr>
        <p:spPr>
          <a:xfrm>
            <a:off x="3054661" y="3600194"/>
            <a:ext cx="507066" cy="48977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lIns="0" tIns="0" rIns="0" bIns="0" rtlCol="0" anchor="ctr">
            <a:scene3d>
              <a:camera prst="isometricRightUp"/>
              <a:lightRig rig="threePt" dir="t"/>
            </a:scene3d>
          </a:bodyPr>
          <a:lstStyle/>
          <a:p>
            <a:r>
              <a:rPr lang="en-US" altLang="zh-CN" sz="3385" b="1" kern="0" dirty="0">
                <a:solidFill>
                  <a:schemeClr val="accent2"/>
                </a:solidFill>
                <a:cs typeface="+mn-lt"/>
              </a:rPr>
              <a:t>02</a:t>
            </a:r>
            <a:endParaRPr lang="en-US" altLang="zh-CN" sz="3385" b="1" kern="0" dirty="0">
              <a:solidFill>
                <a:schemeClr val="accent2"/>
              </a:solidFill>
              <a:cs typeface="+mn-lt"/>
            </a:endParaRPr>
          </a:p>
        </p:txBody>
      </p:sp>
      <p:sp>
        <p:nvSpPr>
          <p:cNvPr id="69" name="矩形 68"/>
          <p:cNvSpPr/>
          <p:nvPr>
            <p:custDataLst>
              <p:tags r:id="rId22"/>
            </p:custDataLst>
          </p:nvPr>
        </p:nvSpPr>
        <p:spPr>
          <a:xfrm>
            <a:off x="4910666" y="2470031"/>
            <a:ext cx="507066" cy="48977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lIns="0" tIns="0" rIns="0" bIns="0" rtlCol="0" anchor="ctr">
            <a:scene3d>
              <a:camera prst="isometricRightUp"/>
              <a:lightRig rig="threePt" dir="t"/>
            </a:scene3d>
          </a:bodyPr>
          <a:lstStyle/>
          <a:p>
            <a:r>
              <a:rPr lang="en-US" altLang="zh-CN" sz="3385" b="1" kern="0" dirty="0">
                <a:solidFill>
                  <a:schemeClr val="accent1"/>
                </a:solidFill>
                <a:cs typeface="+mn-lt"/>
              </a:rPr>
              <a:t>03</a:t>
            </a:r>
            <a:endParaRPr lang="en-US" altLang="zh-CN" sz="3385" b="1" kern="0" dirty="0">
              <a:solidFill>
                <a:schemeClr val="accent1"/>
              </a:solidFill>
              <a:cs typeface="+mn-lt"/>
            </a:endParaRPr>
          </a:p>
        </p:txBody>
      </p:sp>
      <p:sp>
        <p:nvSpPr>
          <p:cNvPr id="71" name="矩形 70"/>
          <p:cNvSpPr/>
          <p:nvPr>
            <p:custDataLst>
              <p:tags r:id="rId23"/>
            </p:custDataLst>
          </p:nvPr>
        </p:nvSpPr>
        <p:spPr>
          <a:xfrm>
            <a:off x="6861300" y="3608259"/>
            <a:ext cx="507066" cy="48977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lIns="0" tIns="0" rIns="0" bIns="0" rtlCol="0" anchor="ctr">
            <a:scene3d>
              <a:camera prst="isometricRightUp"/>
              <a:lightRig rig="threePt" dir="t"/>
            </a:scene3d>
          </a:bodyPr>
          <a:lstStyle/>
          <a:p>
            <a:r>
              <a:rPr lang="en-US" altLang="zh-CN" sz="3385" b="1" kern="0" dirty="0">
                <a:solidFill>
                  <a:schemeClr val="accent2"/>
                </a:solidFill>
                <a:cs typeface="+mn-lt"/>
              </a:rPr>
              <a:t>04</a:t>
            </a:r>
            <a:endParaRPr lang="en-US" altLang="zh-CN" sz="3385" b="1" kern="0" dirty="0">
              <a:solidFill>
                <a:schemeClr val="accent2"/>
              </a:solidFill>
              <a:cs typeface="+mn-lt"/>
            </a:endParaRPr>
          </a:p>
        </p:txBody>
      </p:sp>
    </p:spTree>
    <p:custDataLst>
      <p:tags r:id="rId24"/>
    </p:custData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266" name="灯片编号占位符 5"/>
          <p:cNvSpPr>
            <a:spLocks noGrp="1"/>
          </p:cNvSpPr>
          <p:nvPr/>
        </p:nvSpPr>
        <p:spPr>
          <a:xfrm>
            <a:off x="107950" y="787400"/>
            <a:ext cx="477838" cy="365125"/>
          </a:xfrm>
          <a:prstGeom prst="rect">
            <a:avLst/>
          </a:prstGeom>
          <a:noFill/>
          <a:ln w="9525">
            <a:noFill/>
          </a:ln>
        </p:spPr>
        <p:txBody>
          <a:bodyPr/>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10242" name="TextBox 53"/>
          <p:cNvSpPr txBox="1"/>
          <p:nvPr/>
        </p:nvSpPr>
        <p:spPr>
          <a:xfrm>
            <a:off x="755333" y="260350"/>
            <a:ext cx="2316480" cy="521970"/>
          </a:xfrm>
          <a:prstGeom prst="rect">
            <a:avLst/>
          </a:prstGeom>
          <a:noFill/>
          <a:ln w="9525">
            <a:noFill/>
          </a:ln>
        </p:spPr>
        <p:txBody>
          <a:bodyPr wrap="none">
            <a:spAutoFit/>
          </a:bodyPr>
          <a:p>
            <a:pPr algn="l" eaLnBrk="1" hangingPunct="1"/>
            <a:r>
              <a:rPr lang="zh-CN" sz="2800" dirty="0">
                <a:ea typeface="微软雅黑" panose="020B0503020204020204" pitchFamily="34" charset="-122"/>
                <a:sym typeface="+mn-ea"/>
              </a:rPr>
              <a:t>物料需求计划</a:t>
            </a:r>
            <a:endParaRPr lang="en-US" altLang="zh-CN" sz="2800" dirty="0">
              <a:latin typeface="Verdana" panose="020B0604030504040204" pitchFamily="34" charset="0"/>
              <a:ea typeface="微软雅黑" panose="020B0503020204020204" pitchFamily="34" charset="-122"/>
            </a:endParaRPr>
          </a:p>
        </p:txBody>
      </p:sp>
      <p:sp>
        <p:nvSpPr>
          <p:cNvPr id="5" name="Rectangle 3"/>
          <p:cNvSpPr txBox="1"/>
          <p:nvPr/>
        </p:nvSpPr>
        <p:spPr>
          <a:xfrm>
            <a:off x="683578" y="1340168"/>
            <a:ext cx="6000750" cy="571500"/>
          </a:xfrm>
          <a:prstGeom prst="rect">
            <a:avLst/>
          </a:prstGeom>
          <a:noFill/>
          <a:ln w="9525">
            <a:noFill/>
          </a:ln>
        </p:spPr>
        <p:txBody>
          <a:bodyPr/>
          <a:p>
            <a:pPr marL="0" lvl="1" indent="0" eaLnBrk="1" hangingPunct="1">
              <a:buClr>
                <a:schemeClr val="accent2"/>
              </a:buClr>
              <a:buFont typeface="Wingdings" panose="05000000000000000000" pitchFamily="2" charset="2"/>
              <a:buChar char="p"/>
            </a:pPr>
            <a:r>
              <a:rPr lang="zh-CN" sz="2400" dirty="0">
                <a:ea typeface="微软雅黑" panose="020B0503020204020204" pitchFamily="34" charset="-122"/>
                <a:sym typeface="+mn-ea"/>
              </a:rPr>
              <a:t>物料需求计划推算原理</a:t>
            </a:r>
            <a:endParaRPr lang="zh-CN" sz="2400" dirty="0">
              <a:ea typeface="微软雅黑" panose="020B0503020204020204" pitchFamily="34" charset="-122"/>
              <a:sym typeface="+mn-ea"/>
            </a:endParaRPr>
          </a:p>
        </p:txBody>
      </p:sp>
      <p:pic>
        <p:nvPicPr>
          <p:cNvPr id="65" name="图片 36" descr="P127图4-9 MRP基本原理"/>
          <p:cNvPicPr>
            <a:picLocks noChangeAspect="1"/>
          </p:cNvPicPr>
          <p:nvPr/>
        </p:nvPicPr>
        <p:blipFill>
          <a:blip r:embed="rId1"/>
          <a:stretch>
            <a:fillRect/>
          </a:stretch>
        </p:blipFill>
        <p:spPr>
          <a:xfrm>
            <a:off x="1691640" y="2470150"/>
            <a:ext cx="6077585" cy="3085465"/>
          </a:xfrm>
          <a:prstGeom prst="rect">
            <a:avLst/>
          </a:prstGeom>
        </p:spPr>
      </p:pic>
    </p:spTree>
    <p:custDataLst>
      <p:tags r:id="rId2"/>
    </p:custData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266" name="灯片编号占位符 5"/>
          <p:cNvSpPr>
            <a:spLocks noGrp="1"/>
          </p:cNvSpPr>
          <p:nvPr/>
        </p:nvSpPr>
        <p:spPr>
          <a:xfrm>
            <a:off x="107950" y="787400"/>
            <a:ext cx="477838" cy="365125"/>
          </a:xfrm>
          <a:prstGeom prst="rect">
            <a:avLst/>
          </a:prstGeom>
          <a:noFill/>
          <a:ln w="9525">
            <a:noFill/>
          </a:ln>
        </p:spPr>
        <p:txBody>
          <a:bodyPr/>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10242" name="TextBox 53"/>
          <p:cNvSpPr txBox="1"/>
          <p:nvPr/>
        </p:nvSpPr>
        <p:spPr>
          <a:xfrm>
            <a:off x="755333" y="260350"/>
            <a:ext cx="2316480" cy="521970"/>
          </a:xfrm>
          <a:prstGeom prst="rect">
            <a:avLst/>
          </a:prstGeom>
          <a:noFill/>
          <a:ln w="9525">
            <a:noFill/>
          </a:ln>
        </p:spPr>
        <p:txBody>
          <a:bodyPr wrap="none">
            <a:spAutoFit/>
          </a:bodyPr>
          <a:p>
            <a:pPr algn="l" eaLnBrk="1" hangingPunct="1"/>
            <a:r>
              <a:rPr lang="zh-CN" sz="2800" dirty="0">
                <a:ea typeface="微软雅黑" panose="020B0503020204020204" pitchFamily="34" charset="-122"/>
                <a:sym typeface="+mn-ea"/>
              </a:rPr>
              <a:t>物料需求计划</a:t>
            </a:r>
            <a:endParaRPr lang="en-US" altLang="zh-CN" sz="2800" dirty="0">
              <a:latin typeface="Verdana" panose="020B0604030504040204" pitchFamily="34" charset="0"/>
              <a:ea typeface="微软雅黑" panose="020B0503020204020204" pitchFamily="34" charset="-122"/>
            </a:endParaRPr>
          </a:p>
        </p:txBody>
      </p:sp>
      <p:sp>
        <p:nvSpPr>
          <p:cNvPr id="5" name="Rectangle 3"/>
          <p:cNvSpPr txBox="1"/>
          <p:nvPr/>
        </p:nvSpPr>
        <p:spPr>
          <a:xfrm>
            <a:off x="683578" y="1340168"/>
            <a:ext cx="6000750" cy="571500"/>
          </a:xfrm>
          <a:prstGeom prst="rect">
            <a:avLst/>
          </a:prstGeom>
          <a:noFill/>
          <a:ln w="9525">
            <a:noFill/>
          </a:ln>
        </p:spPr>
        <p:txBody>
          <a:bodyPr/>
          <a:p>
            <a:pPr marL="0" lvl="1" indent="0" eaLnBrk="1" hangingPunct="1">
              <a:buClr>
                <a:schemeClr val="accent2"/>
              </a:buClr>
              <a:buFont typeface="Wingdings" panose="05000000000000000000" pitchFamily="2" charset="2"/>
              <a:buChar char="p"/>
            </a:pPr>
            <a:r>
              <a:rPr lang="zh-CN" sz="2400" dirty="0">
                <a:ea typeface="微软雅黑" panose="020B0503020204020204" pitchFamily="34" charset="-122"/>
                <a:sym typeface="+mn-ea"/>
              </a:rPr>
              <a:t>物料需求计划的基本构成</a:t>
            </a:r>
            <a:endParaRPr lang="zh-CN" sz="2400" dirty="0">
              <a:ea typeface="微软雅黑" panose="020B0503020204020204" pitchFamily="34" charset="-122"/>
              <a:sym typeface="+mn-ea"/>
            </a:endParaRPr>
          </a:p>
        </p:txBody>
      </p:sp>
      <p:pic>
        <p:nvPicPr>
          <p:cNvPr id="66" name="图片 49" descr="P133 图4-10"/>
          <p:cNvPicPr>
            <a:picLocks noChangeAspect="1"/>
          </p:cNvPicPr>
          <p:nvPr/>
        </p:nvPicPr>
        <p:blipFill>
          <a:blip r:embed="rId1"/>
          <a:stretch>
            <a:fillRect/>
          </a:stretch>
        </p:blipFill>
        <p:spPr>
          <a:xfrm>
            <a:off x="1907540" y="2348865"/>
            <a:ext cx="5398135" cy="3591560"/>
          </a:xfrm>
          <a:prstGeom prst="rect">
            <a:avLst/>
          </a:prstGeom>
        </p:spPr>
      </p:pic>
    </p:spTree>
    <p:custDataLst>
      <p:tags r:id="rId2"/>
    </p:custData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266" name="灯片编号占位符 5"/>
          <p:cNvSpPr>
            <a:spLocks noGrp="1"/>
          </p:cNvSpPr>
          <p:nvPr/>
        </p:nvSpPr>
        <p:spPr>
          <a:xfrm>
            <a:off x="107950" y="787400"/>
            <a:ext cx="477838" cy="365125"/>
          </a:xfrm>
          <a:prstGeom prst="rect">
            <a:avLst/>
          </a:prstGeom>
          <a:noFill/>
          <a:ln w="9525">
            <a:noFill/>
          </a:ln>
        </p:spPr>
        <p:txBody>
          <a:bodyPr/>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10242" name="TextBox 53"/>
          <p:cNvSpPr txBox="1"/>
          <p:nvPr/>
        </p:nvSpPr>
        <p:spPr>
          <a:xfrm>
            <a:off x="755333" y="260350"/>
            <a:ext cx="2316480" cy="521970"/>
          </a:xfrm>
          <a:prstGeom prst="rect">
            <a:avLst/>
          </a:prstGeom>
          <a:noFill/>
          <a:ln w="9525">
            <a:noFill/>
          </a:ln>
        </p:spPr>
        <p:txBody>
          <a:bodyPr wrap="none">
            <a:spAutoFit/>
          </a:bodyPr>
          <a:p>
            <a:pPr algn="l" eaLnBrk="1" hangingPunct="1"/>
            <a:r>
              <a:rPr lang="zh-CN" sz="2800" dirty="0">
                <a:ea typeface="微软雅黑" panose="020B0503020204020204" pitchFamily="34" charset="-122"/>
                <a:sym typeface="+mn-ea"/>
              </a:rPr>
              <a:t>物料需求计划</a:t>
            </a:r>
            <a:endParaRPr lang="en-US" altLang="zh-CN" sz="2800" dirty="0">
              <a:latin typeface="Verdana" panose="020B0604030504040204" pitchFamily="34" charset="0"/>
              <a:ea typeface="微软雅黑" panose="020B0503020204020204" pitchFamily="34" charset="-122"/>
            </a:endParaRPr>
          </a:p>
        </p:txBody>
      </p:sp>
      <p:sp>
        <p:nvSpPr>
          <p:cNvPr id="5" name="Rectangle 3"/>
          <p:cNvSpPr txBox="1"/>
          <p:nvPr/>
        </p:nvSpPr>
        <p:spPr>
          <a:xfrm>
            <a:off x="683578" y="1340168"/>
            <a:ext cx="6000750" cy="571500"/>
          </a:xfrm>
          <a:prstGeom prst="rect">
            <a:avLst/>
          </a:prstGeom>
          <a:noFill/>
          <a:ln w="9525">
            <a:noFill/>
          </a:ln>
        </p:spPr>
        <p:txBody>
          <a:bodyPr/>
          <a:p>
            <a:pPr marL="0" lvl="1" indent="0" eaLnBrk="1" hangingPunct="1">
              <a:buClr>
                <a:schemeClr val="accent2"/>
              </a:buClr>
              <a:buFont typeface="Wingdings" panose="05000000000000000000" pitchFamily="2" charset="2"/>
              <a:buChar char="p"/>
            </a:pPr>
            <a:r>
              <a:rPr lang="zh-CN" sz="2400" dirty="0">
                <a:ea typeface="微软雅黑" panose="020B0503020204020204" pitchFamily="34" charset="-122"/>
                <a:sym typeface="+mn-ea"/>
              </a:rPr>
              <a:t>物料</a:t>
            </a:r>
            <a:r>
              <a:rPr lang="zh-CN" sz="2400" dirty="0">
                <a:ea typeface="微软雅黑" panose="020B0503020204020204" pitchFamily="34" charset="-122"/>
                <a:sym typeface="+mn-ea"/>
              </a:rPr>
              <a:t>清单</a:t>
            </a:r>
            <a:endParaRPr lang="zh-CN" sz="2400" dirty="0">
              <a:ea typeface="微软雅黑" panose="020B0503020204020204" pitchFamily="34" charset="-122"/>
              <a:sym typeface="+mn-ea"/>
            </a:endParaRPr>
          </a:p>
        </p:txBody>
      </p:sp>
      <p:sp>
        <p:nvSpPr>
          <p:cNvPr id="2" name="文本框 1"/>
          <p:cNvSpPr txBox="1"/>
          <p:nvPr/>
        </p:nvSpPr>
        <p:spPr>
          <a:xfrm>
            <a:off x="899160" y="2076450"/>
            <a:ext cx="7872730" cy="1476375"/>
          </a:xfrm>
          <a:prstGeom prst="rect">
            <a:avLst/>
          </a:prstGeom>
          <a:noFill/>
        </p:spPr>
        <p:txBody>
          <a:bodyPr wrap="square" rtlCol="0" anchor="t">
            <a:spAutoFit/>
          </a:bodyPr>
          <a:p>
            <a:r>
              <a:rPr lang="zh-CN" altLang="en-US" sz="1800" dirty="0">
                <a:solidFill>
                  <a:schemeClr val="tx1"/>
                </a:solidFill>
                <a:latin typeface="微软雅黑" panose="020B0503020204020204" pitchFamily="34" charset="-122"/>
                <a:ea typeface="微软雅黑" panose="020B0503020204020204" pitchFamily="34" charset="-122"/>
                <a:sym typeface="+mn-ea"/>
              </a:rPr>
              <a:t>物料清单（</a:t>
            </a:r>
            <a:r>
              <a:rPr lang="en-US" altLang="zh-CN" sz="1800" dirty="0">
                <a:solidFill>
                  <a:schemeClr val="tx1"/>
                </a:solidFill>
                <a:latin typeface="微软雅黑" panose="020B0503020204020204" pitchFamily="34" charset="-122"/>
                <a:ea typeface="微软雅黑" panose="020B0503020204020204" pitchFamily="34" charset="-122"/>
                <a:sym typeface="+mn-ea"/>
              </a:rPr>
              <a:t>BOM</a:t>
            </a:r>
            <a:r>
              <a:rPr lang="zh-CN" altLang="en-US" sz="1800" dirty="0">
                <a:solidFill>
                  <a:schemeClr val="tx1"/>
                </a:solidFill>
                <a:latin typeface="微软雅黑" panose="020B0503020204020204" pitchFamily="34" charset="-122"/>
                <a:ea typeface="微软雅黑" panose="020B0503020204020204" pitchFamily="34" charset="-122"/>
                <a:sym typeface="+mn-ea"/>
              </a:rPr>
              <a:t>），也称为产品结构，是构建、制造或维修产品或服务所需的所有物料的列表。 物料清单充当集中式源，包含从原材料阶段制造产品所需的所有信息。 物料清单包含创建产品或服务所涉及的原材料、子装配体、中间装配体、零部件和零件的广泛列表，以及每种零件的数量、成本和如何装配它们的说明。</a:t>
            </a:r>
            <a:endParaRPr lang="zh-CN" altLang="en-US" sz="1800" dirty="0">
              <a:solidFill>
                <a:schemeClr val="tx1"/>
              </a:solidFill>
              <a:latin typeface="微软雅黑" panose="020B0503020204020204" pitchFamily="34" charset="-122"/>
              <a:ea typeface="微软雅黑" panose="020B0503020204020204" pitchFamily="34" charset="-122"/>
              <a:sym typeface="+mn-ea"/>
            </a:endParaRPr>
          </a:p>
        </p:txBody>
      </p:sp>
      <p:pic>
        <p:nvPicPr>
          <p:cNvPr id="2050" name="Picture 2"/>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1835468" y="3716973"/>
            <a:ext cx="5514975" cy="29146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ustDataLst>
      <p:tags r:id="rId2"/>
    </p:custData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266" name="灯片编号占位符 5"/>
          <p:cNvSpPr>
            <a:spLocks noGrp="1"/>
          </p:cNvSpPr>
          <p:nvPr/>
        </p:nvSpPr>
        <p:spPr>
          <a:xfrm>
            <a:off x="107950" y="787400"/>
            <a:ext cx="477838" cy="365125"/>
          </a:xfrm>
          <a:prstGeom prst="rect">
            <a:avLst/>
          </a:prstGeom>
          <a:noFill/>
          <a:ln w="9525">
            <a:noFill/>
          </a:ln>
        </p:spPr>
        <p:txBody>
          <a:bodyPr/>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10242" name="TextBox 53"/>
          <p:cNvSpPr txBox="1"/>
          <p:nvPr/>
        </p:nvSpPr>
        <p:spPr>
          <a:xfrm>
            <a:off x="755333" y="260350"/>
            <a:ext cx="2316480" cy="521970"/>
          </a:xfrm>
          <a:prstGeom prst="rect">
            <a:avLst/>
          </a:prstGeom>
          <a:noFill/>
          <a:ln w="9525">
            <a:noFill/>
          </a:ln>
        </p:spPr>
        <p:txBody>
          <a:bodyPr wrap="none">
            <a:spAutoFit/>
          </a:bodyPr>
          <a:p>
            <a:pPr algn="l" eaLnBrk="1" hangingPunct="1"/>
            <a:r>
              <a:rPr lang="zh-CN" sz="2800" dirty="0">
                <a:ea typeface="微软雅黑" panose="020B0503020204020204" pitchFamily="34" charset="-122"/>
                <a:sym typeface="+mn-ea"/>
              </a:rPr>
              <a:t>物料需求计划</a:t>
            </a:r>
            <a:endParaRPr lang="en-US" altLang="zh-CN" sz="2800" dirty="0">
              <a:latin typeface="Verdana" panose="020B0604030504040204" pitchFamily="34" charset="0"/>
              <a:ea typeface="微软雅黑" panose="020B0503020204020204" pitchFamily="34" charset="-122"/>
            </a:endParaRPr>
          </a:p>
        </p:txBody>
      </p:sp>
      <p:sp>
        <p:nvSpPr>
          <p:cNvPr id="5" name="Rectangle 3"/>
          <p:cNvSpPr txBox="1"/>
          <p:nvPr/>
        </p:nvSpPr>
        <p:spPr>
          <a:xfrm>
            <a:off x="683578" y="1340168"/>
            <a:ext cx="6000750" cy="571500"/>
          </a:xfrm>
          <a:prstGeom prst="rect">
            <a:avLst/>
          </a:prstGeom>
          <a:noFill/>
          <a:ln w="9525">
            <a:noFill/>
          </a:ln>
        </p:spPr>
        <p:txBody>
          <a:bodyPr/>
          <a:p>
            <a:pPr marL="0" lvl="1" indent="0" eaLnBrk="1" hangingPunct="1">
              <a:buClr>
                <a:schemeClr val="accent2"/>
              </a:buClr>
              <a:buFont typeface="Wingdings" panose="05000000000000000000" pitchFamily="2" charset="2"/>
              <a:buChar char="p"/>
            </a:pPr>
            <a:r>
              <a:rPr lang="zh-CN" sz="2400" dirty="0">
                <a:ea typeface="微软雅黑" panose="020B0503020204020204" pitchFamily="34" charset="-122"/>
                <a:sym typeface="+mn-ea"/>
              </a:rPr>
              <a:t>物料</a:t>
            </a:r>
            <a:r>
              <a:rPr lang="zh-CN" sz="2400" dirty="0">
                <a:ea typeface="微软雅黑" panose="020B0503020204020204" pitchFamily="34" charset="-122"/>
                <a:sym typeface="+mn-ea"/>
              </a:rPr>
              <a:t>清单</a:t>
            </a:r>
            <a:endParaRPr lang="zh-CN" sz="2400" dirty="0">
              <a:ea typeface="微软雅黑" panose="020B0503020204020204" pitchFamily="34" charset="-122"/>
              <a:sym typeface="+mn-ea"/>
            </a:endParaRPr>
          </a:p>
        </p:txBody>
      </p:sp>
      <p:pic>
        <p:nvPicPr>
          <p:cNvPr id="3074" name="Picture 2"/>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755650" y="2277110"/>
            <a:ext cx="8036560" cy="358521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ustDataLst>
      <p:tags r:id="rId2"/>
    </p:custData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171" name="TextBox 53"/>
          <p:cNvSpPr txBox="1"/>
          <p:nvPr/>
        </p:nvSpPr>
        <p:spPr>
          <a:xfrm>
            <a:off x="684213" y="260350"/>
            <a:ext cx="1605280" cy="521970"/>
          </a:xfrm>
          <a:prstGeom prst="rect">
            <a:avLst/>
          </a:prstGeom>
          <a:noFill/>
          <a:ln w="9525">
            <a:noFill/>
          </a:ln>
        </p:spPr>
        <p:txBody>
          <a:bodyPr wrap="none">
            <a:spAutoFit/>
          </a:bodyPr>
          <a:p>
            <a:pPr marL="0" lvl="1" algn="l" eaLnBrk="1" hangingPunct="1">
              <a:buClrTx/>
              <a:buSzTx/>
              <a:buFontTx/>
            </a:pPr>
            <a:r>
              <a:rPr lang="zh-CN" altLang="zh-CN" sz="2800" dirty="0">
                <a:ea typeface="微软雅黑" panose="020B0503020204020204" pitchFamily="34" charset="-122"/>
                <a:sym typeface="+mn-ea"/>
              </a:rPr>
              <a:t>工厂选址</a:t>
            </a:r>
            <a:endParaRPr lang="zh-CN" altLang="zh-CN" sz="2800" dirty="0">
              <a:latin typeface="Verdana" panose="020B0604030504040204" pitchFamily="34" charset="0"/>
              <a:ea typeface="微软雅黑" panose="020B0503020204020204" pitchFamily="34" charset="-122"/>
            </a:endParaRPr>
          </a:p>
        </p:txBody>
      </p:sp>
      <p:sp>
        <p:nvSpPr>
          <p:cNvPr id="7172" name="灯片编号占位符 5"/>
          <p:cNvSpPr>
            <a:spLocks noGrp="1"/>
          </p:cNvSpPr>
          <p:nvPr/>
        </p:nvSpPr>
        <p:spPr>
          <a:xfrm>
            <a:off x="107950" y="787400"/>
            <a:ext cx="477838" cy="365125"/>
          </a:xfrm>
          <a:prstGeom prst="rect">
            <a:avLst/>
          </a:prstGeom>
          <a:noFill/>
          <a:ln w="9525">
            <a:noFill/>
          </a:ln>
        </p:spPr>
        <p:txBody>
          <a:bodyPr/>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2" name="矩形 1"/>
          <p:cNvSpPr/>
          <p:nvPr/>
        </p:nvSpPr>
        <p:spPr>
          <a:xfrm>
            <a:off x="1043305" y="1412240"/>
            <a:ext cx="6520815" cy="475615"/>
          </a:xfrm>
          <a:prstGeom prst="rect">
            <a:avLst/>
          </a:prstGeom>
          <a:noFill/>
          <a:ln w="9525">
            <a:noFill/>
          </a:ln>
        </p:spPr>
        <p:txBody>
          <a:bodyPr wrap="square">
            <a:spAutoFit/>
          </a:bodyPr>
          <a:p>
            <a:pPr algn="l">
              <a:lnSpc>
                <a:spcPts val="3000"/>
              </a:lnSpc>
              <a:buClrTx/>
              <a:buSzTx/>
              <a:buFont typeface="Wingdings" panose="05000000000000000000" charset="0"/>
            </a:pPr>
            <a:r>
              <a:rPr altLang="zh-CN" sz="2400" dirty="0">
                <a:latin typeface="Verdana" panose="020B0604030504040204" pitchFamily="34" charset="0"/>
              </a:rPr>
              <a:t>企业管理者面临的选址决策主要有以下三种</a:t>
            </a:r>
            <a:r>
              <a:rPr lang="en-US" sz="2400" dirty="0">
                <a:latin typeface="Verdana" panose="020B0604030504040204" pitchFamily="34" charset="0"/>
              </a:rPr>
              <a:t>:</a:t>
            </a:r>
            <a:endParaRPr lang="en-US" sz="2400" dirty="0">
              <a:latin typeface="Verdana" panose="020B0604030504040204" pitchFamily="34" charset="0"/>
            </a:endParaRPr>
          </a:p>
        </p:txBody>
      </p:sp>
      <p:sp>
        <p:nvSpPr>
          <p:cNvPr id="26" name="任意多边形 25"/>
          <p:cNvSpPr/>
          <p:nvPr>
            <p:custDataLst>
              <p:tags r:id="rId1"/>
            </p:custDataLst>
          </p:nvPr>
        </p:nvSpPr>
        <p:spPr>
          <a:xfrm>
            <a:off x="1273080" y="4939768"/>
            <a:ext cx="6627495" cy="693162"/>
          </a:xfrm>
          <a:custGeom>
            <a:avLst/>
            <a:gdLst/>
            <a:ahLst/>
            <a:cxnLst>
              <a:cxn ang="3">
                <a:pos x="hc" y="t"/>
              </a:cxn>
              <a:cxn ang="cd2">
                <a:pos x="l" y="vc"/>
              </a:cxn>
              <a:cxn ang="cd4">
                <a:pos x="hc" y="b"/>
              </a:cxn>
              <a:cxn ang="0">
                <a:pos x="r" y="vc"/>
              </a:cxn>
            </a:cxnLst>
            <a:rect l="l" t="t" r="r" b="b"/>
            <a:pathLst>
              <a:path w="19199" h="2019">
                <a:moveTo>
                  <a:pt x="12754" y="0"/>
                </a:moveTo>
                <a:cubicBezTo>
                  <a:pt x="13067" y="0"/>
                  <a:pt x="13380" y="105"/>
                  <a:pt x="13618" y="315"/>
                </a:cubicBezTo>
                <a:cubicBezTo>
                  <a:pt x="13790" y="466"/>
                  <a:pt x="13900" y="651"/>
                  <a:pt x="13948" y="845"/>
                </a:cubicBezTo>
                <a:lnTo>
                  <a:pt x="13950" y="853"/>
                </a:lnTo>
                <a:lnTo>
                  <a:pt x="13974" y="839"/>
                </a:lnTo>
                <a:cubicBezTo>
                  <a:pt x="14328" y="645"/>
                  <a:pt x="14772" y="628"/>
                  <a:pt x="15142" y="790"/>
                </a:cubicBezTo>
                <a:lnTo>
                  <a:pt x="15155" y="796"/>
                </a:lnTo>
                <a:lnTo>
                  <a:pt x="15159" y="783"/>
                </a:lnTo>
                <a:cubicBezTo>
                  <a:pt x="15216" y="630"/>
                  <a:pt x="15313" y="485"/>
                  <a:pt x="15452" y="363"/>
                </a:cubicBezTo>
                <a:cubicBezTo>
                  <a:pt x="15912" y="-42"/>
                  <a:pt x="16654" y="-48"/>
                  <a:pt x="17123" y="344"/>
                </a:cubicBezTo>
                <a:lnTo>
                  <a:pt x="17127" y="348"/>
                </a:lnTo>
                <a:lnTo>
                  <a:pt x="17151" y="339"/>
                </a:lnTo>
                <a:cubicBezTo>
                  <a:pt x="17772" y="101"/>
                  <a:pt x="18523" y="206"/>
                  <a:pt x="19031" y="653"/>
                </a:cubicBezTo>
                <a:cubicBezTo>
                  <a:pt x="19086" y="702"/>
                  <a:pt x="19137" y="753"/>
                  <a:pt x="19184" y="807"/>
                </a:cubicBezTo>
                <a:lnTo>
                  <a:pt x="19199" y="825"/>
                </a:lnTo>
                <a:lnTo>
                  <a:pt x="19199" y="2019"/>
                </a:lnTo>
                <a:lnTo>
                  <a:pt x="0" y="2019"/>
                </a:lnTo>
                <a:lnTo>
                  <a:pt x="0" y="627"/>
                </a:lnTo>
                <a:lnTo>
                  <a:pt x="16" y="620"/>
                </a:lnTo>
                <a:cubicBezTo>
                  <a:pt x="338" y="502"/>
                  <a:pt x="705" y="508"/>
                  <a:pt x="1022" y="638"/>
                </a:cubicBezTo>
                <a:lnTo>
                  <a:pt x="1030" y="641"/>
                </a:lnTo>
                <a:lnTo>
                  <a:pt x="1052" y="619"/>
                </a:lnTo>
                <a:cubicBezTo>
                  <a:pt x="1067" y="604"/>
                  <a:pt x="1082" y="590"/>
                  <a:pt x="1098" y="576"/>
                </a:cubicBezTo>
                <a:cubicBezTo>
                  <a:pt x="1613" y="123"/>
                  <a:pt x="2447" y="123"/>
                  <a:pt x="2962" y="576"/>
                </a:cubicBezTo>
                <a:cubicBezTo>
                  <a:pt x="3130" y="724"/>
                  <a:pt x="3244" y="903"/>
                  <a:pt x="3302" y="1092"/>
                </a:cubicBezTo>
                <a:lnTo>
                  <a:pt x="3305" y="1102"/>
                </a:lnTo>
                <a:lnTo>
                  <a:pt x="3323" y="1079"/>
                </a:lnTo>
                <a:cubicBezTo>
                  <a:pt x="3367" y="1024"/>
                  <a:pt x="3417" y="971"/>
                  <a:pt x="3473" y="921"/>
                </a:cubicBezTo>
                <a:cubicBezTo>
                  <a:pt x="3988" y="469"/>
                  <a:pt x="4822" y="469"/>
                  <a:pt x="5336" y="921"/>
                </a:cubicBezTo>
                <a:cubicBezTo>
                  <a:pt x="5441" y="1013"/>
                  <a:pt x="5524" y="1117"/>
                  <a:pt x="5586" y="1227"/>
                </a:cubicBezTo>
                <a:lnTo>
                  <a:pt x="5596" y="1245"/>
                </a:lnTo>
                <a:lnTo>
                  <a:pt x="5611" y="1230"/>
                </a:lnTo>
                <a:cubicBezTo>
                  <a:pt x="5853" y="984"/>
                  <a:pt x="6210" y="829"/>
                  <a:pt x="6607" y="829"/>
                </a:cubicBezTo>
                <a:cubicBezTo>
                  <a:pt x="6914" y="829"/>
                  <a:pt x="7197" y="922"/>
                  <a:pt x="7421" y="1076"/>
                </a:cubicBezTo>
                <a:lnTo>
                  <a:pt x="7437" y="1088"/>
                </a:lnTo>
                <a:lnTo>
                  <a:pt x="7446" y="1073"/>
                </a:lnTo>
                <a:cubicBezTo>
                  <a:pt x="7742" y="594"/>
                  <a:pt x="8320" y="268"/>
                  <a:pt x="8984" y="268"/>
                </a:cubicBezTo>
                <a:cubicBezTo>
                  <a:pt x="9542" y="268"/>
                  <a:pt x="10040" y="498"/>
                  <a:pt x="10360" y="857"/>
                </a:cubicBezTo>
                <a:lnTo>
                  <a:pt x="10371" y="869"/>
                </a:lnTo>
                <a:lnTo>
                  <a:pt x="10372" y="868"/>
                </a:lnTo>
                <a:cubicBezTo>
                  <a:pt x="10734" y="669"/>
                  <a:pt x="11212" y="701"/>
                  <a:pt x="11537" y="962"/>
                </a:cubicBezTo>
                <a:lnTo>
                  <a:pt x="11538" y="963"/>
                </a:lnTo>
                <a:lnTo>
                  <a:pt x="11540" y="946"/>
                </a:lnTo>
                <a:cubicBezTo>
                  <a:pt x="11572" y="716"/>
                  <a:pt x="11688" y="492"/>
                  <a:pt x="11889" y="315"/>
                </a:cubicBezTo>
                <a:cubicBezTo>
                  <a:pt x="12128" y="105"/>
                  <a:pt x="12441" y="0"/>
                  <a:pt x="12754" y="0"/>
                </a:cubicBezTo>
                <a:close/>
              </a:path>
            </a:pathLst>
          </a:custGeom>
          <a:solidFill>
            <a:schemeClr val="accent1">
              <a:lumMod val="60000"/>
              <a:lumOff val="40000"/>
            </a:schemeClr>
          </a:solidFill>
          <a:ln w="15875">
            <a:solidFill>
              <a:schemeClr val="accent1"/>
            </a:solidFill>
          </a:ln>
        </p:spPr>
        <p:style>
          <a:lnRef idx="2">
            <a:schemeClr val="accent1">
              <a:lumMod val="75000"/>
            </a:schemeClr>
          </a:lnRef>
          <a:fillRef idx="1">
            <a:schemeClr val="accent1"/>
          </a:fillRef>
          <a:effectRef idx="0">
            <a:srgbClr val="FFFFFF"/>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sz="1350">
              <a:solidFill>
                <a:schemeClr val="lt1"/>
              </a:solidFill>
              <a:latin typeface="汉仪粗圆简" panose="02010600000101010101" charset="-122"/>
              <a:ea typeface="汉仪粗圆简" panose="02010600000101010101" charset="-122"/>
              <a:sym typeface="+mn-ea"/>
            </a:endParaRPr>
          </a:p>
        </p:txBody>
      </p:sp>
      <p:sp>
        <p:nvSpPr>
          <p:cNvPr id="9" name="矩形 8"/>
          <p:cNvSpPr/>
          <p:nvPr>
            <p:custDataLst>
              <p:tags r:id="rId2"/>
            </p:custDataLst>
          </p:nvPr>
        </p:nvSpPr>
        <p:spPr>
          <a:xfrm>
            <a:off x="2119512" y="4055021"/>
            <a:ext cx="976225" cy="233009"/>
          </a:xfrm>
          <a:prstGeom prst="rect">
            <a:avLst/>
          </a:prstGeom>
          <a:noFill/>
          <a:ln>
            <a:noFill/>
          </a:ln>
        </p:spPr>
        <p:style>
          <a:lnRef idx="2">
            <a:schemeClr val="accent1">
              <a:lumMod val="75000"/>
            </a:schemeClr>
          </a:lnRef>
          <a:fillRef idx="1">
            <a:schemeClr val="accent1"/>
          </a:fillRef>
          <a:effectRef idx="0">
            <a:srgbClr val="FFFFFF"/>
          </a:effectRef>
          <a:fontRef idx="minor">
            <a:schemeClr val="lt1"/>
          </a:fontRef>
        </p:style>
        <p:txBody>
          <a:bodyPr lIns="0" tIns="0" rIns="0" bIns="0" rtlCol="0" anchor="ctr"/>
          <a:lstStyle/>
          <a:p>
            <a:r>
              <a:rPr lang="zh-CN" altLang="en-US" sz="2400" b="1" spc="100" dirty="0">
                <a:solidFill>
                  <a:schemeClr val="accent1"/>
                </a:solidFill>
              </a:rPr>
              <a:t>新建</a:t>
            </a:r>
            <a:endParaRPr lang="zh-CN" altLang="en-US" sz="2400" b="1" spc="100" dirty="0">
              <a:solidFill>
                <a:schemeClr val="accent1"/>
              </a:solidFill>
            </a:endParaRPr>
          </a:p>
        </p:txBody>
      </p:sp>
      <p:sp>
        <p:nvSpPr>
          <p:cNvPr id="11" name="矩形 10"/>
          <p:cNvSpPr/>
          <p:nvPr>
            <p:custDataLst>
              <p:tags r:id="rId3"/>
            </p:custDataLst>
          </p:nvPr>
        </p:nvSpPr>
        <p:spPr>
          <a:xfrm>
            <a:off x="3932847" y="3542399"/>
            <a:ext cx="976225" cy="233009"/>
          </a:xfrm>
          <a:prstGeom prst="rect">
            <a:avLst/>
          </a:prstGeom>
          <a:noFill/>
          <a:ln>
            <a:noFill/>
          </a:ln>
        </p:spPr>
        <p:style>
          <a:lnRef idx="2">
            <a:schemeClr val="accent1">
              <a:lumMod val="75000"/>
            </a:schemeClr>
          </a:lnRef>
          <a:fillRef idx="1">
            <a:schemeClr val="accent1"/>
          </a:fillRef>
          <a:effectRef idx="0">
            <a:srgbClr val="FFFFFF"/>
          </a:effectRef>
          <a:fontRef idx="minor">
            <a:schemeClr val="lt1"/>
          </a:fontRef>
        </p:style>
        <p:txBody>
          <a:bodyPr lIns="0" tIns="0" rIns="0" bIns="0" rtlCol="0" anchor="ctr"/>
          <a:lstStyle/>
          <a:p>
            <a:r>
              <a:rPr lang="zh-CN" altLang="en-US" sz="2400" b="1" spc="100" dirty="0">
                <a:solidFill>
                  <a:schemeClr val="accent2"/>
                </a:solidFill>
              </a:rPr>
              <a:t>迁址</a:t>
            </a:r>
            <a:endParaRPr lang="zh-CN" altLang="en-US" sz="2400" b="1" spc="100" dirty="0">
              <a:solidFill>
                <a:schemeClr val="accent2"/>
              </a:solidFill>
            </a:endParaRPr>
          </a:p>
        </p:txBody>
      </p:sp>
      <p:sp>
        <p:nvSpPr>
          <p:cNvPr id="12" name="矩形 11"/>
          <p:cNvSpPr/>
          <p:nvPr>
            <p:custDataLst>
              <p:tags r:id="rId4"/>
            </p:custDataLst>
          </p:nvPr>
        </p:nvSpPr>
        <p:spPr>
          <a:xfrm>
            <a:off x="5852849" y="3032883"/>
            <a:ext cx="976225" cy="233009"/>
          </a:xfrm>
          <a:prstGeom prst="rect">
            <a:avLst/>
          </a:prstGeom>
          <a:noFill/>
          <a:ln>
            <a:noFill/>
          </a:ln>
        </p:spPr>
        <p:style>
          <a:lnRef idx="2">
            <a:schemeClr val="accent1">
              <a:lumMod val="75000"/>
            </a:schemeClr>
          </a:lnRef>
          <a:fillRef idx="1">
            <a:schemeClr val="accent1"/>
          </a:fillRef>
          <a:effectRef idx="0">
            <a:srgbClr val="FFFFFF"/>
          </a:effectRef>
          <a:fontRef idx="minor">
            <a:schemeClr val="lt1"/>
          </a:fontRef>
        </p:style>
        <p:txBody>
          <a:bodyPr lIns="0" tIns="0" rIns="0" bIns="0" rtlCol="0" anchor="ctr"/>
          <a:lstStyle/>
          <a:p>
            <a:r>
              <a:rPr lang="zh-CN" altLang="en-US" sz="2400" b="1" spc="100" dirty="0">
                <a:solidFill>
                  <a:schemeClr val="accent1"/>
                </a:solidFill>
              </a:rPr>
              <a:t>扩建</a:t>
            </a:r>
            <a:endParaRPr lang="zh-CN" altLang="en-US" sz="2400" b="1" spc="100" dirty="0">
              <a:solidFill>
                <a:schemeClr val="accent1"/>
              </a:solidFill>
            </a:endParaRPr>
          </a:p>
        </p:txBody>
      </p:sp>
      <p:sp>
        <p:nvSpPr>
          <p:cNvPr id="233" name="图形 231"/>
          <p:cNvSpPr/>
          <p:nvPr>
            <p:custDataLst>
              <p:tags r:id="rId5"/>
            </p:custDataLst>
          </p:nvPr>
        </p:nvSpPr>
        <p:spPr>
          <a:xfrm>
            <a:off x="3152004" y="4182055"/>
            <a:ext cx="95966" cy="1183001"/>
          </a:xfrm>
          <a:custGeom>
            <a:avLst/>
            <a:gdLst>
              <a:gd name="connsiteX0" fmla="*/ 71539 w 99259"/>
              <a:gd name="connsiteY0" fmla="*/ -362 h 1128236"/>
              <a:gd name="connsiteX1" fmla="*/ 25057 w 99259"/>
              <a:gd name="connsiteY1" fmla="*/ 440836 h 1128236"/>
              <a:gd name="connsiteX2" fmla="*/ 71348 w 99259"/>
              <a:gd name="connsiteY2" fmla="*/ 1127875 h 1128236"/>
            </a:gdLst>
            <a:ahLst/>
            <a:cxnLst>
              <a:cxn ang="0">
                <a:pos x="connsiteX0" y="connsiteY0"/>
              </a:cxn>
              <a:cxn ang="0">
                <a:pos x="connsiteX1" y="connsiteY1"/>
              </a:cxn>
              <a:cxn ang="0">
                <a:pos x="connsiteX2" y="connsiteY2"/>
              </a:cxn>
            </a:cxnLst>
            <a:rect l="l" t="t" r="r" b="b"/>
            <a:pathLst>
              <a:path w="99259" h="1128236">
                <a:moveTo>
                  <a:pt x="71539" y="-362"/>
                </a:moveTo>
                <a:cubicBezTo>
                  <a:pt x="71539" y="-362"/>
                  <a:pt x="-51715" y="234525"/>
                  <a:pt x="25057" y="440836"/>
                </a:cubicBezTo>
                <a:cubicBezTo>
                  <a:pt x="25057" y="440836"/>
                  <a:pt x="154311" y="882035"/>
                  <a:pt x="71348" y="1127875"/>
                </a:cubicBezTo>
              </a:path>
            </a:pathLst>
          </a:custGeom>
          <a:noFill/>
          <a:ln w="15875" cap="rnd">
            <a:solidFill>
              <a:schemeClr val="accent1"/>
            </a:solidFill>
            <a:prstDash val="solid"/>
            <a:round/>
          </a:ln>
        </p:spPr>
        <p:txBody>
          <a:bodyPr rot="0" spcFirstLastPara="0" vertOverflow="overflow" horzOverflow="overflow" vert="horz" wrap="square" lIns="68583" tIns="34291" rIns="68583" bIns="34291" numCol="1" spcCol="0" rtlCol="0" fromWordArt="0" anchor="ctr" anchorCtr="0" forceAA="0" compatLnSpc="1">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endParaRPr lang="zh-CN" altLang="en-US" sz="1350">
              <a:solidFill>
                <a:schemeClr val="tx1"/>
              </a:solidFill>
              <a:latin typeface="汉仪粗圆简" panose="02010600000101010101" charset="-122"/>
              <a:ea typeface="汉仪粗圆简" panose="02010600000101010101" charset="-122"/>
              <a:sym typeface="汉仪粗圆简" panose="02010600000101010101" charset="-122"/>
            </a:endParaRPr>
          </a:p>
        </p:txBody>
      </p:sp>
      <p:sp>
        <p:nvSpPr>
          <p:cNvPr id="10" name="任意多边形: 形状 235"/>
          <p:cNvSpPr/>
          <p:nvPr>
            <p:custDataLst>
              <p:tags r:id="rId6"/>
            </p:custDataLst>
          </p:nvPr>
        </p:nvSpPr>
        <p:spPr>
          <a:xfrm>
            <a:off x="2994248" y="3640090"/>
            <a:ext cx="442546" cy="541964"/>
          </a:xfrm>
          <a:custGeom>
            <a:avLst/>
            <a:gdLst>
              <a:gd name="connsiteX0" fmla="*/ 641 w 1281"/>
              <a:gd name="connsiteY0" fmla="*/ 0 h 1570"/>
              <a:gd name="connsiteX1" fmla="*/ 1093 w 1281"/>
              <a:gd name="connsiteY1" fmla="*/ 188 h 1570"/>
              <a:gd name="connsiteX2" fmla="*/ 1093 w 1281"/>
              <a:gd name="connsiteY2" fmla="*/ 188 h 1570"/>
              <a:gd name="connsiteX3" fmla="*/ 1093 w 1281"/>
              <a:gd name="connsiteY3" fmla="*/ 1093 h 1570"/>
              <a:gd name="connsiteX4" fmla="*/ 710 w 1281"/>
              <a:gd name="connsiteY4" fmla="*/ 1531 h 1570"/>
              <a:gd name="connsiteX5" fmla="*/ 619 w 1281"/>
              <a:gd name="connsiteY5" fmla="*/ 1552 h 1570"/>
              <a:gd name="connsiteX6" fmla="*/ 188 w 1281"/>
              <a:gd name="connsiteY6" fmla="*/ 1093 h 1570"/>
              <a:gd name="connsiteX7" fmla="*/ 188 w 1281"/>
              <a:gd name="connsiteY7" fmla="*/ 188 h 1570"/>
              <a:gd name="connsiteX8" fmla="*/ 641 w 1281"/>
              <a:gd name="connsiteY8" fmla="*/ 0 h 15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82" h="1570">
                <a:moveTo>
                  <a:pt x="641" y="0"/>
                </a:moveTo>
                <a:cubicBezTo>
                  <a:pt x="804" y="0"/>
                  <a:pt x="968" y="63"/>
                  <a:pt x="1093" y="188"/>
                </a:cubicBezTo>
                <a:lnTo>
                  <a:pt x="1093" y="188"/>
                </a:lnTo>
                <a:cubicBezTo>
                  <a:pt x="1344" y="438"/>
                  <a:pt x="1344" y="843"/>
                  <a:pt x="1093" y="1093"/>
                </a:cubicBezTo>
                <a:lnTo>
                  <a:pt x="710" y="1531"/>
                </a:lnTo>
                <a:cubicBezTo>
                  <a:pt x="680" y="1570"/>
                  <a:pt x="661" y="1585"/>
                  <a:pt x="619" y="1552"/>
                </a:cubicBezTo>
                <a:lnTo>
                  <a:pt x="188" y="1093"/>
                </a:lnTo>
                <a:cubicBezTo>
                  <a:pt x="-63" y="843"/>
                  <a:pt x="-63" y="438"/>
                  <a:pt x="188" y="188"/>
                </a:cubicBezTo>
                <a:cubicBezTo>
                  <a:pt x="313" y="63"/>
                  <a:pt x="477" y="0"/>
                  <a:pt x="641" y="0"/>
                </a:cubicBezTo>
                <a:close/>
              </a:path>
            </a:pathLst>
          </a:custGeom>
          <a:gradFill>
            <a:gsLst>
              <a:gs pos="0">
                <a:schemeClr val="accent1">
                  <a:alpha val="100000"/>
                </a:schemeClr>
              </a:gs>
              <a:gs pos="100000">
                <a:schemeClr val="accent1">
                  <a:alpha val="70000"/>
                </a:schemeClr>
              </a:gs>
            </a:gsLst>
            <a:lin ang="13500000" scaled="0"/>
          </a:gradFill>
          <a:ln w="254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defTabSz="914400"/>
            <a:r>
              <a:rPr lang="en-US" altLang="zh-CN" sz="2100">
                <a:solidFill>
                  <a:schemeClr val="lt1"/>
                </a:solidFill>
                <a:latin typeface="+mn-ea"/>
                <a:sym typeface="汉仪粗圆简" panose="02010600000101010101" charset="-122"/>
              </a:rPr>
              <a:t>01</a:t>
            </a:r>
            <a:endParaRPr lang="en-US" altLang="zh-CN" sz="2100">
              <a:solidFill>
                <a:schemeClr val="lt1"/>
              </a:solidFill>
              <a:latin typeface="+mn-ea"/>
              <a:sym typeface="汉仪粗圆简" panose="02010600000101010101" charset="-122"/>
            </a:endParaRPr>
          </a:p>
        </p:txBody>
      </p:sp>
      <p:sp>
        <p:nvSpPr>
          <p:cNvPr id="8" name="任意多边形: 形状 235"/>
          <p:cNvSpPr/>
          <p:nvPr>
            <p:custDataLst>
              <p:tags r:id="rId7"/>
            </p:custDataLst>
          </p:nvPr>
        </p:nvSpPr>
        <p:spPr>
          <a:xfrm>
            <a:off x="2974917" y="3665635"/>
            <a:ext cx="448414" cy="519181"/>
          </a:xfrm>
          <a:custGeom>
            <a:avLst/>
            <a:gdLst>
              <a:gd name="connsiteX0" fmla="*/ 641 w 1281"/>
              <a:gd name="connsiteY0" fmla="*/ 0 h 1570"/>
              <a:gd name="connsiteX1" fmla="*/ 1093 w 1281"/>
              <a:gd name="connsiteY1" fmla="*/ 188 h 1570"/>
              <a:gd name="connsiteX2" fmla="*/ 1093 w 1281"/>
              <a:gd name="connsiteY2" fmla="*/ 188 h 1570"/>
              <a:gd name="connsiteX3" fmla="*/ 1093 w 1281"/>
              <a:gd name="connsiteY3" fmla="*/ 1093 h 1570"/>
              <a:gd name="connsiteX4" fmla="*/ 710 w 1281"/>
              <a:gd name="connsiteY4" fmla="*/ 1531 h 1570"/>
              <a:gd name="connsiteX5" fmla="*/ 619 w 1281"/>
              <a:gd name="connsiteY5" fmla="*/ 1552 h 1570"/>
              <a:gd name="connsiteX6" fmla="*/ 188 w 1281"/>
              <a:gd name="connsiteY6" fmla="*/ 1093 h 1570"/>
              <a:gd name="connsiteX7" fmla="*/ 188 w 1281"/>
              <a:gd name="connsiteY7" fmla="*/ 188 h 1570"/>
              <a:gd name="connsiteX8" fmla="*/ 641 w 1281"/>
              <a:gd name="connsiteY8" fmla="*/ 0 h 15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82" h="1570">
                <a:moveTo>
                  <a:pt x="641" y="0"/>
                </a:moveTo>
                <a:cubicBezTo>
                  <a:pt x="804" y="0"/>
                  <a:pt x="968" y="63"/>
                  <a:pt x="1093" y="188"/>
                </a:cubicBezTo>
                <a:lnTo>
                  <a:pt x="1093" y="188"/>
                </a:lnTo>
                <a:cubicBezTo>
                  <a:pt x="1344" y="438"/>
                  <a:pt x="1344" y="843"/>
                  <a:pt x="1093" y="1093"/>
                </a:cubicBezTo>
                <a:lnTo>
                  <a:pt x="710" y="1531"/>
                </a:lnTo>
                <a:cubicBezTo>
                  <a:pt x="680" y="1570"/>
                  <a:pt x="661" y="1585"/>
                  <a:pt x="619" y="1552"/>
                </a:cubicBezTo>
                <a:lnTo>
                  <a:pt x="188" y="1093"/>
                </a:lnTo>
                <a:cubicBezTo>
                  <a:pt x="-63" y="843"/>
                  <a:pt x="-63" y="438"/>
                  <a:pt x="188" y="188"/>
                </a:cubicBezTo>
                <a:cubicBezTo>
                  <a:pt x="313" y="63"/>
                  <a:pt x="477" y="0"/>
                  <a:pt x="641" y="0"/>
                </a:cubicBezTo>
                <a:close/>
              </a:path>
            </a:pathLst>
          </a:custGeom>
          <a:noFill/>
          <a:ln w="19050" cap="rnd">
            <a:solidFill>
              <a:schemeClr val="tx1">
                <a:lumMod val="75000"/>
                <a:lumOff val="25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3" tIns="34291" rIns="68583" bIns="34291" numCol="1" spcCol="0" rtlCol="0" fromWordArt="0" anchor="ctr" anchorCtr="0" forceAA="0" compatLnSpc="1">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defTabSz="914400"/>
            <a:endParaRPr lang="zh-CN" altLang="en-US" sz="1350">
              <a:solidFill>
                <a:schemeClr val="lt1"/>
              </a:solidFill>
              <a:latin typeface="汉仪粗圆简" panose="02010600000101010101" charset="-122"/>
              <a:ea typeface="汉仪粗圆简" panose="02010600000101010101" charset="-122"/>
              <a:sym typeface="汉仪粗圆简" panose="02010600000101010101" charset="-122"/>
            </a:endParaRPr>
          </a:p>
        </p:txBody>
      </p:sp>
      <p:sp>
        <p:nvSpPr>
          <p:cNvPr id="3" name="椭圆 2"/>
          <p:cNvSpPr/>
          <p:nvPr>
            <p:custDataLst>
              <p:tags r:id="rId8"/>
            </p:custDataLst>
          </p:nvPr>
        </p:nvSpPr>
        <p:spPr>
          <a:xfrm>
            <a:off x="3182382" y="5300847"/>
            <a:ext cx="65933" cy="65933"/>
          </a:xfrm>
          <a:prstGeom prst="ellipse">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lt1"/>
              </a:solidFill>
              <a:latin typeface="汉仪粗圆简" panose="02010600000101010101" charset="-122"/>
              <a:ea typeface="汉仪粗圆简" panose="02010600000101010101" charset="-122"/>
              <a:sym typeface="汉仪粗圆简" panose="02010600000101010101" charset="-122"/>
            </a:endParaRPr>
          </a:p>
        </p:txBody>
      </p:sp>
      <p:sp>
        <p:nvSpPr>
          <p:cNvPr id="4" name="椭圆 3"/>
          <p:cNvSpPr/>
          <p:nvPr>
            <p:custDataLst>
              <p:tags r:id="rId9"/>
            </p:custDataLst>
          </p:nvPr>
        </p:nvSpPr>
        <p:spPr>
          <a:xfrm>
            <a:off x="3192737" y="5299467"/>
            <a:ext cx="65933" cy="65933"/>
          </a:xfrm>
          <a:prstGeom prst="ellipse">
            <a:avLst/>
          </a:prstGeom>
          <a:noFill/>
          <a:ln w="12700">
            <a:solidFill>
              <a:srgbClr val="4A4A4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3" tIns="34291" rIns="68583" bIns="34291" numCol="1" spcCol="0" rtlCol="0" fromWordArt="0" anchor="ctr" anchorCtr="0" forceAA="0" compatLnSpc="1">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lvl="0" algn="ctr" defTabSz="914400">
              <a:buClrTx/>
              <a:buSzTx/>
              <a:buFontTx/>
            </a:pPr>
            <a:endParaRPr lang="zh-CN" altLang="en-US" sz="1350">
              <a:solidFill>
                <a:schemeClr val="lt1"/>
              </a:solidFill>
              <a:latin typeface="汉仪粗圆简" panose="02010600000101010101" charset="-122"/>
              <a:ea typeface="汉仪粗圆简" panose="02010600000101010101" charset="-122"/>
              <a:sym typeface="汉仪粗圆简" panose="02010600000101010101" charset="-122"/>
            </a:endParaRPr>
          </a:p>
        </p:txBody>
      </p:sp>
      <p:sp>
        <p:nvSpPr>
          <p:cNvPr id="27" name="图形 231"/>
          <p:cNvSpPr/>
          <p:nvPr>
            <p:custDataLst>
              <p:tags r:id="rId10"/>
            </p:custDataLst>
          </p:nvPr>
        </p:nvSpPr>
        <p:spPr>
          <a:xfrm flipH="1">
            <a:off x="4967411" y="3696358"/>
            <a:ext cx="104251" cy="1464339"/>
          </a:xfrm>
          <a:custGeom>
            <a:avLst/>
            <a:gdLst>
              <a:gd name="connsiteX0" fmla="*/ 112 w 301"/>
              <a:gd name="connsiteY0" fmla="*/ 0 h 3986"/>
              <a:gd name="connsiteX1" fmla="*/ 171 w 301"/>
              <a:gd name="connsiteY1" fmla="*/ 1936 h 3986"/>
              <a:gd name="connsiteX2" fmla="*/ 100 w 301"/>
              <a:gd name="connsiteY2" fmla="*/ 3986 h 3986"/>
            </a:gdLst>
            <a:ahLst/>
            <a:cxnLst>
              <a:cxn ang="0">
                <a:pos x="connsiteX0" y="connsiteY0"/>
              </a:cxn>
              <a:cxn ang="0">
                <a:pos x="connsiteX1" y="connsiteY1"/>
              </a:cxn>
              <a:cxn ang="0">
                <a:pos x="connsiteX2" y="connsiteY2"/>
              </a:cxn>
            </a:cxnLst>
            <a:rect l="l" t="t" r="r" b="b"/>
            <a:pathLst>
              <a:path w="302" h="3986">
                <a:moveTo>
                  <a:pt x="112" y="0"/>
                </a:moveTo>
                <a:cubicBezTo>
                  <a:pt x="112" y="0"/>
                  <a:pt x="-176" y="888"/>
                  <a:pt x="171" y="1936"/>
                </a:cubicBezTo>
                <a:cubicBezTo>
                  <a:pt x="171" y="1936"/>
                  <a:pt x="508" y="2544"/>
                  <a:pt x="100" y="3986"/>
                </a:cubicBezTo>
              </a:path>
            </a:pathLst>
          </a:custGeom>
          <a:noFill/>
          <a:ln w="15875" cap="rnd">
            <a:solidFill>
              <a:schemeClr val="accent2"/>
            </a:solidFill>
            <a:prstDash val="solid"/>
            <a:round/>
          </a:ln>
        </p:spPr>
        <p:txBody>
          <a:bodyPr rot="0" spcFirstLastPara="0" vertOverflow="overflow" horzOverflow="overflow" vert="horz" wrap="square" lIns="68583" tIns="34291" rIns="68583" bIns="34291" numCol="1" spcCol="0" rtlCol="0" fromWordArt="0" anchor="ctr" anchorCtr="0" forceAA="0" compatLnSpc="1">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endParaRPr lang="zh-CN" altLang="en-US" sz="1350">
              <a:solidFill>
                <a:schemeClr val="tx1"/>
              </a:solidFill>
              <a:latin typeface="汉仪粗圆简" panose="02010600000101010101" charset="-122"/>
              <a:ea typeface="汉仪粗圆简" panose="02010600000101010101" charset="-122"/>
              <a:sym typeface="汉仪粗圆简" panose="02010600000101010101" charset="-122"/>
            </a:endParaRPr>
          </a:p>
        </p:txBody>
      </p:sp>
      <p:sp>
        <p:nvSpPr>
          <p:cNvPr id="5" name="椭圆 4"/>
          <p:cNvSpPr/>
          <p:nvPr>
            <p:custDataLst>
              <p:tags r:id="rId11"/>
            </p:custDataLst>
          </p:nvPr>
        </p:nvSpPr>
        <p:spPr>
          <a:xfrm>
            <a:off x="4995718" y="5143091"/>
            <a:ext cx="65933" cy="65933"/>
          </a:xfrm>
          <a:prstGeom prst="ellips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lt1"/>
              </a:solidFill>
              <a:latin typeface="汉仪粗圆简" panose="02010600000101010101" charset="-122"/>
              <a:ea typeface="汉仪粗圆简" panose="02010600000101010101" charset="-122"/>
              <a:sym typeface="汉仪粗圆简" panose="02010600000101010101" charset="-122"/>
            </a:endParaRPr>
          </a:p>
        </p:txBody>
      </p:sp>
      <p:sp>
        <p:nvSpPr>
          <p:cNvPr id="28" name="任意多边形: 形状 235"/>
          <p:cNvSpPr/>
          <p:nvPr>
            <p:custDataLst>
              <p:tags r:id="rId12"/>
            </p:custDataLst>
          </p:nvPr>
        </p:nvSpPr>
        <p:spPr>
          <a:xfrm>
            <a:off x="4822773" y="3188569"/>
            <a:ext cx="442546" cy="541964"/>
          </a:xfrm>
          <a:custGeom>
            <a:avLst/>
            <a:gdLst>
              <a:gd name="connsiteX0" fmla="*/ 641 w 1281"/>
              <a:gd name="connsiteY0" fmla="*/ 0 h 1570"/>
              <a:gd name="connsiteX1" fmla="*/ 1093 w 1281"/>
              <a:gd name="connsiteY1" fmla="*/ 188 h 1570"/>
              <a:gd name="connsiteX2" fmla="*/ 1093 w 1281"/>
              <a:gd name="connsiteY2" fmla="*/ 188 h 1570"/>
              <a:gd name="connsiteX3" fmla="*/ 1093 w 1281"/>
              <a:gd name="connsiteY3" fmla="*/ 1093 h 1570"/>
              <a:gd name="connsiteX4" fmla="*/ 710 w 1281"/>
              <a:gd name="connsiteY4" fmla="*/ 1531 h 1570"/>
              <a:gd name="connsiteX5" fmla="*/ 619 w 1281"/>
              <a:gd name="connsiteY5" fmla="*/ 1552 h 1570"/>
              <a:gd name="connsiteX6" fmla="*/ 188 w 1281"/>
              <a:gd name="connsiteY6" fmla="*/ 1093 h 1570"/>
              <a:gd name="connsiteX7" fmla="*/ 188 w 1281"/>
              <a:gd name="connsiteY7" fmla="*/ 188 h 1570"/>
              <a:gd name="connsiteX8" fmla="*/ 641 w 1281"/>
              <a:gd name="connsiteY8" fmla="*/ 0 h 15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82" h="1570">
                <a:moveTo>
                  <a:pt x="641" y="0"/>
                </a:moveTo>
                <a:cubicBezTo>
                  <a:pt x="804" y="0"/>
                  <a:pt x="968" y="63"/>
                  <a:pt x="1093" y="188"/>
                </a:cubicBezTo>
                <a:lnTo>
                  <a:pt x="1093" y="188"/>
                </a:lnTo>
                <a:cubicBezTo>
                  <a:pt x="1344" y="438"/>
                  <a:pt x="1344" y="843"/>
                  <a:pt x="1093" y="1093"/>
                </a:cubicBezTo>
                <a:lnTo>
                  <a:pt x="710" y="1531"/>
                </a:lnTo>
                <a:cubicBezTo>
                  <a:pt x="680" y="1570"/>
                  <a:pt x="661" y="1585"/>
                  <a:pt x="619" y="1552"/>
                </a:cubicBezTo>
                <a:lnTo>
                  <a:pt x="188" y="1093"/>
                </a:lnTo>
                <a:cubicBezTo>
                  <a:pt x="-63" y="843"/>
                  <a:pt x="-63" y="438"/>
                  <a:pt x="188" y="188"/>
                </a:cubicBezTo>
                <a:cubicBezTo>
                  <a:pt x="313" y="63"/>
                  <a:pt x="477" y="0"/>
                  <a:pt x="641" y="0"/>
                </a:cubicBezTo>
                <a:close/>
              </a:path>
            </a:pathLst>
          </a:custGeom>
          <a:gradFill>
            <a:gsLst>
              <a:gs pos="0">
                <a:schemeClr val="accent2">
                  <a:alpha val="100000"/>
                </a:schemeClr>
              </a:gs>
              <a:gs pos="100000">
                <a:schemeClr val="accent2">
                  <a:alpha val="70000"/>
                </a:schemeClr>
              </a:gs>
            </a:gsLst>
            <a:lin ang="13500000" scaled="0"/>
          </a:gradFill>
          <a:ln w="254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lvl="0" algn="ctr" defTabSz="914400">
              <a:buClrTx/>
              <a:buSzTx/>
              <a:buFontTx/>
            </a:pPr>
            <a:r>
              <a:rPr lang="en-US" altLang="zh-CN" sz="2100">
                <a:solidFill>
                  <a:schemeClr val="lt1"/>
                </a:solidFill>
                <a:latin typeface="+mn-ea"/>
                <a:sym typeface="汉仪粗圆简" panose="02010600000101010101" charset="-122"/>
              </a:rPr>
              <a:t>02</a:t>
            </a:r>
            <a:endParaRPr lang="en-US" altLang="zh-CN" sz="2100">
              <a:solidFill>
                <a:schemeClr val="lt1"/>
              </a:solidFill>
              <a:latin typeface="+mn-ea"/>
              <a:sym typeface="汉仪粗圆简" panose="02010600000101010101" charset="-122"/>
            </a:endParaRPr>
          </a:p>
        </p:txBody>
      </p:sp>
      <p:sp>
        <p:nvSpPr>
          <p:cNvPr id="31" name="椭圆 30"/>
          <p:cNvSpPr/>
          <p:nvPr>
            <p:custDataLst>
              <p:tags r:id="rId13"/>
            </p:custDataLst>
          </p:nvPr>
        </p:nvSpPr>
        <p:spPr>
          <a:xfrm>
            <a:off x="5007454" y="5143091"/>
            <a:ext cx="65933" cy="65933"/>
          </a:xfrm>
          <a:prstGeom prst="ellipse">
            <a:avLst/>
          </a:prstGeom>
          <a:noFill/>
          <a:ln w="12700">
            <a:solidFill>
              <a:srgbClr val="4A4A4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3" tIns="34291" rIns="68583" bIns="34291" numCol="1" spcCol="0" rtlCol="0" fromWordArt="0" anchor="ctr" anchorCtr="0" forceAA="0" compatLnSpc="1">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lvl="0" algn="ctr" defTabSz="914400">
              <a:buClrTx/>
              <a:buSzTx/>
              <a:buFontTx/>
            </a:pPr>
            <a:endParaRPr lang="zh-CN" altLang="en-US" sz="1350">
              <a:solidFill>
                <a:schemeClr val="lt1"/>
              </a:solidFill>
              <a:latin typeface="汉仪粗圆简" panose="02010600000101010101" charset="-122"/>
              <a:ea typeface="汉仪粗圆简" panose="02010600000101010101" charset="-122"/>
              <a:sym typeface="汉仪粗圆简" panose="02010600000101010101" charset="-122"/>
            </a:endParaRPr>
          </a:p>
        </p:txBody>
      </p:sp>
      <p:sp>
        <p:nvSpPr>
          <p:cNvPr id="432" name="任意多边形: 形状 431"/>
          <p:cNvSpPr/>
          <p:nvPr>
            <p:custDataLst>
              <p:tags r:id="rId14"/>
            </p:custDataLst>
          </p:nvPr>
        </p:nvSpPr>
        <p:spPr>
          <a:xfrm>
            <a:off x="4851080" y="3188914"/>
            <a:ext cx="442546" cy="541619"/>
          </a:xfrm>
          <a:custGeom>
            <a:avLst/>
            <a:gdLst>
              <a:gd name="connsiteX0" fmla="*/ 435565 w 813753"/>
              <a:gd name="connsiteY0" fmla="*/ 991 h 996441"/>
              <a:gd name="connsiteX1" fmla="*/ 713558 w 813753"/>
              <a:gd name="connsiteY1" fmla="*/ 140102 h 996441"/>
              <a:gd name="connsiteX2" fmla="*/ 673471 w 813753"/>
              <a:gd name="connsiteY2" fmla="*/ 713377 h 996441"/>
              <a:gd name="connsiteX3" fmla="*/ 411457 w 813753"/>
              <a:gd name="connsiteY3" fmla="*/ 973865 h 996441"/>
              <a:gd name="connsiteX4" fmla="*/ 352883 w 813753"/>
              <a:gd name="connsiteY4" fmla="*/ 983136 h 996441"/>
              <a:gd name="connsiteX5" fmla="*/ 100196 w 813753"/>
              <a:gd name="connsiteY5" fmla="*/ 673290 h 996441"/>
              <a:gd name="connsiteX6" fmla="*/ 140283 w 813753"/>
              <a:gd name="connsiteY6" fmla="*/ 100015 h 996441"/>
              <a:gd name="connsiteX7" fmla="*/ 435565 w 813753"/>
              <a:gd name="connsiteY7" fmla="*/ 991 h 9964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13753" h="996441">
                <a:moveTo>
                  <a:pt x="435565" y="991"/>
                </a:moveTo>
                <a:cubicBezTo>
                  <a:pt x="538818" y="8211"/>
                  <a:pt x="639914" y="55383"/>
                  <a:pt x="713558" y="140102"/>
                </a:cubicBezTo>
                <a:cubicBezTo>
                  <a:pt x="861481" y="309583"/>
                  <a:pt x="843542" y="566132"/>
                  <a:pt x="673471" y="713377"/>
                </a:cubicBezTo>
                <a:lnTo>
                  <a:pt x="411457" y="973865"/>
                </a:lnTo>
                <a:cubicBezTo>
                  <a:pt x="390726" y="997240"/>
                  <a:pt x="378026" y="1005901"/>
                  <a:pt x="352883" y="983136"/>
                </a:cubicBezTo>
                <a:lnTo>
                  <a:pt x="100196" y="673290"/>
                </a:lnTo>
                <a:cubicBezTo>
                  <a:pt x="-47727" y="503808"/>
                  <a:pt x="-29787" y="247260"/>
                  <a:pt x="140283" y="100015"/>
                </a:cubicBezTo>
                <a:cubicBezTo>
                  <a:pt x="225002" y="26370"/>
                  <a:pt x="331679" y="-6273"/>
                  <a:pt x="435565" y="991"/>
                </a:cubicBezTo>
                <a:close/>
              </a:path>
            </a:pathLst>
          </a:custGeom>
          <a:noFill/>
          <a:ln w="19050" cap="rnd">
            <a:solidFill>
              <a:schemeClr val="tx1">
                <a:lumMod val="75000"/>
                <a:lumOff val="25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3" tIns="34291" rIns="68583" bIns="34291"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350">
              <a:solidFill>
                <a:schemeClr val="lt1"/>
              </a:solidFill>
              <a:latin typeface="汉仪粗圆简" panose="02010600000101010101" charset="-122"/>
              <a:ea typeface="汉仪粗圆简" panose="02010600000101010101" charset="-122"/>
            </a:endParaRPr>
          </a:p>
        </p:txBody>
      </p:sp>
      <p:sp>
        <p:nvSpPr>
          <p:cNvPr id="35" name="图形 231"/>
          <p:cNvSpPr/>
          <p:nvPr>
            <p:custDataLst>
              <p:tags r:id="rId15"/>
            </p:custDataLst>
          </p:nvPr>
        </p:nvSpPr>
        <p:spPr>
          <a:xfrm>
            <a:off x="6852549" y="3217566"/>
            <a:ext cx="150508" cy="1722547"/>
          </a:xfrm>
          <a:custGeom>
            <a:avLst/>
            <a:gdLst>
              <a:gd name="connsiteX0" fmla="*/ 270 w 436"/>
              <a:gd name="connsiteY0" fmla="*/ 0 h 5439"/>
              <a:gd name="connsiteX1" fmla="*/ 0 w 436"/>
              <a:gd name="connsiteY1" fmla="*/ 1657 h 5439"/>
              <a:gd name="connsiteX2" fmla="*/ 386 w 436"/>
              <a:gd name="connsiteY2" fmla="*/ 3223 h 5439"/>
              <a:gd name="connsiteX3" fmla="*/ 258 w 436"/>
              <a:gd name="connsiteY3" fmla="*/ 5439 h 5439"/>
            </a:gdLst>
            <a:ahLst/>
            <a:cxnLst>
              <a:cxn ang="0">
                <a:pos x="connsiteX0" y="connsiteY0"/>
              </a:cxn>
              <a:cxn ang="0">
                <a:pos x="connsiteX1" y="connsiteY1"/>
              </a:cxn>
              <a:cxn ang="0">
                <a:pos x="connsiteX2" y="connsiteY2"/>
              </a:cxn>
              <a:cxn ang="0">
                <a:pos x="connsiteX3" y="connsiteY3"/>
              </a:cxn>
            </a:cxnLst>
            <a:rect l="l" t="t" r="r" b="b"/>
            <a:pathLst>
              <a:path w="436" h="5439">
                <a:moveTo>
                  <a:pt x="270" y="0"/>
                </a:moveTo>
                <a:cubicBezTo>
                  <a:pt x="268" y="430"/>
                  <a:pt x="26" y="505"/>
                  <a:pt x="0" y="1657"/>
                </a:cubicBezTo>
                <a:cubicBezTo>
                  <a:pt x="104" y="2731"/>
                  <a:pt x="346" y="2644"/>
                  <a:pt x="386" y="3223"/>
                </a:cubicBezTo>
                <a:cubicBezTo>
                  <a:pt x="386" y="3223"/>
                  <a:pt x="561" y="4334"/>
                  <a:pt x="258" y="5439"/>
                </a:cubicBezTo>
              </a:path>
            </a:pathLst>
          </a:custGeom>
          <a:noFill/>
          <a:ln w="15875" cap="rnd">
            <a:solidFill>
              <a:schemeClr val="accent1"/>
            </a:solidFill>
            <a:prstDash val="solid"/>
            <a:round/>
          </a:ln>
        </p:spPr>
        <p:txBody>
          <a:bodyPr rot="0" spcFirstLastPara="0" vertOverflow="overflow" horzOverflow="overflow" vert="horz" wrap="square" lIns="68583" tIns="34291" rIns="68583" bIns="34291" numCol="1" spcCol="0" rtlCol="0" fromWordArt="0" anchor="ctr" anchorCtr="0" forceAA="0" compatLnSpc="1">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endParaRPr lang="zh-CN" altLang="en-US" sz="1350">
              <a:solidFill>
                <a:schemeClr val="tx1"/>
              </a:solidFill>
              <a:latin typeface="汉仪粗圆简" panose="02010600000101010101" charset="-122"/>
              <a:ea typeface="汉仪粗圆简" panose="02010600000101010101" charset="-122"/>
              <a:sym typeface="汉仪粗圆简" panose="02010600000101010101" charset="-122"/>
            </a:endParaRPr>
          </a:p>
        </p:txBody>
      </p:sp>
      <p:sp>
        <p:nvSpPr>
          <p:cNvPr id="25" name="椭圆 24"/>
          <p:cNvSpPr/>
          <p:nvPr>
            <p:custDataLst>
              <p:tags r:id="rId16"/>
            </p:custDataLst>
          </p:nvPr>
        </p:nvSpPr>
        <p:spPr>
          <a:xfrm>
            <a:off x="6911578" y="4920782"/>
            <a:ext cx="65933" cy="65933"/>
          </a:xfrm>
          <a:prstGeom prst="ellipse">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lt1"/>
              </a:solidFill>
              <a:latin typeface="汉仪粗圆简" panose="02010600000101010101" charset="-122"/>
              <a:ea typeface="汉仪粗圆简" panose="02010600000101010101" charset="-122"/>
              <a:sym typeface="汉仪粗圆简" panose="02010600000101010101" charset="-122"/>
            </a:endParaRPr>
          </a:p>
        </p:txBody>
      </p:sp>
      <p:sp>
        <p:nvSpPr>
          <p:cNvPr id="32" name="椭圆 31"/>
          <p:cNvSpPr/>
          <p:nvPr>
            <p:custDataLst>
              <p:tags r:id="rId17"/>
            </p:custDataLst>
          </p:nvPr>
        </p:nvSpPr>
        <p:spPr>
          <a:xfrm>
            <a:off x="6921933" y="4920782"/>
            <a:ext cx="65933" cy="65933"/>
          </a:xfrm>
          <a:prstGeom prst="ellipse">
            <a:avLst/>
          </a:prstGeom>
          <a:noFill/>
          <a:ln w="12700">
            <a:solidFill>
              <a:srgbClr val="4A4A4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3" tIns="34291" rIns="68583" bIns="34291" numCol="1" spcCol="0" rtlCol="0" fromWordArt="0" anchor="ctr" anchorCtr="0" forceAA="0" compatLnSpc="1">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lvl="0" algn="ctr" defTabSz="914400">
              <a:buClrTx/>
              <a:buSzTx/>
              <a:buFontTx/>
            </a:pPr>
            <a:endParaRPr lang="zh-CN" altLang="en-US" sz="1350">
              <a:solidFill>
                <a:schemeClr val="lt1"/>
              </a:solidFill>
              <a:latin typeface="汉仪粗圆简" panose="02010600000101010101" charset="-122"/>
              <a:ea typeface="汉仪粗圆简" panose="02010600000101010101" charset="-122"/>
              <a:sym typeface="汉仪粗圆简" panose="02010600000101010101" charset="-122"/>
            </a:endParaRPr>
          </a:p>
        </p:txBody>
      </p:sp>
      <p:sp>
        <p:nvSpPr>
          <p:cNvPr id="33" name="任意多边形: 形状 235"/>
          <p:cNvSpPr/>
          <p:nvPr>
            <p:custDataLst>
              <p:tags r:id="rId18"/>
            </p:custDataLst>
          </p:nvPr>
        </p:nvSpPr>
        <p:spPr>
          <a:xfrm>
            <a:off x="6726550" y="2676983"/>
            <a:ext cx="442546" cy="541964"/>
          </a:xfrm>
          <a:custGeom>
            <a:avLst/>
            <a:gdLst>
              <a:gd name="connsiteX0" fmla="*/ 641 w 1281"/>
              <a:gd name="connsiteY0" fmla="*/ 0 h 1570"/>
              <a:gd name="connsiteX1" fmla="*/ 1093 w 1281"/>
              <a:gd name="connsiteY1" fmla="*/ 188 h 1570"/>
              <a:gd name="connsiteX2" fmla="*/ 1093 w 1281"/>
              <a:gd name="connsiteY2" fmla="*/ 188 h 1570"/>
              <a:gd name="connsiteX3" fmla="*/ 1093 w 1281"/>
              <a:gd name="connsiteY3" fmla="*/ 1093 h 1570"/>
              <a:gd name="connsiteX4" fmla="*/ 710 w 1281"/>
              <a:gd name="connsiteY4" fmla="*/ 1531 h 1570"/>
              <a:gd name="connsiteX5" fmla="*/ 619 w 1281"/>
              <a:gd name="connsiteY5" fmla="*/ 1552 h 1570"/>
              <a:gd name="connsiteX6" fmla="*/ 188 w 1281"/>
              <a:gd name="connsiteY6" fmla="*/ 1093 h 1570"/>
              <a:gd name="connsiteX7" fmla="*/ 188 w 1281"/>
              <a:gd name="connsiteY7" fmla="*/ 188 h 1570"/>
              <a:gd name="connsiteX8" fmla="*/ 641 w 1281"/>
              <a:gd name="connsiteY8" fmla="*/ 0 h 15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82" h="1570">
                <a:moveTo>
                  <a:pt x="641" y="0"/>
                </a:moveTo>
                <a:cubicBezTo>
                  <a:pt x="804" y="0"/>
                  <a:pt x="968" y="63"/>
                  <a:pt x="1093" y="188"/>
                </a:cubicBezTo>
                <a:lnTo>
                  <a:pt x="1093" y="188"/>
                </a:lnTo>
                <a:cubicBezTo>
                  <a:pt x="1344" y="438"/>
                  <a:pt x="1344" y="843"/>
                  <a:pt x="1093" y="1093"/>
                </a:cubicBezTo>
                <a:lnTo>
                  <a:pt x="710" y="1531"/>
                </a:lnTo>
                <a:cubicBezTo>
                  <a:pt x="680" y="1570"/>
                  <a:pt x="661" y="1585"/>
                  <a:pt x="619" y="1552"/>
                </a:cubicBezTo>
                <a:lnTo>
                  <a:pt x="188" y="1093"/>
                </a:lnTo>
                <a:cubicBezTo>
                  <a:pt x="-63" y="843"/>
                  <a:pt x="-63" y="438"/>
                  <a:pt x="188" y="188"/>
                </a:cubicBezTo>
                <a:cubicBezTo>
                  <a:pt x="313" y="63"/>
                  <a:pt x="477" y="0"/>
                  <a:pt x="641" y="0"/>
                </a:cubicBezTo>
                <a:close/>
              </a:path>
            </a:pathLst>
          </a:custGeom>
          <a:gradFill>
            <a:gsLst>
              <a:gs pos="0">
                <a:schemeClr val="accent1">
                  <a:alpha val="100000"/>
                </a:schemeClr>
              </a:gs>
              <a:gs pos="100000">
                <a:schemeClr val="accent1">
                  <a:alpha val="70000"/>
                </a:schemeClr>
              </a:gs>
            </a:gsLst>
            <a:lin ang="13500000" scaled="0"/>
          </a:gradFill>
          <a:ln w="254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lvl="0" algn="ctr" defTabSz="914400">
              <a:buClrTx/>
              <a:buSzTx/>
              <a:buFontTx/>
            </a:pPr>
            <a:r>
              <a:rPr lang="en-US" altLang="zh-CN" sz="2100">
                <a:solidFill>
                  <a:schemeClr val="lt1"/>
                </a:solidFill>
                <a:latin typeface="+mn-ea"/>
                <a:sym typeface="汉仪粗圆简" panose="02010600000101010101" charset="-122"/>
              </a:rPr>
              <a:t>03</a:t>
            </a:r>
            <a:endParaRPr lang="en-US" altLang="zh-CN" sz="2100">
              <a:solidFill>
                <a:schemeClr val="lt1"/>
              </a:solidFill>
              <a:latin typeface="+mn-ea"/>
              <a:sym typeface="汉仪粗圆简" panose="02010600000101010101" charset="-122"/>
            </a:endParaRPr>
          </a:p>
        </p:txBody>
      </p:sp>
      <p:sp>
        <p:nvSpPr>
          <p:cNvPr id="34" name="任意多边形: 形状 235"/>
          <p:cNvSpPr/>
          <p:nvPr>
            <p:custDataLst>
              <p:tags r:id="rId19"/>
            </p:custDataLst>
          </p:nvPr>
        </p:nvSpPr>
        <p:spPr>
          <a:xfrm>
            <a:off x="6697898" y="2680088"/>
            <a:ext cx="442546" cy="541964"/>
          </a:xfrm>
          <a:custGeom>
            <a:avLst/>
            <a:gdLst>
              <a:gd name="connsiteX0" fmla="*/ 641 w 1281"/>
              <a:gd name="connsiteY0" fmla="*/ 0 h 1570"/>
              <a:gd name="connsiteX1" fmla="*/ 1093 w 1281"/>
              <a:gd name="connsiteY1" fmla="*/ 188 h 1570"/>
              <a:gd name="connsiteX2" fmla="*/ 1093 w 1281"/>
              <a:gd name="connsiteY2" fmla="*/ 188 h 1570"/>
              <a:gd name="connsiteX3" fmla="*/ 1093 w 1281"/>
              <a:gd name="connsiteY3" fmla="*/ 1093 h 1570"/>
              <a:gd name="connsiteX4" fmla="*/ 710 w 1281"/>
              <a:gd name="connsiteY4" fmla="*/ 1531 h 1570"/>
              <a:gd name="connsiteX5" fmla="*/ 619 w 1281"/>
              <a:gd name="connsiteY5" fmla="*/ 1552 h 1570"/>
              <a:gd name="connsiteX6" fmla="*/ 188 w 1281"/>
              <a:gd name="connsiteY6" fmla="*/ 1093 h 1570"/>
              <a:gd name="connsiteX7" fmla="*/ 188 w 1281"/>
              <a:gd name="connsiteY7" fmla="*/ 188 h 1570"/>
              <a:gd name="connsiteX8" fmla="*/ 641 w 1281"/>
              <a:gd name="connsiteY8" fmla="*/ 0 h 15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82" h="1570">
                <a:moveTo>
                  <a:pt x="641" y="0"/>
                </a:moveTo>
                <a:cubicBezTo>
                  <a:pt x="804" y="0"/>
                  <a:pt x="968" y="63"/>
                  <a:pt x="1093" y="188"/>
                </a:cubicBezTo>
                <a:lnTo>
                  <a:pt x="1093" y="188"/>
                </a:lnTo>
                <a:cubicBezTo>
                  <a:pt x="1344" y="438"/>
                  <a:pt x="1344" y="843"/>
                  <a:pt x="1093" y="1093"/>
                </a:cubicBezTo>
                <a:lnTo>
                  <a:pt x="710" y="1531"/>
                </a:lnTo>
                <a:cubicBezTo>
                  <a:pt x="680" y="1570"/>
                  <a:pt x="661" y="1585"/>
                  <a:pt x="619" y="1552"/>
                </a:cubicBezTo>
                <a:lnTo>
                  <a:pt x="188" y="1093"/>
                </a:lnTo>
                <a:cubicBezTo>
                  <a:pt x="-63" y="843"/>
                  <a:pt x="-63" y="438"/>
                  <a:pt x="188" y="188"/>
                </a:cubicBezTo>
                <a:cubicBezTo>
                  <a:pt x="313" y="63"/>
                  <a:pt x="477" y="0"/>
                  <a:pt x="641" y="0"/>
                </a:cubicBezTo>
                <a:close/>
              </a:path>
            </a:pathLst>
          </a:custGeom>
          <a:noFill/>
          <a:ln w="19050" cap="rnd">
            <a:solidFill>
              <a:schemeClr val="tx1">
                <a:lumMod val="75000"/>
                <a:lumOff val="25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3" tIns="34291" rIns="68583" bIns="34291" numCol="1" spcCol="0" rtlCol="0" fromWordArt="0" anchor="ctr" anchorCtr="0" forceAA="0" compatLnSpc="1">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defTabSz="914400"/>
            <a:endParaRPr lang="zh-CN" altLang="en-US" sz="1350">
              <a:solidFill>
                <a:schemeClr val="lt1"/>
              </a:solidFill>
              <a:latin typeface="汉仪粗圆简" panose="02010600000101010101" charset="-122"/>
              <a:ea typeface="汉仪粗圆简" panose="02010600000101010101" charset="-122"/>
              <a:sym typeface="汉仪粗圆简" panose="02010600000101010101" charset="-122"/>
            </a:endParaRPr>
          </a:p>
        </p:txBody>
      </p:sp>
    </p:spTree>
    <p:custDataLst>
      <p:tags r:id="rId20"/>
    </p:custData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266" name="灯片编号占位符 5"/>
          <p:cNvSpPr>
            <a:spLocks noGrp="1"/>
          </p:cNvSpPr>
          <p:nvPr/>
        </p:nvSpPr>
        <p:spPr>
          <a:xfrm>
            <a:off x="107950" y="787400"/>
            <a:ext cx="477838" cy="365125"/>
          </a:xfrm>
          <a:prstGeom prst="rect">
            <a:avLst/>
          </a:prstGeom>
          <a:noFill/>
          <a:ln w="9525">
            <a:noFill/>
          </a:ln>
        </p:spPr>
        <p:txBody>
          <a:bodyPr/>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10242" name="TextBox 53"/>
          <p:cNvSpPr txBox="1"/>
          <p:nvPr/>
        </p:nvSpPr>
        <p:spPr>
          <a:xfrm>
            <a:off x="755333" y="260350"/>
            <a:ext cx="2316480" cy="521970"/>
          </a:xfrm>
          <a:prstGeom prst="rect">
            <a:avLst/>
          </a:prstGeom>
          <a:noFill/>
          <a:ln w="9525">
            <a:noFill/>
          </a:ln>
        </p:spPr>
        <p:txBody>
          <a:bodyPr wrap="none">
            <a:spAutoFit/>
          </a:bodyPr>
          <a:p>
            <a:pPr algn="l" eaLnBrk="1" hangingPunct="1"/>
            <a:r>
              <a:rPr lang="zh-CN" sz="2800" dirty="0">
                <a:ea typeface="微软雅黑" panose="020B0503020204020204" pitchFamily="34" charset="-122"/>
                <a:sym typeface="+mn-ea"/>
              </a:rPr>
              <a:t>物料需求计划</a:t>
            </a:r>
            <a:endParaRPr lang="en-US" altLang="zh-CN" sz="2800" dirty="0">
              <a:latin typeface="Verdana" panose="020B0604030504040204" pitchFamily="34" charset="0"/>
              <a:ea typeface="微软雅黑" panose="020B0503020204020204" pitchFamily="34" charset="-122"/>
            </a:endParaRPr>
          </a:p>
        </p:txBody>
      </p:sp>
      <p:sp>
        <p:nvSpPr>
          <p:cNvPr id="5" name="Rectangle 3"/>
          <p:cNvSpPr txBox="1"/>
          <p:nvPr/>
        </p:nvSpPr>
        <p:spPr>
          <a:xfrm>
            <a:off x="683578" y="1340168"/>
            <a:ext cx="6000750" cy="571500"/>
          </a:xfrm>
          <a:prstGeom prst="rect">
            <a:avLst/>
          </a:prstGeom>
          <a:noFill/>
          <a:ln w="9525">
            <a:noFill/>
          </a:ln>
        </p:spPr>
        <p:txBody>
          <a:bodyPr/>
          <a:p>
            <a:pPr marL="0" lvl="1" indent="0" eaLnBrk="1" hangingPunct="1">
              <a:buClr>
                <a:schemeClr val="accent2"/>
              </a:buClr>
              <a:buFont typeface="Wingdings" panose="05000000000000000000" pitchFamily="2" charset="2"/>
              <a:buChar char="p"/>
            </a:pPr>
            <a:r>
              <a:rPr lang="zh-CN" sz="2400" dirty="0">
                <a:ea typeface="微软雅黑" panose="020B0503020204020204" pitchFamily="34" charset="-122"/>
                <a:sym typeface="+mn-ea"/>
              </a:rPr>
              <a:t>物料</a:t>
            </a:r>
            <a:r>
              <a:rPr lang="zh-CN" sz="2400" dirty="0">
                <a:ea typeface="微软雅黑" panose="020B0503020204020204" pitchFamily="34" charset="-122"/>
                <a:sym typeface="+mn-ea"/>
              </a:rPr>
              <a:t>清单</a:t>
            </a:r>
            <a:endParaRPr lang="zh-CN" sz="2400" dirty="0">
              <a:ea typeface="微软雅黑" panose="020B0503020204020204" pitchFamily="34" charset="-122"/>
              <a:sym typeface="+mn-ea"/>
            </a:endParaRPr>
          </a:p>
        </p:txBody>
      </p:sp>
      <p:pic>
        <p:nvPicPr>
          <p:cNvPr id="3" name="图片 54" descr="P134 图4-11"/>
          <p:cNvPicPr>
            <a:picLocks noChangeAspect="1"/>
          </p:cNvPicPr>
          <p:nvPr/>
        </p:nvPicPr>
        <p:blipFill>
          <a:blip r:embed="rId1"/>
          <a:stretch>
            <a:fillRect/>
          </a:stretch>
        </p:blipFill>
        <p:spPr>
          <a:xfrm>
            <a:off x="971550" y="2277110"/>
            <a:ext cx="7687945" cy="3297555"/>
          </a:xfrm>
          <a:prstGeom prst="rect">
            <a:avLst/>
          </a:prstGeom>
        </p:spPr>
      </p:pic>
    </p:spTree>
    <p:custDataLst>
      <p:tags r:id="rId2"/>
    </p:custData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266" name="灯片编号占位符 5"/>
          <p:cNvSpPr>
            <a:spLocks noGrp="1"/>
          </p:cNvSpPr>
          <p:nvPr/>
        </p:nvSpPr>
        <p:spPr>
          <a:xfrm>
            <a:off x="107950" y="787400"/>
            <a:ext cx="477838" cy="365125"/>
          </a:xfrm>
          <a:prstGeom prst="rect">
            <a:avLst/>
          </a:prstGeom>
          <a:noFill/>
          <a:ln w="9525">
            <a:noFill/>
          </a:ln>
        </p:spPr>
        <p:txBody>
          <a:bodyPr/>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10242" name="TextBox 53"/>
          <p:cNvSpPr txBox="1"/>
          <p:nvPr/>
        </p:nvSpPr>
        <p:spPr>
          <a:xfrm>
            <a:off x="755333" y="260350"/>
            <a:ext cx="2316480" cy="521970"/>
          </a:xfrm>
          <a:prstGeom prst="rect">
            <a:avLst/>
          </a:prstGeom>
          <a:noFill/>
          <a:ln w="9525">
            <a:noFill/>
          </a:ln>
        </p:spPr>
        <p:txBody>
          <a:bodyPr wrap="none">
            <a:spAutoFit/>
          </a:bodyPr>
          <a:p>
            <a:pPr algn="l" eaLnBrk="1" hangingPunct="1"/>
            <a:r>
              <a:rPr lang="zh-CN" sz="2800" dirty="0">
                <a:ea typeface="微软雅黑" panose="020B0503020204020204" pitchFamily="34" charset="-122"/>
                <a:sym typeface="+mn-ea"/>
              </a:rPr>
              <a:t>物料需求计划</a:t>
            </a:r>
            <a:endParaRPr lang="en-US" altLang="zh-CN" sz="2800" dirty="0">
              <a:latin typeface="Verdana" panose="020B0604030504040204" pitchFamily="34" charset="0"/>
              <a:ea typeface="微软雅黑" panose="020B0503020204020204" pitchFamily="34" charset="-122"/>
            </a:endParaRPr>
          </a:p>
        </p:txBody>
      </p:sp>
      <p:sp>
        <p:nvSpPr>
          <p:cNvPr id="5" name="Rectangle 3"/>
          <p:cNvSpPr txBox="1"/>
          <p:nvPr/>
        </p:nvSpPr>
        <p:spPr>
          <a:xfrm>
            <a:off x="683578" y="1340168"/>
            <a:ext cx="6000750" cy="571500"/>
          </a:xfrm>
          <a:prstGeom prst="rect">
            <a:avLst/>
          </a:prstGeom>
          <a:noFill/>
          <a:ln w="9525">
            <a:noFill/>
          </a:ln>
        </p:spPr>
        <p:txBody>
          <a:bodyPr/>
          <a:p>
            <a:pPr marL="0" lvl="1" algn="l" eaLnBrk="1" hangingPunct="1">
              <a:buClr>
                <a:schemeClr val="accent2"/>
              </a:buClr>
              <a:buSzTx/>
              <a:buFont typeface="Wingdings" panose="05000000000000000000" pitchFamily="2" charset="2"/>
              <a:buChar char="p"/>
            </a:pPr>
            <a:r>
              <a:rPr lang="zh-CN" sz="2400" dirty="0">
                <a:ea typeface="微软雅黑" panose="020B0503020204020204" pitchFamily="34" charset="-122"/>
                <a:sym typeface="+mn-ea"/>
              </a:rPr>
              <a:t>BOM和MRP的关系</a:t>
            </a:r>
            <a:endParaRPr lang="zh-CN" sz="2400" dirty="0">
              <a:ea typeface="微软雅黑" panose="020B0503020204020204" pitchFamily="34" charset="-122"/>
              <a:sym typeface="+mn-ea"/>
            </a:endParaRPr>
          </a:p>
        </p:txBody>
      </p:sp>
      <p:sp>
        <p:nvSpPr>
          <p:cNvPr id="2" name="TextBox 1"/>
          <p:cNvSpPr txBox="1"/>
          <p:nvPr/>
        </p:nvSpPr>
        <p:spPr>
          <a:xfrm>
            <a:off x="971550" y="2132965"/>
            <a:ext cx="7452995" cy="3415030"/>
          </a:xfrm>
          <a:prstGeom prst="rect">
            <a:avLst/>
          </a:prstGeom>
          <a:noFill/>
        </p:spPr>
        <p:txBody>
          <a:bodyPr wrap="square" rtlCol="0">
            <a:spAutoFit/>
          </a:bodyPr>
          <a:p>
            <a:pPr marL="285750" indent="-285750" algn="just" defTabSz="266700">
              <a:lnSpc>
                <a:spcPct val="150000"/>
              </a:lnSpc>
              <a:buClrTx/>
              <a:buSzTx/>
              <a:buFont typeface="Arial" panose="020B0604020202020204" pitchFamily="34" charset="0"/>
              <a:buChar char="•"/>
            </a:pPr>
            <a:r>
              <a:rPr lang="zh-CN" altLang="en-US" sz="1800" b="1">
                <a:latin typeface="宋体" panose="02010600030101010101" pitchFamily="2" charset="-122"/>
              </a:rPr>
              <a:t>BOM详细列出了生产一个产品所需的所有物料清单，包括物料的种类、数量、规格等信息。</a:t>
            </a:r>
            <a:endParaRPr lang="zh-CN" altLang="en-US" sz="1800" b="1">
              <a:latin typeface="宋体" panose="02010600030101010101" pitchFamily="2" charset="-122"/>
            </a:endParaRPr>
          </a:p>
          <a:p>
            <a:pPr marL="285750" indent="-285750" algn="just" defTabSz="266700">
              <a:lnSpc>
                <a:spcPct val="150000"/>
              </a:lnSpc>
              <a:buClrTx/>
              <a:buSzTx/>
              <a:buFont typeface="Arial" panose="020B0604020202020204" pitchFamily="34" charset="0"/>
              <a:buChar char="•"/>
            </a:pPr>
            <a:r>
              <a:rPr lang="zh-CN" altLang="en-US" sz="1800" b="1">
                <a:latin typeface="宋体" panose="02010600030101010101" pitchFamily="2" charset="-122"/>
              </a:rPr>
              <a:t>MRP系统根据BOM以及主生产计划，能够精确地计算出未来一段时间内所需的物料数量和时间。有助于工厂合理安排采购订单和生产订单，从而避免物料短缺或过剩的情况，确保生产线的稳定运行。</a:t>
            </a:r>
            <a:endParaRPr lang="zh-CN" altLang="en-US" sz="1800" b="1">
              <a:latin typeface="宋体" panose="02010600030101010101" pitchFamily="2" charset="-122"/>
            </a:endParaRPr>
          </a:p>
          <a:p>
            <a:pPr marL="285750" indent="-285750" algn="just" defTabSz="266700">
              <a:lnSpc>
                <a:spcPct val="150000"/>
              </a:lnSpc>
              <a:buClrTx/>
              <a:buSzTx/>
              <a:buFont typeface="Arial" panose="020B0604020202020204" pitchFamily="34" charset="0"/>
              <a:buChar char="•"/>
            </a:pPr>
            <a:r>
              <a:rPr lang="zh-CN" altLang="en-US" sz="1800" b="1">
                <a:latin typeface="宋体" panose="02010600030101010101" pitchFamily="2" charset="-122"/>
              </a:rPr>
              <a:t>当客户订单发生变化或市场需求波动时，BOM与MRP的结合使得工厂能够迅速调整生产计划和物料需求。工厂可以根据新的BOM信息重新计算物料需求，并调整采购和生产计划，以快速响应市场变化。</a:t>
            </a:r>
            <a:endParaRPr lang="zh-CN" altLang="en-US" sz="1800" b="1">
              <a:latin typeface="宋体" panose="02010600030101010101" pitchFamily="2" charset="-122"/>
            </a:endParaRPr>
          </a:p>
        </p:txBody>
      </p:sp>
    </p:spTree>
    <p:custDataLst>
      <p:tags r:id="rId1"/>
    </p:custData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266" name="灯片编号占位符 5"/>
          <p:cNvSpPr>
            <a:spLocks noGrp="1"/>
          </p:cNvSpPr>
          <p:nvPr/>
        </p:nvSpPr>
        <p:spPr>
          <a:xfrm>
            <a:off x="107950" y="787400"/>
            <a:ext cx="477838" cy="365125"/>
          </a:xfrm>
          <a:prstGeom prst="rect">
            <a:avLst/>
          </a:prstGeom>
          <a:noFill/>
          <a:ln w="9525">
            <a:noFill/>
          </a:ln>
        </p:spPr>
        <p:txBody>
          <a:bodyPr/>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10242" name="TextBox 53"/>
          <p:cNvSpPr txBox="1"/>
          <p:nvPr/>
        </p:nvSpPr>
        <p:spPr>
          <a:xfrm>
            <a:off x="755333" y="260350"/>
            <a:ext cx="2316480" cy="521970"/>
          </a:xfrm>
          <a:prstGeom prst="rect">
            <a:avLst/>
          </a:prstGeom>
          <a:noFill/>
          <a:ln w="9525">
            <a:noFill/>
          </a:ln>
        </p:spPr>
        <p:txBody>
          <a:bodyPr wrap="none">
            <a:spAutoFit/>
          </a:bodyPr>
          <a:p>
            <a:pPr algn="l" eaLnBrk="1" hangingPunct="1"/>
            <a:r>
              <a:rPr lang="zh-CN" sz="2800" dirty="0">
                <a:ea typeface="微软雅黑" panose="020B0503020204020204" pitchFamily="34" charset="-122"/>
                <a:sym typeface="+mn-ea"/>
              </a:rPr>
              <a:t>物料需求计划</a:t>
            </a:r>
            <a:endParaRPr lang="en-US" altLang="zh-CN" sz="2800" dirty="0">
              <a:latin typeface="Verdana" panose="020B0604030504040204" pitchFamily="34" charset="0"/>
              <a:ea typeface="微软雅黑" panose="020B0503020204020204" pitchFamily="34" charset="-122"/>
            </a:endParaRPr>
          </a:p>
        </p:txBody>
      </p:sp>
      <p:sp>
        <p:nvSpPr>
          <p:cNvPr id="5" name="Rectangle 3"/>
          <p:cNvSpPr txBox="1"/>
          <p:nvPr/>
        </p:nvSpPr>
        <p:spPr>
          <a:xfrm>
            <a:off x="683578" y="1340168"/>
            <a:ext cx="6000750" cy="571500"/>
          </a:xfrm>
          <a:prstGeom prst="rect">
            <a:avLst/>
          </a:prstGeom>
          <a:noFill/>
          <a:ln w="9525">
            <a:noFill/>
          </a:ln>
        </p:spPr>
        <p:txBody>
          <a:bodyPr/>
          <a:p>
            <a:pPr marL="0" lvl="1" algn="l" eaLnBrk="1" hangingPunct="1">
              <a:buClr>
                <a:schemeClr val="accent2"/>
              </a:buClr>
              <a:buSzTx/>
              <a:buFont typeface="Wingdings" panose="05000000000000000000" pitchFamily="2" charset="2"/>
              <a:buChar char="p"/>
            </a:pPr>
            <a:r>
              <a:rPr lang="zh-CN" sz="2400" dirty="0">
                <a:ea typeface="微软雅黑" panose="020B0503020204020204" pitchFamily="34" charset="-122"/>
                <a:sym typeface="+mn-ea"/>
              </a:rPr>
              <a:t>BOM和MRP的关系</a:t>
            </a:r>
            <a:endParaRPr lang="zh-CN" sz="2400" dirty="0">
              <a:ea typeface="微软雅黑" panose="020B0503020204020204" pitchFamily="34" charset="-122"/>
              <a:sym typeface="+mn-ea"/>
            </a:endParaRPr>
          </a:p>
        </p:txBody>
      </p:sp>
      <p:sp>
        <p:nvSpPr>
          <p:cNvPr id="2" name="TextBox 1"/>
          <p:cNvSpPr txBox="1"/>
          <p:nvPr/>
        </p:nvSpPr>
        <p:spPr>
          <a:xfrm>
            <a:off x="899795" y="2277110"/>
            <a:ext cx="7452995" cy="3415030"/>
          </a:xfrm>
          <a:prstGeom prst="rect">
            <a:avLst/>
          </a:prstGeom>
          <a:noFill/>
        </p:spPr>
        <p:txBody>
          <a:bodyPr wrap="square" rtlCol="0">
            <a:spAutoFit/>
          </a:bodyPr>
          <a:p>
            <a:pPr marL="285750" indent="-285750" algn="just" defTabSz="266700">
              <a:lnSpc>
                <a:spcPct val="150000"/>
              </a:lnSpc>
              <a:buClrTx/>
              <a:buSzTx/>
              <a:buFont typeface="Arial" panose="020B0604020202020204" pitchFamily="34" charset="0"/>
              <a:buChar char="•"/>
            </a:pPr>
            <a:r>
              <a:rPr lang="zh-CN" altLang="en-US" sz="1800" dirty="0" smtClean="0">
                <a:solidFill>
                  <a:schemeClr val="tx1"/>
                </a:solidFill>
                <a:latin typeface="微软雅黑" panose="020B0503020204020204" pitchFamily="34" charset="-122"/>
                <a:ea typeface="微软雅黑" panose="020B0503020204020204" pitchFamily="34" charset="-122"/>
                <a:sym typeface="+mn-ea"/>
              </a:rPr>
              <a:t>工</a:t>
            </a:r>
            <a:r>
              <a:rPr lang="zh-CN" altLang="en-US" sz="1800" dirty="0">
                <a:solidFill>
                  <a:schemeClr val="tx1"/>
                </a:solidFill>
                <a:latin typeface="微软雅黑" panose="020B0503020204020204" pitchFamily="34" charset="-122"/>
                <a:ea typeface="微软雅黑" panose="020B0503020204020204" pitchFamily="34" charset="-122"/>
                <a:sym typeface="+mn-ea"/>
              </a:rPr>
              <a:t>厂可以根据</a:t>
            </a:r>
            <a:r>
              <a:rPr lang="en-US" altLang="zh-CN" sz="1800" dirty="0">
                <a:solidFill>
                  <a:schemeClr val="tx1"/>
                </a:solidFill>
                <a:latin typeface="微软雅黑" panose="020B0503020204020204" pitchFamily="34" charset="-122"/>
                <a:ea typeface="微软雅黑" panose="020B0503020204020204" pitchFamily="34" charset="-122"/>
                <a:sym typeface="+mn-ea"/>
              </a:rPr>
              <a:t>BOM</a:t>
            </a:r>
            <a:r>
              <a:rPr lang="zh-CN" altLang="en-US" sz="1800" dirty="0">
                <a:solidFill>
                  <a:schemeClr val="tx1"/>
                </a:solidFill>
                <a:latin typeface="微软雅黑" panose="020B0503020204020204" pitchFamily="34" charset="-122"/>
                <a:ea typeface="微软雅黑" panose="020B0503020204020204" pitchFamily="34" charset="-122"/>
                <a:sym typeface="+mn-ea"/>
              </a:rPr>
              <a:t>对物料进行分类和标识，确保每种物料都有明确的标识和存储位置。这不仅有助于减少物料混淆和误用，还能提高物料查找和取用的效率，提高仓储空间的利用率</a:t>
            </a:r>
            <a:r>
              <a:rPr lang="zh-CN" altLang="en-US" sz="1800" dirty="0" smtClean="0">
                <a:solidFill>
                  <a:schemeClr val="tx1"/>
                </a:solidFill>
                <a:latin typeface="微软雅黑" panose="020B0503020204020204" pitchFamily="34" charset="-122"/>
                <a:ea typeface="微软雅黑" panose="020B0503020204020204" pitchFamily="34" charset="-122"/>
                <a:sym typeface="+mn-ea"/>
              </a:rPr>
              <a:t>。</a:t>
            </a:r>
            <a:endParaRPr lang="en-US" altLang="zh-CN" sz="1800" dirty="0" smtClean="0">
              <a:solidFill>
                <a:schemeClr val="tx1"/>
              </a:solidFill>
              <a:latin typeface="微软雅黑" panose="020B0503020204020204" pitchFamily="34" charset="-122"/>
              <a:ea typeface="微软雅黑" panose="020B0503020204020204" pitchFamily="34" charset="-122"/>
            </a:endParaRPr>
          </a:p>
          <a:p>
            <a:pPr marL="285750" indent="-285750" algn="just" defTabSz="266700">
              <a:lnSpc>
                <a:spcPct val="150000"/>
              </a:lnSpc>
              <a:buClrTx/>
              <a:buSzTx/>
              <a:buFont typeface="Arial" panose="020B0604020202020204" pitchFamily="34" charset="0"/>
              <a:buChar char="•"/>
            </a:pPr>
            <a:endParaRPr lang="en-US" altLang="zh-CN" sz="1800" dirty="0">
              <a:solidFill>
                <a:schemeClr val="tx1"/>
              </a:solidFill>
              <a:latin typeface="微软雅黑" panose="020B0503020204020204" pitchFamily="34" charset="-122"/>
              <a:ea typeface="微软雅黑" panose="020B0503020204020204" pitchFamily="34" charset="-122"/>
            </a:endParaRPr>
          </a:p>
          <a:p>
            <a:pPr marL="285750" indent="-285750" algn="just" defTabSz="266700">
              <a:lnSpc>
                <a:spcPct val="150000"/>
              </a:lnSpc>
              <a:buClrTx/>
              <a:buSzTx/>
              <a:buFont typeface="Arial" panose="020B0604020202020204" pitchFamily="34" charset="0"/>
              <a:buChar char="•"/>
            </a:pPr>
            <a:r>
              <a:rPr lang="zh-CN" altLang="en-US" sz="1800" dirty="0" smtClean="0">
                <a:solidFill>
                  <a:schemeClr val="tx1"/>
                </a:solidFill>
                <a:latin typeface="微软雅黑" panose="020B0503020204020204" pitchFamily="34" charset="-122"/>
                <a:ea typeface="微软雅黑" panose="020B0503020204020204" pitchFamily="34" charset="-122"/>
                <a:sym typeface="+mn-ea"/>
              </a:rPr>
              <a:t>此</a:t>
            </a:r>
            <a:r>
              <a:rPr lang="zh-CN" altLang="en-US" sz="1800" dirty="0">
                <a:solidFill>
                  <a:schemeClr val="tx1"/>
                </a:solidFill>
                <a:latin typeface="微软雅黑" panose="020B0503020204020204" pitchFamily="34" charset="-122"/>
                <a:ea typeface="微软雅黑" panose="020B0503020204020204" pitchFamily="34" charset="-122"/>
                <a:sym typeface="+mn-ea"/>
              </a:rPr>
              <a:t>外，工厂可以根据</a:t>
            </a:r>
            <a:r>
              <a:rPr lang="en-US" altLang="zh-CN" sz="1800" dirty="0">
                <a:solidFill>
                  <a:schemeClr val="tx1"/>
                </a:solidFill>
                <a:latin typeface="微软雅黑" panose="020B0503020204020204" pitchFamily="34" charset="-122"/>
                <a:ea typeface="微软雅黑" panose="020B0503020204020204" pitchFamily="34" charset="-122"/>
                <a:sym typeface="+mn-ea"/>
              </a:rPr>
              <a:t>BOM</a:t>
            </a:r>
            <a:r>
              <a:rPr lang="zh-CN" altLang="en-US" sz="1800" dirty="0">
                <a:solidFill>
                  <a:schemeClr val="tx1"/>
                </a:solidFill>
                <a:latin typeface="微软雅黑" panose="020B0503020204020204" pitchFamily="34" charset="-122"/>
                <a:ea typeface="微软雅黑" panose="020B0503020204020204" pitchFamily="34" charset="-122"/>
                <a:sym typeface="+mn-ea"/>
              </a:rPr>
              <a:t>和生产计划，预测未来一段时间内物料的需求量，从而合理控制库存水平。这有助于避免库存积压和浪费，同时确保生产所需的物料能够及时供应，提高库存周转率。</a:t>
            </a:r>
            <a:endParaRPr lang="zh-CN" altLang="en-US" sz="1800" dirty="0">
              <a:solidFill>
                <a:schemeClr val="tx1"/>
              </a:solidFill>
              <a:latin typeface="微软雅黑" panose="020B0503020204020204" pitchFamily="34" charset="-122"/>
              <a:ea typeface="微软雅黑" panose="020B0503020204020204" pitchFamily="34" charset="-122"/>
            </a:endParaRPr>
          </a:p>
          <a:p>
            <a:pPr marL="285750" indent="-285750" algn="just" defTabSz="266700">
              <a:lnSpc>
                <a:spcPct val="150000"/>
              </a:lnSpc>
              <a:buClrTx/>
              <a:buSzTx/>
              <a:buFont typeface="Arial" panose="020B0604020202020204" pitchFamily="34" charset="0"/>
              <a:buChar char="•"/>
            </a:pPr>
            <a:endParaRPr lang="zh-CN" altLang="en-US" sz="1800" b="1" dirty="0">
              <a:solidFill>
                <a:schemeClr val="tx1"/>
              </a:solidFill>
              <a:latin typeface="微软雅黑" panose="020B0503020204020204" pitchFamily="34" charset="-122"/>
              <a:ea typeface="微软雅黑" panose="020B0503020204020204" pitchFamily="34" charset="-122"/>
            </a:endParaRPr>
          </a:p>
        </p:txBody>
      </p:sp>
    </p:spTree>
    <p:custDataLst>
      <p:tags r:id="rId1"/>
    </p:custData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61" name="图片 61" descr="P137图4-12"/>
          <p:cNvPicPr>
            <a:picLocks noChangeAspect="1"/>
          </p:cNvPicPr>
          <p:nvPr/>
        </p:nvPicPr>
        <p:blipFill>
          <a:blip r:embed="rId1"/>
          <a:stretch>
            <a:fillRect/>
          </a:stretch>
        </p:blipFill>
        <p:spPr>
          <a:xfrm>
            <a:off x="179705" y="1771968"/>
            <a:ext cx="2540000" cy="4601845"/>
          </a:xfrm>
          <a:prstGeom prst="rect">
            <a:avLst/>
          </a:prstGeom>
        </p:spPr>
      </p:pic>
      <p:sp>
        <p:nvSpPr>
          <p:cNvPr id="11266" name="灯片编号占位符 5"/>
          <p:cNvSpPr>
            <a:spLocks noGrp="1"/>
          </p:cNvSpPr>
          <p:nvPr/>
        </p:nvSpPr>
        <p:spPr>
          <a:xfrm>
            <a:off x="107950" y="787400"/>
            <a:ext cx="477838" cy="365125"/>
          </a:xfrm>
          <a:prstGeom prst="rect">
            <a:avLst/>
          </a:prstGeom>
          <a:noFill/>
          <a:ln w="9525">
            <a:noFill/>
          </a:ln>
        </p:spPr>
        <p:txBody>
          <a:bodyPr/>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10242" name="TextBox 53"/>
          <p:cNvSpPr txBox="1"/>
          <p:nvPr/>
        </p:nvSpPr>
        <p:spPr>
          <a:xfrm>
            <a:off x="755333" y="260350"/>
            <a:ext cx="2441575" cy="521970"/>
          </a:xfrm>
          <a:prstGeom prst="rect">
            <a:avLst/>
          </a:prstGeom>
          <a:noFill/>
          <a:ln w="9525">
            <a:noFill/>
          </a:ln>
        </p:spPr>
        <p:txBody>
          <a:bodyPr wrap="none">
            <a:spAutoFit/>
          </a:bodyPr>
          <a:p>
            <a:pPr algn="l" eaLnBrk="1" hangingPunct="1"/>
            <a:r>
              <a:rPr lang="zh-CN" sz="2800" dirty="0">
                <a:ea typeface="微软雅黑" panose="020B0503020204020204" pitchFamily="34" charset="-122"/>
                <a:sym typeface="+mn-ea"/>
              </a:rPr>
              <a:t>物料需求计划</a:t>
            </a:r>
            <a:r>
              <a:rPr lang="en-US" altLang="zh-CN" sz="2800" dirty="0">
                <a:latin typeface="Verdana" panose="020B0604030504040204" pitchFamily="34" charset="0"/>
                <a:ea typeface="微软雅黑" panose="020B0503020204020204" pitchFamily="34" charset="-122"/>
              </a:rPr>
              <a:t> </a:t>
            </a:r>
            <a:endParaRPr lang="en-US" altLang="zh-CN" sz="2800" dirty="0">
              <a:latin typeface="Verdana" panose="020B0604030504040204" pitchFamily="34" charset="0"/>
              <a:ea typeface="微软雅黑" panose="020B0503020204020204" pitchFamily="34" charset="-122"/>
            </a:endParaRPr>
          </a:p>
        </p:txBody>
      </p:sp>
      <p:sp>
        <p:nvSpPr>
          <p:cNvPr id="5" name="Rectangle 3"/>
          <p:cNvSpPr txBox="1"/>
          <p:nvPr/>
        </p:nvSpPr>
        <p:spPr>
          <a:xfrm>
            <a:off x="755333" y="1124268"/>
            <a:ext cx="6000750" cy="571500"/>
          </a:xfrm>
          <a:prstGeom prst="rect">
            <a:avLst/>
          </a:prstGeom>
          <a:noFill/>
          <a:ln w="9525">
            <a:noFill/>
          </a:ln>
        </p:spPr>
        <p:txBody>
          <a:bodyPr/>
          <a:p>
            <a:pPr marL="0" lvl="1" indent="0" eaLnBrk="1" hangingPunct="1">
              <a:buClr>
                <a:schemeClr val="accent2"/>
              </a:buClr>
              <a:buFont typeface="Wingdings" panose="05000000000000000000" pitchFamily="2" charset="2"/>
              <a:buChar char="p"/>
            </a:pPr>
            <a:r>
              <a:rPr lang="zh-CN" sz="2400" dirty="0">
                <a:ea typeface="微软雅黑" panose="020B0503020204020204" pitchFamily="34" charset="-122"/>
                <a:sym typeface="+mn-ea"/>
              </a:rPr>
              <a:t>MRP的处理过程</a:t>
            </a:r>
            <a:endParaRPr lang="zh-CN" sz="2400" dirty="0">
              <a:ea typeface="微软雅黑" panose="020B0503020204020204" pitchFamily="34" charset="-122"/>
              <a:sym typeface="+mn-ea"/>
            </a:endParaRPr>
          </a:p>
        </p:txBody>
      </p:sp>
      <p:sp>
        <p:nvSpPr>
          <p:cNvPr id="2" name="文本框 1"/>
          <p:cNvSpPr txBox="1"/>
          <p:nvPr/>
        </p:nvSpPr>
        <p:spPr>
          <a:xfrm>
            <a:off x="2477770" y="1844675"/>
            <a:ext cx="6641465" cy="4523105"/>
          </a:xfrm>
          <a:prstGeom prst="rect">
            <a:avLst/>
          </a:prstGeom>
        </p:spPr>
        <p:txBody>
          <a:bodyPr wrap="square">
            <a:spAutoFit/>
          </a:bodyPr>
          <a:p>
            <a:pPr marL="0" indent="266700" algn="just" defTabSz="266700">
              <a:lnSpc>
                <a:spcPct val="150000"/>
              </a:lnSpc>
              <a:spcAft>
                <a:spcPct val="0"/>
              </a:spcAft>
            </a:pPr>
            <a:r>
              <a:rPr lang="en-US" altLang="zh-CN" sz="1600" b="1">
                <a:latin typeface="宋体" panose="02010600030101010101" pitchFamily="2" charset="-122"/>
                <a:ea typeface="宋体" panose="02010600030101010101" pitchFamily="2" charset="-122"/>
              </a:rPr>
              <a:t>a.</a:t>
            </a:r>
            <a:r>
              <a:rPr lang="zh-CN" altLang="en-US" sz="1600" b="1">
                <a:latin typeface="宋体" panose="02010600030101010101" pitchFamily="2" charset="-122"/>
                <a:ea typeface="宋体" panose="02010600030101010101" pitchFamily="2" charset="-122"/>
              </a:rPr>
              <a:t>可用物料数量的计算</a:t>
            </a:r>
            <a:endParaRPr lang="zh-CN" altLang="en-US" sz="1600" b="1">
              <a:latin typeface="宋体" panose="02010600030101010101" pitchFamily="2" charset="-122"/>
              <a:ea typeface="宋体" panose="02010600030101010101" pitchFamily="2" charset="-122"/>
            </a:endParaRPr>
          </a:p>
          <a:p>
            <a:pPr marL="0" indent="266700" algn="just" defTabSz="266700">
              <a:lnSpc>
                <a:spcPct val="150000"/>
              </a:lnSpc>
              <a:spcAft>
                <a:spcPct val="0"/>
              </a:spcAft>
            </a:pPr>
            <a:r>
              <a:rPr lang="zh-CN" altLang="en-US" sz="1600" b="1">
                <a:latin typeface="宋体" panose="02010600030101010101" pitchFamily="2" charset="-122"/>
                <a:ea typeface="宋体" panose="02010600030101010101" pitchFamily="2" charset="-122"/>
              </a:rPr>
              <a:t>可用物料数量</a:t>
            </a:r>
            <a:r>
              <a:rPr lang="en-US" altLang="zh-CN" sz="1600" b="1">
                <a:latin typeface="宋体" panose="02010600030101010101" pitchFamily="2" charset="-122"/>
                <a:ea typeface="宋体" panose="02010600030101010101" pitchFamily="2" charset="-122"/>
              </a:rPr>
              <a:t>=</a:t>
            </a:r>
            <a:r>
              <a:rPr lang="zh-CN" altLang="en-US" sz="1600" b="1">
                <a:latin typeface="宋体" panose="02010600030101010101" pitchFamily="2" charset="-122"/>
                <a:ea typeface="宋体" panose="02010600030101010101" pitchFamily="2" charset="-122"/>
              </a:rPr>
              <a:t>上周库存量</a:t>
            </a:r>
            <a:r>
              <a:rPr lang="en-US" altLang="zh-CN" sz="1600" b="1">
                <a:latin typeface="宋体" panose="02010600030101010101" pitchFamily="2" charset="-122"/>
                <a:ea typeface="宋体" panose="02010600030101010101" pitchFamily="2" charset="-122"/>
              </a:rPr>
              <a:t>+</a:t>
            </a:r>
            <a:r>
              <a:rPr lang="zh-CN" altLang="en-US" sz="1600" b="1">
                <a:latin typeface="宋体" panose="02010600030101010101" pitchFamily="2" charset="-122"/>
                <a:ea typeface="宋体" panose="02010600030101010101" pitchFamily="2" charset="-122"/>
              </a:rPr>
              <a:t>本周预计入库量</a:t>
            </a:r>
            <a:r>
              <a:rPr lang="en-US" altLang="zh-CN" sz="1600" b="1">
                <a:latin typeface="宋体" panose="02010600030101010101" pitchFamily="2" charset="-122"/>
                <a:ea typeface="宋体" panose="02010600030101010101" pitchFamily="2" charset="-122"/>
              </a:rPr>
              <a:t>-</a:t>
            </a:r>
            <a:r>
              <a:rPr lang="zh-CN" altLang="en-US" sz="1600" b="1">
                <a:latin typeface="宋体" panose="02010600030101010101" pitchFamily="2" charset="-122"/>
                <a:ea typeface="宋体" panose="02010600030101010101" pitchFamily="2" charset="-122"/>
              </a:rPr>
              <a:t>安全库存</a:t>
            </a:r>
            <a:endParaRPr lang="zh-CN" altLang="en-US" sz="1600" b="1">
              <a:latin typeface="宋体" panose="02010600030101010101" pitchFamily="2" charset="-122"/>
              <a:ea typeface="宋体" panose="02010600030101010101" pitchFamily="2" charset="-122"/>
            </a:endParaRPr>
          </a:p>
          <a:p>
            <a:pPr marL="0" indent="266700" algn="just" defTabSz="266700">
              <a:lnSpc>
                <a:spcPct val="150000"/>
              </a:lnSpc>
              <a:spcAft>
                <a:spcPct val="0"/>
              </a:spcAft>
            </a:pPr>
            <a:r>
              <a:rPr lang="en-US" altLang="zh-CN" sz="1600" b="1">
                <a:latin typeface="宋体" panose="02010600030101010101" pitchFamily="2" charset="-122"/>
                <a:ea typeface="宋体" panose="02010600030101010101" pitchFamily="2" charset="-122"/>
              </a:rPr>
              <a:t>b.</a:t>
            </a:r>
            <a:r>
              <a:rPr lang="zh-CN" altLang="en-US" sz="1600" b="1">
                <a:latin typeface="宋体" panose="02010600030101010101" pitchFamily="2" charset="-122"/>
                <a:ea typeface="宋体" panose="02010600030101010101" pitchFamily="2" charset="-122"/>
              </a:rPr>
              <a:t>库存量的计算</a:t>
            </a:r>
            <a:endParaRPr lang="zh-CN" altLang="en-US" sz="1600" b="1">
              <a:latin typeface="宋体" panose="02010600030101010101" pitchFamily="2" charset="-122"/>
              <a:ea typeface="宋体" panose="02010600030101010101" pitchFamily="2" charset="-122"/>
            </a:endParaRPr>
          </a:p>
          <a:p>
            <a:pPr marL="0" indent="266700" algn="just" defTabSz="266700">
              <a:lnSpc>
                <a:spcPct val="150000"/>
              </a:lnSpc>
              <a:spcAft>
                <a:spcPct val="0"/>
              </a:spcAft>
            </a:pPr>
            <a:r>
              <a:rPr lang="zh-CN" altLang="en-US" sz="1600" b="1">
                <a:latin typeface="宋体" panose="02010600030101010101" pitchFamily="2" charset="-122"/>
                <a:ea typeface="宋体" panose="02010600030101010101" pitchFamily="2" charset="-122"/>
              </a:rPr>
              <a:t>当可用物料数量大于毛需求量时：</a:t>
            </a:r>
            <a:endParaRPr lang="zh-CN" altLang="en-US" sz="1600" b="1">
              <a:latin typeface="宋体" panose="02010600030101010101" pitchFamily="2" charset="-122"/>
              <a:ea typeface="宋体" panose="02010600030101010101" pitchFamily="2" charset="-122"/>
            </a:endParaRPr>
          </a:p>
          <a:p>
            <a:pPr marL="0" indent="266700" algn="just" defTabSz="266700">
              <a:lnSpc>
                <a:spcPct val="150000"/>
              </a:lnSpc>
              <a:spcAft>
                <a:spcPct val="0"/>
              </a:spcAft>
            </a:pPr>
            <a:r>
              <a:rPr lang="zh-CN" altLang="en-US" sz="1600" b="1">
                <a:latin typeface="宋体" panose="02010600030101010101" pitchFamily="2" charset="-122"/>
                <a:ea typeface="宋体" panose="02010600030101010101" pitchFamily="2" charset="-122"/>
              </a:rPr>
              <a:t>库存量</a:t>
            </a:r>
            <a:r>
              <a:rPr lang="en-US" altLang="zh-CN" sz="1600" b="1">
                <a:latin typeface="宋体" panose="02010600030101010101" pitchFamily="2" charset="-122"/>
                <a:ea typeface="宋体" panose="02010600030101010101" pitchFamily="2" charset="-122"/>
              </a:rPr>
              <a:t>=</a:t>
            </a:r>
            <a:r>
              <a:rPr lang="zh-CN" altLang="en-US" sz="1600" b="1">
                <a:latin typeface="宋体" panose="02010600030101010101" pitchFamily="2" charset="-122"/>
                <a:ea typeface="宋体" panose="02010600030101010101" pitchFamily="2" charset="-122"/>
              </a:rPr>
              <a:t>上周库存量</a:t>
            </a:r>
            <a:r>
              <a:rPr lang="en-US" altLang="zh-CN" sz="1600" b="1">
                <a:latin typeface="宋体" panose="02010600030101010101" pitchFamily="2" charset="-122"/>
                <a:ea typeface="宋体" panose="02010600030101010101" pitchFamily="2" charset="-122"/>
              </a:rPr>
              <a:t>+</a:t>
            </a:r>
            <a:r>
              <a:rPr lang="zh-CN" altLang="en-US" sz="1600" b="1">
                <a:latin typeface="宋体" panose="02010600030101010101" pitchFamily="2" charset="-122"/>
                <a:ea typeface="宋体" panose="02010600030101010101" pitchFamily="2" charset="-122"/>
              </a:rPr>
              <a:t>本周预计入库量</a:t>
            </a:r>
            <a:r>
              <a:rPr lang="en-US" altLang="zh-CN" sz="1600" b="1">
                <a:latin typeface="宋体" panose="02010600030101010101" pitchFamily="2" charset="-122"/>
                <a:ea typeface="宋体" panose="02010600030101010101" pitchFamily="2" charset="-122"/>
              </a:rPr>
              <a:t>-</a:t>
            </a:r>
            <a:r>
              <a:rPr lang="zh-CN" altLang="en-US" sz="1600" b="1">
                <a:latin typeface="宋体" panose="02010600030101010101" pitchFamily="2" charset="-122"/>
                <a:ea typeface="宋体" panose="02010600030101010101" pitchFamily="2" charset="-122"/>
              </a:rPr>
              <a:t>毛需求量</a:t>
            </a:r>
            <a:endParaRPr lang="zh-CN" altLang="en-US" sz="1600" b="1">
              <a:latin typeface="宋体" panose="02010600030101010101" pitchFamily="2" charset="-122"/>
              <a:ea typeface="宋体" panose="02010600030101010101" pitchFamily="2" charset="-122"/>
            </a:endParaRPr>
          </a:p>
          <a:p>
            <a:pPr marL="0" indent="266700" algn="just" defTabSz="266700">
              <a:lnSpc>
                <a:spcPct val="150000"/>
              </a:lnSpc>
              <a:spcAft>
                <a:spcPct val="0"/>
              </a:spcAft>
            </a:pPr>
            <a:r>
              <a:rPr lang="zh-CN" altLang="en-US" sz="1600" b="1">
                <a:latin typeface="宋体" panose="02010600030101010101" pitchFamily="2" charset="-122"/>
                <a:ea typeface="宋体" panose="02010600030101010101" pitchFamily="2" charset="-122"/>
              </a:rPr>
              <a:t>当可用物料数量小于毛需求量时：</a:t>
            </a:r>
            <a:endParaRPr lang="zh-CN" altLang="en-US" sz="1600" b="1">
              <a:latin typeface="宋体" panose="02010600030101010101" pitchFamily="2" charset="-122"/>
              <a:ea typeface="宋体" panose="02010600030101010101" pitchFamily="2" charset="-122"/>
            </a:endParaRPr>
          </a:p>
          <a:p>
            <a:pPr marL="0" indent="266700" algn="just" defTabSz="266700">
              <a:lnSpc>
                <a:spcPct val="150000"/>
              </a:lnSpc>
              <a:spcAft>
                <a:spcPct val="0"/>
              </a:spcAft>
            </a:pPr>
            <a:r>
              <a:rPr lang="zh-CN" altLang="en-US" sz="1600" b="1">
                <a:latin typeface="宋体" panose="02010600030101010101" pitchFamily="2" charset="-122"/>
                <a:ea typeface="宋体" panose="02010600030101010101" pitchFamily="2" charset="-122"/>
              </a:rPr>
              <a:t>最低库存量</a:t>
            </a:r>
            <a:r>
              <a:rPr lang="en-US" altLang="zh-CN" sz="1600" b="1">
                <a:latin typeface="宋体" panose="02010600030101010101" pitchFamily="2" charset="-122"/>
                <a:ea typeface="宋体" panose="02010600030101010101" pitchFamily="2" charset="-122"/>
              </a:rPr>
              <a:t>=</a:t>
            </a:r>
            <a:r>
              <a:rPr lang="zh-CN" altLang="en-US" sz="1600" b="1">
                <a:latin typeface="宋体" panose="02010600030101010101" pitchFamily="2" charset="-122"/>
                <a:ea typeface="宋体" panose="02010600030101010101" pitchFamily="2" charset="-122"/>
              </a:rPr>
              <a:t>安全库存</a:t>
            </a:r>
            <a:endParaRPr lang="zh-CN" altLang="en-US" sz="1600" b="1">
              <a:latin typeface="宋体" panose="02010600030101010101" pitchFamily="2" charset="-122"/>
              <a:ea typeface="宋体" panose="02010600030101010101" pitchFamily="2" charset="-122"/>
            </a:endParaRPr>
          </a:p>
          <a:p>
            <a:pPr marL="0" indent="266700" algn="just" defTabSz="266700">
              <a:lnSpc>
                <a:spcPct val="150000"/>
              </a:lnSpc>
              <a:spcAft>
                <a:spcPct val="0"/>
              </a:spcAft>
            </a:pPr>
            <a:r>
              <a:rPr lang="en-US" altLang="zh-CN" sz="1600" b="1">
                <a:latin typeface="宋体" panose="02010600030101010101" pitchFamily="2" charset="-122"/>
                <a:ea typeface="宋体" panose="02010600030101010101" pitchFamily="2" charset="-122"/>
              </a:rPr>
              <a:t>c.</a:t>
            </a:r>
            <a:r>
              <a:rPr lang="zh-CN" altLang="en-US" sz="1600" b="1">
                <a:latin typeface="宋体" panose="02010600030101010101" pitchFamily="2" charset="-122"/>
                <a:ea typeface="宋体" panose="02010600030101010101" pitchFamily="2" charset="-122"/>
              </a:rPr>
              <a:t>毛需求量的计算</a:t>
            </a:r>
            <a:endParaRPr lang="zh-CN" altLang="en-US" sz="1600" b="1">
              <a:latin typeface="宋体" panose="02010600030101010101" pitchFamily="2" charset="-122"/>
              <a:ea typeface="宋体" panose="02010600030101010101" pitchFamily="2" charset="-122"/>
            </a:endParaRPr>
          </a:p>
          <a:p>
            <a:pPr marL="0" indent="266700" algn="just" defTabSz="266700">
              <a:lnSpc>
                <a:spcPct val="150000"/>
              </a:lnSpc>
              <a:spcAft>
                <a:spcPct val="0"/>
              </a:spcAft>
            </a:pPr>
            <a:r>
              <a:rPr lang="zh-CN" altLang="en-US" sz="1600" b="1">
                <a:latin typeface="宋体" panose="02010600030101010101" pitchFamily="2" charset="-122"/>
                <a:ea typeface="宋体" panose="02010600030101010101" pitchFamily="2" charset="-122"/>
              </a:rPr>
              <a:t>独立需求物料（最终产品）的毛需求量</a:t>
            </a:r>
            <a:r>
              <a:rPr lang="en-US" altLang="zh-CN" sz="1600" b="1">
                <a:latin typeface="宋体" panose="02010600030101010101" pitchFamily="2" charset="-122"/>
                <a:ea typeface="宋体" panose="02010600030101010101" pitchFamily="2" charset="-122"/>
              </a:rPr>
              <a:t>=</a:t>
            </a:r>
            <a:r>
              <a:rPr lang="zh-CN" altLang="en-US" sz="1600" b="1">
                <a:latin typeface="宋体" panose="02010600030101010101" pitchFamily="2" charset="-122"/>
                <a:ea typeface="宋体" panose="02010600030101010101" pitchFamily="2" charset="-122"/>
              </a:rPr>
              <a:t>主生产计划的规定数量相关需求物料的毛需求量</a:t>
            </a:r>
            <a:r>
              <a:rPr lang="en-US" altLang="zh-CN" sz="1600" b="1">
                <a:latin typeface="宋体" panose="02010600030101010101" pitchFamily="2" charset="-122"/>
                <a:ea typeface="宋体" panose="02010600030101010101" pitchFamily="2" charset="-122"/>
              </a:rPr>
              <a:t>=</a:t>
            </a:r>
            <a:r>
              <a:rPr lang="zh-CN" altLang="en-US" sz="1600" b="1">
                <a:latin typeface="宋体" panose="02010600030101010101" pitchFamily="2" charset="-122"/>
                <a:ea typeface="宋体" panose="02010600030101010101" pitchFamily="2" charset="-122"/>
              </a:rPr>
              <a:t>上层关联物料的净需求</a:t>
            </a:r>
            <a:r>
              <a:rPr lang="en-US" altLang="zh-CN" sz="1600" b="1">
                <a:latin typeface="宋体" panose="02010600030101010101" pitchFamily="2" charset="-122"/>
                <a:ea typeface="宋体" panose="02010600030101010101" pitchFamily="2" charset="-122"/>
              </a:rPr>
              <a:t>x</a:t>
            </a:r>
            <a:r>
              <a:rPr lang="zh-CN" altLang="en-US" sz="1600" b="1">
                <a:latin typeface="宋体" panose="02010600030101010101" pitchFamily="2" charset="-122"/>
                <a:ea typeface="宋体" panose="02010600030101010101" pitchFamily="2" charset="-122"/>
              </a:rPr>
              <a:t>倍数</a:t>
            </a:r>
            <a:endParaRPr lang="zh-CN" altLang="en-US" sz="1600" b="1">
              <a:latin typeface="宋体" panose="02010600030101010101" pitchFamily="2" charset="-122"/>
              <a:ea typeface="宋体" panose="02010600030101010101" pitchFamily="2" charset="-122"/>
            </a:endParaRPr>
          </a:p>
          <a:p>
            <a:pPr marL="0" indent="266700" algn="just" defTabSz="266700">
              <a:lnSpc>
                <a:spcPct val="150000"/>
              </a:lnSpc>
              <a:spcAft>
                <a:spcPct val="0"/>
              </a:spcAft>
            </a:pPr>
            <a:r>
              <a:rPr lang="en-US" altLang="zh-CN" sz="1600" b="1">
                <a:latin typeface="宋体" panose="02010600030101010101" pitchFamily="2" charset="-122"/>
                <a:ea typeface="宋体" panose="02010600030101010101" pitchFamily="2" charset="-122"/>
              </a:rPr>
              <a:t>d.</a:t>
            </a:r>
            <a:r>
              <a:rPr lang="zh-CN" altLang="en-US" sz="1600" b="1">
                <a:latin typeface="宋体" panose="02010600030101010101" pitchFamily="2" charset="-122"/>
                <a:ea typeface="宋体" panose="02010600030101010101" pitchFamily="2" charset="-122"/>
              </a:rPr>
              <a:t>净需求量的计算</a:t>
            </a:r>
            <a:endParaRPr lang="zh-CN" altLang="en-US" sz="1600" b="1">
              <a:latin typeface="宋体" panose="02010600030101010101" pitchFamily="2" charset="-122"/>
              <a:ea typeface="宋体" panose="02010600030101010101" pitchFamily="2" charset="-122"/>
            </a:endParaRPr>
          </a:p>
          <a:p>
            <a:pPr marL="0" indent="266700" algn="just" defTabSz="266700">
              <a:lnSpc>
                <a:spcPct val="150000"/>
              </a:lnSpc>
              <a:spcAft>
                <a:spcPct val="0"/>
              </a:spcAft>
            </a:pPr>
            <a:r>
              <a:rPr lang="zh-CN" altLang="en-US" sz="1600" b="1">
                <a:latin typeface="宋体" panose="02010600030101010101" pitchFamily="2" charset="-122"/>
                <a:ea typeface="宋体" panose="02010600030101010101" pitchFamily="2" charset="-122"/>
              </a:rPr>
              <a:t>当可用物料数量小于毛需求量时：净需求量</a:t>
            </a:r>
            <a:r>
              <a:rPr lang="en-US" altLang="zh-CN" sz="1600" b="1">
                <a:latin typeface="宋体" panose="02010600030101010101" pitchFamily="2" charset="-122"/>
                <a:ea typeface="宋体" panose="02010600030101010101" pitchFamily="2" charset="-122"/>
              </a:rPr>
              <a:t>=</a:t>
            </a:r>
            <a:r>
              <a:rPr lang="zh-CN" altLang="en-US" sz="1600" b="1">
                <a:latin typeface="宋体" panose="02010600030101010101" pitchFamily="2" charset="-122"/>
                <a:ea typeface="宋体" panose="02010600030101010101" pitchFamily="2" charset="-122"/>
              </a:rPr>
              <a:t>毛需求量</a:t>
            </a:r>
            <a:r>
              <a:rPr lang="en-US" altLang="zh-CN" sz="1600" b="1">
                <a:latin typeface="宋体" panose="02010600030101010101" pitchFamily="2" charset="-122"/>
                <a:ea typeface="宋体" panose="02010600030101010101" pitchFamily="2" charset="-122"/>
              </a:rPr>
              <a:t>-</a:t>
            </a:r>
            <a:r>
              <a:rPr lang="zh-CN" altLang="en-US" sz="1600" b="1">
                <a:latin typeface="宋体" panose="02010600030101010101" pitchFamily="2" charset="-122"/>
                <a:ea typeface="宋体" panose="02010600030101010101" pitchFamily="2" charset="-122"/>
              </a:rPr>
              <a:t>可用物料数量</a:t>
            </a:r>
            <a:endParaRPr lang="zh-CN" altLang="en-US" sz="1600" b="1">
              <a:latin typeface="宋体" panose="02010600030101010101" pitchFamily="2" charset="-122"/>
              <a:ea typeface="宋体" panose="02010600030101010101" pitchFamily="2" charset="-122"/>
            </a:endParaRPr>
          </a:p>
        </p:txBody>
      </p:sp>
    </p:spTree>
    <p:custDataLst>
      <p:tags r:id="rId2"/>
    </p:custData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矩形 3"/>
          <p:cNvSpPr>
            <a:spLocks noChangeArrowheads="1"/>
          </p:cNvSpPr>
          <p:nvPr/>
        </p:nvSpPr>
        <p:spPr bwMode="auto">
          <a:xfrm>
            <a:off x="4427538" y="2420303"/>
            <a:ext cx="4033838" cy="30460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Verdana" panose="020B0604030504040204" pitchFamily="34" charset="0"/>
                <a:ea typeface="宋体" panose="02010600030101010101" pitchFamily="2" charset="-122"/>
              </a:defRPr>
            </a:lvl1pPr>
            <a:lvl2pPr marL="742950" indent="-285750">
              <a:defRPr>
                <a:solidFill>
                  <a:schemeClr val="tx1"/>
                </a:solidFill>
                <a:latin typeface="Verdana" panose="020B0604030504040204" pitchFamily="34" charset="0"/>
                <a:ea typeface="宋体" panose="02010600030101010101" pitchFamily="2" charset="-122"/>
              </a:defRPr>
            </a:lvl2pPr>
            <a:lvl3pPr marL="1143000" indent="-228600">
              <a:defRPr>
                <a:solidFill>
                  <a:schemeClr val="tx1"/>
                </a:solidFill>
                <a:latin typeface="Verdana" panose="020B0604030504040204" pitchFamily="34" charset="0"/>
                <a:ea typeface="宋体" panose="02010600030101010101" pitchFamily="2" charset="-122"/>
              </a:defRPr>
            </a:lvl3pPr>
            <a:lvl4pPr marL="1600200" indent="-228600">
              <a:defRPr>
                <a:solidFill>
                  <a:schemeClr val="tx1"/>
                </a:solidFill>
                <a:latin typeface="Verdana" panose="020B0604030504040204" pitchFamily="34" charset="0"/>
                <a:ea typeface="宋体" panose="02010600030101010101" pitchFamily="2" charset="-122"/>
              </a:defRPr>
            </a:lvl4pPr>
            <a:lvl5pPr marL="2057400" indent="-228600">
              <a:defRPr>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9pPr>
          </a:lstStyle>
          <a:p>
            <a:pPr marL="0" marR="0" lvl="0" indent="0" algn="l" defTabSz="914400" rtl="0" eaLnBrk="0" fontAlgn="base" latinLnBrk="0" hangingPunct="0">
              <a:lnSpc>
                <a:spcPct val="175000"/>
              </a:lnSpc>
              <a:spcBef>
                <a:spcPct val="0"/>
              </a:spcBef>
              <a:spcAft>
                <a:spcPts val="1200"/>
              </a:spcAft>
              <a:buClrTx/>
              <a:buSzTx/>
              <a:buFontTx/>
              <a:buNone/>
              <a:defRPr/>
            </a:pPr>
            <a:r>
              <a:rPr kumimoji="0" lang="zh-CN" altLang="zh-CN" sz="2400" b="0" i="0" u="none" strike="noStrike" kern="1200" cap="none" spc="0" normalizeH="0" baseline="0" noProof="0" dirty="0">
                <a:ln>
                  <a:noFill/>
                </a:ln>
                <a:solidFill>
                  <a:srgbClr val="000000"/>
                </a:solidFill>
                <a:effectLst/>
                <a:uLnTx/>
                <a:uFillTx/>
                <a:latin typeface="黑体" panose="02010609060101010101" pitchFamily="49" charset="-122"/>
                <a:ea typeface="黑体" panose="02010609060101010101" pitchFamily="49" charset="-122"/>
                <a:cs typeface="Times New Roman" panose="02020603050405020304" pitchFamily="18" charset="0"/>
              </a:rPr>
              <a:t>精益生产</a:t>
            </a:r>
            <a:endParaRPr kumimoji="0" lang="zh-CN" altLang="zh-CN" sz="2400" b="0" i="0" u="none" strike="noStrike" kern="1200" cap="none" spc="0" normalizeH="0" baseline="0" noProof="0" dirty="0">
              <a:ln>
                <a:noFill/>
              </a:ln>
              <a:solidFill>
                <a:srgbClr val="000000"/>
              </a:solidFill>
              <a:effectLst/>
              <a:uLnTx/>
              <a:uFillTx/>
              <a:latin typeface="黑体" panose="02010609060101010101" pitchFamily="49" charset="-122"/>
              <a:ea typeface="黑体" panose="02010609060101010101" pitchFamily="49" charset="-122"/>
              <a:cs typeface="Times New Roman" panose="02020603050405020304" pitchFamily="18" charset="0"/>
            </a:endParaRPr>
          </a:p>
          <a:p>
            <a:pPr marL="360045" marR="0" lvl="1" indent="0" algn="just" defTabSz="914400" rtl="0">
              <a:lnSpc>
                <a:spcPct val="175000"/>
              </a:lnSpc>
              <a:spcBef>
                <a:spcPct val="0"/>
              </a:spcBef>
              <a:spcAft>
                <a:spcPct val="0"/>
              </a:spcAft>
              <a:buClrTx/>
              <a:buSzTx/>
              <a:buFont typeface="Wingdings" panose="05000000000000000000" pitchFamily="2" charset="2"/>
              <a:buChar char="Ø"/>
              <a:defRPr/>
            </a:pPr>
            <a:r>
              <a:rPr kumimoji="1" lang="zh-CN" altLang="en-US" sz="2000" noProof="0" dirty="0">
                <a:ln>
                  <a:noFill/>
                </a:ln>
                <a:effectLst/>
                <a:uLnTx/>
                <a:uFillTx/>
                <a:latin typeface="幼圆" panose="02010509060101010101" pitchFamily="49" charset="-122"/>
                <a:ea typeface="幼圆" panose="02010509060101010101" pitchFamily="49" charset="-122"/>
                <a:sym typeface="+mn-ea"/>
              </a:rPr>
              <a:t>精益生产概述</a:t>
            </a:r>
            <a:endParaRPr kumimoji="1" lang="zh-CN" altLang="en-US" sz="2000" noProof="0" dirty="0">
              <a:ln>
                <a:noFill/>
              </a:ln>
              <a:effectLst/>
              <a:uLnTx/>
              <a:uFillTx/>
              <a:latin typeface="幼圆" panose="02010509060101010101" pitchFamily="49" charset="-122"/>
              <a:ea typeface="幼圆" panose="02010509060101010101" pitchFamily="49" charset="-122"/>
              <a:sym typeface="+mn-ea"/>
            </a:endParaRPr>
          </a:p>
          <a:p>
            <a:pPr marL="360045" marR="0" lvl="1" indent="0" algn="just" defTabSz="914400" rtl="0">
              <a:lnSpc>
                <a:spcPct val="175000"/>
              </a:lnSpc>
              <a:spcBef>
                <a:spcPct val="0"/>
              </a:spcBef>
              <a:spcAft>
                <a:spcPct val="0"/>
              </a:spcAft>
              <a:buClrTx/>
              <a:buSzTx/>
              <a:buFont typeface="Wingdings" panose="05000000000000000000" pitchFamily="2" charset="2"/>
              <a:buChar char="Ø"/>
              <a:defRPr/>
            </a:pPr>
            <a:r>
              <a:rPr kumimoji="1" lang="zh-CN" altLang="en-US" sz="2000" b="0" i="0" u="none" strike="noStrike" kern="1200" cap="none" spc="0" normalizeH="0" baseline="0" noProof="0" dirty="0">
                <a:ln>
                  <a:noFill/>
                </a:ln>
                <a:solidFill>
                  <a:schemeClr val="tx1"/>
                </a:solidFill>
                <a:effectLst/>
                <a:uLnTx/>
                <a:uFillTx/>
                <a:latin typeface="幼圆" panose="02010509060101010101" pitchFamily="49" charset="-122"/>
                <a:ea typeface="幼圆" panose="02010509060101010101" pitchFamily="49" charset="-122"/>
                <a:cs typeface="+mn-cs"/>
              </a:rPr>
              <a:t>精益生产的核心思想</a:t>
            </a:r>
            <a:endParaRPr kumimoji="1" lang="zh-CN" altLang="en-US" sz="2000" b="0" i="0" u="none" strike="noStrike" kern="1200" cap="none" spc="0" normalizeH="0" baseline="0" noProof="0" dirty="0">
              <a:ln>
                <a:noFill/>
              </a:ln>
              <a:solidFill>
                <a:schemeClr val="tx1"/>
              </a:solidFill>
              <a:effectLst/>
              <a:uLnTx/>
              <a:uFillTx/>
              <a:latin typeface="幼圆" panose="02010509060101010101" pitchFamily="49" charset="-122"/>
              <a:ea typeface="幼圆" panose="02010509060101010101" pitchFamily="49" charset="-122"/>
              <a:cs typeface="+mn-cs"/>
            </a:endParaRPr>
          </a:p>
          <a:p>
            <a:pPr marL="360045" marR="0" lvl="1" indent="0" algn="just" defTabSz="914400" rtl="0">
              <a:lnSpc>
                <a:spcPct val="175000"/>
              </a:lnSpc>
              <a:spcBef>
                <a:spcPct val="0"/>
              </a:spcBef>
              <a:spcAft>
                <a:spcPct val="0"/>
              </a:spcAft>
              <a:buClrTx/>
              <a:buSzTx/>
              <a:buFont typeface="Wingdings" panose="05000000000000000000" pitchFamily="2" charset="2"/>
              <a:buChar char="Ø"/>
              <a:defRPr/>
            </a:pPr>
            <a:r>
              <a:rPr kumimoji="1" lang="zh-CN" altLang="en-US" sz="2000" b="0" i="0" u="none" strike="noStrike" kern="1200" cap="none" spc="0" normalizeH="0" baseline="0" noProof="0" dirty="0">
                <a:ln>
                  <a:noFill/>
                </a:ln>
                <a:solidFill>
                  <a:schemeClr val="tx1"/>
                </a:solidFill>
                <a:effectLst/>
                <a:uLnTx/>
                <a:uFillTx/>
                <a:latin typeface="幼圆" panose="02010509060101010101" pitchFamily="49" charset="-122"/>
                <a:ea typeface="幼圆" panose="02010509060101010101" pitchFamily="49" charset="-122"/>
                <a:cs typeface="+mn-cs"/>
              </a:rPr>
              <a:t>精益生产的内容体系</a:t>
            </a:r>
            <a:endParaRPr kumimoji="1" lang="zh-CN" altLang="en-US" sz="2000" b="0" i="0" u="none" strike="noStrike" kern="1200" cap="none" spc="0" normalizeH="0" baseline="0" noProof="0" dirty="0">
              <a:ln>
                <a:noFill/>
              </a:ln>
              <a:solidFill>
                <a:schemeClr val="tx1"/>
              </a:solidFill>
              <a:effectLst/>
              <a:uLnTx/>
              <a:uFillTx/>
              <a:latin typeface="幼圆" panose="02010509060101010101" pitchFamily="49" charset="-122"/>
              <a:ea typeface="幼圆" panose="02010509060101010101" pitchFamily="49" charset="-122"/>
              <a:cs typeface="+mn-cs"/>
            </a:endParaRPr>
          </a:p>
          <a:p>
            <a:pPr marL="360045" marR="0" lvl="1" indent="0" algn="just" defTabSz="914400" rtl="0">
              <a:lnSpc>
                <a:spcPct val="175000"/>
              </a:lnSpc>
              <a:spcBef>
                <a:spcPct val="0"/>
              </a:spcBef>
              <a:spcAft>
                <a:spcPct val="0"/>
              </a:spcAft>
              <a:buClrTx/>
              <a:buSzTx/>
              <a:buFont typeface="Wingdings" panose="05000000000000000000" pitchFamily="2" charset="2"/>
              <a:buChar char="Ø"/>
              <a:defRPr/>
            </a:pPr>
            <a:r>
              <a:rPr kumimoji="1" lang="zh-CN" altLang="en-US" sz="2000" b="0" i="0" u="none" strike="noStrike" kern="1200" cap="none" spc="0" normalizeH="0" baseline="0" noProof="0" dirty="0">
                <a:ln>
                  <a:noFill/>
                </a:ln>
                <a:solidFill>
                  <a:schemeClr val="tx1"/>
                </a:solidFill>
                <a:effectLst/>
                <a:uLnTx/>
                <a:uFillTx/>
                <a:latin typeface="幼圆" panose="02010509060101010101" pitchFamily="49" charset="-122"/>
                <a:ea typeface="幼圆" panose="02010509060101010101" pitchFamily="49" charset="-122"/>
                <a:cs typeface="+mn-cs"/>
              </a:rPr>
              <a:t>精益生产方式的实施</a:t>
            </a:r>
            <a:endParaRPr kumimoji="1" lang="zh-CN" altLang="en-US" sz="2000" b="0" i="0" u="none" strike="noStrike" kern="1200" cap="none" spc="0" normalizeH="0" baseline="0" noProof="0" dirty="0">
              <a:ln>
                <a:noFill/>
              </a:ln>
              <a:solidFill>
                <a:schemeClr val="tx1"/>
              </a:solidFill>
              <a:effectLst/>
              <a:uLnTx/>
              <a:uFillTx/>
              <a:latin typeface="幼圆" panose="02010509060101010101" pitchFamily="49" charset="-122"/>
              <a:ea typeface="幼圆" panose="02010509060101010101" pitchFamily="49" charset="-122"/>
              <a:cs typeface="+mn-cs"/>
            </a:endParaRPr>
          </a:p>
        </p:txBody>
      </p:sp>
      <p:sp>
        <p:nvSpPr>
          <p:cNvPr id="3" name="矩形 2"/>
          <p:cNvSpPr/>
          <p:nvPr/>
        </p:nvSpPr>
        <p:spPr>
          <a:xfrm>
            <a:off x="0" y="0"/>
            <a:ext cx="9129713" cy="112553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4" name="矩形 3"/>
          <p:cNvSpPr/>
          <p:nvPr/>
        </p:nvSpPr>
        <p:spPr>
          <a:xfrm>
            <a:off x="14288" y="6294438"/>
            <a:ext cx="4845050" cy="56197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cxnSp>
        <p:nvCxnSpPr>
          <p:cNvPr id="6" name="直接连接符 5"/>
          <p:cNvCxnSpPr/>
          <p:nvPr/>
        </p:nvCxnSpPr>
        <p:spPr>
          <a:xfrm>
            <a:off x="3790950" y="1965325"/>
            <a:ext cx="0" cy="3024505"/>
          </a:xfrm>
          <a:prstGeom prst="line">
            <a:avLst/>
          </a:prstGeom>
          <a:ln w="88900" cmpd="thinThick">
            <a:solidFill>
              <a:srgbClr val="FF0000"/>
            </a:solidFill>
          </a:ln>
        </p:spPr>
        <p:style>
          <a:lnRef idx="1">
            <a:schemeClr val="accent1"/>
          </a:lnRef>
          <a:fillRef idx="0">
            <a:schemeClr val="accent1"/>
          </a:fillRef>
          <a:effectRef idx="0">
            <a:schemeClr val="accent1"/>
          </a:effectRef>
          <a:fontRef idx="minor">
            <a:schemeClr val="tx1"/>
          </a:fontRef>
        </p:style>
      </p:cxnSp>
      <p:sp>
        <p:nvSpPr>
          <p:cNvPr id="6150" name="矩形 3"/>
          <p:cNvSpPr/>
          <p:nvPr/>
        </p:nvSpPr>
        <p:spPr>
          <a:xfrm>
            <a:off x="467043" y="2741613"/>
            <a:ext cx="3240087" cy="796290"/>
          </a:xfrm>
          <a:prstGeom prst="rect">
            <a:avLst/>
          </a:prstGeom>
          <a:noFill/>
          <a:ln w="9525">
            <a:noFill/>
          </a:ln>
        </p:spPr>
        <p:txBody>
          <a:bodyPr>
            <a:spAutoFit/>
          </a:bodyPr>
          <a:p>
            <a:pPr algn="ctr">
              <a:lnSpc>
                <a:spcPts val="5500"/>
              </a:lnSpc>
              <a:buNone/>
            </a:pPr>
            <a:r>
              <a:rPr lang="zh-CN" altLang="en-US" sz="4400" dirty="0">
                <a:solidFill>
                  <a:srgbClr val="000000"/>
                </a:solidFill>
                <a:latin typeface="华文琥珀" panose="02010800040101010101" pitchFamily="2" charset="-122"/>
                <a:ea typeface="华文琥珀" panose="02010800040101010101" pitchFamily="2" charset="-122"/>
              </a:rPr>
              <a:t>任务</a:t>
            </a:r>
            <a:r>
              <a:rPr lang="zh-CN" altLang="en-US" sz="4400" dirty="0">
                <a:solidFill>
                  <a:srgbClr val="000000"/>
                </a:solidFill>
                <a:latin typeface="华文琥珀" panose="02010800040101010101" pitchFamily="2" charset="-122"/>
                <a:ea typeface="华文琥珀" panose="02010800040101010101" pitchFamily="2" charset="-122"/>
              </a:rPr>
              <a:t>四</a:t>
            </a:r>
            <a:endParaRPr lang="zh-CN" altLang="en-US" sz="4400" dirty="0">
              <a:solidFill>
                <a:srgbClr val="000000"/>
              </a:solidFill>
              <a:latin typeface="华文琥珀" panose="02010800040101010101" pitchFamily="2" charset="-122"/>
              <a:ea typeface="华文琥珀" panose="02010800040101010101" pitchFamily="2" charset="-122"/>
            </a:endParaRP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2290" name="灯片编号占位符 5"/>
          <p:cNvSpPr>
            <a:spLocks noGrp="1"/>
          </p:cNvSpPr>
          <p:nvPr/>
        </p:nvSpPr>
        <p:spPr>
          <a:xfrm>
            <a:off x="107950" y="787400"/>
            <a:ext cx="477838" cy="365125"/>
          </a:xfrm>
          <a:prstGeom prst="rect">
            <a:avLst/>
          </a:prstGeom>
          <a:noFill/>
          <a:ln w="9525">
            <a:noFill/>
          </a:ln>
        </p:spPr>
        <p:txBody>
          <a:bodyPr/>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100" name="文本框 99"/>
          <p:cNvSpPr txBox="1"/>
          <p:nvPr>
            <p:custDataLst>
              <p:tags r:id="rId1"/>
            </p:custDataLst>
          </p:nvPr>
        </p:nvSpPr>
        <p:spPr>
          <a:xfrm>
            <a:off x="828040" y="260350"/>
            <a:ext cx="5080000" cy="521970"/>
          </a:xfrm>
          <a:prstGeom prst="rect">
            <a:avLst/>
          </a:prstGeom>
          <a:noFill/>
          <a:ln w="9525">
            <a:noFill/>
          </a:ln>
        </p:spPr>
        <p:txBody>
          <a:bodyPr>
            <a:spAutoFit/>
          </a:bodyPr>
          <a:p>
            <a:pPr eaLnBrk="1" hangingPunct="1">
              <a:buClrTx/>
              <a:buSzTx/>
              <a:buFontTx/>
            </a:pPr>
            <a:r>
              <a:rPr lang="zh-CN" sz="2800" dirty="0">
                <a:ea typeface="微软雅黑" panose="020B0503020204020204" pitchFamily="34" charset="-122"/>
                <a:sym typeface="+mn-ea"/>
              </a:rPr>
              <a:t>精益生产概述</a:t>
            </a:r>
            <a:endParaRPr lang="zh-CN" sz="2800" dirty="0">
              <a:ea typeface="微软雅黑" panose="020B0503020204020204" pitchFamily="34" charset="-122"/>
              <a:sym typeface="+mn-ea"/>
            </a:endParaRPr>
          </a:p>
        </p:txBody>
      </p:sp>
      <p:sp>
        <p:nvSpPr>
          <p:cNvPr id="101" name="文本框 100"/>
          <p:cNvSpPr txBox="1"/>
          <p:nvPr/>
        </p:nvSpPr>
        <p:spPr>
          <a:xfrm>
            <a:off x="845185" y="1052195"/>
            <a:ext cx="7530465" cy="2306955"/>
          </a:xfrm>
          <a:prstGeom prst="rect">
            <a:avLst/>
          </a:prstGeom>
          <a:noFill/>
          <a:ln w="9525">
            <a:noFill/>
          </a:ln>
        </p:spPr>
        <p:txBody>
          <a:bodyPr wrap="square">
            <a:spAutoFit/>
          </a:bodyPr>
          <a:p>
            <a:pPr marL="285750" indent="-285750">
              <a:lnSpc>
                <a:spcPct val="150000"/>
              </a:lnSpc>
              <a:buFont typeface="Wingdings" panose="05000000000000000000" charset="0"/>
              <a:buChar char="Ø"/>
            </a:pPr>
            <a:r>
              <a:rPr lang="zh-CN" sz="2400">
                <a:ea typeface="宋体" panose="02010600030101010101" pitchFamily="2" charset="-122"/>
              </a:rPr>
              <a:t>精益生产起源于日本丰田公司的丰田生产方式（Toyota Production System，TPS）。</a:t>
            </a:r>
            <a:endParaRPr lang="zh-CN" sz="2400">
              <a:ea typeface="宋体" panose="02010600030101010101" pitchFamily="2" charset="-122"/>
            </a:endParaRPr>
          </a:p>
          <a:p>
            <a:pPr marL="285750" indent="-285750">
              <a:lnSpc>
                <a:spcPct val="150000"/>
              </a:lnSpc>
              <a:buFont typeface="Wingdings" panose="05000000000000000000" charset="0"/>
              <a:buChar char="Ø"/>
            </a:pPr>
            <a:r>
              <a:rPr lang="zh-CN" sz="2400">
                <a:ea typeface="宋体" panose="02010600030101010101" pitchFamily="2" charset="-122"/>
              </a:rPr>
              <a:t>工业制造生产方式的演进经历了三个主要阶段：</a:t>
            </a:r>
            <a:r>
              <a:rPr lang="zh-CN" sz="2400" b="1">
                <a:solidFill>
                  <a:srgbClr val="FF0000"/>
                </a:solidFill>
                <a:ea typeface="宋体" panose="02010600030101010101" pitchFamily="2" charset="-122"/>
              </a:rPr>
              <a:t>单件生产方式、大批量生产方式和精益生产方式</a:t>
            </a:r>
            <a:r>
              <a:rPr lang="zh-CN" sz="2400">
                <a:ea typeface="宋体" panose="02010600030101010101" pitchFamily="2" charset="-122"/>
              </a:rPr>
              <a:t>。</a:t>
            </a:r>
            <a:endParaRPr lang="zh-CN" sz="2400">
              <a:ea typeface="宋体" panose="02010600030101010101" pitchFamily="2" charset="-122"/>
            </a:endParaRPr>
          </a:p>
        </p:txBody>
      </p:sp>
      <p:pic>
        <p:nvPicPr>
          <p:cNvPr id="4" name="图片 3"/>
          <p:cNvPicPr>
            <a:picLocks noChangeAspect="1"/>
          </p:cNvPicPr>
          <p:nvPr/>
        </p:nvPicPr>
        <p:blipFill>
          <a:blip r:embed="rId2"/>
          <a:stretch>
            <a:fillRect/>
          </a:stretch>
        </p:blipFill>
        <p:spPr>
          <a:xfrm>
            <a:off x="467995" y="3429000"/>
            <a:ext cx="8394065" cy="3204845"/>
          </a:xfrm>
          <a:prstGeom prst="rect">
            <a:avLst/>
          </a:prstGeom>
        </p:spPr>
      </p:pic>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2290" name="灯片编号占位符 5"/>
          <p:cNvSpPr>
            <a:spLocks noGrp="1"/>
          </p:cNvSpPr>
          <p:nvPr/>
        </p:nvSpPr>
        <p:spPr>
          <a:xfrm>
            <a:off x="107950" y="787400"/>
            <a:ext cx="477838" cy="365125"/>
          </a:xfrm>
          <a:prstGeom prst="rect">
            <a:avLst/>
          </a:prstGeom>
          <a:noFill/>
          <a:ln w="9525">
            <a:noFill/>
          </a:ln>
        </p:spPr>
        <p:txBody>
          <a:bodyPr/>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100" name="文本框 99"/>
          <p:cNvSpPr txBox="1"/>
          <p:nvPr>
            <p:custDataLst>
              <p:tags r:id="rId1"/>
            </p:custDataLst>
          </p:nvPr>
        </p:nvSpPr>
        <p:spPr>
          <a:xfrm>
            <a:off x="828040" y="260350"/>
            <a:ext cx="5080000" cy="521970"/>
          </a:xfrm>
          <a:prstGeom prst="rect">
            <a:avLst/>
          </a:prstGeom>
          <a:noFill/>
          <a:ln w="9525">
            <a:noFill/>
          </a:ln>
        </p:spPr>
        <p:txBody>
          <a:bodyPr>
            <a:spAutoFit/>
          </a:bodyPr>
          <a:p>
            <a:pPr eaLnBrk="1" hangingPunct="1">
              <a:buClrTx/>
              <a:buSzTx/>
              <a:buFontTx/>
            </a:pPr>
            <a:r>
              <a:rPr lang="zh-CN" sz="2800" dirty="0">
                <a:ea typeface="微软雅黑" panose="020B0503020204020204" pitchFamily="34" charset="-122"/>
                <a:sym typeface="+mn-ea"/>
              </a:rPr>
              <a:t>精益生产的核心思想</a:t>
            </a:r>
            <a:endParaRPr lang="zh-CN" sz="2800" dirty="0">
              <a:ea typeface="微软雅黑" panose="020B0503020204020204" pitchFamily="34" charset="-122"/>
              <a:sym typeface="+mn-ea"/>
            </a:endParaRPr>
          </a:p>
        </p:txBody>
      </p:sp>
      <p:sp>
        <p:nvSpPr>
          <p:cNvPr id="101" name="文本框 100"/>
          <p:cNvSpPr txBox="1"/>
          <p:nvPr/>
        </p:nvSpPr>
        <p:spPr>
          <a:xfrm>
            <a:off x="845185" y="1052195"/>
            <a:ext cx="7530465" cy="645160"/>
          </a:xfrm>
          <a:prstGeom prst="rect">
            <a:avLst/>
          </a:prstGeom>
          <a:noFill/>
          <a:ln w="9525">
            <a:noFill/>
          </a:ln>
        </p:spPr>
        <p:txBody>
          <a:bodyPr wrap="square">
            <a:spAutoFit/>
          </a:bodyPr>
          <a:p>
            <a:pPr marL="285750" indent="-285750">
              <a:lnSpc>
                <a:spcPct val="150000"/>
              </a:lnSpc>
              <a:buFont typeface="Wingdings" panose="05000000000000000000" charset="0"/>
              <a:buChar char="Ø"/>
            </a:pPr>
            <a:r>
              <a:rPr lang="zh-CN" sz="2400" b="1">
                <a:ea typeface="宋体" panose="02010600030101010101" pitchFamily="2" charset="-122"/>
              </a:rPr>
              <a:t>营利方式</a:t>
            </a:r>
            <a:endParaRPr lang="zh-CN" sz="2400" b="1">
              <a:ea typeface="宋体" panose="02010600030101010101" pitchFamily="2" charset="-122"/>
            </a:endParaRPr>
          </a:p>
        </p:txBody>
      </p:sp>
      <p:sp>
        <p:nvSpPr>
          <p:cNvPr id="2" name="任意多边形: 形状 36"/>
          <p:cNvSpPr/>
          <p:nvPr>
            <p:custDataLst>
              <p:tags r:id="rId2"/>
            </p:custDataLst>
          </p:nvPr>
        </p:nvSpPr>
        <p:spPr>
          <a:xfrm flipH="1" flipV="1">
            <a:off x="2799379" y="3939352"/>
            <a:ext cx="4977648" cy="1566013"/>
          </a:xfrm>
          <a:custGeom>
            <a:avLst/>
            <a:gdLst>
              <a:gd name="connsiteX0" fmla="*/ 0 w 9453"/>
              <a:gd name="connsiteY0" fmla="*/ 2967 h 2974"/>
              <a:gd name="connsiteX1" fmla="*/ 3610 w 9453"/>
              <a:gd name="connsiteY1" fmla="*/ 2974 h 2974"/>
              <a:gd name="connsiteX2" fmla="*/ 5304 w 9453"/>
              <a:gd name="connsiteY2" fmla="*/ 0 h 2974"/>
              <a:gd name="connsiteX3" fmla="*/ 9453 w 9453"/>
              <a:gd name="connsiteY3" fmla="*/ 0 h 2974"/>
            </a:gdLst>
            <a:ahLst/>
            <a:cxnLst>
              <a:cxn ang="0">
                <a:pos x="connsiteX0" y="connsiteY0"/>
              </a:cxn>
              <a:cxn ang="0">
                <a:pos x="connsiteX1" y="connsiteY1"/>
              </a:cxn>
              <a:cxn ang="0">
                <a:pos x="connsiteX2" y="connsiteY2"/>
              </a:cxn>
              <a:cxn ang="0">
                <a:pos x="connsiteX3" y="connsiteY3"/>
              </a:cxn>
            </a:cxnLst>
            <a:rect l="l" t="t" r="r" b="b"/>
            <a:pathLst>
              <a:path w="9453" h="2974">
                <a:moveTo>
                  <a:pt x="0" y="2967"/>
                </a:moveTo>
                <a:lnTo>
                  <a:pt x="3610" y="2974"/>
                </a:lnTo>
                <a:lnTo>
                  <a:pt x="5304" y="0"/>
                </a:lnTo>
                <a:lnTo>
                  <a:pt x="9453" y="0"/>
                </a:lnTo>
              </a:path>
            </a:pathLst>
          </a:custGeom>
          <a:ln w="15875">
            <a:gradFill flip="none" rotWithShape="1">
              <a:gsLst>
                <a:gs pos="0">
                  <a:schemeClr val="accent2">
                    <a:alpha val="0"/>
                  </a:schemeClr>
                </a:gs>
                <a:gs pos="46800">
                  <a:schemeClr val="accent2">
                    <a:alpha val="100000"/>
                  </a:schemeClr>
                </a:gs>
                <a:gs pos="100000">
                  <a:schemeClr val="accent2">
                    <a:alpha val="0"/>
                  </a:schemeClr>
                </a:gs>
              </a:gsLst>
              <a:lin ang="0" scaled="1"/>
              <a:tileRect/>
            </a:gradFill>
            <a:prstDash val="sysDot"/>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79216" tIns="39608" rIns="79216" bIns="39608" numCol="1" spcCol="0" rtlCol="0" fromWordArt="0" anchor="ctr" anchorCtr="0" forceAA="0" compatLnSpc="1">
            <a:noAutofit/>
          </a:bodyPr>
          <a:p>
            <a:pPr lvl="0" algn="l">
              <a:buClrTx/>
              <a:buSzTx/>
              <a:buFontTx/>
            </a:pPr>
            <a:endParaRPr lang="zh-CN" altLang="en-US" sz="1560">
              <a:solidFill>
                <a:schemeClr val="tx1"/>
              </a:solidFill>
              <a:sym typeface="+mn-ea"/>
            </a:endParaRPr>
          </a:p>
        </p:txBody>
      </p:sp>
      <p:sp>
        <p:nvSpPr>
          <p:cNvPr id="5" name="任意多边形: 形状 32"/>
          <p:cNvSpPr/>
          <p:nvPr>
            <p:custDataLst>
              <p:tags r:id="rId3"/>
            </p:custDataLst>
          </p:nvPr>
        </p:nvSpPr>
        <p:spPr>
          <a:xfrm flipH="1">
            <a:off x="3838298" y="2202731"/>
            <a:ext cx="4085115" cy="1566013"/>
          </a:xfrm>
          <a:custGeom>
            <a:avLst/>
            <a:gdLst>
              <a:gd name="connsiteX0" fmla="*/ 0 w 5907575"/>
              <a:gd name="connsiteY0" fmla="*/ 1888309 h 1888308"/>
              <a:gd name="connsiteX1" fmla="*/ 2197363 w 5907575"/>
              <a:gd name="connsiteY1" fmla="*/ 1888309 h 1888308"/>
              <a:gd name="connsiteX2" fmla="*/ 3273069 w 5907575"/>
              <a:gd name="connsiteY2" fmla="*/ 0 h 1888308"/>
              <a:gd name="connsiteX3" fmla="*/ 5907576 w 5907575"/>
              <a:gd name="connsiteY3" fmla="*/ 0 h 1888308"/>
              <a:gd name="connsiteX0-1" fmla="*/ 0 w 4942376"/>
              <a:gd name="connsiteY0-2" fmla="*/ 1907359 h 1907359"/>
              <a:gd name="connsiteX1-3" fmla="*/ 1232163 w 4942376"/>
              <a:gd name="connsiteY1-4" fmla="*/ 1888309 h 1907359"/>
              <a:gd name="connsiteX2-5" fmla="*/ 2307869 w 4942376"/>
              <a:gd name="connsiteY2-6" fmla="*/ 0 h 1907359"/>
              <a:gd name="connsiteX3-7" fmla="*/ 4942376 w 4942376"/>
              <a:gd name="connsiteY3-8" fmla="*/ 0 h 1907359"/>
              <a:gd name="connsiteX0-9" fmla="*/ 0 w 4936026"/>
              <a:gd name="connsiteY0-10" fmla="*/ 1881959 h 1888309"/>
              <a:gd name="connsiteX1-11" fmla="*/ 1225813 w 4936026"/>
              <a:gd name="connsiteY1-12" fmla="*/ 1888309 h 1888309"/>
              <a:gd name="connsiteX2-13" fmla="*/ 2301519 w 4936026"/>
              <a:gd name="connsiteY2-14" fmla="*/ 0 h 1888309"/>
              <a:gd name="connsiteX3-15" fmla="*/ 4936026 w 4936026"/>
              <a:gd name="connsiteY3-16" fmla="*/ 0 h 1888309"/>
              <a:gd name="connsiteX0-17" fmla="*/ 0 w 4936026"/>
              <a:gd name="connsiteY0-18" fmla="*/ 1896246 h 1896246"/>
              <a:gd name="connsiteX1-19" fmla="*/ 1225813 w 4936026"/>
              <a:gd name="connsiteY1-20" fmla="*/ 1888309 h 1896246"/>
              <a:gd name="connsiteX2-21" fmla="*/ 2301519 w 4936026"/>
              <a:gd name="connsiteY2-22" fmla="*/ 0 h 1896246"/>
              <a:gd name="connsiteX3-23" fmla="*/ 4936026 w 4936026"/>
              <a:gd name="connsiteY3-24" fmla="*/ 0 h 1896246"/>
              <a:gd name="connsiteX0-25" fmla="*/ 0 w 4926501"/>
              <a:gd name="connsiteY0-26" fmla="*/ 1886721 h 1888309"/>
              <a:gd name="connsiteX1-27" fmla="*/ 1216288 w 4926501"/>
              <a:gd name="connsiteY1-28" fmla="*/ 1888309 h 1888309"/>
              <a:gd name="connsiteX2-29" fmla="*/ 2291994 w 4926501"/>
              <a:gd name="connsiteY2-30" fmla="*/ 0 h 1888309"/>
              <a:gd name="connsiteX3-31" fmla="*/ 4926501 w 4926501"/>
              <a:gd name="connsiteY3-32" fmla="*/ 0 h 1888309"/>
            </a:gdLst>
            <a:ahLst/>
            <a:cxnLst>
              <a:cxn ang="0">
                <a:pos x="connsiteX0-1" y="connsiteY0-2"/>
              </a:cxn>
              <a:cxn ang="0">
                <a:pos x="connsiteX1-3" y="connsiteY1-4"/>
              </a:cxn>
              <a:cxn ang="0">
                <a:pos x="connsiteX2-5" y="connsiteY2-6"/>
              </a:cxn>
              <a:cxn ang="0">
                <a:pos x="connsiteX3-7" y="connsiteY3-8"/>
              </a:cxn>
            </a:cxnLst>
            <a:rect l="l" t="t" r="r" b="b"/>
            <a:pathLst>
              <a:path w="4926501" h="1888309">
                <a:moveTo>
                  <a:pt x="0" y="1886721"/>
                </a:moveTo>
                <a:lnTo>
                  <a:pt x="1216288" y="1888309"/>
                </a:lnTo>
                <a:lnTo>
                  <a:pt x="2291994" y="0"/>
                </a:lnTo>
                <a:lnTo>
                  <a:pt x="4926501" y="0"/>
                </a:lnTo>
              </a:path>
            </a:pathLst>
          </a:custGeom>
          <a:ln w="15875">
            <a:gradFill flip="none" rotWithShape="1">
              <a:gsLst>
                <a:gs pos="0">
                  <a:schemeClr val="accent1">
                    <a:alpha val="0"/>
                  </a:schemeClr>
                </a:gs>
                <a:gs pos="46800">
                  <a:schemeClr val="accent1">
                    <a:alpha val="100000"/>
                  </a:schemeClr>
                </a:gs>
                <a:gs pos="100000">
                  <a:schemeClr val="accent1">
                    <a:alpha val="0"/>
                  </a:schemeClr>
                </a:gs>
              </a:gsLst>
              <a:lin ang="0" scaled="1"/>
              <a:tileRect/>
            </a:gradFill>
            <a:prstDash val="sysDot"/>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79216" tIns="39608" rIns="79216" bIns="39608" numCol="1" spcCol="0" rtlCol="0" fromWordArt="0" anchor="ctr" anchorCtr="0" forceAA="0" compatLnSpc="1">
            <a:noAutofit/>
          </a:bodyPr>
          <a:p>
            <a:pPr lvl="0" algn="l">
              <a:buClrTx/>
              <a:buSzTx/>
              <a:buFontTx/>
            </a:pPr>
            <a:endParaRPr lang="zh-CN" altLang="en-US" sz="1560">
              <a:solidFill>
                <a:schemeClr val="tx1"/>
              </a:solidFill>
              <a:sym typeface="+mn-ea"/>
            </a:endParaRPr>
          </a:p>
        </p:txBody>
      </p:sp>
      <p:sp>
        <p:nvSpPr>
          <p:cNvPr id="35" name="任意多边形: 形状 34"/>
          <p:cNvSpPr/>
          <p:nvPr>
            <p:custDataLst>
              <p:tags r:id="rId4"/>
            </p:custDataLst>
          </p:nvPr>
        </p:nvSpPr>
        <p:spPr>
          <a:xfrm flipH="1">
            <a:off x="1420298" y="2639782"/>
            <a:ext cx="6502589" cy="1187938"/>
          </a:xfrm>
          <a:custGeom>
            <a:avLst/>
            <a:gdLst>
              <a:gd name="connsiteX0" fmla="*/ 0 w 7638210"/>
              <a:gd name="connsiteY0" fmla="*/ 1425988 h 1425987"/>
              <a:gd name="connsiteX1" fmla="*/ 4674824 w 7638210"/>
              <a:gd name="connsiteY1" fmla="*/ 1425988 h 1425987"/>
              <a:gd name="connsiteX2" fmla="*/ 5507569 w 7638210"/>
              <a:gd name="connsiteY2" fmla="*/ 0 h 1425987"/>
              <a:gd name="connsiteX3" fmla="*/ 7638211 w 7638210"/>
              <a:gd name="connsiteY3" fmla="*/ 0 h 1425987"/>
              <a:gd name="connsiteX0-1" fmla="*/ 0 w 7841411"/>
              <a:gd name="connsiteY0-2" fmla="*/ 1432338 h 1432338"/>
              <a:gd name="connsiteX1-3" fmla="*/ 4878024 w 7841411"/>
              <a:gd name="connsiteY1-4" fmla="*/ 1425988 h 1432338"/>
              <a:gd name="connsiteX2-5" fmla="*/ 5710769 w 7841411"/>
              <a:gd name="connsiteY2-6" fmla="*/ 0 h 1432338"/>
              <a:gd name="connsiteX3-7" fmla="*/ 7841411 w 7841411"/>
              <a:gd name="connsiteY3-8" fmla="*/ 0 h 1432338"/>
            </a:gdLst>
            <a:ahLst/>
            <a:cxnLst>
              <a:cxn ang="0">
                <a:pos x="connsiteX0-1" y="connsiteY0-2"/>
              </a:cxn>
              <a:cxn ang="0">
                <a:pos x="connsiteX1-3" y="connsiteY1-4"/>
              </a:cxn>
              <a:cxn ang="0">
                <a:pos x="connsiteX2-5" y="connsiteY2-6"/>
              </a:cxn>
              <a:cxn ang="0">
                <a:pos x="connsiteX3-7" y="connsiteY3-8"/>
              </a:cxn>
            </a:cxnLst>
            <a:rect l="l" t="t" r="r" b="b"/>
            <a:pathLst>
              <a:path w="7841411" h="1432338">
                <a:moveTo>
                  <a:pt x="0" y="1432338"/>
                </a:moveTo>
                <a:lnTo>
                  <a:pt x="4878024" y="1425988"/>
                </a:lnTo>
                <a:lnTo>
                  <a:pt x="5710769" y="0"/>
                </a:lnTo>
                <a:lnTo>
                  <a:pt x="7841411" y="0"/>
                </a:lnTo>
              </a:path>
            </a:pathLst>
          </a:custGeom>
          <a:ln w="15875">
            <a:gradFill flip="none" rotWithShape="1">
              <a:gsLst>
                <a:gs pos="0">
                  <a:schemeClr val="accent1">
                    <a:alpha val="0"/>
                  </a:schemeClr>
                </a:gs>
                <a:gs pos="46800">
                  <a:schemeClr val="accent1">
                    <a:alpha val="100000"/>
                  </a:schemeClr>
                </a:gs>
                <a:gs pos="100000">
                  <a:schemeClr val="accent1">
                    <a:alpha val="0"/>
                  </a:schemeClr>
                </a:gs>
              </a:gsLst>
              <a:lin ang="0" scaled="1"/>
              <a:tileRect/>
            </a:gradFill>
            <a:prstDash val="sysDot"/>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79216" tIns="39608" rIns="79216" bIns="39608" numCol="1" spcCol="0" rtlCol="0" fromWordArt="0" anchor="ctr" anchorCtr="0" forceAA="0" compatLnSpc="1">
            <a:noAutofit/>
          </a:bodyPr>
          <a:p>
            <a:pPr lvl="0" algn="l">
              <a:buClrTx/>
              <a:buSzTx/>
              <a:buFontTx/>
            </a:pPr>
            <a:endParaRPr lang="zh-CN" altLang="en-US" sz="1560">
              <a:solidFill>
                <a:schemeClr val="tx1"/>
              </a:solidFill>
              <a:sym typeface="+mn-ea"/>
            </a:endParaRPr>
          </a:p>
        </p:txBody>
      </p:sp>
      <p:cxnSp>
        <p:nvCxnSpPr>
          <p:cNvPr id="6" name="直接连接符 5"/>
          <p:cNvCxnSpPr/>
          <p:nvPr>
            <p:custDataLst>
              <p:tags r:id="rId5"/>
            </p:custDataLst>
          </p:nvPr>
        </p:nvCxnSpPr>
        <p:spPr>
          <a:xfrm flipH="1">
            <a:off x="540403" y="3884062"/>
            <a:ext cx="7598376" cy="0"/>
          </a:xfrm>
          <a:prstGeom prst="line">
            <a:avLst/>
          </a:prstGeom>
          <a:noFill/>
          <a:ln w="15875" cap="flat" cmpd="sng" algn="ctr">
            <a:solidFill>
              <a:schemeClr val="accent1"/>
            </a:solidFill>
            <a:prstDash val="solid"/>
          </a:ln>
          <a:effectLst/>
        </p:spPr>
      </p:cxnSp>
      <p:sp>
        <p:nvSpPr>
          <p:cNvPr id="7" name="AutoShape 1"/>
          <p:cNvSpPr/>
          <p:nvPr>
            <p:custDataLst>
              <p:tags r:id="rId6"/>
            </p:custDataLst>
          </p:nvPr>
        </p:nvSpPr>
        <p:spPr bwMode="auto">
          <a:xfrm rot="12540000">
            <a:off x="7371569" y="3315368"/>
            <a:ext cx="1341695" cy="1306942"/>
          </a:xfrm>
          <a:custGeom>
            <a:avLst/>
            <a:gdLst/>
            <a:ahLst/>
            <a:cxnLst/>
            <a:rect l="0" t="0" r="r" b="b"/>
            <a:pathLst>
              <a:path w="21600" h="21600">
                <a:moveTo>
                  <a:pt x="21600" y="14990"/>
                </a:moveTo>
                <a:cubicBezTo>
                  <a:pt x="21600" y="15126"/>
                  <a:pt x="21600" y="15263"/>
                  <a:pt x="21600" y="15399"/>
                </a:cubicBezTo>
                <a:cubicBezTo>
                  <a:pt x="21594" y="15445"/>
                  <a:pt x="21584" y="15490"/>
                  <a:pt x="21584" y="15536"/>
                </a:cubicBezTo>
                <a:cubicBezTo>
                  <a:pt x="21583" y="15866"/>
                  <a:pt x="21538" y="16191"/>
                  <a:pt x="21471" y="16513"/>
                </a:cubicBezTo>
                <a:cubicBezTo>
                  <a:pt x="21274" y="17469"/>
                  <a:pt x="20847" y="18299"/>
                  <a:pt x="20177" y="18995"/>
                </a:cubicBezTo>
                <a:cubicBezTo>
                  <a:pt x="19694" y="19496"/>
                  <a:pt x="19133" y="19885"/>
                  <a:pt x="18522" y="20201"/>
                </a:cubicBezTo>
                <a:cubicBezTo>
                  <a:pt x="17784" y="20582"/>
                  <a:pt x="17006" y="20844"/>
                  <a:pt x="16205" y="21041"/>
                </a:cubicBezTo>
                <a:cubicBezTo>
                  <a:pt x="15549" y="21201"/>
                  <a:pt x="14886" y="21315"/>
                  <a:pt x="14217" y="21398"/>
                </a:cubicBezTo>
                <a:cubicBezTo>
                  <a:pt x="13683" y="21465"/>
                  <a:pt x="13147" y="21516"/>
                  <a:pt x="12611" y="21540"/>
                </a:cubicBezTo>
                <a:cubicBezTo>
                  <a:pt x="12079" y="21565"/>
                  <a:pt x="11548" y="21574"/>
                  <a:pt x="11017" y="21590"/>
                </a:cubicBezTo>
                <a:cubicBezTo>
                  <a:pt x="10990" y="21591"/>
                  <a:pt x="10963" y="21597"/>
                  <a:pt x="10936" y="21600"/>
                </a:cubicBezTo>
                <a:cubicBezTo>
                  <a:pt x="10845" y="21600"/>
                  <a:pt x="10755" y="21600"/>
                  <a:pt x="10664" y="21600"/>
                </a:cubicBezTo>
                <a:cubicBezTo>
                  <a:pt x="10625" y="21597"/>
                  <a:pt x="10586" y="21591"/>
                  <a:pt x="10547" y="21590"/>
                </a:cubicBezTo>
                <a:cubicBezTo>
                  <a:pt x="9871" y="21583"/>
                  <a:pt x="9194" y="21560"/>
                  <a:pt x="8519" y="21510"/>
                </a:cubicBezTo>
                <a:cubicBezTo>
                  <a:pt x="7699" y="21448"/>
                  <a:pt x="6883" y="21349"/>
                  <a:pt x="6076" y="21190"/>
                </a:cubicBezTo>
                <a:cubicBezTo>
                  <a:pt x="5309" y="21038"/>
                  <a:pt x="4557" y="20834"/>
                  <a:pt x="3829" y="20540"/>
                </a:cubicBezTo>
                <a:cubicBezTo>
                  <a:pt x="3154" y="20267"/>
                  <a:pt x="2517" y="19924"/>
                  <a:pt x="1944" y="19461"/>
                </a:cubicBezTo>
                <a:cubicBezTo>
                  <a:pt x="1121" y="18795"/>
                  <a:pt x="541" y="17957"/>
                  <a:pt x="245" y="16918"/>
                </a:cubicBezTo>
                <a:cubicBezTo>
                  <a:pt x="130" y="16515"/>
                  <a:pt x="62" y="16103"/>
                  <a:pt x="34" y="15684"/>
                </a:cubicBezTo>
                <a:cubicBezTo>
                  <a:pt x="28" y="15595"/>
                  <a:pt x="12" y="15507"/>
                  <a:pt x="0" y="15418"/>
                </a:cubicBezTo>
                <a:cubicBezTo>
                  <a:pt x="0" y="15275"/>
                  <a:pt x="0" y="15132"/>
                  <a:pt x="0" y="14990"/>
                </a:cubicBezTo>
                <a:cubicBezTo>
                  <a:pt x="9" y="14932"/>
                  <a:pt x="24" y="14875"/>
                  <a:pt x="27" y="14816"/>
                </a:cubicBezTo>
                <a:cubicBezTo>
                  <a:pt x="62" y="14139"/>
                  <a:pt x="174" y="13473"/>
                  <a:pt x="337" y="12816"/>
                </a:cubicBezTo>
                <a:cubicBezTo>
                  <a:pt x="559" y="11922"/>
                  <a:pt x="866" y="11057"/>
                  <a:pt x="1225" y="10212"/>
                </a:cubicBezTo>
                <a:cubicBezTo>
                  <a:pt x="1746" y="8981"/>
                  <a:pt x="2363" y="7801"/>
                  <a:pt x="3036" y="6651"/>
                </a:cubicBezTo>
                <a:cubicBezTo>
                  <a:pt x="3688" y="5538"/>
                  <a:pt x="4394" y="4464"/>
                  <a:pt x="5204" y="3465"/>
                </a:cubicBezTo>
                <a:cubicBezTo>
                  <a:pt x="5753" y="2789"/>
                  <a:pt x="6344" y="2155"/>
                  <a:pt x="7010" y="1599"/>
                </a:cubicBezTo>
                <a:cubicBezTo>
                  <a:pt x="7544" y="1152"/>
                  <a:pt x="8116" y="766"/>
                  <a:pt x="8747" y="479"/>
                </a:cubicBezTo>
                <a:cubicBezTo>
                  <a:pt x="9265" y="244"/>
                  <a:pt x="9803" y="87"/>
                  <a:pt x="10368" y="32"/>
                </a:cubicBezTo>
                <a:cubicBezTo>
                  <a:pt x="10461" y="23"/>
                  <a:pt x="10553" y="11"/>
                  <a:pt x="10646" y="0"/>
                </a:cubicBezTo>
                <a:cubicBezTo>
                  <a:pt x="10755" y="0"/>
                  <a:pt x="10863" y="0"/>
                  <a:pt x="10972" y="0"/>
                </a:cubicBezTo>
                <a:cubicBezTo>
                  <a:pt x="10999" y="5"/>
                  <a:pt x="11025" y="13"/>
                  <a:pt x="11052" y="15"/>
                </a:cubicBezTo>
                <a:cubicBezTo>
                  <a:pt x="11211" y="33"/>
                  <a:pt x="11371" y="43"/>
                  <a:pt x="11529" y="68"/>
                </a:cubicBezTo>
                <a:cubicBezTo>
                  <a:pt x="12160" y="165"/>
                  <a:pt x="12750" y="387"/>
                  <a:pt x="13311" y="696"/>
                </a:cubicBezTo>
                <a:cubicBezTo>
                  <a:pt x="14032" y="1093"/>
                  <a:pt x="14670" y="1607"/>
                  <a:pt x="15261" y="2185"/>
                </a:cubicBezTo>
                <a:cubicBezTo>
                  <a:pt x="15902" y="2811"/>
                  <a:pt x="16477" y="3498"/>
                  <a:pt x="17005" y="4225"/>
                </a:cubicBezTo>
                <a:cubicBezTo>
                  <a:pt x="18227" y="5906"/>
                  <a:pt x="19254" y="7707"/>
                  <a:pt x="20128" y="9601"/>
                </a:cubicBezTo>
                <a:cubicBezTo>
                  <a:pt x="20596" y="10615"/>
                  <a:pt x="20991" y="11657"/>
                  <a:pt x="21264" y="12744"/>
                </a:cubicBezTo>
                <a:cubicBezTo>
                  <a:pt x="21441" y="13445"/>
                  <a:pt x="21573" y="14154"/>
                  <a:pt x="21585" y="14881"/>
                </a:cubicBezTo>
                <a:cubicBezTo>
                  <a:pt x="21586" y="14918"/>
                  <a:pt x="21595" y="14954"/>
                  <a:pt x="21600" y="14990"/>
                </a:cubicBezTo>
                <a:close/>
                <a:moveTo>
                  <a:pt x="21600" y="14990"/>
                </a:moveTo>
              </a:path>
            </a:pathLst>
          </a:custGeom>
          <a:gradFill flip="none" rotWithShape="0">
            <a:gsLst>
              <a:gs pos="12000">
                <a:schemeClr val="accent1">
                  <a:lumMod val="40000"/>
                  <a:lumOff val="60000"/>
                  <a:alpha val="100000"/>
                </a:schemeClr>
              </a:gs>
              <a:gs pos="33000">
                <a:schemeClr val="accent1">
                  <a:alpha val="100000"/>
                </a:schemeClr>
              </a:gs>
              <a:gs pos="71000">
                <a:schemeClr val="accent1">
                  <a:lumMod val="75000"/>
                  <a:alpha val="100000"/>
                </a:schemeClr>
              </a:gs>
            </a:gsLst>
            <a:lin ang="2700000" scaled="1"/>
            <a:tileRect/>
          </a:gradFill>
          <a:ln w="25400" cap="flat">
            <a:noFill/>
            <a:miter lim="800000"/>
            <a:headEnd type="none" w="med" len="med"/>
            <a:tailEnd type="none" w="med" len="med"/>
          </a:ln>
          <a:effectLst>
            <a:outerShdw blurRad="63500" dist="190500" dir="2400000" sx="102000" sy="102000" algn="ctr" rotWithShape="0">
              <a:schemeClr val="accent1">
                <a:alpha val="15000"/>
              </a:schemeClr>
            </a:outerShdw>
          </a:effectLst>
        </p:spPr>
        <p:txBody>
          <a:bodyPr lIns="0" tIns="0" rIns="0" bIns="0"/>
          <a:p>
            <a:endParaRPr lang="en-US" sz="1560" kern="0">
              <a:solidFill>
                <a:prstClr val="black"/>
              </a:solidFill>
              <a:latin typeface="等线" panose="02010600030101010101" charset="-122"/>
              <a:cs typeface="Arial" panose="020B0604020202020204"/>
              <a:sym typeface="Arial" panose="020B0604020202020204"/>
            </a:endParaRPr>
          </a:p>
        </p:txBody>
      </p:sp>
      <p:sp>
        <p:nvSpPr>
          <p:cNvPr id="8" name="AutoShape 1"/>
          <p:cNvSpPr/>
          <p:nvPr>
            <p:custDataLst>
              <p:tags r:id="rId7"/>
            </p:custDataLst>
          </p:nvPr>
        </p:nvSpPr>
        <p:spPr bwMode="auto">
          <a:xfrm rot="12540000">
            <a:off x="7714365" y="3600242"/>
            <a:ext cx="704548" cy="686118"/>
          </a:xfrm>
          <a:custGeom>
            <a:avLst/>
            <a:gdLst/>
            <a:ahLst/>
            <a:cxnLst/>
            <a:rect l="0" t="0" r="r" b="b"/>
            <a:pathLst>
              <a:path w="21600" h="21600">
                <a:moveTo>
                  <a:pt x="21600" y="14990"/>
                </a:moveTo>
                <a:cubicBezTo>
                  <a:pt x="21600" y="15126"/>
                  <a:pt x="21600" y="15263"/>
                  <a:pt x="21600" y="15399"/>
                </a:cubicBezTo>
                <a:cubicBezTo>
                  <a:pt x="21594" y="15445"/>
                  <a:pt x="21584" y="15490"/>
                  <a:pt x="21584" y="15536"/>
                </a:cubicBezTo>
                <a:cubicBezTo>
                  <a:pt x="21583" y="15866"/>
                  <a:pt x="21538" y="16191"/>
                  <a:pt x="21471" y="16513"/>
                </a:cubicBezTo>
                <a:cubicBezTo>
                  <a:pt x="21274" y="17469"/>
                  <a:pt x="20847" y="18299"/>
                  <a:pt x="20177" y="18995"/>
                </a:cubicBezTo>
                <a:cubicBezTo>
                  <a:pt x="19694" y="19496"/>
                  <a:pt x="19133" y="19885"/>
                  <a:pt x="18522" y="20201"/>
                </a:cubicBezTo>
                <a:cubicBezTo>
                  <a:pt x="17784" y="20582"/>
                  <a:pt x="17006" y="20844"/>
                  <a:pt x="16205" y="21041"/>
                </a:cubicBezTo>
                <a:cubicBezTo>
                  <a:pt x="15549" y="21201"/>
                  <a:pt x="14886" y="21315"/>
                  <a:pt x="14217" y="21398"/>
                </a:cubicBezTo>
                <a:cubicBezTo>
                  <a:pt x="13683" y="21465"/>
                  <a:pt x="13147" y="21516"/>
                  <a:pt x="12611" y="21540"/>
                </a:cubicBezTo>
                <a:cubicBezTo>
                  <a:pt x="12079" y="21565"/>
                  <a:pt x="11548" y="21574"/>
                  <a:pt x="11017" y="21590"/>
                </a:cubicBezTo>
                <a:cubicBezTo>
                  <a:pt x="10990" y="21591"/>
                  <a:pt x="10963" y="21597"/>
                  <a:pt x="10936" y="21600"/>
                </a:cubicBezTo>
                <a:cubicBezTo>
                  <a:pt x="10845" y="21600"/>
                  <a:pt x="10755" y="21600"/>
                  <a:pt x="10664" y="21600"/>
                </a:cubicBezTo>
                <a:cubicBezTo>
                  <a:pt x="10625" y="21597"/>
                  <a:pt x="10586" y="21591"/>
                  <a:pt x="10547" y="21590"/>
                </a:cubicBezTo>
                <a:cubicBezTo>
                  <a:pt x="9871" y="21583"/>
                  <a:pt x="9194" y="21560"/>
                  <a:pt x="8519" y="21510"/>
                </a:cubicBezTo>
                <a:cubicBezTo>
                  <a:pt x="7699" y="21448"/>
                  <a:pt x="6883" y="21349"/>
                  <a:pt x="6076" y="21190"/>
                </a:cubicBezTo>
                <a:cubicBezTo>
                  <a:pt x="5309" y="21038"/>
                  <a:pt x="4557" y="20834"/>
                  <a:pt x="3829" y="20540"/>
                </a:cubicBezTo>
                <a:cubicBezTo>
                  <a:pt x="3154" y="20267"/>
                  <a:pt x="2517" y="19924"/>
                  <a:pt x="1944" y="19461"/>
                </a:cubicBezTo>
                <a:cubicBezTo>
                  <a:pt x="1121" y="18795"/>
                  <a:pt x="541" y="17957"/>
                  <a:pt x="245" y="16918"/>
                </a:cubicBezTo>
                <a:cubicBezTo>
                  <a:pt x="130" y="16515"/>
                  <a:pt x="62" y="16103"/>
                  <a:pt x="34" y="15684"/>
                </a:cubicBezTo>
                <a:cubicBezTo>
                  <a:pt x="28" y="15595"/>
                  <a:pt x="12" y="15507"/>
                  <a:pt x="0" y="15418"/>
                </a:cubicBezTo>
                <a:cubicBezTo>
                  <a:pt x="0" y="15275"/>
                  <a:pt x="0" y="15132"/>
                  <a:pt x="0" y="14990"/>
                </a:cubicBezTo>
                <a:cubicBezTo>
                  <a:pt x="9" y="14932"/>
                  <a:pt x="24" y="14875"/>
                  <a:pt x="27" y="14816"/>
                </a:cubicBezTo>
                <a:cubicBezTo>
                  <a:pt x="62" y="14139"/>
                  <a:pt x="174" y="13473"/>
                  <a:pt x="337" y="12816"/>
                </a:cubicBezTo>
                <a:cubicBezTo>
                  <a:pt x="559" y="11922"/>
                  <a:pt x="866" y="11057"/>
                  <a:pt x="1225" y="10212"/>
                </a:cubicBezTo>
                <a:cubicBezTo>
                  <a:pt x="1746" y="8981"/>
                  <a:pt x="2363" y="7801"/>
                  <a:pt x="3036" y="6651"/>
                </a:cubicBezTo>
                <a:cubicBezTo>
                  <a:pt x="3688" y="5538"/>
                  <a:pt x="4394" y="4464"/>
                  <a:pt x="5204" y="3465"/>
                </a:cubicBezTo>
                <a:cubicBezTo>
                  <a:pt x="5753" y="2789"/>
                  <a:pt x="6344" y="2155"/>
                  <a:pt x="7010" y="1599"/>
                </a:cubicBezTo>
                <a:cubicBezTo>
                  <a:pt x="7544" y="1152"/>
                  <a:pt x="8116" y="766"/>
                  <a:pt x="8747" y="479"/>
                </a:cubicBezTo>
                <a:cubicBezTo>
                  <a:pt x="9265" y="244"/>
                  <a:pt x="9803" y="87"/>
                  <a:pt x="10368" y="32"/>
                </a:cubicBezTo>
                <a:cubicBezTo>
                  <a:pt x="10461" y="23"/>
                  <a:pt x="10553" y="11"/>
                  <a:pt x="10646" y="0"/>
                </a:cubicBezTo>
                <a:cubicBezTo>
                  <a:pt x="10755" y="0"/>
                  <a:pt x="10863" y="0"/>
                  <a:pt x="10972" y="0"/>
                </a:cubicBezTo>
                <a:cubicBezTo>
                  <a:pt x="10999" y="5"/>
                  <a:pt x="11025" y="13"/>
                  <a:pt x="11052" y="15"/>
                </a:cubicBezTo>
                <a:cubicBezTo>
                  <a:pt x="11211" y="33"/>
                  <a:pt x="11371" y="43"/>
                  <a:pt x="11529" y="68"/>
                </a:cubicBezTo>
                <a:cubicBezTo>
                  <a:pt x="12160" y="165"/>
                  <a:pt x="12750" y="387"/>
                  <a:pt x="13311" y="696"/>
                </a:cubicBezTo>
                <a:cubicBezTo>
                  <a:pt x="14032" y="1093"/>
                  <a:pt x="14670" y="1607"/>
                  <a:pt x="15261" y="2185"/>
                </a:cubicBezTo>
                <a:cubicBezTo>
                  <a:pt x="15902" y="2811"/>
                  <a:pt x="16477" y="3498"/>
                  <a:pt x="17005" y="4225"/>
                </a:cubicBezTo>
                <a:cubicBezTo>
                  <a:pt x="18227" y="5906"/>
                  <a:pt x="19254" y="7707"/>
                  <a:pt x="20128" y="9601"/>
                </a:cubicBezTo>
                <a:cubicBezTo>
                  <a:pt x="20596" y="10615"/>
                  <a:pt x="20991" y="11657"/>
                  <a:pt x="21264" y="12744"/>
                </a:cubicBezTo>
                <a:cubicBezTo>
                  <a:pt x="21441" y="13445"/>
                  <a:pt x="21573" y="14154"/>
                  <a:pt x="21585" y="14881"/>
                </a:cubicBezTo>
                <a:cubicBezTo>
                  <a:pt x="21586" y="14918"/>
                  <a:pt x="21595" y="14954"/>
                  <a:pt x="21600" y="14990"/>
                </a:cubicBezTo>
                <a:close/>
                <a:moveTo>
                  <a:pt x="21600" y="14990"/>
                </a:moveTo>
              </a:path>
            </a:pathLst>
          </a:custGeom>
          <a:solidFill>
            <a:srgbClr val="FFFFFF"/>
          </a:solidFill>
          <a:ln w="25400" cap="flat">
            <a:noFill/>
            <a:miter lim="800000"/>
            <a:headEnd type="none" w="med" len="med"/>
            <a:tailEnd type="none" w="med" len="med"/>
          </a:ln>
          <a:effectLst/>
        </p:spPr>
        <p:txBody>
          <a:bodyPr lIns="0" tIns="0" rIns="0" bIns="0"/>
          <a:p>
            <a:pPr marL="0" marR="0" lvl="0" indent="0" algn="l" defTabSz="914400" rtl="0" eaLnBrk="1" fontAlgn="auto" latinLnBrk="0" hangingPunct="1">
              <a:lnSpc>
                <a:spcPct val="100000"/>
              </a:lnSpc>
              <a:spcBef>
                <a:spcPts val="0"/>
              </a:spcBef>
              <a:spcAft>
                <a:spcPts val="0"/>
              </a:spcAft>
              <a:buClrTx/>
              <a:buSzTx/>
              <a:buFontTx/>
              <a:buNone/>
            </a:pPr>
            <a:endParaRPr kumimoji="0" lang="en-US" sz="1560" b="0" i="0" u="none" strike="noStrike" kern="0" cap="none" spc="0" normalizeH="0" baseline="0" noProof="0">
              <a:ln>
                <a:noFill/>
              </a:ln>
              <a:solidFill>
                <a:prstClr val="black"/>
              </a:solidFill>
              <a:effectLst/>
              <a:uLnTx/>
              <a:uFillTx/>
              <a:latin typeface="等线" panose="02010600030101010101" charset="-122"/>
              <a:ea typeface="+mn-ea"/>
              <a:cs typeface="Arial" panose="020B0604020202020204"/>
              <a:sym typeface="Arial" panose="020B0604020202020204"/>
            </a:endParaRPr>
          </a:p>
        </p:txBody>
      </p:sp>
      <p:sp>
        <p:nvSpPr>
          <p:cNvPr id="9" name="图形 17"/>
          <p:cNvSpPr/>
          <p:nvPr>
            <p:custDataLst>
              <p:tags r:id="rId8"/>
            </p:custDataLst>
          </p:nvPr>
        </p:nvSpPr>
        <p:spPr>
          <a:xfrm>
            <a:off x="7969751" y="3809289"/>
            <a:ext cx="236429" cy="206941"/>
          </a:xfrm>
          <a:custGeom>
            <a:avLst/>
            <a:gdLst>
              <a:gd name="connsiteX0" fmla="*/ 1230809 w 1542453"/>
              <a:gd name="connsiteY0" fmla="*/ 717540 h 1211658"/>
              <a:gd name="connsiteX1" fmla="*/ 1201229 w 1542453"/>
              <a:gd name="connsiteY1" fmla="*/ 644242 h 1211658"/>
              <a:gd name="connsiteX2" fmla="*/ 620241 w 1542453"/>
              <a:gd name="connsiteY2" fmla="*/ 73114 h 1211658"/>
              <a:gd name="connsiteX3" fmla="*/ 537456 w 1542453"/>
              <a:gd name="connsiteY3" fmla="*/ 21210 h 1211658"/>
              <a:gd name="connsiteX4" fmla="*/ 442764 w 1542453"/>
              <a:gd name="connsiteY4" fmla="*/ 2 h 1211658"/>
              <a:gd name="connsiteX5" fmla="*/ 104552 w 1542453"/>
              <a:gd name="connsiteY5" fmla="*/ 2 h 1211658"/>
              <a:gd name="connsiteX6" fmla="*/ 31254 w 1542453"/>
              <a:gd name="connsiteY6" fmla="*/ 30884 h 1211658"/>
              <a:gd name="connsiteX7" fmla="*/ 0 w 1542453"/>
              <a:gd name="connsiteY7" fmla="*/ 102880 h 1211658"/>
              <a:gd name="connsiteX8" fmla="*/ 0 w 1542453"/>
              <a:gd name="connsiteY8" fmla="*/ 434580 h 1211658"/>
              <a:gd name="connsiteX9" fmla="*/ 21580 w 1542453"/>
              <a:gd name="connsiteY9" fmla="*/ 527970 h 1211658"/>
              <a:gd name="connsiteX10" fmla="*/ 74414 w 1542453"/>
              <a:gd name="connsiteY10" fmla="*/ 609454 h 1211658"/>
              <a:gd name="connsiteX11" fmla="*/ 655402 w 1542453"/>
              <a:gd name="connsiteY11" fmla="*/ 1181884 h 1211658"/>
              <a:gd name="connsiteX12" fmla="*/ 728700 w 1542453"/>
              <a:gd name="connsiteY12" fmla="*/ 1210905 h 1211658"/>
              <a:gd name="connsiteX13" fmla="*/ 802928 w 1542453"/>
              <a:gd name="connsiteY13" fmla="*/ 1181884 h 1211658"/>
              <a:gd name="connsiteX14" fmla="*/ 1201229 w 1542453"/>
              <a:gd name="connsiteY14" fmla="*/ 789536 h 1211658"/>
              <a:gd name="connsiteX15" fmla="*/ 1230809 w 1542453"/>
              <a:gd name="connsiteY15" fmla="*/ 717540 h 1211658"/>
              <a:gd name="connsiteX16" fmla="*/ 333375 w 1542453"/>
              <a:gd name="connsiteY16" fmla="*/ 328912 h 1211658"/>
              <a:gd name="connsiteX17" fmla="*/ 260077 w 1542453"/>
              <a:gd name="connsiteY17" fmla="*/ 358678 h 1211658"/>
              <a:gd name="connsiteX18" fmla="*/ 186965 w 1542453"/>
              <a:gd name="connsiteY18" fmla="*/ 328912 h 1211658"/>
              <a:gd name="connsiteX19" fmla="*/ 156828 w 1542453"/>
              <a:gd name="connsiteY19" fmla="*/ 256917 h 1211658"/>
              <a:gd name="connsiteX20" fmla="*/ 186965 w 1542453"/>
              <a:gd name="connsiteY20" fmla="*/ 184735 h 1211658"/>
              <a:gd name="connsiteX21" fmla="*/ 260077 w 1542453"/>
              <a:gd name="connsiteY21" fmla="*/ 155156 h 1211658"/>
              <a:gd name="connsiteX22" fmla="*/ 333375 w 1542453"/>
              <a:gd name="connsiteY22" fmla="*/ 184735 h 1211658"/>
              <a:gd name="connsiteX23" fmla="*/ 362769 w 1542453"/>
              <a:gd name="connsiteY23" fmla="*/ 256917 h 1211658"/>
              <a:gd name="connsiteX24" fmla="*/ 333375 w 1542453"/>
              <a:gd name="connsiteY24" fmla="*/ 328912 h 1211658"/>
              <a:gd name="connsiteX25" fmla="*/ 1512838 w 1542453"/>
              <a:gd name="connsiteY25" fmla="*/ 643684 h 1211658"/>
              <a:gd name="connsiteX26" fmla="*/ 931850 w 1542453"/>
              <a:gd name="connsiteY26" fmla="*/ 73114 h 1211658"/>
              <a:gd name="connsiteX27" fmla="*/ 849064 w 1542453"/>
              <a:gd name="connsiteY27" fmla="*/ 21210 h 1211658"/>
              <a:gd name="connsiteX28" fmla="*/ 754373 w 1542453"/>
              <a:gd name="connsiteY28" fmla="*/ 2 h 1211658"/>
              <a:gd name="connsiteX29" fmla="*/ 571500 w 1542453"/>
              <a:gd name="connsiteY29" fmla="*/ 2 h 1211658"/>
              <a:gd name="connsiteX30" fmla="*/ 666378 w 1542453"/>
              <a:gd name="connsiteY30" fmla="*/ 21210 h 1211658"/>
              <a:gd name="connsiteX31" fmla="*/ 749164 w 1542453"/>
              <a:gd name="connsiteY31" fmla="*/ 73114 h 1211658"/>
              <a:gd name="connsiteX32" fmla="*/ 1330151 w 1542453"/>
              <a:gd name="connsiteY32" fmla="*/ 643684 h 1211658"/>
              <a:gd name="connsiteX33" fmla="*/ 1360289 w 1542453"/>
              <a:gd name="connsiteY33" fmla="*/ 716982 h 1211658"/>
              <a:gd name="connsiteX34" fmla="*/ 1330151 w 1542453"/>
              <a:gd name="connsiteY34" fmla="*/ 788977 h 1211658"/>
              <a:gd name="connsiteX35" fmla="*/ 949337 w 1542453"/>
              <a:gd name="connsiteY35" fmla="*/ 1165327 h 1211658"/>
              <a:gd name="connsiteX36" fmla="*/ 992498 w 1542453"/>
              <a:gd name="connsiteY36" fmla="*/ 1201045 h 1211658"/>
              <a:gd name="connsiteX37" fmla="*/ 1040123 w 1542453"/>
              <a:gd name="connsiteY37" fmla="*/ 1211649 h 1211658"/>
              <a:gd name="connsiteX38" fmla="*/ 1114537 w 1542453"/>
              <a:gd name="connsiteY38" fmla="*/ 1182070 h 1211658"/>
              <a:gd name="connsiteX39" fmla="*/ 1512838 w 1542453"/>
              <a:gd name="connsiteY39" fmla="*/ 788605 h 1211658"/>
              <a:gd name="connsiteX40" fmla="*/ 1542418 w 1542453"/>
              <a:gd name="connsiteY40" fmla="*/ 716424 h 1211658"/>
              <a:gd name="connsiteX41" fmla="*/ 1512838 w 1542453"/>
              <a:gd name="connsiteY41" fmla="*/ 643684 h 12116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1542453" h="1211658">
                <a:moveTo>
                  <a:pt x="1230809" y="717540"/>
                </a:moveTo>
                <a:cubicBezTo>
                  <a:pt x="1230995" y="690193"/>
                  <a:pt x="1220391" y="663776"/>
                  <a:pt x="1201229" y="644242"/>
                </a:cubicBezTo>
                <a:lnTo>
                  <a:pt x="620241" y="73114"/>
                </a:lnTo>
                <a:cubicBezTo>
                  <a:pt x="599777" y="53022"/>
                  <a:pt x="571500" y="35721"/>
                  <a:pt x="537456" y="21210"/>
                </a:cubicBezTo>
                <a:cubicBezTo>
                  <a:pt x="507504" y="8002"/>
                  <a:pt x="475320" y="746"/>
                  <a:pt x="442764" y="2"/>
                </a:cubicBezTo>
                <a:lnTo>
                  <a:pt x="104552" y="2"/>
                </a:lnTo>
                <a:cubicBezTo>
                  <a:pt x="77019" y="-184"/>
                  <a:pt x="50416" y="10978"/>
                  <a:pt x="31254" y="30884"/>
                </a:cubicBezTo>
                <a:cubicBezTo>
                  <a:pt x="11348" y="49488"/>
                  <a:pt x="0" y="75533"/>
                  <a:pt x="0" y="102880"/>
                </a:cubicBezTo>
                <a:lnTo>
                  <a:pt x="0" y="434580"/>
                </a:lnTo>
                <a:cubicBezTo>
                  <a:pt x="0" y="462486"/>
                  <a:pt x="6883" y="494484"/>
                  <a:pt x="21580" y="527970"/>
                </a:cubicBezTo>
                <a:cubicBezTo>
                  <a:pt x="36277" y="562573"/>
                  <a:pt x="52834" y="589362"/>
                  <a:pt x="74414" y="609454"/>
                </a:cubicBezTo>
                <a:lnTo>
                  <a:pt x="655402" y="1181884"/>
                </a:lnTo>
                <a:cubicBezTo>
                  <a:pt x="674750" y="1201231"/>
                  <a:pt x="701353" y="1211835"/>
                  <a:pt x="728700" y="1210905"/>
                </a:cubicBezTo>
                <a:cubicBezTo>
                  <a:pt x="756233" y="1211277"/>
                  <a:pt x="782836" y="1200859"/>
                  <a:pt x="802928" y="1181884"/>
                </a:cubicBezTo>
                <a:lnTo>
                  <a:pt x="1201229" y="789536"/>
                </a:lnTo>
                <a:cubicBezTo>
                  <a:pt x="1220205" y="770188"/>
                  <a:pt x="1230809" y="744329"/>
                  <a:pt x="1230809" y="717540"/>
                </a:cubicBezTo>
                <a:close/>
                <a:moveTo>
                  <a:pt x="333375" y="328912"/>
                </a:moveTo>
                <a:cubicBezTo>
                  <a:pt x="314027" y="348446"/>
                  <a:pt x="287610" y="359236"/>
                  <a:pt x="260077" y="358678"/>
                </a:cubicBezTo>
                <a:cubicBezTo>
                  <a:pt x="232730" y="359236"/>
                  <a:pt x="206127" y="348446"/>
                  <a:pt x="186965" y="328912"/>
                </a:cubicBezTo>
                <a:cubicBezTo>
                  <a:pt x="167246" y="310123"/>
                  <a:pt x="156456" y="284078"/>
                  <a:pt x="156828" y="256917"/>
                </a:cubicBezTo>
                <a:cubicBezTo>
                  <a:pt x="156828" y="229012"/>
                  <a:pt x="166501" y="205013"/>
                  <a:pt x="186965" y="184735"/>
                </a:cubicBezTo>
                <a:cubicBezTo>
                  <a:pt x="206313" y="165388"/>
                  <a:pt x="232730" y="154598"/>
                  <a:pt x="260077" y="155156"/>
                </a:cubicBezTo>
                <a:cubicBezTo>
                  <a:pt x="288541" y="155156"/>
                  <a:pt x="312911" y="164643"/>
                  <a:pt x="333375" y="184735"/>
                </a:cubicBezTo>
                <a:cubicBezTo>
                  <a:pt x="353839" y="204827"/>
                  <a:pt x="362769" y="228826"/>
                  <a:pt x="362769" y="256917"/>
                </a:cubicBezTo>
                <a:cubicBezTo>
                  <a:pt x="364257" y="284078"/>
                  <a:pt x="353467" y="310681"/>
                  <a:pt x="333375" y="328912"/>
                </a:cubicBezTo>
                <a:close/>
                <a:moveTo>
                  <a:pt x="1512838" y="643684"/>
                </a:moveTo>
                <a:lnTo>
                  <a:pt x="931850" y="73114"/>
                </a:lnTo>
                <a:cubicBezTo>
                  <a:pt x="911386" y="53022"/>
                  <a:pt x="883109" y="35721"/>
                  <a:pt x="849064" y="21210"/>
                </a:cubicBezTo>
                <a:cubicBezTo>
                  <a:pt x="819113" y="8002"/>
                  <a:pt x="786929" y="746"/>
                  <a:pt x="754373" y="2"/>
                </a:cubicBezTo>
                <a:lnTo>
                  <a:pt x="571500" y="2"/>
                </a:lnTo>
                <a:cubicBezTo>
                  <a:pt x="599963" y="2"/>
                  <a:pt x="632334" y="6700"/>
                  <a:pt x="666378" y="21210"/>
                </a:cubicBezTo>
                <a:cubicBezTo>
                  <a:pt x="701539" y="35721"/>
                  <a:pt x="728886" y="51906"/>
                  <a:pt x="749164" y="73114"/>
                </a:cubicBezTo>
                <a:lnTo>
                  <a:pt x="1330151" y="643684"/>
                </a:lnTo>
                <a:cubicBezTo>
                  <a:pt x="1349685" y="663032"/>
                  <a:pt x="1360475" y="689449"/>
                  <a:pt x="1360289" y="716982"/>
                </a:cubicBezTo>
                <a:cubicBezTo>
                  <a:pt x="1360847" y="744143"/>
                  <a:pt x="1349871" y="770188"/>
                  <a:pt x="1330151" y="788977"/>
                </a:cubicBezTo>
                <a:lnTo>
                  <a:pt x="949337" y="1165327"/>
                </a:lnTo>
                <a:cubicBezTo>
                  <a:pt x="965895" y="1181512"/>
                  <a:pt x="980591" y="1193232"/>
                  <a:pt x="992498" y="1201045"/>
                </a:cubicBezTo>
                <a:cubicBezTo>
                  <a:pt x="1004404" y="1208673"/>
                  <a:pt x="1020775" y="1211649"/>
                  <a:pt x="1040123" y="1211649"/>
                </a:cubicBezTo>
                <a:cubicBezTo>
                  <a:pt x="1067842" y="1212021"/>
                  <a:pt x="1094631" y="1201417"/>
                  <a:pt x="1114537" y="1182070"/>
                </a:cubicBezTo>
                <a:lnTo>
                  <a:pt x="1512838" y="788605"/>
                </a:lnTo>
                <a:cubicBezTo>
                  <a:pt x="1532372" y="769816"/>
                  <a:pt x="1543162" y="743585"/>
                  <a:pt x="1542418" y="716424"/>
                </a:cubicBezTo>
                <a:cubicBezTo>
                  <a:pt x="1542604" y="689263"/>
                  <a:pt x="1532000" y="663032"/>
                  <a:pt x="1512838" y="643684"/>
                </a:cubicBezTo>
                <a:close/>
              </a:path>
            </a:pathLst>
          </a:custGeom>
          <a:gradFill flip="none" rotWithShape="1">
            <a:gsLst>
              <a:gs pos="63000">
                <a:schemeClr val="accent1">
                  <a:alpha val="100000"/>
                </a:schemeClr>
              </a:gs>
              <a:gs pos="0">
                <a:schemeClr val="accent1">
                  <a:lumMod val="60000"/>
                  <a:lumOff val="40000"/>
                  <a:alpha val="100000"/>
                </a:schemeClr>
              </a:gs>
              <a:gs pos="99999">
                <a:schemeClr val="accent1">
                  <a:lumMod val="75000"/>
                  <a:alpha val="100000"/>
                </a:schemeClr>
              </a:gs>
            </a:gsLst>
            <a:lin ang="2700000" scaled="1"/>
            <a:tileRect/>
          </a:gradFill>
          <a:ln w="819" cap="flat">
            <a:noFill/>
            <a:prstDash val="solid"/>
            <a:miter/>
          </a:ln>
          <a:effectLst>
            <a:outerShdw blurRad="76200" dist="38100" dir="8100000" algn="tr" rotWithShape="0">
              <a:schemeClr val="accent1">
                <a:lumMod val="75000"/>
                <a:alpha val="40000"/>
              </a:schemeClr>
            </a:outerShdw>
          </a:effectLst>
        </p:spPr>
        <p:txBody>
          <a:bodyPr rot="0" spcFirstLastPara="0" vertOverflow="overflow" horzOverflow="overflow" vert="horz" wrap="square" lIns="79216" tIns="39608" rIns="79216" bIns="39608" numCol="1" spcCol="0" rtlCol="0" fromWordArt="0" anchor="ctr" anchorCtr="0" forceAA="0" compatLnSpc="1">
            <a:noAutofit/>
          </a:bodyPr>
          <a:p>
            <a:endParaRPr lang="zh-CN" altLang="en-US" sz="1560">
              <a:solidFill>
                <a:schemeClr val="tx1"/>
              </a:solidFill>
            </a:endParaRPr>
          </a:p>
        </p:txBody>
      </p:sp>
      <p:sp>
        <p:nvSpPr>
          <p:cNvPr id="13" name="标题"/>
          <p:cNvSpPr txBox="1"/>
          <p:nvPr>
            <p:custDataLst>
              <p:tags r:id="rId9"/>
            </p:custDataLst>
          </p:nvPr>
        </p:nvSpPr>
        <p:spPr>
          <a:xfrm flipH="1">
            <a:off x="4572290" y="2299033"/>
            <a:ext cx="1488608" cy="305409"/>
          </a:xfrm>
          <a:prstGeom prst="rect">
            <a:avLst/>
          </a:prstGeom>
          <a:noFill/>
        </p:spPr>
        <p:txBody>
          <a:bodyPr wrap="square" lIns="0" tIns="0" rIns="0" bIns="0" rtlCol="0" anchor="b">
            <a:noAutofit/>
          </a:bodyPr>
          <a:p>
            <a:r>
              <a:rPr lang="zh-CN" altLang="en-US" sz="2400" b="1" spc="300" dirty="0">
                <a:gradFill>
                  <a:gsLst>
                    <a:gs pos="36000">
                      <a:schemeClr val="accent1">
                        <a:alpha val="100000"/>
                      </a:schemeClr>
                    </a:gs>
                    <a:gs pos="99999">
                      <a:schemeClr val="accent1">
                        <a:lumMod val="75000"/>
                        <a:alpha val="100000"/>
                      </a:schemeClr>
                    </a:gs>
                  </a:gsLst>
                  <a:lin ang="2700000" scaled="1"/>
                </a:gradFill>
                <a:latin typeface="+mn-ea"/>
              </a:rPr>
              <a:t>利润中心</a:t>
            </a:r>
            <a:endParaRPr lang="zh-CN" altLang="en-US" sz="2400" b="1" spc="300" dirty="0">
              <a:gradFill>
                <a:gsLst>
                  <a:gs pos="36000">
                    <a:schemeClr val="accent1">
                      <a:alpha val="100000"/>
                    </a:schemeClr>
                  </a:gs>
                  <a:gs pos="99999">
                    <a:schemeClr val="accent1">
                      <a:lumMod val="75000"/>
                      <a:alpha val="100000"/>
                    </a:schemeClr>
                  </a:gs>
                </a:gsLst>
                <a:lin ang="2700000" scaled="1"/>
              </a:gradFill>
              <a:latin typeface="+mn-ea"/>
            </a:endParaRPr>
          </a:p>
        </p:txBody>
      </p:sp>
      <p:sp>
        <p:nvSpPr>
          <p:cNvPr id="40" name="标题"/>
          <p:cNvSpPr txBox="1"/>
          <p:nvPr>
            <p:custDataLst>
              <p:tags r:id="rId10"/>
            </p:custDataLst>
          </p:nvPr>
        </p:nvSpPr>
        <p:spPr>
          <a:xfrm flipH="1">
            <a:off x="1658832" y="2697178"/>
            <a:ext cx="1488608" cy="305409"/>
          </a:xfrm>
          <a:prstGeom prst="rect">
            <a:avLst/>
          </a:prstGeom>
          <a:noFill/>
        </p:spPr>
        <p:txBody>
          <a:bodyPr wrap="square" lIns="0" tIns="0" rIns="0" bIns="0" rtlCol="0" anchor="b">
            <a:noAutofit/>
          </a:bodyPr>
          <a:p>
            <a:r>
              <a:rPr lang="zh-CN" altLang="en-US" sz="2400" b="1" spc="300" dirty="0">
                <a:gradFill>
                  <a:gsLst>
                    <a:gs pos="36000">
                      <a:schemeClr val="accent1">
                        <a:alpha val="100000"/>
                      </a:schemeClr>
                    </a:gs>
                    <a:gs pos="99999">
                      <a:schemeClr val="accent1">
                        <a:lumMod val="75000"/>
                        <a:alpha val="100000"/>
                      </a:schemeClr>
                    </a:gs>
                  </a:gsLst>
                  <a:lin ang="2700000" scaled="1"/>
                </a:gradFill>
                <a:latin typeface="+mn-ea"/>
              </a:rPr>
              <a:t>成本中心</a:t>
            </a:r>
            <a:endParaRPr lang="zh-CN" altLang="en-US" sz="2400" b="1" spc="300" dirty="0">
              <a:gradFill>
                <a:gsLst>
                  <a:gs pos="36000">
                    <a:schemeClr val="accent1">
                      <a:alpha val="100000"/>
                    </a:schemeClr>
                  </a:gs>
                  <a:gs pos="99999">
                    <a:schemeClr val="accent1">
                      <a:lumMod val="75000"/>
                      <a:alpha val="100000"/>
                    </a:schemeClr>
                  </a:gs>
                </a:gsLst>
                <a:lin ang="2700000" scaled="1"/>
              </a:gradFill>
              <a:latin typeface="+mn-ea"/>
            </a:endParaRPr>
          </a:p>
        </p:txBody>
      </p:sp>
      <p:sp>
        <p:nvSpPr>
          <p:cNvPr id="15" name="标题"/>
          <p:cNvSpPr txBox="1"/>
          <p:nvPr>
            <p:custDataLst>
              <p:tags r:id="rId11"/>
            </p:custDataLst>
          </p:nvPr>
        </p:nvSpPr>
        <p:spPr>
          <a:xfrm flipH="1">
            <a:off x="3563735" y="5084839"/>
            <a:ext cx="1488608" cy="305409"/>
          </a:xfrm>
          <a:prstGeom prst="rect">
            <a:avLst/>
          </a:prstGeom>
          <a:noFill/>
        </p:spPr>
        <p:txBody>
          <a:bodyPr wrap="square" lIns="0" tIns="0" rIns="0" bIns="0" rtlCol="0" anchor="b">
            <a:noAutofit/>
          </a:bodyPr>
          <a:p>
            <a:r>
              <a:rPr lang="zh-CN" altLang="en-US" sz="2400" b="1" spc="300" dirty="0">
                <a:gradFill>
                  <a:gsLst>
                    <a:gs pos="36000">
                      <a:schemeClr val="accent2">
                        <a:alpha val="100000"/>
                      </a:schemeClr>
                    </a:gs>
                    <a:gs pos="99999">
                      <a:schemeClr val="accent2">
                        <a:lumMod val="75000"/>
                        <a:alpha val="100000"/>
                      </a:schemeClr>
                    </a:gs>
                  </a:gsLst>
                  <a:lin ang="2700000" scaled="1"/>
                </a:gradFill>
                <a:latin typeface="+mn-ea"/>
              </a:rPr>
              <a:t>售价中心</a:t>
            </a:r>
            <a:endParaRPr lang="zh-CN" altLang="en-US" sz="2400" b="1" spc="300" dirty="0">
              <a:gradFill>
                <a:gsLst>
                  <a:gs pos="36000">
                    <a:schemeClr val="accent2">
                      <a:alpha val="100000"/>
                    </a:schemeClr>
                  </a:gs>
                  <a:gs pos="99999">
                    <a:schemeClr val="accent2">
                      <a:lumMod val="75000"/>
                      <a:alpha val="100000"/>
                    </a:schemeClr>
                  </a:gs>
                </a:gsLst>
                <a:lin ang="2700000" scaled="1"/>
              </a:gradFill>
              <a:latin typeface="+mn-ea"/>
            </a:endParaRPr>
          </a:p>
        </p:txBody>
      </p:sp>
      <p:sp>
        <p:nvSpPr>
          <p:cNvPr id="16" name="图形 15"/>
          <p:cNvSpPr/>
          <p:nvPr>
            <p:custDataLst>
              <p:tags r:id="rId12"/>
            </p:custDataLst>
          </p:nvPr>
        </p:nvSpPr>
        <p:spPr>
          <a:xfrm>
            <a:off x="192867" y="3077887"/>
            <a:ext cx="763524" cy="1632887"/>
          </a:xfrm>
          <a:custGeom>
            <a:avLst/>
            <a:gdLst>
              <a:gd name="connsiteX0" fmla="*/ 96537 w 1124449"/>
              <a:gd name="connsiteY0" fmla="*/ 17265 h 2405060"/>
              <a:gd name="connsiteX1" fmla="*/ 1094918 w 1124449"/>
              <a:gd name="connsiteY1" fmla="*/ 1119002 h 2405060"/>
              <a:gd name="connsiteX2" fmla="*/ 1095353 w 1124449"/>
              <a:gd name="connsiteY2" fmla="*/ 1271430 h 2405060"/>
              <a:gd name="connsiteX3" fmla="*/ 93063 w 1124449"/>
              <a:gd name="connsiteY3" fmla="*/ 2390538 h 2405060"/>
              <a:gd name="connsiteX4" fmla="*/ 21408 w 1124449"/>
              <a:gd name="connsiteY4" fmla="*/ 2347111 h 2405060"/>
              <a:gd name="connsiteX5" fmla="*/ 5775 w 1124449"/>
              <a:gd name="connsiteY5" fmla="*/ 70245 h 2405060"/>
              <a:gd name="connsiteX6" fmla="*/ 96537 w 1124449"/>
              <a:gd name="connsiteY6" fmla="*/ 17265 h 24050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24449" h="2405060">
                <a:moveTo>
                  <a:pt x="96537" y="17265"/>
                </a:moveTo>
                <a:lnTo>
                  <a:pt x="1094918" y="1119002"/>
                </a:lnTo>
                <a:cubicBezTo>
                  <a:pt x="1134002" y="1161994"/>
                  <a:pt x="1134437" y="1228003"/>
                  <a:pt x="1095353" y="1271430"/>
                </a:cubicBezTo>
                <a:lnTo>
                  <a:pt x="93063" y="2390538"/>
                </a:lnTo>
                <a:cubicBezTo>
                  <a:pt x="61361" y="2425713"/>
                  <a:pt x="4472" y="2391406"/>
                  <a:pt x="21408" y="2347111"/>
                </a:cubicBezTo>
                <a:cubicBezTo>
                  <a:pt x="171665" y="1954099"/>
                  <a:pt x="642846" y="1238425"/>
                  <a:pt x="5775" y="70245"/>
                </a:cubicBezTo>
                <a:cubicBezTo>
                  <a:pt x="-22018" y="19002"/>
                  <a:pt x="57453" y="-25728"/>
                  <a:pt x="96537" y="17265"/>
                </a:cubicBezTo>
                <a:close/>
              </a:path>
            </a:pathLst>
          </a:custGeom>
          <a:gradFill flip="none" rotWithShape="0">
            <a:gsLst>
              <a:gs pos="12000">
                <a:schemeClr val="accent1">
                  <a:lumMod val="40000"/>
                  <a:lumOff val="60000"/>
                  <a:alpha val="100000"/>
                </a:schemeClr>
              </a:gs>
              <a:gs pos="33000">
                <a:schemeClr val="accent1">
                  <a:alpha val="100000"/>
                </a:schemeClr>
              </a:gs>
              <a:gs pos="71000">
                <a:schemeClr val="accent1">
                  <a:lumMod val="75000"/>
                  <a:alpha val="100000"/>
                </a:schemeClr>
              </a:gs>
            </a:gsLst>
            <a:lin ang="2700000" scaled="1"/>
            <a:tileRect/>
          </a:gradFill>
          <a:ln w="25400" cap="flat">
            <a:noFill/>
            <a:miter lim="800000"/>
            <a:headEnd type="none" w="med" len="med"/>
            <a:tailEnd type="none" w="med" len="med"/>
          </a:ln>
          <a:effectLst>
            <a:outerShdw blurRad="63500" dist="190500" dir="2400000" sx="102000" sy="102000" algn="ctr" rotWithShape="0">
              <a:schemeClr val="accent1">
                <a:alpha val="15000"/>
              </a:schemeClr>
            </a:outerShdw>
          </a:effectLst>
        </p:spPr>
        <p:txBody>
          <a:bodyPr lIns="0" tIns="0" rIns="0" bIns="0"/>
          <a:p>
            <a:endParaRPr lang="zh-CN" altLang="en-US" sz="1560" kern="0">
              <a:solidFill>
                <a:prstClr val="black"/>
              </a:solidFill>
              <a:latin typeface="等线" panose="02010600030101010101" charset="-122"/>
              <a:cs typeface="Arial" panose="020B0604020202020204"/>
            </a:endParaRPr>
          </a:p>
        </p:txBody>
      </p:sp>
    </p:spTree>
    <p:custDataLst>
      <p:tags r:id="rId13"/>
    </p:custData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2290" name="灯片编号占位符 5"/>
          <p:cNvSpPr>
            <a:spLocks noGrp="1"/>
          </p:cNvSpPr>
          <p:nvPr/>
        </p:nvSpPr>
        <p:spPr>
          <a:xfrm>
            <a:off x="107950" y="787400"/>
            <a:ext cx="477838" cy="365125"/>
          </a:xfrm>
          <a:prstGeom prst="rect">
            <a:avLst/>
          </a:prstGeom>
          <a:noFill/>
          <a:ln w="9525">
            <a:noFill/>
          </a:ln>
        </p:spPr>
        <p:txBody>
          <a:bodyPr/>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100" name="文本框 99"/>
          <p:cNvSpPr txBox="1"/>
          <p:nvPr>
            <p:custDataLst>
              <p:tags r:id="rId1"/>
            </p:custDataLst>
          </p:nvPr>
        </p:nvSpPr>
        <p:spPr>
          <a:xfrm>
            <a:off x="828040" y="260350"/>
            <a:ext cx="5080000" cy="521970"/>
          </a:xfrm>
          <a:prstGeom prst="rect">
            <a:avLst/>
          </a:prstGeom>
          <a:noFill/>
          <a:ln w="9525">
            <a:noFill/>
          </a:ln>
        </p:spPr>
        <p:txBody>
          <a:bodyPr>
            <a:spAutoFit/>
          </a:bodyPr>
          <a:p>
            <a:pPr eaLnBrk="1" hangingPunct="1">
              <a:buClrTx/>
              <a:buSzTx/>
              <a:buFontTx/>
            </a:pPr>
            <a:r>
              <a:rPr lang="zh-CN" sz="2800" dirty="0">
                <a:ea typeface="微软雅黑" panose="020B0503020204020204" pitchFamily="34" charset="-122"/>
                <a:sym typeface="+mn-ea"/>
              </a:rPr>
              <a:t>精益生产的核心思想</a:t>
            </a:r>
            <a:endParaRPr lang="zh-CN" sz="2800" dirty="0">
              <a:ea typeface="微软雅黑" panose="020B0503020204020204" pitchFamily="34" charset="-122"/>
              <a:sym typeface="+mn-ea"/>
            </a:endParaRPr>
          </a:p>
        </p:txBody>
      </p:sp>
      <p:sp>
        <p:nvSpPr>
          <p:cNvPr id="101" name="文本框 100"/>
          <p:cNvSpPr txBox="1"/>
          <p:nvPr/>
        </p:nvSpPr>
        <p:spPr>
          <a:xfrm>
            <a:off x="845185" y="1052195"/>
            <a:ext cx="7530465" cy="645160"/>
          </a:xfrm>
          <a:prstGeom prst="rect">
            <a:avLst/>
          </a:prstGeom>
          <a:noFill/>
          <a:ln w="9525">
            <a:noFill/>
          </a:ln>
        </p:spPr>
        <p:txBody>
          <a:bodyPr wrap="square">
            <a:spAutoFit/>
          </a:bodyPr>
          <a:p>
            <a:pPr marL="285750" indent="-285750">
              <a:lnSpc>
                <a:spcPct val="150000"/>
              </a:lnSpc>
              <a:buFont typeface="Wingdings" panose="05000000000000000000" charset="0"/>
              <a:buChar char="Ø"/>
            </a:pPr>
            <a:r>
              <a:rPr lang="zh-CN" sz="2400" b="1">
                <a:ea typeface="宋体" panose="02010600030101010101" pitchFamily="2" charset="-122"/>
              </a:rPr>
              <a:t>消除浪费</a:t>
            </a:r>
            <a:endParaRPr lang="zh-CN" sz="2400" b="1">
              <a:ea typeface="宋体" panose="02010600030101010101" pitchFamily="2" charset="-122"/>
            </a:endParaRPr>
          </a:p>
        </p:txBody>
      </p:sp>
      <p:sp>
        <p:nvSpPr>
          <p:cNvPr id="56" name="任意多边形: 形状 6"/>
          <p:cNvSpPr/>
          <p:nvPr>
            <p:custDataLst>
              <p:tags r:id="rId2"/>
            </p:custDataLst>
          </p:nvPr>
        </p:nvSpPr>
        <p:spPr>
          <a:xfrm>
            <a:off x="2987734" y="2492623"/>
            <a:ext cx="2399705" cy="2222401"/>
          </a:xfrm>
          <a:custGeom>
            <a:avLst/>
            <a:gdLst>
              <a:gd name="connsiteX0" fmla="*/ 1131345 w 3937929"/>
              <a:gd name="connsiteY0" fmla="*/ 576 h 3646017"/>
              <a:gd name="connsiteX1" fmla="*/ 1388753 w 3937929"/>
              <a:gd name="connsiteY1" fmla="*/ 84073 h 3646017"/>
              <a:gd name="connsiteX2" fmla="*/ 1543037 w 3937929"/>
              <a:gd name="connsiteY2" fmla="*/ 233383 h 3646017"/>
              <a:gd name="connsiteX3" fmla="*/ 1693730 w 3937929"/>
              <a:gd name="connsiteY3" fmla="*/ 370082 h 3646017"/>
              <a:gd name="connsiteX4" fmla="*/ 1953331 w 3937929"/>
              <a:gd name="connsiteY4" fmla="*/ 215881 h 3646017"/>
              <a:gd name="connsiteX5" fmla="*/ 2783648 w 3937929"/>
              <a:gd name="connsiteY5" fmla="*/ 183434 h 3646017"/>
              <a:gd name="connsiteX6" fmla="*/ 3106956 w 3937929"/>
              <a:gd name="connsiteY6" fmla="*/ 659938 h 3646017"/>
              <a:gd name="connsiteX7" fmla="*/ 3249922 w 3937929"/>
              <a:gd name="connsiteY7" fmla="*/ 1167374 h 3646017"/>
              <a:gd name="connsiteX8" fmla="*/ 3700278 w 3937929"/>
              <a:gd name="connsiteY8" fmla="*/ 1440744 h 3646017"/>
              <a:gd name="connsiteX9" fmla="*/ 3903492 w 3937929"/>
              <a:gd name="connsiteY9" fmla="*/ 1993187 h 3646017"/>
              <a:gd name="connsiteX10" fmla="*/ 3382807 w 3937929"/>
              <a:gd name="connsiteY10" fmla="*/ 2240859 h 3646017"/>
              <a:gd name="connsiteX11" fmla="*/ 2950627 w 3937929"/>
              <a:gd name="connsiteY11" fmla="*/ 2368600 h 3646017"/>
              <a:gd name="connsiteX12" fmla="*/ 3250320 w 3937929"/>
              <a:gd name="connsiteY12" fmla="*/ 3099847 h 3646017"/>
              <a:gd name="connsiteX13" fmla="*/ 2500351 w 3937929"/>
              <a:gd name="connsiteY13" fmla="*/ 3112978 h 3646017"/>
              <a:gd name="connsiteX14" fmla="*/ 2377383 w 3937929"/>
              <a:gd name="connsiteY14" fmla="*/ 3345780 h 3646017"/>
              <a:gd name="connsiteX15" fmla="*/ 1468820 w 3937929"/>
              <a:gd name="connsiteY15" fmla="*/ 3429998 h 3646017"/>
              <a:gd name="connsiteX16" fmla="*/ 1335591 w 3937929"/>
              <a:gd name="connsiteY16" fmla="*/ 3101196 h 3646017"/>
              <a:gd name="connsiteX17" fmla="*/ 1235638 w 3937929"/>
              <a:gd name="connsiteY17" fmla="*/ 2868146 h 3646017"/>
              <a:gd name="connsiteX18" fmla="*/ 1234352 w 3937929"/>
              <a:gd name="connsiteY18" fmla="*/ 2867481 h 3646017"/>
              <a:gd name="connsiteX19" fmla="*/ 1234266 w 3937929"/>
              <a:gd name="connsiteY19" fmla="*/ 2867575 h 3646017"/>
              <a:gd name="connsiteX20" fmla="*/ 1045557 w 3937929"/>
              <a:gd name="connsiteY20" fmla="*/ 2887716 h 3646017"/>
              <a:gd name="connsiteX21" fmla="*/ 442716 w 3937929"/>
              <a:gd name="connsiteY21" fmla="*/ 2938737 h 3646017"/>
              <a:gd name="connsiteX22" fmla="*/ 57101 w 3937929"/>
              <a:gd name="connsiteY22" fmla="*/ 2021300 h 3646017"/>
              <a:gd name="connsiteX23" fmla="*/ 302023 w 3937929"/>
              <a:gd name="connsiteY23" fmla="*/ 1646160 h 3646017"/>
              <a:gd name="connsiteX24" fmla="*/ 546273 w 3937929"/>
              <a:gd name="connsiteY24" fmla="*/ 1384391 h 3646017"/>
              <a:gd name="connsiteX25" fmla="*/ 536894 w 3937929"/>
              <a:gd name="connsiteY25" fmla="*/ 1123138 h 3646017"/>
              <a:gd name="connsiteX26" fmla="*/ 725202 w 3937929"/>
              <a:gd name="connsiteY26" fmla="*/ 167955 h 3646017"/>
              <a:gd name="connsiteX27" fmla="*/ 1131345 w 3937929"/>
              <a:gd name="connsiteY27" fmla="*/ 576 h 3646017"/>
              <a:gd name="connsiteX28" fmla="*/ 2410345 w 3937929"/>
              <a:gd name="connsiteY28" fmla="*/ 668663 h 3646017"/>
              <a:gd name="connsiteX29" fmla="*/ 2265157 w 3937929"/>
              <a:gd name="connsiteY29" fmla="*/ 716886 h 3646017"/>
              <a:gd name="connsiteX30" fmla="*/ 2131814 w 3937929"/>
              <a:gd name="connsiteY30" fmla="*/ 951840 h 3646017"/>
              <a:gd name="connsiteX31" fmla="*/ 2265168 w 3937929"/>
              <a:gd name="connsiteY31" fmla="*/ 1059787 h 3646017"/>
              <a:gd name="connsiteX32" fmla="*/ 2430262 w 3937929"/>
              <a:gd name="connsiteY32" fmla="*/ 926431 h 3646017"/>
              <a:gd name="connsiteX33" fmla="*/ 2462009 w 3937929"/>
              <a:gd name="connsiteY33" fmla="*/ 691482 h 3646017"/>
              <a:gd name="connsiteX34" fmla="*/ 2410345 w 3937929"/>
              <a:gd name="connsiteY34" fmla="*/ 668663 h 3646017"/>
              <a:gd name="connsiteX35" fmla="*/ 2894855 w 3937929"/>
              <a:gd name="connsiteY35" fmla="*/ 1518047 h 3646017"/>
              <a:gd name="connsiteX36" fmla="*/ 2852013 w 3937929"/>
              <a:gd name="connsiteY36" fmla="*/ 1616510 h 3646017"/>
              <a:gd name="connsiteX37" fmla="*/ 3107186 w 3937929"/>
              <a:gd name="connsiteY37" fmla="*/ 1722260 h 3646017"/>
              <a:gd name="connsiteX38" fmla="*/ 3215784 w 3937929"/>
              <a:gd name="connsiteY38" fmla="*/ 1631633 h 3646017"/>
              <a:gd name="connsiteX39" fmla="*/ 3214272 w 3937929"/>
              <a:gd name="connsiteY39" fmla="*/ 1629899 h 3646017"/>
              <a:gd name="connsiteX40" fmla="*/ 3214358 w 3937929"/>
              <a:gd name="connsiteY40" fmla="*/ 1629806 h 3646017"/>
              <a:gd name="connsiteX41" fmla="*/ 2963153 w 3937929"/>
              <a:gd name="connsiteY41" fmla="*/ 1520112 h 3646017"/>
              <a:gd name="connsiteX42" fmla="*/ 2894855 w 3937929"/>
              <a:gd name="connsiteY42" fmla="*/ 1518047 h 3646017"/>
              <a:gd name="connsiteX43" fmla="*/ 850410 w 3937929"/>
              <a:gd name="connsiteY43" fmla="*/ 1944204 h 3646017"/>
              <a:gd name="connsiteX44" fmla="*/ 734848 w 3937929"/>
              <a:gd name="connsiteY44" fmla="*/ 1974230 h 3646017"/>
              <a:gd name="connsiteX45" fmla="*/ 518944 w 3937929"/>
              <a:gd name="connsiteY45" fmla="*/ 2139340 h 3646017"/>
              <a:gd name="connsiteX46" fmla="*/ 518955 w 3937929"/>
              <a:gd name="connsiteY46" fmla="*/ 2330423 h 3646017"/>
              <a:gd name="connsiteX47" fmla="*/ 747552 w 3937929"/>
              <a:gd name="connsiteY47" fmla="*/ 2202841 h 3646017"/>
              <a:gd name="connsiteX48" fmla="*/ 906301 w 3937929"/>
              <a:gd name="connsiteY48" fmla="*/ 1993282 h 3646017"/>
              <a:gd name="connsiteX49" fmla="*/ 850410 w 3937929"/>
              <a:gd name="connsiteY49" fmla="*/ 1944204 h 36460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3937929" h="3646017">
                <a:moveTo>
                  <a:pt x="1131345" y="576"/>
                </a:moveTo>
                <a:cubicBezTo>
                  <a:pt x="1221631" y="4797"/>
                  <a:pt x="1311153" y="32256"/>
                  <a:pt x="1388753" y="84073"/>
                </a:cubicBezTo>
                <a:cubicBezTo>
                  <a:pt x="1450391" y="123792"/>
                  <a:pt x="1499642" y="176621"/>
                  <a:pt x="1543037" y="233383"/>
                </a:cubicBezTo>
                <a:cubicBezTo>
                  <a:pt x="1589901" y="293504"/>
                  <a:pt x="1636430" y="360560"/>
                  <a:pt x="1693730" y="370082"/>
                </a:cubicBezTo>
                <a:cubicBezTo>
                  <a:pt x="1783789" y="380552"/>
                  <a:pt x="1871797" y="268598"/>
                  <a:pt x="1953331" y="215881"/>
                </a:cubicBezTo>
                <a:cubicBezTo>
                  <a:pt x="2192077" y="40454"/>
                  <a:pt x="2535665" y="18413"/>
                  <a:pt x="2783648" y="183434"/>
                </a:cubicBezTo>
                <a:cubicBezTo>
                  <a:pt x="2950866" y="288063"/>
                  <a:pt x="3072325" y="464473"/>
                  <a:pt x="3106956" y="659938"/>
                </a:cubicBezTo>
                <a:cubicBezTo>
                  <a:pt x="3136594" y="824605"/>
                  <a:pt x="3085406" y="1096787"/>
                  <a:pt x="3249922" y="1167374"/>
                </a:cubicBezTo>
                <a:cubicBezTo>
                  <a:pt x="3351671" y="1211863"/>
                  <a:pt x="3560377" y="1340357"/>
                  <a:pt x="3700278" y="1440744"/>
                </a:cubicBezTo>
                <a:cubicBezTo>
                  <a:pt x="3840181" y="1541132"/>
                  <a:pt x="4012499" y="1783638"/>
                  <a:pt x="3903492" y="1993187"/>
                </a:cubicBezTo>
                <a:cubicBezTo>
                  <a:pt x="3794496" y="2202746"/>
                  <a:pt x="3587116" y="2253671"/>
                  <a:pt x="3382807" y="2240859"/>
                </a:cubicBezTo>
                <a:cubicBezTo>
                  <a:pt x="3225631" y="2230990"/>
                  <a:pt x="2888136" y="2113916"/>
                  <a:pt x="2950627" y="2368600"/>
                </a:cubicBezTo>
                <a:cubicBezTo>
                  <a:pt x="2975851" y="2471615"/>
                  <a:pt x="3468284" y="2862563"/>
                  <a:pt x="3250320" y="3099847"/>
                </a:cubicBezTo>
                <a:cubicBezTo>
                  <a:pt x="2998333" y="3374169"/>
                  <a:pt x="2662456" y="2883188"/>
                  <a:pt x="2500351" y="3112978"/>
                </a:cubicBezTo>
                <a:cubicBezTo>
                  <a:pt x="2450341" y="3182063"/>
                  <a:pt x="2422326" y="3271697"/>
                  <a:pt x="2377383" y="3345780"/>
                </a:cubicBezTo>
                <a:cubicBezTo>
                  <a:pt x="2184015" y="3690330"/>
                  <a:pt x="1710695" y="3764616"/>
                  <a:pt x="1468820" y="3429998"/>
                </a:cubicBezTo>
                <a:cubicBezTo>
                  <a:pt x="1399602" y="3334513"/>
                  <a:pt x="1360528" y="3218604"/>
                  <a:pt x="1335591" y="3101196"/>
                </a:cubicBezTo>
                <a:cubicBezTo>
                  <a:pt x="1314977" y="3022074"/>
                  <a:pt x="1308296" y="2911262"/>
                  <a:pt x="1235638" y="2868146"/>
                </a:cubicBezTo>
                <a:lnTo>
                  <a:pt x="1234352" y="2867481"/>
                </a:lnTo>
                <a:lnTo>
                  <a:pt x="1234266" y="2867575"/>
                </a:lnTo>
                <a:cubicBezTo>
                  <a:pt x="1180784" y="2840003"/>
                  <a:pt x="1106445" y="2867426"/>
                  <a:pt x="1045557" y="2887716"/>
                </a:cubicBezTo>
                <a:cubicBezTo>
                  <a:pt x="853880" y="2962904"/>
                  <a:pt x="638252" y="3001087"/>
                  <a:pt x="442716" y="2938737"/>
                </a:cubicBezTo>
                <a:cubicBezTo>
                  <a:pt x="43982" y="2815620"/>
                  <a:pt x="-87825" y="2393275"/>
                  <a:pt x="57101" y="2021300"/>
                </a:cubicBezTo>
                <a:cubicBezTo>
                  <a:pt x="109441" y="1880029"/>
                  <a:pt x="194961" y="1751822"/>
                  <a:pt x="302023" y="1646160"/>
                </a:cubicBezTo>
                <a:cubicBezTo>
                  <a:pt x="383925" y="1561879"/>
                  <a:pt x="502430" y="1495010"/>
                  <a:pt x="546273" y="1384391"/>
                </a:cubicBezTo>
                <a:cubicBezTo>
                  <a:pt x="578150" y="1309513"/>
                  <a:pt x="558829" y="1207956"/>
                  <a:pt x="536894" y="1123138"/>
                </a:cubicBezTo>
                <a:cubicBezTo>
                  <a:pt x="444685" y="795112"/>
                  <a:pt x="497020" y="424998"/>
                  <a:pt x="725202" y="167955"/>
                </a:cubicBezTo>
                <a:cubicBezTo>
                  <a:pt x="828268" y="51061"/>
                  <a:pt x="980868" y="-6457"/>
                  <a:pt x="1131345" y="576"/>
                </a:cubicBezTo>
                <a:close/>
                <a:moveTo>
                  <a:pt x="2410345" y="668663"/>
                </a:moveTo>
                <a:cubicBezTo>
                  <a:pt x="2348012" y="666878"/>
                  <a:pt x="2265157" y="716886"/>
                  <a:pt x="2265157" y="716886"/>
                </a:cubicBezTo>
                <a:cubicBezTo>
                  <a:pt x="2195309" y="799439"/>
                  <a:pt x="2131814" y="869293"/>
                  <a:pt x="2131814" y="951840"/>
                </a:cubicBezTo>
                <a:cubicBezTo>
                  <a:pt x="2131823" y="1034396"/>
                  <a:pt x="2201666" y="1085928"/>
                  <a:pt x="2265168" y="1059787"/>
                </a:cubicBezTo>
                <a:cubicBezTo>
                  <a:pt x="2328671" y="1033647"/>
                  <a:pt x="2377864" y="1011257"/>
                  <a:pt x="2430262" y="926431"/>
                </a:cubicBezTo>
                <a:cubicBezTo>
                  <a:pt x="2482660" y="841604"/>
                  <a:pt x="2511563" y="754984"/>
                  <a:pt x="2462009" y="691482"/>
                </a:cubicBezTo>
                <a:cubicBezTo>
                  <a:pt x="2449621" y="675607"/>
                  <a:pt x="2431123" y="669258"/>
                  <a:pt x="2410345" y="668663"/>
                </a:cubicBezTo>
                <a:close/>
                <a:moveTo>
                  <a:pt x="2894855" y="1518047"/>
                </a:moveTo>
                <a:cubicBezTo>
                  <a:pt x="2824575" y="1522757"/>
                  <a:pt x="2763836" y="1549738"/>
                  <a:pt x="2852013" y="1616510"/>
                </a:cubicBezTo>
                <a:cubicBezTo>
                  <a:pt x="2921768" y="1667480"/>
                  <a:pt x="3023910" y="1708536"/>
                  <a:pt x="3107186" y="1722260"/>
                </a:cubicBezTo>
                <a:cubicBezTo>
                  <a:pt x="3173492" y="1736434"/>
                  <a:pt x="3284229" y="1719510"/>
                  <a:pt x="3215784" y="1631633"/>
                </a:cubicBezTo>
                <a:lnTo>
                  <a:pt x="3214272" y="1629899"/>
                </a:lnTo>
                <a:lnTo>
                  <a:pt x="3214358" y="1629806"/>
                </a:lnTo>
                <a:cubicBezTo>
                  <a:pt x="3166215" y="1569200"/>
                  <a:pt x="3046990" y="1525902"/>
                  <a:pt x="2963153" y="1520112"/>
                </a:cubicBezTo>
                <a:cubicBezTo>
                  <a:pt x="2942768" y="1517382"/>
                  <a:pt x="2918282" y="1516477"/>
                  <a:pt x="2894855" y="1518047"/>
                </a:cubicBezTo>
                <a:close/>
                <a:moveTo>
                  <a:pt x="850410" y="1944204"/>
                </a:moveTo>
                <a:cubicBezTo>
                  <a:pt x="816650" y="1944023"/>
                  <a:pt x="772945" y="1957025"/>
                  <a:pt x="734848" y="1974230"/>
                </a:cubicBezTo>
                <a:cubicBezTo>
                  <a:pt x="658647" y="2008651"/>
                  <a:pt x="595143" y="2047596"/>
                  <a:pt x="518944" y="2139340"/>
                </a:cubicBezTo>
                <a:cubicBezTo>
                  <a:pt x="442744" y="2231084"/>
                  <a:pt x="367232" y="2370744"/>
                  <a:pt x="518955" y="2330423"/>
                </a:cubicBezTo>
                <a:cubicBezTo>
                  <a:pt x="589236" y="2311172"/>
                  <a:pt x="666457" y="2268032"/>
                  <a:pt x="747552" y="2202841"/>
                </a:cubicBezTo>
                <a:cubicBezTo>
                  <a:pt x="815853" y="2151765"/>
                  <a:pt x="905406" y="2050575"/>
                  <a:pt x="906301" y="1993282"/>
                </a:cubicBezTo>
                <a:cubicBezTo>
                  <a:pt x="907984" y="1957752"/>
                  <a:pt x="884169" y="1944386"/>
                  <a:pt x="850410" y="1944204"/>
                </a:cubicBezTo>
                <a:close/>
              </a:path>
            </a:pathLst>
          </a:custGeom>
          <a:solidFill>
            <a:schemeClr val="accent1"/>
          </a:solidFill>
          <a:ln w="12700">
            <a:noFill/>
          </a:ln>
          <a:effectLst/>
        </p:spPr>
        <p:style>
          <a:lnRef idx="2">
            <a:schemeClr val="accent1">
              <a:lumMod val="75000"/>
            </a:schemeClr>
          </a:lnRef>
          <a:fillRef idx="1">
            <a:schemeClr val="accent1"/>
          </a:fillRef>
          <a:effectRef idx="0">
            <a:srgbClr val="FFFFFF"/>
          </a:effectRef>
          <a:fontRef idx="minor">
            <a:schemeClr val="lt1"/>
          </a:fontRef>
        </p:style>
        <p:txBody>
          <a:bodyPr rot="0" spcFirstLastPara="0" vertOverflow="overflow" horzOverflow="overflow" vert="horz" wrap="square" lIns="0" tIns="0" rIns="0" bIns="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a:buClrTx/>
              <a:buSzTx/>
              <a:buFontTx/>
            </a:pPr>
            <a:r>
              <a:rPr lang="zh-CN" altLang="en-US" b="1">
                <a:latin typeface="宋体" panose="02010600030101010101" pitchFamily="2" charset="-122"/>
                <a:ea typeface="宋体" panose="02010600030101010101" pitchFamily="2" charset="-122"/>
                <a:sym typeface="+mn-ea"/>
              </a:rPr>
              <a:t>丰田生产方式</a:t>
            </a:r>
            <a:endParaRPr lang="zh-CN" altLang="en-US" b="1">
              <a:latin typeface="宋体" panose="02010600030101010101" pitchFamily="2" charset="-122"/>
              <a:ea typeface="宋体" panose="02010600030101010101" pitchFamily="2" charset="-122"/>
              <a:sym typeface="+mn-ea"/>
            </a:endParaRPr>
          </a:p>
          <a:p>
            <a:pPr lvl="0" algn="ctr">
              <a:buClrTx/>
              <a:buSzTx/>
              <a:buFontTx/>
            </a:pPr>
            <a:r>
              <a:rPr lang="zh-CN" altLang="en-US" b="1">
                <a:latin typeface="宋体" panose="02010600030101010101" pitchFamily="2" charset="-122"/>
                <a:ea typeface="宋体" panose="02010600030101010101" pitchFamily="2" charset="-122"/>
                <a:sym typeface="+mn-ea"/>
              </a:rPr>
              <a:t>将浪费定义为</a:t>
            </a:r>
            <a:endParaRPr lang="zh-CN" altLang="en-US" b="1">
              <a:latin typeface="宋体" panose="02010600030101010101" pitchFamily="2" charset="-122"/>
              <a:ea typeface="宋体" panose="02010600030101010101" pitchFamily="2" charset="-122"/>
              <a:sym typeface="+mn-ea"/>
            </a:endParaRPr>
          </a:p>
          <a:p>
            <a:pPr lvl="0" algn="ctr">
              <a:buClrTx/>
              <a:buSzTx/>
              <a:buFontTx/>
            </a:pPr>
            <a:r>
              <a:rPr lang="zh-CN" altLang="en-US" b="1">
                <a:latin typeface="宋体" panose="02010600030101010101" pitchFamily="2" charset="-122"/>
                <a:ea typeface="宋体" panose="02010600030101010101" pitchFamily="2" charset="-122"/>
                <a:sym typeface="+mn-ea"/>
              </a:rPr>
              <a:t>两个方面</a:t>
            </a:r>
            <a:endParaRPr lang="zh-CN" altLang="en-US" b="1" dirty="0">
              <a:solidFill>
                <a:srgbClr val="FFFFFF"/>
              </a:solidFill>
              <a:latin typeface="宋体" panose="02010600030101010101" pitchFamily="2" charset="-122"/>
              <a:ea typeface="宋体" panose="02010600030101010101" pitchFamily="2" charset="-122"/>
              <a:cs typeface="+mn-ea"/>
              <a:sym typeface="+mn-ea"/>
            </a:endParaRPr>
          </a:p>
        </p:txBody>
      </p:sp>
      <p:sp>
        <p:nvSpPr>
          <p:cNvPr id="37" name="Vector-3713&amp;3059"/>
          <p:cNvSpPr/>
          <p:nvPr>
            <p:custDataLst>
              <p:tags r:id="rId3"/>
            </p:custDataLst>
          </p:nvPr>
        </p:nvSpPr>
        <p:spPr>
          <a:xfrm>
            <a:off x="4394374" y="3965141"/>
            <a:ext cx="862121" cy="919053"/>
          </a:xfrm>
          <a:custGeom>
            <a:avLst/>
            <a:gdLst/>
            <a:ahLst/>
            <a:cxnLst/>
            <a:rect l="l" t="t" r="r" b="b"/>
            <a:pathLst>
              <a:path w="1346200" h="1435100">
                <a:moveTo>
                  <a:pt x="1273480" y="342885"/>
                </a:moveTo>
                <a:cubicBezTo>
                  <a:pt x="1167002" y="241365"/>
                  <a:pt x="1015194" y="281610"/>
                  <a:pt x="907946" y="358569"/>
                </a:cubicBezTo>
                <a:cubicBezTo>
                  <a:pt x="908116" y="312377"/>
                  <a:pt x="904696" y="266271"/>
                  <a:pt x="898623" y="220250"/>
                </a:cubicBezTo>
                <a:cubicBezTo>
                  <a:pt x="889986" y="155616"/>
                  <a:pt x="876301" y="92359"/>
                  <a:pt x="827039" y="45564"/>
                </a:cubicBezTo>
                <a:cubicBezTo>
                  <a:pt x="772815" y="-5886"/>
                  <a:pt x="691053" y="-13814"/>
                  <a:pt x="626824" y="22036"/>
                </a:cubicBezTo>
                <a:cubicBezTo>
                  <a:pt x="570890" y="53234"/>
                  <a:pt x="536851" y="113646"/>
                  <a:pt x="515983" y="172334"/>
                </a:cubicBezTo>
                <a:cubicBezTo>
                  <a:pt x="482371" y="266960"/>
                  <a:pt x="486734" y="389852"/>
                  <a:pt x="499134" y="488528"/>
                </a:cubicBezTo>
                <a:cubicBezTo>
                  <a:pt x="504351" y="530068"/>
                  <a:pt x="514016" y="570658"/>
                  <a:pt x="528898" y="608405"/>
                </a:cubicBezTo>
                <a:cubicBezTo>
                  <a:pt x="484595" y="580052"/>
                  <a:pt x="440207" y="551009"/>
                  <a:pt x="393083" y="528344"/>
                </a:cubicBezTo>
                <a:cubicBezTo>
                  <a:pt x="269328" y="468965"/>
                  <a:pt x="108883" y="468018"/>
                  <a:pt x="33193" y="602803"/>
                </a:cubicBezTo>
                <a:cubicBezTo>
                  <a:pt x="-25050" y="706563"/>
                  <a:pt x="-3326" y="841263"/>
                  <a:pt x="72449" y="929512"/>
                </a:cubicBezTo>
                <a:cubicBezTo>
                  <a:pt x="120771" y="985787"/>
                  <a:pt x="189106" y="1014658"/>
                  <a:pt x="260862" y="1023706"/>
                </a:cubicBezTo>
                <a:cubicBezTo>
                  <a:pt x="243585" y="1084031"/>
                  <a:pt x="243243" y="1148236"/>
                  <a:pt x="267618" y="1210889"/>
                </a:cubicBezTo>
                <a:cubicBezTo>
                  <a:pt x="314742" y="1332052"/>
                  <a:pt x="440892" y="1417460"/>
                  <a:pt x="571318" y="1372476"/>
                </a:cubicBezTo>
                <a:cubicBezTo>
                  <a:pt x="645212" y="1346962"/>
                  <a:pt x="699093" y="1291641"/>
                  <a:pt x="737921" y="1225970"/>
                </a:cubicBezTo>
                <a:cubicBezTo>
                  <a:pt x="742283" y="1238984"/>
                  <a:pt x="746731" y="1251996"/>
                  <a:pt x="751434" y="1265010"/>
                </a:cubicBezTo>
                <a:cubicBezTo>
                  <a:pt x="778118" y="1338605"/>
                  <a:pt x="810362" y="1408582"/>
                  <a:pt x="893149" y="1429436"/>
                </a:cubicBezTo>
                <a:cubicBezTo>
                  <a:pt x="1058727" y="1471066"/>
                  <a:pt x="1139205" y="1273708"/>
                  <a:pt x="1151778" y="1143237"/>
                </a:cubicBezTo>
                <a:cubicBezTo>
                  <a:pt x="1159902" y="1059298"/>
                  <a:pt x="1142114" y="970016"/>
                  <a:pt x="1106706" y="891765"/>
                </a:cubicBezTo>
                <a:cubicBezTo>
                  <a:pt x="1180685" y="858671"/>
                  <a:pt x="1246027" y="803086"/>
                  <a:pt x="1291095" y="726040"/>
                </a:cubicBezTo>
                <a:cubicBezTo>
                  <a:pt x="1357808" y="612197"/>
                  <a:pt x="1377226" y="441819"/>
                  <a:pt x="1273391" y="342885"/>
                </a:cubicBezTo>
                <a:lnTo>
                  <a:pt x="1273480" y="342885"/>
                </a:lnTo>
                <a:moveTo>
                  <a:pt x="242645" y="776284"/>
                </a:moveTo>
                <a:cubicBezTo>
                  <a:pt x="241276" y="774042"/>
                  <a:pt x="239993" y="771888"/>
                  <a:pt x="238624" y="769648"/>
                </a:cubicBezTo>
                <a:cubicBezTo>
                  <a:pt x="237854" y="768096"/>
                  <a:pt x="237171" y="766718"/>
                  <a:pt x="236572" y="765597"/>
                </a:cubicBezTo>
                <a:cubicBezTo>
                  <a:pt x="235631" y="762580"/>
                  <a:pt x="234519" y="759564"/>
                  <a:pt x="233750" y="756462"/>
                </a:cubicBezTo>
                <a:cubicBezTo>
                  <a:pt x="232980" y="753704"/>
                  <a:pt x="232381" y="750774"/>
                  <a:pt x="231783" y="747930"/>
                </a:cubicBezTo>
                <a:cubicBezTo>
                  <a:pt x="231783" y="745259"/>
                  <a:pt x="232296" y="738537"/>
                  <a:pt x="232467" y="733108"/>
                </a:cubicBezTo>
                <a:cubicBezTo>
                  <a:pt x="233237" y="730781"/>
                  <a:pt x="234091" y="727592"/>
                  <a:pt x="234776" y="724833"/>
                </a:cubicBezTo>
                <a:cubicBezTo>
                  <a:pt x="237256" y="724920"/>
                  <a:pt x="238967" y="724920"/>
                  <a:pt x="239737" y="724833"/>
                </a:cubicBezTo>
                <a:cubicBezTo>
                  <a:pt x="244954" y="726040"/>
                  <a:pt x="250171" y="727419"/>
                  <a:pt x="255302" y="729143"/>
                </a:cubicBezTo>
                <a:cubicBezTo>
                  <a:pt x="262058" y="731211"/>
                  <a:pt x="268045" y="733452"/>
                  <a:pt x="278992" y="739226"/>
                </a:cubicBezTo>
                <a:cubicBezTo>
                  <a:pt x="311493" y="756204"/>
                  <a:pt x="343393" y="774904"/>
                  <a:pt x="374952" y="794554"/>
                </a:cubicBezTo>
                <a:cubicBezTo>
                  <a:pt x="338519" y="803603"/>
                  <a:pt x="306617" y="805153"/>
                  <a:pt x="275144" y="795501"/>
                </a:cubicBezTo>
                <a:cubicBezTo>
                  <a:pt x="260605" y="791021"/>
                  <a:pt x="251967" y="783436"/>
                  <a:pt x="243671" y="777490"/>
                </a:cubicBezTo>
                <a:cubicBezTo>
                  <a:pt x="243243" y="776973"/>
                  <a:pt x="242987" y="776628"/>
                  <a:pt x="242559" y="776284"/>
                </a:cubicBezTo>
                <a:lnTo>
                  <a:pt x="242645" y="776284"/>
                </a:lnTo>
                <a:moveTo>
                  <a:pt x="574055" y="1087307"/>
                </a:moveTo>
                <a:cubicBezTo>
                  <a:pt x="568068" y="1099631"/>
                  <a:pt x="561482" y="1111696"/>
                  <a:pt x="554299" y="1123330"/>
                </a:cubicBezTo>
                <a:cubicBezTo>
                  <a:pt x="551306" y="1128329"/>
                  <a:pt x="548141" y="1133155"/>
                  <a:pt x="544891" y="1137895"/>
                </a:cubicBezTo>
                <a:cubicBezTo>
                  <a:pt x="550193" y="1131862"/>
                  <a:pt x="548824" y="1133585"/>
                  <a:pt x="540614" y="1143151"/>
                </a:cubicBezTo>
                <a:cubicBezTo>
                  <a:pt x="534798" y="1149873"/>
                  <a:pt x="528470" y="1156682"/>
                  <a:pt x="521628" y="1162541"/>
                </a:cubicBezTo>
                <a:cubicBezTo>
                  <a:pt x="522227" y="1161594"/>
                  <a:pt x="515299" y="1165817"/>
                  <a:pt x="509911" y="1169092"/>
                </a:cubicBezTo>
                <a:cubicBezTo>
                  <a:pt x="508970" y="1169264"/>
                  <a:pt x="506575" y="1169953"/>
                  <a:pt x="502812" y="1171160"/>
                </a:cubicBezTo>
                <a:cubicBezTo>
                  <a:pt x="501786" y="1171160"/>
                  <a:pt x="500588" y="1171246"/>
                  <a:pt x="499220" y="1171332"/>
                </a:cubicBezTo>
                <a:cubicBezTo>
                  <a:pt x="496484" y="1170729"/>
                  <a:pt x="492721" y="1169953"/>
                  <a:pt x="489641" y="1169177"/>
                </a:cubicBezTo>
                <a:cubicBezTo>
                  <a:pt x="492293" y="1168143"/>
                  <a:pt x="478523" y="1157112"/>
                  <a:pt x="487247" y="1167971"/>
                </a:cubicBezTo>
                <a:cubicBezTo>
                  <a:pt x="483569" y="1164524"/>
                  <a:pt x="480063" y="1160904"/>
                  <a:pt x="476728" y="1157199"/>
                </a:cubicBezTo>
                <a:cubicBezTo>
                  <a:pt x="476728" y="1157027"/>
                  <a:pt x="475958" y="1155562"/>
                  <a:pt x="473991" y="1152632"/>
                </a:cubicBezTo>
                <a:cubicBezTo>
                  <a:pt x="471595" y="1148753"/>
                  <a:pt x="469457" y="1144703"/>
                  <a:pt x="467404" y="1140652"/>
                </a:cubicBezTo>
                <a:cubicBezTo>
                  <a:pt x="466806" y="1138928"/>
                  <a:pt x="466037" y="1136515"/>
                  <a:pt x="464924" y="1133499"/>
                </a:cubicBezTo>
                <a:cubicBezTo>
                  <a:pt x="464497" y="1131948"/>
                  <a:pt x="461589" y="1113936"/>
                  <a:pt x="460819" y="1113246"/>
                </a:cubicBezTo>
                <a:cubicBezTo>
                  <a:pt x="460478" y="1083514"/>
                  <a:pt x="474247" y="1048870"/>
                  <a:pt x="501444" y="1017415"/>
                </a:cubicBezTo>
                <a:cubicBezTo>
                  <a:pt x="529411" y="985183"/>
                  <a:pt x="559087" y="962777"/>
                  <a:pt x="592442" y="941146"/>
                </a:cubicBezTo>
                <a:cubicBezTo>
                  <a:pt x="598942" y="945540"/>
                  <a:pt x="605442" y="949936"/>
                  <a:pt x="611942" y="954331"/>
                </a:cubicBezTo>
                <a:cubicBezTo>
                  <a:pt x="612713" y="954848"/>
                  <a:pt x="613567" y="955279"/>
                  <a:pt x="614422" y="955796"/>
                </a:cubicBezTo>
                <a:cubicBezTo>
                  <a:pt x="608265" y="982857"/>
                  <a:pt x="601166" y="1009745"/>
                  <a:pt x="593127" y="1036288"/>
                </a:cubicBezTo>
                <a:cubicBezTo>
                  <a:pt x="586712" y="1057488"/>
                  <a:pt x="579956" y="1075414"/>
                  <a:pt x="574140" y="1087393"/>
                </a:cubicBezTo>
                <a:lnTo>
                  <a:pt x="574055" y="1087307"/>
                </a:lnTo>
                <a:moveTo>
                  <a:pt x="1077200" y="621590"/>
                </a:moveTo>
                <a:cubicBezTo>
                  <a:pt x="1076089" y="623142"/>
                  <a:pt x="1075318" y="624262"/>
                  <a:pt x="1074720" y="625123"/>
                </a:cubicBezTo>
                <a:cubicBezTo>
                  <a:pt x="1071470" y="628915"/>
                  <a:pt x="1068220" y="632708"/>
                  <a:pt x="1064798" y="636327"/>
                </a:cubicBezTo>
                <a:cubicBezTo>
                  <a:pt x="1058812" y="642705"/>
                  <a:pt x="1052568" y="648823"/>
                  <a:pt x="1046069" y="654597"/>
                </a:cubicBezTo>
                <a:cubicBezTo>
                  <a:pt x="1046155" y="653908"/>
                  <a:pt x="1028964" y="666835"/>
                  <a:pt x="1026397" y="668386"/>
                </a:cubicBezTo>
                <a:cubicBezTo>
                  <a:pt x="1026397" y="668386"/>
                  <a:pt x="1002965" y="680279"/>
                  <a:pt x="1006043" y="679590"/>
                </a:cubicBezTo>
                <a:cubicBezTo>
                  <a:pt x="986885" y="687087"/>
                  <a:pt x="967727" y="690965"/>
                  <a:pt x="948997" y="691655"/>
                </a:cubicBezTo>
                <a:cubicBezTo>
                  <a:pt x="938221" y="683382"/>
                  <a:pt x="927189" y="675540"/>
                  <a:pt x="915814" y="668128"/>
                </a:cubicBezTo>
                <a:cubicBezTo>
                  <a:pt x="944208" y="639430"/>
                  <a:pt x="973543" y="612887"/>
                  <a:pt x="1002537" y="589962"/>
                </a:cubicBezTo>
                <a:cubicBezTo>
                  <a:pt x="1022293" y="574364"/>
                  <a:pt x="1043075" y="559454"/>
                  <a:pt x="1064713" y="546614"/>
                </a:cubicBezTo>
                <a:cubicBezTo>
                  <a:pt x="1072752" y="541787"/>
                  <a:pt x="1081048" y="537134"/>
                  <a:pt x="1089600" y="532997"/>
                </a:cubicBezTo>
                <a:cubicBezTo>
                  <a:pt x="1089515" y="533514"/>
                  <a:pt x="1100806" y="529378"/>
                  <a:pt x="1107904" y="526879"/>
                </a:cubicBezTo>
                <a:cubicBezTo>
                  <a:pt x="1107904" y="527655"/>
                  <a:pt x="1107818" y="528429"/>
                  <a:pt x="1107818" y="529205"/>
                </a:cubicBezTo>
                <a:cubicBezTo>
                  <a:pt x="1108245" y="558766"/>
                  <a:pt x="1100719" y="586342"/>
                  <a:pt x="1077200" y="621417"/>
                </a:cubicBezTo>
                <a:lnTo>
                  <a:pt x="1077200" y="621590"/>
                </a:lnTo>
              </a:path>
            </a:pathLst>
          </a:custGeom>
          <a:solidFill>
            <a:schemeClr val="accent1"/>
          </a:solidFill>
        </p:spPr>
      </p:sp>
      <p:sp>
        <p:nvSpPr>
          <p:cNvPr id="63" name="@svg_01-3713&amp;5144"/>
          <p:cNvSpPr/>
          <p:nvPr>
            <p:custDataLst>
              <p:tags r:id="rId4"/>
            </p:custDataLst>
          </p:nvPr>
        </p:nvSpPr>
        <p:spPr>
          <a:xfrm>
            <a:off x="747034" y="3313670"/>
            <a:ext cx="2130495" cy="886520"/>
          </a:xfrm>
          <a:custGeom>
            <a:avLst/>
            <a:gdLst>
              <a:gd name="connsiteX0" fmla="*/ 1630169 w 3326899"/>
              <a:gd name="connsiteY0" fmla="*/ 2149 h 1384250"/>
              <a:gd name="connsiteX1" fmla="*/ 1999024 w 3326899"/>
              <a:gd name="connsiteY1" fmla="*/ 0 h 1384250"/>
              <a:gd name="connsiteX2" fmla="*/ 2617370 w 3326899"/>
              <a:gd name="connsiteY2" fmla="*/ 1470 h 1384250"/>
              <a:gd name="connsiteX3" fmla="*/ 2963228 w 3326899"/>
              <a:gd name="connsiteY3" fmla="*/ 8823 h 1384250"/>
              <a:gd name="connsiteX4" fmla="*/ 3149954 w 3326899"/>
              <a:gd name="connsiteY4" fmla="*/ 31898 h 1384250"/>
              <a:gd name="connsiteX5" fmla="*/ 3267462 w 3326899"/>
              <a:gd name="connsiteY5" fmla="*/ 93998 h 1384250"/>
              <a:gd name="connsiteX6" fmla="*/ 3291144 w 3326899"/>
              <a:gd name="connsiteY6" fmla="*/ 153043 h 1384250"/>
              <a:gd name="connsiteX7" fmla="*/ 3300807 w 3326899"/>
              <a:gd name="connsiteY7" fmla="*/ 218764 h 1384250"/>
              <a:gd name="connsiteX8" fmla="*/ 3311613 w 3326899"/>
              <a:gd name="connsiteY8" fmla="*/ 326674 h 1384250"/>
              <a:gd name="connsiteX9" fmla="*/ 3322420 w 3326899"/>
              <a:gd name="connsiteY9" fmla="*/ 506187 h 1384250"/>
              <a:gd name="connsiteX10" fmla="*/ 3323804 w 3326899"/>
              <a:gd name="connsiteY10" fmla="*/ 691243 h 1384250"/>
              <a:gd name="connsiteX11" fmla="*/ 3312769 w 3326899"/>
              <a:gd name="connsiteY11" fmla="*/ 867022 h 1384250"/>
              <a:gd name="connsiteX12" fmla="*/ 3299881 w 3326899"/>
              <a:gd name="connsiteY12" fmla="*/ 993258 h 1384250"/>
              <a:gd name="connsiteX13" fmla="*/ 3289303 w 3326899"/>
              <a:gd name="connsiteY13" fmla="*/ 1075493 h 1384250"/>
              <a:gd name="connsiteX14" fmla="*/ 3260796 w 3326899"/>
              <a:gd name="connsiteY14" fmla="*/ 1186232 h 1384250"/>
              <a:gd name="connsiteX15" fmla="*/ 3221470 w 3326899"/>
              <a:gd name="connsiteY15" fmla="*/ 1262246 h 1384250"/>
              <a:gd name="connsiteX16" fmla="*/ 3048077 w 3326899"/>
              <a:gd name="connsiteY16" fmla="*/ 1344362 h 1384250"/>
              <a:gd name="connsiteX17" fmla="*/ 2892170 w 3326899"/>
              <a:gd name="connsiteY17" fmla="*/ 1361442 h 1384250"/>
              <a:gd name="connsiteX18" fmla="*/ 2521030 w 3326899"/>
              <a:gd name="connsiteY18" fmla="*/ 1376149 h 1384250"/>
              <a:gd name="connsiteX19" fmla="*/ 2241862 w 3326899"/>
              <a:gd name="connsiteY19" fmla="*/ 1380784 h 1384250"/>
              <a:gd name="connsiteX20" fmla="*/ 1847027 w 3326899"/>
              <a:gd name="connsiteY20" fmla="*/ 1384073 h 1384250"/>
              <a:gd name="connsiteX21" fmla="*/ 1254657 w 3326899"/>
              <a:gd name="connsiteY21" fmla="*/ 1381470 h 1384250"/>
              <a:gd name="connsiteX22" fmla="*/ 934329 w 3326899"/>
              <a:gd name="connsiteY22" fmla="*/ 1379882 h 1384250"/>
              <a:gd name="connsiteX23" fmla="*/ 468668 w 3326899"/>
              <a:gd name="connsiteY23" fmla="*/ 1376149 h 1384250"/>
              <a:gd name="connsiteX24" fmla="*/ 280333 w 3326899"/>
              <a:gd name="connsiteY24" fmla="*/ 1365405 h 1384250"/>
              <a:gd name="connsiteX25" fmla="*/ 60266 w 3326899"/>
              <a:gd name="connsiteY25" fmla="*/ 1264278 h 1384250"/>
              <a:gd name="connsiteX26" fmla="*/ 57047 w 3326899"/>
              <a:gd name="connsiteY26" fmla="*/ 1257154 h 1384250"/>
              <a:gd name="connsiteX27" fmla="*/ 37271 w 3326899"/>
              <a:gd name="connsiteY27" fmla="*/ 1168134 h 1384250"/>
              <a:gd name="connsiteX28" fmla="*/ 37041 w 3326899"/>
              <a:gd name="connsiteY28" fmla="*/ 1014185 h 1384250"/>
              <a:gd name="connsiteX29" fmla="*/ 39800 w 3326899"/>
              <a:gd name="connsiteY29" fmla="*/ 856616 h 1384250"/>
              <a:gd name="connsiteX30" fmla="*/ 28532 w 3326899"/>
              <a:gd name="connsiteY30" fmla="*/ 658892 h 1384250"/>
              <a:gd name="connsiteX31" fmla="*/ 18184 w 3326899"/>
              <a:gd name="connsiteY31" fmla="*/ 527114 h 1384250"/>
              <a:gd name="connsiteX32" fmla="*/ 4617 w 3326899"/>
              <a:gd name="connsiteY32" fmla="*/ 369771 h 1384250"/>
              <a:gd name="connsiteX33" fmla="*/ 3007 w 3326899"/>
              <a:gd name="connsiteY33" fmla="*/ 342284 h 1384250"/>
              <a:gd name="connsiteX34" fmla="*/ 18 w 3326899"/>
              <a:gd name="connsiteY34" fmla="*/ 263556 h 1384250"/>
              <a:gd name="connsiteX35" fmla="*/ 5767 w 3326899"/>
              <a:gd name="connsiteY35" fmla="*/ 197724 h 1384250"/>
              <a:gd name="connsiteX36" fmla="*/ 16805 w 3326899"/>
              <a:gd name="connsiteY36" fmla="*/ 155985 h 1384250"/>
              <a:gd name="connsiteX37" fmla="*/ 43249 w 3326899"/>
              <a:gd name="connsiteY37" fmla="*/ 98975 h 1384250"/>
              <a:gd name="connsiteX38" fmla="*/ 54057 w 3326899"/>
              <a:gd name="connsiteY38" fmla="*/ 83365 h 1384250"/>
              <a:gd name="connsiteX39" fmla="*/ 158227 w 3326899"/>
              <a:gd name="connsiteY39" fmla="*/ 38232 h 1384250"/>
              <a:gd name="connsiteX40" fmla="*/ 194560 w 3326899"/>
              <a:gd name="connsiteY40" fmla="*/ 34726 h 1384250"/>
              <a:gd name="connsiteX41" fmla="*/ 272056 w 3326899"/>
              <a:gd name="connsiteY41" fmla="*/ 30088 h 1384250"/>
              <a:gd name="connsiteX42" fmla="*/ 382895 w 3326899"/>
              <a:gd name="connsiteY42" fmla="*/ 23754 h 1384250"/>
              <a:gd name="connsiteX43" fmla="*/ 658151 w 3326899"/>
              <a:gd name="connsiteY43" fmla="*/ 18098 h 1384250"/>
              <a:gd name="connsiteX44" fmla="*/ 1138070 w 3326899"/>
              <a:gd name="connsiteY44" fmla="*/ 7352 h 1384250"/>
              <a:gd name="connsiteX45" fmla="*/ 1629484 w 3326899"/>
              <a:gd name="connsiteY45" fmla="*/ 792 h 1384250"/>
              <a:gd name="connsiteX46" fmla="*/ 1630169 w 3326899"/>
              <a:gd name="connsiteY46" fmla="*/ 2149 h 1384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3326899" h="1384250">
                <a:moveTo>
                  <a:pt x="1630169" y="2149"/>
                </a:moveTo>
                <a:cubicBezTo>
                  <a:pt x="1753201" y="1357"/>
                  <a:pt x="1876004" y="0"/>
                  <a:pt x="1999024" y="0"/>
                </a:cubicBezTo>
                <a:cubicBezTo>
                  <a:pt x="2205063" y="0"/>
                  <a:pt x="2411331" y="792"/>
                  <a:pt x="2617370" y="1470"/>
                </a:cubicBezTo>
                <a:cubicBezTo>
                  <a:pt x="2732809" y="1923"/>
                  <a:pt x="2848247" y="2262"/>
                  <a:pt x="2963228" y="8823"/>
                </a:cubicBezTo>
                <a:cubicBezTo>
                  <a:pt x="3027620" y="12442"/>
                  <a:pt x="3089702" y="19456"/>
                  <a:pt x="3149954" y="31898"/>
                </a:cubicBezTo>
                <a:cubicBezTo>
                  <a:pt x="3209051" y="44115"/>
                  <a:pt x="3247691" y="64588"/>
                  <a:pt x="3267462" y="93998"/>
                </a:cubicBezTo>
                <a:cubicBezTo>
                  <a:pt x="3280338" y="113114"/>
                  <a:pt x="3287703" y="132910"/>
                  <a:pt x="3291144" y="153043"/>
                </a:cubicBezTo>
                <a:cubicBezTo>
                  <a:pt x="3294827" y="174875"/>
                  <a:pt x="3298280" y="196819"/>
                  <a:pt x="3300807" y="218764"/>
                </a:cubicBezTo>
                <a:cubicBezTo>
                  <a:pt x="3304947" y="254734"/>
                  <a:pt x="3309086" y="290704"/>
                  <a:pt x="3311613" y="326674"/>
                </a:cubicBezTo>
                <a:cubicBezTo>
                  <a:pt x="3315753" y="386512"/>
                  <a:pt x="3317594" y="446350"/>
                  <a:pt x="3322420" y="506187"/>
                </a:cubicBezTo>
                <a:cubicBezTo>
                  <a:pt x="3327245" y="567948"/>
                  <a:pt x="3328857" y="629482"/>
                  <a:pt x="3323804" y="691243"/>
                </a:cubicBezTo>
                <a:cubicBezTo>
                  <a:pt x="3318966" y="749836"/>
                  <a:pt x="3317137" y="808429"/>
                  <a:pt x="3312769" y="867022"/>
                </a:cubicBezTo>
                <a:cubicBezTo>
                  <a:pt x="3309772" y="909101"/>
                  <a:pt x="3304490" y="951180"/>
                  <a:pt x="3299881" y="993258"/>
                </a:cubicBezTo>
                <a:cubicBezTo>
                  <a:pt x="3296896" y="1020632"/>
                  <a:pt x="3295055" y="1048232"/>
                  <a:pt x="3289303" y="1075493"/>
                </a:cubicBezTo>
                <a:cubicBezTo>
                  <a:pt x="3281494" y="1112480"/>
                  <a:pt x="3271830" y="1149469"/>
                  <a:pt x="3260796" y="1186232"/>
                </a:cubicBezTo>
                <a:cubicBezTo>
                  <a:pt x="3252974" y="1212135"/>
                  <a:pt x="3240326" y="1237585"/>
                  <a:pt x="3221470" y="1262246"/>
                </a:cubicBezTo>
                <a:cubicBezTo>
                  <a:pt x="3189966" y="1303190"/>
                  <a:pt x="3132481" y="1330456"/>
                  <a:pt x="3048077" y="1344362"/>
                </a:cubicBezTo>
                <a:cubicBezTo>
                  <a:pt x="2997259" y="1352845"/>
                  <a:pt x="2945057" y="1357823"/>
                  <a:pt x="2892170" y="1361442"/>
                </a:cubicBezTo>
                <a:cubicBezTo>
                  <a:pt x="2768922" y="1369811"/>
                  <a:pt x="2644976" y="1373215"/>
                  <a:pt x="2521030" y="1376149"/>
                </a:cubicBezTo>
                <a:cubicBezTo>
                  <a:pt x="2428118" y="1378409"/>
                  <a:pt x="2334990" y="1379768"/>
                  <a:pt x="2241862" y="1380784"/>
                </a:cubicBezTo>
                <a:cubicBezTo>
                  <a:pt x="2110323" y="1382257"/>
                  <a:pt x="1978554" y="1383730"/>
                  <a:pt x="1847027" y="1384073"/>
                </a:cubicBezTo>
                <a:cubicBezTo>
                  <a:pt x="1649496" y="1384518"/>
                  <a:pt x="1452193" y="1384289"/>
                  <a:pt x="1254657" y="1381470"/>
                </a:cubicBezTo>
                <a:cubicBezTo>
                  <a:pt x="1147958" y="1379882"/>
                  <a:pt x="1041028" y="1380568"/>
                  <a:pt x="934329" y="1379882"/>
                </a:cubicBezTo>
                <a:cubicBezTo>
                  <a:pt x="779108" y="1378866"/>
                  <a:pt x="623888" y="1377965"/>
                  <a:pt x="468668" y="1376149"/>
                </a:cubicBezTo>
                <a:cubicBezTo>
                  <a:pt x="405430" y="1375361"/>
                  <a:pt x="342422" y="1371856"/>
                  <a:pt x="280333" y="1365405"/>
                </a:cubicBezTo>
                <a:cubicBezTo>
                  <a:pt x="165586" y="1353416"/>
                  <a:pt x="88551" y="1321744"/>
                  <a:pt x="60266" y="1264278"/>
                </a:cubicBezTo>
                <a:cubicBezTo>
                  <a:pt x="59117" y="1261903"/>
                  <a:pt x="58197" y="1259529"/>
                  <a:pt x="57047" y="1257154"/>
                </a:cubicBezTo>
                <a:cubicBezTo>
                  <a:pt x="42100" y="1227970"/>
                  <a:pt x="38880" y="1197882"/>
                  <a:pt x="37271" y="1168134"/>
                </a:cubicBezTo>
                <a:cubicBezTo>
                  <a:pt x="34281" y="1116892"/>
                  <a:pt x="36351" y="1065538"/>
                  <a:pt x="37041" y="1014185"/>
                </a:cubicBezTo>
                <a:cubicBezTo>
                  <a:pt x="37730" y="961699"/>
                  <a:pt x="41180" y="909101"/>
                  <a:pt x="39800" y="856616"/>
                </a:cubicBezTo>
                <a:cubicBezTo>
                  <a:pt x="38190" y="790670"/>
                  <a:pt x="32901" y="724838"/>
                  <a:pt x="28532" y="658892"/>
                </a:cubicBezTo>
                <a:cubicBezTo>
                  <a:pt x="25543" y="615004"/>
                  <a:pt x="21864" y="571002"/>
                  <a:pt x="18184" y="527114"/>
                </a:cubicBezTo>
                <a:cubicBezTo>
                  <a:pt x="13815" y="474628"/>
                  <a:pt x="8986" y="422256"/>
                  <a:pt x="4617" y="369771"/>
                </a:cubicBezTo>
                <a:cubicBezTo>
                  <a:pt x="3927" y="360609"/>
                  <a:pt x="3467" y="351446"/>
                  <a:pt x="3007" y="342284"/>
                </a:cubicBezTo>
                <a:cubicBezTo>
                  <a:pt x="1857" y="316042"/>
                  <a:pt x="-212" y="289800"/>
                  <a:pt x="18" y="263556"/>
                </a:cubicBezTo>
                <a:cubicBezTo>
                  <a:pt x="248" y="241613"/>
                  <a:pt x="2547" y="219668"/>
                  <a:pt x="5767" y="197724"/>
                </a:cubicBezTo>
                <a:cubicBezTo>
                  <a:pt x="7606" y="183698"/>
                  <a:pt x="11286" y="169671"/>
                  <a:pt x="16805" y="155985"/>
                </a:cubicBezTo>
                <a:cubicBezTo>
                  <a:pt x="24163" y="136868"/>
                  <a:pt x="34051" y="117866"/>
                  <a:pt x="43249" y="98975"/>
                </a:cubicBezTo>
                <a:cubicBezTo>
                  <a:pt x="46009" y="93659"/>
                  <a:pt x="50148" y="88455"/>
                  <a:pt x="54057" y="83365"/>
                </a:cubicBezTo>
                <a:cubicBezTo>
                  <a:pt x="72684" y="59385"/>
                  <a:pt x="106947" y="44001"/>
                  <a:pt x="158227" y="38232"/>
                </a:cubicBezTo>
                <a:cubicBezTo>
                  <a:pt x="170185" y="36875"/>
                  <a:pt x="182373" y="35518"/>
                  <a:pt x="194560" y="34726"/>
                </a:cubicBezTo>
                <a:cubicBezTo>
                  <a:pt x="220316" y="33029"/>
                  <a:pt x="246531" y="32464"/>
                  <a:pt x="272056" y="30088"/>
                </a:cubicBezTo>
                <a:cubicBezTo>
                  <a:pt x="308848" y="26695"/>
                  <a:pt x="345641" y="24433"/>
                  <a:pt x="382895" y="23754"/>
                </a:cubicBezTo>
                <a:cubicBezTo>
                  <a:pt x="474647" y="22057"/>
                  <a:pt x="566399" y="20134"/>
                  <a:pt x="658151" y="18098"/>
                </a:cubicBezTo>
                <a:cubicBezTo>
                  <a:pt x="818201" y="14592"/>
                  <a:pt x="978020" y="10180"/>
                  <a:pt x="1138070" y="7352"/>
                </a:cubicBezTo>
                <a:cubicBezTo>
                  <a:pt x="1301796" y="4411"/>
                  <a:pt x="1465754" y="2941"/>
                  <a:pt x="1629484" y="792"/>
                </a:cubicBezTo>
                <a:cubicBezTo>
                  <a:pt x="1629484" y="1244"/>
                  <a:pt x="1629484" y="1697"/>
                  <a:pt x="1630169" y="2149"/>
                </a:cubicBezTo>
                <a:close/>
              </a:path>
            </a:pathLst>
          </a:custGeom>
          <a:noFill/>
          <a:ln w="28575" cap="rnd">
            <a:solidFill>
              <a:schemeClr val="accent1"/>
            </a:solidFill>
            <a:prstDash val="dash"/>
            <a:round/>
          </a:ln>
        </p:spPr>
        <p:txBody>
          <a:bodyPr rot="0" spcFirstLastPara="0" vertOverflow="overflow" horzOverflow="overflow" vert="horz" wrap="square" lIns="77807" tIns="38903" rIns="77807" bIns="38903"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530">
              <a:solidFill>
                <a:schemeClr val="tx1"/>
              </a:solidFill>
            </a:endParaRPr>
          </a:p>
        </p:txBody>
      </p:sp>
      <p:sp>
        <p:nvSpPr>
          <p:cNvPr id="62" name="矩形 61"/>
          <p:cNvSpPr/>
          <p:nvPr>
            <p:custDataLst>
              <p:tags r:id="rId5"/>
            </p:custDataLst>
          </p:nvPr>
        </p:nvSpPr>
        <p:spPr>
          <a:xfrm>
            <a:off x="882452" y="3362063"/>
            <a:ext cx="1859660" cy="789735"/>
          </a:xfrm>
          <a:prstGeom prst="rect">
            <a:avLst/>
          </a:prstGeom>
          <a:noFill/>
        </p:spPr>
        <p:txBody>
          <a:bodyPr wrap="square" lIns="0" tIns="0" rIns="0" bIns="0" rtlCol="0" anchor="t" anchorCtr="0">
            <a:noAutofit/>
          </a:bodyPr>
          <a:lstStyle/>
          <a:p>
            <a:pPr indent="0" algn="r" fontAlgn="auto">
              <a:lnSpc>
                <a:spcPct val="150000"/>
              </a:lnSpc>
              <a:spcBef>
                <a:spcPct val="0"/>
              </a:spcBef>
              <a:spcAft>
                <a:spcPct val="0"/>
              </a:spcAft>
            </a:pPr>
            <a:r>
              <a:rPr lang="zh-CN" altLang="en-US" sz="1400" b="1">
                <a:latin typeface="宋体" panose="02010600030101010101" pitchFamily="2" charset="-122"/>
                <a:sym typeface="+mn-ea"/>
              </a:rPr>
              <a:t>一是不为顾客创造附加价值的活动都是浪费。</a:t>
            </a:r>
            <a:endParaRPr lang="zh-CN" altLang="en-US" sz="1400" b="1" dirty="0">
              <a:ln>
                <a:noFill/>
                <a:prstDash val="sysDot"/>
              </a:ln>
              <a:solidFill>
                <a:schemeClr val="tx1">
                  <a:lumMod val="85000"/>
                  <a:lumOff val="15000"/>
                </a:schemeClr>
              </a:solidFill>
              <a:uFillTx/>
              <a:latin typeface="宋体" panose="02010600030101010101" pitchFamily="2" charset="-122"/>
              <a:cs typeface="MiSans Normal" panose="00000500000000000000" charset="-122"/>
              <a:sym typeface="+mn-ea"/>
            </a:endParaRPr>
          </a:p>
        </p:txBody>
      </p:sp>
      <p:sp>
        <p:nvSpPr>
          <p:cNvPr id="11" name="Union-3713&amp;3021"/>
          <p:cNvSpPr/>
          <p:nvPr>
            <p:custDataLst>
              <p:tags r:id="rId6"/>
            </p:custDataLst>
          </p:nvPr>
        </p:nvSpPr>
        <p:spPr>
          <a:xfrm>
            <a:off x="2498927" y="3024129"/>
            <a:ext cx="284663" cy="223256"/>
          </a:xfrm>
          <a:custGeom>
            <a:avLst/>
            <a:gdLst/>
            <a:ahLst/>
            <a:cxnLst/>
            <a:rect l="l" t="t" r="r" b="b"/>
            <a:pathLst>
              <a:path w="444499" h="348743">
                <a:moveTo>
                  <a:pt x="156238" y="128557"/>
                </a:moveTo>
                <a:cubicBezTo>
                  <a:pt x="156097" y="129880"/>
                  <a:pt x="155926" y="131190"/>
                  <a:pt x="155724" y="132498"/>
                </a:cubicBezTo>
                <a:lnTo>
                  <a:pt x="155692" y="132498"/>
                </a:lnTo>
                <a:cubicBezTo>
                  <a:pt x="164681" y="140255"/>
                  <a:pt x="167438" y="152220"/>
                  <a:pt x="161566" y="163326"/>
                </a:cubicBezTo>
                <a:cubicBezTo>
                  <a:pt x="156004" y="173872"/>
                  <a:pt x="144009" y="176599"/>
                  <a:pt x="133495" y="173747"/>
                </a:cubicBezTo>
                <a:cubicBezTo>
                  <a:pt x="132732" y="174106"/>
                  <a:pt x="131968" y="174433"/>
                  <a:pt x="131188" y="174744"/>
                </a:cubicBezTo>
                <a:cubicBezTo>
                  <a:pt x="118555" y="179699"/>
                  <a:pt x="105673" y="183841"/>
                  <a:pt x="92479" y="187019"/>
                </a:cubicBezTo>
                <a:cubicBezTo>
                  <a:pt x="90364" y="187528"/>
                  <a:pt x="88275" y="188055"/>
                  <a:pt x="86202" y="188577"/>
                </a:cubicBezTo>
                <a:cubicBezTo>
                  <a:pt x="73291" y="191832"/>
                  <a:pt x="61014" y="194928"/>
                  <a:pt x="47350" y="192471"/>
                </a:cubicBezTo>
                <a:cubicBezTo>
                  <a:pt x="45512" y="192145"/>
                  <a:pt x="43643" y="191802"/>
                  <a:pt x="41851" y="191225"/>
                </a:cubicBezTo>
                <a:cubicBezTo>
                  <a:pt x="47148" y="191600"/>
                  <a:pt x="45886" y="191350"/>
                  <a:pt x="38066" y="190477"/>
                </a:cubicBezTo>
                <a:cubicBezTo>
                  <a:pt x="36804" y="190275"/>
                  <a:pt x="35558" y="190010"/>
                  <a:pt x="34327" y="189699"/>
                </a:cubicBezTo>
                <a:cubicBezTo>
                  <a:pt x="29062" y="188328"/>
                  <a:pt x="23828" y="186131"/>
                  <a:pt x="19202" y="183297"/>
                </a:cubicBezTo>
                <a:cubicBezTo>
                  <a:pt x="6848" y="175741"/>
                  <a:pt x="-489" y="162687"/>
                  <a:pt x="25" y="148215"/>
                </a:cubicBezTo>
                <a:cubicBezTo>
                  <a:pt x="929" y="122466"/>
                  <a:pt x="23781" y="109988"/>
                  <a:pt x="47288" y="107200"/>
                </a:cubicBezTo>
                <a:cubicBezTo>
                  <a:pt x="29140" y="84457"/>
                  <a:pt x="22301" y="56292"/>
                  <a:pt x="35309" y="28969"/>
                </a:cubicBezTo>
                <a:cubicBezTo>
                  <a:pt x="48347" y="1599"/>
                  <a:pt x="81637" y="-7919"/>
                  <a:pt x="107636" y="7098"/>
                </a:cubicBezTo>
                <a:cubicBezTo>
                  <a:pt x="133728" y="22177"/>
                  <a:pt x="146252" y="53410"/>
                  <a:pt x="152733" y="81357"/>
                </a:cubicBezTo>
                <a:cubicBezTo>
                  <a:pt x="156315" y="96841"/>
                  <a:pt x="157842" y="112714"/>
                  <a:pt x="156238" y="128557"/>
                </a:cubicBezTo>
                <a:moveTo>
                  <a:pt x="406414" y="167362"/>
                </a:moveTo>
                <a:cubicBezTo>
                  <a:pt x="422910" y="170073"/>
                  <a:pt x="436074" y="181615"/>
                  <a:pt x="441618" y="197272"/>
                </a:cubicBezTo>
                <a:lnTo>
                  <a:pt x="441588" y="197272"/>
                </a:lnTo>
                <a:cubicBezTo>
                  <a:pt x="450513" y="222491"/>
                  <a:pt x="437819" y="251574"/>
                  <a:pt x="418393" y="268181"/>
                </a:cubicBezTo>
                <a:cubicBezTo>
                  <a:pt x="407177" y="277776"/>
                  <a:pt x="393765" y="284396"/>
                  <a:pt x="379557" y="288011"/>
                </a:cubicBezTo>
                <a:cubicBezTo>
                  <a:pt x="383515" y="301781"/>
                  <a:pt x="384231" y="316424"/>
                  <a:pt x="382252" y="331005"/>
                </a:cubicBezTo>
                <a:cubicBezTo>
                  <a:pt x="380415" y="344542"/>
                  <a:pt x="363668" y="350835"/>
                  <a:pt x="352095" y="348125"/>
                </a:cubicBezTo>
                <a:cubicBezTo>
                  <a:pt x="309085" y="338031"/>
                  <a:pt x="289208" y="296890"/>
                  <a:pt x="279441" y="256777"/>
                </a:cubicBezTo>
                <a:cubicBezTo>
                  <a:pt x="277727" y="253849"/>
                  <a:pt x="276714" y="250811"/>
                  <a:pt x="276309" y="247805"/>
                </a:cubicBezTo>
                <a:cubicBezTo>
                  <a:pt x="275016" y="247665"/>
                  <a:pt x="273723" y="247494"/>
                  <a:pt x="272400" y="247260"/>
                </a:cubicBezTo>
                <a:cubicBezTo>
                  <a:pt x="264345" y="245781"/>
                  <a:pt x="260887" y="235171"/>
                  <a:pt x="264845" y="228675"/>
                </a:cubicBezTo>
                <a:cubicBezTo>
                  <a:pt x="268458" y="222740"/>
                  <a:pt x="273100" y="218051"/>
                  <a:pt x="278350" y="214095"/>
                </a:cubicBezTo>
                <a:cubicBezTo>
                  <a:pt x="281278" y="209531"/>
                  <a:pt x="285827" y="205948"/>
                  <a:pt x="292028" y="203938"/>
                </a:cubicBezTo>
                <a:cubicBezTo>
                  <a:pt x="293834" y="203346"/>
                  <a:pt x="295656" y="203050"/>
                  <a:pt x="297448" y="202957"/>
                </a:cubicBezTo>
                <a:cubicBezTo>
                  <a:pt x="299820" y="201808"/>
                  <a:pt x="302205" y="200688"/>
                  <a:pt x="304580" y="199572"/>
                </a:cubicBezTo>
                <a:cubicBezTo>
                  <a:pt x="306135" y="198841"/>
                  <a:pt x="307684" y="198114"/>
                  <a:pt x="309225" y="197381"/>
                </a:cubicBezTo>
                <a:cubicBezTo>
                  <a:pt x="325924" y="189404"/>
                  <a:pt x="343122" y="182395"/>
                  <a:pt x="360335" y="175618"/>
                </a:cubicBezTo>
                <a:cubicBezTo>
                  <a:pt x="375258" y="169746"/>
                  <a:pt x="390150" y="164699"/>
                  <a:pt x="406414" y="167362"/>
                </a:cubicBezTo>
              </a:path>
            </a:pathLst>
          </a:custGeom>
          <a:solidFill>
            <a:schemeClr val="accent1"/>
          </a:solidFill>
        </p:spPr>
      </p:sp>
      <p:sp>
        <p:nvSpPr>
          <p:cNvPr id="4" name="Vector-3713&amp;3024"/>
          <p:cNvSpPr/>
          <p:nvPr>
            <p:custDataLst>
              <p:tags r:id="rId7"/>
            </p:custDataLst>
          </p:nvPr>
        </p:nvSpPr>
        <p:spPr>
          <a:xfrm>
            <a:off x="2558301" y="3079841"/>
            <a:ext cx="137859" cy="165104"/>
          </a:xfrm>
          <a:custGeom>
            <a:avLst/>
            <a:gdLst/>
            <a:ahLst/>
            <a:cxnLst/>
            <a:rect l="l" t="t" r="r" b="b"/>
            <a:pathLst>
              <a:path w="215256" h="257826">
                <a:moveTo>
                  <a:pt x="206884" y="49483"/>
                </a:moveTo>
                <a:cubicBezTo>
                  <a:pt x="205233" y="38314"/>
                  <a:pt x="200482" y="27830"/>
                  <a:pt x="191167" y="19262"/>
                </a:cubicBezTo>
                <a:cubicBezTo>
                  <a:pt x="180308" y="9293"/>
                  <a:pt x="166881" y="3949"/>
                  <a:pt x="152814" y="2688"/>
                </a:cubicBezTo>
                <a:cubicBezTo>
                  <a:pt x="128217" y="-3917"/>
                  <a:pt x="101284" y="1737"/>
                  <a:pt x="79381" y="18702"/>
                </a:cubicBezTo>
                <a:cubicBezTo>
                  <a:pt x="56124" y="36709"/>
                  <a:pt x="40531" y="62226"/>
                  <a:pt x="28287" y="88988"/>
                </a:cubicBezTo>
                <a:cubicBezTo>
                  <a:pt x="25015" y="93646"/>
                  <a:pt x="21947" y="98444"/>
                  <a:pt x="19174" y="103382"/>
                </a:cubicBezTo>
                <a:cubicBezTo>
                  <a:pt x="8254" y="122791"/>
                  <a:pt x="1602" y="144507"/>
                  <a:pt x="792" y="166813"/>
                </a:cubicBezTo>
                <a:cubicBezTo>
                  <a:pt x="792" y="167203"/>
                  <a:pt x="792" y="167593"/>
                  <a:pt x="777" y="167982"/>
                </a:cubicBezTo>
                <a:cubicBezTo>
                  <a:pt x="-298" y="175927"/>
                  <a:pt x="-360" y="183934"/>
                  <a:pt x="1244" y="191847"/>
                </a:cubicBezTo>
                <a:cubicBezTo>
                  <a:pt x="2241" y="196738"/>
                  <a:pt x="3939" y="201287"/>
                  <a:pt x="6167" y="205509"/>
                </a:cubicBezTo>
                <a:cubicBezTo>
                  <a:pt x="9547" y="215603"/>
                  <a:pt x="14610" y="224965"/>
                  <a:pt x="21697" y="232364"/>
                </a:cubicBezTo>
                <a:cubicBezTo>
                  <a:pt x="28131" y="239079"/>
                  <a:pt x="35499" y="243191"/>
                  <a:pt x="43366" y="245325"/>
                </a:cubicBezTo>
                <a:cubicBezTo>
                  <a:pt x="43413" y="245355"/>
                  <a:pt x="43475" y="245402"/>
                  <a:pt x="43522" y="245449"/>
                </a:cubicBezTo>
                <a:cubicBezTo>
                  <a:pt x="48444" y="248907"/>
                  <a:pt x="53601" y="251135"/>
                  <a:pt x="58835" y="252335"/>
                </a:cubicBezTo>
                <a:cubicBezTo>
                  <a:pt x="68057" y="256930"/>
                  <a:pt x="78618" y="258924"/>
                  <a:pt x="90333" y="257226"/>
                </a:cubicBezTo>
                <a:cubicBezTo>
                  <a:pt x="104243" y="255201"/>
                  <a:pt x="115849" y="247505"/>
                  <a:pt x="125850" y="237894"/>
                </a:cubicBezTo>
                <a:cubicBezTo>
                  <a:pt x="147004" y="224264"/>
                  <a:pt x="163345" y="201054"/>
                  <a:pt x="175278" y="179167"/>
                </a:cubicBezTo>
                <a:cubicBezTo>
                  <a:pt x="177427" y="175226"/>
                  <a:pt x="179607" y="171082"/>
                  <a:pt x="181757" y="166766"/>
                </a:cubicBezTo>
                <a:cubicBezTo>
                  <a:pt x="189235" y="159320"/>
                  <a:pt x="195731" y="150862"/>
                  <a:pt x="200903" y="141780"/>
                </a:cubicBezTo>
                <a:cubicBezTo>
                  <a:pt x="217227" y="113164"/>
                  <a:pt x="220188" y="78411"/>
                  <a:pt x="206884" y="49467"/>
                </a:cubicBezTo>
                <a:lnTo>
                  <a:pt x="206884" y="49483"/>
                </a:lnTo>
              </a:path>
            </a:pathLst>
          </a:custGeom>
          <a:solidFill>
            <a:srgbClr val="FAD871"/>
          </a:solidFill>
        </p:spPr>
      </p:sp>
      <p:sp>
        <p:nvSpPr>
          <p:cNvPr id="10" name="Union-3713&amp;3025"/>
          <p:cNvSpPr/>
          <p:nvPr>
            <p:custDataLst>
              <p:tags r:id="rId8"/>
            </p:custDataLst>
          </p:nvPr>
        </p:nvSpPr>
        <p:spPr>
          <a:xfrm>
            <a:off x="2576600" y="3020875"/>
            <a:ext cx="160630" cy="204144"/>
          </a:xfrm>
          <a:custGeom>
            <a:avLst/>
            <a:gdLst/>
            <a:ahLst/>
            <a:cxnLst/>
            <a:rect l="l" t="t" r="r" b="b"/>
            <a:pathLst>
              <a:path w="250864" h="318962">
                <a:moveTo>
                  <a:pt x="144574" y="55263"/>
                </a:moveTo>
                <a:cubicBezTo>
                  <a:pt x="144525" y="57577"/>
                  <a:pt x="144473" y="59939"/>
                  <a:pt x="144816" y="62085"/>
                </a:cubicBezTo>
                <a:cubicBezTo>
                  <a:pt x="146653" y="73612"/>
                  <a:pt x="134535" y="81385"/>
                  <a:pt x="125312" y="73441"/>
                </a:cubicBezTo>
                <a:cubicBezTo>
                  <a:pt x="116741" y="66055"/>
                  <a:pt x="114416" y="56548"/>
                  <a:pt x="111914" y="46316"/>
                </a:cubicBezTo>
                <a:cubicBezTo>
                  <a:pt x="111556" y="44851"/>
                  <a:pt x="111194" y="43371"/>
                  <a:pt x="110810" y="41880"/>
                </a:cubicBezTo>
                <a:cubicBezTo>
                  <a:pt x="110768" y="41712"/>
                  <a:pt x="110728" y="41552"/>
                  <a:pt x="110690" y="41400"/>
                </a:cubicBezTo>
                <a:cubicBezTo>
                  <a:pt x="110503" y="40651"/>
                  <a:pt x="110363" y="40088"/>
                  <a:pt x="110233" y="39622"/>
                </a:cubicBezTo>
                <a:cubicBezTo>
                  <a:pt x="99033" y="56336"/>
                  <a:pt x="69295" y="43812"/>
                  <a:pt x="76181" y="23686"/>
                </a:cubicBezTo>
                <a:cubicBezTo>
                  <a:pt x="84328" y="-101"/>
                  <a:pt x="115997" y="-8669"/>
                  <a:pt x="133755" y="10601"/>
                </a:cubicBezTo>
                <a:cubicBezTo>
                  <a:pt x="141061" y="18530"/>
                  <a:pt x="143460" y="28858"/>
                  <a:pt x="144271" y="39295"/>
                </a:cubicBezTo>
                <a:cubicBezTo>
                  <a:pt x="144452" y="41636"/>
                  <a:pt x="144470" y="43967"/>
                  <a:pt x="144487" y="46300"/>
                </a:cubicBezTo>
                <a:cubicBezTo>
                  <a:pt x="144499" y="47956"/>
                  <a:pt x="144511" y="49612"/>
                  <a:pt x="144582" y="51274"/>
                </a:cubicBezTo>
                <a:cubicBezTo>
                  <a:pt x="144634" y="52551"/>
                  <a:pt x="144605" y="53898"/>
                  <a:pt x="144574" y="55263"/>
                </a:cubicBezTo>
                <a:moveTo>
                  <a:pt x="240770" y="83473"/>
                </a:moveTo>
                <a:cubicBezTo>
                  <a:pt x="224725" y="66073"/>
                  <a:pt x="197387" y="69343"/>
                  <a:pt x="183071" y="87040"/>
                </a:cubicBezTo>
                <a:cubicBezTo>
                  <a:pt x="179067" y="91978"/>
                  <a:pt x="178662" y="96682"/>
                  <a:pt x="181093" y="102399"/>
                </a:cubicBezTo>
                <a:cubicBezTo>
                  <a:pt x="181794" y="104035"/>
                  <a:pt x="182853" y="105904"/>
                  <a:pt x="185454" y="106824"/>
                </a:cubicBezTo>
                <a:lnTo>
                  <a:pt x="186266" y="107113"/>
                </a:lnTo>
                <a:cubicBezTo>
                  <a:pt x="189462" y="108262"/>
                  <a:pt x="191723" y="109073"/>
                  <a:pt x="195393" y="108210"/>
                </a:cubicBezTo>
                <a:cubicBezTo>
                  <a:pt x="196614" y="107927"/>
                  <a:pt x="197796" y="107494"/>
                  <a:pt x="198980" y="107060"/>
                </a:cubicBezTo>
                <a:lnTo>
                  <a:pt x="198980" y="107060"/>
                </a:lnTo>
                <a:cubicBezTo>
                  <a:pt x="200468" y="106515"/>
                  <a:pt x="201960" y="105969"/>
                  <a:pt x="203540" y="105717"/>
                </a:cubicBezTo>
                <a:cubicBezTo>
                  <a:pt x="205988" y="105326"/>
                  <a:pt x="208486" y="105684"/>
                  <a:pt x="210584" y="105984"/>
                </a:cubicBezTo>
                <a:cubicBezTo>
                  <a:pt x="211743" y="106151"/>
                  <a:pt x="212781" y="106299"/>
                  <a:pt x="213619" y="106294"/>
                </a:cubicBezTo>
                <a:lnTo>
                  <a:pt x="213666" y="106338"/>
                </a:lnTo>
                <a:cubicBezTo>
                  <a:pt x="213695" y="106364"/>
                  <a:pt x="213723" y="106388"/>
                  <a:pt x="213744" y="106419"/>
                </a:cubicBezTo>
                <a:cubicBezTo>
                  <a:pt x="213945" y="106777"/>
                  <a:pt x="214070" y="106995"/>
                  <a:pt x="214149" y="107088"/>
                </a:cubicBezTo>
                <a:lnTo>
                  <a:pt x="214335" y="107695"/>
                </a:lnTo>
                <a:cubicBezTo>
                  <a:pt x="195767" y="120734"/>
                  <a:pt x="215489" y="152637"/>
                  <a:pt x="234945" y="139318"/>
                </a:cubicBezTo>
                <a:cubicBezTo>
                  <a:pt x="253653" y="126529"/>
                  <a:pt x="256224" y="100219"/>
                  <a:pt x="240786" y="83473"/>
                </a:cubicBezTo>
                <a:lnTo>
                  <a:pt x="240770" y="83473"/>
                </a:lnTo>
                <a:moveTo>
                  <a:pt x="133736" y="161096"/>
                </a:moveTo>
                <a:lnTo>
                  <a:pt x="133742" y="161101"/>
                </a:lnTo>
                <a:cubicBezTo>
                  <a:pt x="136566" y="163603"/>
                  <a:pt x="139390" y="166105"/>
                  <a:pt x="142216" y="168605"/>
                </a:cubicBezTo>
                <a:lnTo>
                  <a:pt x="142216" y="168590"/>
                </a:lnTo>
                <a:cubicBezTo>
                  <a:pt x="150332" y="175771"/>
                  <a:pt x="150146" y="188467"/>
                  <a:pt x="144443" y="196800"/>
                </a:cubicBezTo>
                <a:cubicBezTo>
                  <a:pt x="144460" y="198811"/>
                  <a:pt x="144210" y="200897"/>
                  <a:pt x="143618" y="203063"/>
                </a:cubicBezTo>
                <a:cubicBezTo>
                  <a:pt x="141500" y="210758"/>
                  <a:pt x="134101" y="217799"/>
                  <a:pt x="125907" y="219685"/>
                </a:cubicBezTo>
                <a:cubicBezTo>
                  <a:pt x="120595" y="227613"/>
                  <a:pt x="110812" y="232722"/>
                  <a:pt x="101014" y="229545"/>
                </a:cubicBezTo>
                <a:cubicBezTo>
                  <a:pt x="84252" y="224108"/>
                  <a:pt x="72475" y="212597"/>
                  <a:pt x="66011" y="196582"/>
                </a:cubicBezTo>
                <a:cubicBezTo>
                  <a:pt x="61478" y="191614"/>
                  <a:pt x="59032" y="185663"/>
                  <a:pt x="59686" y="179074"/>
                </a:cubicBezTo>
                <a:cubicBezTo>
                  <a:pt x="56711" y="173652"/>
                  <a:pt x="54468" y="167748"/>
                  <a:pt x="53128" y="161470"/>
                </a:cubicBezTo>
                <a:cubicBezTo>
                  <a:pt x="51601" y="154335"/>
                  <a:pt x="53408" y="147591"/>
                  <a:pt x="57178" y="142497"/>
                </a:cubicBezTo>
                <a:cubicBezTo>
                  <a:pt x="56197" y="124630"/>
                  <a:pt x="77476" y="112277"/>
                  <a:pt x="93474" y="125891"/>
                </a:cubicBezTo>
                <a:cubicBezTo>
                  <a:pt x="107049" y="137448"/>
                  <a:pt x="120391" y="149271"/>
                  <a:pt x="133736" y="161094"/>
                </a:cubicBezTo>
                <a:lnTo>
                  <a:pt x="133736" y="161096"/>
                </a:lnTo>
                <a:lnTo>
                  <a:pt x="133736" y="161096"/>
                </a:lnTo>
                <a:moveTo>
                  <a:pt x="26367" y="229046"/>
                </a:moveTo>
                <a:cubicBezTo>
                  <a:pt x="52865" y="238517"/>
                  <a:pt x="74237" y="254998"/>
                  <a:pt x="89581" y="278661"/>
                </a:cubicBezTo>
                <a:lnTo>
                  <a:pt x="89566" y="278676"/>
                </a:lnTo>
                <a:cubicBezTo>
                  <a:pt x="95205" y="287369"/>
                  <a:pt x="91404" y="298055"/>
                  <a:pt x="84176" y="304021"/>
                </a:cubicBezTo>
                <a:cubicBezTo>
                  <a:pt x="83708" y="305703"/>
                  <a:pt x="83070" y="307323"/>
                  <a:pt x="82197" y="308820"/>
                </a:cubicBezTo>
                <a:cubicBezTo>
                  <a:pt x="76917" y="317839"/>
                  <a:pt x="66776" y="320642"/>
                  <a:pt x="57460" y="318026"/>
                </a:cubicBezTo>
                <a:cubicBezTo>
                  <a:pt x="35340" y="316561"/>
                  <a:pt x="13656" y="297556"/>
                  <a:pt x="3172" y="279876"/>
                </a:cubicBezTo>
                <a:cubicBezTo>
                  <a:pt x="-1189" y="272523"/>
                  <a:pt x="-706" y="265280"/>
                  <a:pt x="2518" y="259563"/>
                </a:cubicBezTo>
                <a:cubicBezTo>
                  <a:pt x="1911" y="257912"/>
                  <a:pt x="1350" y="256261"/>
                  <a:pt x="820" y="254593"/>
                </a:cubicBezTo>
                <a:cubicBezTo>
                  <a:pt x="-3729" y="240168"/>
                  <a:pt x="11522" y="223735"/>
                  <a:pt x="26367" y="229046"/>
                </a:cubicBezTo>
              </a:path>
            </a:pathLst>
          </a:custGeom>
          <a:solidFill>
            <a:srgbClr val="FDC415"/>
          </a:solidFill>
        </p:spPr>
      </p:sp>
      <p:sp>
        <p:nvSpPr>
          <p:cNvPr id="65" name="@svg_01-3713&amp;5144"/>
          <p:cNvSpPr/>
          <p:nvPr>
            <p:custDataLst>
              <p:tags r:id="rId9"/>
            </p:custDataLst>
          </p:nvPr>
        </p:nvSpPr>
        <p:spPr>
          <a:xfrm flipH="1">
            <a:off x="5498465" y="3322320"/>
            <a:ext cx="2194560" cy="1313815"/>
          </a:xfrm>
          <a:custGeom>
            <a:avLst/>
            <a:gdLst>
              <a:gd name="connsiteX0" fmla="*/ 1630169 w 3326899"/>
              <a:gd name="connsiteY0" fmla="*/ 2149 h 1384250"/>
              <a:gd name="connsiteX1" fmla="*/ 1999024 w 3326899"/>
              <a:gd name="connsiteY1" fmla="*/ 0 h 1384250"/>
              <a:gd name="connsiteX2" fmla="*/ 2617370 w 3326899"/>
              <a:gd name="connsiteY2" fmla="*/ 1470 h 1384250"/>
              <a:gd name="connsiteX3" fmla="*/ 2963228 w 3326899"/>
              <a:gd name="connsiteY3" fmla="*/ 8823 h 1384250"/>
              <a:gd name="connsiteX4" fmla="*/ 3149954 w 3326899"/>
              <a:gd name="connsiteY4" fmla="*/ 31898 h 1384250"/>
              <a:gd name="connsiteX5" fmla="*/ 3267462 w 3326899"/>
              <a:gd name="connsiteY5" fmla="*/ 93998 h 1384250"/>
              <a:gd name="connsiteX6" fmla="*/ 3291144 w 3326899"/>
              <a:gd name="connsiteY6" fmla="*/ 153043 h 1384250"/>
              <a:gd name="connsiteX7" fmla="*/ 3300807 w 3326899"/>
              <a:gd name="connsiteY7" fmla="*/ 218764 h 1384250"/>
              <a:gd name="connsiteX8" fmla="*/ 3311613 w 3326899"/>
              <a:gd name="connsiteY8" fmla="*/ 326674 h 1384250"/>
              <a:gd name="connsiteX9" fmla="*/ 3322420 w 3326899"/>
              <a:gd name="connsiteY9" fmla="*/ 506187 h 1384250"/>
              <a:gd name="connsiteX10" fmla="*/ 3323804 w 3326899"/>
              <a:gd name="connsiteY10" fmla="*/ 691243 h 1384250"/>
              <a:gd name="connsiteX11" fmla="*/ 3312769 w 3326899"/>
              <a:gd name="connsiteY11" fmla="*/ 867022 h 1384250"/>
              <a:gd name="connsiteX12" fmla="*/ 3299881 w 3326899"/>
              <a:gd name="connsiteY12" fmla="*/ 993258 h 1384250"/>
              <a:gd name="connsiteX13" fmla="*/ 3289303 w 3326899"/>
              <a:gd name="connsiteY13" fmla="*/ 1075493 h 1384250"/>
              <a:gd name="connsiteX14" fmla="*/ 3260796 w 3326899"/>
              <a:gd name="connsiteY14" fmla="*/ 1186232 h 1384250"/>
              <a:gd name="connsiteX15" fmla="*/ 3221470 w 3326899"/>
              <a:gd name="connsiteY15" fmla="*/ 1262246 h 1384250"/>
              <a:gd name="connsiteX16" fmla="*/ 3048077 w 3326899"/>
              <a:gd name="connsiteY16" fmla="*/ 1344362 h 1384250"/>
              <a:gd name="connsiteX17" fmla="*/ 2892170 w 3326899"/>
              <a:gd name="connsiteY17" fmla="*/ 1361442 h 1384250"/>
              <a:gd name="connsiteX18" fmla="*/ 2521030 w 3326899"/>
              <a:gd name="connsiteY18" fmla="*/ 1376149 h 1384250"/>
              <a:gd name="connsiteX19" fmla="*/ 2241862 w 3326899"/>
              <a:gd name="connsiteY19" fmla="*/ 1380784 h 1384250"/>
              <a:gd name="connsiteX20" fmla="*/ 1847027 w 3326899"/>
              <a:gd name="connsiteY20" fmla="*/ 1384073 h 1384250"/>
              <a:gd name="connsiteX21" fmla="*/ 1254657 w 3326899"/>
              <a:gd name="connsiteY21" fmla="*/ 1381470 h 1384250"/>
              <a:gd name="connsiteX22" fmla="*/ 934329 w 3326899"/>
              <a:gd name="connsiteY22" fmla="*/ 1379882 h 1384250"/>
              <a:gd name="connsiteX23" fmla="*/ 468668 w 3326899"/>
              <a:gd name="connsiteY23" fmla="*/ 1376149 h 1384250"/>
              <a:gd name="connsiteX24" fmla="*/ 280333 w 3326899"/>
              <a:gd name="connsiteY24" fmla="*/ 1365405 h 1384250"/>
              <a:gd name="connsiteX25" fmla="*/ 60266 w 3326899"/>
              <a:gd name="connsiteY25" fmla="*/ 1264278 h 1384250"/>
              <a:gd name="connsiteX26" fmla="*/ 57047 w 3326899"/>
              <a:gd name="connsiteY26" fmla="*/ 1257154 h 1384250"/>
              <a:gd name="connsiteX27" fmla="*/ 37271 w 3326899"/>
              <a:gd name="connsiteY27" fmla="*/ 1168134 h 1384250"/>
              <a:gd name="connsiteX28" fmla="*/ 37041 w 3326899"/>
              <a:gd name="connsiteY28" fmla="*/ 1014185 h 1384250"/>
              <a:gd name="connsiteX29" fmla="*/ 39800 w 3326899"/>
              <a:gd name="connsiteY29" fmla="*/ 856616 h 1384250"/>
              <a:gd name="connsiteX30" fmla="*/ 28532 w 3326899"/>
              <a:gd name="connsiteY30" fmla="*/ 658892 h 1384250"/>
              <a:gd name="connsiteX31" fmla="*/ 18184 w 3326899"/>
              <a:gd name="connsiteY31" fmla="*/ 527114 h 1384250"/>
              <a:gd name="connsiteX32" fmla="*/ 4617 w 3326899"/>
              <a:gd name="connsiteY32" fmla="*/ 369771 h 1384250"/>
              <a:gd name="connsiteX33" fmla="*/ 3007 w 3326899"/>
              <a:gd name="connsiteY33" fmla="*/ 342284 h 1384250"/>
              <a:gd name="connsiteX34" fmla="*/ 18 w 3326899"/>
              <a:gd name="connsiteY34" fmla="*/ 263556 h 1384250"/>
              <a:gd name="connsiteX35" fmla="*/ 5767 w 3326899"/>
              <a:gd name="connsiteY35" fmla="*/ 197724 h 1384250"/>
              <a:gd name="connsiteX36" fmla="*/ 16805 w 3326899"/>
              <a:gd name="connsiteY36" fmla="*/ 155985 h 1384250"/>
              <a:gd name="connsiteX37" fmla="*/ 43249 w 3326899"/>
              <a:gd name="connsiteY37" fmla="*/ 98975 h 1384250"/>
              <a:gd name="connsiteX38" fmla="*/ 54057 w 3326899"/>
              <a:gd name="connsiteY38" fmla="*/ 83365 h 1384250"/>
              <a:gd name="connsiteX39" fmla="*/ 158227 w 3326899"/>
              <a:gd name="connsiteY39" fmla="*/ 38232 h 1384250"/>
              <a:gd name="connsiteX40" fmla="*/ 194560 w 3326899"/>
              <a:gd name="connsiteY40" fmla="*/ 34726 h 1384250"/>
              <a:gd name="connsiteX41" fmla="*/ 272056 w 3326899"/>
              <a:gd name="connsiteY41" fmla="*/ 30088 h 1384250"/>
              <a:gd name="connsiteX42" fmla="*/ 382895 w 3326899"/>
              <a:gd name="connsiteY42" fmla="*/ 23754 h 1384250"/>
              <a:gd name="connsiteX43" fmla="*/ 658151 w 3326899"/>
              <a:gd name="connsiteY43" fmla="*/ 18098 h 1384250"/>
              <a:gd name="connsiteX44" fmla="*/ 1138070 w 3326899"/>
              <a:gd name="connsiteY44" fmla="*/ 7352 h 1384250"/>
              <a:gd name="connsiteX45" fmla="*/ 1629484 w 3326899"/>
              <a:gd name="connsiteY45" fmla="*/ 792 h 1384250"/>
              <a:gd name="connsiteX46" fmla="*/ 1630169 w 3326899"/>
              <a:gd name="connsiteY46" fmla="*/ 2149 h 1384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3326899" h="1384250">
                <a:moveTo>
                  <a:pt x="1630169" y="2149"/>
                </a:moveTo>
                <a:cubicBezTo>
                  <a:pt x="1753201" y="1357"/>
                  <a:pt x="1876004" y="0"/>
                  <a:pt x="1999024" y="0"/>
                </a:cubicBezTo>
                <a:cubicBezTo>
                  <a:pt x="2205063" y="0"/>
                  <a:pt x="2411331" y="792"/>
                  <a:pt x="2617370" y="1470"/>
                </a:cubicBezTo>
                <a:cubicBezTo>
                  <a:pt x="2732809" y="1923"/>
                  <a:pt x="2848247" y="2262"/>
                  <a:pt x="2963228" y="8823"/>
                </a:cubicBezTo>
                <a:cubicBezTo>
                  <a:pt x="3027620" y="12442"/>
                  <a:pt x="3089702" y="19456"/>
                  <a:pt x="3149954" y="31898"/>
                </a:cubicBezTo>
                <a:cubicBezTo>
                  <a:pt x="3209051" y="44115"/>
                  <a:pt x="3247691" y="64588"/>
                  <a:pt x="3267462" y="93998"/>
                </a:cubicBezTo>
                <a:cubicBezTo>
                  <a:pt x="3280338" y="113114"/>
                  <a:pt x="3287703" y="132910"/>
                  <a:pt x="3291144" y="153043"/>
                </a:cubicBezTo>
                <a:cubicBezTo>
                  <a:pt x="3294827" y="174875"/>
                  <a:pt x="3298280" y="196819"/>
                  <a:pt x="3300807" y="218764"/>
                </a:cubicBezTo>
                <a:cubicBezTo>
                  <a:pt x="3304947" y="254734"/>
                  <a:pt x="3309086" y="290704"/>
                  <a:pt x="3311613" y="326674"/>
                </a:cubicBezTo>
                <a:cubicBezTo>
                  <a:pt x="3315753" y="386512"/>
                  <a:pt x="3317594" y="446350"/>
                  <a:pt x="3322420" y="506187"/>
                </a:cubicBezTo>
                <a:cubicBezTo>
                  <a:pt x="3327245" y="567948"/>
                  <a:pt x="3328857" y="629482"/>
                  <a:pt x="3323804" y="691243"/>
                </a:cubicBezTo>
                <a:cubicBezTo>
                  <a:pt x="3318966" y="749836"/>
                  <a:pt x="3317137" y="808429"/>
                  <a:pt x="3312769" y="867022"/>
                </a:cubicBezTo>
                <a:cubicBezTo>
                  <a:pt x="3309772" y="909101"/>
                  <a:pt x="3304490" y="951180"/>
                  <a:pt x="3299881" y="993258"/>
                </a:cubicBezTo>
                <a:cubicBezTo>
                  <a:pt x="3296896" y="1020632"/>
                  <a:pt x="3295055" y="1048232"/>
                  <a:pt x="3289303" y="1075493"/>
                </a:cubicBezTo>
                <a:cubicBezTo>
                  <a:pt x="3281494" y="1112480"/>
                  <a:pt x="3271830" y="1149469"/>
                  <a:pt x="3260796" y="1186232"/>
                </a:cubicBezTo>
                <a:cubicBezTo>
                  <a:pt x="3252974" y="1212135"/>
                  <a:pt x="3240326" y="1237585"/>
                  <a:pt x="3221470" y="1262246"/>
                </a:cubicBezTo>
                <a:cubicBezTo>
                  <a:pt x="3189966" y="1303190"/>
                  <a:pt x="3132481" y="1330456"/>
                  <a:pt x="3048077" y="1344362"/>
                </a:cubicBezTo>
                <a:cubicBezTo>
                  <a:pt x="2997259" y="1352845"/>
                  <a:pt x="2945057" y="1357823"/>
                  <a:pt x="2892170" y="1361442"/>
                </a:cubicBezTo>
                <a:cubicBezTo>
                  <a:pt x="2768922" y="1369811"/>
                  <a:pt x="2644976" y="1373215"/>
                  <a:pt x="2521030" y="1376149"/>
                </a:cubicBezTo>
                <a:cubicBezTo>
                  <a:pt x="2428118" y="1378409"/>
                  <a:pt x="2334990" y="1379768"/>
                  <a:pt x="2241862" y="1380784"/>
                </a:cubicBezTo>
                <a:cubicBezTo>
                  <a:pt x="2110323" y="1382257"/>
                  <a:pt x="1978554" y="1383730"/>
                  <a:pt x="1847027" y="1384073"/>
                </a:cubicBezTo>
                <a:cubicBezTo>
                  <a:pt x="1649496" y="1384518"/>
                  <a:pt x="1452193" y="1384289"/>
                  <a:pt x="1254657" y="1381470"/>
                </a:cubicBezTo>
                <a:cubicBezTo>
                  <a:pt x="1147958" y="1379882"/>
                  <a:pt x="1041028" y="1380568"/>
                  <a:pt x="934329" y="1379882"/>
                </a:cubicBezTo>
                <a:cubicBezTo>
                  <a:pt x="779108" y="1378866"/>
                  <a:pt x="623888" y="1377965"/>
                  <a:pt x="468668" y="1376149"/>
                </a:cubicBezTo>
                <a:cubicBezTo>
                  <a:pt x="405430" y="1375361"/>
                  <a:pt x="342422" y="1371856"/>
                  <a:pt x="280333" y="1365405"/>
                </a:cubicBezTo>
                <a:cubicBezTo>
                  <a:pt x="165586" y="1353416"/>
                  <a:pt x="88551" y="1321744"/>
                  <a:pt x="60266" y="1264278"/>
                </a:cubicBezTo>
                <a:cubicBezTo>
                  <a:pt x="59117" y="1261903"/>
                  <a:pt x="58197" y="1259529"/>
                  <a:pt x="57047" y="1257154"/>
                </a:cubicBezTo>
                <a:cubicBezTo>
                  <a:pt x="42100" y="1227970"/>
                  <a:pt x="38880" y="1197882"/>
                  <a:pt x="37271" y="1168134"/>
                </a:cubicBezTo>
                <a:cubicBezTo>
                  <a:pt x="34281" y="1116892"/>
                  <a:pt x="36351" y="1065538"/>
                  <a:pt x="37041" y="1014185"/>
                </a:cubicBezTo>
                <a:cubicBezTo>
                  <a:pt x="37730" y="961699"/>
                  <a:pt x="41180" y="909101"/>
                  <a:pt x="39800" y="856616"/>
                </a:cubicBezTo>
                <a:cubicBezTo>
                  <a:pt x="38190" y="790670"/>
                  <a:pt x="32901" y="724838"/>
                  <a:pt x="28532" y="658892"/>
                </a:cubicBezTo>
                <a:cubicBezTo>
                  <a:pt x="25543" y="615004"/>
                  <a:pt x="21864" y="571002"/>
                  <a:pt x="18184" y="527114"/>
                </a:cubicBezTo>
                <a:cubicBezTo>
                  <a:pt x="13815" y="474628"/>
                  <a:pt x="8986" y="422256"/>
                  <a:pt x="4617" y="369771"/>
                </a:cubicBezTo>
                <a:cubicBezTo>
                  <a:pt x="3927" y="360609"/>
                  <a:pt x="3467" y="351446"/>
                  <a:pt x="3007" y="342284"/>
                </a:cubicBezTo>
                <a:cubicBezTo>
                  <a:pt x="1857" y="316042"/>
                  <a:pt x="-212" y="289800"/>
                  <a:pt x="18" y="263556"/>
                </a:cubicBezTo>
                <a:cubicBezTo>
                  <a:pt x="248" y="241613"/>
                  <a:pt x="2547" y="219668"/>
                  <a:pt x="5767" y="197724"/>
                </a:cubicBezTo>
                <a:cubicBezTo>
                  <a:pt x="7606" y="183698"/>
                  <a:pt x="11286" y="169671"/>
                  <a:pt x="16805" y="155985"/>
                </a:cubicBezTo>
                <a:cubicBezTo>
                  <a:pt x="24163" y="136868"/>
                  <a:pt x="34051" y="117866"/>
                  <a:pt x="43249" y="98975"/>
                </a:cubicBezTo>
                <a:cubicBezTo>
                  <a:pt x="46009" y="93659"/>
                  <a:pt x="50148" y="88455"/>
                  <a:pt x="54057" y="83365"/>
                </a:cubicBezTo>
                <a:cubicBezTo>
                  <a:pt x="72684" y="59385"/>
                  <a:pt x="106947" y="44001"/>
                  <a:pt x="158227" y="38232"/>
                </a:cubicBezTo>
                <a:cubicBezTo>
                  <a:pt x="170185" y="36875"/>
                  <a:pt x="182373" y="35518"/>
                  <a:pt x="194560" y="34726"/>
                </a:cubicBezTo>
                <a:cubicBezTo>
                  <a:pt x="220316" y="33029"/>
                  <a:pt x="246531" y="32464"/>
                  <a:pt x="272056" y="30088"/>
                </a:cubicBezTo>
                <a:cubicBezTo>
                  <a:pt x="308848" y="26695"/>
                  <a:pt x="345641" y="24433"/>
                  <a:pt x="382895" y="23754"/>
                </a:cubicBezTo>
                <a:cubicBezTo>
                  <a:pt x="474647" y="22057"/>
                  <a:pt x="566399" y="20134"/>
                  <a:pt x="658151" y="18098"/>
                </a:cubicBezTo>
                <a:cubicBezTo>
                  <a:pt x="818201" y="14592"/>
                  <a:pt x="978020" y="10180"/>
                  <a:pt x="1138070" y="7352"/>
                </a:cubicBezTo>
                <a:cubicBezTo>
                  <a:pt x="1301796" y="4411"/>
                  <a:pt x="1465754" y="2941"/>
                  <a:pt x="1629484" y="792"/>
                </a:cubicBezTo>
                <a:cubicBezTo>
                  <a:pt x="1629484" y="1244"/>
                  <a:pt x="1629484" y="1697"/>
                  <a:pt x="1630169" y="2149"/>
                </a:cubicBezTo>
                <a:close/>
              </a:path>
            </a:pathLst>
          </a:custGeom>
          <a:noFill/>
          <a:ln w="28575" cap="rnd">
            <a:solidFill>
              <a:schemeClr val="accent2"/>
            </a:solidFill>
            <a:prstDash val="dash"/>
            <a:round/>
          </a:ln>
        </p:spPr>
        <p:txBody>
          <a:bodyPr rot="0" spcFirstLastPara="0" vertOverflow="overflow" horzOverflow="overflow" vert="horz" wrap="square" lIns="77807" tIns="38903" rIns="77807" bIns="38903"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530">
              <a:solidFill>
                <a:schemeClr val="tx1"/>
              </a:solidFill>
            </a:endParaRPr>
          </a:p>
        </p:txBody>
      </p:sp>
      <p:sp>
        <p:nvSpPr>
          <p:cNvPr id="18" name="Union-3714&amp;1655"/>
          <p:cNvSpPr/>
          <p:nvPr>
            <p:custDataLst>
              <p:tags r:id="rId10"/>
            </p:custDataLst>
          </p:nvPr>
        </p:nvSpPr>
        <p:spPr>
          <a:xfrm rot="10800000" flipH="1">
            <a:off x="5542782" y="3051781"/>
            <a:ext cx="284663" cy="223256"/>
          </a:xfrm>
          <a:custGeom>
            <a:avLst/>
            <a:gdLst/>
            <a:ahLst/>
            <a:cxnLst/>
            <a:rect l="l" t="t" r="r" b="b"/>
            <a:pathLst>
              <a:path w="444499" h="348743">
                <a:moveTo>
                  <a:pt x="156238" y="128557"/>
                </a:moveTo>
                <a:cubicBezTo>
                  <a:pt x="156097" y="129880"/>
                  <a:pt x="155926" y="131190"/>
                  <a:pt x="155724" y="132498"/>
                </a:cubicBezTo>
                <a:lnTo>
                  <a:pt x="155692" y="132498"/>
                </a:lnTo>
                <a:cubicBezTo>
                  <a:pt x="164681" y="140255"/>
                  <a:pt x="167438" y="152220"/>
                  <a:pt x="161566" y="163326"/>
                </a:cubicBezTo>
                <a:cubicBezTo>
                  <a:pt x="156004" y="173872"/>
                  <a:pt x="144009" y="176599"/>
                  <a:pt x="133495" y="173747"/>
                </a:cubicBezTo>
                <a:cubicBezTo>
                  <a:pt x="132732" y="174106"/>
                  <a:pt x="131968" y="174433"/>
                  <a:pt x="131188" y="174744"/>
                </a:cubicBezTo>
                <a:cubicBezTo>
                  <a:pt x="118555" y="179699"/>
                  <a:pt x="105673" y="183841"/>
                  <a:pt x="92479" y="187019"/>
                </a:cubicBezTo>
                <a:cubicBezTo>
                  <a:pt x="90364" y="187528"/>
                  <a:pt x="88275" y="188055"/>
                  <a:pt x="86202" y="188577"/>
                </a:cubicBezTo>
                <a:cubicBezTo>
                  <a:pt x="73291" y="191832"/>
                  <a:pt x="61014" y="194928"/>
                  <a:pt x="47350" y="192471"/>
                </a:cubicBezTo>
                <a:cubicBezTo>
                  <a:pt x="45512" y="192145"/>
                  <a:pt x="43643" y="191802"/>
                  <a:pt x="41851" y="191225"/>
                </a:cubicBezTo>
                <a:cubicBezTo>
                  <a:pt x="47148" y="191600"/>
                  <a:pt x="45886" y="191350"/>
                  <a:pt x="38066" y="190477"/>
                </a:cubicBezTo>
                <a:cubicBezTo>
                  <a:pt x="36804" y="190275"/>
                  <a:pt x="35558" y="190010"/>
                  <a:pt x="34327" y="189699"/>
                </a:cubicBezTo>
                <a:cubicBezTo>
                  <a:pt x="29062" y="188328"/>
                  <a:pt x="23828" y="186131"/>
                  <a:pt x="19202" y="183297"/>
                </a:cubicBezTo>
                <a:cubicBezTo>
                  <a:pt x="6848" y="175741"/>
                  <a:pt x="-489" y="162687"/>
                  <a:pt x="25" y="148215"/>
                </a:cubicBezTo>
                <a:cubicBezTo>
                  <a:pt x="929" y="122466"/>
                  <a:pt x="23781" y="109988"/>
                  <a:pt x="47288" y="107200"/>
                </a:cubicBezTo>
                <a:cubicBezTo>
                  <a:pt x="29140" y="84457"/>
                  <a:pt x="22301" y="56292"/>
                  <a:pt x="35309" y="28969"/>
                </a:cubicBezTo>
                <a:cubicBezTo>
                  <a:pt x="48347" y="1599"/>
                  <a:pt x="81637" y="-7919"/>
                  <a:pt x="107636" y="7098"/>
                </a:cubicBezTo>
                <a:cubicBezTo>
                  <a:pt x="133728" y="22177"/>
                  <a:pt x="146252" y="53410"/>
                  <a:pt x="152733" y="81357"/>
                </a:cubicBezTo>
                <a:cubicBezTo>
                  <a:pt x="156315" y="96841"/>
                  <a:pt x="157842" y="112714"/>
                  <a:pt x="156238" y="128557"/>
                </a:cubicBezTo>
                <a:moveTo>
                  <a:pt x="406414" y="167362"/>
                </a:moveTo>
                <a:cubicBezTo>
                  <a:pt x="422910" y="170073"/>
                  <a:pt x="436074" y="181615"/>
                  <a:pt x="441618" y="197272"/>
                </a:cubicBezTo>
                <a:lnTo>
                  <a:pt x="441588" y="197272"/>
                </a:lnTo>
                <a:cubicBezTo>
                  <a:pt x="450513" y="222491"/>
                  <a:pt x="437819" y="251574"/>
                  <a:pt x="418393" y="268181"/>
                </a:cubicBezTo>
                <a:cubicBezTo>
                  <a:pt x="407177" y="277776"/>
                  <a:pt x="393765" y="284396"/>
                  <a:pt x="379557" y="288011"/>
                </a:cubicBezTo>
                <a:cubicBezTo>
                  <a:pt x="383515" y="301781"/>
                  <a:pt x="384231" y="316424"/>
                  <a:pt x="382252" y="331005"/>
                </a:cubicBezTo>
                <a:cubicBezTo>
                  <a:pt x="380415" y="344542"/>
                  <a:pt x="363668" y="350835"/>
                  <a:pt x="352095" y="348125"/>
                </a:cubicBezTo>
                <a:cubicBezTo>
                  <a:pt x="309085" y="338031"/>
                  <a:pt x="289208" y="296890"/>
                  <a:pt x="279441" y="256777"/>
                </a:cubicBezTo>
                <a:cubicBezTo>
                  <a:pt x="277727" y="253849"/>
                  <a:pt x="276714" y="250811"/>
                  <a:pt x="276309" y="247805"/>
                </a:cubicBezTo>
                <a:cubicBezTo>
                  <a:pt x="275016" y="247665"/>
                  <a:pt x="273723" y="247494"/>
                  <a:pt x="272400" y="247260"/>
                </a:cubicBezTo>
                <a:cubicBezTo>
                  <a:pt x="264345" y="245781"/>
                  <a:pt x="260887" y="235171"/>
                  <a:pt x="264845" y="228675"/>
                </a:cubicBezTo>
                <a:cubicBezTo>
                  <a:pt x="268458" y="222740"/>
                  <a:pt x="273100" y="218051"/>
                  <a:pt x="278350" y="214095"/>
                </a:cubicBezTo>
                <a:cubicBezTo>
                  <a:pt x="281278" y="209531"/>
                  <a:pt x="285827" y="205948"/>
                  <a:pt x="292028" y="203938"/>
                </a:cubicBezTo>
                <a:cubicBezTo>
                  <a:pt x="293834" y="203346"/>
                  <a:pt x="295656" y="203050"/>
                  <a:pt x="297448" y="202957"/>
                </a:cubicBezTo>
                <a:cubicBezTo>
                  <a:pt x="299820" y="201808"/>
                  <a:pt x="302205" y="200688"/>
                  <a:pt x="304580" y="199572"/>
                </a:cubicBezTo>
                <a:cubicBezTo>
                  <a:pt x="306135" y="198841"/>
                  <a:pt x="307684" y="198114"/>
                  <a:pt x="309225" y="197381"/>
                </a:cubicBezTo>
                <a:cubicBezTo>
                  <a:pt x="325924" y="189404"/>
                  <a:pt x="343122" y="182395"/>
                  <a:pt x="360335" y="175618"/>
                </a:cubicBezTo>
                <a:cubicBezTo>
                  <a:pt x="375258" y="169746"/>
                  <a:pt x="390150" y="164699"/>
                  <a:pt x="406414" y="167362"/>
                </a:cubicBezTo>
              </a:path>
            </a:pathLst>
          </a:custGeom>
          <a:solidFill>
            <a:schemeClr val="accent2"/>
          </a:solidFill>
        </p:spPr>
      </p:sp>
      <p:sp>
        <p:nvSpPr>
          <p:cNvPr id="19" name="Vector-3714&amp;1658"/>
          <p:cNvSpPr/>
          <p:nvPr>
            <p:custDataLst>
              <p:tags r:id="rId11"/>
            </p:custDataLst>
          </p:nvPr>
        </p:nvSpPr>
        <p:spPr>
          <a:xfrm rot="10800000" flipH="1">
            <a:off x="5616388" y="3081875"/>
            <a:ext cx="137859" cy="165104"/>
          </a:xfrm>
          <a:custGeom>
            <a:avLst/>
            <a:gdLst/>
            <a:ahLst/>
            <a:cxnLst/>
            <a:rect l="l" t="t" r="r" b="b"/>
            <a:pathLst>
              <a:path w="215256" h="257826">
                <a:moveTo>
                  <a:pt x="206884" y="49483"/>
                </a:moveTo>
                <a:cubicBezTo>
                  <a:pt x="205233" y="38314"/>
                  <a:pt x="200482" y="27830"/>
                  <a:pt x="191167" y="19262"/>
                </a:cubicBezTo>
                <a:cubicBezTo>
                  <a:pt x="180308" y="9293"/>
                  <a:pt x="166881" y="3949"/>
                  <a:pt x="152814" y="2688"/>
                </a:cubicBezTo>
                <a:cubicBezTo>
                  <a:pt x="128217" y="-3917"/>
                  <a:pt x="101284" y="1737"/>
                  <a:pt x="79381" y="18702"/>
                </a:cubicBezTo>
                <a:cubicBezTo>
                  <a:pt x="56124" y="36709"/>
                  <a:pt x="40531" y="62226"/>
                  <a:pt x="28287" y="88988"/>
                </a:cubicBezTo>
                <a:cubicBezTo>
                  <a:pt x="25015" y="93646"/>
                  <a:pt x="21947" y="98444"/>
                  <a:pt x="19174" y="103382"/>
                </a:cubicBezTo>
                <a:cubicBezTo>
                  <a:pt x="8254" y="122791"/>
                  <a:pt x="1602" y="144507"/>
                  <a:pt x="792" y="166813"/>
                </a:cubicBezTo>
                <a:cubicBezTo>
                  <a:pt x="792" y="167203"/>
                  <a:pt x="792" y="167593"/>
                  <a:pt x="777" y="167982"/>
                </a:cubicBezTo>
                <a:cubicBezTo>
                  <a:pt x="-298" y="175927"/>
                  <a:pt x="-360" y="183934"/>
                  <a:pt x="1244" y="191847"/>
                </a:cubicBezTo>
                <a:cubicBezTo>
                  <a:pt x="2241" y="196738"/>
                  <a:pt x="3939" y="201287"/>
                  <a:pt x="6167" y="205509"/>
                </a:cubicBezTo>
                <a:cubicBezTo>
                  <a:pt x="9547" y="215603"/>
                  <a:pt x="14610" y="224965"/>
                  <a:pt x="21697" y="232364"/>
                </a:cubicBezTo>
                <a:cubicBezTo>
                  <a:pt x="28131" y="239079"/>
                  <a:pt x="35499" y="243191"/>
                  <a:pt x="43366" y="245325"/>
                </a:cubicBezTo>
                <a:cubicBezTo>
                  <a:pt x="43413" y="245355"/>
                  <a:pt x="43475" y="245402"/>
                  <a:pt x="43522" y="245449"/>
                </a:cubicBezTo>
                <a:cubicBezTo>
                  <a:pt x="48444" y="248907"/>
                  <a:pt x="53601" y="251135"/>
                  <a:pt x="58835" y="252335"/>
                </a:cubicBezTo>
                <a:cubicBezTo>
                  <a:pt x="68057" y="256930"/>
                  <a:pt x="78618" y="258924"/>
                  <a:pt x="90333" y="257226"/>
                </a:cubicBezTo>
                <a:cubicBezTo>
                  <a:pt x="104243" y="255201"/>
                  <a:pt x="115849" y="247505"/>
                  <a:pt x="125850" y="237894"/>
                </a:cubicBezTo>
                <a:cubicBezTo>
                  <a:pt x="147004" y="224264"/>
                  <a:pt x="163345" y="201054"/>
                  <a:pt x="175278" y="179167"/>
                </a:cubicBezTo>
                <a:cubicBezTo>
                  <a:pt x="177427" y="175226"/>
                  <a:pt x="179607" y="171082"/>
                  <a:pt x="181757" y="166766"/>
                </a:cubicBezTo>
                <a:cubicBezTo>
                  <a:pt x="189235" y="159320"/>
                  <a:pt x="195731" y="150862"/>
                  <a:pt x="200903" y="141780"/>
                </a:cubicBezTo>
                <a:cubicBezTo>
                  <a:pt x="217227" y="113164"/>
                  <a:pt x="220188" y="78411"/>
                  <a:pt x="206884" y="49467"/>
                </a:cubicBezTo>
                <a:lnTo>
                  <a:pt x="206884" y="49483"/>
                </a:lnTo>
              </a:path>
            </a:pathLst>
          </a:custGeom>
          <a:solidFill>
            <a:srgbClr val="FAD871"/>
          </a:solidFill>
        </p:spPr>
      </p:sp>
      <p:sp>
        <p:nvSpPr>
          <p:cNvPr id="20" name="Union-3714&amp;1659"/>
          <p:cNvSpPr/>
          <p:nvPr>
            <p:custDataLst>
              <p:tags r:id="rId12"/>
            </p:custDataLst>
          </p:nvPr>
        </p:nvSpPr>
        <p:spPr>
          <a:xfrm rot="360000" flipH="1">
            <a:off x="5565555" y="3011115"/>
            <a:ext cx="160630" cy="204144"/>
          </a:xfrm>
          <a:custGeom>
            <a:avLst/>
            <a:gdLst/>
            <a:ahLst/>
            <a:cxnLst/>
            <a:rect l="l" t="t" r="r" b="b"/>
            <a:pathLst>
              <a:path w="250864" h="318962">
                <a:moveTo>
                  <a:pt x="144574" y="55263"/>
                </a:moveTo>
                <a:cubicBezTo>
                  <a:pt x="144525" y="57577"/>
                  <a:pt x="144473" y="59939"/>
                  <a:pt x="144816" y="62085"/>
                </a:cubicBezTo>
                <a:cubicBezTo>
                  <a:pt x="146653" y="73612"/>
                  <a:pt x="134535" y="81385"/>
                  <a:pt x="125312" y="73441"/>
                </a:cubicBezTo>
                <a:cubicBezTo>
                  <a:pt x="116741" y="66055"/>
                  <a:pt x="114416" y="56548"/>
                  <a:pt x="111914" y="46316"/>
                </a:cubicBezTo>
                <a:cubicBezTo>
                  <a:pt x="111556" y="44851"/>
                  <a:pt x="111194" y="43371"/>
                  <a:pt x="110810" y="41880"/>
                </a:cubicBezTo>
                <a:cubicBezTo>
                  <a:pt x="110768" y="41712"/>
                  <a:pt x="110728" y="41552"/>
                  <a:pt x="110690" y="41400"/>
                </a:cubicBezTo>
                <a:cubicBezTo>
                  <a:pt x="110503" y="40651"/>
                  <a:pt x="110363" y="40088"/>
                  <a:pt x="110233" y="39622"/>
                </a:cubicBezTo>
                <a:cubicBezTo>
                  <a:pt x="99033" y="56336"/>
                  <a:pt x="69295" y="43812"/>
                  <a:pt x="76181" y="23686"/>
                </a:cubicBezTo>
                <a:cubicBezTo>
                  <a:pt x="84328" y="-101"/>
                  <a:pt x="115997" y="-8669"/>
                  <a:pt x="133755" y="10601"/>
                </a:cubicBezTo>
                <a:cubicBezTo>
                  <a:pt x="141061" y="18530"/>
                  <a:pt x="143460" y="28858"/>
                  <a:pt x="144271" y="39295"/>
                </a:cubicBezTo>
                <a:cubicBezTo>
                  <a:pt x="144452" y="41636"/>
                  <a:pt x="144470" y="43967"/>
                  <a:pt x="144487" y="46300"/>
                </a:cubicBezTo>
                <a:cubicBezTo>
                  <a:pt x="144499" y="47956"/>
                  <a:pt x="144511" y="49612"/>
                  <a:pt x="144582" y="51274"/>
                </a:cubicBezTo>
                <a:cubicBezTo>
                  <a:pt x="144634" y="52551"/>
                  <a:pt x="144605" y="53898"/>
                  <a:pt x="144574" y="55263"/>
                </a:cubicBezTo>
                <a:moveTo>
                  <a:pt x="240770" y="83473"/>
                </a:moveTo>
                <a:cubicBezTo>
                  <a:pt x="224725" y="66073"/>
                  <a:pt x="197387" y="69343"/>
                  <a:pt x="183071" y="87040"/>
                </a:cubicBezTo>
                <a:cubicBezTo>
                  <a:pt x="179067" y="91978"/>
                  <a:pt x="178662" y="96682"/>
                  <a:pt x="181093" y="102399"/>
                </a:cubicBezTo>
                <a:cubicBezTo>
                  <a:pt x="181794" y="104035"/>
                  <a:pt x="182853" y="105904"/>
                  <a:pt x="185454" y="106824"/>
                </a:cubicBezTo>
                <a:lnTo>
                  <a:pt x="186266" y="107113"/>
                </a:lnTo>
                <a:cubicBezTo>
                  <a:pt x="189462" y="108262"/>
                  <a:pt x="191723" y="109073"/>
                  <a:pt x="195393" y="108210"/>
                </a:cubicBezTo>
                <a:cubicBezTo>
                  <a:pt x="196614" y="107927"/>
                  <a:pt x="197796" y="107494"/>
                  <a:pt x="198980" y="107060"/>
                </a:cubicBezTo>
                <a:lnTo>
                  <a:pt x="198980" y="107060"/>
                </a:lnTo>
                <a:cubicBezTo>
                  <a:pt x="200468" y="106515"/>
                  <a:pt x="201960" y="105969"/>
                  <a:pt x="203540" y="105717"/>
                </a:cubicBezTo>
                <a:cubicBezTo>
                  <a:pt x="205988" y="105326"/>
                  <a:pt x="208486" y="105684"/>
                  <a:pt x="210584" y="105984"/>
                </a:cubicBezTo>
                <a:cubicBezTo>
                  <a:pt x="211743" y="106151"/>
                  <a:pt x="212781" y="106299"/>
                  <a:pt x="213619" y="106294"/>
                </a:cubicBezTo>
                <a:lnTo>
                  <a:pt x="213666" y="106338"/>
                </a:lnTo>
                <a:cubicBezTo>
                  <a:pt x="213695" y="106364"/>
                  <a:pt x="213723" y="106388"/>
                  <a:pt x="213744" y="106419"/>
                </a:cubicBezTo>
                <a:cubicBezTo>
                  <a:pt x="213945" y="106777"/>
                  <a:pt x="214070" y="106995"/>
                  <a:pt x="214149" y="107088"/>
                </a:cubicBezTo>
                <a:lnTo>
                  <a:pt x="214335" y="107695"/>
                </a:lnTo>
                <a:cubicBezTo>
                  <a:pt x="195767" y="120734"/>
                  <a:pt x="215489" y="152637"/>
                  <a:pt x="234945" y="139318"/>
                </a:cubicBezTo>
                <a:cubicBezTo>
                  <a:pt x="253653" y="126529"/>
                  <a:pt x="256224" y="100219"/>
                  <a:pt x="240786" y="83473"/>
                </a:cubicBezTo>
                <a:lnTo>
                  <a:pt x="240770" y="83473"/>
                </a:lnTo>
                <a:moveTo>
                  <a:pt x="133736" y="161096"/>
                </a:moveTo>
                <a:lnTo>
                  <a:pt x="133742" y="161101"/>
                </a:lnTo>
                <a:cubicBezTo>
                  <a:pt x="136566" y="163603"/>
                  <a:pt x="139390" y="166105"/>
                  <a:pt x="142216" y="168605"/>
                </a:cubicBezTo>
                <a:lnTo>
                  <a:pt x="142216" y="168590"/>
                </a:lnTo>
                <a:cubicBezTo>
                  <a:pt x="150332" y="175771"/>
                  <a:pt x="150146" y="188467"/>
                  <a:pt x="144443" y="196800"/>
                </a:cubicBezTo>
                <a:cubicBezTo>
                  <a:pt x="144460" y="198811"/>
                  <a:pt x="144210" y="200897"/>
                  <a:pt x="143618" y="203063"/>
                </a:cubicBezTo>
                <a:cubicBezTo>
                  <a:pt x="141500" y="210758"/>
                  <a:pt x="134101" y="217799"/>
                  <a:pt x="125907" y="219685"/>
                </a:cubicBezTo>
                <a:cubicBezTo>
                  <a:pt x="120595" y="227613"/>
                  <a:pt x="110812" y="232722"/>
                  <a:pt x="101014" y="229545"/>
                </a:cubicBezTo>
                <a:cubicBezTo>
                  <a:pt x="84252" y="224108"/>
                  <a:pt x="72475" y="212597"/>
                  <a:pt x="66011" y="196582"/>
                </a:cubicBezTo>
                <a:cubicBezTo>
                  <a:pt x="61478" y="191614"/>
                  <a:pt x="59032" y="185663"/>
                  <a:pt x="59686" y="179074"/>
                </a:cubicBezTo>
                <a:cubicBezTo>
                  <a:pt x="56711" y="173652"/>
                  <a:pt x="54468" y="167748"/>
                  <a:pt x="53128" y="161470"/>
                </a:cubicBezTo>
                <a:cubicBezTo>
                  <a:pt x="51601" y="154335"/>
                  <a:pt x="53408" y="147591"/>
                  <a:pt x="57178" y="142497"/>
                </a:cubicBezTo>
                <a:cubicBezTo>
                  <a:pt x="56197" y="124630"/>
                  <a:pt x="77476" y="112277"/>
                  <a:pt x="93474" y="125891"/>
                </a:cubicBezTo>
                <a:cubicBezTo>
                  <a:pt x="107049" y="137448"/>
                  <a:pt x="120391" y="149271"/>
                  <a:pt x="133736" y="161094"/>
                </a:cubicBezTo>
                <a:lnTo>
                  <a:pt x="133736" y="161096"/>
                </a:lnTo>
                <a:lnTo>
                  <a:pt x="133736" y="161096"/>
                </a:lnTo>
                <a:moveTo>
                  <a:pt x="26367" y="229046"/>
                </a:moveTo>
                <a:cubicBezTo>
                  <a:pt x="52865" y="238517"/>
                  <a:pt x="74237" y="254998"/>
                  <a:pt x="89581" y="278661"/>
                </a:cubicBezTo>
                <a:lnTo>
                  <a:pt x="89566" y="278676"/>
                </a:lnTo>
                <a:cubicBezTo>
                  <a:pt x="95205" y="287369"/>
                  <a:pt x="91404" y="298055"/>
                  <a:pt x="84176" y="304021"/>
                </a:cubicBezTo>
                <a:cubicBezTo>
                  <a:pt x="83708" y="305703"/>
                  <a:pt x="83070" y="307323"/>
                  <a:pt x="82197" y="308820"/>
                </a:cubicBezTo>
                <a:cubicBezTo>
                  <a:pt x="76917" y="317839"/>
                  <a:pt x="66776" y="320642"/>
                  <a:pt x="57460" y="318026"/>
                </a:cubicBezTo>
                <a:cubicBezTo>
                  <a:pt x="35340" y="316561"/>
                  <a:pt x="13656" y="297556"/>
                  <a:pt x="3172" y="279876"/>
                </a:cubicBezTo>
                <a:cubicBezTo>
                  <a:pt x="-1189" y="272523"/>
                  <a:pt x="-706" y="265280"/>
                  <a:pt x="2518" y="259563"/>
                </a:cubicBezTo>
                <a:cubicBezTo>
                  <a:pt x="1911" y="257912"/>
                  <a:pt x="1350" y="256261"/>
                  <a:pt x="820" y="254593"/>
                </a:cubicBezTo>
                <a:cubicBezTo>
                  <a:pt x="-3729" y="240168"/>
                  <a:pt x="11522" y="223735"/>
                  <a:pt x="26367" y="229046"/>
                </a:cubicBezTo>
              </a:path>
            </a:pathLst>
          </a:custGeom>
          <a:solidFill>
            <a:srgbClr val="FDC415"/>
          </a:solidFill>
        </p:spPr>
      </p:sp>
      <p:sp>
        <p:nvSpPr>
          <p:cNvPr id="69" name="矩形 68"/>
          <p:cNvSpPr/>
          <p:nvPr>
            <p:custDataLst>
              <p:tags r:id="rId13"/>
            </p:custDataLst>
          </p:nvPr>
        </p:nvSpPr>
        <p:spPr>
          <a:xfrm>
            <a:off x="5636895" y="3313430"/>
            <a:ext cx="1915160" cy="789940"/>
          </a:xfrm>
          <a:prstGeom prst="rect">
            <a:avLst/>
          </a:prstGeom>
          <a:noFill/>
        </p:spPr>
        <p:txBody>
          <a:bodyPr wrap="square" lIns="0" tIns="0" rIns="0" bIns="0" rtlCol="0" anchor="t" anchorCtr="0">
            <a:noAutofit/>
          </a:bodyPr>
          <a:lstStyle/>
          <a:p>
            <a:pPr marL="0" algn="r" defTabSz="914400" fontAlgn="auto">
              <a:lnSpc>
                <a:spcPct val="150000"/>
              </a:lnSpc>
              <a:buClrTx/>
              <a:buSzTx/>
              <a:buFontTx/>
            </a:pPr>
            <a:r>
              <a:rPr lang="zh-CN" altLang="en-US" sz="1400" b="1">
                <a:latin typeface="宋体" panose="02010600030101010101" pitchFamily="2" charset="-122"/>
                <a:sym typeface="+mn-ea"/>
              </a:rPr>
              <a:t>二是即使是创造附加价值的活动，如果消耗的资源超过了“绝对最少”的界限也算是浪费。</a:t>
            </a:r>
            <a:endParaRPr lang="zh-CN" altLang="en-US" sz="1400" b="1">
              <a:latin typeface="宋体" panose="02010600030101010101" pitchFamily="2" charset="-122"/>
              <a:sym typeface="+mn-ea"/>
            </a:endParaRPr>
          </a:p>
        </p:txBody>
      </p:sp>
    </p:spTree>
    <p:custDataLst>
      <p:tags r:id="rId14"/>
    </p:custData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2290" name="灯片编号占位符 5"/>
          <p:cNvSpPr>
            <a:spLocks noGrp="1"/>
          </p:cNvSpPr>
          <p:nvPr/>
        </p:nvSpPr>
        <p:spPr>
          <a:xfrm>
            <a:off x="107950" y="787400"/>
            <a:ext cx="477838" cy="365125"/>
          </a:xfrm>
          <a:prstGeom prst="rect">
            <a:avLst/>
          </a:prstGeom>
          <a:noFill/>
          <a:ln w="9525">
            <a:noFill/>
          </a:ln>
        </p:spPr>
        <p:txBody>
          <a:bodyPr/>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100" name="文本框 99"/>
          <p:cNvSpPr txBox="1"/>
          <p:nvPr>
            <p:custDataLst>
              <p:tags r:id="rId1"/>
            </p:custDataLst>
          </p:nvPr>
        </p:nvSpPr>
        <p:spPr>
          <a:xfrm>
            <a:off x="828040" y="260350"/>
            <a:ext cx="5080000" cy="521970"/>
          </a:xfrm>
          <a:prstGeom prst="rect">
            <a:avLst/>
          </a:prstGeom>
          <a:noFill/>
          <a:ln w="9525">
            <a:noFill/>
          </a:ln>
        </p:spPr>
        <p:txBody>
          <a:bodyPr>
            <a:spAutoFit/>
          </a:bodyPr>
          <a:p>
            <a:pPr eaLnBrk="1" hangingPunct="1">
              <a:buClrTx/>
              <a:buSzTx/>
              <a:buFontTx/>
            </a:pPr>
            <a:r>
              <a:rPr lang="zh-CN" sz="2800" dirty="0">
                <a:ea typeface="微软雅黑" panose="020B0503020204020204" pitchFamily="34" charset="-122"/>
                <a:sym typeface="+mn-ea"/>
              </a:rPr>
              <a:t>精益生产的核心思想</a:t>
            </a:r>
            <a:endParaRPr lang="zh-CN" sz="2800" dirty="0">
              <a:ea typeface="微软雅黑" panose="020B0503020204020204" pitchFamily="34" charset="-122"/>
              <a:sym typeface="+mn-ea"/>
            </a:endParaRPr>
          </a:p>
        </p:txBody>
      </p:sp>
      <p:sp>
        <p:nvSpPr>
          <p:cNvPr id="101" name="文本框 100"/>
          <p:cNvSpPr txBox="1"/>
          <p:nvPr/>
        </p:nvSpPr>
        <p:spPr>
          <a:xfrm>
            <a:off x="845185" y="1052195"/>
            <a:ext cx="7530465" cy="645160"/>
          </a:xfrm>
          <a:prstGeom prst="rect">
            <a:avLst/>
          </a:prstGeom>
          <a:noFill/>
          <a:ln w="9525">
            <a:noFill/>
          </a:ln>
        </p:spPr>
        <p:txBody>
          <a:bodyPr wrap="square">
            <a:spAutoFit/>
          </a:bodyPr>
          <a:p>
            <a:pPr marL="285750" indent="-285750">
              <a:lnSpc>
                <a:spcPct val="150000"/>
              </a:lnSpc>
              <a:buFont typeface="Wingdings" panose="05000000000000000000" charset="0"/>
              <a:buChar char="Ø"/>
            </a:pPr>
            <a:r>
              <a:rPr lang="zh-CN" sz="2400" b="1">
                <a:ea typeface="宋体" panose="02010600030101010101" pitchFamily="2" charset="-122"/>
              </a:rPr>
              <a:t>提高效率</a:t>
            </a:r>
            <a:endParaRPr lang="zh-CN" sz="2400" b="1">
              <a:ea typeface="宋体" panose="02010600030101010101" pitchFamily="2" charset="-122"/>
            </a:endParaRPr>
          </a:p>
        </p:txBody>
      </p:sp>
      <p:sp>
        <p:nvSpPr>
          <p:cNvPr id="3" name="任意多边形: 形状 2"/>
          <p:cNvSpPr/>
          <p:nvPr>
            <p:custDataLst>
              <p:tags r:id="rId2"/>
            </p:custDataLst>
          </p:nvPr>
        </p:nvSpPr>
        <p:spPr>
          <a:xfrm>
            <a:off x="3551394" y="3192054"/>
            <a:ext cx="370325" cy="455475"/>
          </a:xfrm>
          <a:custGeom>
            <a:avLst/>
            <a:gdLst>
              <a:gd name="connsiteX0" fmla="*/ 385321 w 419805"/>
              <a:gd name="connsiteY0" fmla="*/ 60632 h 516331"/>
              <a:gd name="connsiteX1" fmla="*/ 409700 w 419805"/>
              <a:gd name="connsiteY1" fmla="*/ 70408 h 516331"/>
              <a:gd name="connsiteX2" fmla="*/ 419805 w 419805"/>
              <a:gd name="connsiteY2" fmla="*/ 93976 h 516331"/>
              <a:gd name="connsiteX3" fmla="*/ 419805 w 419805"/>
              <a:gd name="connsiteY3" fmla="*/ 482986 h 516331"/>
              <a:gd name="connsiteX4" fmla="*/ 409700 w 419805"/>
              <a:gd name="connsiteY4" fmla="*/ 506556 h 516331"/>
              <a:gd name="connsiteX5" fmla="*/ 385351 w 419805"/>
              <a:gd name="connsiteY5" fmla="*/ 516331 h 516331"/>
              <a:gd name="connsiteX6" fmla="*/ 34454 w 419805"/>
              <a:gd name="connsiteY6" fmla="*/ 516331 h 516331"/>
              <a:gd name="connsiteX7" fmla="*/ 10105 w 419805"/>
              <a:gd name="connsiteY7" fmla="*/ 506556 h 516331"/>
              <a:gd name="connsiteX8" fmla="*/ 0 w 419805"/>
              <a:gd name="connsiteY8" fmla="*/ 482986 h 516331"/>
              <a:gd name="connsiteX9" fmla="*/ 0 w 419805"/>
              <a:gd name="connsiteY9" fmla="*/ 93976 h 516331"/>
              <a:gd name="connsiteX10" fmla="*/ 10105 w 419805"/>
              <a:gd name="connsiteY10" fmla="*/ 70408 h 516331"/>
              <a:gd name="connsiteX11" fmla="*/ 34454 w 419805"/>
              <a:gd name="connsiteY11" fmla="*/ 60632 h 516331"/>
              <a:gd name="connsiteX12" fmla="*/ 150380 w 419805"/>
              <a:gd name="connsiteY12" fmla="*/ 60632 h 516331"/>
              <a:gd name="connsiteX13" fmla="*/ 150380 w 419805"/>
              <a:gd name="connsiteY13" fmla="*/ 57633 h 516331"/>
              <a:gd name="connsiteX14" fmla="*/ 209903 w 419805"/>
              <a:gd name="connsiteY14" fmla="*/ 0 h 516331"/>
              <a:gd name="connsiteX15" fmla="*/ 269425 w 419805"/>
              <a:gd name="connsiteY15" fmla="*/ 57573 h 516331"/>
              <a:gd name="connsiteX16" fmla="*/ 269425 w 419805"/>
              <a:gd name="connsiteY16" fmla="*/ 60632 h 516331"/>
              <a:gd name="connsiteX17" fmla="*/ 385351 w 419805"/>
              <a:gd name="connsiteY17" fmla="*/ 60632 h 516331"/>
              <a:gd name="connsiteX18" fmla="*/ 385321 w 419805"/>
              <a:gd name="connsiteY18" fmla="*/ 60632 h 516331"/>
              <a:gd name="connsiteX19" fmla="*/ 319562 w 419805"/>
              <a:gd name="connsiteY19" fmla="*/ 142494 h 516331"/>
              <a:gd name="connsiteX20" fmla="*/ 309456 w 419805"/>
              <a:gd name="connsiteY20" fmla="*/ 166093 h 516331"/>
              <a:gd name="connsiteX21" fmla="*/ 285078 w 419805"/>
              <a:gd name="connsiteY21" fmla="*/ 175869 h 516331"/>
              <a:gd name="connsiteX22" fmla="*/ 134728 w 419805"/>
              <a:gd name="connsiteY22" fmla="*/ 175869 h 516331"/>
              <a:gd name="connsiteX23" fmla="*/ 110349 w 419805"/>
              <a:gd name="connsiteY23" fmla="*/ 166093 h 516331"/>
              <a:gd name="connsiteX24" fmla="*/ 100243 w 419805"/>
              <a:gd name="connsiteY24" fmla="*/ 142494 h 516331"/>
              <a:gd name="connsiteX25" fmla="*/ 100243 w 419805"/>
              <a:gd name="connsiteY25" fmla="*/ 103092 h 516331"/>
              <a:gd name="connsiteX26" fmla="*/ 43869 w 419805"/>
              <a:gd name="connsiteY26" fmla="*/ 103092 h 516331"/>
              <a:gd name="connsiteX27" fmla="*/ 43869 w 419805"/>
              <a:gd name="connsiteY27" fmla="*/ 473841 h 516331"/>
              <a:gd name="connsiteX28" fmla="*/ 375936 w 419805"/>
              <a:gd name="connsiteY28" fmla="*/ 473841 h 516331"/>
              <a:gd name="connsiteX29" fmla="*/ 375936 w 419805"/>
              <a:gd name="connsiteY29" fmla="*/ 103092 h 516331"/>
              <a:gd name="connsiteX30" fmla="*/ 319532 w 419805"/>
              <a:gd name="connsiteY30" fmla="*/ 103092 h 516331"/>
              <a:gd name="connsiteX31" fmla="*/ 319532 w 419805"/>
              <a:gd name="connsiteY31" fmla="*/ 142494 h 516331"/>
              <a:gd name="connsiteX32" fmla="*/ 319562 w 419805"/>
              <a:gd name="connsiteY32" fmla="*/ 142494 h 516331"/>
              <a:gd name="connsiteX33" fmla="*/ 209903 w 419805"/>
              <a:gd name="connsiteY33" fmla="*/ 42430 h 516331"/>
              <a:gd name="connsiteX34" fmla="*/ 198808 w 419805"/>
              <a:gd name="connsiteY34" fmla="*/ 46868 h 516331"/>
              <a:gd name="connsiteX35" fmla="*/ 194250 w 419805"/>
              <a:gd name="connsiteY35" fmla="*/ 57603 h 516331"/>
              <a:gd name="connsiteX36" fmla="*/ 194250 w 419805"/>
              <a:gd name="connsiteY36" fmla="*/ 81262 h 516331"/>
              <a:gd name="connsiteX37" fmla="*/ 187487 w 419805"/>
              <a:gd name="connsiteY37" fmla="*/ 96859 h 516331"/>
              <a:gd name="connsiteX38" fmla="*/ 171671 w 419805"/>
              <a:gd name="connsiteY38" fmla="*/ 103092 h 516331"/>
              <a:gd name="connsiteX39" fmla="*/ 144113 w 419805"/>
              <a:gd name="connsiteY39" fmla="*/ 103092 h 516331"/>
              <a:gd name="connsiteX40" fmla="*/ 144113 w 419805"/>
              <a:gd name="connsiteY40" fmla="*/ 133408 h 516331"/>
              <a:gd name="connsiteX41" fmla="*/ 275692 w 419805"/>
              <a:gd name="connsiteY41" fmla="*/ 133408 h 516331"/>
              <a:gd name="connsiteX42" fmla="*/ 275692 w 419805"/>
              <a:gd name="connsiteY42" fmla="*/ 103092 h 516331"/>
              <a:gd name="connsiteX43" fmla="*/ 248105 w 419805"/>
              <a:gd name="connsiteY43" fmla="*/ 103092 h 516331"/>
              <a:gd name="connsiteX44" fmla="*/ 225555 w 419805"/>
              <a:gd name="connsiteY44" fmla="*/ 81262 h 516331"/>
              <a:gd name="connsiteX45" fmla="*/ 225555 w 419805"/>
              <a:gd name="connsiteY45" fmla="*/ 57573 h 516331"/>
              <a:gd name="connsiteX46" fmla="*/ 220968 w 419805"/>
              <a:gd name="connsiteY46" fmla="*/ 46868 h 516331"/>
              <a:gd name="connsiteX47" fmla="*/ 209903 w 419805"/>
              <a:gd name="connsiteY47" fmla="*/ 42430 h 5163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661" h="813">
                <a:moveTo>
                  <a:pt x="607" y="95"/>
                </a:moveTo>
                <a:cubicBezTo>
                  <a:pt x="621" y="95"/>
                  <a:pt x="635" y="101"/>
                  <a:pt x="645" y="111"/>
                </a:cubicBezTo>
                <a:cubicBezTo>
                  <a:pt x="655" y="121"/>
                  <a:pt x="661" y="134"/>
                  <a:pt x="661" y="148"/>
                </a:cubicBezTo>
                <a:lnTo>
                  <a:pt x="661" y="761"/>
                </a:lnTo>
                <a:cubicBezTo>
                  <a:pt x="661" y="775"/>
                  <a:pt x="655" y="788"/>
                  <a:pt x="645" y="798"/>
                </a:cubicBezTo>
                <a:cubicBezTo>
                  <a:pt x="635" y="808"/>
                  <a:pt x="621" y="813"/>
                  <a:pt x="607" y="813"/>
                </a:cubicBezTo>
                <a:lnTo>
                  <a:pt x="54" y="813"/>
                </a:lnTo>
                <a:cubicBezTo>
                  <a:pt x="40" y="813"/>
                  <a:pt x="26" y="808"/>
                  <a:pt x="16" y="798"/>
                </a:cubicBezTo>
                <a:cubicBezTo>
                  <a:pt x="6" y="788"/>
                  <a:pt x="0" y="775"/>
                  <a:pt x="0" y="761"/>
                </a:cubicBezTo>
                <a:lnTo>
                  <a:pt x="0" y="148"/>
                </a:lnTo>
                <a:cubicBezTo>
                  <a:pt x="0" y="134"/>
                  <a:pt x="6" y="121"/>
                  <a:pt x="16" y="111"/>
                </a:cubicBezTo>
                <a:cubicBezTo>
                  <a:pt x="26" y="101"/>
                  <a:pt x="40" y="95"/>
                  <a:pt x="54" y="95"/>
                </a:cubicBezTo>
                <a:lnTo>
                  <a:pt x="237" y="95"/>
                </a:lnTo>
                <a:lnTo>
                  <a:pt x="237" y="91"/>
                </a:lnTo>
                <a:cubicBezTo>
                  <a:pt x="237" y="41"/>
                  <a:pt x="279" y="0"/>
                  <a:pt x="331" y="0"/>
                </a:cubicBezTo>
                <a:cubicBezTo>
                  <a:pt x="382" y="0"/>
                  <a:pt x="424" y="41"/>
                  <a:pt x="424" y="91"/>
                </a:cubicBezTo>
                <a:lnTo>
                  <a:pt x="424" y="95"/>
                </a:lnTo>
                <a:lnTo>
                  <a:pt x="607" y="95"/>
                </a:lnTo>
                <a:lnTo>
                  <a:pt x="607" y="95"/>
                </a:lnTo>
                <a:close/>
                <a:moveTo>
                  <a:pt x="503" y="224"/>
                </a:moveTo>
                <a:cubicBezTo>
                  <a:pt x="503" y="238"/>
                  <a:pt x="498" y="252"/>
                  <a:pt x="487" y="262"/>
                </a:cubicBezTo>
                <a:cubicBezTo>
                  <a:pt x="477" y="271"/>
                  <a:pt x="463" y="277"/>
                  <a:pt x="449" y="277"/>
                </a:cubicBezTo>
                <a:lnTo>
                  <a:pt x="212" y="277"/>
                </a:lnTo>
                <a:cubicBezTo>
                  <a:pt x="198" y="277"/>
                  <a:pt x="184" y="271"/>
                  <a:pt x="174" y="262"/>
                </a:cubicBezTo>
                <a:cubicBezTo>
                  <a:pt x="164" y="252"/>
                  <a:pt x="158" y="238"/>
                  <a:pt x="158" y="224"/>
                </a:cubicBezTo>
                <a:lnTo>
                  <a:pt x="158" y="162"/>
                </a:lnTo>
                <a:lnTo>
                  <a:pt x="69" y="162"/>
                </a:lnTo>
                <a:lnTo>
                  <a:pt x="69" y="746"/>
                </a:lnTo>
                <a:lnTo>
                  <a:pt x="592" y="746"/>
                </a:lnTo>
                <a:lnTo>
                  <a:pt x="592" y="162"/>
                </a:lnTo>
                <a:lnTo>
                  <a:pt x="503" y="162"/>
                </a:lnTo>
                <a:lnTo>
                  <a:pt x="503" y="224"/>
                </a:lnTo>
                <a:lnTo>
                  <a:pt x="503" y="224"/>
                </a:lnTo>
                <a:close/>
                <a:moveTo>
                  <a:pt x="331" y="67"/>
                </a:moveTo>
                <a:cubicBezTo>
                  <a:pt x="324" y="67"/>
                  <a:pt x="318" y="69"/>
                  <a:pt x="313" y="74"/>
                </a:cubicBezTo>
                <a:cubicBezTo>
                  <a:pt x="308" y="78"/>
                  <a:pt x="306" y="84"/>
                  <a:pt x="306" y="91"/>
                </a:cubicBezTo>
                <a:lnTo>
                  <a:pt x="306" y="128"/>
                </a:lnTo>
                <a:cubicBezTo>
                  <a:pt x="306" y="137"/>
                  <a:pt x="302" y="146"/>
                  <a:pt x="295" y="153"/>
                </a:cubicBezTo>
                <a:cubicBezTo>
                  <a:pt x="289" y="159"/>
                  <a:pt x="280" y="163"/>
                  <a:pt x="270" y="162"/>
                </a:cubicBezTo>
                <a:lnTo>
                  <a:pt x="227" y="162"/>
                </a:lnTo>
                <a:lnTo>
                  <a:pt x="227" y="210"/>
                </a:lnTo>
                <a:lnTo>
                  <a:pt x="434" y="210"/>
                </a:lnTo>
                <a:lnTo>
                  <a:pt x="434" y="162"/>
                </a:lnTo>
                <a:lnTo>
                  <a:pt x="391" y="162"/>
                </a:lnTo>
                <a:cubicBezTo>
                  <a:pt x="371" y="163"/>
                  <a:pt x="356" y="147"/>
                  <a:pt x="355" y="128"/>
                </a:cubicBezTo>
                <a:lnTo>
                  <a:pt x="355" y="91"/>
                </a:lnTo>
                <a:cubicBezTo>
                  <a:pt x="355" y="84"/>
                  <a:pt x="353" y="78"/>
                  <a:pt x="348" y="74"/>
                </a:cubicBezTo>
                <a:cubicBezTo>
                  <a:pt x="343" y="69"/>
                  <a:pt x="337" y="67"/>
                  <a:pt x="331" y="67"/>
                </a:cubicBezTo>
                <a:close/>
                <a:moveTo>
                  <a:pt x="197" y="410"/>
                </a:moveTo>
                <a:cubicBezTo>
                  <a:pt x="198" y="391"/>
                  <a:pt x="213" y="376"/>
                  <a:pt x="232" y="377"/>
                </a:cubicBezTo>
                <a:lnTo>
                  <a:pt x="429" y="377"/>
                </a:lnTo>
                <a:cubicBezTo>
                  <a:pt x="442" y="377"/>
                  <a:pt x="453" y="383"/>
                  <a:pt x="459" y="393"/>
                </a:cubicBezTo>
                <a:cubicBezTo>
                  <a:pt x="465" y="404"/>
                  <a:pt x="465" y="417"/>
                  <a:pt x="459" y="427"/>
                </a:cubicBezTo>
                <a:cubicBezTo>
                  <a:pt x="453" y="437"/>
                  <a:pt x="441" y="444"/>
                  <a:pt x="429" y="444"/>
                </a:cubicBezTo>
                <a:lnTo>
                  <a:pt x="232" y="444"/>
                </a:lnTo>
                <a:cubicBezTo>
                  <a:pt x="213" y="444"/>
                  <a:pt x="198" y="429"/>
                  <a:pt x="197" y="410"/>
                </a:cubicBezTo>
                <a:close/>
                <a:moveTo>
                  <a:pt x="197" y="552"/>
                </a:moveTo>
                <a:cubicBezTo>
                  <a:pt x="198" y="533"/>
                  <a:pt x="213" y="518"/>
                  <a:pt x="232" y="518"/>
                </a:cubicBezTo>
                <a:lnTo>
                  <a:pt x="429" y="518"/>
                </a:lnTo>
                <a:cubicBezTo>
                  <a:pt x="448" y="518"/>
                  <a:pt x="463" y="533"/>
                  <a:pt x="464" y="552"/>
                </a:cubicBezTo>
                <a:cubicBezTo>
                  <a:pt x="463" y="570"/>
                  <a:pt x="448" y="585"/>
                  <a:pt x="429" y="585"/>
                </a:cubicBezTo>
                <a:lnTo>
                  <a:pt x="232" y="585"/>
                </a:lnTo>
                <a:cubicBezTo>
                  <a:pt x="213" y="585"/>
                  <a:pt x="198" y="570"/>
                  <a:pt x="197" y="552"/>
                </a:cubicBezTo>
                <a:close/>
              </a:path>
            </a:pathLst>
          </a:custGeom>
          <a:gradFill>
            <a:gsLst>
              <a:gs pos="0">
                <a:schemeClr val="accent1">
                  <a:alpha val="60000"/>
                </a:schemeClr>
              </a:gs>
              <a:gs pos="100000">
                <a:schemeClr val="accent1">
                  <a:alpha val="100000"/>
                </a:schemeClr>
              </a:gs>
            </a:gsLst>
            <a:lin ang="5400000" scaled="0"/>
          </a:gradFill>
          <a:ln w="521" cap="flat">
            <a:noFill/>
            <a:prstDash val="solid"/>
            <a:miter/>
          </a:ln>
        </p:spPr>
        <p:txBody>
          <a:bodyPr wrap="square" rtlCol="0" anchor="ctr">
            <a:noAutofit/>
          </a:bodyPr>
          <a:p>
            <a:endParaRPr lang="zh-CN" altLang="en-US" sz="1590">
              <a:solidFill>
                <a:schemeClr val="tx1"/>
              </a:solidFill>
            </a:endParaRPr>
          </a:p>
        </p:txBody>
      </p:sp>
      <p:sp>
        <p:nvSpPr>
          <p:cNvPr id="7" name="任意多边形: 形状 6"/>
          <p:cNvSpPr/>
          <p:nvPr>
            <p:custDataLst>
              <p:tags r:id="rId3"/>
            </p:custDataLst>
          </p:nvPr>
        </p:nvSpPr>
        <p:spPr>
          <a:xfrm>
            <a:off x="5199376" y="3193174"/>
            <a:ext cx="379690" cy="457724"/>
          </a:xfrm>
          <a:custGeom>
            <a:avLst/>
            <a:gdLst>
              <a:gd name="connsiteX0" fmla="*/ 51246 w 430420"/>
              <a:gd name="connsiteY0" fmla="*/ 47168 h 518880"/>
              <a:gd name="connsiteX1" fmla="*/ 48831 w 430420"/>
              <a:gd name="connsiteY1" fmla="*/ 48150 h 518880"/>
              <a:gd name="connsiteX2" fmla="*/ 47828 w 430420"/>
              <a:gd name="connsiteY2" fmla="*/ 50557 h 518880"/>
              <a:gd name="connsiteX3" fmla="*/ 47828 w 430420"/>
              <a:gd name="connsiteY3" fmla="*/ 449462 h 518880"/>
              <a:gd name="connsiteX4" fmla="*/ 105671 w 430420"/>
              <a:gd name="connsiteY4" fmla="*/ 408681 h 518880"/>
              <a:gd name="connsiteX5" fmla="*/ 133468 w 430420"/>
              <a:gd name="connsiteY5" fmla="*/ 408681 h 518880"/>
              <a:gd name="connsiteX6" fmla="*/ 215210 w 430420"/>
              <a:gd name="connsiteY6" fmla="*/ 466314 h 518880"/>
              <a:gd name="connsiteX7" fmla="*/ 296952 w 430420"/>
              <a:gd name="connsiteY7" fmla="*/ 408681 h 518880"/>
              <a:gd name="connsiteX8" fmla="*/ 324779 w 430420"/>
              <a:gd name="connsiteY8" fmla="*/ 408681 h 518880"/>
              <a:gd name="connsiteX9" fmla="*/ 382593 w 430420"/>
              <a:gd name="connsiteY9" fmla="*/ 449462 h 518880"/>
              <a:gd name="connsiteX10" fmla="*/ 382593 w 430420"/>
              <a:gd name="connsiteY10" fmla="*/ 50557 h 518880"/>
              <a:gd name="connsiteX11" fmla="*/ 379204 w 430420"/>
              <a:gd name="connsiteY11" fmla="*/ 47168 h 518880"/>
              <a:gd name="connsiteX12" fmla="*/ 51246 w 430420"/>
              <a:gd name="connsiteY12" fmla="*/ 47168 h 518880"/>
              <a:gd name="connsiteX13" fmla="*/ 0 w 430420"/>
              <a:gd name="connsiteY13" fmla="*/ 50587 h 518880"/>
              <a:gd name="connsiteX14" fmla="*/ 51246 w 430420"/>
              <a:gd name="connsiteY14" fmla="*/ 0 h 518880"/>
              <a:gd name="connsiteX15" fmla="*/ 379204 w 430420"/>
              <a:gd name="connsiteY15" fmla="*/ 0 h 518880"/>
              <a:gd name="connsiteX16" fmla="*/ 430421 w 430420"/>
              <a:gd name="connsiteY16" fmla="*/ 50557 h 518880"/>
              <a:gd name="connsiteX17" fmla="*/ 430421 w 430420"/>
              <a:gd name="connsiteY17" fmla="*/ 495281 h 518880"/>
              <a:gd name="connsiteX18" fmla="*/ 417467 w 430420"/>
              <a:gd name="connsiteY18" fmla="*/ 516269 h 518880"/>
              <a:gd name="connsiteX19" fmla="*/ 392608 w 430420"/>
              <a:gd name="connsiteY19" fmla="*/ 514472 h 518880"/>
              <a:gd name="connsiteX20" fmla="*/ 310866 w 430420"/>
              <a:gd name="connsiteY20" fmla="*/ 456898 h 518880"/>
              <a:gd name="connsiteX21" fmla="*/ 229124 w 430420"/>
              <a:gd name="connsiteY21" fmla="*/ 514472 h 518880"/>
              <a:gd name="connsiteX22" fmla="*/ 201327 w 430420"/>
              <a:gd name="connsiteY22" fmla="*/ 514472 h 518880"/>
              <a:gd name="connsiteX23" fmla="*/ 119555 w 430420"/>
              <a:gd name="connsiteY23" fmla="*/ 456898 h 518880"/>
              <a:gd name="connsiteX24" fmla="*/ 37813 w 430420"/>
              <a:gd name="connsiteY24" fmla="*/ 514472 h 518880"/>
              <a:gd name="connsiteX25" fmla="*/ 12954 w 430420"/>
              <a:gd name="connsiteY25" fmla="*/ 516269 h 518880"/>
              <a:gd name="connsiteX26" fmla="*/ 0 w 430420"/>
              <a:gd name="connsiteY26" fmla="*/ 495281 h 518880"/>
              <a:gd name="connsiteX27" fmla="*/ 0 w 430420"/>
              <a:gd name="connsiteY27" fmla="*/ 50557 h 518880"/>
              <a:gd name="connsiteX28" fmla="*/ 0 w 430420"/>
              <a:gd name="connsiteY28" fmla="*/ 50587 h 5188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678" h="817">
                <a:moveTo>
                  <a:pt x="81" y="74"/>
                </a:moveTo>
                <a:cubicBezTo>
                  <a:pt x="79" y="74"/>
                  <a:pt x="78" y="75"/>
                  <a:pt x="77" y="76"/>
                </a:cubicBezTo>
                <a:cubicBezTo>
                  <a:pt x="76" y="77"/>
                  <a:pt x="75" y="78"/>
                  <a:pt x="75" y="80"/>
                </a:cubicBezTo>
                <a:lnTo>
                  <a:pt x="75" y="708"/>
                </a:lnTo>
                <a:lnTo>
                  <a:pt x="166" y="644"/>
                </a:lnTo>
                <a:cubicBezTo>
                  <a:pt x="180" y="634"/>
                  <a:pt x="197" y="634"/>
                  <a:pt x="210" y="644"/>
                </a:cubicBezTo>
                <a:lnTo>
                  <a:pt x="339" y="734"/>
                </a:lnTo>
                <a:lnTo>
                  <a:pt x="468" y="644"/>
                </a:lnTo>
                <a:cubicBezTo>
                  <a:pt x="481" y="634"/>
                  <a:pt x="498" y="634"/>
                  <a:pt x="511" y="644"/>
                </a:cubicBezTo>
                <a:lnTo>
                  <a:pt x="603" y="708"/>
                </a:lnTo>
                <a:lnTo>
                  <a:pt x="603" y="80"/>
                </a:lnTo>
                <a:cubicBezTo>
                  <a:pt x="603" y="77"/>
                  <a:pt x="600" y="74"/>
                  <a:pt x="597" y="74"/>
                </a:cubicBezTo>
                <a:lnTo>
                  <a:pt x="81" y="74"/>
                </a:lnTo>
                <a:close/>
                <a:moveTo>
                  <a:pt x="0" y="80"/>
                </a:moveTo>
                <a:cubicBezTo>
                  <a:pt x="0" y="36"/>
                  <a:pt x="36" y="0"/>
                  <a:pt x="81" y="0"/>
                </a:cubicBezTo>
                <a:lnTo>
                  <a:pt x="597" y="0"/>
                </a:lnTo>
                <a:cubicBezTo>
                  <a:pt x="642" y="0"/>
                  <a:pt x="678" y="36"/>
                  <a:pt x="678" y="80"/>
                </a:cubicBezTo>
                <a:lnTo>
                  <a:pt x="678" y="780"/>
                </a:lnTo>
                <a:cubicBezTo>
                  <a:pt x="678" y="794"/>
                  <a:pt x="670" y="807"/>
                  <a:pt x="657" y="813"/>
                </a:cubicBezTo>
                <a:cubicBezTo>
                  <a:pt x="645" y="819"/>
                  <a:pt x="630" y="818"/>
                  <a:pt x="618" y="810"/>
                </a:cubicBezTo>
                <a:lnTo>
                  <a:pt x="490" y="720"/>
                </a:lnTo>
                <a:lnTo>
                  <a:pt x="361" y="810"/>
                </a:lnTo>
                <a:cubicBezTo>
                  <a:pt x="348" y="819"/>
                  <a:pt x="330" y="819"/>
                  <a:pt x="317" y="810"/>
                </a:cubicBezTo>
                <a:lnTo>
                  <a:pt x="188" y="720"/>
                </a:lnTo>
                <a:lnTo>
                  <a:pt x="60" y="810"/>
                </a:lnTo>
                <a:cubicBezTo>
                  <a:pt x="48" y="818"/>
                  <a:pt x="33" y="819"/>
                  <a:pt x="20" y="813"/>
                </a:cubicBezTo>
                <a:cubicBezTo>
                  <a:pt x="8" y="807"/>
                  <a:pt x="0" y="794"/>
                  <a:pt x="0" y="780"/>
                </a:cubicBezTo>
                <a:lnTo>
                  <a:pt x="0" y="80"/>
                </a:lnTo>
                <a:lnTo>
                  <a:pt x="0" y="80"/>
                </a:lnTo>
                <a:close/>
                <a:moveTo>
                  <a:pt x="210" y="226"/>
                </a:moveTo>
                <a:cubicBezTo>
                  <a:pt x="196" y="226"/>
                  <a:pt x="184" y="233"/>
                  <a:pt x="177" y="245"/>
                </a:cubicBezTo>
                <a:cubicBezTo>
                  <a:pt x="171" y="256"/>
                  <a:pt x="171" y="270"/>
                  <a:pt x="177" y="282"/>
                </a:cubicBezTo>
                <a:cubicBezTo>
                  <a:pt x="184" y="293"/>
                  <a:pt x="196" y="300"/>
                  <a:pt x="210" y="300"/>
                </a:cubicBezTo>
                <a:lnTo>
                  <a:pt x="468" y="300"/>
                </a:lnTo>
                <a:cubicBezTo>
                  <a:pt x="481" y="300"/>
                  <a:pt x="494" y="293"/>
                  <a:pt x="501" y="282"/>
                </a:cubicBezTo>
                <a:cubicBezTo>
                  <a:pt x="507" y="270"/>
                  <a:pt x="507" y="256"/>
                  <a:pt x="501" y="245"/>
                </a:cubicBezTo>
                <a:cubicBezTo>
                  <a:pt x="494" y="233"/>
                  <a:pt x="481" y="226"/>
                  <a:pt x="468" y="226"/>
                </a:cubicBezTo>
                <a:lnTo>
                  <a:pt x="210" y="226"/>
                </a:lnTo>
                <a:lnTo>
                  <a:pt x="210" y="226"/>
                </a:lnTo>
                <a:close/>
                <a:moveTo>
                  <a:pt x="210" y="396"/>
                </a:moveTo>
                <a:cubicBezTo>
                  <a:pt x="189" y="396"/>
                  <a:pt x="172" y="412"/>
                  <a:pt x="172" y="433"/>
                </a:cubicBezTo>
                <a:cubicBezTo>
                  <a:pt x="172" y="453"/>
                  <a:pt x="189" y="470"/>
                  <a:pt x="210" y="470"/>
                </a:cubicBezTo>
                <a:lnTo>
                  <a:pt x="468" y="470"/>
                </a:lnTo>
                <a:cubicBezTo>
                  <a:pt x="489" y="470"/>
                  <a:pt x="506" y="453"/>
                  <a:pt x="506" y="433"/>
                </a:cubicBezTo>
                <a:cubicBezTo>
                  <a:pt x="506" y="423"/>
                  <a:pt x="502" y="414"/>
                  <a:pt x="495" y="407"/>
                </a:cubicBezTo>
                <a:cubicBezTo>
                  <a:pt x="487" y="400"/>
                  <a:pt x="478" y="396"/>
                  <a:pt x="468" y="396"/>
                </a:cubicBezTo>
                <a:lnTo>
                  <a:pt x="210" y="396"/>
                </a:lnTo>
                <a:close/>
              </a:path>
            </a:pathLst>
          </a:custGeom>
          <a:gradFill>
            <a:gsLst>
              <a:gs pos="0">
                <a:schemeClr val="accent2">
                  <a:alpha val="60000"/>
                </a:schemeClr>
              </a:gs>
              <a:gs pos="100000">
                <a:schemeClr val="accent2">
                  <a:alpha val="100000"/>
                </a:schemeClr>
              </a:gs>
            </a:gsLst>
            <a:lin ang="5400000" scaled="0"/>
          </a:gradFill>
          <a:ln w="521" cap="flat">
            <a:noFill/>
            <a:prstDash val="solid"/>
            <a:miter/>
          </a:ln>
        </p:spPr>
        <p:txBody>
          <a:bodyPr wrap="square" rtlCol="0" anchor="ctr">
            <a:noAutofit/>
          </a:bodyPr>
          <a:p>
            <a:endParaRPr lang="zh-CN" altLang="en-US" sz="1590">
              <a:solidFill>
                <a:schemeClr val="tx1"/>
              </a:solidFill>
            </a:endParaRPr>
          </a:p>
        </p:txBody>
      </p:sp>
      <p:sp>
        <p:nvSpPr>
          <p:cNvPr id="21" name="任意多边形 20"/>
          <p:cNvSpPr/>
          <p:nvPr>
            <p:custDataLst>
              <p:tags r:id="rId4"/>
            </p:custDataLst>
          </p:nvPr>
        </p:nvSpPr>
        <p:spPr>
          <a:xfrm rot="14400000">
            <a:off x="2819269" y="2501380"/>
            <a:ext cx="1877646" cy="1877086"/>
          </a:xfrm>
          <a:custGeom>
            <a:avLst/>
            <a:gdLst>
              <a:gd name="connsiteX0" fmla="*/ 2158 w 4276"/>
              <a:gd name="connsiteY0" fmla="*/ 4275 h 4275"/>
              <a:gd name="connsiteX1" fmla="*/ 2138 w 4276"/>
              <a:gd name="connsiteY1" fmla="*/ 4275 h 4275"/>
              <a:gd name="connsiteX2" fmla="*/ 0 w 4276"/>
              <a:gd name="connsiteY2" fmla="*/ 2137 h 4275"/>
              <a:gd name="connsiteX3" fmla="*/ 2138 w 4276"/>
              <a:gd name="connsiteY3" fmla="*/ 0 h 4275"/>
              <a:gd name="connsiteX4" fmla="*/ 4276 w 4276"/>
              <a:gd name="connsiteY4" fmla="*/ 2137 h 4275"/>
              <a:gd name="connsiteX5" fmla="*/ 2371 w 4276"/>
              <a:gd name="connsiteY5" fmla="*/ 4262 h 42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276" h="4275">
                <a:moveTo>
                  <a:pt x="2158" y="4275"/>
                </a:moveTo>
                <a:cubicBezTo>
                  <a:pt x="2151" y="4275"/>
                  <a:pt x="2144" y="4275"/>
                  <a:pt x="2138" y="4275"/>
                </a:cubicBezTo>
                <a:cubicBezTo>
                  <a:pt x="957" y="4275"/>
                  <a:pt x="0" y="3318"/>
                  <a:pt x="0" y="2137"/>
                </a:cubicBezTo>
                <a:cubicBezTo>
                  <a:pt x="0" y="957"/>
                  <a:pt x="957" y="0"/>
                  <a:pt x="2138" y="0"/>
                </a:cubicBezTo>
                <a:cubicBezTo>
                  <a:pt x="3319" y="0"/>
                  <a:pt x="4276" y="957"/>
                  <a:pt x="4276" y="2137"/>
                </a:cubicBezTo>
                <a:cubicBezTo>
                  <a:pt x="4276" y="3239"/>
                  <a:pt x="3442" y="4146"/>
                  <a:pt x="2371" y="4262"/>
                </a:cubicBezTo>
              </a:path>
            </a:pathLst>
          </a:custGeom>
          <a:noFill/>
          <a:ln w="76200" cap="rnd">
            <a:gradFill>
              <a:gsLst>
                <a:gs pos="0">
                  <a:schemeClr val="accent1">
                    <a:alpha val="60000"/>
                  </a:schemeClr>
                </a:gs>
                <a:gs pos="80000">
                  <a:schemeClr val="accent1">
                    <a:alpha val="100000"/>
                  </a:schemeClr>
                </a:gs>
              </a:gsLst>
              <a:lin ang="10800000" scaled="1"/>
            </a:gradFill>
            <a:tailEnd type="arrow" w="lg" len="sm"/>
          </a:ln>
        </p:spPr>
        <p:style>
          <a:lnRef idx="2">
            <a:schemeClr val="accent1">
              <a:lumMod val="75000"/>
            </a:schemeClr>
          </a:lnRef>
          <a:fillRef idx="1">
            <a:schemeClr val="accent1"/>
          </a:fillRef>
          <a:effectRef idx="0">
            <a:srgbClr val="FFFFFF"/>
          </a:effectRef>
          <a:fontRef idx="minor">
            <a:schemeClr val="lt1"/>
          </a:fontRef>
        </p:style>
        <p:txBody>
          <a:bodyPr vertOverflow="overflow" horzOverflow="overflow" vert="horz" wrap="square" numCol="1" spcCol="0" rtlCol="0" fromWordArt="0" anchor="ctr" anchorCtr="0" forceAA="0" compatLnSpc="1">
            <a:noAutofit/>
          </a:bodyPr>
          <a:p>
            <a:pPr lvl="0" algn="ctr">
              <a:buClrTx/>
              <a:buSzTx/>
              <a:buFontTx/>
            </a:pPr>
            <a:endParaRPr lang="zh-CN" altLang="en-US" sz="1590">
              <a:solidFill>
                <a:schemeClr val="lt1"/>
              </a:solidFill>
              <a:sym typeface="+mn-ea"/>
            </a:endParaRPr>
          </a:p>
        </p:txBody>
      </p:sp>
      <p:sp>
        <p:nvSpPr>
          <p:cNvPr id="6" name="任意多边形 5"/>
          <p:cNvSpPr/>
          <p:nvPr>
            <p:custDataLst>
              <p:tags r:id="rId5"/>
            </p:custDataLst>
          </p:nvPr>
        </p:nvSpPr>
        <p:spPr>
          <a:xfrm rot="7200000">
            <a:off x="4445965" y="2480094"/>
            <a:ext cx="1877646" cy="1877086"/>
          </a:xfrm>
          <a:custGeom>
            <a:avLst/>
            <a:gdLst>
              <a:gd name="connsiteX0" fmla="*/ 1989 w 3929"/>
              <a:gd name="connsiteY0" fmla="*/ 3929 h 3929"/>
              <a:gd name="connsiteX1" fmla="*/ 1965 w 3929"/>
              <a:gd name="connsiteY1" fmla="*/ 3929 h 3929"/>
              <a:gd name="connsiteX2" fmla="*/ 0 w 3929"/>
              <a:gd name="connsiteY2" fmla="*/ 1965 h 3929"/>
              <a:gd name="connsiteX3" fmla="*/ 1965 w 3929"/>
              <a:gd name="connsiteY3" fmla="*/ 0 h 3929"/>
              <a:gd name="connsiteX4" fmla="*/ 3929 w 3929"/>
              <a:gd name="connsiteY4" fmla="*/ 1965 h 3929"/>
              <a:gd name="connsiteX5" fmla="*/ 3775 w 3929"/>
              <a:gd name="connsiteY5" fmla="*/ 2729 h 3929"/>
              <a:gd name="connsiteX6" fmla="*/ 3759 w 3929"/>
              <a:gd name="connsiteY6" fmla="*/ 2764 h 39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929" h="3929">
                <a:moveTo>
                  <a:pt x="1989" y="3929"/>
                </a:moveTo>
                <a:lnTo>
                  <a:pt x="1965" y="3929"/>
                </a:lnTo>
                <a:cubicBezTo>
                  <a:pt x="880" y="3929"/>
                  <a:pt x="0" y="3049"/>
                  <a:pt x="0" y="1965"/>
                </a:cubicBezTo>
                <a:cubicBezTo>
                  <a:pt x="0" y="880"/>
                  <a:pt x="880" y="0"/>
                  <a:pt x="1965" y="0"/>
                </a:cubicBezTo>
                <a:cubicBezTo>
                  <a:pt x="3049" y="0"/>
                  <a:pt x="3929" y="880"/>
                  <a:pt x="3929" y="1965"/>
                </a:cubicBezTo>
                <a:cubicBezTo>
                  <a:pt x="3929" y="2236"/>
                  <a:pt x="3874" y="2494"/>
                  <a:pt x="3775" y="2729"/>
                </a:cubicBezTo>
                <a:lnTo>
                  <a:pt x="3759" y="2764"/>
                </a:lnTo>
              </a:path>
            </a:pathLst>
          </a:custGeom>
          <a:noFill/>
          <a:ln w="76200" cap="rnd">
            <a:gradFill>
              <a:gsLst>
                <a:gs pos="0">
                  <a:schemeClr val="accent2">
                    <a:alpha val="60000"/>
                  </a:schemeClr>
                </a:gs>
                <a:gs pos="80000">
                  <a:schemeClr val="accent2">
                    <a:alpha val="100000"/>
                  </a:schemeClr>
                </a:gs>
              </a:gsLst>
              <a:lin ang="5400000" scaled="1"/>
            </a:gradFill>
            <a:tailEnd type="arrow" w="lg" len="sm"/>
          </a:ln>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p>
            <a:pPr algn="ctr"/>
            <a:endParaRPr lang="zh-CN" altLang="en-US" sz="1590">
              <a:solidFill>
                <a:schemeClr val="lt1"/>
              </a:solidFill>
            </a:endParaRPr>
          </a:p>
        </p:txBody>
      </p:sp>
      <p:sp>
        <p:nvSpPr>
          <p:cNvPr id="2" name="矩形 1"/>
          <p:cNvSpPr/>
          <p:nvPr>
            <p:custDataLst>
              <p:tags r:id="rId6"/>
            </p:custDataLst>
          </p:nvPr>
        </p:nvSpPr>
        <p:spPr>
          <a:xfrm>
            <a:off x="467390" y="3650693"/>
            <a:ext cx="2251270" cy="54559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square" lIns="0" tIns="0" rIns="0" bIns="0" rtlCol="0" anchor="t">
            <a:noAutofit/>
          </a:bodyPr>
          <a:p>
            <a:pPr algn="l">
              <a:lnSpc>
                <a:spcPct val="140000"/>
              </a:lnSpc>
              <a:spcBef>
                <a:spcPct val="0"/>
              </a:spcBef>
              <a:spcAft>
                <a:spcPct val="0"/>
              </a:spcAft>
            </a:pPr>
            <a:r>
              <a:rPr lang="zh-CN" altLang="en-US" sz="1800" b="1" kern="0" spc="0" dirty="0">
                <a:ln>
                  <a:noFill/>
                  <a:prstDash val="sysDot"/>
                </a:ln>
                <a:solidFill>
                  <a:schemeClr val="tx1">
                    <a:lumMod val="85000"/>
                    <a:lumOff val="15000"/>
                  </a:schemeClr>
                </a:solidFill>
                <a:latin typeface="+mn-ea"/>
                <a:ea typeface="+mn-ea"/>
                <a:sym typeface="+mn-ea"/>
              </a:rPr>
              <a:t>假效率指企业投入更多资源，在同样时间内产出更多产品，但忽略了市场需求。</a:t>
            </a:r>
            <a:endParaRPr lang="zh-CN" altLang="en-US" sz="1800" b="1" kern="0" spc="0" dirty="0">
              <a:ln>
                <a:noFill/>
                <a:prstDash val="sysDot"/>
              </a:ln>
              <a:solidFill>
                <a:schemeClr val="tx1">
                  <a:lumMod val="85000"/>
                  <a:lumOff val="15000"/>
                </a:schemeClr>
              </a:solidFill>
              <a:latin typeface="+mn-ea"/>
              <a:ea typeface="+mn-ea"/>
              <a:sym typeface="+mn-ea"/>
            </a:endParaRPr>
          </a:p>
        </p:txBody>
      </p:sp>
      <p:sp>
        <p:nvSpPr>
          <p:cNvPr id="22" name="矩形 21"/>
          <p:cNvSpPr/>
          <p:nvPr>
            <p:custDataLst>
              <p:tags r:id="rId7"/>
            </p:custDataLst>
          </p:nvPr>
        </p:nvSpPr>
        <p:spPr>
          <a:xfrm>
            <a:off x="177010" y="3193174"/>
            <a:ext cx="2254631" cy="239187"/>
          </a:xfrm>
          <a:prstGeom prst="rect">
            <a:avLst/>
          </a:prstGeom>
          <a:noFill/>
        </p:spPr>
        <p:txBody>
          <a:bodyPr wrap="square" lIns="0" tIns="0" rIns="0" bIns="0" rtlCol="0" anchor="b" anchorCtr="0">
            <a:noAutofit/>
          </a:bodyPr>
          <a:p>
            <a:pPr algn="r">
              <a:spcBef>
                <a:spcPct val="0"/>
              </a:spcBef>
              <a:spcAft>
                <a:spcPct val="0"/>
              </a:spcAft>
            </a:pPr>
            <a:r>
              <a:rPr lang="zh-CN" altLang="en-US" sz="2400" b="1">
                <a:solidFill>
                  <a:schemeClr val="accent1"/>
                </a:solidFill>
                <a:latin typeface="+mn-ea"/>
                <a:cs typeface="+mn-ea"/>
                <a:sym typeface="+mn-ea"/>
              </a:rPr>
              <a:t>假效率</a:t>
            </a:r>
            <a:endParaRPr lang="zh-CN" altLang="en-US" sz="2400" b="1">
              <a:solidFill>
                <a:schemeClr val="accent1"/>
              </a:solidFill>
              <a:latin typeface="+mn-ea"/>
              <a:cs typeface="+mn-ea"/>
              <a:sym typeface="+mn-ea"/>
            </a:endParaRPr>
          </a:p>
        </p:txBody>
      </p:sp>
      <p:sp>
        <p:nvSpPr>
          <p:cNvPr id="5" name="矩形 4"/>
          <p:cNvSpPr/>
          <p:nvPr>
            <p:custDataLst>
              <p:tags r:id="rId8"/>
            </p:custDataLst>
          </p:nvPr>
        </p:nvSpPr>
        <p:spPr>
          <a:xfrm>
            <a:off x="6732155" y="3572738"/>
            <a:ext cx="2251830" cy="54559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square" lIns="0" tIns="0" rIns="0" bIns="0" rtlCol="0" anchor="t">
            <a:noAutofit/>
          </a:bodyPr>
          <a:p>
            <a:pPr algn="l">
              <a:lnSpc>
                <a:spcPct val="140000"/>
              </a:lnSpc>
              <a:buClrTx/>
              <a:buSzTx/>
              <a:buFontTx/>
            </a:pPr>
            <a:r>
              <a:rPr lang="zh-CN" altLang="en-US" sz="1800" b="1" kern="0" spc="0" dirty="0">
                <a:ln>
                  <a:noFill/>
                  <a:prstDash val="sysDot"/>
                </a:ln>
                <a:solidFill>
                  <a:schemeClr val="tx1">
                    <a:lumMod val="85000"/>
                    <a:lumOff val="15000"/>
                  </a:schemeClr>
                </a:solidFill>
                <a:latin typeface="+mn-ea"/>
                <a:ea typeface="+mn-ea"/>
                <a:sym typeface="+mn-ea"/>
              </a:rPr>
              <a:t>真效率则建立在客户需求基础上，生产满足市场需求的产品，以在实现最低成本的同时获得最大效率。</a:t>
            </a:r>
            <a:endParaRPr lang="zh-CN" altLang="en-US" sz="1800" b="1" kern="0" spc="0" dirty="0">
              <a:ln>
                <a:noFill/>
                <a:prstDash val="sysDot"/>
              </a:ln>
              <a:solidFill>
                <a:schemeClr val="tx1">
                  <a:lumMod val="85000"/>
                  <a:lumOff val="15000"/>
                </a:schemeClr>
              </a:solidFill>
              <a:latin typeface="+mn-ea"/>
              <a:ea typeface="+mn-ea"/>
              <a:sym typeface="+mn-ea"/>
            </a:endParaRPr>
          </a:p>
        </p:txBody>
      </p:sp>
      <p:sp>
        <p:nvSpPr>
          <p:cNvPr id="24" name="矩形 23"/>
          <p:cNvSpPr/>
          <p:nvPr>
            <p:custDataLst>
              <p:tags r:id="rId9"/>
            </p:custDataLst>
          </p:nvPr>
        </p:nvSpPr>
        <p:spPr>
          <a:xfrm>
            <a:off x="6716280" y="3194294"/>
            <a:ext cx="2251830" cy="239187"/>
          </a:xfrm>
          <a:prstGeom prst="rect">
            <a:avLst/>
          </a:prstGeom>
          <a:noFill/>
          <a:extLst>
            <a:ext uri="{909E8E84-426E-40DD-AFC4-6F175D3DCCD1}">
              <a14:hiddenFill xmlns:a14="http://schemas.microsoft.com/office/drawing/2010/main">
                <a:solidFill>
                  <a:schemeClr val="accent2"/>
                </a:solidFill>
              </a14:hiddenFill>
            </a:ext>
          </a:extLst>
        </p:spPr>
        <p:txBody>
          <a:bodyPr wrap="square" lIns="0" tIns="0" rIns="0" bIns="0" rtlCol="0" anchor="b" anchorCtr="0">
            <a:noAutofit/>
          </a:bodyPr>
          <a:p>
            <a:pPr algn="just">
              <a:spcBef>
                <a:spcPct val="0"/>
              </a:spcBef>
              <a:spcAft>
                <a:spcPct val="0"/>
              </a:spcAft>
            </a:pPr>
            <a:r>
              <a:rPr lang="zh-CN" altLang="en-US" sz="2400" b="1">
                <a:solidFill>
                  <a:schemeClr val="accent2"/>
                </a:solidFill>
                <a:latin typeface="+mn-ea"/>
                <a:cs typeface="+mn-ea"/>
                <a:sym typeface="+mn-ea"/>
              </a:rPr>
              <a:t>真效率</a:t>
            </a:r>
            <a:endParaRPr lang="zh-CN" altLang="en-US" sz="2400" b="1">
              <a:solidFill>
                <a:schemeClr val="accent2"/>
              </a:solidFill>
              <a:latin typeface="+mn-ea"/>
              <a:cs typeface="+mn-ea"/>
              <a:sym typeface="+mn-ea"/>
            </a:endParaRPr>
          </a:p>
        </p:txBody>
      </p:sp>
    </p:spTree>
    <p:custDataLst>
      <p:tags r:id="rId10"/>
    </p:custData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2290" name="灯片编号占位符 5"/>
          <p:cNvSpPr>
            <a:spLocks noGrp="1"/>
          </p:cNvSpPr>
          <p:nvPr/>
        </p:nvSpPr>
        <p:spPr>
          <a:xfrm>
            <a:off x="107950" y="787400"/>
            <a:ext cx="477838" cy="365125"/>
          </a:xfrm>
          <a:prstGeom prst="rect">
            <a:avLst/>
          </a:prstGeom>
          <a:noFill/>
          <a:ln w="9525">
            <a:noFill/>
          </a:ln>
        </p:spPr>
        <p:txBody>
          <a:bodyPr/>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100" name="文本框 99"/>
          <p:cNvSpPr txBox="1"/>
          <p:nvPr>
            <p:custDataLst>
              <p:tags r:id="rId1"/>
            </p:custDataLst>
          </p:nvPr>
        </p:nvSpPr>
        <p:spPr>
          <a:xfrm>
            <a:off x="828040" y="260350"/>
            <a:ext cx="5080000" cy="521970"/>
          </a:xfrm>
          <a:prstGeom prst="rect">
            <a:avLst/>
          </a:prstGeom>
          <a:noFill/>
          <a:ln w="9525">
            <a:noFill/>
          </a:ln>
        </p:spPr>
        <p:txBody>
          <a:bodyPr>
            <a:spAutoFit/>
          </a:bodyPr>
          <a:p>
            <a:pPr eaLnBrk="1" hangingPunct="1">
              <a:buClrTx/>
              <a:buSzTx/>
              <a:buFontTx/>
            </a:pPr>
            <a:r>
              <a:rPr lang="zh-CN" sz="2800" dirty="0">
                <a:ea typeface="微软雅黑" panose="020B0503020204020204" pitchFamily="34" charset="-122"/>
                <a:sym typeface="+mn-ea"/>
              </a:rPr>
              <a:t>精益生产的核心思想</a:t>
            </a:r>
            <a:endParaRPr lang="zh-CN" sz="2800" dirty="0">
              <a:ea typeface="微软雅黑" panose="020B0503020204020204" pitchFamily="34" charset="-122"/>
              <a:sym typeface="+mn-ea"/>
            </a:endParaRPr>
          </a:p>
        </p:txBody>
      </p:sp>
      <p:sp>
        <p:nvSpPr>
          <p:cNvPr id="101" name="文本框 100"/>
          <p:cNvSpPr txBox="1"/>
          <p:nvPr/>
        </p:nvSpPr>
        <p:spPr>
          <a:xfrm>
            <a:off x="845185" y="1052195"/>
            <a:ext cx="7530465" cy="645160"/>
          </a:xfrm>
          <a:prstGeom prst="rect">
            <a:avLst/>
          </a:prstGeom>
          <a:noFill/>
          <a:ln w="9525">
            <a:noFill/>
          </a:ln>
        </p:spPr>
        <p:txBody>
          <a:bodyPr wrap="square">
            <a:spAutoFit/>
          </a:bodyPr>
          <a:p>
            <a:pPr marL="285750" indent="-285750">
              <a:lnSpc>
                <a:spcPct val="150000"/>
              </a:lnSpc>
              <a:buFont typeface="Wingdings" panose="05000000000000000000" charset="0"/>
              <a:buChar char="Ø"/>
            </a:pPr>
            <a:r>
              <a:rPr lang="zh-CN" sz="2400" b="1">
                <a:ea typeface="宋体" panose="02010600030101010101" pitchFamily="2" charset="-122"/>
              </a:rPr>
              <a:t>提高效率</a:t>
            </a:r>
            <a:endParaRPr lang="zh-CN" sz="2400" b="1">
              <a:ea typeface="宋体" panose="02010600030101010101" pitchFamily="2" charset="-122"/>
            </a:endParaRPr>
          </a:p>
        </p:txBody>
      </p:sp>
      <p:sp>
        <p:nvSpPr>
          <p:cNvPr id="610" name="椭圆 609"/>
          <p:cNvSpPr/>
          <p:nvPr>
            <p:custDataLst>
              <p:tags r:id="rId2"/>
            </p:custDataLst>
          </p:nvPr>
        </p:nvSpPr>
        <p:spPr>
          <a:xfrm>
            <a:off x="2792598" y="1984202"/>
            <a:ext cx="3652668" cy="3652668"/>
          </a:xfrm>
          <a:prstGeom prst="ellipse">
            <a:avLst/>
          </a:prstGeom>
          <a:gradFill>
            <a:gsLst>
              <a:gs pos="0">
                <a:schemeClr val="accent1">
                  <a:lumMod val="20000"/>
                  <a:lumOff val="80000"/>
                  <a:alpha val="0"/>
                </a:schemeClr>
              </a:gs>
              <a:gs pos="100000">
                <a:schemeClr val="accent1">
                  <a:lumMod val="20000"/>
                  <a:lumOff val="80000"/>
                  <a:alpha val="51000"/>
                </a:schemeClr>
              </a:gs>
            </a:gsLst>
            <a:lin ang="162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sz="1520">
              <a:solidFill>
                <a:schemeClr val="lt1"/>
              </a:solidFill>
              <a:cs typeface="微软雅黑" panose="020B0503020204020204" pitchFamily="34" charset="-122"/>
              <a:sym typeface="+mn-ea"/>
            </a:endParaRPr>
          </a:p>
        </p:txBody>
      </p:sp>
      <p:sp>
        <p:nvSpPr>
          <p:cNvPr id="609" name="椭圆 608"/>
          <p:cNvSpPr/>
          <p:nvPr>
            <p:custDataLst>
              <p:tags r:id="rId3"/>
            </p:custDataLst>
          </p:nvPr>
        </p:nvSpPr>
        <p:spPr>
          <a:xfrm>
            <a:off x="3670118" y="2861721"/>
            <a:ext cx="1897629" cy="1897629"/>
          </a:xfrm>
          <a:prstGeom prst="ellipse">
            <a:avLst/>
          </a:prstGeom>
          <a:solidFill>
            <a:schemeClr val="accent1">
              <a:lumMod val="20000"/>
              <a:lumOff val="80000"/>
              <a:alpha val="6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sz="1520">
              <a:solidFill>
                <a:schemeClr val="lt1"/>
              </a:solidFill>
              <a:cs typeface="微软雅黑" panose="020B0503020204020204" pitchFamily="34" charset="-122"/>
              <a:sym typeface="+mn-ea"/>
            </a:endParaRPr>
          </a:p>
        </p:txBody>
      </p:sp>
      <p:sp>
        <p:nvSpPr>
          <p:cNvPr id="4" name="椭圆 3"/>
          <p:cNvSpPr/>
          <p:nvPr>
            <p:custDataLst>
              <p:tags r:id="rId4"/>
            </p:custDataLst>
          </p:nvPr>
        </p:nvSpPr>
        <p:spPr>
          <a:xfrm>
            <a:off x="3805739" y="2990374"/>
            <a:ext cx="1641083" cy="1641083"/>
          </a:xfrm>
          <a:prstGeom prst="ellipse">
            <a:avLst/>
          </a:prstGeom>
          <a:gradFill>
            <a:gsLst>
              <a:gs pos="100000">
                <a:schemeClr val="accent1">
                  <a:alpha val="100000"/>
                </a:schemeClr>
              </a:gs>
              <a:gs pos="50000">
                <a:schemeClr val="accent1">
                  <a:lumMod val="80000"/>
                  <a:lumOff val="20000"/>
                  <a:alpha val="100000"/>
                </a:schemeClr>
              </a:gs>
              <a:gs pos="0">
                <a:schemeClr val="accent1">
                  <a:lumMod val="60000"/>
                  <a:lumOff val="40000"/>
                  <a:alpha val="100000"/>
                </a:schemeClr>
              </a:gs>
            </a:gsLst>
            <a:lin ang="16200000" scaled="0"/>
          </a:gradFill>
          <a:ln>
            <a:noFill/>
          </a:ln>
          <a:effectLst>
            <a:outerShdw blurRad="215900" dist="38100" dir="2700000" algn="tl" rotWithShape="0">
              <a:schemeClr val="accent1">
                <a:lumMod val="75000"/>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rmAutofit/>
          </a:bodyPr>
          <a:lstStyle/>
          <a:p>
            <a:pPr lvl="0" algn="ctr">
              <a:buClrTx/>
              <a:buSzTx/>
              <a:buFontTx/>
            </a:pPr>
            <a:endParaRPr lang="zh-CN" altLang="en-US" sz="1690" b="1">
              <a:solidFill>
                <a:srgbClr val="FFFFFF"/>
              </a:solidFill>
              <a:latin typeface="+mj-ea"/>
              <a:ea typeface="+mj-ea"/>
              <a:cs typeface="微软雅黑" panose="020B0503020204020204" pitchFamily="34" charset="-122"/>
              <a:sym typeface="+mn-ea"/>
            </a:endParaRPr>
          </a:p>
        </p:txBody>
      </p:sp>
      <p:sp>
        <p:nvSpPr>
          <p:cNvPr id="585" name="椭圆 584"/>
          <p:cNvSpPr/>
          <p:nvPr>
            <p:custDataLst>
              <p:tags r:id="rId5"/>
            </p:custDataLst>
          </p:nvPr>
        </p:nvSpPr>
        <p:spPr>
          <a:xfrm>
            <a:off x="3168372" y="2359975"/>
            <a:ext cx="2901121" cy="2901657"/>
          </a:xfrm>
          <a:prstGeom prst="ellipse">
            <a:avLst/>
          </a:prstGeom>
          <a:noFill/>
          <a:ln>
            <a:solidFill>
              <a:schemeClr val="accent1"/>
            </a:solidFill>
          </a:ln>
          <a:effectLst>
            <a:outerShdw blurRad="50800" dist="38100" dir="2700000" algn="tl"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20">
              <a:solidFill>
                <a:schemeClr val="lt1"/>
              </a:solidFill>
              <a:cs typeface="微软雅黑" panose="020B0503020204020204" pitchFamily="34" charset="-122"/>
            </a:endParaRPr>
          </a:p>
        </p:txBody>
      </p:sp>
      <p:sp>
        <p:nvSpPr>
          <p:cNvPr id="592" name="弧形 591"/>
          <p:cNvSpPr/>
          <p:nvPr>
            <p:custDataLst>
              <p:tags r:id="rId6"/>
            </p:custDataLst>
          </p:nvPr>
        </p:nvSpPr>
        <p:spPr>
          <a:xfrm rot="14400000">
            <a:off x="3450336" y="2641940"/>
            <a:ext cx="2337729" cy="2337729"/>
          </a:xfrm>
          <a:prstGeom prst="arc">
            <a:avLst>
              <a:gd name="adj1" fmla="val 18745312"/>
              <a:gd name="adj2" fmla="val 5566165"/>
            </a:avLst>
          </a:prstGeom>
          <a:ln w="6350">
            <a:gradFill>
              <a:gsLst>
                <a:gs pos="0">
                  <a:schemeClr val="accent1">
                    <a:alpha val="0"/>
                  </a:schemeClr>
                </a:gs>
                <a:gs pos="60000">
                  <a:schemeClr val="accent1">
                    <a:alpha val="100000"/>
                  </a:schemeClr>
                </a:gs>
              </a:gsLst>
              <a:lin ang="5400000" scaled="1"/>
            </a:gradFill>
            <a:prstDash val="dash"/>
            <a:tailEnd type="triangle"/>
          </a:ln>
          <a:effectLst>
            <a:outerShdw blurRad="50800" dist="38100" dir="2700000" algn="tl" rotWithShape="0">
              <a:schemeClr val="accent1">
                <a:lumMod val="75000"/>
                <a:alpha val="40000"/>
              </a:schemeClr>
            </a:outerShdw>
          </a:effectLst>
        </p:spPr>
        <p:style>
          <a:lnRef idx="1">
            <a:schemeClr val="accent1"/>
          </a:lnRef>
          <a:fillRef idx="0">
            <a:schemeClr val="accent1"/>
          </a:fillRef>
          <a:effectRef idx="0">
            <a:schemeClr val="accent1"/>
          </a:effectRef>
          <a:fontRef idx="minor">
            <a:schemeClr val="tx1"/>
          </a:fontRef>
        </p:style>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sz="1520">
              <a:solidFill>
                <a:schemeClr val="tx1"/>
              </a:solidFill>
              <a:cs typeface="微软雅黑" panose="020B0503020204020204" pitchFamily="34" charset="-122"/>
            </a:endParaRPr>
          </a:p>
        </p:txBody>
      </p:sp>
      <p:sp>
        <p:nvSpPr>
          <p:cNvPr id="8" name="矩形 7"/>
          <p:cNvSpPr/>
          <p:nvPr>
            <p:custDataLst>
              <p:tags r:id="rId7"/>
            </p:custDataLst>
          </p:nvPr>
        </p:nvSpPr>
        <p:spPr>
          <a:xfrm>
            <a:off x="161003" y="3017679"/>
            <a:ext cx="2556439" cy="526941"/>
          </a:xfrm>
          <a:prstGeom prst="rect">
            <a:avLst/>
          </a:prstGeom>
          <a:noFill/>
        </p:spPr>
        <p:txBody>
          <a:bodyPr wrap="square" lIns="0" tIns="0" rIns="0" bIns="0" rtlCol="0" anchor="b">
            <a:noAutofit/>
          </a:bodyPr>
          <a:lstStyle/>
          <a:p>
            <a:pPr algn="r">
              <a:spcBef>
                <a:spcPct val="0"/>
              </a:spcBef>
              <a:spcAft>
                <a:spcPct val="0"/>
              </a:spcAft>
            </a:pPr>
            <a:r>
              <a:rPr lang="zh-CN" altLang="en-US" sz="2365" b="1" dirty="0">
                <a:solidFill>
                  <a:schemeClr val="accent1"/>
                </a:solidFill>
                <a:latin typeface="+mn-ea"/>
                <a:cs typeface="+mn-ea"/>
              </a:rPr>
              <a:t>个体效率</a:t>
            </a:r>
            <a:endParaRPr lang="zh-CN" altLang="en-US" sz="2365" b="1" dirty="0">
              <a:solidFill>
                <a:schemeClr val="accent1"/>
              </a:solidFill>
              <a:latin typeface="+mn-ea"/>
              <a:cs typeface="+mn-ea"/>
            </a:endParaRPr>
          </a:p>
        </p:txBody>
      </p:sp>
      <p:sp>
        <p:nvSpPr>
          <p:cNvPr id="12" name="矩形 11"/>
          <p:cNvSpPr/>
          <p:nvPr>
            <p:custDataLst>
              <p:tags r:id="rId8"/>
            </p:custDataLst>
          </p:nvPr>
        </p:nvSpPr>
        <p:spPr>
          <a:xfrm>
            <a:off x="6573919" y="2990374"/>
            <a:ext cx="2553759" cy="526941"/>
          </a:xfrm>
          <a:prstGeom prst="rect">
            <a:avLst/>
          </a:prstGeom>
          <a:noFill/>
        </p:spPr>
        <p:txBody>
          <a:bodyPr wrap="square" lIns="0" tIns="0" rIns="0" bIns="0" rtlCol="0" anchor="b">
            <a:noAutofit/>
          </a:bodyPr>
          <a:lstStyle/>
          <a:p>
            <a:pPr>
              <a:spcBef>
                <a:spcPct val="0"/>
              </a:spcBef>
              <a:spcAft>
                <a:spcPct val="0"/>
              </a:spcAft>
            </a:pPr>
            <a:r>
              <a:rPr lang="zh-CN" altLang="en-US" sz="2365" b="1" dirty="0">
                <a:solidFill>
                  <a:schemeClr val="accent2"/>
                </a:solidFill>
                <a:latin typeface="+mn-ea"/>
                <a:cs typeface="+mn-ea"/>
                <a:sym typeface="+mn-ea"/>
              </a:rPr>
              <a:t>整体效率</a:t>
            </a:r>
            <a:endParaRPr lang="zh-CN" altLang="en-US" sz="2365" b="1" dirty="0">
              <a:solidFill>
                <a:schemeClr val="accent2"/>
              </a:solidFill>
              <a:latin typeface="+mn-ea"/>
              <a:cs typeface="+mn-ea"/>
              <a:sym typeface="+mn-ea"/>
            </a:endParaRPr>
          </a:p>
        </p:txBody>
      </p:sp>
      <p:sp>
        <p:nvSpPr>
          <p:cNvPr id="587" name="椭圆 586"/>
          <p:cNvSpPr/>
          <p:nvPr>
            <p:custDataLst>
              <p:tags r:id="rId9"/>
            </p:custDataLst>
          </p:nvPr>
        </p:nvSpPr>
        <p:spPr>
          <a:xfrm>
            <a:off x="2932508" y="3444412"/>
            <a:ext cx="523188" cy="523188"/>
          </a:xfrm>
          <a:prstGeom prst="ellipse">
            <a:avLst/>
          </a:prstGeom>
          <a:gradFill>
            <a:gsLst>
              <a:gs pos="50000">
                <a:schemeClr val="accent1">
                  <a:lumMod val="80000"/>
                  <a:lumOff val="20000"/>
                  <a:alpha val="100000"/>
                </a:schemeClr>
              </a:gs>
              <a:gs pos="100000">
                <a:schemeClr val="accent1">
                  <a:alpha val="100000"/>
                </a:schemeClr>
              </a:gs>
              <a:gs pos="0">
                <a:schemeClr val="accent1">
                  <a:lumMod val="60000"/>
                  <a:lumOff val="40000"/>
                  <a:alpha val="100000"/>
                </a:schemeClr>
              </a:gs>
            </a:gsLst>
            <a:lin ang="18900000" scaled="0"/>
          </a:gradFill>
          <a:ln>
            <a:noFill/>
          </a:ln>
          <a:effectLst>
            <a:outerShdw blurRad="139700" dist="50800" dir="2700000" algn="tl" rotWithShape="0">
              <a:schemeClr val="accent1">
                <a:lumMod val="75000"/>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sz="1520">
              <a:solidFill>
                <a:schemeClr val="lt1"/>
              </a:solidFill>
              <a:cs typeface="微软雅黑" panose="020B0503020204020204" pitchFamily="34" charset="-122"/>
              <a:sym typeface="+mn-ea"/>
            </a:endParaRPr>
          </a:p>
        </p:txBody>
      </p:sp>
      <p:sp>
        <p:nvSpPr>
          <p:cNvPr id="588" name="椭圆 587"/>
          <p:cNvSpPr/>
          <p:nvPr>
            <p:custDataLst>
              <p:tags r:id="rId10"/>
            </p:custDataLst>
          </p:nvPr>
        </p:nvSpPr>
        <p:spPr>
          <a:xfrm>
            <a:off x="5790745" y="3471214"/>
            <a:ext cx="523188" cy="523188"/>
          </a:xfrm>
          <a:prstGeom prst="ellipse">
            <a:avLst/>
          </a:prstGeom>
          <a:gradFill>
            <a:gsLst>
              <a:gs pos="50000">
                <a:schemeClr val="accent2">
                  <a:lumMod val="80000"/>
                  <a:lumOff val="20000"/>
                  <a:alpha val="100000"/>
                </a:schemeClr>
              </a:gs>
              <a:gs pos="100000">
                <a:schemeClr val="accent2">
                  <a:alpha val="100000"/>
                </a:schemeClr>
              </a:gs>
              <a:gs pos="0">
                <a:schemeClr val="accent2">
                  <a:lumMod val="60000"/>
                  <a:lumOff val="40000"/>
                  <a:alpha val="100000"/>
                </a:schemeClr>
              </a:gs>
            </a:gsLst>
            <a:lin ang="18900000" scaled="0"/>
          </a:gradFill>
          <a:ln>
            <a:noFill/>
          </a:ln>
          <a:effectLst>
            <a:outerShdw blurRad="139700" dist="50800" dir="2700000" algn="tl" rotWithShape="0">
              <a:schemeClr val="accent2">
                <a:lumMod val="75000"/>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sz="1520">
              <a:solidFill>
                <a:schemeClr val="lt1"/>
              </a:solidFill>
              <a:cs typeface="微软雅黑" panose="020B0503020204020204" pitchFamily="34" charset="-122"/>
              <a:sym typeface="+mn-ea"/>
            </a:endParaRPr>
          </a:p>
        </p:txBody>
      </p:sp>
      <p:sp>
        <p:nvSpPr>
          <p:cNvPr id="9" name="弧形 8"/>
          <p:cNvSpPr/>
          <p:nvPr>
            <p:custDataLst>
              <p:tags r:id="rId11"/>
            </p:custDataLst>
          </p:nvPr>
        </p:nvSpPr>
        <p:spPr>
          <a:xfrm rot="4080000">
            <a:off x="3450872" y="2642476"/>
            <a:ext cx="2337729" cy="2337729"/>
          </a:xfrm>
          <a:prstGeom prst="arc">
            <a:avLst>
              <a:gd name="adj1" fmla="val 18745312"/>
              <a:gd name="adj2" fmla="val 5566165"/>
            </a:avLst>
          </a:prstGeom>
          <a:ln w="6350">
            <a:gradFill>
              <a:gsLst>
                <a:gs pos="0">
                  <a:schemeClr val="accent2">
                    <a:alpha val="0"/>
                  </a:schemeClr>
                </a:gs>
                <a:gs pos="60000">
                  <a:schemeClr val="accent2">
                    <a:alpha val="100000"/>
                  </a:schemeClr>
                </a:gs>
              </a:gsLst>
              <a:lin ang="5400000" scaled="1"/>
            </a:gradFill>
            <a:prstDash val="dash"/>
            <a:tailEnd type="triangle"/>
          </a:ln>
          <a:effectLst>
            <a:outerShdw blurRad="50800" dist="38100" dir="2700000" algn="tl" rotWithShape="0">
              <a:schemeClr val="accent2">
                <a:lumMod val="75000"/>
                <a:alpha val="40000"/>
              </a:schemeClr>
            </a:outerShdw>
          </a:effectLst>
        </p:spPr>
        <p:style>
          <a:lnRef idx="1">
            <a:schemeClr val="accent1"/>
          </a:lnRef>
          <a:fillRef idx="0">
            <a:schemeClr val="accent1"/>
          </a:fillRef>
          <a:effectRef idx="0">
            <a:schemeClr val="accent1"/>
          </a:effectRef>
          <a:fontRef idx="minor">
            <a:schemeClr val="tx1"/>
          </a:fontRef>
        </p:style>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sz="1520">
              <a:solidFill>
                <a:schemeClr val="tx1"/>
              </a:solidFill>
              <a:cs typeface="微软雅黑" panose="020B0503020204020204" pitchFamily="34" charset="-122"/>
            </a:endParaRPr>
          </a:p>
        </p:txBody>
      </p:sp>
      <p:sp>
        <p:nvSpPr>
          <p:cNvPr id="13" name="矩形 12"/>
          <p:cNvSpPr/>
          <p:nvPr>
            <p:custDataLst>
              <p:tags r:id="rId12"/>
            </p:custDataLst>
          </p:nvPr>
        </p:nvSpPr>
        <p:spPr>
          <a:xfrm>
            <a:off x="3966712" y="3816894"/>
            <a:ext cx="1328340" cy="497458"/>
          </a:xfrm>
          <a:prstGeom prst="rect">
            <a:avLst/>
          </a:prstGeom>
          <a:noFill/>
        </p:spPr>
        <p:txBody>
          <a:bodyPr wrap="square" lIns="0" tIns="0" rIns="0" bIns="0" rtlCol="0" anchor="t" anchorCtr="0">
            <a:noAutofit/>
          </a:bodyPr>
          <a:lstStyle/>
          <a:p>
            <a:pPr algn="ctr">
              <a:spcBef>
                <a:spcPct val="0"/>
              </a:spcBef>
              <a:spcAft>
                <a:spcPct val="0"/>
              </a:spcAft>
            </a:pPr>
            <a:r>
              <a:rPr lang="zh-CN" altLang="en-US" sz="2025" b="1" dirty="0">
                <a:solidFill>
                  <a:schemeClr val="lt1">
                    <a:lumMod val="100000"/>
                  </a:schemeClr>
                </a:solidFill>
                <a:latin typeface="+mn-ea"/>
                <a:cs typeface="+mn-ea"/>
              </a:rPr>
              <a:t>提高</a:t>
            </a:r>
            <a:r>
              <a:rPr lang="zh-CN" altLang="en-US" sz="2025" b="1" dirty="0">
                <a:solidFill>
                  <a:schemeClr val="lt1">
                    <a:lumMod val="100000"/>
                  </a:schemeClr>
                </a:solidFill>
                <a:latin typeface="+mn-ea"/>
                <a:cs typeface="+mn-ea"/>
              </a:rPr>
              <a:t>效率</a:t>
            </a:r>
            <a:endParaRPr lang="zh-CN" altLang="en-US" sz="2025" b="1" dirty="0">
              <a:solidFill>
                <a:schemeClr val="lt1">
                  <a:lumMod val="100000"/>
                </a:schemeClr>
              </a:solidFill>
              <a:latin typeface="+mn-ea"/>
              <a:cs typeface="+mn-ea"/>
            </a:endParaRPr>
          </a:p>
        </p:txBody>
      </p:sp>
      <p:sp>
        <p:nvSpPr>
          <p:cNvPr id="14" name="矩形 13"/>
          <p:cNvSpPr/>
          <p:nvPr>
            <p:custDataLst>
              <p:tags r:id="rId13"/>
            </p:custDataLst>
          </p:nvPr>
        </p:nvSpPr>
        <p:spPr>
          <a:xfrm>
            <a:off x="299085" y="3627120"/>
            <a:ext cx="2469515" cy="1215390"/>
          </a:xfrm>
          <a:prstGeom prst="rect">
            <a:avLst/>
          </a:prstGeom>
          <a:noFill/>
        </p:spPr>
        <p:txBody>
          <a:bodyPr wrap="square" lIns="0" tIns="0" rIns="0" bIns="0" rtlCol="0" anchor="t" anchorCtr="0">
            <a:noAutofit/>
          </a:bodyPr>
          <a:lstStyle/>
          <a:p>
            <a:pPr algn="l">
              <a:lnSpc>
                <a:spcPct val="150000"/>
              </a:lnSpc>
              <a:spcBef>
                <a:spcPct val="0"/>
              </a:spcBef>
              <a:spcAft>
                <a:spcPct val="0"/>
              </a:spcAft>
            </a:pPr>
            <a:r>
              <a:rPr lang="zh-CN" altLang="en-US" sz="1600" b="1" dirty="0">
                <a:solidFill>
                  <a:schemeClr val="tx1">
                    <a:lumMod val="85000"/>
                    <a:lumOff val="15000"/>
                  </a:schemeClr>
                </a:solidFill>
                <a:latin typeface="+mn-ea"/>
                <a:cs typeface="+mn-ea"/>
              </a:rPr>
              <a:t>当某个工序或设备的效率提高时，整体生产线、车间或工厂的效率没有提高，这种效率被称为个体效率。</a:t>
            </a:r>
            <a:endParaRPr lang="zh-CN" altLang="en-US" sz="1600" b="1" dirty="0">
              <a:solidFill>
                <a:schemeClr val="tx1">
                  <a:lumMod val="85000"/>
                  <a:lumOff val="15000"/>
                </a:schemeClr>
              </a:solidFill>
              <a:latin typeface="+mn-ea"/>
              <a:cs typeface="+mn-ea"/>
            </a:endParaRPr>
          </a:p>
        </p:txBody>
      </p:sp>
      <p:sp>
        <p:nvSpPr>
          <p:cNvPr id="15" name="矩形 14"/>
          <p:cNvSpPr/>
          <p:nvPr>
            <p:custDataLst>
              <p:tags r:id="rId14"/>
            </p:custDataLst>
          </p:nvPr>
        </p:nvSpPr>
        <p:spPr>
          <a:xfrm>
            <a:off x="6569075" y="3627120"/>
            <a:ext cx="2352675" cy="1215390"/>
          </a:xfrm>
          <a:prstGeom prst="rect">
            <a:avLst/>
          </a:prstGeom>
          <a:noFill/>
        </p:spPr>
        <p:txBody>
          <a:bodyPr wrap="square" lIns="0" tIns="0" rIns="0" bIns="0" rtlCol="0" anchor="t" anchorCtr="0">
            <a:noAutofit/>
          </a:bodyPr>
          <a:lstStyle/>
          <a:p>
            <a:pPr algn="l">
              <a:lnSpc>
                <a:spcPct val="150000"/>
              </a:lnSpc>
              <a:buClrTx/>
              <a:buSzTx/>
              <a:buFontTx/>
            </a:pPr>
            <a:r>
              <a:rPr lang="zh-CN" altLang="en-US" sz="1600" b="1" dirty="0">
                <a:solidFill>
                  <a:schemeClr val="tx1">
                    <a:lumMod val="85000"/>
                    <a:lumOff val="15000"/>
                  </a:schemeClr>
                </a:solidFill>
                <a:latin typeface="+mn-ea"/>
                <a:cs typeface="+mn-ea"/>
              </a:rPr>
              <a:t>当个体效率提高时，整体效率也随之提高，这被称为整体效率。</a:t>
            </a:r>
            <a:endParaRPr lang="zh-CN" altLang="en-US" sz="1600" b="1" dirty="0">
              <a:solidFill>
                <a:schemeClr val="tx1">
                  <a:lumMod val="85000"/>
                  <a:lumOff val="15000"/>
                </a:schemeClr>
              </a:solidFill>
              <a:latin typeface="+mn-ea"/>
              <a:cs typeface="+mn-ea"/>
            </a:endParaRPr>
          </a:p>
        </p:txBody>
      </p:sp>
      <p:sp>
        <p:nvSpPr>
          <p:cNvPr id="20" name="任意多边形: 形状 19"/>
          <p:cNvSpPr/>
          <p:nvPr>
            <p:custDataLst>
              <p:tags r:id="rId15"/>
            </p:custDataLst>
          </p:nvPr>
        </p:nvSpPr>
        <p:spPr>
          <a:xfrm>
            <a:off x="3082603" y="3594507"/>
            <a:ext cx="223048" cy="222628"/>
          </a:xfrm>
          <a:custGeom>
            <a:avLst/>
            <a:gdLst>
              <a:gd name="connsiteX0" fmla="*/ 152509 w 264219"/>
              <a:gd name="connsiteY0" fmla="*/ 149611 h 263722"/>
              <a:gd name="connsiteX1" fmla="*/ 230764 w 264219"/>
              <a:gd name="connsiteY1" fmla="*/ 149611 h 263722"/>
              <a:gd name="connsiteX2" fmla="*/ 249126 w 264219"/>
              <a:gd name="connsiteY2" fmla="*/ 167833 h 263722"/>
              <a:gd name="connsiteX3" fmla="*/ 249126 w 264219"/>
              <a:gd name="connsiteY3" fmla="*/ 245499 h 263722"/>
              <a:gd name="connsiteX4" fmla="*/ 230764 w 264219"/>
              <a:gd name="connsiteY4" fmla="*/ 263722 h 263722"/>
              <a:gd name="connsiteX5" fmla="*/ 152509 w 264219"/>
              <a:gd name="connsiteY5" fmla="*/ 263722 h 263722"/>
              <a:gd name="connsiteX6" fmla="*/ 134147 w 264219"/>
              <a:gd name="connsiteY6" fmla="*/ 245499 h 263722"/>
              <a:gd name="connsiteX7" fmla="*/ 134147 w 264219"/>
              <a:gd name="connsiteY7" fmla="*/ 167833 h 263722"/>
              <a:gd name="connsiteX8" fmla="*/ 152509 w 264219"/>
              <a:gd name="connsiteY8" fmla="*/ 149611 h 263722"/>
              <a:gd name="connsiteX9" fmla="*/ 18361 w 264219"/>
              <a:gd name="connsiteY9" fmla="*/ 149611 h 263722"/>
              <a:gd name="connsiteX10" fmla="*/ 96616 w 264219"/>
              <a:gd name="connsiteY10" fmla="*/ 149611 h 263722"/>
              <a:gd name="connsiteX11" fmla="*/ 114978 w 264219"/>
              <a:gd name="connsiteY11" fmla="*/ 167833 h 263722"/>
              <a:gd name="connsiteX12" fmla="*/ 114978 w 264219"/>
              <a:gd name="connsiteY12" fmla="*/ 245499 h 263722"/>
              <a:gd name="connsiteX13" fmla="*/ 96616 w 264219"/>
              <a:gd name="connsiteY13" fmla="*/ 263722 h 263722"/>
              <a:gd name="connsiteX14" fmla="*/ 18361 w 264219"/>
              <a:gd name="connsiteY14" fmla="*/ 263722 h 263722"/>
              <a:gd name="connsiteX15" fmla="*/ 0 w 264219"/>
              <a:gd name="connsiteY15" fmla="*/ 245499 h 263722"/>
              <a:gd name="connsiteX16" fmla="*/ 0 w 264219"/>
              <a:gd name="connsiteY16" fmla="*/ 167833 h 263722"/>
              <a:gd name="connsiteX17" fmla="*/ 18361 w 264219"/>
              <a:gd name="connsiteY17" fmla="*/ 149611 h 263722"/>
              <a:gd name="connsiteX18" fmla="*/ 193917 w 264219"/>
              <a:gd name="connsiteY18" fmla="*/ 43985 h 263722"/>
              <a:gd name="connsiteX19" fmla="*/ 167955 w 264219"/>
              <a:gd name="connsiteY19" fmla="*/ 69752 h 263722"/>
              <a:gd name="connsiteX20" fmla="*/ 193917 w 264219"/>
              <a:gd name="connsiteY20" fmla="*/ 95520 h 263722"/>
              <a:gd name="connsiteX21" fmla="*/ 219881 w 264219"/>
              <a:gd name="connsiteY21" fmla="*/ 69752 h 263722"/>
              <a:gd name="connsiteX22" fmla="*/ 18361 w 264219"/>
              <a:gd name="connsiteY22" fmla="*/ 16475 h 263722"/>
              <a:gd name="connsiteX23" fmla="*/ 96616 w 264219"/>
              <a:gd name="connsiteY23" fmla="*/ 16475 h 263722"/>
              <a:gd name="connsiteX24" fmla="*/ 114978 w 264219"/>
              <a:gd name="connsiteY24" fmla="*/ 34698 h 263722"/>
              <a:gd name="connsiteX25" fmla="*/ 114978 w 264219"/>
              <a:gd name="connsiteY25" fmla="*/ 112364 h 263722"/>
              <a:gd name="connsiteX26" fmla="*/ 96616 w 264219"/>
              <a:gd name="connsiteY26" fmla="*/ 130586 h 263722"/>
              <a:gd name="connsiteX27" fmla="*/ 18361 w 264219"/>
              <a:gd name="connsiteY27" fmla="*/ 130586 h 263722"/>
              <a:gd name="connsiteX28" fmla="*/ 0 w 264219"/>
              <a:gd name="connsiteY28" fmla="*/ 112364 h 263722"/>
              <a:gd name="connsiteX29" fmla="*/ 0 w 264219"/>
              <a:gd name="connsiteY29" fmla="*/ 34698 h 263722"/>
              <a:gd name="connsiteX30" fmla="*/ 18361 w 264219"/>
              <a:gd name="connsiteY30" fmla="*/ 16475 h 263722"/>
              <a:gd name="connsiteX31" fmla="*/ 193899 w 264219"/>
              <a:gd name="connsiteY31" fmla="*/ 0 h 263722"/>
              <a:gd name="connsiteX32" fmla="*/ 206880 w 264219"/>
              <a:gd name="connsiteY32" fmla="*/ 5335 h 263722"/>
              <a:gd name="connsiteX33" fmla="*/ 206898 w 264219"/>
              <a:gd name="connsiteY33" fmla="*/ 5335 h 263722"/>
              <a:gd name="connsiteX34" fmla="*/ 258843 w 264219"/>
              <a:gd name="connsiteY34" fmla="*/ 56869 h 263722"/>
              <a:gd name="connsiteX35" fmla="*/ 258843 w 264219"/>
              <a:gd name="connsiteY35" fmla="*/ 82636 h 263722"/>
              <a:gd name="connsiteX36" fmla="*/ 206898 w 264219"/>
              <a:gd name="connsiteY36" fmla="*/ 134188 h 263722"/>
              <a:gd name="connsiteX37" fmla="*/ 180936 w 264219"/>
              <a:gd name="connsiteY37" fmla="*/ 134188 h 263722"/>
              <a:gd name="connsiteX38" fmla="*/ 129010 w 264219"/>
              <a:gd name="connsiteY38" fmla="*/ 82636 h 263722"/>
              <a:gd name="connsiteX39" fmla="*/ 129010 w 264219"/>
              <a:gd name="connsiteY39" fmla="*/ 56869 h 263722"/>
              <a:gd name="connsiteX40" fmla="*/ 180918 w 264219"/>
              <a:gd name="connsiteY40" fmla="*/ 5335 h 263722"/>
              <a:gd name="connsiteX41" fmla="*/ 193899 w 264219"/>
              <a:gd name="connsiteY41" fmla="*/ 0 h 263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264219" h="263722">
                <a:moveTo>
                  <a:pt x="152509" y="149611"/>
                </a:moveTo>
                <a:lnTo>
                  <a:pt x="230764" y="149611"/>
                </a:lnTo>
                <a:cubicBezTo>
                  <a:pt x="240905" y="149611"/>
                  <a:pt x="249126" y="157769"/>
                  <a:pt x="249126" y="167833"/>
                </a:cubicBezTo>
                <a:lnTo>
                  <a:pt x="249126" y="245499"/>
                </a:lnTo>
                <a:cubicBezTo>
                  <a:pt x="249126" y="255564"/>
                  <a:pt x="240905" y="263722"/>
                  <a:pt x="230764" y="263722"/>
                </a:cubicBezTo>
                <a:lnTo>
                  <a:pt x="152509" y="263722"/>
                </a:lnTo>
                <a:cubicBezTo>
                  <a:pt x="142368" y="263722"/>
                  <a:pt x="134147" y="255564"/>
                  <a:pt x="134147" y="245499"/>
                </a:cubicBezTo>
                <a:lnTo>
                  <a:pt x="134147" y="167833"/>
                </a:lnTo>
                <a:cubicBezTo>
                  <a:pt x="134147" y="157769"/>
                  <a:pt x="142368" y="149611"/>
                  <a:pt x="152509" y="149611"/>
                </a:cubicBezTo>
                <a:close/>
                <a:moveTo>
                  <a:pt x="18361" y="149611"/>
                </a:moveTo>
                <a:lnTo>
                  <a:pt x="96616" y="149611"/>
                </a:lnTo>
                <a:cubicBezTo>
                  <a:pt x="106757" y="149611"/>
                  <a:pt x="114978" y="157769"/>
                  <a:pt x="114978" y="167833"/>
                </a:cubicBezTo>
                <a:lnTo>
                  <a:pt x="114978" y="245499"/>
                </a:lnTo>
                <a:cubicBezTo>
                  <a:pt x="114978" y="255564"/>
                  <a:pt x="106757" y="263722"/>
                  <a:pt x="96616" y="263722"/>
                </a:cubicBezTo>
                <a:lnTo>
                  <a:pt x="18361" y="263722"/>
                </a:lnTo>
                <a:cubicBezTo>
                  <a:pt x="8220" y="263722"/>
                  <a:pt x="0" y="255564"/>
                  <a:pt x="0" y="245499"/>
                </a:cubicBezTo>
                <a:lnTo>
                  <a:pt x="0" y="167833"/>
                </a:lnTo>
                <a:cubicBezTo>
                  <a:pt x="0" y="157769"/>
                  <a:pt x="8220" y="149611"/>
                  <a:pt x="18361" y="149611"/>
                </a:cubicBezTo>
                <a:close/>
                <a:moveTo>
                  <a:pt x="193917" y="43985"/>
                </a:moveTo>
                <a:lnTo>
                  <a:pt x="167955" y="69752"/>
                </a:lnTo>
                <a:lnTo>
                  <a:pt x="193917" y="95520"/>
                </a:lnTo>
                <a:lnTo>
                  <a:pt x="219881" y="69752"/>
                </a:lnTo>
                <a:close/>
                <a:moveTo>
                  <a:pt x="18361" y="16475"/>
                </a:moveTo>
                <a:lnTo>
                  <a:pt x="96616" y="16475"/>
                </a:lnTo>
                <a:cubicBezTo>
                  <a:pt x="106757" y="16475"/>
                  <a:pt x="114978" y="24634"/>
                  <a:pt x="114978" y="34698"/>
                </a:cubicBezTo>
                <a:lnTo>
                  <a:pt x="114978" y="112364"/>
                </a:lnTo>
                <a:cubicBezTo>
                  <a:pt x="114978" y="122427"/>
                  <a:pt x="106757" y="130586"/>
                  <a:pt x="96616" y="130586"/>
                </a:cubicBezTo>
                <a:lnTo>
                  <a:pt x="18361" y="130586"/>
                </a:lnTo>
                <a:cubicBezTo>
                  <a:pt x="8220" y="130586"/>
                  <a:pt x="0" y="122427"/>
                  <a:pt x="0" y="112364"/>
                </a:cubicBezTo>
                <a:lnTo>
                  <a:pt x="0" y="34698"/>
                </a:lnTo>
                <a:cubicBezTo>
                  <a:pt x="0" y="24634"/>
                  <a:pt x="8220" y="16475"/>
                  <a:pt x="18361" y="16475"/>
                </a:cubicBezTo>
                <a:close/>
                <a:moveTo>
                  <a:pt x="193899" y="0"/>
                </a:moveTo>
                <a:cubicBezTo>
                  <a:pt x="198597" y="0"/>
                  <a:pt x="203295" y="1778"/>
                  <a:pt x="206880" y="5335"/>
                </a:cubicBezTo>
                <a:lnTo>
                  <a:pt x="206898" y="5335"/>
                </a:lnTo>
                <a:lnTo>
                  <a:pt x="258843" y="56869"/>
                </a:lnTo>
                <a:cubicBezTo>
                  <a:pt x="266011" y="63985"/>
                  <a:pt x="266011" y="75520"/>
                  <a:pt x="258843" y="82636"/>
                </a:cubicBezTo>
                <a:lnTo>
                  <a:pt x="206898" y="134188"/>
                </a:lnTo>
                <a:cubicBezTo>
                  <a:pt x="199728" y="141302"/>
                  <a:pt x="188106" y="141302"/>
                  <a:pt x="180936" y="134188"/>
                </a:cubicBezTo>
                <a:lnTo>
                  <a:pt x="129010" y="82636"/>
                </a:lnTo>
                <a:cubicBezTo>
                  <a:pt x="121843" y="75520"/>
                  <a:pt x="121843" y="63985"/>
                  <a:pt x="129010" y="56869"/>
                </a:cubicBezTo>
                <a:lnTo>
                  <a:pt x="180918" y="5335"/>
                </a:lnTo>
                <a:cubicBezTo>
                  <a:pt x="184503" y="1778"/>
                  <a:pt x="189201" y="0"/>
                  <a:pt x="193899" y="0"/>
                </a:cubicBezTo>
                <a:close/>
              </a:path>
            </a:pathLst>
          </a:custGeom>
          <a:solidFill>
            <a:srgbClr val="FFFFFF"/>
          </a:solidFill>
          <a:ln w="9191" cap="flat">
            <a:noFill/>
            <a:prstDash val="solid"/>
            <a:miter/>
          </a:ln>
        </p:spPr>
        <p:txBody>
          <a:bodyPr rtlCol="0" anchor="ctr"/>
          <a:lstStyle/>
          <a:p>
            <a:endParaRPr lang="zh-CN" altLang="en-US" sz="1520">
              <a:solidFill>
                <a:schemeClr val="tx1"/>
              </a:solidFill>
            </a:endParaRPr>
          </a:p>
        </p:txBody>
      </p:sp>
      <p:sp>
        <p:nvSpPr>
          <p:cNvPr id="19" name="图片 8" descr="343439383331313b343532303032303bb8f6c8cbd0c5cfa2"/>
          <p:cNvSpPr/>
          <p:nvPr>
            <p:custDataLst>
              <p:tags r:id="rId16"/>
            </p:custDataLst>
          </p:nvPr>
        </p:nvSpPr>
        <p:spPr>
          <a:xfrm>
            <a:off x="5946737" y="3627206"/>
            <a:ext cx="211656" cy="211740"/>
          </a:xfrm>
          <a:custGeom>
            <a:avLst/>
            <a:gdLst>
              <a:gd name="connsiteX0" fmla="*/ 227788 w 250724"/>
              <a:gd name="connsiteY0" fmla="*/ 114 h 250824"/>
              <a:gd name="connsiteX1" fmla="*/ 183305 w 250724"/>
              <a:gd name="connsiteY1" fmla="*/ 114 h 250824"/>
              <a:gd name="connsiteX2" fmla="*/ 182091 w 250724"/>
              <a:gd name="connsiteY2" fmla="*/ 114 h 250824"/>
              <a:gd name="connsiteX3" fmla="*/ 39340 w 250724"/>
              <a:gd name="connsiteY3" fmla="*/ 519 h 250824"/>
              <a:gd name="connsiteX4" fmla="*/ 16694 w 250724"/>
              <a:gd name="connsiteY4" fmla="*/ 23211 h 250824"/>
              <a:gd name="connsiteX5" fmla="*/ 16694 w 250724"/>
              <a:gd name="connsiteY5" fmla="*/ 57249 h 250824"/>
              <a:gd name="connsiteX6" fmla="*/ 42575 w 250724"/>
              <a:gd name="connsiteY6" fmla="*/ 57249 h 250824"/>
              <a:gd name="connsiteX7" fmla="*/ 51068 w 250724"/>
              <a:gd name="connsiteY7" fmla="*/ 65758 h 250824"/>
              <a:gd name="connsiteX8" fmla="*/ 51068 w 250724"/>
              <a:gd name="connsiteY8" fmla="*/ 71431 h 250824"/>
              <a:gd name="connsiteX9" fmla="*/ 42575 w 250724"/>
              <a:gd name="connsiteY9" fmla="*/ 79940 h 250824"/>
              <a:gd name="connsiteX10" fmla="*/ 39745 w 250724"/>
              <a:gd name="connsiteY10" fmla="*/ 79940 h 250824"/>
              <a:gd name="connsiteX11" fmla="*/ 39745 w 250724"/>
              <a:gd name="connsiteY11" fmla="*/ 77104 h 250824"/>
              <a:gd name="connsiteX12" fmla="*/ 31252 w 250724"/>
              <a:gd name="connsiteY12" fmla="*/ 68595 h 250824"/>
              <a:gd name="connsiteX13" fmla="*/ 7797 w 250724"/>
              <a:gd name="connsiteY13" fmla="*/ 68595 h 250824"/>
              <a:gd name="connsiteX14" fmla="*/ 518 w 250724"/>
              <a:gd name="connsiteY14" fmla="*/ 74268 h 250824"/>
              <a:gd name="connsiteX15" fmla="*/ 114 w 250724"/>
              <a:gd name="connsiteY15" fmla="*/ 77104 h 250824"/>
              <a:gd name="connsiteX16" fmla="*/ 114 w 250724"/>
              <a:gd name="connsiteY16" fmla="*/ 82777 h 250824"/>
              <a:gd name="connsiteX17" fmla="*/ 8606 w 250724"/>
              <a:gd name="connsiteY17" fmla="*/ 91286 h 250824"/>
              <a:gd name="connsiteX18" fmla="*/ 17099 w 250724"/>
              <a:gd name="connsiteY18" fmla="*/ 91286 h 250824"/>
              <a:gd name="connsiteX19" fmla="*/ 17099 w 250724"/>
              <a:gd name="connsiteY19" fmla="*/ 154094 h 250824"/>
              <a:gd name="connsiteX20" fmla="*/ 42980 w 250724"/>
              <a:gd name="connsiteY20" fmla="*/ 154094 h 250824"/>
              <a:gd name="connsiteX21" fmla="*/ 51472 w 250724"/>
              <a:gd name="connsiteY21" fmla="*/ 162604 h 250824"/>
              <a:gd name="connsiteX22" fmla="*/ 51472 w 250724"/>
              <a:gd name="connsiteY22" fmla="*/ 168276 h 250824"/>
              <a:gd name="connsiteX23" fmla="*/ 42980 w 250724"/>
              <a:gd name="connsiteY23" fmla="*/ 176786 h 250824"/>
              <a:gd name="connsiteX24" fmla="*/ 40149 w 250724"/>
              <a:gd name="connsiteY24" fmla="*/ 176786 h 250824"/>
              <a:gd name="connsiteX25" fmla="*/ 40149 w 250724"/>
              <a:gd name="connsiteY25" fmla="*/ 174355 h 250824"/>
              <a:gd name="connsiteX26" fmla="*/ 31657 w 250724"/>
              <a:gd name="connsiteY26" fmla="*/ 165845 h 250824"/>
              <a:gd name="connsiteX27" fmla="*/ 8202 w 250724"/>
              <a:gd name="connsiteY27" fmla="*/ 165845 h 250824"/>
              <a:gd name="connsiteX28" fmla="*/ 923 w 250724"/>
              <a:gd name="connsiteY28" fmla="*/ 171518 h 250824"/>
              <a:gd name="connsiteX29" fmla="*/ 518 w 250724"/>
              <a:gd name="connsiteY29" fmla="*/ 174355 h 250824"/>
              <a:gd name="connsiteX30" fmla="*/ 518 w 250724"/>
              <a:gd name="connsiteY30" fmla="*/ 180027 h 250824"/>
              <a:gd name="connsiteX31" fmla="*/ 9011 w 250724"/>
              <a:gd name="connsiteY31" fmla="*/ 188537 h 250824"/>
              <a:gd name="connsiteX32" fmla="*/ 17503 w 250724"/>
              <a:gd name="connsiteY32" fmla="*/ 188537 h 250824"/>
              <a:gd name="connsiteX33" fmla="*/ 17503 w 250724"/>
              <a:gd name="connsiteY33" fmla="*/ 228248 h 250824"/>
              <a:gd name="connsiteX34" fmla="*/ 40149 w 250724"/>
              <a:gd name="connsiteY34" fmla="*/ 250939 h 250824"/>
              <a:gd name="connsiteX35" fmla="*/ 228192 w 250724"/>
              <a:gd name="connsiteY35" fmla="*/ 250939 h 250824"/>
              <a:gd name="connsiteX36" fmla="*/ 250838 w 250724"/>
              <a:gd name="connsiteY36" fmla="*/ 228248 h 250824"/>
              <a:gd name="connsiteX37" fmla="*/ 250838 w 250724"/>
              <a:gd name="connsiteY37" fmla="*/ 22806 h 250824"/>
              <a:gd name="connsiteX38" fmla="*/ 227788 w 250724"/>
              <a:gd name="connsiteY38" fmla="*/ 114 h 250824"/>
              <a:gd name="connsiteX39" fmla="*/ 211208 w 250724"/>
              <a:gd name="connsiteY39" fmla="*/ 185700 h 250824"/>
              <a:gd name="connsiteX40" fmla="*/ 210804 w 250724"/>
              <a:gd name="connsiteY40" fmla="*/ 186916 h 250824"/>
              <a:gd name="connsiteX41" fmla="*/ 208377 w 250724"/>
              <a:gd name="connsiteY41" fmla="*/ 189752 h 250824"/>
              <a:gd name="connsiteX42" fmla="*/ 205951 w 250724"/>
              <a:gd name="connsiteY42" fmla="*/ 190968 h 250824"/>
              <a:gd name="connsiteX43" fmla="*/ 204333 w 250724"/>
              <a:gd name="connsiteY43" fmla="*/ 191373 h 250824"/>
              <a:gd name="connsiteX44" fmla="*/ 82206 w 250724"/>
              <a:gd name="connsiteY44" fmla="*/ 191373 h 250824"/>
              <a:gd name="connsiteX45" fmla="*/ 79375 w 250724"/>
              <a:gd name="connsiteY45" fmla="*/ 190157 h 250824"/>
              <a:gd name="connsiteX46" fmla="*/ 77353 w 250724"/>
              <a:gd name="connsiteY46" fmla="*/ 187321 h 250824"/>
              <a:gd name="connsiteX47" fmla="*/ 76949 w 250724"/>
              <a:gd name="connsiteY47" fmla="*/ 186105 h 250824"/>
              <a:gd name="connsiteX48" fmla="*/ 76949 w 250724"/>
              <a:gd name="connsiteY48" fmla="*/ 174760 h 250824"/>
              <a:gd name="connsiteX49" fmla="*/ 76949 w 250724"/>
              <a:gd name="connsiteY49" fmla="*/ 174355 h 250824"/>
              <a:gd name="connsiteX50" fmla="*/ 77353 w 250724"/>
              <a:gd name="connsiteY50" fmla="*/ 173949 h 250824"/>
              <a:gd name="connsiteX51" fmla="*/ 101617 w 250724"/>
              <a:gd name="connsiteY51" fmla="*/ 157336 h 250824"/>
              <a:gd name="connsiteX52" fmla="*/ 125476 w 250724"/>
              <a:gd name="connsiteY52" fmla="*/ 139912 h 250824"/>
              <a:gd name="connsiteX53" fmla="*/ 125476 w 250724"/>
              <a:gd name="connsiteY53" fmla="*/ 137480 h 250824"/>
              <a:gd name="connsiteX54" fmla="*/ 124263 w 250724"/>
              <a:gd name="connsiteY54" fmla="*/ 134644 h 250824"/>
              <a:gd name="connsiteX55" fmla="*/ 111323 w 250724"/>
              <a:gd name="connsiteY55" fmla="*/ 101822 h 250824"/>
              <a:gd name="connsiteX56" fmla="*/ 144078 w 250724"/>
              <a:gd name="connsiteY56" fmla="*/ 60490 h 250824"/>
              <a:gd name="connsiteX57" fmla="*/ 176834 w 250724"/>
              <a:gd name="connsiteY57" fmla="*/ 101822 h 250824"/>
              <a:gd name="connsiteX58" fmla="*/ 163893 w 250724"/>
              <a:gd name="connsiteY58" fmla="*/ 134644 h 250824"/>
              <a:gd name="connsiteX59" fmla="*/ 162681 w 250724"/>
              <a:gd name="connsiteY59" fmla="*/ 137480 h 250824"/>
              <a:gd name="connsiteX60" fmla="*/ 162681 w 250724"/>
              <a:gd name="connsiteY60" fmla="*/ 139912 h 250824"/>
              <a:gd name="connsiteX61" fmla="*/ 186540 w 250724"/>
              <a:gd name="connsiteY61" fmla="*/ 157336 h 250824"/>
              <a:gd name="connsiteX62" fmla="*/ 210804 w 250724"/>
              <a:gd name="connsiteY62" fmla="*/ 173949 h 250824"/>
              <a:gd name="connsiteX63" fmla="*/ 211208 w 250724"/>
              <a:gd name="connsiteY63" fmla="*/ 174355 h 250824"/>
              <a:gd name="connsiteX64" fmla="*/ 211208 w 250724"/>
              <a:gd name="connsiteY64" fmla="*/ 174760 h 250824"/>
              <a:gd name="connsiteX65" fmla="*/ 211208 w 250724"/>
              <a:gd name="connsiteY65" fmla="*/ 185700 h 2508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250724" h="250824">
                <a:moveTo>
                  <a:pt x="227788" y="114"/>
                </a:moveTo>
                <a:lnTo>
                  <a:pt x="183305" y="114"/>
                </a:lnTo>
                <a:lnTo>
                  <a:pt x="182091" y="114"/>
                </a:lnTo>
                <a:lnTo>
                  <a:pt x="39340" y="519"/>
                </a:lnTo>
                <a:cubicBezTo>
                  <a:pt x="26804" y="519"/>
                  <a:pt x="16694" y="10649"/>
                  <a:pt x="16694" y="23211"/>
                </a:cubicBezTo>
                <a:lnTo>
                  <a:pt x="16694" y="57249"/>
                </a:lnTo>
                <a:lnTo>
                  <a:pt x="42575" y="57249"/>
                </a:lnTo>
                <a:cubicBezTo>
                  <a:pt x="47428" y="57249"/>
                  <a:pt x="51068" y="60896"/>
                  <a:pt x="51068" y="65758"/>
                </a:cubicBezTo>
                <a:lnTo>
                  <a:pt x="51068" y="71431"/>
                </a:lnTo>
                <a:cubicBezTo>
                  <a:pt x="51068" y="76294"/>
                  <a:pt x="47428" y="79940"/>
                  <a:pt x="42575" y="79940"/>
                </a:cubicBezTo>
                <a:lnTo>
                  <a:pt x="39745" y="79940"/>
                </a:lnTo>
                <a:lnTo>
                  <a:pt x="39745" y="77104"/>
                </a:lnTo>
                <a:cubicBezTo>
                  <a:pt x="39745" y="72241"/>
                  <a:pt x="36105" y="68595"/>
                  <a:pt x="31252" y="68595"/>
                </a:cubicBezTo>
                <a:lnTo>
                  <a:pt x="7797" y="68595"/>
                </a:lnTo>
                <a:cubicBezTo>
                  <a:pt x="4562" y="69000"/>
                  <a:pt x="1732" y="71026"/>
                  <a:pt x="518" y="74268"/>
                </a:cubicBezTo>
                <a:cubicBezTo>
                  <a:pt x="114" y="75078"/>
                  <a:pt x="114" y="76294"/>
                  <a:pt x="114" y="77104"/>
                </a:cubicBezTo>
                <a:lnTo>
                  <a:pt x="114" y="82777"/>
                </a:lnTo>
                <a:cubicBezTo>
                  <a:pt x="114" y="87639"/>
                  <a:pt x="3754" y="91286"/>
                  <a:pt x="8606" y="91286"/>
                </a:cubicBezTo>
                <a:lnTo>
                  <a:pt x="17099" y="91286"/>
                </a:lnTo>
                <a:lnTo>
                  <a:pt x="17099" y="154094"/>
                </a:lnTo>
                <a:lnTo>
                  <a:pt x="42980" y="154094"/>
                </a:lnTo>
                <a:cubicBezTo>
                  <a:pt x="47832" y="154094"/>
                  <a:pt x="51472" y="157741"/>
                  <a:pt x="51472" y="162604"/>
                </a:cubicBezTo>
                <a:lnTo>
                  <a:pt x="51472" y="168276"/>
                </a:lnTo>
                <a:cubicBezTo>
                  <a:pt x="51472" y="173139"/>
                  <a:pt x="47832" y="176786"/>
                  <a:pt x="42980" y="176786"/>
                </a:cubicBezTo>
                <a:lnTo>
                  <a:pt x="40149" y="176786"/>
                </a:lnTo>
                <a:lnTo>
                  <a:pt x="40149" y="174355"/>
                </a:lnTo>
                <a:cubicBezTo>
                  <a:pt x="40149" y="169492"/>
                  <a:pt x="36509" y="165845"/>
                  <a:pt x="31657" y="165845"/>
                </a:cubicBezTo>
                <a:lnTo>
                  <a:pt x="8202" y="165845"/>
                </a:lnTo>
                <a:cubicBezTo>
                  <a:pt x="4967" y="166250"/>
                  <a:pt x="2136" y="168276"/>
                  <a:pt x="923" y="171518"/>
                </a:cubicBezTo>
                <a:cubicBezTo>
                  <a:pt x="518" y="172328"/>
                  <a:pt x="518" y="173544"/>
                  <a:pt x="518" y="174355"/>
                </a:cubicBezTo>
                <a:lnTo>
                  <a:pt x="518" y="180027"/>
                </a:lnTo>
                <a:cubicBezTo>
                  <a:pt x="518" y="184890"/>
                  <a:pt x="4158" y="188537"/>
                  <a:pt x="9011" y="188537"/>
                </a:cubicBezTo>
                <a:lnTo>
                  <a:pt x="17503" y="188537"/>
                </a:lnTo>
                <a:lnTo>
                  <a:pt x="17503" y="228248"/>
                </a:lnTo>
                <a:cubicBezTo>
                  <a:pt x="17503" y="240809"/>
                  <a:pt x="27613" y="250939"/>
                  <a:pt x="40149" y="250939"/>
                </a:cubicBezTo>
                <a:lnTo>
                  <a:pt x="228192" y="250939"/>
                </a:lnTo>
                <a:cubicBezTo>
                  <a:pt x="240728" y="250939"/>
                  <a:pt x="250838" y="240809"/>
                  <a:pt x="250838" y="228248"/>
                </a:cubicBezTo>
                <a:lnTo>
                  <a:pt x="250838" y="22806"/>
                </a:lnTo>
                <a:cubicBezTo>
                  <a:pt x="250434" y="10244"/>
                  <a:pt x="240324" y="114"/>
                  <a:pt x="227788" y="114"/>
                </a:cubicBezTo>
                <a:moveTo>
                  <a:pt x="211208" y="185700"/>
                </a:moveTo>
                <a:cubicBezTo>
                  <a:pt x="211208" y="185700"/>
                  <a:pt x="210804" y="186511"/>
                  <a:pt x="210804" y="186916"/>
                </a:cubicBezTo>
                <a:cubicBezTo>
                  <a:pt x="210399" y="187727"/>
                  <a:pt x="209186" y="188942"/>
                  <a:pt x="208377" y="189752"/>
                </a:cubicBezTo>
                <a:lnTo>
                  <a:pt x="205951" y="190968"/>
                </a:lnTo>
                <a:lnTo>
                  <a:pt x="204333" y="191373"/>
                </a:lnTo>
                <a:lnTo>
                  <a:pt x="82206" y="191373"/>
                </a:lnTo>
                <a:cubicBezTo>
                  <a:pt x="81397" y="190968"/>
                  <a:pt x="80184" y="190563"/>
                  <a:pt x="79375" y="190157"/>
                </a:cubicBezTo>
                <a:cubicBezTo>
                  <a:pt x="78566" y="189752"/>
                  <a:pt x="77758" y="188537"/>
                  <a:pt x="77353" y="187321"/>
                </a:cubicBezTo>
                <a:cubicBezTo>
                  <a:pt x="77353" y="186916"/>
                  <a:pt x="76949" y="186105"/>
                  <a:pt x="76949" y="186105"/>
                </a:cubicBezTo>
                <a:cubicBezTo>
                  <a:pt x="76545" y="185700"/>
                  <a:pt x="75331" y="180433"/>
                  <a:pt x="76949" y="174760"/>
                </a:cubicBezTo>
                <a:lnTo>
                  <a:pt x="76949" y="174355"/>
                </a:lnTo>
                <a:lnTo>
                  <a:pt x="77353" y="173949"/>
                </a:lnTo>
                <a:cubicBezTo>
                  <a:pt x="81397" y="168682"/>
                  <a:pt x="91103" y="163009"/>
                  <a:pt x="101617" y="157336"/>
                </a:cubicBezTo>
                <a:cubicBezTo>
                  <a:pt x="111323" y="152068"/>
                  <a:pt x="125476" y="143963"/>
                  <a:pt x="125476" y="139912"/>
                </a:cubicBezTo>
                <a:lnTo>
                  <a:pt x="125476" y="137480"/>
                </a:lnTo>
                <a:cubicBezTo>
                  <a:pt x="125476" y="136265"/>
                  <a:pt x="125072" y="135454"/>
                  <a:pt x="124263" y="134644"/>
                </a:cubicBezTo>
                <a:cubicBezTo>
                  <a:pt x="115770" y="126134"/>
                  <a:pt x="111323" y="114383"/>
                  <a:pt x="111323" y="101822"/>
                </a:cubicBezTo>
                <a:cubicBezTo>
                  <a:pt x="111323" y="81561"/>
                  <a:pt x="115366" y="60490"/>
                  <a:pt x="144078" y="60490"/>
                </a:cubicBezTo>
                <a:cubicBezTo>
                  <a:pt x="172791" y="60490"/>
                  <a:pt x="176834" y="81156"/>
                  <a:pt x="176834" y="101822"/>
                </a:cubicBezTo>
                <a:cubicBezTo>
                  <a:pt x="176834" y="114383"/>
                  <a:pt x="172386" y="126134"/>
                  <a:pt x="163893" y="134644"/>
                </a:cubicBezTo>
                <a:cubicBezTo>
                  <a:pt x="163085" y="135454"/>
                  <a:pt x="162681" y="136265"/>
                  <a:pt x="162681" y="137480"/>
                </a:cubicBezTo>
                <a:lnTo>
                  <a:pt x="162681" y="139912"/>
                </a:lnTo>
                <a:cubicBezTo>
                  <a:pt x="162681" y="143963"/>
                  <a:pt x="177238" y="152068"/>
                  <a:pt x="186540" y="157336"/>
                </a:cubicBezTo>
                <a:cubicBezTo>
                  <a:pt x="197054" y="163009"/>
                  <a:pt x="206759" y="168682"/>
                  <a:pt x="210804" y="173949"/>
                </a:cubicBezTo>
                <a:lnTo>
                  <a:pt x="211208" y="174355"/>
                </a:lnTo>
                <a:lnTo>
                  <a:pt x="211208" y="174760"/>
                </a:lnTo>
                <a:cubicBezTo>
                  <a:pt x="213230" y="180027"/>
                  <a:pt x="211612" y="185295"/>
                  <a:pt x="211208" y="185700"/>
                </a:cubicBezTo>
              </a:path>
            </a:pathLst>
          </a:custGeom>
          <a:solidFill>
            <a:srgbClr val="FFFFFF"/>
          </a:solidFill>
          <a:ln w="8847" cap="flat">
            <a:noFill/>
            <a:prstDash val="solid"/>
            <a:miter/>
          </a:ln>
        </p:spPr>
        <p:txBody>
          <a:bodyPr rtlCol="0" anchor="ctr"/>
          <a:lstStyle/>
          <a:p>
            <a:endParaRPr lang="zh-CN" altLang="en-US" sz="1520">
              <a:solidFill>
                <a:schemeClr val="tx1"/>
              </a:solidFill>
            </a:endParaRPr>
          </a:p>
        </p:txBody>
      </p:sp>
      <p:sp>
        <p:nvSpPr>
          <p:cNvPr id="10" name="图片 1" descr="343439383331313b343532303032373bbfcdbba7b5b5b0b8"/>
          <p:cNvSpPr/>
          <p:nvPr>
            <p:custDataLst>
              <p:tags r:id="rId17"/>
            </p:custDataLst>
          </p:nvPr>
        </p:nvSpPr>
        <p:spPr>
          <a:xfrm>
            <a:off x="4436674" y="3400991"/>
            <a:ext cx="364184" cy="339001"/>
          </a:xfrm>
          <a:custGeom>
            <a:avLst/>
            <a:gdLst>
              <a:gd name="connsiteX0" fmla="*/ 377815 w 431406"/>
              <a:gd name="connsiteY0" fmla="*/ 112603 h 401575"/>
              <a:gd name="connsiteX1" fmla="*/ 377815 w 431406"/>
              <a:gd name="connsiteY1" fmla="*/ 84312 h 401575"/>
              <a:gd name="connsiteX2" fmla="*/ 370360 w 431406"/>
              <a:gd name="connsiteY2" fmla="*/ 64276 h 401575"/>
              <a:gd name="connsiteX3" fmla="*/ 350977 w 431406"/>
              <a:gd name="connsiteY3" fmla="*/ 55421 h 401575"/>
              <a:gd name="connsiteX4" fmla="*/ 189125 w 431406"/>
              <a:gd name="connsiteY4" fmla="*/ 55421 h 401575"/>
              <a:gd name="connsiteX5" fmla="*/ 189125 w 431406"/>
              <a:gd name="connsiteY5" fmla="*/ 29006 h 401575"/>
              <a:gd name="connsiteX6" fmla="*/ 181670 w 431406"/>
              <a:gd name="connsiteY6" fmla="*/ 8970 h 401575"/>
              <a:gd name="connsiteX7" fmla="*/ 162287 w 431406"/>
              <a:gd name="connsiteY7" fmla="*/ 115 h 401575"/>
              <a:gd name="connsiteX8" fmla="*/ 26975 w 431406"/>
              <a:gd name="connsiteY8" fmla="*/ 115 h 401575"/>
              <a:gd name="connsiteX9" fmla="*/ 7592 w 431406"/>
              <a:gd name="connsiteY9" fmla="*/ 8970 h 401575"/>
              <a:gd name="connsiteX10" fmla="*/ 137 w 431406"/>
              <a:gd name="connsiteY10" fmla="*/ 29006 h 401575"/>
              <a:gd name="connsiteX11" fmla="*/ 137 w 431406"/>
              <a:gd name="connsiteY11" fmla="*/ 377876 h 401575"/>
              <a:gd name="connsiteX12" fmla="*/ 1330 w 431406"/>
              <a:gd name="connsiteY12" fmla="*/ 372098 h 401575"/>
              <a:gd name="connsiteX13" fmla="*/ 4535 w 431406"/>
              <a:gd name="connsiteY13" fmla="*/ 356265 h 401575"/>
              <a:gd name="connsiteX14" fmla="*/ 9307 w 431406"/>
              <a:gd name="connsiteY14" fmla="*/ 332701 h 401575"/>
              <a:gd name="connsiteX15" fmla="*/ 15196 w 431406"/>
              <a:gd name="connsiteY15" fmla="*/ 303735 h 401575"/>
              <a:gd name="connsiteX16" fmla="*/ 21682 w 431406"/>
              <a:gd name="connsiteY16" fmla="*/ 271618 h 401575"/>
              <a:gd name="connsiteX17" fmla="*/ 28392 w 431406"/>
              <a:gd name="connsiteY17" fmla="*/ 238674 h 401575"/>
              <a:gd name="connsiteX18" fmla="*/ 34803 w 431406"/>
              <a:gd name="connsiteY18" fmla="*/ 207157 h 401575"/>
              <a:gd name="connsiteX19" fmla="*/ 40916 w 431406"/>
              <a:gd name="connsiteY19" fmla="*/ 177140 h 401575"/>
              <a:gd name="connsiteX20" fmla="*/ 46210 w 431406"/>
              <a:gd name="connsiteY20" fmla="*/ 148473 h 401575"/>
              <a:gd name="connsiteX21" fmla="*/ 54187 w 431406"/>
              <a:gd name="connsiteY21" fmla="*/ 124310 h 401575"/>
              <a:gd name="connsiteX22" fmla="*/ 75732 w 431406"/>
              <a:gd name="connsiteY22" fmla="*/ 112753 h 401575"/>
              <a:gd name="connsiteX23" fmla="*/ 102198 w 431406"/>
              <a:gd name="connsiteY23" fmla="*/ 112453 h 401575"/>
              <a:gd name="connsiteX24" fmla="*/ 163256 w 431406"/>
              <a:gd name="connsiteY24" fmla="*/ 112603 h 401575"/>
              <a:gd name="connsiteX25" fmla="*/ 377740 w 431406"/>
              <a:gd name="connsiteY25" fmla="*/ 112603 h 401575"/>
              <a:gd name="connsiteX26" fmla="*/ 377815 w 431406"/>
              <a:gd name="connsiteY26" fmla="*/ 112603 h 401575"/>
              <a:gd name="connsiteX27" fmla="*/ 357686 w 431406"/>
              <a:gd name="connsiteY27" fmla="*/ 401590 h 401575"/>
              <a:gd name="connsiteX28" fmla="*/ 347249 w 431406"/>
              <a:gd name="connsiteY28" fmla="*/ 401590 h 401575"/>
              <a:gd name="connsiteX29" fmla="*/ 331966 w 431406"/>
              <a:gd name="connsiteY29" fmla="*/ 401516 h 401575"/>
              <a:gd name="connsiteX30" fmla="*/ 319068 w 431406"/>
              <a:gd name="connsiteY30" fmla="*/ 401590 h 401575"/>
              <a:gd name="connsiteX31" fmla="*/ 21831 w 431406"/>
              <a:gd name="connsiteY31" fmla="*/ 401590 h 401575"/>
              <a:gd name="connsiteX32" fmla="*/ 22875 w 431406"/>
              <a:gd name="connsiteY32" fmla="*/ 396263 h 401575"/>
              <a:gd name="connsiteX33" fmla="*/ 25708 w 431406"/>
              <a:gd name="connsiteY33" fmla="*/ 381628 h 401575"/>
              <a:gd name="connsiteX34" fmla="*/ 29883 w 431406"/>
              <a:gd name="connsiteY34" fmla="*/ 359717 h 401575"/>
              <a:gd name="connsiteX35" fmla="*/ 35101 w 431406"/>
              <a:gd name="connsiteY35" fmla="*/ 332551 h 401575"/>
              <a:gd name="connsiteX36" fmla="*/ 40916 w 431406"/>
              <a:gd name="connsiteY36" fmla="*/ 302085 h 401575"/>
              <a:gd name="connsiteX37" fmla="*/ 47030 w 431406"/>
              <a:gd name="connsiteY37" fmla="*/ 270417 h 401575"/>
              <a:gd name="connsiteX38" fmla="*/ 52994 w 431406"/>
              <a:gd name="connsiteY38" fmla="*/ 239499 h 401575"/>
              <a:gd name="connsiteX39" fmla="*/ 64251 w 431406"/>
              <a:gd name="connsiteY39" fmla="*/ 179016 h 401575"/>
              <a:gd name="connsiteX40" fmla="*/ 74688 w 431406"/>
              <a:gd name="connsiteY40" fmla="*/ 143971 h 401575"/>
              <a:gd name="connsiteX41" fmla="*/ 112635 w 431406"/>
              <a:gd name="connsiteY41" fmla="*/ 134140 h 401575"/>
              <a:gd name="connsiteX42" fmla="*/ 164896 w 431406"/>
              <a:gd name="connsiteY42" fmla="*/ 134215 h 401575"/>
              <a:gd name="connsiteX43" fmla="*/ 374311 w 431406"/>
              <a:gd name="connsiteY43" fmla="*/ 134215 h 401575"/>
              <a:gd name="connsiteX44" fmla="*/ 403387 w 431406"/>
              <a:gd name="connsiteY44" fmla="*/ 134365 h 401575"/>
              <a:gd name="connsiteX45" fmla="*/ 425827 w 431406"/>
              <a:gd name="connsiteY45" fmla="*/ 144571 h 401575"/>
              <a:gd name="connsiteX46" fmla="*/ 431268 w 431406"/>
              <a:gd name="connsiteY46" fmla="*/ 165883 h 401575"/>
              <a:gd name="connsiteX47" fmla="*/ 424708 w 431406"/>
              <a:gd name="connsiteY47" fmla="*/ 194924 h 401575"/>
              <a:gd name="connsiteX48" fmla="*/ 417774 w 431406"/>
              <a:gd name="connsiteY48" fmla="*/ 225242 h 401575"/>
              <a:gd name="connsiteX49" fmla="*/ 408381 w 431406"/>
              <a:gd name="connsiteY49" fmla="*/ 266439 h 401575"/>
              <a:gd name="connsiteX50" fmla="*/ 400106 w 431406"/>
              <a:gd name="connsiteY50" fmla="*/ 302534 h 401575"/>
              <a:gd name="connsiteX51" fmla="*/ 386910 w 431406"/>
              <a:gd name="connsiteY51" fmla="*/ 362418 h 401575"/>
              <a:gd name="connsiteX52" fmla="*/ 379380 w 431406"/>
              <a:gd name="connsiteY52" fmla="*/ 386807 h 401575"/>
              <a:gd name="connsiteX53" fmla="*/ 362457 w 431406"/>
              <a:gd name="connsiteY53" fmla="*/ 400990 h 401575"/>
              <a:gd name="connsiteX54" fmla="*/ 357686 w 431406"/>
              <a:gd name="connsiteY54" fmla="*/ 401590 h 401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431406" h="401575">
                <a:moveTo>
                  <a:pt x="377815" y="112603"/>
                </a:moveTo>
                <a:lnTo>
                  <a:pt x="377815" y="84312"/>
                </a:lnTo>
                <a:cubicBezTo>
                  <a:pt x="378039" y="76883"/>
                  <a:pt x="375355" y="69679"/>
                  <a:pt x="370360" y="64276"/>
                </a:cubicBezTo>
                <a:cubicBezTo>
                  <a:pt x="365291" y="58873"/>
                  <a:pt x="358357" y="55646"/>
                  <a:pt x="350977" y="55421"/>
                </a:cubicBezTo>
                <a:lnTo>
                  <a:pt x="189125" y="55421"/>
                </a:lnTo>
                <a:lnTo>
                  <a:pt x="189125" y="29006"/>
                </a:lnTo>
                <a:cubicBezTo>
                  <a:pt x="189349" y="21577"/>
                  <a:pt x="186665" y="14373"/>
                  <a:pt x="181670" y="8970"/>
                </a:cubicBezTo>
                <a:cubicBezTo>
                  <a:pt x="176600" y="3567"/>
                  <a:pt x="169666" y="340"/>
                  <a:pt x="162287" y="115"/>
                </a:cubicBezTo>
                <a:lnTo>
                  <a:pt x="26975" y="115"/>
                </a:lnTo>
                <a:cubicBezTo>
                  <a:pt x="19595" y="340"/>
                  <a:pt x="12661" y="3567"/>
                  <a:pt x="7592" y="8970"/>
                </a:cubicBezTo>
                <a:cubicBezTo>
                  <a:pt x="2524" y="14364"/>
                  <a:pt x="-164" y="21589"/>
                  <a:pt x="137" y="29006"/>
                </a:cubicBezTo>
                <a:lnTo>
                  <a:pt x="137" y="377876"/>
                </a:lnTo>
                <a:cubicBezTo>
                  <a:pt x="510" y="375926"/>
                  <a:pt x="957" y="374050"/>
                  <a:pt x="1330" y="372098"/>
                </a:cubicBezTo>
                <a:cubicBezTo>
                  <a:pt x="2373" y="366846"/>
                  <a:pt x="3492" y="361517"/>
                  <a:pt x="4535" y="356265"/>
                </a:cubicBezTo>
                <a:cubicBezTo>
                  <a:pt x="6101" y="348385"/>
                  <a:pt x="7741" y="340581"/>
                  <a:pt x="9307" y="332701"/>
                </a:cubicBezTo>
                <a:cubicBezTo>
                  <a:pt x="11245" y="323021"/>
                  <a:pt x="13258" y="313341"/>
                  <a:pt x="15196" y="303735"/>
                </a:cubicBezTo>
                <a:cubicBezTo>
                  <a:pt x="17358" y="293004"/>
                  <a:pt x="19520" y="282349"/>
                  <a:pt x="21682" y="271618"/>
                </a:cubicBezTo>
                <a:cubicBezTo>
                  <a:pt x="23919" y="260661"/>
                  <a:pt x="26155" y="249631"/>
                  <a:pt x="28392" y="238674"/>
                </a:cubicBezTo>
                <a:cubicBezTo>
                  <a:pt x="30554" y="228167"/>
                  <a:pt x="32641" y="217662"/>
                  <a:pt x="34803" y="207157"/>
                </a:cubicBezTo>
                <a:cubicBezTo>
                  <a:pt x="36816" y="197175"/>
                  <a:pt x="38904" y="187120"/>
                  <a:pt x="40916" y="177140"/>
                </a:cubicBezTo>
                <a:cubicBezTo>
                  <a:pt x="42780" y="167610"/>
                  <a:pt x="44495" y="158079"/>
                  <a:pt x="46210" y="148473"/>
                </a:cubicBezTo>
                <a:cubicBezTo>
                  <a:pt x="47701" y="140219"/>
                  <a:pt x="49341" y="131364"/>
                  <a:pt x="54187" y="124310"/>
                </a:cubicBezTo>
                <a:cubicBezTo>
                  <a:pt x="59033" y="117181"/>
                  <a:pt x="67382" y="113654"/>
                  <a:pt x="75732" y="112753"/>
                </a:cubicBezTo>
                <a:cubicBezTo>
                  <a:pt x="84529" y="111778"/>
                  <a:pt x="93401" y="112303"/>
                  <a:pt x="102198" y="112453"/>
                </a:cubicBezTo>
                <a:cubicBezTo>
                  <a:pt x="122550" y="112753"/>
                  <a:pt x="142903" y="112603"/>
                  <a:pt x="163256" y="112603"/>
                </a:cubicBezTo>
                <a:lnTo>
                  <a:pt x="377740" y="112603"/>
                </a:lnTo>
                <a:lnTo>
                  <a:pt x="377815" y="112603"/>
                </a:lnTo>
                <a:moveTo>
                  <a:pt x="357686" y="401590"/>
                </a:moveTo>
                <a:cubicBezTo>
                  <a:pt x="354182" y="401815"/>
                  <a:pt x="350530" y="401590"/>
                  <a:pt x="347249" y="401590"/>
                </a:cubicBezTo>
                <a:cubicBezTo>
                  <a:pt x="342179" y="401590"/>
                  <a:pt x="337036" y="401440"/>
                  <a:pt x="331966" y="401516"/>
                </a:cubicBezTo>
                <a:cubicBezTo>
                  <a:pt x="327642" y="401516"/>
                  <a:pt x="323392" y="401590"/>
                  <a:pt x="319068" y="401590"/>
                </a:cubicBezTo>
                <a:lnTo>
                  <a:pt x="21831" y="401590"/>
                </a:lnTo>
                <a:cubicBezTo>
                  <a:pt x="22204" y="399789"/>
                  <a:pt x="22502" y="398063"/>
                  <a:pt x="22875" y="396263"/>
                </a:cubicBezTo>
                <a:cubicBezTo>
                  <a:pt x="23844" y="391384"/>
                  <a:pt x="24739" y="386507"/>
                  <a:pt x="25708" y="381628"/>
                </a:cubicBezTo>
                <a:cubicBezTo>
                  <a:pt x="27124" y="374350"/>
                  <a:pt x="28541" y="366996"/>
                  <a:pt x="29883" y="359717"/>
                </a:cubicBezTo>
                <a:cubicBezTo>
                  <a:pt x="31598" y="350636"/>
                  <a:pt x="33387" y="341632"/>
                  <a:pt x="35101" y="332551"/>
                </a:cubicBezTo>
                <a:cubicBezTo>
                  <a:pt x="37040" y="322421"/>
                  <a:pt x="38978" y="312290"/>
                  <a:pt x="40916" y="302085"/>
                </a:cubicBezTo>
                <a:cubicBezTo>
                  <a:pt x="42929" y="291504"/>
                  <a:pt x="44942" y="280922"/>
                  <a:pt x="47030" y="270417"/>
                </a:cubicBezTo>
                <a:cubicBezTo>
                  <a:pt x="49043" y="260136"/>
                  <a:pt x="50981" y="249781"/>
                  <a:pt x="52994" y="239499"/>
                </a:cubicBezTo>
                <a:cubicBezTo>
                  <a:pt x="56870" y="219388"/>
                  <a:pt x="60598" y="199201"/>
                  <a:pt x="64251" y="179016"/>
                </a:cubicBezTo>
                <a:cubicBezTo>
                  <a:pt x="66413" y="167308"/>
                  <a:pt x="66786" y="153576"/>
                  <a:pt x="74688" y="143971"/>
                </a:cubicBezTo>
                <a:cubicBezTo>
                  <a:pt x="83709" y="132940"/>
                  <a:pt x="99738" y="133540"/>
                  <a:pt x="112635" y="134140"/>
                </a:cubicBezTo>
                <a:cubicBezTo>
                  <a:pt x="130006" y="134891"/>
                  <a:pt x="147525" y="134215"/>
                  <a:pt x="164896" y="134215"/>
                </a:cubicBezTo>
                <a:lnTo>
                  <a:pt x="374311" y="134215"/>
                </a:lnTo>
                <a:cubicBezTo>
                  <a:pt x="383928" y="134215"/>
                  <a:pt x="393769" y="133615"/>
                  <a:pt x="403387" y="134365"/>
                </a:cubicBezTo>
                <a:cubicBezTo>
                  <a:pt x="411661" y="135041"/>
                  <a:pt x="420310" y="138043"/>
                  <a:pt x="425827" y="144571"/>
                </a:cubicBezTo>
                <a:cubicBezTo>
                  <a:pt x="430747" y="150499"/>
                  <a:pt x="432163" y="158379"/>
                  <a:pt x="431268" y="165883"/>
                </a:cubicBezTo>
                <a:cubicBezTo>
                  <a:pt x="430075" y="175639"/>
                  <a:pt x="426944" y="185393"/>
                  <a:pt x="424708" y="194924"/>
                </a:cubicBezTo>
                <a:cubicBezTo>
                  <a:pt x="422322" y="204979"/>
                  <a:pt x="420012" y="215111"/>
                  <a:pt x="417774" y="225242"/>
                </a:cubicBezTo>
                <a:cubicBezTo>
                  <a:pt x="414719" y="238974"/>
                  <a:pt x="411512" y="252707"/>
                  <a:pt x="408381" y="266439"/>
                </a:cubicBezTo>
                <a:cubicBezTo>
                  <a:pt x="405623" y="278447"/>
                  <a:pt x="402865" y="290528"/>
                  <a:pt x="400106" y="302534"/>
                </a:cubicBezTo>
                <a:cubicBezTo>
                  <a:pt x="395558" y="322496"/>
                  <a:pt x="391234" y="342457"/>
                  <a:pt x="386910" y="362418"/>
                </a:cubicBezTo>
                <a:cubicBezTo>
                  <a:pt x="385121" y="370673"/>
                  <a:pt x="383183" y="379229"/>
                  <a:pt x="379380" y="386807"/>
                </a:cubicBezTo>
                <a:cubicBezTo>
                  <a:pt x="376025" y="393486"/>
                  <a:pt x="369763" y="399114"/>
                  <a:pt x="362457" y="400990"/>
                </a:cubicBezTo>
                <a:cubicBezTo>
                  <a:pt x="360817" y="401290"/>
                  <a:pt x="359252" y="401516"/>
                  <a:pt x="357686" y="401590"/>
                </a:cubicBezTo>
              </a:path>
            </a:pathLst>
          </a:custGeom>
          <a:solidFill>
            <a:srgbClr val="FFFFFF"/>
          </a:solidFill>
          <a:ln w="15330" cap="flat">
            <a:noFill/>
            <a:prstDash val="solid"/>
            <a:miter/>
          </a:ln>
        </p:spPr>
        <p:txBody>
          <a:bodyPr rtlCol="0" anchor="ctr"/>
          <a:lstStyle/>
          <a:p>
            <a:endParaRPr lang="zh-CN" altLang="en-US" sz="1520">
              <a:solidFill>
                <a:schemeClr val="tx1"/>
              </a:solidFill>
            </a:endParaRPr>
          </a:p>
        </p:txBody>
      </p:sp>
    </p:spTree>
    <p:custDataLst>
      <p:tags r:id="rId18"/>
    </p:custData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172" name="灯片编号占位符 5"/>
          <p:cNvSpPr>
            <a:spLocks noGrp="1"/>
          </p:cNvSpPr>
          <p:nvPr/>
        </p:nvSpPr>
        <p:spPr>
          <a:xfrm>
            <a:off x="107950" y="787400"/>
            <a:ext cx="477838" cy="365125"/>
          </a:xfrm>
          <a:prstGeom prst="rect">
            <a:avLst/>
          </a:prstGeom>
          <a:noFill/>
          <a:ln w="9525">
            <a:noFill/>
          </a:ln>
        </p:spPr>
        <p:txBody>
          <a:bodyPr/>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2" name="TextBox 53"/>
          <p:cNvSpPr txBox="1"/>
          <p:nvPr/>
        </p:nvSpPr>
        <p:spPr>
          <a:xfrm>
            <a:off x="827088" y="332105"/>
            <a:ext cx="1605280" cy="521970"/>
          </a:xfrm>
          <a:prstGeom prst="rect">
            <a:avLst/>
          </a:prstGeom>
          <a:noFill/>
          <a:ln w="9525">
            <a:noFill/>
          </a:ln>
        </p:spPr>
        <p:txBody>
          <a:bodyPr wrap="none">
            <a:spAutoFit/>
          </a:bodyPr>
          <a:p>
            <a:pPr marL="0" lvl="1" algn="l" eaLnBrk="1" hangingPunct="1">
              <a:buClrTx/>
              <a:buSzTx/>
              <a:buFontTx/>
            </a:pPr>
            <a:r>
              <a:rPr lang="zh-CN" altLang="zh-CN" sz="2800" dirty="0">
                <a:ea typeface="微软雅黑" panose="020B0503020204020204" pitchFamily="34" charset="-122"/>
                <a:sym typeface="+mn-ea"/>
              </a:rPr>
              <a:t>工厂选址</a:t>
            </a:r>
            <a:endParaRPr lang="zh-CN" altLang="zh-CN" sz="2800" dirty="0">
              <a:latin typeface="Verdana" panose="020B0604030504040204" pitchFamily="34" charset="0"/>
              <a:ea typeface="微软雅黑" panose="020B0503020204020204" pitchFamily="34" charset="-122"/>
            </a:endParaRPr>
          </a:p>
        </p:txBody>
      </p:sp>
      <p:sp>
        <p:nvSpPr>
          <p:cNvPr id="5" name="矩形 4"/>
          <p:cNvSpPr/>
          <p:nvPr>
            <p:custDataLst>
              <p:tags r:id="rId1"/>
            </p:custDataLst>
          </p:nvPr>
        </p:nvSpPr>
        <p:spPr>
          <a:xfrm>
            <a:off x="1977240" y="4519898"/>
            <a:ext cx="429246" cy="287616"/>
          </a:xfrm>
          <a:prstGeom prst="rect">
            <a:avLst/>
          </a:prstGeom>
          <a:noFill/>
        </p:spPr>
        <p:txBody>
          <a:bodyPr wrap="none" lIns="83260" tIns="43389" rIns="83260" bIns="0" rtlCol="0" anchor="b" anchorCtr="0">
            <a:noAutofit/>
          </a:bodyPr>
          <a:lstStyle/>
          <a:p>
            <a:pPr algn="r">
              <a:spcBef>
                <a:spcPct val="0"/>
              </a:spcBef>
              <a:spcAft>
                <a:spcPct val="0"/>
              </a:spcAft>
            </a:pPr>
            <a:r>
              <a:rPr lang="en-US" altLang="zh-CN" sz="1845" b="1">
                <a:solidFill>
                  <a:schemeClr val="accent1"/>
                </a:solidFill>
                <a:cs typeface="+mn-ea"/>
              </a:rPr>
              <a:t>01</a:t>
            </a:r>
            <a:endParaRPr lang="en-US" altLang="zh-CN" sz="1845" b="1">
              <a:solidFill>
                <a:schemeClr val="accent1"/>
              </a:solidFill>
              <a:cs typeface="+mn-ea"/>
            </a:endParaRPr>
          </a:p>
        </p:txBody>
      </p:sp>
      <p:sp>
        <p:nvSpPr>
          <p:cNvPr id="9" name="矩形 8"/>
          <p:cNvSpPr/>
          <p:nvPr>
            <p:custDataLst>
              <p:tags r:id="rId2"/>
            </p:custDataLst>
          </p:nvPr>
        </p:nvSpPr>
        <p:spPr>
          <a:xfrm>
            <a:off x="838200" y="4835525"/>
            <a:ext cx="1548130" cy="432435"/>
          </a:xfrm>
          <a:prstGeom prst="rect">
            <a:avLst/>
          </a:prstGeom>
          <a:noFill/>
        </p:spPr>
        <p:txBody>
          <a:bodyPr wrap="square" lIns="83260" tIns="43389" rIns="83260" bIns="43389" rtlCol="0" anchor="t" anchorCtr="0">
            <a:noAutofit/>
          </a:bodyPr>
          <a:lstStyle/>
          <a:p>
            <a:pPr algn="r">
              <a:lnSpc>
                <a:spcPct val="130000"/>
              </a:lnSpc>
              <a:spcBef>
                <a:spcPct val="0"/>
              </a:spcBef>
              <a:spcAft>
                <a:spcPct val="0"/>
              </a:spcAft>
            </a:pPr>
            <a:r>
              <a:rPr lang="zh-CN" altLang="en-US" sz="1600" b="1" dirty="0">
                <a:solidFill>
                  <a:schemeClr val="tx1">
                    <a:lumMod val="85000"/>
                    <a:lumOff val="15000"/>
                  </a:schemeClr>
                </a:solidFill>
                <a:latin typeface="+mn-ea"/>
                <a:cs typeface="+mn-ea"/>
              </a:rPr>
              <a:t>劳动力条件</a:t>
            </a:r>
            <a:endParaRPr lang="zh-CN" altLang="en-US" sz="1600" b="1" dirty="0">
              <a:solidFill>
                <a:schemeClr val="tx1">
                  <a:lumMod val="85000"/>
                  <a:lumOff val="15000"/>
                </a:schemeClr>
              </a:solidFill>
              <a:latin typeface="+mn-ea"/>
              <a:cs typeface="+mn-ea"/>
            </a:endParaRPr>
          </a:p>
        </p:txBody>
      </p:sp>
      <p:sp>
        <p:nvSpPr>
          <p:cNvPr id="73" name="任意多边形: 形状 72"/>
          <p:cNvSpPr/>
          <p:nvPr>
            <p:custDataLst>
              <p:tags r:id="rId3"/>
            </p:custDataLst>
          </p:nvPr>
        </p:nvSpPr>
        <p:spPr bwMode="auto">
          <a:xfrm>
            <a:off x="2826289" y="3796137"/>
            <a:ext cx="1034256" cy="1090545"/>
          </a:xfrm>
          <a:custGeom>
            <a:avLst/>
            <a:gdLst>
              <a:gd name="connsiteX0" fmla="*/ 1329777 w 1808757"/>
              <a:gd name="connsiteY0" fmla="*/ 0 h 1906599"/>
              <a:gd name="connsiteX1" fmla="*/ 1768907 w 1808757"/>
              <a:gd name="connsiteY1" fmla="*/ 1357932 h 1906599"/>
              <a:gd name="connsiteX2" fmla="*/ 1808757 w 1808757"/>
              <a:gd name="connsiteY2" fmla="*/ 1481164 h 1906599"/>
              <a:gd name="connsiteX3" fmla="*/ 1787892 w 1808757"/>
              <a:gd name="connsiteY3" fmla="*/ 1488801 h 1906599"/>
              <a:gd name="connsiteX4" fmla="*/ 1296483 w 1808757"/>
              <a:gd name="connsiteY4" fmla="*/ 1893464 h 1906599"/>
              <a:gd name="connsiteX5" fmla="*/ 1289354 w 1808757"/>
              <a:gd name="connsiteY5" fmla="*/ 1906599 h 1906599"/>
              <a:gd name="connsiteX6" fmla="*/ 1242086 w 1808757"/>
              <a:gd name="connsiteY6" fmla="*/ 1872208 h 1906599"/>
              <a:gd name="connsiteX7" fmla="*/ 0 w 1808757"/>
              <a:gd name="connsiteY7" fmla="*/ 968493 h 1906599"/>
              <a:gd name="connsiteX8" fmla="*/ 1329777 w 1808757"/>
              <a:gd name="connsiteY8" fmla="*/ 0 h 19065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08757" h="1906599">
                <a:moveTo>
                  <a:pt x="1329777" y="0"/>
                </a:moveTo>
                <a:cubicBezTo>
                  <a:pt x="1329777" y="0"/>
                  <a:pt x="1329777" y="0"/>
                  <a:pt x="1768907" y="1357932"/>
                </a:cubicBezTo>
                <a:lnTo>
                  <a:pt x="1808757" y="1481164"/>
                </a:lnTo>
                <a:lnTo>
                  <a:pt x="1787892" y="1488801"/>
                </a:lnTo>
                <a:cubicBezTo>
                  <a:pt x="1587454" y="1573579"/>
                  <a:pt x="1416914" y="1715204"/>
                  <a:pt x="1296483" y="1893464"/>
                </a:cubicBezTo>
                <a:lnTo>
                  <a:pt x="1289354" y="1906599"/>
                </a:lnTo>
                <a:lnTo>
                  <a:pt x="1242086" y="1872208"/>
                </a:lnTo>
                <a:cubicBezTo>
                  <a:pt x="939957" y="1652385"/>
                  <a:pt x="537119" y="1359289"/>
                  <a:pt x="0" y="968493"/>
                </a:cubicBezTo>
                <a:cubicBezTo>
                  <a:pt x="326994" y="517015"/>
                  <a:pt x="789631" y="174766"/>
                  <a:pt x="1329777" y="0"/>
                </a:cubicBezTo>
                <a:close/>
              </a:path>
            </a:pathLst>
          </a:custGeom>
          <a:gradFill>
            <a:gsLst>
              <a:gs pos="0">
                <a:schemeClr val="accent2">
                  <a:lumMod val="60000"/>
                  <a:lumOff val="40000"/>
                  <a:alpha val="100000"/>
                </a:schemeClr>
              </a:gs>
              <a:gs pos="60000">
                <a:schemeClr val="accent2">
                  <a:alpha val="100000"/>
                </a:schemeClr>
              </a:gs>
            </a:gsLst>
            <a:lin ang="2700000" scaled="0"/>
          </a:gradFill>
          <a:ln w="57150" cap="rnd">
            <a:noFill/>
            <a:prstDash val="solid"/>
            <a:round/>
          </a:ln>
          <a:effectLst>
            <a:outerShdw blurRad="76200" dist="50800" dir="5400000" algn="ctr" rotWithShape="0">
              <a:schemeClr val="accent2">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33" tIns="42216" rIns="84433" bIns="42216" numCol="1" spcCol="0" rtlCol="0" fromWordArt="0" anchor="ctr" anchorCtr="0" forceAA="0" compatLnSpc="1">
            <a:noAutofit/>
          </a:bodyPr>
          <a:lstStyle/>
          <a:p>
            <a:pPr algn="ctr" defTabSz="913765"/>
            <a:endParaRPr lang="en-US" altLang="zh-CN" sz="2585" b="1">
              <a:solidFill>
                <a:schemeClr val="bg1"/>
              </a:solidFill>
            </a:endParaRPr>
          </a:p>
        </p:txBody>
      </p:sp>
      <p:sp>
        <p:nvSpPr>
          <p:cNvPr id="72" name="任意多边形: 形状 71"/>
          <p:cNvSpPr/>
          <p:nvPr>
            <p:custDataLst>
              <p:tags r:id="rId4"/>
            </p:custDataLst>
          </p:nvPr>
        </p:nvSpPr>
        <p:spPr bwMode="auto">
          <a:xfrm>
            <a:off x="2536494" y="4349580"/>
            <a:ext cx="1026994" cy="894080"/>
          </a:xfrm>
          <a:custGeom>
            <a:avLst/>
            <a:gdLst>
              <a:gd name="connsiteX0" fmla="*/ 506324 w 1796087"/>
              <a:gd name="connsiteY0" fmla="*/ 0 h 1563681"/>
              <a:gd name="connsiteX1" fmla="*/ 1658917 w 1796087"/>
              <a:gd name="connsiteY1" fmla="*/ 838723 h 1563681"/>
              <a:gd name="connsiteX2" fmla="*/ 1796087 w 1796087"/>
              <a:gd name="connsiteY2" fmla="*/ 938540 h 1563681"/>
              <a:gd name="connsiteX3" fmla="*/ 1700203 w 1796087"/>
              <a:gd name="connsiteY3" fmla="*/ 1115194 h 1563681"/>
              <a:gd name="connsiteX4" fmla="*/ 1612430 w 1796087"/>
              <a:gd name="connsiteY4" fmla="*/ 1549946 h 1563681"/>
              <a:gd name="connsiteX5" fmla="*/ 1613124 w 1796087"/>
              <a:gd name="connsiteY5" fmla="*/ 1563681 h 1563681"/>
              <a:gd name="connsiteX6" fmla="*/ 1535022 w 1796087"/>
              <a:gd name="connsiteY6" fmla="*/ 1563681 h 1563681"/>
              <a:gd name="connsiteX7" fmla="*/ 0 w 1796087"/>
              <a:gd name="connsiteY7" fmla="*/ 1563681 h 1563681"/>
              <a:gd name="connsiteX8" fmla="*/ 506324 w 1796087"/>
              <a:gd name="connsiteY8" fmla="*/ 0 h 15636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96087" h="1563681">
                <a:moveTo>
                  <a:pt x="506324" y="0"/>
                </a:moveTo>
                <a:cubicBezTo>
                  <a:pt x="506324" y="0"/>
                  <a:pt x="506324" y="0"/>
                  <a:pt x="1658917" y="838723"/>
                </a:cubicBezTo>
                <a:lnTo>
                  <a:pt x="1796087" y="938540"/>
                </a:lnTo>
                <a:lnTo>
                  <a:pt x="1700203" y="1115194"/>
                </a:lnTo>
                <a:cubicBezTo>
                  <a:pt x="1643684" y="1248819"/>
                  <a:pt x="1612430" y="1395733"/>
                  <a:pt x="1612430" y="1549946"/>
                </a:cubicBezTo>
                <a:lnTo>
                  <a:pt x="1613124" y="1563681"/>
                </a:lnTo>
                <a:lnTo>
                  <a:pt x="1535022" y="1563681"/>
                </a:lnTo>
                <a:cubicBezTo>
                  <a:pt x="1161638" y="1563681"/>
                  <a:pt x="663793" y="1563681"/>
                  <a:pt x="0" y="1563681"/>
                </a:cubicBezTo>
                <a:cubicBezTo>
                  <a:pt x="0" y="978515"/>
                  <a:pt x="186541" y="439482"/>
                  <a:pt x="506324" y="0"/>
                </a:cubicBezTo>
                <a:close/>
              </a:path>
            </a:pathLst>
          </a:custGeom>
          <a:gradFill>
            <a:gsLst>
              <a:gs pos="0">
                <a:schemeClr val="accent1">
                  <a:lumMod val="60000"/>
                  <a:lumOff val="40000"/>
                  <a:alpha val="100000"/>
                </a:schemeClr>
              </a:gs>
              <a:gs pos="60000">
                <a:schemeClr val="accent1">
                  <a:alpha val="100000"/>
                </a:schemeClr>
              </a:gs>
            </a:gsLst>
            <a:lin ang="2700000" scaled="0"/>
          </a:gradFill>
          <a:ln w="5715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98712" rIns="0" bIns="0" numCol="1" spcCol="0" rtlCol="0" fromWordArt="0" anchor="ctr" anchorCtr="0" forceAA="0" compatLnSpc="1">
            <a:noAutofit/>
          </a:bodyPr>
          <a:lstStyle/>
          <a:p>
            <a:pPr algn="ctr" defTabSz="913765"/>
            <a:endParaRPr lang="en-US" altLang="zh-CN" sz="2215" b="1">
              <a:solidFill>
                <a:schemeClr val="bg1"/>
              </a:solidFill>
            </a:endParaRPr>
          </a:p>
        </p:txBody>
      </p:sp>
      <p:sp>
        <p:nvSpPr>
          <p:cNvPr id="74" name="任意多边形: 形状 73"/>
          <p:cNvSpPr/>
          <p:nvPr>
            <p:custDataLst>
              <p:tags r:id="rId5"/>
            </p:custDataLst>
          </p:nvPr>
        </p:nvSpPr>
        <p:spPr bwMode="auto">
          <a:xfrm>
            <a:off x="3586366" y="3721328"/>
            <a:ext cx="938384" cy="922043"/>
          </a:xfrm>
          <a:custGeom>
            <a:avLst/>
            <a:gdLst>
              <a:gd name="connsiteX0" fmla="*/ 819222 w 1640867"/>
              <a:gd name="connsiteY0" fmla="*/ 0 h 1611959"/>
              <a:gd name="connsiteX1" fmla="*/ 1640867 w 1640867"/>
              <a:gd name="connsiteY1" fmla="*/ 131059 h 1611959"/>
              <a:gd name="connsiteX2" fmla="*/ 1200156 w 1640867"/>
              <a:gd name="connsiteY2" fmla="*/ 1488831 h 1611959"/>
              <a:gd name="connsiteX3" fmla="*/ 1174186 w 1640867"/>
              <a:gd name="connsiteY3" fmla="*/ 1568840 h 1611959"/>
              <a:gd name="connsiteX4" fmla="*/ 1118339 w 1640867"/>
              <a:gd name="connsiteY4" fmla="*/ 1554480 h 1611959"/>
              <a:gd name="connsiteX5" fmla="*/ 893243 w 1640867"/>
              <a:gd name="connsiteY5" fmla="*/ 1531788 h 1611959"/>
              <a:gd name="connsiteX6" fmla="*/ 561107 w 1640867"/>
              <a:gd name="connsiteY6" fmla="*/ 1582002 h 1611959"/>
              <a:gd name="connsiteX7" fmla="*/ 479259 w 1640867"/>
              <a:gd name="connsiteY7" fmla="*/ 1611959 h 1611959"/>
              <a:gd name="connsiteX8" fmla="*/ 473613 w 1640867"/>
              <a:gd name="connsiteY8" fmla="*/ 1594512 h 1611959"/>
              <a:gd name="connsiteX9" fmla="*/ 0 w 1640867"/>
              <a:gd name="connsiteY9" fmla="*/ 131059 h 1611959"/>
              <a:gd name="connsiteX10" fmla="*/ 819222 w 1640867"/>
              <a:gd name="connsiteY10" fmla="*/ 0 h 1611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640867" h="1611959">
                <a:moveTo>
                  <a:pt x="819222" y="0"/>
                </a:moveTo>
                <a:cubicBezTo>
                  <a:pt x="1107646" y="0"/>
                  <a:pt x="1383952" y="46113"/>
                  <a:pt x="1640867" y="131059"/>
                </a:cubicBezTo>
                <a:cubicBezTo>
                  <a:pt x="1640867" y="131059"/>
                  <a:pt x="1640867" y="131059"/>
                  <a:pt x="1200156" y="1488831"/>
                </a:cubicBezTo>
                <a:lnTo>
                  <a:pt x="1174186" y="1568840"/>
                </a:lnTo>
                <a:lnTo>
                  <a:pt x="1118339" y="1554480"/>
                </a:lnTo>
                <a:cubicBezTo>
                  <a:pt x="1045631" y="1539602"/>
                  <a:pt x="970349" y="1531788"/>
                  <a:pt x="893243" y="1531788"/>
                </a:cubicBezTo>
                <a:cubicBezTo>
                  <a:pt x="777583" y="1531788"/>
                  <a:pt x="666029" y="1549368"/>
                  <a:pt x="561107" y="1582002"/>
                </a:cubicBezTo>
                <a:lnTo>
                  <a:pt x="479259" y="1611959"/>
                </a:lnTo>
                <a:lnTo>
                  <a:pt x="473613" y="1594512"/>
                </a:lnTo>
                <a:cubicBezTo>
                  <a:pt x="358410" y="1238537"/>
                  <a:pt x="204806" y="763903"/>
                  <a:pt x="0" y="131059"/>
                </a:cubicBezTo>
                <a:cubicBezTo>
                  <a:pt x="256916" y="46113"/>
                  <a:pt x="533221" y="0"/>
                  <a:pt x="819222" y="0"/>
                </a:cubicBezTo>
                <a:close/>
              </a:path>
            </a:pathLst>
          </a:custGeom>
          <a:gradFill>
            <a:gsLst>
              <a:gs pos="0">
                <a:schemeClr val="accent1">
                  <a:lumMod val="60000"/>
                  <a:lumOff val="40000"/>
                  <a:alpha val="100000"/>
                </a:schemeClr>
              </a:gs>
              <a:gs pos="60000">
                <a:schemeClr val="accent1">
                  <a:alpha val="100000"/>
                </a:schemeClr>
              </a:gs>
            </a:gsLst>
            <a:lin ang="2700000" scaled="0"/>
          </a:gradFill>
          <a:ln w="57150" cap="rnd">
            <a:noFill/>
            <a:prstDash val="solid"/>
            <a:round/>
          </a:ln>
          <a:effectLst>
            <a:outerShdw blurRad="76200" dist="50800" dir="5400000" algn="ctr" rotWithShape="0">
              <a:schemeClr val="accent1">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33" tIns="42216" rIns="84433" bIns="42216" numCol="1" spcCol="0" rtlCol="0" fromWordArt="0" anchor="ctr" anchorCtr="0" forceAA="0" compatLnSpc="1">
            <a:noAutofit/>
          </a:bodyPr>
          <a:lstStyle/>
          <a:p>
            <a:pPr algn="ctr" defTabSz="913765"/>
            <a:endParaRPr lang="zh-CN" altLang="en-US" sz="1845" b="1">
              <a:solidFill>
                <a:schemeClr val="bg1"/>
              </a:solidFill>
            </a:endParaRPr>
          </a:p>
        </p:txBody>
      </p:sp>
      <p:sp>
        <p:nvSpPr>
          <p:cNvPr id="75" name="任意多边形: 形状 74"/>
          <p:cNvSpPr/>
          <p:nvPr>
            <p:custDataLst>
              <p:tags r:id="rId6"/>
            </p:custDataLst>
          </p:nvPr>
        </p:nvSpPr>
        <p:spPr bwMode="auto">
          <a:xfrm>
            <a:off x="4257834" y="3796137"/>
            <a:ext cx="1027720" cy="1051324"/>
          </a:xfrm>
          <a:custGeom>
            <a:avLst/>
            <a:gdLst>
              <a:gd name="connsiteX0" fmla="*/ 466669 w 1797194"/>
              <a:gd name="connsiteY0" fmla="*/ 0 h 1838202"/>
              <a:gd name="connsiteX1" fmla="*/ 1797194 w 1797194"/>
              <a:gd name="connsiteY1" fmla="*/ 968493 h 1838202"/>
              <a:gd name="connsiteX2" fmla="*/ 642854 w 1797194"/>
              <a:gd name="connsiteY2" fmla="*/ 1806948 h 1838202"/>
              <a:gd name="connsiteX3" fmla="*/ 599825 w 1797194"/>
              <a:gd name="connsiteY3" fmla="*/ 1838202 h 1838202"/>
              <a:gd name="connsiteX4" fmla="*/ 509035 w 1797194"/>
              <a:gd name="connsiteY4" fmla="*/ 1728164 h 1838202"/>
              <a:gd name="connsiteX5" fmla="*/ 51394 w 1797194"/>
              <a:gd name="connsiteY5" fmla="*/ 1451242 h 1838202"/>
              <a:gd name="connsiteX6" fmla="*/ 0 w 1797194"/>
              <a:gd name="connsiteY6" fmla="*/ 1438027 h 1838202"/>
              <a:gd name="connsiteX7" fmla="*/ 36849 w 1797194"/>
              <a:gd name="connsiteY7" fmla="*/ 1324479 h 1838202"/>
              <a:gd name="connsiteX8" fmla="*/ 466669 w 1797194"/>
              <a:gd name="connsiteY8" fmla="*/ 0 h 18382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97194" h="1838202">
                <a:moveTo>
                  <a:pt x="466669" y="0"/>
                </a:moveTo>
                <a:cubicBezTo>
                  <a:pt x="1007119" y="174766"/>
                  <a:pt x="1470016" y="517015"/>
                  <a:pt x="1797194" y="968493"/>
                </a:cubicBezTo>
                <a:cubicBezTo>
                  <a:pt x="1797194" y="968493"/>
                  <a:pt x="1797194" y="968493"/>
                  <a:pt x="642854" y="1806948"/>
                </a:cubicBezTo>
                <a:lnTo>
                  <a:pt x="599825" y="1838202"/>
                </a:lnTo>
                <a:lnTo>
                  <a:pt x="509035" y="1728164"/>
                </a:lnTo>
                <a:cubicBezTo>
                  <a:pt x="382709" y="1601838"/>
                  <a:pt x="226263" y="1505632"/>
                  <a:pt x="51394" y="1451242"/>
                </a:cubicBezTo>
                <a:lnTo>
                  <a:pt x="0" y="1438027"/>
                </a:lnTo>
                <a:lnTo>
                  <a:pt x="36849" y="1324479"/>
                </a:lnTo>
                <a:cubicBezTo>
                  <a:pt x="146541" y="986463"/>
                  <a:pt x="286948" y="553804"/>
                  <a:pt x="466669" y="0"/>
                </a:cubicBezTo>
                <a:close/>
              </a:path>
            </a:pathLst>
          </a:custGeom>
          <a:gradFill>
            <a:gsLst>
              <a:gs pos="0">
                <a:schemeClr val="accent2">
                  <a:lumMod val="60000"/>
                  <a:lumOff val="40000"/>
                  <a:alpha val="100000"/>
                </a:schemeClr>
              </a:gs>
              <a:gs pos="60000">
                <a:schemeClr val="accent2">
                  <a:alpha val="100000"/>
                </a:schemeClr>
              </a:gs>
            </a:gsLst>
            <a:lin ang="2700000" scaled="0"/>
          </a:gradFill>
          <a:ln w="57150" cap="rnd">
            <a:noFill/>
            <a:prstDash val="solid"/>
            <a:round/>
          </a:ln>
          <a:effectLst>
            <a:outerShdw blurRad="76200" dist="50800" dir="5400000" algn="ctr" rotWithShape="0">
              <a:schemeClr val="accent2">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33" tIns="42216" rIns="84433" bIns="42216" numCol="1" spcCol="0" rtlCol="0" fromWordArt="0" anchor="ctr" anchorCtr="0" forceAA="0" compatLnSpc="1">
            <a:noAutofit/>
          </a:bodyPr>
          <a:lstStyle/>
          <a:p>
            <a:pPr algn="ctr" defTabSz="913765"/>
            <a:endParaRPr lang="zh-CN" altLang="en-US" sz="1845" b="1">
              <a:solidFill>
                <a:schemeClr val="bg1"/>
              </a:solidFill>
            </a:endParaRPr>
          </a:p>
        </p:txBody>
      </p:sp>
      <p:sp>
        <p:nvSpPr>
          <p:cNvPr id="76" name="任意多边形: 形状 75"/>
          <p:cNvSpPr/>
          <p:nvPr>
            <p:custDataLst>
              <p:tags r:id="rId7"/>
            </p:custDataLst>
          </p:nvPr>
        </p:nvSpPr>
        <p:spPr bwMode="auto">
          <a:xfrm>
            <a:off x="4600649" y="4349580"/>
            <a:ext cx="973974" cy="894080"/>
          </a:xfrm>
          <a:custGeom>
            <a:avLst/>
            <a:gdLst>
              <a:gd name="connsiteX0" fmla="*/ 1196990 w 1703371"/>
              <a:gd name="connsiteY0" fmla="*/ 0 h 1563681"/>
              <a:gd name="connsiteX1" fmla="*/ 1703371 w 1703371"/>
              <a:gd name="connsiteY1" fmla="*/ 1563681 h 1563681"/>
              <a:gd name="connsiteX2" fmla="*/ 277738 w 1703371"/>
              <a:gd name="connsiteY2" fmla="*/ 1563681 h 1563681"/>
              <a:gd name="connsiteX3" fmla="*/ 235866 w 1703371"/>
              <a:gd name="connsiteY3" fmla="*/ 1563681 h 1563681"/>
              <a:gd name="connsiteX4" fmla="*/ 236559 w 1703371"/>
              <a:gd name="connsiteY4" fmla="*/ 1549946 h 1563681"/>
              <a:gd name="connsiteX5" fmla="*/ 45808 w 1703371"/>
              <a:gd name="connsiteY5" fmla="*/ 925470 h 1563681"/>
              <a:gd name="connsiteX6" fmla="*/ 0 w 1703371"/>
              <a:gd name="connsiteY6" fmla="*/ 869951 h 15636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703371" h="1563681">
                <a:moveTo>
                  <a:pt x="1196990" y="0"/>
                </a:moveTo>
                <a:cubicBezTo>
                  <a:pt x="1516810" y="439482"/>
                  <a:pt x="1703371" y="978515"/>
                  <a:pt x="1703371" y="1563681"/>
                </a:cubicBezTo>
                <a:cubicBezTo>
                  <a:pt x="1703371" y="1563681"/>
                  <a:pt x="1703371" y="1563681"/>
                  <a:pt x="277738" y="1563681"/>
                </a:cubicBezTo>
                <a:lnTo>
                  <a:pt x="235866" y="1563681"/>
                </a:lnTo>
                <a:lnTo>
                  <a:pt x="236559" y="1549946"/>
                </a:lnTo>
                <a:cubicBezTo>
                  <a:pt x="236559" y="1318626"/>
                  <a:pt x="166238" y="1103730"/>
                  <a:pt x="45808" y="925470"/>
                </a:cubicBezTo>
                <a:lnTo>
                  <a:pt x="0" y="869951"/>
                </a:lnTo>
                <a:close/>
              </a:path>
            </a:pathLst>
          </a:custGeom>
          <a:gradFill>
            <a:gsLst>
              <a:gs pos="0">
                <a:schemeClr val="accent1">
                  <a:lumMod val="60000"/>
                  <a:lumOff val="40000"/>
                  <a:alpha val="100000"/>
                </a:schemeClr>
              </a:gs>
              <a:gs pos="60000">
                <a:schemeClr val="accent1">
                  <a:alpha val="100000"/>
                </a:schemeClr>
              </a:gs>
            </a:gsLst>
            <a:lin ang="2700000" scaled="0"/>
          </a:gradFill>
          <a:ln w="5715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98712" rIns="0" bIns="0" numCol="1" spcCol="0" rtlCol="0" fromWordArt="0" anchor="ctr" anchorCtr="0" forceAA="0" compatLnSpc="1">
            <a:noAutofit/>
          </a:bodyPr>
          <a:lstStyle/>
          <a:p>
            <a:pPr algn="ctr" defTabSz="913765"/>
            <a:endParaRPr lang="en-US" altLang="zh-CN" sz="2215" b="1">
              <a:solidFill>
                <a:schemeClr val="bg1"/>
              </a:solidFill>
            </a:endParaRPr>
          </a:p>
        </p:txBody>
      </p:sp>
      <p:sp>
        <p:nvSpPr>
          <p:cNvPr id="13" name="Freeform 102"/>
          <p:cNvSpPr/>
          <p:nvPr>
            <p:custDataLst>
              <p:tags r:id="rId8"/>
            </p:custDataLst>
          </p:nvPr>
        </p:nvSpPr>
        <p:spPr bwMode="auto">
          <a:xfrm>
            <a:off x="2578983" y="5376937"/>
            <a:ext cx="590122" cy="94783"/>
          </a:xfrm>
          <a:custGeom>
            <a:avLst/>
            <a:gdLst>
              <a:gd name="T0" fmla="*/ 438 w 438"/>
              <a:gd name="T1" fmla="*/ 69 h 69"/>
              <a:gd name="T2" fmla="*/ 34 w 438"/>
              <a:gd name="T3" fmla="*/ 69 h 69"/>
              <a:gd name="T4" fmla="*/ 0 w 438"/>
              <a:gd name="T5" fmla="*/ 34 h 69"/>
              <a:gd name="T6" fmla="*/ 0 w 438"/>
              <a:gd name="T7" fmla="*/ 34 h 69"/>
              <a:gd name="T8" fmla="*/ 34 w 438"/>
              <a:gd name="T9" fmla="*/ 0 h 69"/>
              <a:gd name="T10" fmla="*/ 438 w 438"/>
              <a:gd name="T11" fmla="*/ 0 h 69"/>
              <a:gd name="T12" fmla="*/ 438 w 438"/>
              <a:gd name="T13" fmla="*/ 69 h 69"/>
            </a:gdLst>
            <a:ahLst/>
            <a:cxnLst>
              <a:cxn ang="0">
                <a:pos x="T0" y="T1"/>
              </a:cxn>
              <a:cxn ang="0">
                <a:pos x="T2" y="T3"/>
              </a:cxn>
              <a:cxn ang="0">
                <a:pos x="T4" y="T5"/>
              </a:cxn>
              <a:cxn ang="0">
                <a:pos x="T6" y="T7"/>
              </a:cxn>
              <a:cxn ang="0">
                <a:pos x="T8" y="T9"/>
              </a:cxn>
              <a:cxn ang="0">
                <a:pos x="T10" y="T11"/>
              </a:cxn>
              <a:cxn ang="0">
                <a:pos x="T12" y="T13"/>
              </a:cxn>
            </a:cxnLst>
            <a:rect l="0" t="0" r="r" b="b"/>
            <a:pathLst>
              <a:path w="438" h="69">
                <a:moveTo>
                  <a:pt x="438" y="69"/>
                </a:moveTo>
                <a:cubicBezTo>
                  <a:pt x="34" y="69"/>
                  <a:pt x="34" y="69"/>
                  <a:pt x="34" y="69"/>
                </a:cubicBezTo>
                <a:cubicBezTo>
                  <a:pt x="15" y="69"/>
                  <a:pt x="0" y="53"/>
                  <a:pt x="0" y="34"/>
                </a:cubicBezTo>
                <a:cubicBezTo>
                  <a:pt x="0" y="34"/>
                  <a:pt x="0" y="34"/>
                  <a:pt x="0" y="34"/>
                </a:cubicBezTo>
                <a:cubicBezTo>
                  <a:pt x="0" y="15"/>
                  <a:pt x="15" y="0"/>
                  <a:pt x="34" y="0"/>
                </a:cubicBezTo>
                <a:cubicBezTo>
                  <a:pt x="438" y="0"/>
                  <a:pt x="438" y="0"/>
                  <a:pt x="438" y="0"/>
                </a:cubicBezTo>
                <a:lnTo>
                  <a:pt x="438" y="69"/>
                </a:lnTo>
                <a:close/>
              </a:path>
            </a:pathLst>
          </a:custGeom>
          <a:solidFill>
            <a:schemeClr val="accent1"/>
          </a:solidFill>
          <a:ln w="57150" cap="rnd">
            <a:noFill/>
            <a:prstDash val="solid"/>
            <a:round/>
          </a:ln>
          <a:effectLst>
            <a:outerShdw blurRad="76200" dist="50800" dir="5400000" algn="ctr" rotWithShape="0">
              <a:schemeClr val="accent1">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33" tIns="42216" rIns="84433" bIns="42216" numCol="1" spcCol="0" rtlCol="0" fromWordArt="0" anchor="ctr" anchorCtr="0" forceAA="0" compatLnSpc="1">
            <a:normAutofit fontScale="25000" lnSpcReduction="20000"/>
          </a:bodyPr>
          <a:lstStyle/>
          <a:p>
            <a:pPr algn="ctr" defTabSz="913765"/>
            <a:endParaRPr lang="zh-CN" altLang="en-US" sz="1845" b="1">
              <a:solidFill>
                <a:schemeClr val="bg1"/>
              </a:solidFill>
            </a:endParaRPr>
          </a:p>
        </p:txBody>
      </p:sp>
      <p:sp>
        <p:nvSpPr>
          <p:cNvPr id="14" name="Rectangle 103"/>
          <p:cNvSpPr>
            <a:spLocks noChangeArrowheads="1"/>
          </p:cNvSpPr>
          <p:nvPr>
            <p:custDataLst>
              <p:tags r:id="rId9"/>
            </p:custDataLst>
          </p:nvPr>
        </p:nvSpPr>
        <p:spPr bwMode="auto">
          <a:xfrm>
            <a:off x="3169105" y="5376937"/>
            <a:ext cx="591211" cy="94783"/>
          </a:xfrm>
          <a:prstGeom prst="rect">
            <a:avLst/>
          </a:prstGeom>
          <a:solidFill>
            <a:schemeClr val="accent1"/>
          </a:solidFill>
          <a:ln w="57150" cap="rnd">
            <a:noFill/>
            <a:prstDash val="solid"/>
            <a:round/>
          </a:ln>
          <a:effectLst>
            <a:outerShdw blurRad="76200" dist="50800" dir="5400000" algn="ctr" rotWithShape="0">
              <a:schemeClr val="accent1">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33" tIns="42216" rIns="84433" bIns="42216" numCol="1" spcCol="0" rtlCol="0" fromWordArt="0" anchor="ctr" anchorCtr="0" forceAA="0" compatLnSpc="1">
            <a:normAutofit fontScale="25000" lnSpcReduction="20000"/>
          </a:bodyPr>
          <a:lstStyle/>
          <a:p>
            <a:pPr algn="ctr" defTabSz="913765"/>
            <a:endParaRPr lang="zh-CN" altLang="en-US" sz="1845" b="1">
              <a:solidFill>
                <a:schemeClr val="bg1"/>
              </a:solidFill>
            </a:endParaRPr>
          </a:p>
        </p:txBody>
      </p:sp>
      <p:sp>
        <p:nvSpPr>
          <p:cNvPr id="15" name="Rectangle 104"/>
          <p:cNvSpPr>
            <a:spLocks noChangeArrowheads="1"/>
          </p:cNvSpPr>
          <p:nvPr>
            <p:custDataLst>
              <p:tags r:id="rId10"/>
            </p:custDataLst>
          </p:nvPr>
        </p:nvSpPr>
        <p:spPr bwMode="auto">
          <a:xfrm>
            <a:off x="3760316" y="5376937"/>
            <a:ext cx="590122" cy="94783"/>
          </a:xfrm>
          <a:prstGeom prst="rect">
            <a:avLst/>
          </a:prstGeom>
          <a:solidFill>
            <a:schemeClr val="accent1"/>
          </a:solidFill>
          <a:ln w="57150" cap="rnd">
            <a:noFill/>
            <a:prstDash val="solid"/>
            <a:round/>
          </a:ln>
          <a:effectLst>
            <a:outerShdw blurRad="76200" dist="50800" dir="5400000" algn="ctr" rotWithShape="0">
              <a:schemeClr val="accent1">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33" tIns="42216" rIns="84433" bIns="42216" numCol="1" spcCol="0" rtlCol="0" fromWordArt="0" anchor="ctr" anchorCtr="0" forceAA="0" compatLnSpc="1">
            <a:normAutofit fontScale="25000" lnSpcReduction="20000"/>
          </a:bodyPr>
          <a:lstStyle/>
          <a:p>
            <a:pPr algn="ctr" defTabSz="913765"/>
            <a:endParaRPr lang="zh-CN" altLang="en-US" sz="1845" b="1">
              <a:solidFill>
                <a:schemeClr val="bg1"/>
              </a:solidFill>
            </a:endParaRPr>
          </a:p>
        </p:txBody>
      </p:sp>
      <p:sp>
        <p:nvSpPr>
          <p:cNvPr id="16" name="Rectangle 105"/>
          <p:cNvSpPr>
            <a:spLocks noChangeArrowheads="1"/>
          </p:cNvSpPr>
          <p:nvPr>
            <p:custDataLst>
              <p:tags r:id="rId11"/>
            </p:custDataLst>
          </p:nvPr>
        </p:nvSpPr>
        <p:spPr bwMode="auto">
          <a:xfrm>
            <a:off x="4350438" y="5376937"/>
            <a:ext cx="591575" cy="94783"/>
          </a:xfrm>
          <a:prstGeom prst="rect">
            <a:avLst/>
          </a:prstGeom>
          <a:solidFill>
            <a:schemeClr val="accent1"/>
          </a:solidFill>
          <a:ln w="57150" cap="rnd">
            <a:noFill/>
            <a:prstDash val="solid"/>
            <a:round/>
          </a:ln>
          <a:effectLst>
            <a:outerShdw blurRad="76200" dist="50800" dir="5400000" algn="ctr" rotWithShape="0">
              <a:schemeClr val="accent1">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33" tIns="42216" rIns="84433" bIns="42216" numCol="1" spcCol="0" rtlCol="0" fromWordArt="0" anchor="ctr" anchorCtr="0" forceAA="0" compatLnSpc="1">
            <a:normAutofit fontScale="25000" lnSpcReduction="20000"/>
          </a:bodyPr>
          <a:lstStyle/>
          <a:p>
            <a:pPr algn="ctr" defTabSz="913765"/>
            <a:endParaRPr lang="zh-CN" altLang="en-US" sz="1845" b="1">
              <a:solidFill>
                <a:schemeClr val="bg1"/>
              </a:solidFill>
            </a:endParaRPr>
          </a:p>
        </p:txBody>
      </p:sp>
      <p:sp>
        <p:nvSpPr>
          <p:cNvPr id="19" name="Freeform 106"/>
          <p:cNvSpPr/>
          <p:nvPr>
            <p:custDataLst>
              <p:tags r:id="rId12"/>
            </p:custDataLst>
          </p:nvPr>
        </p:nvSpPr>
        <p:spPr bwMode="auto">
          <a:xfrm>
            <a:off x="4942012" y="5376937"/>
            <a:ext cx="590122" cy="94783"/>
          </a:xfrm>
          <a:custGeom>
            <a:avLst/>
            <a:gdLst>
              <a:gd name="T0" fmla="*/ 404 w 438"/>
              <a:gd name="T1" fmla="*/ 69 h 69"/>
              <a:gd name="T2" fmla="*/ 0 w 438"/>
              <a:gd name="T3" fmla="*/ 69 h 69"/>
              <a:gd name="T4" fmla="*/ 0 w 438"/>
              <a:gd name="T5" fmla="*/ 0 h 69"/>
              <a:gd name="T6" fmla="*/ 404 w 438"/>
              <a:gd name="T7" fmla="*/ 0 h 69"/>
              <a:gd name="T8" fmla="*/ 438 w 438"/>
              <a:gd name="T9" fmla="*/ 34 h 69"/>
              <a:gd name="T10" fmla="*/ 438 w 438"/>
              <a:gd name="T11" fmla="*/ 34 h 69"/>
              <a:gd name="T12" fmla="*/ 404 w 438"/>
              <a:gd name="T13" fmla="*/ 69 h 69"/>
            </a:gdLst>
            <a:ahLst/>
            <a:cxnLst>
              <a:cxn ang="0">
                <a:pos x="T0" y="T1"/>
              </a:cxn>
              <a:cxn ang="0">
                <a:pos x="T2" y="T3"/>
              </a:cxn>
              <a:cxn ang="0">
                <a:pos x="T4" y="T5"/>
              </a:cxn>
              <a:cxn ang="0">
                <a:pos x="T6" y="T7"/>
              </a:cxn>
              <a:cxn ang="0">
                <a:pos x="T8" y="T9"/>
              </a:cxn>
              <a:cxn ang="0">
                <a:pos x="T10" y="T11"/>
              </a:cxn>
              <a:cxn ang="0">
                <a:pos x="T12" y="T13"/>
              </a:cxn>
            </a:cxnLst>
            <a:rect l="0" t="0" r="r" b="b"/>
            <a:pathLst>
              <a:path w="438" h="69">
                <a:moveTo>
                  <a:pt x="404" y="69"/>
                </a:moveTo>
                <a:cubicBezTo>
                  <a:pt x="0" y="69"/>
                  <a:pt x="0" y="69"/>
                  <a:pt x="0" y="69"/>
                </a:cubicBezTo>
                <a:cubicBezTo>
                  <a:pt x="0" y="0"/>
                  <a:pt x="0" y="0"/>
                  <a:pt x="0" y="0"/>
                </a:cubicBezTo>
                <a:cubicBezTo>
                  <a:pt x="404" y="0"/>
                  <a:pt x="404" y="0"/>
                  <a:pt x="404" y="0"/>
                </a:cubicBezTo>
                <a:cubicBezTo>
                  <a:pt x="423" y="0"/>
                  <a:pt x="438" y="15"/>
                  <a:pt x="438" y="34"/>
                </a:cubicBezTo>
                <a:cubicBezTo>
                  <a:pt x="438" y="34"/>
                  <a:pt x="438" y="34"/>
                  <a:pt x="438" y="34"/>
                </a:cubicBezTo>
                <a:cubicBezTo>
                  <a:pt x="438" y="53"/>
                  <a:pt x="423" y="69"/>
                  <a:pt x="404" y="69"/>
                </a:cubicBezTo>
                <a:close/>
              </a:path>
            </a:pathLst>
          </a:custGeom>
          <a:solidFill>
            <a:schemeClr val="accent1"/>
          </a:solidFill>
          <a:ln w="57150" cap="rnd">
            <a:noFill/>
            <a:prstDash val="solid"/>
            <a:round/>
          </a:ln>
          <a:effectLst>
            <a:outerShdw blurRad="76200" dist="50800" dir="5400000" algn="ctr" rotWithShape="0">
              <a:schemeClr val="accent1">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33" tIns="42216" rIns="84433" bIns="42216" numCol="1" spcCol="0" rtlCol="0" fromWordArt="0" anchor="ctr" anchorCtr="0" forceAA="0" compatLnSpc="1">
            <a:normAutofit fontScale="25000" lnSpcReduction="20000"/>
          </a:bodyPr>
          <a:lstStyle/>
          <a:p>
            <a:pPr algn="ctr" defTabSz="913765"/>
            <a:endParaRPr lang="zh-CN" altLang="en-US" sz="1845" b="1">
              <a:solidFill>
                <a:schemeClr val="bg1"/>
              </a:solidFill>
            </a:endParaRPr>
          </a:p>
        </p:txBody>
      </p:sp>
      <p:sp>
        <p:nvSpPr>
          <p:cNvPr id="20" name="Freeform 107"/>
          <p:cNvSpPr/>
          <p:nvPr>
            <p:custDataLst>
              <p:tags r:id="rId13"/>
            </p:custDataLst>
          </p:nvPr>
        </p:nvSpPr>
        <p:spPr bwMode="auto">
          <a:xfrm>
            <a:off x="2535768" y="5332995"/>
            <a:ext cx="3039218" cy="182665"/>
          </a:xfrm>
          <a:custGeom>
            <a:avLst/>
            <a:gdLst>
              <a:gd name="T0" fmla="*/ 66 w 2256"/>
              <a:gd name="T1" fmla="*/ 133 h 133"/>
              <a:gd name="T2" fmla="*/ 0 w 2256"/>
              <a:gd name="T3" fmla="*/ 66 h 133"/>
              <a:gd name="T4" fmla="*/ 66 w 2256"/>
              <a:gd name="T5" fmla="*/ 0 h 133"/>
              <a:gd name="T6" fmla="*/ 2190 w 2256"/>
              <a:gd name="T7" fmla="*/ 0 h 133"/>
              <a:gd name="T8" fmla="*/ 2256 w 2256"/>
              <a:gd name="T9" fmla="*/ 66 h 133"/>
              <a:gd name="T10" fmla="*/ 2190 w 2256"/>
              <a:gd name="T11" fmla="*/ 133 h 133"/>
              <a:gd name="T12" fmla="*/ 66 w 2256"/>
              <a:gd name="T13" fmla="*/ 133 h 133"/>
            </a:gdLst>
            <a:ahLst/>
            <a:cxnLst>
              <a:cxn ang="0">
                <a:pos x="T0" y="T1"/>
              </a:cxn>
              <a:cxn ang="0">
                <a:pos x="T2" y="T3"/>
              </a:cxn>
              <a:cxn ang="0">
                <a:pos x="T4" y="T5"/>
              </a:cxn>
              <a:cxn ang="0">
                <a:pos x="T6" y="T7"/>
              </a:cxn>
              <a:cxn ang="0">
                <a:pos x="T8" y="T9"/>
              </a:cxn>
              <a:cxn ang="0">
                <a:pos x="T10" y="T11"/>
              </a:cxn>
              <a:cxn ang="0">
                <a:pos x="T12" y="T13"/>
              </a:cxn>
            </a:cxnLst>
            <a:rect l="0" t="0" r="r" b="b"/>
            <a:pathLst>
              <a:path w="2256" h="133">
                <a:moveTo>
                  <a:pt x="66" y="133"/>
                </a:moveTo>
                <a:cubicBezTo>
                  <a:pt x="30" y="133"/>
                  <a:pt x="0" y="103"/>
                  <a:pt x="0" y="66"/>
                </a:cubicBezTo>
                <a:cubicBezTo>
                  <a:pt x="0" y="30"/>
                  <a:pt x="30" y="0"/>
                  <a:pt x="66" y="0"/>
                </a:cubicBezTo>
                <a:cubicBezTo>
                  <a:pt x="2190" y="0"/>
                  <a:pt x="2190" y="0"/>
                  <a:pt x="2190" y="0"/>
                </a:cubicBezTo>
                <a:cubicBezTo>
                  <a:pt x="2226" y="0"/>
                  <a:pt x="2256" y="30"/>
                  <a:pt x="2256" y="66"/>
                </a:cubicBezTo>
                <a:cubicBezTo>
                  <a:pt x="2256" y="103"/>
                  <a:pt x="2226" y="133"/>
                  <a:pt x="2190" y="133"/>
                </a:cubicBezTo>
                <a:lnTo>
                  <a:pt x="66" y="133"/>
                </a:lnTo>
                <a:close/>
              </a:path>
            </a:pathLst>
          </a:custGeom>
          <a:noFill/>
          <a:ln w="28575" cap="flat">
            <a:solidFill>
              <a:schemeClr val="tx1">
                <a:lumMod val="40000"/>
                <a:lumOff val="60000"/>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84433" tIns="42216" rIns="84433" bIns="42216" numCol="1" anchor="t" anchorCtr="0" compatLnSpc="1"/>
          <a:lstStyle/>
          <a:p>
            <a:endParaRPr lang="zh-CN" altLang="en-US" sz="1660">
              <a:solidFill>
                <a:schemeClr val="tx1"/>
              </a:solidFill>
            </a:endParaRPr>
          </a:p>
        </p:txBody>
      </p:sp>
      <p:sp>
        <p:nvSpPr>
          <p:cNvPr id="3" name="任意多边形: 形状 55"/>
          <p:cNvSpPr/>
          <p:nvPr>
            <p:custDataLst>
              <p:tags r:id="rId14"/>
            </p:custDataLst>
          </p:nvPr>
        </p:nvSpPr>
        <p:spPr bwMode="auto">
          <a:xfrm>
            <a:off x="3382274" y="4528977"/>
            <a:ext cx="1413750" cy="715773"/>
          </a:xfrm>
          <a:custGeom>
            <a:avLst/>
            <a:gdLst>
              <a:gd name="connsiteX0" fmla="*/ 1919850 w 3839700"/>
              <a:gd name="connsiteY0" fmla="*/ 0 h 1943878"/>
              <a:gd name="connsiteX1" fmla="*/ 3839700 w 3839700"/>
              <a:gd name="connsiteY1" fmla="*/ 1919850 h 1943878"/>
              <a:gd name="connsiteX2" fmla="*/ 3838487 w 3839700"/>
              <a:gd name="connsiteY2" fmla="*/ 1943878 h 1943878"/>
              <a:gd name="connsiteX3" fmla="*/ 1214 w 3839700"/>
              <a:gd name="connsiteY3" fmla="*/ 1943878 h 1943878"/>
              <a:gd name="connsiteX4" fmla="*/ 0 w 3839700"/>
              <a:gd name="connsiteY4" fmla="*/ 1919850 h 1943878"/>
              <a:gd name="connsiteX5" fmla="*/ 1919850 w 3839700"/>
              <a:gd name="connsiteY5" fmla="*/ 0 h 19438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839700" h="1943878">
                <a:moveTo>
                  <a:pt x="1919850" y="0"/>
                </a:moveTo>
                <a:cubicBezTo>
                  <a:pt x="2980154" y="0"/>
                  <a:pt x="3839700" y="859546"/>
                  <a:pt x="3839700" y="1919850"/>
                </a:cubicBezTo>
                <a:lnTo>
                  <a:pt x="3838487" y="1943878"/>
                </a:lnTo>
                <a:lnTo>
                  <a:pt x="1214" y="1943878"/>
                </a:lnTo>
                <a:lnTo>
                  <a:pt x="0" y="1919850"/>
                </a:lnTo>
                <a:cubicBezTo>
                  <a:pt x="0" y="859546"/>
                  <a:pt x="859546" y="0"/>
                  <a:pt x="1919850" y="0"/>
                </a:cubicBezTo>
                <a:close/>
              </a:path>
            </a:pathLst>
          </a:custGeom>
          <a:noFill/>
          <a:ln>
            <a:solidFill>
              <a:srgbClr val="FFFFFF"/>
            </a:solidFill>
          </a:ln>
          <a:effectLst/>
        </p:spPr>
        <p:txBody>
          <a:bodyPr vert="horz" wrap="square" lIns="84433" tIns="42216" rIns="84433" bIns="42216" numCol="1" anchor="t" anchorCtr="0" compatLnSpc="1"/>
          <a:lstStyle/>
          <a:p>
            <a:pPr algn="ctr"/>
            <a:endParaRPr lang="zh-CN" altLang="en-US" sz="1660">
              <a:solidFill>
                <a:schemeClr val="tx1"/>
              </a:solidFill>
            </a:endParaRPr>
          </a:p>
        </p:txBody>
      </p:sp>
      <p:sp>
        <p:nvSpPr>
          <p:cNvPr id="30" name="矩形 29"/>
          <p:cNvSpPr/>
          <p:nvPr>
            <p:custDataLst>
              <p:tags r:id="rId15"/>
            </p:custDataLst>
          </p:nvPr>
        </p:nvSpPr>
        <p:spPr>
          <a:xfrm>
            <a:off x="2471490" y="3551373"/>
            <a:ext cx="429246" cy="287616"/>
          </a:xfrm>
          <a:prstGeom prst="rect">
            <a:avLst/>
          </a:prstGeom>
          <a:noFill/>
        </p:spPr>
        <p:txBody>
          <a:bodyPr wrap="none" lIns="83260" tIns="43389" rIns="83260" bIns="0" rtlCol="0" anchor="b" anchorCtr="0">
            <a:noAutofit/>
          </a:bodyPr>
          <a:lstStyle/>
          <a:p>
            <a:pPr algn="r">
              <a:spcBef>
                <a:spcPct val="0"/>
              </a:spcBef>
              <a:spcAft>
                <a:spcPct val="0"/>
              </a:spcAft>
            </a:pPr>
            <a:r>
              <a:rPr lang="en-US" altLang="zh-CN" sz="1845" b="1" dirty="0">
                <a:solidFill>
                  <a:schemeClr val="accent2"/>
                </a:solidFill>
                <a:cs typeface="+mn-ea"/>
              </a:rPr>
              <a:t>02</a:t>
            </a:r>
            <a:endParaRPr lang="en-US" altLang="zh-CN" sz="1845" b="1" dirty="0">
              <a:solidFill>
                <a:schemeClr val="accent2"/>
              </a:solidFill>
              <a:cs typeface="+mn-ea"/>
            </a:endParaRPr>
          </a:p>
        </p:txBody>
      </p:sp>
      <p:sp>
        <p:nvSpPr>
          <p:cNvPr id="4" name="矩形 3"/>
          <p:cNvSpPr/>
          <p:nvPr>
            <p:custDataLst>
              <p:tags r:id="rId16"/>
            </p:custDataLst>
          </p:nvPr>
        </p:nvSpPr>
        <p:spPr>
          <a:xfrm>
            <a:off x="1059180" y="3877945"/>
            <a:ext cx="1690370" cy="432435"/>
          </a:xfrm>
          <a:prstGeom prst="rect">
            <a:avLst/>
          </a:prstGeom>
          <a:noFill/>
        </p:spPr>
        <p:txBody>
          <a:bodyPr wrap="square" lIns="83260" tIns="43389" rIns="83260" bIns="43389" rtlCol="0" anchor="t" anchorCtr="0">
            <a:noAutofit/>
          </a:bodyPr>
          <a:lstStyle/>
          <a:p>
            <a:pPr lvl="0" algn="r">
              <a:lnSpc>
                <a:spcPct val="130000"/>
              </a:lnSpc>
              <a:buClrTx/>
              <a:buSzTx/>
              <a:buFontTx/>
            </a:pPr>
            <a:r>
              <a:rPr lang="zh-CN" altLang="en-US" sz="1600" b="1" dirty="0">
                <a:solidFill>
                  <a:schemeClr val="tx1">
                    <a:lumMod val="85000"/>
                    <a:lumOff val="15000"/>
                  </a:schemeClr>
                </a:solidFill>
                <a:latin typeface="+mn-ea"/>
                <a:cs typeface="+mn-ea"/>
                <a:sym typeface="+mn-ea"/>
              </a:rPr>
              <a:t>接近市场程度</a:t>
            </a:r>
            <a:endParaRPr lang="zh-CN" altLang="en-US" sz="1600" b="1" dirty="0">
              <a:solidFill>
                <a:schemeClr val="tx1">
                  <a:lumMod val="85000"/>
                  <a:lumOff val="15000"/>
                </a:schemeClr>
              </a:solidFill>
              <a:latin typeface="+mn-ea"/>
              <a:cs typeface="+mn-ea"/>
              <a:sym typeface="+mn-ea"/>
            </a:endParaRPr>
          </a:p>
        </p:txBody>
      </p:sp>
      <p:sp>
        <p:nvSpPr>
          <p:cNvPr id="6" name="矩形 5"/>
          <p:cNvSpPr/>
          <p:nvPr>
            <p:custDataLst>
              <p:tags r:id="rId17"/>
            </p:custDataLst>
          </p:nvPr>
        </p:nvSpPr>
        <p:spPr>
          <a:xfrm>
            <a:off x="3840573" y="2884988"/>
            <a:ext cx="429246" cy="287616"/>
          </a:xfrm>
          <a:prstGeom prst="rect">
            <a:avLst/>
          </a:prstGeom>
          <a:noFill/>
        </p:spPr>
        <p:txBody>
          <a:bodyPr wrap="none" lIns="83260" tIns="43389" rIns="83260" bIns="0" rtlCol="0" anchor="b" anchorCtr="0">
            <a:noAutofit/>
          </a:bodyPr>
          <a:lstStyle/>
          <a:p>
            <a:pPr algn="ctr">
              <a:spcBef>
                <a:spcPct val="0"/>
              </a:spcBef>
              <a:spcAft>
                <a:spcPct val="0"/>
              </a:spcAft>
            </a:pPr>
            <a:r>
              <a:rPr lang="en-US" altLang="zh-CN" sz="1845" b="1">
                <a:solidFill>
                  <a:schemeClr val="accent1"/>
                </a:solidFill>
                <a:cs typeface="+mn-ea"/>
              </a:rPr>
              <a:t>03</a:t>
            </a:r>
            <a:endParaRPr lang="en-US" altLang="zh-CN" sz="1845" b="1">
              <a:solidFill>
                <a:schemeClr val="accent1"/>
              </a:solidFill>
              <a:cs typeface="+mn-ea"/>
            </a:endParaRPr>
          </a:p>
        </p:txBody>
      </p:sp>
      <p:sp>
        <p:nvSpPr>
          <p:cNvPr id="48" name="矩形 47"/>
          <p:cNvSpPr/>
          <p:nvPr>
            <p:custDataLst>
              <p:tags r:id="rId18"/>
            </p:custDataLst>
          </p:nvPr>
        </p:nvSpPr>
        <p:spPr>
          <a:xfrm>
            <a:off x="3410746" y="3200567"/>
            <a:ext cx="1155550" cy="382762"/>
          </a:xfrm>
          <a:prstGeom prst="rect">
            <a:avLst/>
          </a:prstGeom>
          <a:noFill/>
        </p:spPr>
        <p:txBody>
          <a:bodyPr wrap="square" lIns="83260" tIns="43389" rIns="83260" bIns="43389" rtlCol="0" anchor="t" anchorCtr="0">
            <a:noAutofit/>
          </a:bodyPr>
          <a:lstStyle/>
          <a:p>
            <a:pPr lvl="0" algn="r">
              <a:lnSpc>
                <a:spcPct val="130000"/>
              </a:lnSpc>
              <a:buClrTx/>
              <a:buSzTx/>
              <a:buFontTx/>
            </a:pPr>
            <a:r>
              <a:rPr lang="zh-CN" altLang="en-US" sz="1600" b="1" dirty="0">
                <a:solidFill>
                  <a:schemeClr val="tx1">
                    <a:lumMod val="85000"/>
                    <a:lumOff val="15000"/>
                  </a:schemeClr>
                </a:solidFill>
                <a:latin typeface="+mn-ea"/>
                <a:cs typeface="+mn-ea"/>
                <a:sym typeface="+mn-ea"/>
              </a:rPr>
              <a:t>经济因素</a:t>
            </a:r>
            <a:endParaRPr lang="zh-CN" altLang="en-US" sz="1600" b="1" dirty="0">
              <a:solidFill>
                <a:schemeClr val="tx1">
                  <a:lumMod val="85000"/>
                  <a:lumOff val="15000"/>
                </a:schemeClr>
              </a:solidFill>
              <a:latin typeface="+mn-ea"/>
              <a:cs typeface="+mn-ea"/>
              <a:sym typeface="+mn-ea"/>
            </a:endParaRPr>
          </a:p>
        </p:txBody>
      </p:sp>
      <p:sp>
        <p:nvSpPr>
          <p:cNvPr id="7" name="矩形 6"/>
          <p:cNvSpPr/>
          <p:nvPr>
            <p:custDataLst>
              <p:tags r:id="rId19"/>
            </p:custDataLst>
          </p:nvPr>
        </p:nvSpPr>
        <p:spPr>
          <a:xfrm>
            <a:off x="5744941" y="4519898"/>
            <a:ext cx="429246" cy="287616"/>
          </a:xfrm>
          <a:prstGeom prst="rect">
            <a:avLst/>
          </a:prstGeom>
          <a:noFill/>
        </p:spPr>
        <p:txBody>
          <a:bodyPr wrap="none" lIns="83260" tIns="43389" rIns="83260" bIns="0" rtlCol="0" anchor="b" anchorCtr="0">
            <a:noAutofit/>
          </a:bodyPr>
          <a:lstStyle/>
          <a:p>
            <a:pPr>
              <a:spcBef>
                <a:spcPct val="0"/>
              </a:spcBef>
              <a:spcAft>
                <a:spcPct val="0"/>
              </a:spcAft>
            </a:pPr>
            <a:r>
              <a:rPr lang="en-US" altLang="zh-CN" sz="1845" b="1">
                <a:solidFill>
                  <a:schemeClr val="accent1"/>
                </a:solidFill>
                <a:cs typeface="+mn-ea"/>
              </a:rPr>
              <a:t>05</a:t>
            </a:r>
            <a:endParaRPr lang="en-US" altLang="zh-CN" sz="1845" b="1">
              <a:solidFill>
                <a:schemeClr val="accent1"/>
              </a:solidFill>
              <a:cs typeface="+mn-ea"/>
            </a:endParaRPr>
          </a:p>
        </p:txBody>
      </p:sp>
      <p:sp>
        <p:nvSpPr>
          <p:cNvPr id="8" name="矩形 7"/>
          <p:cNvSpPr/>
          <p:nvPr>
            <p:custDataLst>
              <p:tags r:id="rId20"/>
            </p:custDataLst>
          </p:nvPr>
        </p:nvSpPr>
        <p:spPr>
          <a:xfrm>
            <a:off x="5330190" y="4857115"/>
            <a:ext cx="2893695" cy="432435"/>
          </a:xfrm>
          <a:prstGeom prst="rect">
            <a:avLst/>
          </a:prstGeom>
          <a:noFill/>
        </p:spPr>
        <p:txBody>
          <a:bodyPr wrap="square" lIns="83260" tIns="43389" rIns="83260" bIns="43389" rtlCol="0" anchor="t" anchorCtr="0">
            <a:noAutofit/>
          </a:bodyPr>
          <a:lstStyle/>
          <a:p>
            <a:pPr lvl="0" algn="r">
              <a:lnSpc>
                <a:spcPct val="130000"/>
              </a:lnSpc>
              <a:buClrTx/>
              <a:buSzTx/>
              <a:buFontTx/>
            </a:pPr>
            <a:r>
              <a:rPr lang="zh-CN" altLang="en-US" sz="1600" b="1" dirty="0">
                <a:solidFill>
                  <a:schemeClr val="tx1">
                    <a:lumMod val="85000"/>
                    <a:lumOff val="15000"/>
                  </a:schemeClr>
                </a:solidFill>
                <a:latin typeface="+mn-ea"/>
                <a:cs typeface="+mn-ea"/>
                <a:sym typeface="+mn-ea"/>
              </a:rPr>
              <a:t>与其他企业设施的相对位置</a:t>
            </a:r>
            <a:endParaRPr lang="zh-CN" altLang="en-US" sz="1600" b="1" dirty="0">
              <a:solidFill>
                <a:schemeClr val="tx1">
                  <a:lumMod val="85000"/>
                  <a:lumOff val="15000"/>
                </a:schemeClr>
              </a:solidFill>
              <a:latin typeface="+mn-ea"/>
              <a:cs typeface="+mn-ea"/>
              <a:sym typeface="+mn-ea"/>
            </a:endParaRPr>
          </a:p>
        </p:txBody>
      </p:sp>
      <p:sp>
        <p:nvSpPr>
          <p:cNvPr id="10" name="矩形 9"/>
          <p:cNvSpPr/>
          <p:nvPr>
            <p:custDataLst>
              <p:tags r:id="rId21"/>
            </p:custDataLst>
          </p:nvPr>
        </p:nvSpPr>
        <p:spPr>
          <a:xfrm>
            <a:off x="5302985" y="3551373"/>
            <a:ext cx="429246" cy="287616"/>
          </a:xfrm>
          <a:prstGeom prst="rect">
            <a:avLst/>
          </a:prstGeom>
          <a:noFill/>
        </p:spPr>
        <p:txBody>
          <a:bodyPr wrap="none" lIns="83260" tIns="43389" rIns="83260" bIns="0" rtlCol="0" anchor="b" anchorCtr="0">
            <a:noAutofit/>
          </a:bodyPr>
          <a:lstStyle/>
          <a:p>
            <a:pPr>
              <a:spcBef>
                <a:spcPct val="0"/>
              </a:spcBef>
              <a:spcAft>
                <a:spcPct val="0"/>
              </a:spcAft>
            </a:pPr>
            <a:r>
              <a:rPr lang="en-US" altLang="zh-CN" sz="1845" b="1">
                <a:solidFill>
                  <a:schemeClr val="accent2"/>
                </a:solidFill>
                <a:cs typeface="+mn-ea"/>
              </a:rPr>
              <a:t>04</a:t>
            </a:r>
            <a:endParaRPr lang="en-US" altLang="zh-CN" sz="1845" b="1">
              <a:solidFill>
                <a:schemeClr val="accent2"/>
              </a:solidFill>
              <a:cs typeface="+mn-ea"/>
            </a:endParaRPr>
          </a:p>
        </p:txBody>
      </p:sp>
      <p:sp>
        <p:nvSpPr>
          <p:cNvPr id="11" name="矩形 10"/>
          <p:cNvSpPr/>
          <p:nvPr>
            <p:custDataLst>
              <p:tags r:id="rId22"/>
            </p:custDataLst>
          </p:nvPr>
        </p:nvSpPr>
        <p:spPr>
          <a:xfrm>
            <a:off x="5186045" y="3848735"/>
            <a:ext cx="2661285" cy="432435"/>
          </a:xfrm>
          <a:prstGeom prst="rect">
            <a:avLst/>
          </a:prstGeom>
          <a:noFill/>
        </p:spPr>
        <p:txBody>
          <a:bodyPr wrap="square" lIns="83260" tIns="43389" rIns="83260" bIns="43389" rtlCol="0" anchor="t" anchorCtr="0">
            <a:noAutofit/>
          </a:bodyPr>
          <a:lstStyle/>
          <a:p>
            <a:pPr lvl="0" algn="r">
              <a:lnSpc>
                <a:spcPct val="130000"/>
              </a:lnSpc>
              <a:buClrTx/>
              <a:buSzTx/>
              <a:buFontTx/>
            </a:pPr>
            <a:r>
              <a:rPr lang="zh-CN" altLang="en-US" sz="1600" b="1" dirty="0">
                <a:solidFill>
                  <a:schemeClr val="tx1">
                    <a:lumMod val="85000"/>
                    <a:lumOff val="15000"/>
                  </a:schemeClr>
                </a:solidFill>
                <a:latin typeface="+mn-ea"/>
                <a:cs typeface="+mn-ea"/>
                <a:sym typeface="+mn-ea"/>
              </a:rPr>
              <a:t>与供应商和资源的接近程度</a:t>
            </a:r>
            <a:endParaRPr lang="zh-CN" altLang="en-US" sz="1600" b="1" dirty="0">
              <a:solidFill>
                <a:schemeClr val="tx1">
                  <a:lumMod val="85000"/>
                  <a:lumOff val="15000"/>
                </a:schemeClr>
              </a:solidFill>
              <a:latin typeface="+mn-ea"/>
              <a:cs typeface="+mn-ea"/>
              <a:sym typeface="+mn-ea"/>
            </a:endParaRPr>
          </a:p>
        </p:txBody>
      </p:sp>
      <p:sp>
        <p:nvSpPr>
          <p:cNvPr id="12" name="矩形 11"/>
          <p:cNvSpPr/>
          <p:nvPr>
            <p:custDataLst>
              <p:tags r:id="rId23"/>
            </p:custDataLst>
          </p:nvPr>
        </p:nvSpPr>
        <p:spPr>
          <a:xfrm>
            <a:off x="3604160" y="4642037"/>
            <a:ext cx="961989" cy="465198"/>
          </a:xfrm>
          <a:prstGeom prst="rect">
            <a:avLst/>
          </a:prstGeom>
          <a:noFill/>
        </p:spPr>
        <p:txBody>
          <a:bodyPr wrap="square" lIns="83260" tIns="43389" rIns="83260" bIns="0" rtlCol="0" anchor="t" anchorCtr="0">
            <a:noAutofit/>
          </a:bodyPr>
          <a:lstStyle/>
          <a:p>
            <a:pPr algn="ctr">
              <a:spcBef>
                <a:spcPct val="0"/>
              </a:spcBef>
              <a:spcAft>
                <a:spcPct val="0"/>
              </a:spcAft>
            </a:pPr>
            <a:r>
              <a:rPr lang="zh-CN" altLang="en-US" sz="2215" b="1">
                <a:solidFill>
                  <a:schemeClr val="accent1"/>
                </a:solidFill>
                <a:latin typeface="+mn-ea"/>
                <a:cs typeface="+mn-ea"/>
              </a:rPr>
              <a:t>影响</a:t>
            </a:r>
            <a:r>
              <a:rPr lang="zh-CN" altLang="en-US" sz="2215" b="1">
                <a:solidFill>
                  <a:schemeClr val="accent1"/>
                </a:solidFill>
                <a:latin typeface="+mn-ea"/>
                <a:cs typeface="+mn-ea"/>
              </a:rPr>
              <a:t>因素</a:t>
            </a:r>
            <a:endParaRPr lang="zh-CN" altLang="en-US" sz="2215" b="1">
              <a:solidFill>
                <a:schemeClr val="accent1"/>
              </a:solidFill>
              <a:latin typeface="+mn-ea"/>
              <a:cs typeface="+mn-ea"/>
            </a:endParaRPr>
          </a:p>
        </p:txBody>
      </p:sp>
      <p:sp>
        <p:nvSpPr>
          <p:cNvPr id="17" name="图形 8" descr="343439383331313b343532303031393bd2b5bca8b9dcc0ed"/>
          <p:cNvSpPr/>
          <p:nvPr>
            <p:custDataLst>
              <p:tags r:id="rId24"/>
            </p:custDataLst>
          </p:nvPr>
        </p:nvSpPr>
        <p:spPr>
          <a:xfrm>
            <a:off x="3989101" y="4023470"/>
            <a:ext cx="192107" cy="178308"/>
          </a:xfrm>
          <a:custGeom>
            <a:avLst/>
            <a:gdLst>
              <a:gd name="connsiteX0" fmla="*/ 807213 w 914399"/>
              <a:gd name="connsiteY0" fmla="*/ 115 h 848873"/>
              <a:gd name="connsiteX1" fmla="*/ 105083 w 914399"/>
              <a:gd name="connsiteY1" fmla="*/ 115 h 848873"/>
              <a:gd name="connsiteX2" fmla="*/ 114 w 914399"/>
              <a:gd name="connsiteY2" fmla="*/ 105930 h 848873"/>
              <a:gd name="connsiteX3" fmla="*/ 114 w 914399"/>
              <a:gd name="connsiteY3" fmla="*/ 562112 h 848873"/>
              <a:gd name="connsiteX4" fmla="*/ 105083 w 914399"/>
              <a:gd name="connsiteY4" fmla="*/ 667926 h 848873"/>
              <a:gd name="connsiteX5" fmla="*/ 368675 w 914399"/>
              <a:gd name="connsiteY5" fmla="*/ 667926 h 848873"/>
              <a:gd name="connsiteX6" fmla="*/ 368675 w 914399"/>
              <a:gd name="connsiteY6" fmla="*/ 797257 h 848873"/>
              <a:gd name="connsiteX7" fmla="*/ 224049 w 914399"/>
              <a:gd name="connsiteY7" fmla="*/ 797257 h 848873"/>
              <a:gd name="connsiteX8" fmla="*/ 198390 w 914399"/>
              <a:gd name="connsiteY8" fmla="*/ 823121 h 848873"/>
              <a:gd name="connsiteX9" fmla="*/ 224049 w 914399"/>
              <a:gd name="connsiteY9" fmla="*/ 848989 h 848873"/>
              <a:gd name="connsiteX10" fmla="*/ 669586 w 914399"/>
              <a:gd name="connsiteY10" fmla="*/ 848989 h 848873"/>
              <a:gd name="connsiteX11" fmla="*/ 695245 w 914399"/>
              <a:gd name="connsiteY11" fmla="*/ 823121 h 848873"/>
              <a:gd name="connsiteX12" fmla="*/ 669586 w 914399"/>
              <a:gd name="connsiteY12" fmla="*/ 797257 h 848873"/>
              <a:gd name="connsiteX13" fmla="*/ 527295 w 914399"/>
              <a:gd name="connsiteY13" fmla="*/ 797257 h 848873"/>
              <a:gd name="connsiteX14" fmla="*/ 527295 w 914399"/>
              <a:gd name="connsiteY14" fmla="*/ 667926 h 848873"/>
              <a:gd name="connsiteX15" fmla="*/ 809544 w 914399"/>
              <a:gd name="connsiteY15" fmla="*/ 667926 h 848873"/>
              <a:gd name="connsiteX16" fmla="*/ 914514 w 914399"/>
              <a:gd name="connsiteY16" fmla="*/ 562112 h 848873"/>
              <a:gd name="connsiteX17" fmla="*/ 914514 w 914399"/>
              <a:gd name="connsiteY17" fmla="*/ 105930 h 848873"/>
              <a:gd name="connsiteX18" fmla="*/ 807213 w 914399"/>
              <a:gd name="connsiteY18" fmla="*/ 115 h 848873"/>
              <a:gd name="connsiteX19" fmla="*/ 760557 w 914399"/>
              <a:gd name="connsiteY19" fmla="*/ 157662 h 848873"/>
              <a:gd name="connsiteX20" fmla="*/ 760557 w 914399"/>
              <a:gd name="connsiteY20" fmla="*/ 157662 h 848873"/>
              <a:gd name="connsiteX21" fmla="*/ 760557 w 914399"/>
              <a:gd name="connsiteY21" fmla="*/ 160013 h 848873"/>
              <a:gd name="connsiteX22" fmla="*/ 499303 w 914399"/>
              <a:gd name="connsiteY22" fmla="*/ 510381 h 848873"/>
              <a:gd name="connsiteX23" fmla="*/ 492305 w 914399"/>
              <a:gd name="connsiteY23" fmla="*/ 505677 h 848873"/>
              <a:gd name="connsiteX24" fmla="*/ 287030 w 914399"/>
              <a:gd name="connsiteY24" fmla="*/ 355185 h 848873"/>
              <a:gd name="connsiteX25" fmla="*/ 214718 w 914399"/>
              <a:gd name="connsiteY25" fmla="*/ 449242 h 848873"/>
              <a:gd name="connsiteX26" fmla="*/ 182061 w 914399"/>
              <a:gd name="connsiteY26" fmla="*/ 460999 h 848873"/>
              <a:gd name="connsiteX27" fmla="*/ 165733 w 914399"/>
              <a:gd name="connsiteY27" fmla="*/ 425728 h 848873"/>
              <a:gd name="connsiteX28" fmla="*/ 168065 w 914399"/>
              <a:gd name="connsiteY28" fmla="*/ 421024 h 848873"/>
              <a:gd name="connsiteX29" fmla="*/ 266036 w 914399"/>
              <a:gd name="connsiteY29" fmla="*/ 291695 h 848873"/>
              <a:gd name="connsiteX30" fmla="*/ 275368 w 914399"/>
              <a:gd name="connsiteY30" fmla="*/ 279937 h 848873"/>
              <a:gd name="connsiteX31" fmla="*/ 487638 w 914399"/>
              <a:gd name="connsiteY31" fmla="*/ 437485 h 848873"/>
              <a:gd name="connsiteX32" fmla="*/ 718573 w 914399"/>
              <a:gd name="connsiteY32" fmla="*/ 129444 h 848873"/>
              <a:gd name="connsiteX33" fmla="*/ 746561 w 914399"/>
              <a:gd name="connsiteY33" fmla="*/ 124741 h 848873"/>
              <a:gd name="connsiteX34" fmla="*/ 760557 w 914399"/>
              <a:gd name="connsiteY34" fmla="*/ 157662 h 848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914399" h="848873">
                <a:moveTo>
                  <a:pt x="807213" y="115"/>
                </a:moveTo>
                <a:lnTo>
                  <a:pt x="105083" y="115"/>
                </a:lnTo>
                <a:cubicBezTo>
                  <a:pt x="46767" y="115"/>
                  <a:pt x="114" y="47143"/>
                  <a:pt x="114" y="105930"/>
                </a:cubicBezTo>
                <a:lnTo>
                  <a:pt x="114" y="562112"/>
                </a:lnTo>
                <a:cubicBezTo>
                  <a:pt x="114" y="620898"/>
                  <a:pt x="46767" y="667926"/>
                  <a:pt x="105083" y="667926"/>
                </a:cubicBezTo>
                <a:lnTo>
                  <a:pt x="368675" y="667926"/>
                </a:lnTo>
                <a:lnTo>
                  <a:pt x="368675" y="797257"/>
                </a:lnTo>
                <a:lnTo>
                  <a:pt x="224049" y="797257"/>
                </a:lnTo>
                <a:cubicBezTo>
                  <a:pt x="210053" y="797257"/>
                  <a:pt x="198390" y="809014"/>
                  <a:pt x="198390" y="823121"/>
                </a:cubicBezTo>
                <a:cubicBezTo>
                  <a:pt x="198390" y="837232"/>
                  <a:pt x="210053" y="848989"/>
                  <a:pt x="224049" y="848989"/>
                </a:cubicBezTo>
                <a:lnTo>
                  <a:pt x="669586" y="848989"/>
                </a:lnTo>
                <a:cubicBezTo>
                  <a:pt x="683582" y="848989"/>
                  <a:pt x="695245" y="837232"/>
                  <a:pt x="695245" y="823121"/>
                </a:cubicBezTo>
                <a:cubicBezTo>
                  <a:pt x="695245" y="809014"/>
                  <a:pt x="683582" y="797257"/>
                  <a:pt x="669586" y="797257"/>
                </a:cubicBezTo>
                <a:lnTo>
                  <a:pt x="527295" y="797257"/>
                </a:lnTo>
                <a:lnTo>
                  <a:pt x="527295" y="667926"/>
                </a:lnTo>
                <a:lnTo>
                  <a:pt x="809544" y="667926"/>
                </a:lnTo>
                <a:cubicBezTo>
                  <a:pt x="867862" y="667926"/>
                  <a:pt x="914514" y="620898"/>
                  <a:pt x="914514" y="562112"/>
                </a:cubicBezTo>
                <a:lnTo>
                  <a:pt x="914514" y="105930"/>
                </a:lnTo>
                <a:cubicBezTo>
                  <a:pt x="912180" y="49495"/>
                  <a:pt x="865528" y="115"/>
                  <a:pt x="807213" y="115"/>
                </a:cubicBezTo>
                <a:moveTo>
                  <a:pt x="760557" y="157662"/>
                </a:moveTo>
                <a:cubicBezTo>
                  <a:pt x="760557" y="157662"/>
                  <a:pt x="760557" y="160013"/>
                  <a:pt x="760557" y="157662"/>
                </a:cubicBezTo>
                <a:lnTo>
                  <a:pt x="760557" y="160013"/>
                </a:lnTo>
                <a:lnTo>
                  <a:pt x="499303" y="510381"/>
                </a:lnTo>
                <a:lnTo>
                  <a:pt x="492305" y="505677"/>
                </a:lnTo>
                <a:lnTo>
                  <a:pt x="287030" y="355185"/>
                </a:lnTo>
                <a:lnTo>
                  <a:pt x="214718" y="449242"/>
                </a:lnTo>
                <a:cubicBezTo>
                  <a:pt x="207721" y="460999"/>
                  <a:pt x="193724" y="465703"/>
                  <a:pt x="182061" y="460999"/>
                </a:cubicBezTo>
                <a:cubicBezTo>
                  <a:pt x="168065" y="456296"/>
                  <a:pt x="161067" y="439835"/>
                  <a:pt x="165733" y="425728"/>
                </a:cubicBezTo>
                <a:cubicBezTo>
                  <a:pt x="165733" y="423378"/>
                  <a:pt x="165733" y="423378"/>
                  <a:pt x="168065" y="421024"/>
                </a:cubicBezTo>
                <a:lnTo>
                  <a:pt x="266036" y="291695"/>
                </a:lnTo>
                <a:lnTo>
                  <a:pt x="275368" y="279937"/>
                </a:lnTo>
                <a:lnTo>
                  <a:pt x="487638" y="437485"/>
                </a:lnTo>
                <a:lnTo>
                  <a:pt x="718573" y="129444"/>
                </a:lnTo>
                <a:cubicBezTo>
                  <a:pt x="725571" y="122390"/>
                  <a:pt x="737233" y="120039"/>
                  <a:pt x="746561" y="124741"/>
                </a:cubicBezTo>
                <a:cubicBezTo>
                  <a:pt x="760557" y="129444"/>
                  <a:pt x="767555" y="143553"/>
                  <a:pt x="760557" y="157662"/>
                </a:cubicBezTo>
              </a:path>
            </a:pathLst>
          </a:custGeom>
          <a:solidFill>
            <a:srgbClr val="FFFFFF"/>
          </a:solidFill>
          <a:ln w="32667" cap="flat">
            <a:noFill/>
            <a:prstDash val="solid"/>
            <a:miter/>
          </a:ln>
          <a:effectLst>
            <a:outerShdw blurRad="101600" dist="38100" dir="2700000" algn="tl" rotWithShape="0">
              <a:schemeClr val="accent1">
                <a:lumMod val="75000"/>
                <a:alpha val="25000"/>
              </a:schemeClr>
            </a:outerShdw>
          </a:effectLst>
        </p:spPr>
        <p:txBody>
          <a:bodyPr rot="0" spcFirstLastPara="0" vertOverflow="overflow" horzOverflow="overflow" vert="horz" wrap="square" lIns="84433" tIns="42216" rIns="84433" bIns="42216"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l">
              <a:buClrTx/>
              <a:buSzTx/>
              <a:buFontTx/>
            </a:pPr>
            <a:endParaRPr lang="zh-CN" altLang="en-US" sz="1660">
              <a:solidFill>
                <a:schemeClr val="tx1"/>
              </a:solidFill>
              <a:sym typeface="+mn-ea"/>
            </a:endParaRPr>
          </a:p>
        </p:txBody>
      </p:sp>
      <p:sp>
        <p:nvSpPr>
          <p:cNvPr id="18" name="图形 9" descr="343439383331313b343532303032303bb8f6c8cbd0c5cfa2"/>
          <p:cNvSpPr/>
          <p:nvPr>
            <p:custDataLst>
              <p:tags r:id="rId25"/>
            </p:custDataLst>
          </p:nvPr>
        </p:nvSpPr>
        <p:spPr>
          <a:xfrm>
            <a:off x="3292939" y="4235550"/>
            <a:ext cx="192107" cy="192107"/>
          </a:xfrm>
          <a:custGeom>
            <a:avLst/>
            <a:gdLst>
              <a:gd name="connsiteX0" fmla="*/ 830114 w 914032"/>
              <a:gd name="connsiteY0" fmla="*/ 114 h 914398"/>
              <a:gd name="connsiteX1" fmla="*/ 667948 w 914032"/>
              <a:gd name="connsiteY1" fmla="*/ 114 h 914398"/>
              <a:gd name="connsiteX2" fmla="*/ 663524 w 914032"/>
              <a:gd name="connsiteY2" fmla="*/ 114 h 914398"/>
              <a:gd name="connsiteX3" fmla="*/ 143116 w 914032"/>
              <a:gd name="connsiteY3" fmla="*/ 1591 h 914398"/>
              <a:gd name="connsiteX4" fmla="*/ 60558 w 914032"/>
              <a:gd name="connsiteY4" fmla="*/ 84316 h 914398"/>
              <a:gd name="connsiteX5" fmla="*/ 60558 w 914032"/>
              <a:gd name="connsiteY5" fmla="*/ 208402 h 914398"/>
              <a:gd name="connsiteX6" fmla="*/ 154910 w 914032"/>
              <a:gd name="connsiteY6" fmla="*/ 208402 h 914398"/>
              <a:gd name="connsiteX7" fmla="*/ 185869 w 914032"/>
              <a:gd name="connsiteY7" fmla="*/ 239424 h 914398"/>
              <a:gd name="connsiteX8" fmla="*/ 185869 w 914032"/>
              <a:gd name="connsiteY8" fmla="*/ 260105 h 914398"/>
              <a:gd name="connsiteX9" fmla="*/ 154910 w 914032"/>
              <a:gd name="connsiteY9" fmla="*/ 291127 h 914398"/>
              <a:gd name="connsiteX10" fmla="*/ 144590 w 914032"/>
              <a:gd name="connsiteY10" fmla="*/ 291127 h 914398"/>
              <a:gd name="connsiteX11" fmla="*/ 144590 w 914032"/>
              <a:gd name="connsiteY11" fmla="*/ 280786 h 914398"/>
              <a:gd name="connsiteX12" fmla="*/ 113631 w 914032"/>
              <a:gd name="connsiteY12" fmla="*/ 249765 h 914398"/>
              <a:gd name="connsiteX13" fmla="*/ 28125 w 914032"/>
              <a:gd name="connsiteY13" fmla="*/ 249765 h 914398"/>
              <a:gd name="connsiteX14" fmla="*/ 1588 w 914032"/>
              <a:gd name="connsiteY14" fmla="*/ 270446 h 914398"/>
              <a:gd name="connsiteX15" fmla="*/ 114 w 914032"/>
              <a:gd name="connsiteY15" fmla="*/ 280786 h 914398"/>
              <a:gd name="connsiteX16" fmla="*/ 114 w 914032"/>
              <a:gd name="connsiteY16" fmla="*/ 301467 h 914398"/>
              <a:gd name="connsiteX17" fmla="*/ 31073 w 914032"/>
              <a:gd name="connsiteY17" fmla="*/ 332488 h 914398"/>
              <a:gd name="connsiteX18" fmla="*/ 62032 w 914032"/>
              <a:gd name="connsiteY18" fmla="*/ 332488 h 914398"/>
              <a:gd name="connsiteX19" fmla="*/ 62032 w 914032"/>
              <a:gd name="connsiteY19" fmla="*/ 561458 h 914398"/>
              <a:gd name="connsiteX20" fmla="*/ 156384 w 914032"/>
              <a:gd name="connsiteY20" fmla="*/ 561458 h 914398"/>
              <a:gd name="connsiteX21" fmla="*/ 187343 w 914032"/>
              <a:gd name="connsiteY21" fmla="*/ 592482 h 914398"/>
              <a:gd name="connsiteX22" fmla="*/ 187343 w 914032"/>
              <a:gd name="connsiteY22" fmla="*/ 613160 h 914398"/>
              <a:gd name="connsiteX23" fmla="*/ 156384 w 914032"/>
              <a:gd name="connsiteY23" fmla="*/ 644183 h 914398"/>
              <a:gd name="connsiteX24" fmla="*/ 146064 w 914032"/>
              <a:gd name="connsiteY24" fmla="*/ 644183 h 914398"/>
              <a:gd name="connsiteX25" fmla="*/ 146064 w 914032"/>
              <a:gd name="connsiteY25" fmla="*/ 635321 h 914398"/>
              <a:gd name="connsiteX26" fmla="*/ 115105 w 914032"/>
              <a:gd name="connsiteY26" fmla="*/ 604298 h 914398"/>
              <a:gd name="connsiteX27" fmla="*/ 29599 w 914032"/>
              <a:gd name="connsiteY27" fmla="*/ 604298 h 914398"/>
              <a:gd name="connsiteX28" fmla="*/ 3062 w 914032"/>
              <a:gd name="connsiteY28" fmla="*/ 624979 h 914398"/>
              <a:gd name="connsiteX29" fmla="*/ 1588 w 914032"/>
              <a:gd name="connsiteY29" fmla="*/ 635321 h 914398"/>
              <a:gd name="connsiteX30" fmla="*/ 1588 w 914032"/>
              <a:gd name="connsiteY30" fmla="*/ 655999 h 914398"/>
              <a:gd name="connsiteX31" fmla="*/ 32548 w 914032"/>
              <a:gd name="connsiteY31" fmla="*/ 687023 h 914398"/>
              <a:gd name="connsiteX32" fmla="*/ 63507 w 914032"/>
              <a:gd name="connsiteY32" fmla="*/ 687023 h 914398"/>
              <a:gd name="connsiteX33" fmla="*/ 63507 w 914032"/>
              <a:gd name="connsiteY33" fmla="*/ 831791 h 914398"/>
              <a:gd name="connsiteX34" fmla="*/ 146064 w 914032"/>
              <a:gd name="connsiteY34" fmla="*/ 914513 h 914398"/>
              <a:gd name="connsiteX35" fmla="*/ 831588 w 914032"/>
              <a:gd name="connsiteY35" fmla="*/ 914513 h 914398"/>
              <a:gd name="connsiteX36" fmla="*/ 914146 w 914032"/>
              <a:gd name="connsiteY36" fmla="*/ 831791 h 914398"/>
              <a:gd name="connsiteX37" fmla="*/ 914146 w 914032"/>
              <a:gd name="connsiteY37" fmla="*/ 82838 h 914398"/>
              <a:gd name="connsiteX38" fmla="*/ 830114 w 914032"/>
              <a:gd name="connsiteY38" fmla="*/ 114 h 914398"/>
              <a:gd name="connsiteX39" fmla="*/ 769672 w 914032"/>
              <a:gd name="connsiteY39" fmla="*/ 676680 h 914398"/>
              <a:gd name="connsiteX40" fmla="*/ 768198 w 914032"/>
              <a:gd name="connsiteY40" fmla="*/ 681115 h 914398"/>
              <a:gd name="connsiteX41" fmla="*/ 759352 w 914032"/>
              <a:gd name="connsiteY41" fmla="*/ 691454 h 914398"/>
              <a:gd name="connsiteX42" fmla="*/ 750507 w 914032"/>
              <a:gd name="connsiteY42" fmla="*/ 695885 h 914398"/>
              <a:gd name="connsiteX43" fmla="*/ 744609 w 914032"/>
              <a:gd name="connsiteY43" fmla="*/ 697362 h 914398"/>
              <a:gd name="connsiteX44" fmla="*/ 299386 w 914032"/>
              <a:gd name="connsiteY44" fmla="*/ 697362 h 914398"/>
              <a:gd name="connsiteX45" fmla="*/ 289066 w 914032"/>
              <a:gd name="connsiteY45" fmla="*/ 692931 h 914398"/>
              <a:gd name="connsiteX46" fmla="*/ 281695 w 914032"/>
              <a:gd name="connsiteY46" fmla="*/ 682592 h 914398"/>
              <a:gd name="connsiteX47" fmla="*/ 280221 w 914032"/>
              <a:gd name="connsiteY47" fmla="*/ 678157 h 914398"/>
              <a:gd name="connsiteX48" fmla="*/ 280221 w 914032"/>
              <a:gd name="connsiteY48" fmla="*/ 636798 h 914398"/>
              <a:gd name="connsiteX49" fmla="*/ 280221 w 914032"/>
              <a:gd name="connsiteY49" fmla="*/ 635321 h 914398"/>
              <a:gd name="connsiteX50" fmla="*/ 281695 w 914032"/>
              <a:gd name="connsiteY50" fmla="*/ 633841 h 914398"/>
              <a:gd name="connsiteX51" fmla="*/ 370150 w 914032"/>
              <a:gd name="connsiteY51" fmla="*/ 573277 h 914398"/>
              <a:gd name="connsiteX52" fmla="*/ 457130 w 914032"/>
              <a:gd name="connsiteY52" fmla="*/ 509757 h 914398"/>
              <a:gd name="connsiteX53" fmla="*/ 457130 w 914032"/>
              <a:gd name="connsiteY53" fmla="*/ 500891 h 914398"/>
              <a:gd name="connsiteX54" fmla="*/ 452709 w 914032"/>
              <a:gd name="connsiteY54" fmla="*/ 490552 h 914398"/>
              <a:gd name="connsiteX55" fmla="*/ 405533 w 914032"/>
              <a:gd name="connsiteY55" fmla="*/ 370896 h 914398"/>
              <a:gd name="connsiteX56" fmla="*/ 524944 w 914032"/>
              <a:gd name="connsiteY56" fmla="*/ 220220 h 914398"/>
              <a:gd name="connsiteX57" fmla="*/ 644359 w 914032"/>
              <a:gd name="connsiteY57" fmla="*/ 370896 h 914398"/>
              <a:gd name="connsiteX58" fmla="*/ 597183 w 914032"/>
              <a:gd name="connsiteY58" fmla="*/ 490552 h 914398"/>
              <a:gd name="connsiteX59" fmla="*/ 592762 w 914032"/>
              <a:gd name="connsiteY59" fmla="*/ 500891 h 914398"/>
              <a:gd name="connsiteX60" fmla="*/ 592762 w 914032"/>
              <a:gd name="connsiteY60" fmla="*/ 509757 h 914398"/>
              <a:gd name="connsiteX61" fmla="*/ 679742 w 914032"/>
              <a:gd name="connsiteY61" fmla="*/ 573277 h 914398"/>
              <a:gd name="connsiteX62" fmla="*/ 768198 w 914032"/>
              <a:gd name="connsiteY62" fmla="*/ 633841 h 914398"/>
              <a:gd name="connsiteX63" fmla="*/ 769672 w 914032"/>
              <a:gd name="connsiteY63" fmla="*/ 635321 h 914398"/>
              <a:gd name="connsiteX64" fmla="*/ 769672 w 914032"/>
              <a:gd name="connsiteY64" fmla="*/ 636798 h 914398"/>
              <a:gd name="connsiteX65" fmla="*/ 769672 w 914032"/>
              <a:gd name="connsiteY65" fmla="*/ 676680 h 9143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914032" h="914398">
                <a:moveTo>
                  <a:pt x="830114" y="114"/>
                </a:moveTo>
                <a:lnTo>
                  <a:pt x="667948" y="114"/>
                </a:lnTo>
                <a:lnTo>
                  <a:pt x="663524" y="114"/>
                </a:lnTo>
                <a:lnTo>
                  <a:pt x="143116" y="1591"/>
                </a:lnTo>
                <a:cubicBezTo>
                  <a:pt x="97414" y="1591"/>
                  <a:pt x="60558" y="38522"/>
                  <a:pt x="60558" y="84316"/>
                </a:cubicBezTo>
                <a:lnTo>
                  <a:pt x="60558" y="208402"/>
                </a:lnTo>
                <a:lnTo>
                  <a:pt x="154910" y="208402"/>
                </a:lnTo>
                <a:cubicBezTo>
                  <a:pt x="172601" y="208402"/>
                  <a:pt x="185869" y="221697"/>
                  <a:pt x="185869" y="239424"/>
                </a:cubicBezTo>
                <a:lnTo>
                  <a:pt x="185869" y="260105"/>
                </a:lnTo>
                <a:cubicBezTo>
                  <a:pt x="185869" y="277832"/>
                  <a:pt x="172601" y="291127"/>
                  <a:pt x="154910" y="291127"/>
                </a:cubicBezTo>
                <a:lnTo>
                  <a:pt x="144590" y="291127"/>
                </a:lnTo>
                <a:lnTo>
                  <a:pt x="144590" y="280786"/>
                </a:lnTo>
                <a:cubicBezTo>
                  <a:pt x="144590" y="263059"/>
                  <a:pt x="131322" y="249765"/>
                  <a:pt x="113631" y="249765"/>
                </a:cubicBezTo>
                <a:lnTo>
                  <a:pt x="28125" y="249765"/>
                </a:lnTo>
                <a:cubicBezTo>
                  <a:pt x="16331" y="251242"/>
                  <a:pt x="6011" y="258628"/>
                  <a:pt x="1588" y="270446"/>
                </a:cubicBezTo>
                <a:cubicBezTo>
                  <a:pt x="114" y="273400"/>
                  <a:pt x="114" y="277832"/>
                  <a:pt x="114" y="280786"/>
                </a:cubicBezTo>
                <a:lnTo>
                  <a:pt x="114" y="301467"/>
                </a:lnTo>
                <a:cubicBezTo>
                  <a:pt x="114" y="319194"/>
                  <a:pt x="13382" y="332488"/>
                  <a:pt x="31073" y="332488"/>
                </a:cubicBezTo>
                <a:lnTo>
                  <a:pt x="62032" y="332488"/>
                </a:lnTo>
                <a:lnTo>
                  <a:pt x="62032" y="561458"/>
                </a:lnTo>
                <a:lnTo>
                  <a:pt x="156384" y="561458"/>
                </a:lnTo>
                <a:cubicBezTo>
                  <a:pt x="174075" y="561458"/>
                  <a:pt x="187343" y="574754"/>
                  <a:pt x="187343" y="592482"/>
                </a:cubicBezTo>
                <a:lnTo>
                  <a:pt x="187343" y="613160"/>
                </a:lnTo>
                <a:cubicBezTo>
                  <a:pt x="187343" y="630887"/>
                  <a:pt x="174075" y="644183"/>
                  <a:pt x="156384" y="644183"/>
                </a:cubicBezTo>
                <a:lnTo>
                  <a:pt x="146064" y="644183"/>
                </a:lnTo>
                <a:lnTo>
                  <a:pt x="146064" y="635321"/>
                </a:lnTo>
                <a:cubicBezTo>
                  <a:pt x="146064" y="617594"/>
                  <a:pt x="132796" y="604298"/>
                  <a:pt x="115105" y="604298"/>
                </a:cubicBezTo>
                <a:lnTo>
                  <a:pt x="29599" y="604298"/>
                </a:lnTo>
                <a:cubicBezTo>
                  <a:pt x="17805" y="605775"/>
                  <a:pt x="7485" y="613160"/>
                  <a:pt x="3062" y="624979"/>
                </a:cubicBezTo>
                <a:cubicBezTo>
                  <a:pt x="1588" y="627933"/>
                  <a:pt x="1588" y="632364"/>
                  <a:pt x="1588" y="635321"/>
                </a:cubicBezTo>
                <a:lnTo>
                  <a:pt x="1588" y="655999"/>
                </a:lnTo>
                <a:cubicBezTo>
                  <a:pt x="1588" y="673726"/>
                  <a:pt x="14856" y="687023"/>
                  <a:pt x="32548" y="687023"/>
                </a:cubicBezTo>
                <a:lnTo>
                  <a:pt x="63507" y="687023"/>
                </a:lnTo>
                <a:lnTo>
                  <a:pt x="63507" y="831791"/>
                </a:lnTo>
                <a:cubicBezTo>
                  <a:pt x="63507" y="877585"/>
                  <a:pt x="100363" y="914513"/>
                  <a:pt x="146064" y="914513"/>
                </a:cubicBezTo>
                <a:lnTo>
                  <a:pt x="831588" y="914513"/>
                </a:lnTo>
                <a:cubicBezTo>
                  <a:pt x="877290" y="914513"/>
                  <a:pt x="914146" y="877585"/>
                  <a:pt x="914146" y="831791"/>
                </a:cubicBezTo>
                <a:lnTo>
                  <a:pt x="914146" y="82838"/>
                </a:lnTo>
                <a:cubicBezTo>
                  <a:pt x="912673" y="37045"/>
                  <a:pt x="875816" y="114"/>
                  <a:pt x="830114" y="114"/>
                </a:cubicBezTo>
                <a:moveTo>
                  <a:pt x="769672" y="676680"/>
                </a:moveTo>
                <a:cubicBezTo>
                  <a:pt x="769672" y="676680"/>
                  <a:pt x="768198" y="679638"/>
                  <a:pt x="768198" y="681115"/>
                </a:cubicBezTo>
                <a:cubicBezTo>
                  <a:pt x="766721" y="684069"/>
                  <a:pt x="762300" y="688500"/>
                  <a:pt x="759352" y="691454"/>
                </a:cubicBezTo>
                <a:lnTo>
                  <a:pt x="750507" y="695885"/>
                </a:lnTo>
                <a:lnTo>
                  <a:pt x="744609" y="697362"/>
                </a:lnTo>
                <a:lnTo>
                  <a:pt x="299386" y="697362"/>
                </a:lnTo>
                <a:cubicBezTo>
                  <a:pt x="296438" y="695885"/>
                  <a:pt x="292015" y="694408"/>
                  <a:pt x="289066" y="692931"/>
                </a:cubicBezTo>
                <a:cubicBezTo>
                  <a:pt x="286118" y="691454"/>
                  <a:pt x="283169" y="687023"/>
                  <a:pt x="281695" y="682592"/>
                </a:cubicBezTo>
                <a:cubicBezTo>
                  <a:pt x="281695" y="681115"/>
                  <a:pt x="280221" y="678157"/>
                  <a:pt x="280221" y="678157"/>
                </a:cubicBezTo>
                <a:cubicBezTo>
                  <a:pt x="278747" y="676680"/>
                  <a:pt x="274324" y="657479"/>
                  <a:pt x="280221" y="636798"/>
                </a:cubicBezTo>
                <a:lnTo>
                  <a:pt x="280221" y="635321"/>
                </a:lnTo>
                <a:lnTo>
                  <a:pt x="281695" y="633841"/>
                </a:lnTo>
                <a:cubicBezTo>
                  <a:pt x="296438" y="614640"/>
                  <a:pt x="331820" y="593959"/>
                  <a:pt x="370150" y="573277"/>
                </a:cubicBezTo>
                <a:cubicBezTo>
                  <a:pt x="405533" y="554073"/>
                  <a:pt x="457130" y="524527"/>
                  <a:pt x="457130" y="509757"/>
                </a:cubicBezTo>
                <a:lnTo>
                  <a:pt x="457130" y="500891"/>
                </a:lnTo>
                <a:cubicBezTo>
                  <a:pt x="457130" y="496460"/>
                  <a:pt x="455656" y="493506"/>
                  <a:pt x="452709" y="490552"/>
                </a:cubicBezTo>
                <a:cubicBezTo>
                  <a:pt x="421747" y="459529"/>
                  <a:pt x="405533" y="416689"/>
                  <a:pt x="405533" y="370896"/>
                </a:cubicBezTo>
                <a:cubicBezTo>
                  <a:pt x="405533" y="297036"/>
                  <a:pt x="420274" y="220220"/>
                  <a:pt x="524944" y="220220"/>
                </a:cubicBezTo>
                <a:cubicBezTo>
                  <a:pt x="629618" y="220220"/>
                  <a:pt x="644359" y="295558"/>
                  <a:pt x="644359" y="370896"/>
                </a:cubicBezTo>
                <a:cubicBezTo>
                  <a:pt x="644359" y="416689"/>
                  <a:pt x="628145" y="459529"/>
                  <a:pt x="597183" y="490552"/>
                </a:cubicBezTo>
                <a:cubicBezTo>
                  <a:pt x="594236" y="493506"/>
                  <a:pt x="592762" y="496460"/>
                  <a:pt x="592762" y="500891"/>
                </a:cubicBezTo>
                <a:lnTo>
                  <a:pt x="592762" y="509757"/>
                </a:lnTo>
                <a:cubicBezTo>
                  <a:pt x="592762" y="524527"/>
                  <a:pt x="645833" y="554073"/>
                  <a:pt x="679742" y="573277"/>
                </a:cubicBezTo>
                <a:cubicBezTo>
                  <a:pt x="718072" y="593959"/>
                  <a:pt x="753454" y="614640"/>
                  <a:pt x="768198" y="633841"/>
                </a:cubicBezTo>
                <a:lnTo>
                  <a:pt x="769672" y="635321"/>
                </a:lnTo>
                <a:lnTo>
                  <a:pt x="769672" y="636798"/>
                </a:lnTo>
                <a:cubicBezTo>
                  <a:pt x="777044" y="655999"/>
                  <a:pt x="771145" y="675203"/>
                  <a:pt x="769672" y="676680"/>
                </a:cubicBezTo>
              </a:path>
            </a:pathLst>
          </a:custGeom>
          <a:solidFill>
            <a:srgbClr val="FFFFFF"/>
          </a:solidFill>
          <a:ln w="32667" cap="flat">
            <a:noFill/>
            <a:prstDash val="solid"/>
            <a:miter/>
          </a:ln>
          <a:effectLst>
            <a:outerShdw blurRad="101600" dist="38100" dir="2700000" algn="tl" rotWithShape="0">
              <a:schemeClr val="accent2">
                <a:lumMod val="75000"/>
                <a:alpha val="25000"/>
              </a:schemeClr>
            </a:outerShdw>
          </a:effectLst>
        </p:spPr>
        <p:txBody>
          <a:bodyPr rot="0" spcFirstLastPara="0" vertOverflow="overflow" horzOverflow="overflow" vert="horz" wrap="square" lIns="84433" tIns="42216" rIns="84433" bIns="42216"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l">
              <a:buClrTx/>
              <a:buSzTx/>
              <a:buFontTx/>
            </a:pPr>
            <a:endParaRPr lang="zh-CN" altLang="en-US" sz="1660">
              <a:solidFill>
                <a:schemeClr val="tx1"/>
              </a:solidFill>
              <a:sym typeface="+mn-ea"/>
            </a:endParaRPr>
          </a:p>
        </p:txBody>
      </p:sp>
      <p:sp>
        <p:nvSpPr>
          <p:cNvPr id="21" name="图形 10" descr="343439383331313b343532303032333bc6f3d2b5bcf2bde9"/>
          <p:cNvSpPr/>
          <p:nvPr>
            <p:custDataLst>
              <p:tags r:id="rId26"/>
            </p:custDataLst>
          </p:nvPr>
        </p:nvSpPr>
        <p:spPr>
          <a:xfrm>
            <a:off x="5056405" y="4835477"/>
            <a:ext cx="192107" cy="192107"/>
          </a:xfrm>
          <a:custGeom>
            <a:avLst/>
            <a:gdLst>
              <a:gd name="connsiteX0" fmla="*/ 883098 w 914400"/>
              <a:gd name="connsiteY0" fmla="*/ 848808 h 914400"/>
              <a:gd name="connsiteX1" fmla="*/ 914514 w 914400"/>
              <a:gd name="connsiteY1" fmla="*/ 883098 h 914400"/>
              <a:gd name="connsiteX2" fmla="*/ 883098 w 914400"/>
              <a:gd name="connsiteY2" fmla="*/ 914514 h 914400"/>
              <a:gd name="connsiteX3" fmla="*/ 31465 w 914400"/>
              <a:gd name="connsiteY3" fmla="*/ 914514 h 914400"/>
              <a:gd name="connsiteX4" fmla="*/ 114 w 914400"/>
              <a:gd name="connsiteY4" fmla="*/ 880224 h 914400"/>
              <a:gd name="connsiteX5" fmla="*/ 31530 w 914400"/>
              <a:gd name="connsiteY5" fmla="*/ 848808 h 914400"/>
              <a:gd name="connsiteX6" fmla="*/ 80124 w 914400"/>
              <a:gd name="connsiteY6" fmla="*/ 848808 h 914400"/>
              <a:gd name="connsiteX7" fmla="*/ 80124 w 914400"/>
              <a:gd name="connsiteY7" fmla="*/ 45834 h 914400"/>
              <a:gd name="connsiteX8" fmla="*/ 125844 w 914400"/>
              <a:gd name="connsiteY8" fmla="*/ 114 h 914400"/>
              <a:gd name="connsiteX9" fmla="*/ 545880 w 914400"/>
              <a:gd name="connsiteY9" fmla="*/ 114 h 914400"/>
              <a:gd name="connsiteX10" fmla="*/ 591600 w 914400"/>
              <a:gd name="connsiteY10" fmla="*/ 45834 h 914400"/>
              <a:gd name="connsiteX11" fmla="*/ 591600 w 914400"/>
              <a:gd name="connsiteY11" fmla="*/ 300168 h 914400"/>
              <a:gd name="connsiteX12" fmla="*/ 771672 w 914400"/>
              <a:gd name="connsiteY12" fmla="*/ 357318 h 914400"/>
              <a:gd name="connsiteX13" fmla="*/ 834504 w 914400"/>
              <a:gd name="connsiteY13" fmla="*/ 443010 h 914400"/>
              <a:gd name="connsiteX14" fmla="*/ 834504 w 914400"/>
              <a:gd name="connsiteY14" fmla="*/ 848808 h 914400"/>
              <a:gd name="connsiteX15" fmla="*/ 883098 w 914400"/>
              <a:gd name="connsiteY15" fmla="*/ 848808 h 914400"/>
              <a:gd name="connsiteX16" fmla="*/ 377304 w 914400"/>
              <a:gd name="connsiteY16" fmla="*/ 191485 h 914400"/>
              <a:gd name="connsiteX17" fmla="*/ 377304 w 914400"/>
              <a:gd name="connsiteY17" fmla="*/ 271495 h 914400"/>
              <a:gd name="connsiteX18" fmla="*/ 505908 w 914400"/>
              <a:gd name="connsiteY18" fmla="*/ 271495 h 914400"/>
              <a:gd name="connsiteX19" fmla="*/ 505908 w 914400"/>
              <a:gd name="connsiteY19" fmla="*/ 191550 h 914400"/>
              <a:gd name="connsiteX20" fmla="*/ 377304 w 914400"/>
              <a:gd name="connsiteY20" fmla="*/ 191550 h 914400"/>
              <a:gd name="connsiteX21" fmla="*/ 377304 w 914400"/>
              <a:gd name="connsiteY21" fmla="*/ 191550 h 914400"/>
              <a:gd name="connsiteX22" fmla="*/ 377304 w 914400"/>
              <a:gd name="connsiteY22" fmla="*/ 191485 h 914400"/>
              <a:gd name="connsiteX23" fmla="*/ 294420 w 914400"/>
              <a:gd name="connsiteY23" fmla="*/ 697279 h 914400"/>
              <a:gd name="connsiteX24" fmla="*/ 294420 w 914400"/>
              <a:gd name="connsiteY24" fmla="*/ 617334 h 914400"/>
              <a:gd name="connsiteX25" fmla="*/ 165882 w 914400"/>
              <a:gd name="connsiteY25" fmla="*/ 617334 h 914400"/>
              <a:gd name="connsiteX26" fmla="*/ 165882 w 914400"/>
              <a:gd name="connsiteY26" fmla="*/ 697344 h 914400"/>
              <a:gd name="connsiteX27" fmla="*/ 294420 w 914400"/>
              <a:gd name="connsiteY27" fmla="*/ 697344 h 914400"/>
              <a:gd name="connsiteX28" fmla="*/ 294420 w 914400"/>
              <a:gd name="connsiteY28" fmla="*/ 697344 h 914400"/>
              <a:gd name="connsiteX29" fmla="*/ 294420 w 914400"/>
              <a:gd name="connsiteY29" fmla="*/ 697279 h 914400"/>
              <a:gd name="connsiteX30" fmla="*/ 165882 w 914400"/>
              <a:gd name="connsiteY30" fmla="*/ 485856 h 914400"/>
              <a:gd name="connsiteX31" fmla="*/ 294420 w 914400"/>
              <a:gd name="connsiteY31" fmla="*/ 485856 h 914400"/>
              <a:gd name="connsiteX32" fmla="*/ 294420 w 914400"/>
              <a:gd name="connsiteY32" fmla="*/ 405912 h 914400"/>
              <a:gd name="connsiteX33" fmla="*/ 165882 w 914400"/>
              <a:gd name="connsiteY33" fmla="*/ 405912 h 914400"/>
              <a:gd name="connsiteX34" fmla="*/ 165882 w 914400"/>
              <a:gd name="connsiteY34" fmla="*/ 485987 h 914400"/>
              <a:gd name="connsiteX35" fmla="*/ 165882 w 914400"/>
              <a:gd name="connsiteY35" fmla="*/ 485856 h 914400"/>
              <a:gd name="connsiteX36" fmla="*/ 165882 w 914400"/>
              <a:gd name="connsiteY36" fmla="*/ 271626 h 914400"/>
              <a:gd name="connsiteX37" fmla="*/ 294420 w 914400"/>
              <a:gd name="connsiteY37" fmla="*/ 271626 h 914400"/>
              <a:gd name="connsiteX38" fmla="*/ 294420 w 914400"/>
              <a:gd name="connsiteY38" fmla="*/ 191485 h 914400"/>
              <a:gd name="connsiteX39" fmla="*/ 165882 w 914400"/>
              <a:gd name="connsiteY39" fmla="*/ 191485 h 914400"/>
              <a:gd name="connsiteX40" fmla="*/ 165882 w 914400"/>
              <a:gd name="connsiteY40" fmla="*/ 271495 h 914400"/>
              <a:gd name="connsiteX41" fmla="*/ 165882 w 914400"/>
              <a:gd name="connsiteY41" fmla="*/ 271626 h 914400"/>
              <a:gd name="connsiteX42" fmla="*/ 377304 w 914400"/>
              <a:gd name="connsiteY42" fmla="*/ 403038 h 914400"/>
              <a:gd name="connsiteX43" fmla="*/ 377304 w 914400"/>
              <a:gd name="connsiteY43" fmla="*/ 485922 h 914400"/>
              <a:gd name="connsiteX44" fmla="*/ 505908 w 914400"/>
              <a:gd name="connsiteY44" fmla="*/ 485922 h 914400"/>
              <a:gd name="connsiteX45" fmla="*/ 505908 w 914400"/>
              <a:gd name="connsiteY45" fmla="*/ 402973 h 914400"/>
              <a:gd name="connsiteX46" fmla="*/ 377304 w 914400"/>
              <a:gd name="connsiteY46" fmla="*/ 402973 h 914400"/>
              <a:gd name="connsiteX47" fmla="*/ 377304 w 914400"/>
              <a:gd name="connsiteY47" fmla="*/ 402973 h 914400"/>
              <a:gd name="connsiteX48" fmla="*/ 377304 w 914400"/>
              <a:gd name="connsiteY48" fmla="*/ 403038 h 914400"/>
              <a:gd name="connsiteX49" fmla="*/ 508782 w 914400"/>
              <a:gd name="connsiteY49" fmla="*/ 697344 h 914400"/>
              <a:gd name="connsiteX50" fmla="*/ 508782 w 914400"/>
              <a:gd name="connsiteY50" fmla="*/ 617334 h 914400"/>
              <a:gd name="connsiteX51" fmla="*/ 380113 w 914400"/>
              <a:gd name="connsiteY51" fmla="*/ 617334 h 914400"/>
              <a:gd name="connsiteX52" fmla="*/ 380113 w 914400"/>
              <a:gd name="connsiteY52" fmla="*/ 697344 h 914400"/>
              <a:gd name="connsiteX53" fmla="*/ 508782 w 914400"/>
              <a:gd name="connsiteY53" fmla="*/ 697344 h 914400"/>
              <a:gd name="connsiteX54" fmla="*/ 508782 w 914400"/>
              <a:gd name="connsiteY54" fmla="*/ 697344 h 914400"/>
              <a:gd name="connsiteX55" fmla="*/ 645942 w 914400"/>
              <a:gd name="connsiteY55" fmla="*/ 791658 h 914400"/>
              <a:gd name="connsiteX56" fmla="*/ 711648 w 914400"/>
              <a:gd name="connsiteY56" fmla="*/ 791658 h 914400"/>
              <a:gd name="connsiteX57" fmla="*/ 711648 w 914400"/>
              <a:gd name="connsiteY57" fmla="*/ 660180 h 914400"/>
              <a:gd name="connsiteX58" fmla="*/ 645942 w 914400"/>
              <a:gd name="connsiteY58" fmla="*/ 660180 h 914400"/>
              <a:gd name="connsiteX59" fmla="*/ 645942 w 914400"/>
              <a:gd name="connsiteY59" fmla="*/ 791658 h 914400"/>
              <a:gd name="connsiteX60" fmla="*/ 645942 w 914400"/>
              <a:gd name="connsiteY60" fmla="*/ 600222 h 914400"/>
              <a:gd name="connsiteX61" fmla="*/ 711648 w 914400"/>
              <a:gd name="connsiteY61" fmla="*/ 600222 h 914400"/>
              <a:gd name="connsiteX62" fmla="*/ 711648 w 914400"/>
              <a:gd name="connsiteY62" fmla="*/ 468744 h 914400"/>
              <a:gd name="connsiteX63" fmla="*/ 645942 w 914400"/>
              <a:gd name="connsiteY63" fmla="*/ 468744 h 914400"/>
              <a:gd name="connsiteX64" fmla="*/ 645942 w 914400"/>
              <a:gd name="connsiteY64" fmla="*/ 600222 h 914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914400" h="914400">
                <a:moveTo>
                  <a:pt x="883098" y="848808"/>
                </a:moveTo>
                <a:cubicBezTo>
                  <a:pt x="900210" y="848808"/>
                  <a:pt x="914514" y="863047"/>
                  <a:pt x="914514" y="883098"/>
                </a:cubicBezTo>
                <a:cubicBezTo>
                  <a:pt x="914338" y="900374"/>
                  <a:pt x="900374" y="914338"/>
                  <a:pt x="883098" y="914514"/>
                </a:cubicBezTo>
                <a:lnTo>
                  <a:pt x="31465" y="914514"/>
                </a:lnTo>
                <a:cubicBezTo>
                  <a:pt x="14483" y="914514"/>
                  <a:pt x="114" y="900210"/>
                  <a:pt x="114" y="880224"/>
                </a:cubicBezTo>
                <a:cubicBezTo>
                  <a:pt x="114" y="863047"/>
                  <a:pt x="14418" y="848808"/>
                  <a:pt x="31530" y="848808"/>
                </a:cubicBezTo>
                <a:lnTo>
                  <a:pt x="80124" y="848808"/>
                </a:lnTo>
                <a:lnTo>
                  <a:pt x="80124" y="45834"/>
                </a:lnTo>
                <a:cubicBezTo>
                  <a:pt x="80124" y="20100"/>
                  <a:pt x="100110" y="114"/>
                  <a:pt x="125844" y="114"/>
                </a:cubicBezTo>
                <a:lnTo>
                  <a:pt x="545880" y="114"/>
                </a:lnTo>
                <a:cubicBezTo>
                  <a:pt x="571614" y="114"/>
                  <a:pt x="591600" y="20100"/>
                  <a:pt x="591600" y="45834"/>
                </a:cubicBezTo>
                <a:lnTo>
                  <a:pt x="591600" y="300168"/>
                </a:lnTo>
                <a:lnTo>
                  <a:pt x="771672" y="357318"/>
                </a:lnTo>
                <a:cubicBezTo>
                  <a:pt x="808770" y="368748"/>
                  <a:pt x="834504" y="403038"/>
                  <a:pt x="834504" y="443010"/>
                </a:cubicBezTo>
                <a:lnTo>
                  <a:pt x="834504" y="848808"/>
                </a:lnTo>
                <a:lnTo>
                  <a:pt x="883098" y="848808"/>
                </a:lnTo>
                <a:moveTo>
                  <a:pt x="377304" y="191485"/>
                </a:moveTo>
                <a:lnTo>
                  <a:pt x="377304" y="271495"/>
                </a:lnTo>
                <a:lnTo>
                  <a:pt x="505908" y="271495"/>
                </a:lnTo>
                <a:lnTo>
                  <a:pt x="505908" y="191550"/>
                </a:lnTo>
                <a:lnTo>
                  <a:pt x="377304" y="191550"/>
                </a:lnTo>
                <a:cubicBezTo>
                  <a:pt x="380178" y="188676"/>
                  <a:pt x="377304" y="188676"/>
                  <a:pt x="377304" y="191550"/>
                </a:cubicBezTo>
                <a:lnTo>
                  <a:pt x="377304" y="191485"/>
                </a:lnTo>
                <a:moveTo>
                  <a:pt x="294420" y="697279"/>
                </a:moveTo>
                <a:lnTo>
                  <a:pt x="294420" y="617334"/>
                </a:lnTo>
                <a:lnTo>
                  <a:pt x="165882" y="617334"/>
                </a:lnTo>
                <a:lnTo>
                  <a:pt x="165882" y="697344"/>
                </a:lnTo>
                <a:lnTo>
                  <a:pt x="294420" y="697344"/>
                </a:lnTo>
                <a:cubicBezTo>
                  <a:pt x="294420" y="700218"/>
                  <a:pt x="294420" y="697344"/>
                  <a:pt x="294420" y="697344"/>
                </a:cubicBezTo>
                <a:lnTo>
                  <a:pt x="294420" y="697279"/>
                </a:lnTo>
                <a:moveTo>
                  <a:pt x="165882" y="485856"/>
                </a:moveTo>
                <a:lnTo>
                  <a:pt x="294420" y="485856"/>
                </a:lnTo>
                <a:lnTo>
                  <a:pt x="294420" y="405912"/>
                </a:lnTo>
                <a:lnTo>
                  <a:pt x="165882" y="405912"/>
                </a:lnTo>
                <a:lnTo>
                  <a:pt x="165882" y="485987"/>
                </a:lnTo>
                <a:lnTo>
                  <a:pt x="165882" y="485856"/>
                </a:lnTo>
                <a:moveTo>
                  <a:pt x="165882" y="271626"/>
                </a:moveTo>
                <a:lnTo>
                  <a:pt x="294420" y="271626"/>
                </a:lnTo>
                <a:lnTo>
                  <a:pt x="294420" y="191485"/>
                </a:lnTo>
                <a:lnTo>
                  <a:pt x="165882" y="191485"/>
                </a:lnTo>
                <a:lnTo>
                  <a:pt x="165882" y="271495"/>
                </a:lnTo>
                <a:lnTo>
                  <a:pt x="165882" y="271626"/>
                </a:lnTo>
                <a:moveTo>
                  <a:pt x="377304" y="403038"/>
                </a:moveTo>
                <a:lnTo>
                  <a:pt x="377304" y="485922"/>
                </a:lnTo>
                <a:lnTo>
                  <a:pt x="505908" y="485922"/>
                </a:lnTo>
                <a:lnTo>
                  <a:pt x="505908" y="402973"/>
                </a:lnTo>
                <a:lnTo>
                  <a:pt x="377304" y="402973"/>
                </a:lnTo>
                <a:cubicBezTo>
                  <a:pt x="380178" y="402973"/>
                  <a:pt x="377304" y="402973"/>
                  <a:pt x="377304" y="402973"/>
                </a:cubicBezTo>
                <a:lnTo>
                  <a:pt x="377304" y="403038"/>
                </a:lnTo>
                <a:moveTo>
                  <a:pt x="508782" y="697344"/>
                </a:moveTo>
                <a:lnTo>
                  <a:pt x="508782" y="617334"/>
                </a:lnTo>
                <a:lnTo>
                  <a:pt x="380113" y="617334"/>
                </a:lnTo>
                <a:lnTo>
                  <a:pt x="380113" y="697344"/>
                </a:lnTo>
                <a:lnTo>
                  <a:pt x="508782" y="697344"/>
                </a:lnTo>
                <a:cubicBezTo>
                  <a:pt x="508782" y="700218"/>
                  <a:pt x="508782" y="697344"/>
                  <a:pt x="508782" y="697344"/>
                </a:cubicBezTo>
                <a:moveTo>
                  <a:pt x="645942" y="791658"/>
                </a:moveTo>
                <a:lnTo>
                  <a:pt x="711648" y="791658"/>
                </a:lnTo>
                <a:lnTo>
                  <a:pt x="711648" y="660180"/>
                </a:lnTo>
                <a:lnTo>
                  <a:pt x="645942" y="660180"/>
                </a:lnTo>
                <a:lnTo>
                  <a:pt x="645942" y="791658"/>
                </a:lnTo>
                <a:moveTo>
                  <a:pt x="645942" y="600222"/>
                </a:moveTo>
                <a:lnTo>
                  <a:pt x="711648" y="600222"/>
                </a:lnTo>
                <a:lnTo>
                  <a:pt x="711648" y="468744"/>
                </a:lnTo>
                <a:lnTo>
                  <a:pt x="645942" y="468744"/>
                </a:lnTo>
                <a:lnTo>
                  <a:pt x="645942" y="600222"/>
                </a:lnTo>
              </a:path>
            </a:pathLst>
          </a:custGeom>
          <a:solidFill>
            <a:srgbClr val="FFFFFF"/>
          </a:solidFill>
          <a:ln w="32667" cap="flat">
            <a:noFill/>
            <a:prstDash val="solid"/>
            <a:miter/>
          </a:ln>
          <a:effectLst>
            <a:outerShdw blurRad="101600" dist="38100" dir="2700000" algn="tl" rotWithShape="0">
              <a:schemeClr val="accent1">
                <a:lumMod val="75000"/>
                <a:alpha val="25000"/>
              </a:schemeClr>
            </a:outerShdw>
          </a:effectLst>
        </p:spPr>
        <p:txBody>
          <a:bodyPr rot="0" spcFirstLastPara="0" vertOverflow="overflow" horzOverflow="overflow" vert="horz" wrap="square" lIns="84433" tIns="42216" rIns="84433" bIns="42216"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l">
              <a:buClrTx/>
              <a:buSzTx/>
              <a:buFontTx/>
            </a:pPr>
            <a:endParaRPr lang="zh-CN" altLang="en-US" sz="1660">
              <a:solidFill>
                <a:schemeClr val="tx1"/>
              </a:solidFill>
              <a:sym typeface="+mn-ea"/>
            </a:endParaRPr>
          </a:p>
        </p:txBody>
      </p:sp>
      <p:sp>
        <p:nvSpPr>
          <p:cNvPr id="22" name="图形 11" descr="343439383331313b343532303032373bbfcdbba7b5b5b0b8"/>
          <p:cNvSpPr/>
          <p:nvPr>
            <p:custDataLst>
              <p:tags r:id="rId27"/>
            </p:custDataLst>
          </p:nvPr>
        </p:nvSpPr>
        <p:spPr>
          <a:xfrm>
            <a:off x="4622439" y="4242087"/>
            <a:ext cx="192107" cy="178671"/>
          </a:xfrm>
          <a:custGeom>
            <a:avLst/>
            <a:gdLst>
              <a:gd name="connsiteX0" fmla="*/ 800683 w 914400"/>
              <a:gd name="connsiteY0" fmla="*/ 238215 h 850000"/>
              <a:gd name="connsiteX1" fmla="*/ 800683 w 914400"/>
              <a:gd name="connsiteY1" fmla="*/ 178333 h 850000"/>
              <a:gd name="connsiteX2" fmla="*/ 784881 w 914400"/>
              <a:gd name="connsiteY2" fmla="*/ 135923 h 850000"/>
              <a:gd name="connsiteX3" fmla="*/ 743797 w 914400"/>
              <a:gd name="connsiteY3" fmla="*/ 117179 h 850000"/>
              <a:gd name="connsiteX4" fmla="*/ 400738 w 914400"/>
              <a:gd name="connsiteY4" fmla="*/ 117179 h 850000"/>
              <a:gd name="connsiteX5" fmla="*/ 400738 w 914400"/>
              <a:gd name="connsiteY5" fmla="*/ 61268 h 850000"/>
              <a:gd name="connsiteX6" fmla="*/ 384936 w 914400"/>
              <a:gd name="connsiteY6" fmla="*/ 18858 h 850000"/>
              <a:gd name="connsiteX7" fmla="*/ 343852 w 914400"/>
              <a:gd name="connsiteY7" fmla="*/ 115 h 850000"/>
              <a:gd name="connsiteX8" fmla="*/ 57049 w 914400"/>
              <a:gd name="connsiteY8" fmla="*/ 115 h 850000"/>
              <a:gd name="connsiteX9" fmla="*/ 15964 w 914400"/>
              <a:gd name="connsiteY9" fmla="*/ 18858 h 850000"/>
              <a:gd name="connsiteX10" fmla="*/ 162 w 914400"/>
              <a:gd name="connsiteY10" fmla="*/ 61268 h 850000"/>
              <a:gd name="connsiteX11" fmla="*/ 162 w 914400"/>
              <a:gd name="connsiteY11" fmla="*/ 799710 h 850000"/>
              <a:gd name="connsiteX12" fmla="*/ 2691 w 914400"/>
              <a:gd name="connsiteY12" fmla="*/ 787480 h 850000"/>
              <a:gd name="connsiteX13" fmla="*/ 9485 w 914400"/>
              <a:gd name="connsiteY13" fmla="*/ 753965 h 850000"/>
              <a:gd name="connsiteX14" fmla="*/ 19599 w 914400"/>
              <a:gd name="connsiteY14" fmla="*/ 704089 h 850000"/>
              <a:gd name="connsiteX15" fmla="*/ 32082 w 914400"/>
              <a:gd name="connsiteY15" fmla="*/ 642777 h 850000"/>
              <a:gd name="connsiteX16" fmla="*/ 45829 w 914400"/>
              <a:gd name="connsiteY16" fmla="*/ 574796 h 850000"/>
              <a:gd name="connsiteX17" fmla="*/ 60051 w 914400"/>
              <a:gd name="connsiteY17" fmla="*/ 505065 h 850000"/>
              <a:gd name="connsiteX18" fmla="*/ 73641 w 914400"/>
              <a:gd name="connsiteY18" fmla="*/ 438353 h 850000"/>
              <a:gd name="connsiteX19" fmla="*/ 86598 w 914400"/>
              <a:gd name="connsiteY19" fmla="*/ 374817 h 850000"/>
              <a:gd name="connsiteX20" fmla="*/ 97818 w 914400"/>
              <a:gd name="connsiteY20" fmla="*/ 314140 h 850000"/>
              <a:gd name="connsiteX21" fmla="*/ 114725 w 914400"/>
              <a:gd name="connsiteY21" fmla="*/ 262994 h 850000"/>
              <a:gd name="connsiteX22" fmla="*/ 160393 w 914400"/>
              <a:gd name="connsiteY22" fmla="*/ 238533 h 850000"/>
              <a:gd name="connsiteX23" fmla="*/ 216489 w 914400"/>
              <a:gd name="connsiteY23" fmla="*/ 237897 h 850000"/>
              <a:gd name="connsiteX24" fmla="*/ 345907 w 914400"/>
              <a:gd name="connsiteY24" fmla="*/ 238215 h 850000"/>
              <a:gd name="connsiteX25" fmla="*/ 800522 w 914400"/>
              <a:gd name="connsiteY25" fmla="*/ 238215 h 850000"/>
              <a:gd name="connsiteX26" fmla="*/ 800683 w 914400"/>
              <a:gd name="connsiteY26" fmla="*/ 238215 h 850000"/>
              <a:gd name="connsiteX27" fmla="*/ 758016 w 914400"/>
              <a:gd name="connsiteY27" fmla="*/ 849903 h 850000"/>
              <a:gd name="connsiteX28" fmla="*/ 735894 w 914400"/>
              <a:gd name="connsiteY28" fmla="*/ 849903 h 850000"/>
              <a:gd name="connsiteX29" fmla="*/ 703501 w 914400"/>
              <a:gd name="connsiteY29" fmla="*/ 849746 h 850000"/>
              <a:gd name="connsiteX30" fmla="*/ 676163 w 914400"/>
              <a:gd name="connsiteY30" fmla="*/ 849903 h 850000"/>
              <a:gd name="connsiteX31" fmla="*/ 46145 w 914400"/>
              <a:gd name="connsiteY31" fmla="*/ 849903 h 850000"/>
              <a:gd name="connsiteX32" fmla="*/ 48358 w 914400"/>
              <a:gd name="connsiteY32" fmla="*/ 838628 h 850000"/>
              <a:gd name="connsiteX33" fmla="*/ 54362 w 914400"/>
              <a:gd name="connsiteY33" fmla="*/ 807652 h 850000"/>
              <a:gd name="connsiteX34" fmla="*/ 63211 w 914400"/>
              <a:gd name="connsiteY34" fmla="*/ 761272 h 850000"/>
              <a:gd name="connsiteX35" fmla="*/ 74273 w 914400"/>
              <a:gd name="connsiteY35" fmla="*/ 703772 h 850000"/>
              <a:gd name="connsiteX36" fmla="*/ 86598 w 914400"/>
              <a:gd name="connsiteY36" fmla="*/ 639284 h 850000"/>
              <a:gd name="connsiteX37" fmla="*/ 99556 w 914400"/>
              <a:gd name="connsiteY37" fmla="*/ 572255 h 850000"/>
              <a:gd name="connsiteX38" fmla="*/ 112197 w 914400"/>
              <a:gd name="connsiteY38" fmla="*/ 506812 h 850000"/>
              <a:gd name="connsiteX39" fmla="*/ 136058 w 914400"/>
              <a:gd name="connsiteY39" fmla="*/ 378788 h 850000"/>
              <a:gd name="connsiteX40" fmla="*/ 158180 w 914400"/>
              <a:gd name="connsiteY40" fmla="*/ 304610 h 850000"/>
              <a:gd name="connsiteX41" fmla="*/ 238612 w 914400"/>
              <a:gd name="connsiteY41" fmla="*/ 283802 h 850000"/>
              <a:gd name="connsiteX42" fmla="*/ 349384 w 914400"/>
              <a:gd name="connsiteY42" fmla="*/ 283961 h 850000"/>
              <a:gd name="connsiteX43" fmla="*/ 793254 w 914400"/>
              <a:gd name="connsiteY43" fmla="*/ 283961 h 850000"/>
              <a:gd name="connsiteX44" fmla="*/ 854883 w 914400"/>
              <a:gd name="connsiteY44" fmla="*/ 284278 h 850000"/>
              <a:gd name="connsiteX45" fmla="*/ 902447 w 914400"/>
              <a:gd name="connsiteY45" fmla="*/ 305881 h 850000"/>
              <a:gd name="connsiteX46" fmla="*/ 913980 w 914400"/>
              <a:gd name="connsiteY46" fmla="*/ 350991 h 850000"/>
              <a:gd name="connsiteX47" fmla="*/ 900075 w 914400"/>
              <a:gd name="connsiteY47" fmla="*/ 412460 h 850000"/>
              <a:gd name="connsiteX48" fmla="*/ 885379 w 914400"/>
              <a:gd name="connsiteY48" fmla="*/ 476634 h 850000"/>
              <a:gd name="connsiteX49" fmla="*/ 865468 w 914400"/>
              <a:gd name="connsiteY49" fmla="*/ 563835 h 850000"/>
              <a:gd name="connsiteX50" fmla="*/ 847929 w 914400"/>
              <a:gd name="connsiteY50" fmla="*/ 640236 h 850000"/>
              <a:gd name="connsiteX51" fmla="*/ 819959 w 914400"/>
              <a:gd name="connsiteY51" fmla="*/ 766990 h 850000"/>
              <a:gd name="connsiteX52" fmla="*/ 804000 w 914400"/>
              <a:gd name="connsiteY52" fmla="*/ 818613 h 850000"/>
              <a:gd name="connsiteX53" fmla="*/ 768130 w 914400"/>
              <a:gd name="connsiteY53" fmla="*/ 848634 h 850000"/>
              <a:gd name="connsiteX54" fmla="*/ 758016 w 914400"/>
              <a:gd name="connsiteY54" fmla="*/ 849903 h 85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914400" h="850000">
                <a:moveTo>
                  <a:pt x="800683" y="238215"/>
                </a:moveTo>
                <a:lnTo>
                  <a:pt x="800683" y="178333"/>
                </a:lnTo>
                <a:cubicBezTo>
                  <a:pt x="801157" y="162607"/>
                  <a:pt x="795469" y="147359"/>
                  <a:pt x="784881" y="135923"/>
                </a:cubicBezTo>
                <a:cubicBezTo>
                  <a:pt x="774135" y="124486"/>
                  <a:pt x="759439" y="117656"/>
                  <a:pt x="743797" y="117179"/>
                </a:cubicBezTo>
                <a:lnTo>
                  <a:pt x="400738" y="117179"/>
                </a:lnTo>
                <a:lnTo>
                  <a:pt x="400738" y="61268"/>
                </a:lnTo>
                <a:cubicBezTo>
                  <a:pt x="401213" y="45543"/>
                  <a:pt x="395524" y="30294"/>
                  <a:pt x="384936" y="18858"/>
                </a:cubicBezTo>
                <a:cubicBezTo>
                  <a:pt x="374191" y="7422"/>
                  <a:pt x="359494" y="592"/>
                  <a:pt x="343852" y="115"/>
                </a:cubicBezTo>
                <a:lnTo>
                  <a:pt x="57049" y="115"/>
                </a:lnTo>
                <a:cubicBezTo>
                  <a:pt x="41405" y="592"/>
                  <a:pt x="26709" y="7422"/>
                  <a:pt x="15964" y="18858"/>
                </a:cubicBezTo>
                <a:cubicBezTo>
                  <a:pt x="5223" y="30274"/>
                  <a:pt x="-475" y="45568"/>
                  <a:pt x="162" y="61268"/>
                </a:cubicBezTo>
                <a:lnTo>
                  <a:pt x="162" y="799710"/>
                </a:lnTo>
                <a:cubicBezTo>
                  <a:pt x="952" y="795582"/>
                  <a:pt x="1901" y="791611"/>
                  <a:pt x="2691" y="787480"/>
                </a:cubicBezTo>
                <a:cubicBezTo>
                  <a:pt x="4903" y="776361"/>
                  <a:pt x="7273" y="765083"/>
                  <a:pt x="9485" y="753965"/>
                </a:cubicBezTo>
                <a:cubicBezTo>
                  <a:pt x="12804" y="737286"/>
                  <a:pt x="16280" y="720768"/>
                  <a:pt x="19599" y="704089"/>
                </a:cubicBezTo>
                <a:cubicBezTo>
                  <a:pt x="23707" y="683599"/>
                  <a:pt x="27973" y="663110"/>
                  <a:pt x="32082" y="642777"/>
                </a:cubicBezTo>
                <a:cubicBezTo>
                  <a:pt x="36664" y="620064"/>
                  <a:pt x="41247" y="597510"/>
                  <a:pt x="45829" y="574796"/>
                </a:cubicBezTo>
                <a:cubicBezTo>
                  <a:pt x="50570" y="551605"/>
                  <a:pt x="55311" y="528256"/>
                  <a:pt x="60051" y="505065"/>
                </a:cubicBezTo>
                <a:cubicBezTo>
                  <a:pt x="64634" y="482826"/>
                  <a:pt x="69058" y="460589"/>
                  <a:pt x="73641" y="438353"/>
                </a:cubicBezTo>
                <a:cubicBezTo>
                  <a:pt x="77907" y="417226"/>
                  <a:pt x="82332" y="395941"/>
                  <a:pt x="86598" y="374817"/>
                </a:cubicBezTo>
                <a:cubicBezTo>
                  <a:pt x="90548" y="354645"/>
                  <a:pt x="94183" y="334473"/>
                  <a:pt x="97818" y="314140"/>
                </a:cubicBezTo>
                <a:cubicBezTo>
                  <a:pt x="100978" y="296668"/>
                  <a:pt x="104454" y="277925"/>
                  <a:pt x="114725" y="262994"/>
                </a:cubicBezTo>
                <a:cubicBezTo>
                  <a:pt x="124997" y="247904"/>
                  <a:pt x="142695" y="240439"/>
                  <a:pt x="160393" y="238533"/>
                </a:cubicBezTo>
                <a:cubicBezTo>
                  <a:pt x="179039" y="236468"/>
                  <a:pt x="197843" y="237580"/>
                  <a:pt x="216489" y="237897"/>
                </a:cubicBezTo>
                <a:cubicBezTo>
                  <a:pt x="259628" y="238533"/>
                  <a:pt x="302767" y="238215"/>
                  <a:pt x="345907" y="238215"/>
                </a:cubicBezTo>
                <a:lnTo>
                  <a:pt x="800522" y="238215"/>
                </a:lnTo>
                <a:lnTo>
                  <a:pt x="800683" y="238215"/>
                </a:lnTo>
                <a:moveTo>
                  <a:pt x="758016" y="849903"/>
                </a:moveTo>
                <a:cubicBezTo>
                  <a:pt x="750591" y="850381"/>
                  <a:pt x="742848" y="849903"/>
                  <a:pt x="735894" y="849903"/>
                </a:cubicBezTo>
                <a:cubicBezTo>
                  <a:pt x="725149" y="849903"/>
                  <a:pt x="714247" y="849586"/>
                  <a:pt x="703501" y="849746"/>
                </a:cubicBezTo>
                <a:cubicBezTo>
                  <a:pt x="694336" y="849746"/>
                  <a:pt x="685328" y="849903"/>
                  <a:pt x="676163" y="849903"/>
                </a:cubicBezTo>
                <a:lnTo>
                  <a:pt x="46145" y="849903"/>
                </a:lnTo>
                <a:cubicBezTo>
                  <a:pt x="46936" y="846092"/>
                  <a:pt x="47568" y="842439"/>
                  <a:pt x="48358" y="838628"/>
                </a:cubicBezTo>
                <a:cubicBezTo>
                  <a:pt x="50412" y="828302"/>
                  <a:pt x="52308" y="817978"/>
                  <a:pt x="54362" y="807652"/>
                </a:cubicBezTo>
                <a:cubicBezTo>
                  <a:pt x="57365" y="792245"/>
                  <a:pt x="60367" y="776679"/>
                  <a:pt x="63211" y="761272"/>
                </a:cubicBezTo>
                <a:cubicBezTo>
                  <a:pt x="66846" y="742052"/>
                  <a:pt x="70638" y="722992"/>
                  <a:pt x="74273" y="703772"/>
                </a:cubicBezTo>
                <a:cubicBezTo>
                  <a:pt x="78381" y="682330"/>
                  <a:pt x="82490" y="660886"/>
                  <a:pt x="86598" y="639284"/>
                </a:cubicBezTo>
                <a:cubicBezTo>
                  <a:pt x="90865" y="616887"/>
                  <a:pt x="95131" y="594491"/>
                  <a:pt x="99556" y="572255"/>
                </a:cubicBezTo>
                <a:cubicBezTo>
                  <a:pt x="103822" y="550493"/>
                  <a:pt x="107931" y="528574"/>
                  <a:pt x="112197" y="506812"/>
                </a:cubicBezTo>
                <a:cubicBezTo>
                  <a:pt x="120414" y="464243"/>
                  <a:pt x="128315" y="421514"/>
                  <a:pt x="136058" y="378788"/>
                </a:cubicBezTo>
                <a:cubicBezTo>
                  <a:pt x="140641" y="354007"/>
                  <a:pt x="141430" y="324941"/>
                  <a:pt x="158180" y="304610"/>
                </a:cubicBezTo>
                <a:cubicBezTo>
                  <a:pt x="177301" y="281260"/>
                  <a:pt x="211274" y="282531"/>
                  <a:pt x="238612" y="283802"/>
                </a:cubicBezTo>
                <a:cubicBezTo>
                  <a:pt x="275430" y="285390"/>
                  <a:pt x="312564" y="283961"/>
                  <a:pt x="349384" y="283961"/>
                </a:cubicBezTo>
                <a:lnTo>
                  <a:pt x="793254" y="283961"/>
                </a:lnTo>
                <a:cubicBezTo>
                  <a:pt x="813639" y="283961"/>
                  <a:pt x="834498" y="282690"/>
                  <a:pt x="854883" y="284278"/>
                </a:cubicBezTo>
                <a:cubicBezTo>
                  <a:pt x="872422" y="285708"/>
                  <a:pt x="890753" y="292062"/>
                  <a:pt x="902447" y="305881"/>
                </a:cubicBezTo>
                <a:cubicBezTo>
                  <a:pt x="912875" y="318429"/>
                  <a:pt x="915877" y="335108"/>
                  <a:pt x="913980" y="350991"/>
                </a:cubicBezTo>
                <a:cubicBezTo>
                  <a:pt x="911452" y="371641"/>
                  <a:pt x="904815" y="392288"/>
                  <a:pt x="900075" y="412460"/>
                </a:cubicBezTo>
                <a:cubicBezTo>
                  <a:pt x="895018" y="433744"/>
                  <a:pt x="890122" y="455189"/>
                  <a:pt x="885379" y="476634"/>
                </a:cubicBezTo>
                <a:cubicBezTo>
                  <a:pt x="878902" y="505700"/>
                  <a:pt x="872105" y="534769"/>
                  <a:pt x="865468" y="563835"/>
                </a:cubicBezTo>
                <a:cubicBezTo>
                  <a:pt x="859623" y="589251"/>
                  <a:pt x="853778" y="614823"/>
                  <a:pt x="847929" y="640236"/>
                </a:cubicBezTo>
                <a:cubicBezTo>
                  <a:pt x="838289" y="682487"/>
                  <a:pt x="829124" y="724739"/>
                  <a:pt x="819959" y="766990"/>
                </a:cubicBezTo>
                <a:cubicBezTo>
                  <a:pt x="816168" y="784464"/>
                  <a:pt x="812059" y="802572"/>
                  <a:pt x="804000" y="818613"/>
                </a:cubicBezTo>
                <a:cubicBezTo>
                  <a:pt x="796888" y="832750"/>
                  <a:pt x="783615" y="844663"/>
                  <a:pt x="768130" y="848634"/>
                </a:cubicBezTo>
                <a:cubicBezTo>
                  <a:pt x="764653" y="849269"/>
                  <a:pt x="761336" y="849746"/>
                  <a:pt x="758016" y="849903"/>
                </a:cubicBezTo>
              </a:path>
            </a:pathLst>
          </a:custGeom>
          <a:solidFill>
            <a:srgbClr val="FFFFFF"/>
          </a:solidFill>
          <a:ln w="32667" cap="flat">
            <a:noFill/>
            <a:prstDash val="solid"/>
            <a:miter/>
          </a:ln>
          <a:effectLst>
            <a:outerShdw blurRad="101600" dist="38100" dir="2700000" algn="tl" rotWithShape="0">
              <a:schemeClr val="accent2">
                <a:lumMod val="75000"/>
                <a:alpha val="25000"/>
              </a:schemeClr>
            </a:outerShdw>
          </a:effectLst>
        </p:spPr>
        <p:txBody>
          <a:bodyPr rot="0" spcFirstLastPara="0" vertOverflow="overflow" horzOverflow="overflow" vert="horz" wrap="square" lIns="84433" tIns="42216" rIns="84433" bIns="42216"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l">
              <a:buClrTx/>
              <a:buSzTx/>
              <a:buFontTx/>
            </a:pPr>
            <a:endParaRPr lang="zh-CN" altLang="en-US" sz="1660">
              <a:solidFill>
                <a:schemeClr val="tx1"/>
              </a:solidFill>
              <a:sym typeface="+mn-ea"/>
            </a:endParaRPr>
          </a:p>
        </p:txBody>
      </p:sp>
      <p:sp>
        <p:nvSpPr>
          <p:cNvPr id="23" name="任意多边形: 形状 46"/>
          <p:cNvSpPr/>
          <p:nvPr>
            <p:custDataLst>
              <p:tags r:id="rId28"/>
            </p:custDataLst>
          </p:nvPr>
        </p:nvSpPr>
        <p:spPr>
          <a:xfrm>
            <a:off x="2887299" y="4835477"/>
            <a:ext cx="192107" cy="191744"/>
          </a:xfrm>
          <a:custGeom>
            <a:avLst/>
            <a:gdLst>
              <a:gd name="connsiteX0" fmla="*/ 527916 w 914458"/>
              <a:gd name="connsiteY0" fmla="*/ 517737 h 912736"/>
              <a:gd name="connsiteX1" fmla="*/ 798801 w 914458"/>
              <a:gd name="connsiteY1" fmla="*/ 517737 h 912736"/>
              <a:gd name="connsiteX2" fmla="*/ 862359 w 914458"/>
              <a:gd name="connsiteY2" fmla="*/ 580815 h 912736"/>
              <a:gd name="connsiteX3" fmla="*/ 862359 w 914458"/>
              <a:gd name="connsiteY3" fmla="*/ 849658 h 912736"/>
              <a:gd name="connsiteX4" fmla="*/ 798801 w 914458"/>
              <a:gd name="connsiteY4" fmla="*/ 912736 h 912736"/>
              <a:gd name="connsiteX5" fmla="*/ 527916 w 914458"/>
              <a:gd name="connsiteY5" fmla="*/ 912736 h 912736"/>
              <a:gd name="connsiteX6" fmla="*/ 464358 w 914458"/>
              <a:gd name="connsiteY6" fmla="*/ 849658 h 912736"/>
              <a:gd name="connsiteX7" fmla="*/ 464358 w 914458"/>
              <a:gd name="connsiteY7" fmla="*/ 580815 h 912736"/>
              <a:gd name="connsiteX8" fmla="*/ 527916 w 914458"/>
              <a:gd name="connsiteY8" fmla="*/ 517737 h 912736"/>
              <a:gd name="connsiteX9" fmla="*/ 63558 w 914458"/>
              <a:gd name="connsiteY9" fmla="*/ 517737 h 912736"/>
              <a:gd name="connsiteX10" fmla="*/ 334443 w 914458"/>
              <a:gd name="connsiteY10" fmla="*/ 517737 h 912736"/>
              <a:gd name="connsiteX11" fmla="*/ 398000 w 914458"/>
              <a:gd name="connsiteY11" fmla="*/ 580815 h 912736"/>
              <a:gd name="connsiteX12" fmla="*/ 398000 w 914458"/>
              <a:gd name="connsiteY12" fmla="*/ 849658 h 912736"/>
              <a:gd name="connsiteX13" fmla="*/ 334443 w 914458"/>
              <a:gd name="connsiteY13" fmla="*/ 912736 h 912736"/>
              <a:gd name="connsiteX14" fmla="*/ 63558 w 914458"/>
              <a:gd name="connsiteY14" fmla="*/ 912736 h 912736"/>
              <a:gd name="connsiteX15" fmla="*/ 0 w 914458"/>
              <a:gd name="connsiteY15" fmla="*/ 849658 h 912736"/>
              <a:gd name="connsiteX16" fmla="*/ 0 w 914458"/>
              <a:gd name="connsiteY16" fmla="*/ 580815 h 912736"/>
              <a:gd name="connsiteX17" fmla="*/ 63558 w 914458"/>
              <a:gd name="connsiteY17" fmla="*/ 517737 h 912736"/>
              <a:gd name="connsiteX18" fmla="*/ 671107 w 914458"/>
              <a:gd name="connsiteY18" fmla="*/ 152260 h 912736"/>
              <a:gd name="connsiteX19" fmla="*/ 581236 w 914458"/>
              <a:gd name="connsiteY19" fmla="*/ 241453 h 912736"/>
              <a:gd name="connsiteX20" fmla="*/ 671107 w 914458"/>
              <a:gd name="connsiteY20" fmla="*/ 330648 h 912736"/>
              <a:gd name="connsiteX21" fmla="*/ 760980 w 914458"/>
              <a:gd name="connsiteY21" fmla="*/ 241453 h 912736"/>
              <a:gd name="connsiteX22" fmla="*/ 63558 w 914458"/>
              <a:gd name="connsiteY22" fmla="*/ 56882 h 912736"/>
              <a:gd name="connsiteX23" fmla="*/ 334443 w 914458"/>
              <a:gd name="connsiteY23" fmla="*/ 56882 h 912736"/>
              <a:gd name="connsiteX24" fmla="*/ 398000 w 914458"/>
              <a:gd name="connsiteY24" fmla="*/ 119961 h 912736"/>
              <a:gd name="connsiteX25" fmla="*/ 398000 w 914458"/>
              <a:gd name="connsiteY25" fmla="*/ 388805 h 912736"/>
              <a:gd name="connsiteX26" fmla="*/ 334443 w 914458"/>
              <a:gd name="connsiteY26" fmla="*/ 451883 h 912736"/>
              <a:gd name="connsiteX27" fmla="*/ 63558 w 914458"/>
              <a:gd name="connsiteY27" fmla="*/ 451883 h 912736"/>
              <a:gd name="connsiteX28" fmla="*/ 0 w 914458"/>
              <a:gd name="connsiteY28" fmla="*/ 388805 h 912736"/>
              <a:gd name="connsiteX29" fmla="*/ 0 w 914458"/>
              <a:gd name="connsiteY29" fmla="*/ 119961 h 912736"/>
              <a:gd name="connsiteX30" fmla="*/ 63558 w 914458"/>
              <a:gd name="connsiteY30" fmla="*/ 56882 h 912736"/>
              <a:gd name="connsiteX31" fmla="*/ 671045 w 914458"/>
              <a:gd name="connsiteY31" fmla="*/ 0 h 912736"/>
              <a:gd name="connsiteX32" fmla="*/ 715980 w 914458"/>
              <a:gd name="connsiteY32" fmla="*/ 18469 h 912736"/>
              <a:gd name="connsiteX33" fmla="*/ 716042 w 914458"/>
              <a:gd name="connsiteY33" fmla="*/ 18469 h 912736"/>
              <a:gd name="connsiteX34" fmla="*/ 895851 w 914458"/>
              <a:gd name="connsiteY34" fmla="*/ 196856 h 912736"/>
              <a:gd name="connsiteX35" fmla="*/ 895851 w 914458"/>
              <a:gd name="connsiteY35" fmla="*/ 286050 h 912736"/>
              <a:gd name="connsiteX36" fmla="*/ 716042 w 914458"/>
              <a:gd name="connsiteY36" fmla="*/ 464499 h 912736"/>
              <a:gd name="connsiteX37" fmla="*/ 626172 w 914458"/>
              <a:gd name="connsiteY37" fmla="*/ 464499 h 912736"/>
              <a:gd name="connsiteX38" fmla="*/ 446428 w 914458"/>
              <a:gd name="connsiteY38" fmla="*/ 286050 h 912736"/>
              <a:gd name="connsiteX39" fmla="*/ 446428 w 914458"/>
              <a:gd name="connsiteY39" fmla="*/ 196856 h 912736"/>
              <a:gd name="connsiteX40" fmla="*/ 626110 w 914458"/>
              <a:gd name="connsiteY40" fmla="*/ 18469 h 912736"/>
              <a:gd name="connsiteX41" fmla="*/ 671045 w 914458"/>
              <a:gd name="connsiteY41" fmla="*/ 0 h 91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914458" h="912736">
                <a:moveTo>
                  <a:pt x="527916" y="517737"/>
                </a:moveTo>
                <a:lnTo>
                  <a:pt x="798801" y="517737"/>
                </a:lnTo>
                <a:cubicBezTo>
                  <a:pt x="833904" y="517737"/>
                  <a:pt x="862359" y="545977"/>
                  <a:pt x="862359" y="580815"/>
                </a:cubicBezTo>
                <a:lnTo>
                  <a:pt x="862359" y="849658"/>
                </a:lnTo>
                <a:cubicBezTo>
                  <a:pt x="862359" y="884496"/>
                  <a:pt x="833904" y="912736"/>
                  <a:pt x="798801" y="912736"/>
                </a:cubicBezTo>
                <a:lnTo>
                  <a:pt x="527916" y="912736"/>
                </a:lnTo>
                <a:cubicBezTo>
                  <a:pt x="492813" y="912736"/>
                  <a:pt x="464358" y="884496"/>
                  <a:pt x="464358" y="849658"/>
                </a:cubicBezTo>
                <a:lnTo>
                  <a:pt x="464358" y="580815"/>
                </a:lnTo>
                <a:cubicBezTo>
                  <a:pt x="464358" y="545977"/>
                  <a:pt x="492813" y="517737"/>
                  <a:pt x="527916" y="517737"/>
                </a:cubicBezTo>
                <a:close/>
                <a:moveTo>
                  <a:pt x="63558" y="517737"/>
                </a:moveTo>
                <a:lnTo>
                  <a:pt x="334443" y="517737"/>
                </a:lnTo>
                <a:cubicBezTo>
                  <a:pt x="369545" y="517737"/>
                  <a:pt x="398000" y="545977"/>
                  <a:pt x="398000" y="580815"/>
                </a:cubicBezTo>
                <a:lnTo>
                  <a:pt x="398000" y="849658"/>
                </a:lnTo>
                <a:cubicBezTo>
                  <a:pt x="398000" y="884496"/>
                  <a:pt x="369545" y="912736"/>
                  <a:pt x="334443" y="912736"/>
                </a:cubicBezTo>
                <a:lnTo>
                  <a:pt x="63558" y="912736"/>
                </a:lnTo>
                <a:cubicBezTo>
                  <a:pt x="28456" y="912736"/>
                  <a:pt x="0" y="884496"/>
                  <a:pt x="0" y="849658"/>
                </a:cubicBezTo>
                <a:lnTo>
                  <a:pt x="0" y="580815"/>
                </a:lnTo>
                <a:cubicBezTo>
                  <a:pt x="0" y="545977"/>
                  <a:pt x="28456" y="517737"/>
                  <a:pt x="63558" y="517737"/>
                </a:cubicBezTo>
                <a:close/>
                <a:moveTo>
                  <a:pt x="671107" y="152260"/>
                </a:moveTo>
                <a:lnTo>
                  <a:pt x="581236" y="241453"/>
                </a:lnTo>
                <a:lnTo>
                  <a:pt x="671107" y="330648"/>
                </a:lnTo>
                <a:lnTo>
                  <a:pt x="760980" y="241453"/>
                </a:lnTo>
                <a:close/>
                <a:moveTo>
                  <a:pt x="63558" y="56882"/>
                </a:moveTo>
                <a:lnTo>
                  <a:pt x="334443" y="56882"/>
                </a:lnTo>
                <a:cubicBezTo>
                  <a:pt x="369545" y="56882"/>
                  <a:pt x="398000" y="85124"/>
                  <a:pt x="398000" y="119961"/>
                </a:cubicBezTo>
                <a:lnTo>
                  <a:pt x="398000" y="388805"/>
                </a:lnTo>
                <a:cubicBezTo>
                  <a:pt x="398000" y="423640"/>
                  <a:pt x="369545" y="451883"/>
                  <a:pt x="334443" y="451883"/>
                </a:cubicBezTo>
                <a:lnTo>
                  <a:pt x="63558" y="451883"/>
                </a:lnTo>
                <a:cubicBezTo>
                  <a:pt x="28456" y="451883"/>
                  <a:pt x="0" y="423640"/>
                  <a:pt x="0" y="388805"/>
                </a:cubicBezTo>
                <a:lnTo>
                  <a:pt x="0" y="119961"/>
                </a:lnTo>
                <a:cubicBezTo>
                  <a:pt x="0" y="85124"/>
                  <a:pt x="28456" y="56882"/>
                  <a:pt x="63558" y="56882"/>
                </a:cubicBezTo>
                <a:close/>
                <a:moveTo>
                  <a:pt x="671045" y="0"/>
                </a:moveTo>
                <a:cubicBezTo>
                  <a:pt x="687307" y="0"/>
                  <a:pt x="703570" y="6156"/>
                  <a:pt x="715980" y="18469"/>
                </a:cubicBezTo>
                <a:lnTo>
                  <a:pt x="716042" y="18469"/>
                </a:lnTo>
                <a:lnTo>
                  <a:pt x="895851" y="196856"/>
                </a:lnTo>
                <a:cubicBezTo>
                  <a:pt x="920661" y="221489"/>
                  <a:pt x="920661" y="261417"/>
                  <a:pt x="895851" y="286050"/>
                </a:cubicBezTo>
                <a:lnTo>
                  <a:pt x="716042" y="464499"/>
                </a:lnTo>
                <a:cubicBezTo>
                  <a:pt x="691222" y="489126"/>
                  <a:pt x="650991" y="489126"/>
                  <a:pt x="626172" y="464499"/>
                </a:cubicBezTo>
                <a:lnTo>
                  <a:pt x="446428" y="286050"/>
                </a:lnTo>
                <a:cubicBezTo>
                  <a:pt x="421618" y="261417"/>
                  <a:pt x="421618" y="221489"/>
                  <a:pt x="446428" y="196856"/>
                </a:cubicBezTo>
                <a:lnTo>
                  <a:pt x="626110" y="18469"/>
                </a:lnTo>
                <a:cubicBezTo>
                  <a:pt x="638520" y="6156"/>
                  <a:pt x="654782" y="0"/>
                  <a:pt x="671045" y="0"/>
                </a:cubicBezTo>
                <a:close/>
              </a:path>
            </a:pathLst>
          </a:custGeom>
          <a:solidFill>
            <a:srgbClr val="FFFFFF"/>
          </a:solidFill>
          <a:ln w="32667" cap="flat">
            <a:noFill/>
            <a:prstDash val="solid"/>
            <a:miter/>
          </a:ln>
          <a:effectLst>
            <a:outerShdw blurRad="101600" dist="38100" dir="2700000" algn="tl" rotWithShape="0">
              <a:schemeClr val="accent1">
                <a:lumMod val="75000"/>
                <a:alpha val="25000"/>
              </a:schemeClr>
            </a:outerShdw>
          </a:effectLst>
        </p:spPr>
        <p:txBody>
          <a:bodyPr rot="0" spcFirstLastPara="0" vertOverflow="overflow" horzOverflow="overflow" vert="horz" wrap="square" lIns="84433" tIns="42216" rIns="84433" bIns="42216"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660">
              <a:solidFill>
                <a:schemeClr val="tx1"/>
              </a:solidFill>
            </a:endParaRPr>
          </a:p>
        </p:txBody>
      </p:sp>
      <p:sp>
        <p:nvSpPr>
          <p:cNvPr id="24" name="Rectangle 3"/>
          <p:cNvSpPr txBox="1"/>
          <p:nvPr/>
        </p:nvSpPr>
        <p:spPr>
          <a:xfrm>
            <a:off x="827088" y="1340168"/>
            <a:ext cx="6000750" cy="571500"/>
          </a:xfrm>
          <a:prstGeom prst="rect">
            <a:avLst/>
          </a:prstGeom>
          <a:noFill/>
          <a:ln w="9525">
            <a:noFill/>
          </a:ln>
        </p:spPr>
        <p:txBody>
          <a:bodyPr/>
          <a:p>
            <a:pPr marL="0" lvl="1" indent="0" eaLnBrk="1" hangingPunct="1">
              <a:buClr>
                <a:schemeClr val="accent2"/>
              </a:buClr>
              <a:buFont typeface="Wingdings" panose="05000000000000000000" pitchFamily="2" charset="2"/>
              <a:buChar char="p"/>
            </a:pPr>
            <a:r>
              <a:rPr lang="en-US" altLang="zh-CN" sz="2400" dirty="0">
                <a:latin typeface="微软雅黑" panose="020B0503020204020204" pitchFamily="34" charset="-122"/>
                <a:ea typeface="微软雅黑" panose="020B0503020204020204" pitchFamily="34" charset="-122"/>
              </a:rPr>
              <a:t> </a:t>
            </a:r>
            <a:r>
              <a:rPr lang="zh-CN" altLang="zh-CN" sz="2400" dirty="0">
                <a:ea typeface="微软雅黑" panose="020B0503020204020204" pitchFamily="34" charset="-122"/>
                <a:sym typeface="+mn-ea"/>
              </a:rPr>
              <a:t>工厂选址决策的影响因素</a:t>
            </a:r>
            <a:endParaRPr lang="zh-CN" altLang="zh-CN" sz="2400" dirty="0">
              <a:latin typeface="Verdana" panose="020B0604030504040204" pitchFamily="34" charset="0"/>
              <a:ea typeface="微软雅黑" panose="020B0503020204020204" pitchFamily="34" charset="-122"/>
            </a:endParaRPr>
          </a:p>
          <a:p>
            <a:pPr marL="0" lvl="1" indent="0" eaLnBrk="1" hangingPunct="1">
              <a:buClr>
                <a:schemeClr val="accent2"/>
              </a:buClr>
              <a:buFont typeface="Wingdings" panose="05000000000000000000" pitchFamily="2" charset="2"/>
              <a:buChar char="p"/>
            </a:pPr>
            <a:endParaRPr lang="zh-CN" altLang="zh-CN" sz="2400" dirty="0">
              <a:latin typeface="微软雅黑" panose="020B0503020204020204" pitchFamily="34" charset="-122"/>
              <a:ea typeface="微软雅黑" panose="020B0503020204020204" pitchFamily="34" charset="-122"/>
            </a:endParaRPr>
          </a:p>
        </p:txBody>
      </p:sp>
    </p:spTree>
    <p:custDataLst>
      <p:tags r:id="rId29"/>
    </p:custData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2290" name="灯片编号占位符 5"/>
          <p:cNvSpPr>
            <a:spLocks noGrp="1"/>
          </p:cNvSpPr>
          <p:nvPr/>
        </p:nvSpPr>
        <p:spPr>
          <a:xfrm>
            <a:off x="107950" y="787400"/>
            <a:ext cx="477838" cy="365125"/>
          </a:xfrm>
          <a:prstGeom prst="rect">
            <a:avLst/>
          </a:prstGeom>
          <a:noFill/>
          <a:ln w="9525">
            <a:noFill/>
          </a:ln>
        </p:spPr>
        <p:txBody>
          <a:bodyPr/>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100" name="文本框 99"/>
          <p:cNvSpPr txBox="1"/>
          <p:nvPr>
            <p:custDataLst>
              <p:tags r:id="rId1"/>
            </p:custDataLst>
          </p:nvPr>
        </p:nvSpPr>
        <p:spPr>
          <a:xfrm>
            <a:off x="828040" y="260350"/>
            <a:ext cx="5080000" cy="521970"/>
          </a:xfrm>
          <a:prstGeom prst="rect">
            <a:avLst/>
          </a:prstGeom>
          <a:noFill/>
          <a:ln w="9525">
            <a:noFill/>
          </a:ln>
        </p:spPr>
        <p:txBody>
          <a:bodyPr>
            <a:spAutoFit/>
          </a:bodyPr>
          <a:p>
            <a:pPr eaLnBrk="1" hangingPunct="1">
              <a:buClrTx/>
              <a:buSzTx/>
              <a:buFontTx/>
            </a:pPr>
            <a:r>
              <a:rPr lang="zh-CN" sz="2800" dirty="0">
                <a:ea typeface="微软雅黑" panose="020B0503020204020204" pitchFamily="34" charset="-122"/>
                <a:sym typeface="+mn-ea"/>
              </a:rPr>
              <a:t>精益生产的核心思想</a:t>
            </a:r>
            <a:endParaRPr lang="zh-CN" sz="2800" dirty="0">
              <a:ea typeface="微软雅黑" panose="020B0503020204020204" pitchFamily="34" charset="-122"/>
              <a:sym typeface="+mn-ea"/>
            </a:endParaRPr>
          </a:p>
        </p:txBody>
      </p:sp>
      <p:sp>
        <p:nvSpPr>
          <p:cNvPr id="101" name="文本框 100"/>
          <p:cNvSpPr txBox="1"/>
          <p:nvPr/>
        </p:nvSpPr>
        <p:spPr>
          <a:xfrm>
            <a:off x="755015" y="1152525"/>
            <a:ext cx="7530465" cy="645160"/>
          </a:xfrm>
          <a:prstGeom prst="rect">
            <a:avLst/>
          </a:prstGeom>
          <a:noFill/>
          <a:ln w="9525">
            <a:noFill/>
          </a:ln>
        </p:spPr>
        <p:txBody>
          <a:bodyPr wrap="square">
            <a:spAutoFit/>
          </a:bodyPr>
          <a:p>
            <a:pPr marL="285750" indent="-285750">
              <a:lnSpc>
                <a:spcPct val="150000"/>
              </a:lnSpc>
              <a:buFont typeface="Wingdings" panose="05000000000000000000" charset="0"/>
              <a:buChar char="Ø"/>
            </a:pPr>
            <a:r>
              <a:rPr lang="zh-CN" sz="2400" b="1">
                <a:ea typeface="宋体" panose="02010600030101010101" pitchFamily="2" charset="-122"/>
              </a:rPr>
              <a:t>问题解决</a:t>
            </a:r>
            <a:endParaRPr lang="zh-CN" sz="2400" b="1">
              <a:ea typeface="宋体" panose="02010600030101010101" pitchFamily="2" charset="-122"/>
            </a:endParaRPr>
          </a:p>
        </p:txBody>
      </p:sp>
      <p:sp>
        <p:nvSpPr>
          <p:cNvPr id="3" name="六边形 2"/>
          <p:cNvSpPr/>
          <p:nvPr>
            <p:custDataLst>
              <p:tags r:id="rId2"/>
            </p:custDataLst>
          </p:nvPr>
        </p:nvSpPr>
        <p:spPr>
          <a:xfrm rot="5400000">
            <a:off x="3280040" y="2846913"/>
            <a:ext cx="855524" cy="760126"/>
          </a:xfrm>
          <a:prstGeom prst="hexagon">
            <a:avLst>
              <a:gd name="adj" fmla="val 24450"/>
              <a:gd name="vf" fmla="val 115470"/>
            </a:avLst>
          </a:prstGeom>
          <a:solidFill>
            <a:schemeClr val="accent1">
              <a:lumMod val="20000"/>
              <a:lumOff val="80000"/>
              <a:alpha val="50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wrap="square" lIns="77304" tIns="38652" rIns="77304" bIns="38652" rtlCol="0" anchor="ctr">
            <a:normAutofit/>
          </a:bodyPr>
          <a:p>
            <a:pPr algn="ctr">
              <a:lnSpc>
                <a:spcPct val="120000"/>
              </a:lnSpc>
            </a:pPr>
            <a:endParaRPr lang="en-IN" sz="1520" dirty="0">
              <a:solidFill>
                <a:schemeClr val="lt1"/>
              </a:solidFill>
              <a:latin typeface="+mn-ea"/>
              <a:sym typeface="Arial" panose="020B0604020202020204" pitchFamily="34" charset="0"/>
            </a:endParaRPr>
          </a:p>
        </p:txBody>
      </p:sp>
      <p:sp>
        <p:nvSpPr>
          <p:cNvPr id="5" name="六边形 4"/>
          <p:cNvSpPr/>
          <p:nvPr>
            <p:custDataLst>
              <p:tags r:id="rId3"/>
            </p:custDataLst>
          </p:nvPr>
        </p:nvSpPr>
        <p:spPr>
          <a:xfrm rot="5400000">
            <a:off x="3511955" y="3607079"/>
            <a:ext cx="1198764" cy="1065091"/>
          </a:xfrm>
          <a:prstGeom prst="hexagon">
            <a:avLst>
              <a:gd name="adj" fmla="val 24450"/>
              <a:gd name="vf" fmla="val 115470"/>
            </a:avLst>
          </a:prstGeom>
          <a:solidFill>
            <a:schemeClr val="accent2"/>
          </a:solidFill>
          <a:ln w="6350">
            <a:noFill/>
          </a:ln>
        </p:spPr>
        <p:style>
          <a:lnRef idx="2">
            <a:schemeClr val="accent1">
              <a:shade val="50000"/>
            </a:schemeClr>
          </a:lnRef>
          <a:fillRef idx="1">
            <a:schemeClr val="accent1"/>
          </a:fillRef>
          <a:effectRef idx="0">
            <a:schemeClr val="accent1"/>
          </a:effectRef>
          <a:fontRef idx="minor">
            <a:schemeClr val="lt1"/>
          </a:fontRef>
        </p:style>
        <p:txBody>
          <a:bodyPr wrap="square" lIns="77304" tIns="38652" rIns="77304" bIns="38652" rtlCol="0" anchor="ctr">
            <a:normAutofit/>
          </a:bodyPr>
          <a:p>
            <a:pPr algn="ctr">
              <a:lnSpc>
                <a:spcPct val="120000"/>
              </a:lnSpc>
            </a:pPr>
            <a:endParaRPr lang="en-IN" sz="1520" dirty="0">
              <a:solidFill>
                <a:schemeClr val="lt1"/>
              </a:solidFill>
              <a:latin typeface="+mn-ea"/>
              <a:sym typeface="Arial" panose="020B0604020202020204" pitchFamily="34" charset="0"/>
            </a:endParaRPr>
          </a:p>
        </p:txBody>
      </p:sp>
      <p:sp>
        <p:nvSpPr>
          <p:cNvPr id="6" name="六边形 5"/>
          <p:cNvSpPr/>
          <p:nvPr>
            <p:custDataLst>
              <p:tags r:id="rId4"/>
            </p:custDataLst>
          </p:nvPr>
        </p:nvSpPr>
        <p:spPr>
          <a:xfrm rot="5400000">
            <a:off x="4085837" y="2596745"/>
            <a:ext cx="1198764" cy="1065091"/>
          </a:xfrm>
          <a:prstGeom prst="hexagon">
            <a:avLst>
              <a:gd name="adj" fmla="val 24450"/>
              <a:gd name="vf" fmla="val 115470"/>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wrap="square" lIns="77304" tIns="38652" rIns="77304" bIns="38652" rtlCol="0" anchor="ctr">
            <a:normAutofit/>
          </a:bodyPr>
          <a:p>
            <a:pPr algn="ctr">
              <a:lnSpc>
                <a:spcPct val="120000"/>
              </a:lnSpc>
            </a:pPr>
            <a:endParaRPr lang="en-IN" sz="1520" dirty="0">
              <a:solidFill>
                <a:schemeClr val="lt1"/>
              </a:solidFill>
              <a:latin typeface="+mn-ea"/>
              <a:sym typeface="Arial" panose="020B0604020202020204" pitchFamily="34" charset="0"/>
            </a:endParaRPr>
          </a:p>
        </p:txBody>
      </p:sp>
      <p:sp>
        <p:nvSpPr>
          <p:cNvPr id="11" name="任意多边形 10"/>
          <p:cNvSpPr/>
          <p:nvPr>
            <p:custDataLst>
              <p:tags r:id="rId5"/>
            </p:custDataLst>
          </p:nvPr>
        </p:nvSpPr>
        <p:spPr bwMode="auto">
          <a:xfrm>
            <a:off x="4519604" y="2972534"/>
            <a:ext cx="267346" cy="313515"/>
          </a:xfrm>
          <a:custGeom>
            <a:avLst/>
            <a:gdLst>
              <a:gd name="T0" fmla="*/ 110186397 w 21600"/>
              <a:gd name="T1" fmla="*/ 9743 h 21600"/>
              <a:gd name="T2" fmla="*/ 97377896 w 21600"/>
              <a:gd name="T3" fmla="*/ 5000954 h 21600"/>
              <a:gd name="T4" fmla="*/ 33405183 w 21600"/>
              <a:gd name="T5" fmla="*/ 29946194 h 21600"/>
              <a:gd name="T6" fmla="*/ 33155233 w 21600"/>
              <a:gd name="T7" fmla="*/ 29946194 h 21600"/>
              <a:gd name="T8" fmla="*/ 33155233 w 21600"/>
              <a:gd name="T9" fmla="*/ 152316694 h 21600"/>
              <a:gd name="T10" fmla="*/ 22994866 w 21600"/>
              <a:gd name="T11" fmla="*/ 149206645 h 21600"/>
              <a:gd name="T12" fmla="*/ 0 w 21600"/>
              <a:gd name="T13" fmla="*/ 179268211 h 21600"/>
              <a:gd name="T14" fmla="*/ 22994866 w 21600"/>
              <a:gd name="T15" fmla="*/ 209330669 h 21600"/>
              <a:gd name="T16" fmla="*/ 45974020 w 21600"/>
              <a:gd name="T17" fmla="*/ 179752657 h 21600"/>
              <a:gd name="T18" fmla="*/ 45999376 w 21600"/>
              <a:gd name="T19" fmla="*/ 179752657 h 21600"/>
              <a:gd name="T20" fmla="*/ 45999376 w 21600"/>
              <a:gd name="T21" fmla="*/ 61665262 h 21600"/>
              <a:gd name="T22" fmla="*/ 97377896 w 21600"/>
              <a:gd name="T23" fmla="*/ 41662417 h 21600"/>
              <a:gd name="T24" fmla="*/ 97377896 w 21600"/>
              <a:gd name="T25" fmla="*/ 115064273 h 21600"/>
              <a:gd name="T26" fmla="*/ 87222322 w 21600"/>
              <a:gd name="T27" fmla="*/ 111943598 h 21600"/>
              <a:gd name="T28" fmla="*/ 64222595 w 21600"/>
              <a:gd name="T29" fmla="*/ 142014817 h 21600"/>
              <a:gd name="T30" fmla="*/ 87222322 w 21600"/>
              <a:gd name="T31" fmla="*/ 172077365 h 21600"/>
              <a:gd name="T32" fmla="*/ 110202118 w 21600"/>
              <a:gd name="T33" fmla="*/ 142500345 h 21600"/>
              <a:gd name="T34" fmla="*/ 110222614 w 21600"/>
              <a:gd name="T35" fmla="*/ 142500345 h 21600"/>
              <a:gd name="T36" fmla="*/ 110222614 w 21600"/>
              <a:gd name="T37" fmla="*/ 20012697 h 21600"/>
              <a:gd name="T38" fmla="*/ 110227474 w 21600"/>
              <a:gd name="T39" fmla="*/ 20012697 h 21600"/>
              <a:gd name="T40" fmla="*/ 110227474 w 21600"/>
              <a:gd name="T41" fmla="*/ 0 h 21600"/>
              <a:gd name="T42" fmla="*/ 110186397 w 21600"/>
              <a:gd name="T43" fmla="*/ 9743 h 21600"/>
              <a:gd name="T44" fmla="*/ 110186397 w 21600"/>
              <a:gd name="T45" fmla="*/ 9743 h 21600"/>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21600" h="21600">
                <a:moveTo>
                  <a:pt x="21592" y="1"/>
                </a:moveTo>
                <a:lnTo>
                  <a:pt x="19082" y="516"/>
                </a:lnTo>
                <a:lnTo>
                  <a:pt x="6546" y="3090"/>
                </a:lnTo>
                <a:lnTo>
                  <a:pt x="6497" y="3090"/>
                </a:lnTo>
                <a:lnTo>
                  <a:pt x="6497" y="15717"/>
                </a:lnTo>
                <a:cubicBezTo>
                  <a:pt x="5896" y="15513"/>
                  <a:pt x="5222" y="15396"/>
                  <a:pt x="4506" y="15396"/>
                </a:cubicBezTo>
                <a:cubicBezTo>
                  <a:pt x="2018" y="15396"/>
                  <a:pt x="0" y="16784"/>
                  <a:pt x="0" y="18498"/>
                </a:cubicBezTo>
                <a:cubicBezTo>
                  <a:pt x="0" y="20211"/>
                  <a:pt x="2018" y="21600"/>
                  <a:pt x="4506" y="21600"/>
                </a:cubicBezTo>
                <a:cubicBezTo>
                  <a:pt x="6970" y="21600"/>
                  <a:pt x="8969" y="20238"/>
                  <a:pt x="9009" y="18548"/>
                </a:cubicBezTo>
                <a:lnTo>
                  <a:pt x="9014" y="18548"/>
                </a:lnTo>
                <a:lnTo>
                  <a:pt x="9014" y="6363"/>
                </a:lnTo>
                <a:lnTo>
                  <a:pt x="19082" y="4299"/>
                </a:lnTo>
                <a:lnTo>
                  <a:pt x="19082" y="11873"/>
                </a:lnTo>
                <a:cubicBezTo>
                  <a:pt x="18481" y="11669"/>
                  <a:pt x="17807" y="11551"/>
                  <a:pt x="17092" y="11551"/>
                </a:cubicBezTo>
                <a:cubicBezTo>
                  <a:pt x="14603" y="11551"/>
                  <a:pt x="12585" y="12940"/>
                  <a:pt x="12585" y="14654"/>
                </a:cubicBezTo>
                <a:cubicBezTo>
                  <a:pt x="12585" y="16367"/>
                  <a:pt x="14603" y="17756"/>
                  <a:pt x="17092" y="17756"/>
                </a:cubicBezTo>
                <a:cubicBezTo>
                  <a:pt x="19556" y="17756"/>
                  <a:pt x="21555" y="16393"/>
                  <a:pt x="21595" y="14704"/>
                </a:cubicBezTo>
                <a:lnTo>
                  <a:pt x="21599" y="14704"/>
                </a:lnTo>
                <a:lnTo>
                  <a:pt x="21599" y="2065"/>
                </a:lnTo>
                <a:lnTo>
                  <a:pt x="21600" y="2065"/>
                </a:lnTo>
                <a:lnTo>
                  <a:pt x="21600" y="0"/>
                </a:lnTo>
                <a:lnTo>
                  <a:pt x="21592" y="1"/>
                </a:lnTo>
                <a:close/>
                <a:moveTo>
                  <a:pt x="21592" y="1"/>
                </a:moveTo>
              </a:path>
            </a:pathLst>
          </a:custGeom>
          <a:solidFill>
            <a:srgbClr val="FFFFFF"/>
          </a:solidFill>
          <a:ln>
            <a:noFill/>
          </a:ln>
        </p:spPr>
        <p:txBody>
          <a:bodyPr wrap="square" lIns="77304" tIns="38652" rIns="77304" bIns="38652" anchor="ctr">
            <a:normAutofit fontScale="90000" lnSpcReduction="10000"/>
          </a:bodyPr>
          <a:p>
            <a:pPr algn="ctr">
              <a:lnSpc>
                <a:spcPct val="120000"/>
              </a:lnSpc>
            </a:pPr>
            <a:endParaRPr sz="1520">
              <a:solidFill>
                <a:schemeClr val="tx1"/>
              </a:solidFill>
              <a:latin typeface="+mn-ea"/>
              <a:sym typeface="Arial" panose="020B0604020202020204" pitchFamily="34" charset="0"/>
            </a:endParaRPr>
          </a:p>
        </p:txBody>
      </p:sp>
      <p:sp>
        <p:nvSpPr>
          <p:cNvPr id="2" name="任意多边形 1"/>
          <p:cNvSpPr/>
          <p:nvPr>
            <p:custDataLst>
              <p:tags r:id="rId6"/>
            </p:custDataLst>
          </p:nvPr>
        </p:nvSpPr>
        <p:spPr bwMode="auto">
          <a:xfrm>
            <a:off x="3924785" y="3955488"/>
            <a:ext cx="373104" cy="367736"/>
          </a:xfrm>
          <a:custGeom>
            <a:avLst/>
            <a:gdLst/>
            <a:ahLst/>
            <a:cxnLst>
              <a:cxn ang="0">
                <a:pos x="59" y="63"/>
              </a:cxn>
              <a:cxn ang="0">
                <a:pos x="55" y="61"/>
              </a:cxn>
              <a:cxn ang="0">
                <a:pos x="42" y="48"/>
              </a:cxn>
              <a:cxn ang="0">
                <a:pos x="27" y="53"/>
              </a:cxn>
              <a:cxn ang="0">
                <a:pos x="0" y="26"/>
              </a:cxn>
              <a:cxn ang="0">
                <a:pos x="27" y="0"/>
              </a:cxn>
              <a:cxn ang="0">
                <a:pos x="54" y="26"/>
              </a:cxn>
              <a:cxn ang="0">
                <a:pos x="49" y="41"/>
              </a:cxn>
              <a:cxn ang="0">
                <a:pos x="62" y="54"/>
              </a:cxn>
              <a:cxn ang="0">
                <a:pos x="64" y="58"/>
              </a:cxn>
              <a:cxn ang="0">
                <a:pos x="59" y="63"/>
              </a:cxn>
              <a:cxn ang="0">
                <a:pos x="27" y="9"/>
              </a:cxn>
              <a:cxn ang="0">
                <a:pos x="10" y="26"/>
              </a:cxn>
              <a:cxn ang="0">
                <a:pos x="27" y="43"/>
              </a:cxn>
              <a:cxn ang="0">
                <a:pos x="44" y="26"/>
              </a:cxn>
              <a:cxn ang="0">
                <a:pos x="27" y="9"/>
              </a:cxn>
            </a:cxnLst>
            <a:rect l="0" t="0" r="r" b="b"/>
            <a:pathLst>
              <a:path w="64" h="63">
                <a:moveTo>
                  <a:pt x="59" y="63"/>
                </a:moveTo>
                <a:cubicBezTo>
                  <a:pt x="57" y="63"/>
                  <a:pt x="56" y="62"/>
                  <a:pt x="55" y="61"/>
                </a:cubicBezTo>
                <a:cubicBezTo>
                  <a:pt x="42" y="48"/>
                  <a:pt x="42" y="48"/>
                  <a:pt x="42" y="48"/>
                </a:cubicBezTo>
                <a:cubicBezTo>
                  <a:pt x="38" y="51"/>
                  <a:pt x="33" y="53"/>
                  <a:pt x="27" y="53"/>
                </a:cubicBezTo>
                <a:cubicBezTo>
                  <a:pt x="12" y="53"/>
                  <a:pt x="0" y="41"/>
                  <a:pt x="0" y="26"/>
                </a:cubicBezTo>
                <a:cubicBezTo>
                  <a:pt x="0" y="12"/>
                  <a:pt x="12" y="0"/>
                  <a:pt x="27" y="0"/>
                </a:cubicBezTo>
                <a:cubicBezTo>
                  <a:pt x="42" y="0"/>
                  <a:pt x="54" y="12"/>
                  <a:pt x="54" y="26"/>
                </a:cubicBezTo>
                <a:cubicBezTo>
                  <a:pt x="54" y="32"/>
                  <a:pt x="52" y="37"/>
                  <a:pt x="49" y="41"/>
                </a:cubicBezTo>
                <a:cubicBezTo>
                  <a:pt x="62" y="54"/>
                  <a:pt x="62" y="54"/>
                  <a:pt x="62" y="54"/>
                </a:cubicBezTo>
                <a:cubicBezTo>
                  <a:pt x="63" y="55"/>
                  <a:pt x="64" y="57"/>
                  <a:pt x="64" y="58"/>
                </a:cubicBezTo>
                <a:cubicBezTo>
                  <a:pt x="64" y="61"/>
                  <a:pt x="61" y="63"/>
                  <a:pt x="59" y="63"/>
                </a:cubicBezTo>
                <a:close/>
                <a:moveTo>
                  <a:pt x="27" y="9"/>
                </a:moveTo>
                <a:cubicBezTo>
                  <a:pt x="18" y="9"/>
                  <a:pt x="10" y="17"/>
                  <a:pt x="10" y="26"/>
                </a:cubicBezTo>
                <a:cubicBezTo>
                  <a:pt x="10" y="36"/>
                  <a:pt x="18" y="43"/>
                  <a:pt x="27" y="43"/>
                </a:cubicBezTo>
                <a:cubicBezTo>
                  <a:pt x="37" y="43"/>
                  <a:pt x="44" y="36"/>
                  <a:pt x="44" y="26"/>
                </a:cubicBezTo>
                <a:cubicBezTo>
                  <a:pt x="44" y="17"/>
                  <a:pt x="37" y="9"/>
                  <a:pt x="27" y="9"/>
                </a:cubicBezTo>
                <a:close/>
              </a:path>
            </a:pathLst>
          </a:custGeom>
          <a:solidFill>
            <a:srgbClr val="FFFFFF"/>
          </a:solidFill>
          <a:ln w="9525">
            <a:noFill/>
            <a:round/>
          </a:ln>
        </p:spPr>
        <p:txBody>
          <a:bodyPr wrap="square" lIns="77304" tIns="38652" rIns="77304" bIns="38652" anchor="ctr">
            <a:normAutofit/>
          </a:bodyPr>
          <a:p>
            <a:pPr algn="ctr">
              <a:lnSpc>
                <a:spcPct val="120000"/>
              </a:lnSpc>
            </a:pPr>
            <a:endParaRPr sz="1520">
              <a:solidFill>
                <a:schemeClr val="tx1"/>
              </a:solidFill>
              <a:latin typeface="+mn-ea"/>
              <a:sym typeface="Arial" panose="020B0604020202020204" pitchFamily="34" charset="0"/>
            </a:endParaRPr>
          </a:p>
        </p:txBody>
      </p:sp>
      <p:sp>
        <p:nvSpPr>
          <p:cNvPr id="7" name="矩形 6"/>
          <p:cNvSpPr/>
          <p:nvPr>
            <p:custDataLst>
              <p:tags r:id="rId7"/>
            </p:custDataLst>
          </p:nvPr>
        </p:nvSpPr>
        <p:spPr>
          <a:xfrm>
            <a:off x="584200" y="3935730"/>
            <a:ext cx="2771775" cy="1206500"/>
          </a:xfrm>
          <a:prstGeom prst="rect">
            <a:avLst/>
          </a:prstGeom>
          <a:noFill/>
        </p:spPr>
        <p:txBody>
          <a:bodyPr vert="horz" wrap="square" lIns="0" tIns="0" rIns="0" bIns="0" rtlCol="0" anchor="t" anchorCtr="0">
            <a:noAutofit/>
          </a:bodyPr>
          <a:p>
            <a:pPr algn="l">
              <a:lnSpc>
                <a:spcPct val="150000"/>
              </a:lnSpc>
              <a:spcBef>
                <a:spcPct val="0"/>
              </a:spcBef>
              <a:spcAft>
                <a:spcPct val="0"/>
              </a:spcAft>
            </a:pPr>
            <a:r>
              <a:rPr lang="zh-CN" altLang="en-US" sz="1520" b="1" dirty="0">
                <a:ln>
                  <a:noFill/>
                  <a:prstDash val="sysDot"/>
                </a:ln>
                <a:solidFill>
                  <a:schemeClr val="tx1">
                    <a:lumMod val="75000"/>
                    <a:lumOff val="25000"/>
                  </a:schemeClr>
                </a:solidFill>
                <a:latin typeface="+mn-ea"/>
                <a:cs typeface="+mn-ea"/>
              </a:rPr>
              <a:t>发生型问题指的是现实情况与已设定的理想状态（基准值、目标）之间的差距。</a:t>
            </a:r>
            <a:endParaRPr lang="zh-CN" altLang="en-US" sz="1520" b="1" dirty="0">
              <a:ln>
                <a:noFill/>
                <a:prstDash val="sysDot"/>
              </a:ln>
              <a:solidFill>
                <a:schemeClr val="tx1">
                  <a:lumMod val="75000"/>
                  <a:lumOff val="25000"/>
                </a:schemeClr>
              </a:solidFill>
              <a:latin typeface="+mn-ea"/>
              <a:cs typeface="+mn-ea"/>
            </a:endParaRPr>
          </a:p>
        </p:txBody>
      </p:sp>
      <p:sp>
        <p:nvSpPr>
          <p:cNvPr id="16" name="矩形 15"/>
          <p:cNvSpPr/>
          <p:nvPr>
            <p:custDataLst>
              <p:tags r:id="rId8"/>
            </p:custDataLst>
          </p:nvPr>
        </p:nvSpPr>
        <p:spPr>
          <a:xfrm>
            <a:off x="5491480" y="2925445"/>
            <a:ext cx="2720975" cy="1233805"/>
          </a:xfrm>
          <a:prstGeom prst="rect">
            <a:avLst/>
          </a:prstGeom>
          <a:noFill/>
        </p:spPr>
        <p:txBody>
          <a:bodyPr vert="horz" wrap="square" lIns="0" tIns="0" rIns="0" bIns="0" rtlCol="0" anchor="t" anchorCtr="0">
            <a:noAutofit/>
          </a:bodyPr>
          <a:p>
            <a:pPr>
              <a:lnSpc>
                <a:spcPct val="150000"/>
              </a:lnSpc>
              <a:spcBef>
                <a:spcPct val="0"/>
              </a:spcBef>
              <a:spcAft>
                <a:spcPct val="0"/>
              </a:spcAft>
            </a:pPr>
            <a:r>
              <a:rPr lang="zh-CN" altLang="en-US" sz="1520" b="1" dirty="0">
                <a:ln>
                  <a:noFill/>
                  <a:prstDash val="sysDot"/>
                </a:ln>
                <a:solidFill>
                  <a:schemeClr val="tx1">
                    <a:lumMod val="75000"/>
                    <a:lumOff val="25000"/>
                  </a:schemeClr>
                </a:solidFill>
                <a:latin typeface="+mn-ea"/>
                <a:cs typeface="+mn-ea"/>
              </a:rPr>
              <a:t>设定型问题是企业在设定更高的理想状态时，有意识地创造出一种差距。</a:t>
            </a:r>
            <a:endParaRPr lang="zh-CN" altLang="en-US" sz="1520" b="1" dirty="0">
              <a:ln>
                <a:noFill/>
                <a:prstDash val="sysDot"/>
              </a:ln>
              <a:solidFill>
                <a:schemeClr val="tx1">
                  <a:lumMod val="75000"/>
                  <a:lumOff val="25000"/>
                </a:schemeClr>
              </a:solidFill>
              <a:latin typeface="+mn-ea"/>
              <a:cs typeface="+mn-ea"/>
            </a:endParaRPr>
          </a:p>
        </p:txBody>
      </p:sp>
      <p:sp>
        <p:nvSpPr>
          <p:cNvPr id="17" name="矩形 16"/>
          <p:cNvSpPr/>
          <p:nvPr>
            <p:custDataLst>
              <p:tags r:id="rId9"/>
            </p:custDataLst>
          </p:nvPr>
        </p:nvSpPr>
        <p:spPr>
          <a:xfrm>
            <a:off x="582955" y="3539974"/>
            <a:ext cx="2720892" cy="352167"/>
          </a:xfrm>
          <a:prstGeom prst="rect">
            <a:avLst/>
          </a:prstGeom>
          <a:noFill/>
        </p:spPr>
        <p:txBody>
          <a:bodyPr wrap="square" lIns="0" tIns="0" rIns="0" bIns="0" rtlCol="0" anchor="b" anchorCtr="0">
            <a:noAutofit/>
          </a:bodyPr>
          <a:p>
            <a:pPr algn="r">
              <a:spcBef>
                <a:spcPct val="0"/>
              </a:spcBef>
              <a:spcAft>
                <a:spcPct val="0"/>
              </a:spcAft>
            </a:pPr>
            <a:r>
              <a:rPr lang="zh-CN" altLang="en-US" sz="2030" b="1" dirty="0">
                <a:solidFill>
                  <a:schemeClr val="accent2"/>
                </a:solidFill>
                <a:latin typeface="+mn-ea"/>
                <a:cs typeface="+mn-ea"/>
              </a:rPr>
              <a:t>发生型问题</a:t>
            </a:r>
            <a:endParaRPr lang="zh-CN" altLang="en-US" sz="2030" b="1" dirty="0">
              <a:solidFill>
                <a:schemeClr val="accent2"/>
              </a:solidFill>
              <a:latin typeface="+mn-ea"/>
              <a:cs typeface="+mn-ea"/>
            </a:endParaRPr>
          </a:p>
        </p:txBody>
      </p:sp>
      <p:sp>
        <p:nvSpPr>
          <p:cNvPr id="18" name="矩形 17"/>
          <p:cNvSpPr/>
          <p:nvPr>
            <p:custDataLst>
              <p:tags r:id="rId10"/>
            </p:custDataLst>
          </p:nvPr>
        </p:nvSpPr>
        <p:spPr>
          <a:xfrm>
            <a:off x="5493433" y="2530177"/>
            <a:ext cx="2720893" cy="352167"/>
          </a:xfrm>
          <a:prstGeom prst="rect">
            <a:avLst/>
          </a:prstGeom>
          <a:noFill/>
        </p:spPr>
        <p:txBody>
          <a:bodyPr wrap="square" lIns="0" tIns="0" rIns="0" bIns="0" rtlCol="0" anchor="b" anchorCtr="0">
            <a:noAutofit/>
          </a:bodyPr>
          <a:p>
            <a:pPr>
              <a:spcBef>
                <a:spcPct val="0"/>
              </a:spcBef>
              <a:spcAft>
                <a:spcPct val="0"/>
              </a:spcAft>
            </a:pPr>
            <a:r>
              <a:rPr lang="zh-CN" altLang="en-US" sz="2030" b="1">
                <a:solidFill>
                  <a:schemeClr val="accent1"/>
                </a:solidFill>
                <a:latin typeface="+mn-ea"/>
                <a:cs typeface="+mn-ea"/>
              </a:rPr>
              <a:t>设定型问题</a:t>
            </a:r>
            <a:endParaRPr lang="zh-CN" altLang="en-US" sz="2030" b="1">
              <a:solidFill>
                <a:schemeClr val="accent1"/>
              </a:solidFill>
              <a:latin typeface="+mn-ea"/>
              <a:cs typeface="+mn-ea"/>
            </a:endParaRPr>
          </a:p>
        </p:txBody>
      </p:sp>
      <p:sp>
        <p:nvSpPr>
          <p:cNvPr id="21" name="六边形 20"/>
          <p:cNvSpPr/>
          <p:nvPr>
            <p:custDataLst>
              <p:tags r:id="rId11"/>
            </p:custDataLst>
          </p:nvPr>
        </p:nvSpPr>
        <p:spPr>
          <a:xfrm rot="5400000">
            <a:off x="4688172" y="3743436"/>
            <a:ext cx="380650" cy="338205"/>
          </a:xfrm>
          <a:prstGeom prst="hexagon">
            <a:avLst>
              <a:gd name="adj" fmla="val 24450"/>
              <a:gd name="vf" fmla="val 115470"/>
            </a:avLst>
          </a:prstGeom>
          <a:solidFill>
            <a:schemeClr val="accent1">
              <a:lumMod val="40000"/>
              <a:lumOff val="60000"/>
              <a:alpha val="50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wrap="square" lIns="77304" tIns="38652" rIns="77304" bIns="38652" rtlCol="0" anchor="ctr">
            <a:normAutofit fontScale="62500" lnSpcReduction="20000"/>
          </a:bodyPr>
          <a:p>
            <a:pPr algn="ctr">
              <a:lnSpc>
                <a:spcPct val="120000"/>
              </a:lnSpc>
            </a:pPr>
            <a:endParaRPr lang="en-IN" sz="1520" dirty="0">
              <a:solidFill>
                <a:schemeClr val="lt1"/>
              </a:solidFill>
              <a:latin typeface="+mn-ea"/>
              <a:sym typeface="Arial" panose="020B0604020202020204" pitchFamily="34" charset="0"/>
            </a:endParaRPr>
          </a:p>
        </p:txBody>
      </p:sp>
    </p:spTree>
    <p:custDataLst>
      <p:tags r:id="rId12"/>
    </p:custData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2290" name="灯片编号占位符 5"/>
          <p:cNvSpPr>
            <a:spLocks noGrp="1"/>
          </p:cNvSpPr>
          <p:nvPr/>
        </p:nvSpPr>
        <p:spPr>
          <a:xfrm>
            <a:off x="107950" y="787400"/>
            <a:ext cx="477838" cy="365125"/>
          </a:xfrm>
          <a:prstGeom prst="rect">
            <a:avLst/>
          </a:prstGeom>
          <a:noFill/>
          <a:ln w="9525">
            <a:noFill/>
          </a:ln>
        </p:spPr>
        <p:txBody>
          <a:bodyPr/>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100" name="文本框 99"/>
          <p:cNvSpPr txBox="1"/>
          <p:nvPr>
            <p:custDataLst>
              <p:tags r:id="rId1"/>
            </p:custDataLst>
          </p:nvPr>
        </p:nvSpPr>
        <p:spPr>
          <a:xfrm>
            <a:off x="828040" y="260350"/>
            <a:ext cx="5080000" cy="521970"/>
          </a:xfrm>
          <a:prstGeom prst="rect">
            <a:avLst/>
          </a:prstGeom>
          <a:noFill/>
          <a:ln w="9525">
            <a:noFill/>
          </a:ln>
        </p:spPr>
        <p:txBody>
          <a:bodyPr>
            <a:spAutoFit/>
          </a:bodyPr>
          <a:p>
            <a:pPr eaLnBrk="1" hangingPunct="1">
              <a:buClrTx/>
              <a:buSzTx/>
              <a:buFontTx/>
            </a:pPr>
            <a:r>
              <a:rPr lang="zh-CN" sz="2800" dirty="0">
                <a:ea typeface="微软雅黑" panose="020B0503020204020204" pitchFamily="34" charset="-122"/>
                <a:sym typeface="+mn-ea"/>
              </a:rPr>
              <a:t>精益生产的内容体系</a:t>
            </a:r>
            <a:endParaRPr lang="zh-CN" sz="2800" dirty="0">
              <a:ea typeface="微软雅黑" panose="020B0503020204020204" pitchFamily="34" charset="-122"/>
              <a:sym typeface="+mn-ea"/>
            </a:endParaRPr>
          </a:p>
        </p:txBody>
      </p:sp>
      <p:sp>
        <p:nvSpPr>
          <p:cNvPr id="40" name="任意多边形: 形状 39"/>
          <p:cNvSpPr/>
          <p:nvPr>
            <p:custDataLst>
              <p:tags r:id="rId2"/>
            </p:custDataLst>
          </p:nvPr>
        </p:nvSpPr>
        <p:spPr>
          <a:xfrm>
            <a:off x="1394331" y="2393866"/>
            <a:ext cx="3178775" cy="2751171"/>
          </a:xfrm>
          <a:custGeom>
            <a:avLst/>
            <a:gdLst>
              <a:gd name="connsiteX0" fmla="*/ 2048993 w 4743186"/>
              <a:gd name="connsiteY0" fmla="*/ 2 h 4105059"/>
              <a:gd name="connsiteX1" fmla="*/ 3941406 w 4743186"/>
              <a:gd name="connsiteY1" fmla="*/ 1250750 h 4105059"/>
              <a:gd name="connsiteX2" fmla="*/ 4743186 w 4743186"/>
              <a:gd name="connsiteY2" fmla="*/ 3139626 h 4105059"/>
              <a:gd name="connsiteX3" fmla="*/ 2854311 w 4743186"/>
              <a:gd name="connsiteY3" fmla="*/ 3941406 h 4105059"/>
              <a:gd name="connsiteX4" fmla="*/ 163654 w 4743186"/>
              <a:gd name="connsiteY4" fmla="*/ 2854311 h 4105059"/>
              <a:gd name="connsiteX5" fmla="*/ 1250750 w 4743186"/>
              <a:gd name="connsiteY5" fmla="*/ 163654 h 4105059"/>
              <a:gd name="connsiteX6" fmla="*/ 2048993 w 4743186"/>
              <a:gd name="connsiteY6" fmla="*/ 2 h 41050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743186" h="4105059">
                <a:moveTo>
                  <a:pt x="2048993" y="2"/>
                </a:moveTo>
                <a:cubicBezTo>
                  <a:pt x="2848656" y="-1021"/>
                  <a:pt x="3609298" y="468352"/>
                  <a:pt x="3941406" y="1250750"/>
                </a:cubicBezTo>
                <a:lnTo>
                  <a:pt x="4743186" y="3139626"/>
                </a:lnTo>
                <a:lnTo>
                  <a:pt x="2854311" y="3941406"/>
                </a:lnTo>
                <a:cubicBezTo>
                  <a:pt x="1811113" y="4384217"/>
                  <a:pt x="606465" y="3897508"/>
                  <a:pt x="163654" y="2854311"/>
                </a:cubicBezTo>
                <a:cubicBezTo>
                  <a:pt x="-279157" y="1811113"/>
                  <a:pt x="207553" y="606465"/>
                  <a:pt x="1250750" y="163654"/>
                </a:cubicBezTo>
                <a:cubicBezTo>
                  <a:pt x="1511549" y="52951"/>
                  <a:pt x="1782439" y="344"/>
                  <a:pt x="2048993" y="2"/>
                </a:cubicBezTo>
                <a:close/>
              </a:path>
            </a:pathLst>
          </a:custGeom>
          <a:gradFill flip="none" rotWithShape="1">
            <a:gsLst>
              <a:gs pos="0">
                <a:schemeClr val="accent1">
                  <a:alpha val="60000"/>
                </a:schemeClr>
              </a:gs>
              <a:gs pos="100000">
                <a:schemeClr val="accent1">
                  <a:alpha val="100000"/>
                </a:schemeClr>
              </a:gs>
            </a:gsLst>
            <a:lin ang="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p>
            <a:pPr algn="ctr"/>
            <a:endParaRPr lang="zh-CN" altLang="en-US" sz="3200">
              <a:solidFill>
                <a:schemeClr val="lt1"/>
              </a:solidFill>
            </a:endParaRPr>
          </a:p>
        </p:txBody>
      </p:sp>
      <p:sp>
        <p:nvSpPr>
          <p:cNvPr id="37" name="任意多边形: 形状 36"/>
          <p:cNvSpPr/>
          <p:nvPr>
            <p:custDataLst>
              <p:tags r:id="rId3"/>
            </p:custDataLst>
          </p:nvPr>
        </p:nvSpPr>
        <p:spPr>
          <a:xfrm>
            <a:off x="4320909" y="2393866"/>
            <a:ext cx="3178775" cy="2751171"/>
          </a:xfrm>
          <a:custGeom>
            <a:avLst/>
            <a:gdLst>
              <a:gd name="connsiteX0" fmla="*/ 2687119 w 4743185"/>
              <a:gd name="connsiteY0" fmla="*/ 2 h 4105059"/>
              <a:gd name="connsiteX1" fmla="*/ 4579532 w 4743185"/>
              <a:gd name="connsiteY1" fmla="*/ 1250750 h 4105059"/>
              <a:gd name="connsiteX2" fmla="*/ 3492436 w 4743185"/>
              <a:gd name="connsiteY2" fmla="*/ 3941406 h 4105059"/>
              <a:gd name="connsiteX3" fmla="*/ 801780 w 4743185"/>
              <a:gd name="connsiteY3" fmla="*/ 2854311 h 4105059"/>
              <a:gd name="connsiteX4" fmla="*/ 0 w 4743185"/>
              <a:gd name="connsiteY4" fmla="*/ 965434 h 4105059"/>
              <a:gd name="connsiteX5" fmla="*/ 1888876 w 4743185"/>
              <a:gd name="connsiteY5" fmla="*/ 163654 h 4105059"/>
              <a:gd name="connsiteX6" fmla="*/ 2687119 w 4743185"/>
              <a:gd name="connsiteY6" fmla="*/ 2 h 41050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743185" h="4105059">
                <a:moveTo>
                  <a:pt x="2687119" y="2"/>
                </a:moveTo>
                <a:cubicBezTo>
                  <a:pt x="3486782" y="-1021"/>
                  <a:pt x="4247424" y="468352"/>
                  <a:pt x="4579532" y="1250750"/>
                </a:cubicBezTo>
                <a:cubicBezTo>
                  <a:pt x="5022343" y="2293947"/>
                  <a:pt x="4535633" y="3498595"/>
                  <a:pt x="3492436" y="3941406"/>
                </a:cubicBezTo>
                <a:cubicBezTo>
                  <a:pt x="2449239" y="4384217"/>
                  <a:pt x="1244591" y="3897508"/>
                  <a:pt x="801780" y="2854311"/>
                </a:cubicBezTo>
                <a:lnTo>
                  <a:pt x="0" y="965434"/>
                </a:lnTo>
                <a:lnTo>
                  <a:pt x="1888876" y="163654"/>
                </a:lnTo>
                <a:cubicBezTo>
                  <a:pt x="2149675" y="52951"/>
                  <a:pt x="2420565" y="344"/>
                  <a:pt x="2687119" y="2"/>
                </a:cubicBezTo>
                <a:close/>
              </a:path>
            </a:pathLst>
          </a:custGeom>
          <a:gradFill flip="none" rotWithShape="1">
            <a:gsLst>
              <a:gs pos="0">
                <a:schemeClr val="accent2">
                  <a:alpha val="60000"/>
                </a:schemeClr>
              </a:gs>
              <a:gs pos="100000">
                <a:schemeClr val="accent2">
                  <a:alpha val="100000"/>
                </a:schemeClr>
              </a:gs>
            </a:gsLst>
            <a:lin ang="108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84066" tIns="42033" rIns="84066" bIns="42033" numCol="1" spcCol="0" rtlCol="0" fromWordArt="0" anchor="ctr" anchorCtr="0" forceAA="0" compatLnSpc="1">
            <a:noAutofit/>
          </a:bodyPr>
          <a:p>
            <a:pPr algn="ctr"/>
            <a:endParaRPr lang="zh-CN" altLang="en-US" sz="1655">
              <a:solidFill>
                <a:schemeClr val="lt1"/>
              </a:solidFill>
            </a:endParaRPr>
          </a:p>
        </p:txBody>
      </p:sp>
      <p:sp>
        <p:nvSpPr>
          <p:cNvPr id="4" name="椭圆 3"/>
          <p:cNvSpPr>
            <a:spLocks noChangeAspect="1"/>
          </p:cNvSpPr>
          <p:nvPr>
            <p:custDataLst>
              <p:tags r:id="rId4"/>
            </p:custDataLst>
          </p:nvPr>
        </p:nvSpPr>
        <p:spPr>
          <a:xfrm>
            <a:off x="5037352" y="2683873"/>
            <a:ext cx="2171156" cy="2171546"/>
          </a:xfrm>
          <a:prstGeom prst="ellipse">
            <a:avLst/>
          </a:prstGeom>
          <a:solidFill>
            <a:srgbClr val="FFFFFF"/>
          </a:solidFill>
          <a:ln>
            <a:noFill/>
          </a:ln>
        </p:spPr>
        <p:style>
          <a:lnRef idx="2">
            <a:schemeClr val="accent1">
              <a:shade val="15000"/>
            </a:schemeClr>
          </a:lnRef>
          <a:fillRef idx="1">
            <a:schemeClr val="accent1"/>
          </a:fillRef>
          <a:effectRef idx="0">
            <a:schemeClr val="accent1"/>
          </a:effectRef>
          <a:fontRef idx="minor">
            <a:schemeClr val="lt1"/>
          </a:fontRef>
        </p:style>
        <p:txBody>
          <a:bodyPr vertOverflow="overflow" horzOverflow="overflow" vert="horz" wrap="square" lIns="0" tIns="0" rIns="0" bIns="0" numCol="1" spcCol="0" rtlCol="0" fromWordArt="0" anchor="ctr" anchorCtr="0" forceAA="0" compatLnSpc="1">
            <a:noAutofit/>
          </a:bodyPr>
          <a:p>
            <a:pPr lvl="0" algn="ctr" fontAlgn="auto">
              <a:lnSpc>
                <a:spcPct val="130000"/>
              </a:lnSpc>
              <a:buClrTx/>
              <a:buSzTx/>
              <a:buFontTx/>
            </a:pPr>
            <a:r>
              <a:rPr lang="zh-CN" altLang="en-US" sz="3600" dirty="0">
                <a:solidFill>
                  <a:srgbClr val="000000"/>
                </a:solidFill>
                <a:latin typeface="+mn-ea"/>
                <a:cs typeface="+mn-ea"/>
                <a:sym typeface="+mn-ea"/>
              </a:rPr>
              <a:t>自働化</a:t>
            </a:r>
            <a:endParaRPr lang="zh-CN" altLang="en-US" sz="3600" dirty="0">
              <a:solidFill>
                <a:srgbClr val="000000"/>
              </a:solidFill>
              <a:latin typeface="+mn-ea"/>
              <a:cs typeface="+mn-ea"/>
              <a:sym typeface="+mn-ea"/>
            </a:endParaRPr>
          </a:p>
        </p:txBody>
      </p:sp>
      <p:sp>
        <p:nvSpPr>
          <p:cNvPr id="19" name="椭圆 18"/>
          <p:cNvSpPr>
            <a:spLocks noChangeAspect="1"/>
          </p:cNvSpPr>
          <p:nvPr>
            <p:custDataLst>
              <p:tags r:id="rId5"/>
            </p:custDataLst>
          </p:nvPr>
        </p:nvSpPr>
        <p:spPr>
          <a:xfrm>
            <a:off x="1684728" y="2683873"/>
            <a:ext cx="2171156" cy="2171546"/>
          </a:xfrm>
          <a:prstGeom prst="ellipse">
            <a:avLst/>
          </a:prstGeom>
          <a:solidFill>
            <a:srgbClr val="FFFFFF"/>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lIns="0" tIns="0" rIns="0" bIns="0" rtlCol="0" anchor="ctr">
            <a:noAutofit/>
          </a:bodyPr>
          <a:p>
            <a:pPr indent="0" algn="ctr" fontAlgn="auto">
              <a:lnSpc>
                <a:spcPct val="130000"/>
              </a:lnSpc>
              <a:spcBef>
                <a:spcPct val="0"/>
              </a:spcBef>
              <a:spcAft>
                <a:spcPct val="0"/>
              </a:spcAft>
            </a:pPr>
            <a:r>
              <a:rPr lang="zh-CN" altLang="en-US" sz="3600" dirty="0">
                <a:solidFill>
                  <a:srgbClr val="000000"/>
                </a:solidFill>
                <a:latin typeface="+mn-ea"/>
                <a:cs typeface="+mn-ea"/>
                <a:sym typeface="+mn-ea"/>
              </a:rPr>
              <a:t>准时化</a:t>
            </a:r>
            <a:endParaRPr lang="zh-CN" altLang="en-US" sz="3600" dirty="0">
              <a:solidFill>
                <a:srgbClr val="000000"/>
              </a:solidFill>
              <a:latin typeface="+mn-ea"/>
              <a:cs typeface="+mn-ea"/>
              <a:sym typeface="+mn-ea"/>
            </a:endParaRPr>
          </a:p>
        </p:txBody>
      </p:sp>
      <p:pic>
        <p:nvPicPr>
          <p:cNvPr id="44" name="图片 43"/>
          <p:cNvPicPr>
            <a:picLocks noChangeAspect="1"/>
          </p:cNvPicPr>
          <p:nvPr>
            <p:custDataLst>
              <p:tags r:id="rId6"/>
            </p:custDataLst>
          </p:nvPr>
        </p:nvPicPr>
        <p:blipFill rotWithShape="1">
          <a:blip r:embed="rId7" cstate="print">
            <a:extLst>
              <a:ext uri="{28A0092B-C50C-407E-A947-70E740481C1C}">
                <a14:useLocalDpi xmlns:a14="http://schemas.microsoft.com/office/drawing/2010/main" val="0"/>
              </a:ext>
            </a:extLst>
          </a:blip>
          <a:srcRect l="19167" t="1215" r="22725" b="11601"/>
          <a:stretch>
            <a:fillRect/>
          </a:stretch>
        </p:blipFill>
        <p:spPr>
          <a:xfrm>
            <a:off x="2336465" y="2116721"/>
            <a:ext cx="868462" cy="868462"/>
          </a:xfrm>
          <a:custGeom>
            <a:avLst/>
            <a:gdLst>
              <a:gd name="connsiteX0" fmla="*/ 648000 w 1296000"/>
              <a:gd name="connsiteY0" fmla="*/ 0 h 1296000"/>
              <a:gd name="connsiteX1" fmla="*/ 1296000 w 1296000"/>
              <a:gd name="connsiteY1" fmla="*/ 648000 h 1296000"/>
              <a:gd name="connsiteX2" fmla="*/ 648000 w 1296000"/>
              <a:gd name="connsiteY2" fmla="*/ 1296000 h 1296000"/>
              <a:gd name="connsiteX3" fmla="*/ 0 w 1296000"/>
              <a:gd name="connsiteY3" fmla="*/ 648000 h 1296000"/>
              <a:gd name="connsiteX4" fmla="*/ 648000 w 1296000"/>
              <a:gd name="connsiteY4" fmla="*/ 0 h 1296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96000" h="1296000">
                <a:moveTo>
                  <a:pt x="648000" y="0"/>
                </a:moveTo>
                <a:cubicBezTo>
                  <a:pt x="1005881" y="0"/>
                  <a:pt x="1296000" y="290119"/>
                  <a:pt x="1296000" y="648000"/>
                </a:cubicBezTo>
                <a:cubicBezTo>
                  <a:pt x="1296000" y="1005881"/>
                  <a:pt x="1005881" y="1296000"/>
                  <a:pt x="648000" y="1296000"/>
                </a:cubicBezTo>
                <a:cubicBezTo>
                  <a:pt x="290119" y="1296000"/>
                  <a:pt x="0" y="1005881"/>
                  <a:pt x="0" y="648000"/>
                </a:cubicBezTo>
                <a:cubicBezTo>
                  <a:pt x="0" y="290119"/>
                  <a:pt x="290119" y="0"/>
                  <a:pt x="648000" y="0"/>
                </a:cubicBezTo>
                <a:close/>
              </a:path>
            </a:pathLst>
          </a:custGeom>
          <a:ln w="6350">
            <a:solidFill>
              <a:schemeClr val="accent1">
                <a:alpha val="50000"/>
              </a:schemeClr>
            </a:solidFill>
          </a:ln>
        </p:spPr>
      </p:pic>
      <p:pic>
        <p:nvPicPr>
          <p:cNvPr id="48" name="图片 47"/>
          <p:cNvPicPr>
            <a:picLocks noChangeAspect="1"/>
          </p:cNvPicPr>
          <p:nvPr>
            <p:custDataLst>
              <p:tags r:id="rId8"/>
            </p:custDataLst>
          </p:nvPr>
        </p:nvPicPr>
        <p:blipFill rotWithShape="1">
          <a:blip r:embed="rId9" cstate="print">
            <a:extLst>
              <a:ext uri="{28A0092B-C50C-407E-A947-70E740481C1C}">
                <a14:useLocalDpi xmlns:a14="http://schemas.microsoft.com/office/drawing/2010/main" val="0"/>
              </a:ext>
            </a:extLst>
          </a:blip>
          <a:srcRect l="29400" t="6686" r="29400" b="31515"/>
          <a:stretch>
            <a:fillRect/>
          </a:stretch>
        </p:blipFill>
        <p:spPr>
          <a:xfrm>
            <a:off x="5688699" y="2116721"/>
            <a:ext cx="868462" cy="868462"/>
          </a:xfrm>
          <a:custGeom>
            <a:avLst/>
            <a:gdLst>
              <a:gd name="connsiteX0" fmla="*/ 648000 w 1296000"/>
              <a:gd name="connsiteY0" fmla="*/ 0 h 1296000"/>
              <a:gd name="connsiteX1" fmla="*/ 1296000 w 1296000"/>
              <a:gd name="connsiteY1" fmla="*/ 648000 h 1296000"/>
              <a:gd name="connsiteX2" fmla="*/ 648000 w 1296000"/>
              <a:gd name="connsiteY2" fmla="*/ 1296000 h 1296000"/>
              <a:gd name="connsiteX3" fmla="*/ 0 w 1296000"/>
              <a:gd name="connsiteY3" fmla="*/ 648000 h 1296000"/>
              <a:gd name="connsiteX4" fmla="*/ 648000 w 1296000"/>
              <a:gd name="connsiteY4" fmla="*/ 0 h 1296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96000" h="1296000">
                <a:moveTo>
                  <a:pt x="648000" y="0"/>
                </a:moveTo>
                <a:cubicBezTo>
                  <a:pt x="1005881" y="0"/>
                  <a:pt x="1296000" y="290119"/>
                  <a:pt x="1296000" y="648000"/>
                </a:cubicBezTo>
                <a:cubicBezTo>
                  <a:pt x="1296000" y="1005881"/>
                  <a:pt x="1005881" y="1296000"/>
                  <a:pt x="648000" y="1296000"/>
                </a:cubicBezTo>
                <a:cubicBezTo>
                  <a:pt x="290119" y="1296000"/>
                  <a:pt x="0" y="1005881"/>
                  <a:pt x="0" y="648000"/>
                </a:cubicBezTo>
                <a:cubicBezTo>
                  <a:pt x="0" y="290119"/>
                  <a:pt x="290119" y="0"/>
                  <a:pt x="648000" y="0"/>
                </a:cubicBezTo>
                <a:close/>
              </a:path>
            </a:pathLst>
          </a:custGeom>
          <a:ln w="6350">
            <a:solidFill>
              <a:schemeClr val="accent2">
                <a:alpha val="50000"/>
              </a:schemeClr>
            </a:solidFill>
          </a:ln>
        </p:spPr>
      </p:pic>
    </p:spTree>
    <p:custDataLst>
      <p:tags r:id="rId10"/>
    </p:custData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2290" name="灯片编号占位符 5"/>
          <p:cNvSpPr>
            <a:spLocks noGrp="1"/>
          </p:cNvSpPr>
          <p:nvPr/>
        </p:nvSpPr>
        <p:spPr>
          <a:xfrm>
            <a:off x="107950" y="787400"/>
            <a:ext cx="477838" cy="365125"/>
          </a:xfrm>
          <a:prstGeom prst="rect">
            <a:avLst/>
          </a:prstGeom>
          <a:noFill/>
          <a:ln w="9525">
            <a:noFill/>
          </a:ln>
        </p:spPr>
        <p:txBody>
          <a:bodyPr/>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100" name="文本框 99"/>
          <p:cNvSpPr txBox="1"/>
          <p:nvPr>
            <p:custDataLst>
              <p:tags r:id="rId1"/>
            </p:custDataLst>
          </p:nvPr>
        </p:nvSpPr>
        <p:spPr>
          <a:xfrm>
            <a:off x="828040" y="260350"/>
            <a:ext cx="5080000" cy="521970"/>
          </a:xfrm>
          <a:prstGeom prst="rect">
            <a:avLst/>
          </a:prstGeom>
          <a:noFill/>
          <a:ln w="9525">
            <a:noFill/>
          </a:ln>
        </p:spPr>
        <p:txBody>
          <a:bodyPr>
            <a:spAutoFit/>
          </a:bodyPr>
          <a:p>
            <a:pPr eaLnBrk="1" hangingPunct="1">
              <a:buClrTx/>
              <a:buSzTx/>
              <a:buFontTx/>
            </a:pPr>
            <a:r>
              <a:rPr lang="zh-CN" sz="2800" dirty="0">
                <a:ea typeface="微软雅黑" panose="020B0503020204020204" pitchFamily="34" charset="-122"/>
                <a:sym typeface="+mn-ea"/>
              </a:rPr>
              <a:t>精益生产的内容体系</a:t>
            </a:r>
            <a:endParaRPr lang="zh-CN" sz="2800" dirty="0">
              <a:ea typeface="微软雅黑" panose="020B0503020204020204" pitchFamily="34" charset="-122"/>
              <a:sym typeface="+mn-ea"/>
            </a:endParaRPr>
          </a:p>
        </p:txBody>
      </p:sp>
      <p:sp>
        <p:nvSpPr>
          <p:cNvPr id="83" name="Rectangle 3"/>
          <p:cNvSpPr txBox="1"/>
          <p:nvPr>
            <p:custDataLst>
              <p:tags r:id="rId2"/>
            </p:custDataLst>
          </p:nvPr>
        </p:nvSpPr>
        <p:spPr>
          <a:xfrm>
            <a:off x="828040" y="1484630"/>
            <a:ext cx="6000750" cy="571500"/>
          </a:xfrm>
          <a:prstGeom prst="rect">
            <a:avLst/>
          </a:prstGeom>
          <a:noFill/>
          <a:ln w="9525">
            <a:noFill/>
          </a:ln>
        </p:spPr>
        <p:txBody>
          <a:bodyPr/>
          <a:p>
            <a:pPr marL="0" lvl="1" indent="0" eaLnBrk="1" hangingPunct="1">
              <a:buClr>
                <a:schemeClr val="accent2"/>
              </a:buClr>
              <a:buFont typeface="Wingdings" panose="05000000000000000000" pitchFamily="2" charset="2"/>
              <a:buChar char="p"/>
            </a:pPr>
            <a:r>
              <a:rPr lang="zh-CN" altLang="en-US" sz="2400" dirty="0">
                <a:latin typeface="微软雅黑" panose="020B0503020204020204" pitchFamily="34" charset="-122"/>
                <a:ea typeface="微软雅黑" panose="020B0503020204020204" pitchFamily="34" charset="-122"/>
              </a:rPr>
              <a:t> </a:t>
            </a:r>
            <a:r>
              <a:rPr lang="zh-CN" sz="2400" b="1">
                <a:sym typeface="+mn-ea"/>
              </a:rPr>
              <a:t>准时化</a:t>
            </a:r>
            <a:r>
              <a:rPr lang="zh-CN" sz="2400" b="1">
                <a:sym typeface="+mn-ea"/>
              </a:rPr>
              <a:t>生产</a:t>
            </a:r>
            <a:endParaRPr lang="zh-CN" sz="2400" b="1">
              <a:sym typeface="+mn-ea"/>
            </a:endParaRPr>
          </a:p>
        </p:txBody>
      </p:sp>
      <p:sp>
        <p:nvSpPr>
          <p:cNvPr id="2" name="文本框 1"/>
          <p:cNvSpPr txBox="1"/>
          <p:nvPr/>
        </p:nvSpPr>
        <p:spPr>
          <a:xfrm>
            <a:off x="1372235" y="2280920"/>
            <a:ext cx="6398895" cy="2296160"/>
          </a:xfrm>
          <a:prstGeom prst="rect">
            <a:avLst/>
          </a:prstGeom>
        </p:spPr>
        <p:txBody>
          <a:bodyPr>
            <a:noAutofit/>
          </a:bodyPr>
          <a:p>
            <a:pPr marL="342900" indent="-342900" algn="just" defTabSz="266700">
              <a:lnSpc>
                <a:spcPct val="150000"/>
              </a:lnSpc>
              <a:spcAft>
                <a:spcPct val="0"/>
              </a:spcAft>
              <a:buFont typeface="Arial" panose="020B0604020202020204" pitchFamily="34" charset="0"/>
              <a:buChar char="•"/>
            </a:pPr>
            <a:r>
              <a:rPr sz="2400">
                <a:latin typeface="宋体" panose="02010600030101010101" pitchFamily="2" charset="-122"/>
                <a:ea typeface="宋体" panose="02010600030101010101" pitchFamily="2" charset="-122"/>
              </a:rPr>
              <a:t>准时化生产（Just In Time，JIT）的核心理念是在需要的时候、按需要的数量生产所需产品，以避免库存浪费。JIT采用拉动生产模式，通过看板管理实现按市场需求进行生产，避免过量生产。</a:t>
            </a:r>
            <a:endParaRPr sz="2400">
              <a:latin typeface="宋体" panose="02010600030101010101" pitchFamily="2" charset="-122"/>
              <a:ea typeface="宋体" panose="02010600030101010101" pitchFamily="2" charset="-122"/>
            </a:endParaRPr>
          </a:p>
        </p:txBody>
      </p:sp>
      <p:sp>
        <p:nvSpPr>
          <p:cNvPr id="4" name="文本框 3"/>
          <p:cNvSpPr txBox="1"/>
          <p:nvPr/>
        </p:nvSpPr>
        <p:spPr>
          <a:xfrm>
            <a:off x="2032000" y="4501197"/>
            <a:ext cx="5080000" cy="860425"/>
          </a:xfrm>
          <a:prstGeom prst="rect">
            <a:avLst/>
          </a:prstGeom>
        </p:spPr>
        <p:txBody>
          <a:bodyPr>
            <a:spAutoFit/>
          </a:bodyPr>
          <a:p>
            <a:endParaRPr lang="en-US" altLang="zh-CN" sz="2600"/>
          </a:p>
          <a:p>
            <a:pPr marL="0" indent="266700" algn="just" defTabSz="266700">
              <a:lnSpc>
                <a:spcPct val="150000"/>
              </a:lnSpc>
              <a:spcAft>
                <a:spcPct val="0"/>
              </a:spcAft>
            </a:pPr>
            <a:r>
              <a:rPr lang="en-US" altLang="zh-CN" sz="1600">
                <a:latin typeface="Calibri" panose="020F0502020204030204"/>
                <a:ea typeface="宋体" panose="02010600030101010101" pitchFamily="2" charset="-122"/>
              </a:rPr>
              <a:t> </a:t>
            </a:r>
            <a:endParaRPr lang="en-US" altLang="zh-CN" sz="1600">
              <a:latin typeface="Calibri" panose="020F0502020204030204"/>
              <a:ea typeface="宋体" panose="02010600030101010101" pitchFamily="2" charset="-122"/>
            </a:endParaRP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2290" name="灯片编号占位符 5"/>
          <p:cNvSpPr>
            <a:spLocks noGrp="1"/>
          </p:cNvSpPr>
          <p:nvPr/>
        </p:nvSpPr>
        <p:spPr>
          <a:xfrm>
            <a:off x="107950" y="787400"/>
            <a:ext cx="477838" cy="365125"/>
          </a:xfrm>
          <a:prstGeom prst="rect">
            <a:avLst/>
          </a:prstGeom>
          <a:noFill/>
          <a:ln w="9525">
            <a:noFill/>
          </a:ln>
        </p:spPr>
        <p:txBody>
          <a:bodyPr/>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100" name="文本框 99"/>
          <p:cNvSpPr txBox="1"/>
          <p:nvPr>
            <p:custDataLst>
              <p:tags r:id="rId1"/>
            </p:custDataLst>
          </p:nvPr>
        </p:nvSpPr>
        <p:spPr>
          <a:xfrm>
            <a:off x="828040" y="260350"/>
            <a:ext cx="5080000" cy="521970"/>
          </a:xfrm>
          <a:prstGeom prst="rect">
            <a:avLst/>
          </a:prstGeom>
          <a:noFill/>
          <a:ln w="9525">
            <a:noFill/>
          </a:ln>
        </p:spPr>
        <p:txBody>
          <a:bodyPr>
            <a:spAutoFit/>
          </a:bodyPr>
          <a:p>
            <a:pPr eaLnBrk="1" hangingPunct="1">
              <a:buClrTx/>
              <a:buSzTx/>
              <a:buFontTx/>
            </a:pPr>
            <a:r>
              <a:rPr lang="zh-CN" sz="2800" dirty="0">
                <a:ea typeface="微软雅黑" panose="020B0503020204020204" pitchFamily="34" charset="-122"/>
                <a:sym typeface="+mn-ea"/>
              </a:rPr>
              <a:t>精益生产的内容体系</a:t>
            </a:r>
            <a:endParaRPr lang="zh-CN" sz="2800" dirty="0">
              <a:ea typeface="微软雅黑" panose="020B0503020204020204" pitchFamily="34" charset="-122"/>
              <a:sym typeface="+mn-ea"/>
            </a:endParaRPr>
          </a:p>
        </p:txBody>
      </p:sp>
      <p:sp>
        <p:nvSpPr>
          <p:cNvPr id="83" name="Rectangle 3"/>
          <p:cNvSpPr txBox="1"/>
          <p:nvPr>
            <p:custDataLst>
              <p:tags r:id="rId2"/>
            </p:custDataLst>
          </p:nvPr>
        </p:nvSpPr>
        <p:spPr>
          <a:xfrm>
            <a:off x="828040" y="1484630"/>
            <a:ext cx="6000750" cy="571500"/>
          </a:xfrm>
          <a:prstGeom prst="rect">
            <a:avLst/>
          </a:prstGeom>
          <a:noFill/>
          <a:ln w="9525">
            <a:noFill/>
          </a:ln>
        </p:spPr>
        <p:txBody>
          <a:bodyPr/>
          <a:p>
            <a:pPr marL="0" lvl="1" indent="0" eaLnBrk="1" hangingPunct="1">
              <a:buClr>
                <a:schemeClr val="accent2"/>
              </a:buClr>
              <a:buFont typeface="Wingdings" panose="05000000000000000000" pitchFamily="2" charset="2"/>
              <a:buChar char="p"/>
            </a:pPr>
            <a:r>
              <a:rPr lang="zh-CN" altLang="en-US" sz="2400" dirty="0">
                <a:latin typeface="微软雅黑" panose="020B0503020204020204" pitchFamily="34" charset="-122"/>
                <a:ea typeface="微软雅黑" panose="020B0503020204020204" pitchFamily="34" charset="-122"/>
              </a:rPr>
              <a:t> </a:t>
            </a:r>
            <a:r>
              <a:rPr lang="zh-CN" sz="2400" b="1">
                <a:sym typeface="+mn-ea"/>
              </a:rPr>
              <a:t>准时化</a:t>
            </a:r>
            <a:r>
              <a:rPr lang="zh-CN" sz="2400" b="1">
                <a:sym typeface="+mn-ea"/>
              </a:rPr>
              <a:t>生产</a:t>
            </a:r>
            <a:endParaRPr lang="zh-CN" sz="2400" b="1">
              <a:sym typeface="+mn-ea"/>
            </a:endParaRPr>
          </a:p>
        </p:txBody>
      </p:sp>
      <p:sp>
        <p:nvSpPr>
          <p:cNvPr id="4" name="文本框 3"/>
          <p:cNvSpPr txBox="1"/>
          <p:nvPr/>
        </p:nvSpPr>
        <p:spPr>
          <a:xfrm>
            <a:off x="2032000" y="4501197"/>
            <a:ext cx="5080000" cy="860425"/>
          </a:xfrm>
          <a:prstGeom prst="rect">
            <a:avLst/>
          </a:prstGeom>
        </p:spPr>
        <p:txBody>
          <a:bodyPr>
            <a:spAutoFit/>
          </a:bodyPr>
          <a:p>
            <a:endParaRPr lang="en-US" altLang="zh-CN" sz="2600"/>
          </a:p>
          <a:p>
            <a:pPr marL="0" indent="266700" algn="just" defTabSz="266700">
              <a:lnSpc>
                <a:spcPct val="150000"/>
              </a:lnSpc>
              <a:spcAft>
                <a:spcPct val="0"/>
              </a:spcAft>
            </a:pPr>
            <a:r>
              <a:rPr lang="en-US" altLang="zh-CN" sz="1600">
                <a:latin typeface="Calibri" panose="020F0502020204030204"/>
                <a:ea typeface="宋体" panose="02010600030101010101" pitchFamily="2" charset="-122"/>
              </a:rPr>
              <a:t> </a:t>
            </a:r>
            <a:endParaRPr lang="en-US" altLang="zh-CN" sz="1600">
              <a:latin typeface="Calibri" panose="020F0502020204030204"/>
              <a:ea typeface="宋体" panose="02010600030101010101" pitchFamily="2" charset="-122"/>
            </a:endParaRPr>
          </a:p>
        </p:txBody>
      </p:sp>
      <p:graphicFrame>
        <p:nvGraphicFramePr>
          <p:cNvPr id="3" name="表格 2"/>
          <p:cNvGraphicFramePr/>
          <p:nvPr>
            <p:custDataLst>
              <p:tags r:id="rId3"/>
            </p:custDataLst>
          </p:nvPr>
        </p:nvGraphicFramePr>
        <p:xfrm>
          <a:off x="954405" y="2574925"/>
          <a:ext cx="7604125" cy="2625090"/>
        </p:xfrm>
        <a:graphic>
          <a:graphicData uri="http://schemas.openxmlformats.org/drawingml/2006/table">
            <a:tbl>
              <a:tblPr/>
              <a:tblGrid>
                <a:gridCol w="988060"/>
                <a:gridCol w="2444750"/>
                <a:gridCol w="2103120"/>
                <a:gridCol w="2068195"/>
              </a:tblGrid>
              <a:tr h="749300">
                <a:tc>
                  <a:txBody>
                    <a:bodyPr/>
                    <a:p>
                      <a:pPr marL="68580" indent="0" algn="l">
                        <a:spcBef>
                          <a:spcPct val="0"/>
                        </a:spcBef>
                        <a:spcAft>
                          <a:spcPct val="0"/>
                        </a:spcAft>
                      </a:pPr>
                      <a:endParaRPr sz="1800" b="1">
                        <a:latin typeface="宋体" panose="02010600030101010101" pitchFamily="2" charset="-122"/>
                        <a:ea typeface="宋体" panose="02010600030101010101" pitchFamily="2" charset="-122"/>
                      </a:endParaRPr>
                    </a:p>
                  </a:txBody>
                  <a:tcPr marL="68580" marR="68580" marT="0" marB="0" anchor="t"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68580" indent="0" algn="ctr">
                        <a:spcBef>
                          <a:spcPct val="0"/>
                        </a:spcBef>
                        <a:spcAft>
                          <a:spcPct val="0"/>
                        </a:spcAft>
                      </a:pPr>
                      <a:r>
                        <a:rPr lang="zh-CN" sz="1800" b="1">
                          <a:latin typeface="宋体" panose="02010600030101010101" pitchFamily="2" charset="-122"/>
                          <a:ea typeface="宋体" panose="02010600030101010101" pitchFamily="2" charset="-122"/>
                        </a:rPr>
                        <a:t>生产特征</a:t>
                      </a:r>
                      <a:endParaRPr lang="zh-CN" sz="1800" b="1">
                        <a:latin typeface="宋体" panose="02010600030101010101" pitchFamily="2" charset="-122"/>
                        <a:ea typeface="宋体" panose="02010600030101010101" pitchFamily="2" charset="-122"/>
                      </a:endParaRPr>
                    </a:p>
                  </a:txBody>
                  <a:tcPr marL="68580" marR="68580" marT="0" marB="0" anchor="t"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68580" indent="0" algn="ctr">
                        <a:spcBef>
                          <a:spcPct val="0"/>
                        </a:spcBef>
                        <a:spcAft>
                          <a:spcPct val="0"/>
                        </a:spcAft>
                      </a:pPr>
                      <a:r>
                        <a:rPr lang="zh-CN" sz="1800" b="1">
                          <a:latin typeface="宋体" panose="02010600030101010101" pitchFamily="2" charset="-122"/>
                          <a:ea typeface="宋体" panose="02010600030101010101" pitchFamily="2" charset="-122"/>
                        </a:rPr>
                        <a:t>工位相对空闲（人等料）时</a:t>
                      </a:r>
                      <a:endParaRPr lang="zh-CN" sz="1800" b="1">
                        <a:latin typeface="宋体" panose="02010600030101010101" pitchFamily="2" charset="-122"/>
                        <a:ea typeface="宋体" panose="02010600030101010101" pitchFamily="2" charset="-122"/>
                      </a:endParaRPr>
                    </a:p>
                  </a:txBody>
                  <a:tcPr marL="68580" marR="68580" marT="0" marB="0" anchor="t"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68580" indent="0" algn="ctr">
                        <a:spcBef>
                          <a:spcPct val="0"/>
                        </a:spcBef>
                        <a:spcAft>
                          <a:spcPct val="0"/>
                        </a:spcAft>
                      </a:pPr>
                      <a:r>
                        <a:rPr lang="zh-CN" sz="1800" b="1">
                          <a:latin typeface="宋体" panose="02010600030101010101" pitchFamily="2" charset="-122"/>
                          <a:ea typeface="宋体" panose="02010600030101010101" pitchFamily="2" charset="-122"/>
                        </a:rPr>
                        <a:t>工位相对繁忙（料等人）时</a:t>
                      </a:r>
                      <a:endParaRPr lang="zh-CN" sz="1800" b="1">
                        <a:latin typeface="宋体" panose="02010600030101010101" pitchFamily="2" charset="-122"/>
                        <a:ea typeface="宋体" panose="02010600030101010101" pitchFamily="2" charset="-122"/>
                      </a:endParaRPr>
                    </a:p>
                  </a:txBody>
                  <a:tcPr marL="68580" marR="68580" marT="0" marB="0" anchor="t"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r>
              <a:tr h="876300">
                <a:tc>
                  <a:txBody>
                    <a:bodyPr/>
                    <a:p>
                      <a:pPr marL="68580" indent="0" algn="l">
                        <a:spcBef>
                          <a:spcPct val="0"/>
                        </a:spcBef>
                        <a:spcAft>
                          <a:spcPct val="0"/>
                        </a:spcAft>
                      </a:pPr>
                      <a:r>
                        <a:rPr lang="zh-CN" sz="1800">
                          <a:latin typeface="宋体" panose="02010600030101010101" pitchFamily="2" charset="-122"/>
                          <a:ea typeface="宋体" panose="02010600030101010101" pitchFamily="2" charset="-122"/>
                        </a:rPr>
                        <a:t>传统大批量生产模式</a:t>
                      </a:r>
                      <a:endParaRPr lang="zh-CN" sz="1800">
                        <a:latin typeface="宋体" panose="02010600030101010101" pitchFamily="2" charset="-122"/>
                        <a:ea typeface="宋体" panose="02010600030101010101" pitchFamily="2" charset="-122"/>
                      </a:endParaRPr>
                    </a:p>
                  </a:txBody>
                  <a:tcPr marL="68580" marR="68580" marT="0" marB="0" anchor="t"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68580" indent="0" algn="l">
                        <a:spcBef>
                          <a:spcPct val="0"/>
                        </a:spcBef>
                        <a:spcAft>
                          <a:spcPct val="0"/>
                        </a:spcAft>
                      </a:pPr>
                      <a:r>
                        <a:rPr lang="zh-CN" sz="1800">
                          <a:latin typeface="宋体" panose="02010600030101010101" pitchFamily="2" charset="-122"/>
                          <a:ea typeface="宋体" panose="02010600030101010101" pitchFamily="2" charset="-122"/>
                        </a:rPr>
                        <a:t>员工只对自己所在的工序负责，工位是固定的</a:t>
                      </a:r>
                      <a:endParaRPr lang="zh-CN" sz="1800">
                        <a:latin typeface="宋体" panose="02010600030101010101" pitchFamily="2" charset="-122"/>
                        <a:ea typeface="宋体" panose="02010600030101010101" pitchFamily="2" charset="-122"/>
                      </a:endParaRPr>
                    </a:p>
                  </a:txBody>
                  <a:tcPr marL="68580" marR="68580" marT="0" marB="0" anchor="t"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68580" indent="0" algn="l">
                        <a:spcBef>
                          <a:spcPct val="0"/>
                        </a:spcBef>
                        <a:spcAft>
                          <a:spcPct val="0"/>
                        </a:spcAft>
                      </a:pPr>
                      <a:r>
                        <a:rPr lang="zh-CN" sz="1800">
                          <a:latin typeface="宋体" panose="02010600030101010101" pitchFamily="2" charset="-122"/>
                          <a:ea typeface="宋体" panose="02010600030101010101" pitchFamily="2" charset="-122"/>
                        </a:rPr>
                        <a:t>某工序工作量减少时员工无事可做</a:t>
                      </a:r>
                      <a:endParaRPr lang="zh-CN" sz="1800">
                        <a:latin typeface="宋体" panose="02010600030101010101" pitchFamily="2" charset="-122"/>
                        <a:ea typeface="宋体" panose="02010600030101010101" pitchFamily="2" charset="-122"/>
                      </a:endParaRPr>
                    </a:p>
                  </a:txBody>
                  <a:tcPr marL="68580" marR="68580" marT="0" marB="0" anchor="t"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68580" indent="0" algn="l">
                        <a:spcBef>
                          <a:spcPct val="0"/>
                        </a:spcBef>
                        <a:spcAft>
                          <a:spcPct val="0"/>
                        </a:spcAft>
                      </a:pPr>
                      <a:r>
                        <a:rPr lang="zh-CN" sz="1800">
                          <a:latin typeface="宋体" panose="02010600030101010101" pitchFamily="2" charset="-122"/>
                          <a:ea typeface="宋体" panose="02010600030101010101" pitchFamily="2" charset="-122"/>
                        </a:rPr>
                        <a:t>某工序工作量增加时员工忙不过来</a:t>
                      </a:r>
                      <a:endParaRPr lang="zh-CN" sz="1800">
                        <a:latin typeface="宋体" panose="02010600030101010101" pitchFamily="2" charset="-122"/>
                        <a:ea typeface="宋体" panose="02010600030101010101" pitchFamily="2" charset="-122"/>
                      </a:endParaRPr>
                    </a:p>
                  </a:txBody>
                  <a:tcPr marL="68580" marR="68580" marT="0" marB="0" anchor="t"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r>
              <a:tr h="999490">
                <a:tc>
                  <a:txBody>
                    <a:bodyPr/>
                    <a:p>
                      <a:pPr marL="68580" indent="0" algn="l">
                        <a:spcBef>
                          <a:spcPct val="0"/>
                        </a:spcBef>
                        <a:spcAft>
                          <a:spcPct val="0"/>
                        </a:spcAft>
                      </a:pPr>
                      <a:r>
                        <a:rPr lang="zh-CN" sz="1800">
                          <a:latin typeface="宋体" panose="02010600030101010101" pitchFamily="2" charset="-122"/>
                          <a:ea typeface="宋体" panose="02010600030101010101" pitchFamily="2" charset="-122"/>
                        </a:rPr>
                        <a:t>准时制生产模式</a:t>
                      </a:r>
                      <a:endParaRPr lang="zh-CN" sz="1800">
                        <a:latin typeface="宋体" panose="02010600030101010101" pitchFamily="2" charset="-122"/>
                        <a:ea typeface="宋体" panose="02010600030101010101" pitchFamily="2" charset="-122"/>
                      </a:endParaRPr>
                    </a:p>
                  </a:txBody>
                  <a:tcPr marL="68580" marR="68580" marT="0" marB="0" anchor="t"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68580" indent="0" algn="l">
                        <a:spcBef>
                          <a:spcPct val="0"/>
                        </a:spcBef>
                        <a:spcAft>
                          <a:spcPct val="0"/>
                        </a:spcAft>
                      </a:pPr>
                      <a:r>
                        <a:rPr lang="zh-CN" sz="1800">
                          <a:latin typeface="宋体" panose="02010600030101010101" pitchFamily="2" charset="-122"/>
                          <a:ea typeface="宋体" panose="02010600030101010101" pitchFamily="2" charset="-122"/>
                        </a:rPr>
                        <a:t>一个团队负责一个单元（多道工序）</a:t>
                      </a:r>
                      <a:endParaRPr lang="zh-CN" sz="1800">
                        <a:latin typeface="宋体" panose="02010600030101010101" pitchFamily="2" charset="-122"/>
                        <a:ea typeface="宋体" panose="02010600030101010101" pitchFamily="2" charset="-122"/>
                      </a:endParaRPr>
                    </a:p>
                  </a:txBody>
                  <a:tcPr marL="68580" marR="68580" marT="0" marB="0" anchor="t"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68580" indent="0" algn="l">
                        <a:spcBef>
                          <a:spcPct val="0"/>
                        </a:spcBef>
                        <a:spcAft>
                          <a:spcPct val="0"/>
                        </a:spcAft>
                      </a:pPr>
                      <a:r>
                        <a:rPr lang="zh-CN" sz="1800">
                          <a:latin typeface="宋体" panose="02010600030101010101" pitchFamily="2" charset="-122"/>
                          <a:ea typeface="宋体" panose="02010600030101010101" pitchFamily="2" charset="-122"/>
                        </a:rPr>
                        <a:t>人等料时，该员工参与其他工序</a:t>
                      </a:r>
                      <a:endParaRPr lang="zh-CN" sz="1800">
                        <a:latin typeface="宋体" panose="02010600030101010101" pitchFamily="2" charset="-122"/>
                        <a:ea typeface="宋体" panose="02010600030101010101" pitchFamily="2" charset="-122"/>
                      </a:endParaRPr>
                    </a:p>
                  </a:txBody>
                  <a:tcPr marL="68580" marR="68580" marT="0" marB="0" anchor="t"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68580" indent="0" algn="l">
                        <a:spcBef>
                          <a:spcPct val="0"/>
                        </a:spcBef>
                        <a:spcAft>
                          <a:spcPct val="0"/>
                        </a:spcAft>
                      </a:pPr>
                      <a:r>
                        <a:rPr lang="zh-CN" sz="1800">
                          <a:latin typeface="宋体" panose="02010600030101010101" pitchFamily="2" charset="-122"/>
                          <a:ea typeface="宋体" panose="02010600030101010101" pitchFamily="2" charset="-122"/>
                        </a:rPr>
                        <a:t>料等人时，团队内其他员工帮助</a:t>
                      </a:r>
                      <a:endParaRPr lang="zh-CN" sz="1800">
                        <a:latin typeface="宋体" panose="02010600030101010101" pitchFamily="2" charset="-122"/>
                        <a:ea typeface="宋体" panose="02010600030101010101" pitchFamily="2" charset="-122"/>
                      </a:endParaRPr>
                    </a:p>
                  </a:txBody>
                  <a:tcPr marL="68580" marR="68580" marT="0" marB="0" anchor="t"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r>
            </a:tbl>
          </a:graphicData>
        </a:graphic>
      </p:graphicFrame>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2290" name="灯片编号占位符 5"/>
          <p:cNvSpPr>
            <a:spLocks noGrp="1"/>
          </p:cNvSpPr>
          <p:nvPr/>
        </p:nvSpPr>
        <p:spPr>
          <a:xfrm>
            <a:off x="107950" y="787400"/>
            <a:ext cx="477838" cy="365125"/>
          </a:xfrm>
          <a:prstGeom prst="rect">
            <a:avLst/>
          </a:prstGeom>
          <a:noFill/>
          <a:ln w="9525">
            <a:noFill/>
          </a:ln>
        </p:spPr>
        <p:txBody>
          <a:bodyPr/>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100" name="文本框 99"/>
          <p:cNvSpPr txBox="1"/>
          <p:nvPr>
            <p:custDataLst>
              <p:tags r:id="rId1"/>
            </p:custDataLst>
          </p:nvPr>
        </p:nvSpPr>
        <p:spPr>
          <a:xfrm>
            <a:off x="828040" y="260350"/>
            <a:ext cx="5080000" cy="521970"/>
          </a:xfrm>
          <a:prstGeom prst="rect">
            <a:avLst/>
          </a:prstGeom>
          <a:noFill/>
          <a:ln w="9525">
            <a:noFill/>
          </a:ln>
        </p:spPr>
        <p:txBody>
          <a:bodyPr>
            <a:spAutoFit/>
          </a:bodyPr>
          <a:p>
            <a:pPr eaLnBrk="1" hangingPunct="1">
              <a:buClrTx/>
              <a:buSzTx/>
              <a:buFontTx/>
            </a:pPr>
            <a:r>
              <a:rPr lang="zh-CN" sz="2800" dirty="0">
                <a:ea typeface="微软雅黑" panose="020B0503020204020204" pitchFamily="34" charset="-122"/>
                <a:sym typeface="+mn-ea"/>
              </a:rPr>
              <a:t>精益生产的内容体系</a:t>
            </a:r>
            <a:endParaRPr lang="zh-CN" sz="2800" dirty="0">
              <a:ea typeface="微软雅黑" panose="020B0503020204020204" pitchFamily="34" charset="-122"/>
              <a:sym typeface="+mn-ea"/>
            </a:endParaRPr>
          </a:p>
        </p:txBody>
      </p:sp>
      <p:sp>
        <p:nvSpPr>
          <p:cNvPr id="83" name="Rectangle 3"/>
          <p:cNvSpPr txBox="1"/>
          <p:nvPr>
            <p:custDataLst>
              <p:tags r:id="rId2"/>
            </p:custDataLst>
          </p:nvPr>
        </p:nvSpPr>
        <p:spPr>
          <a:xfrm>
            <a:off x="828040" y="1484630"/>
            <a:ext cx="6000750" cy="571500"/>
          </a:xfrm>
          <a:prstGeom prst="rect">
            <a:avLst/>
          </a:prstGeom>
          <a:noFill/>
          <a:ln w="9525">
            <a:noFill/>
          </a:ln>
        </p:spPr>
        <p:txBody>
          <a:bodyPr/>
          <a:p>
            <a:pPr marL="0" lvl="1" indent="0" eaLnBrk="1" hangingPunct="1">
              <a:buClr>
                <a:schemeClr val="accent2"/>
              </a:buClr>
              <a:buFont typeface="Wingdings" panose="05000000000000000000" pitchFamily="2" charset="2"/>
              <a:buChar char="p"/>
            </a:pPr>
            <a:r>
              <a:rPr lang="zh-CN" altLang="en-US" sz="2400" dirty="0">
                <a:latin typeface="微软雅黑" panose="020B0503020204020204" pitchFamily="34" charset="-122"/>
                <a:ea typeface="微软雅黑" panose="020B0503020204020204" pitchFamily="34" charset="-122"/>
              </a:rPr>
              <a:t> </a:t>
            </a:r>
            <a:r>
              <a:rPr lang="zh-CN" sz="2400" b="1">
                <a:sym typeface="+mn-ea"/>
              </a:rPr>
              <a:t>准时化</a:t>
            </a:r>
            <a:r>
              <a:rPr lang="zh-CN" sz="2400" b="1">
                <a:sym typeface="+mn-ea"/>
              </a:rPr>
              <a:t>生产</a:t>
            </a:r>
            <a:endParaRPr lang="zh-CN" sz="2400" b="1">
              <a:sym typeface="+mn-ea"/>
            </a:endParaRPr>
          </a:p>
        </p:txBody>
      </p:sp>
      <p:sp>
        <p:nvSpPr>
          <p:cNvPr id="4" name="文本框 3"/>
          <p:cNvSpPr txBox="1"/>
          <p:nvPr/>
        </p:nvSpPr>
        <p:spPr>
          <a:xfrm>
            <a:off x="2032000" y="4501197"/>
            <a:ext cx="5080000" cy="860425"/>
          </a:xfrm>
          <a:prstGeom prst="rect">
            <a:avLst/>
          </a:prstGeom>
        </p:spPr>
        <p:txBody>
          <a:bodyPr>
            <a:spAutoFit/>
          </a:bodyPr>
          <a:p>
            <a:endParaRPr lang="en-US" altLang="zh-CN" sz="2600"/>
          </a:p>
          <a:p>
            <a:pPr marL="0" indent="266700" algn="just" defTabSz="266700">
              <a:lnSpc>
                <a:spcPct val="150000"/>
              </a:lnSpc>
              <a:spcAft>
                <a:spcPct val="0"/>
              </a:spcAft>
            </a:pPr>
            <a:r>
              <a:rPr lang="en-US" altLang="zh-CN" sz="1600">
                <a:latin typeface="Calibri" panose="020F0502020204030204"/>
                <a:ea typeface="宋体" panose="02010600030101010101" pitchFamily="2" charset="-122"/>
              </a:rPr>
              <a:t> </a:t>
            </a:r>
            <a:endParaRPr lang="en-US" altLang="zh-CN" sz="1600">
              <a:latin typeface="Calibri" panose="020F0502020204030204"/>
              <a:ea typeface="宋体" panose="02010600030101010101" pitchFamily="2" charset="-122"/>
            </a:endParaRPr>
          </a:p>
        </p:txBody>
      </p:sp>
      <p:graphicFrame>
        <p:nvGraphicFramePr>
          <p:cNvPr id="2" name="表格 1"/>
          <p:cNvGraphicFramePr/>
          <p:nvPr>
            <p:custDataLst>
              <p:tags r:id="rId3"/>
            </p:custDataLst>
          </p:nvPr>
        </p:nvGraphicFramePr>
        <p:xfrm>
          <a:off x="465455" y="2299970"/>
          <a:ext cx="8107045" cy="3837305"/>
        </p:xfrm>
        <a:graphic>
          <a:graphicData uri="http://schemas.openxmlformats.org/drawingml/2006/table">
            <a:tbl>
              <a:tblPr/>
              <a:tblGrid>
                <a:gridCol w="497840"/>
                <a:gridCol w="926465"/>
                <a:gridCol w="1360805"/>
                <a:gridCol w="2498090"/>
                <a:gridCol w="2823845"/>
              </a:tblGrid>
              <a:tr h="546735">
                <a:tc rowSpan="6">
                  <a:txBody>
                    <a:bodyPr/>
                    <a:p>
                      <a:pPr marL="68580" indent="0" algn="ctr">
                        <a:lnSpc>
                          <a:spcPct val="150000"/>
                        </a:lnSpc>
                        <a:spcBef>
                          <a:spcPct val="0"/>
                        </a:spcBef>
                        <a:spcAft>
                          <a:spcPct val="0"/>
                        </a:spcAft>
                      </a:pPr>
                      <a:r>
                        <a:rPr lang="en-US" altLang="zh-CN" sz="2000">
                          <a:latin typeface="宋体" panose="02010600030101010101" pitchFamily="2" charset="-122"/>
                          <a:ea typeface="宋体" panose="02010600030101010101" pitchFamily="2" charset="-122"/>
                        </a:rPr>
                        <a:t>JIT</a:t>
                      </a:r>
                      <a:r>
                        <a:rPr lang="zh-CN" altLang="en-US" sz="2000">
                          <a:latin typeface="宋体" panose="02010600030101010101" pitchFamily="2" charset="-122"/>
                          <a:ea typeface="宋体" panose="02010600030101010101" pitchFamily="2" charset="-122"/>
                        </a:rPr>
                        <a:t>准时化</a:t>
                      </a:r>
                      <a:endParaRPr lang="zh-CN" altLang="en-US" sz="2000">
                        <a:latin typeface="宋体" panose="02010600030101010101" pitchFamily="2" charset="-122"/>
                        <a:ea typeface="宋体" panose="02010600030101010101" pitchFamily="2" charset="-122"/>
                      </a:endParaRPr>
                    </a:p>
                  </a:txBody>
                  <a:tcPr marL="0" marR="0" marT="0" marB="0"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solidFill>
                      <a:srgbClr val="FFFFFF"/>
                    </a:solidFill>
                  </a:tcPr>
                </a:tc>
                <a:tc>
                  <a:txBody>
                    <a:bodyPr/>
                    <a:p>
                      <a:pPr marL="68580" indent="0" algn="ctr">
                        <a:spcBef>
                          <a:spcPct val="0"/>
                        </a:spcBef>
                        <a:spcAft>
                          <a:spcPct val="0"/>
                        </a:spcAft>
                      </a:pPr>
                      <a:r>
                        <a:rPr lang="zh-CN" sz="1800" b="1">
                          <a:latin typeface="宋体" panose="02010600030101010101" pitchFamily="2" charset="-122"/>
                          <a:ea typeface="宋体" panose="02010600030101010101" pitchFamily="2" charset="-122"/>
                        </a:rPr>
                        <a:t>实施</a:t>
                      </a:r>
                      <a:endParaRPr lang="zh-CN" sz="1800" b="1">
                        <a:latin typeface="宋体" panose="02010600030101010101" pitchFamily="2" charset="-122"/>
                        <a:ea typeface="宋体" panose="02010600030101010101" pitchFamily="2" charset="-122"/>
                      </a:endParaRPr>
                    </a:p>
                    <a:p>
                      <a:pPr marL="68580" indent="0" algn="ctr">
                        <a:spcBef>
                          <a:spcPct val="0"/>
                        </a:spcBef>
                        <a:spcAft>
                          <a:spcPct val="0"/>
                        </a:spcAft>
                      </a:pPr>
                      <a:r>
                        <a:rPr lang="zh-CN" sz="1800" b="1">
                          <a:latin typeface="宋体" panose="02010600030101010101" pitchFamily="2" charset="-122"/>
                          <a:ea typeface="宋体" panose="02010600030101010101" pitchFamily="2" charset="-122"/>
                        </a:rPr>
                        <a:t>前提</a:t>
                      </a:r>
                      <a:endParaRPr lang="zh-CN" sz="1800" b="1">
                        <a:latin typeface="宋体" panose="02010600030101010101" pitchFamily="2" charset="-122"/>
                        <a:ea typeface="宋体" panose="02010600030101010101" pitchFamily="2" charset="-122"/>
                      </a:endParaRPr>
                    </a:p>
                  </a:txBody>
                  <a:tcPr marL="0" marR="0" marT="0" marB="0"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solidFill>
                      <a:srgbClr val="FFFFFF"/>
                    </a:solidFill>
                  </a:tcPr>
                </a:tc>
                <a:tc>
                  <a:txBody>
                    <a:bodyPr/>
                    <a:p>
                      <a:pPr marL="68580" indent="0" algn="ctr">
                        <a:spcBef>
                          <a:spcPct val="0"/>
                        </a:spcBef>
                        <a:spcAft>
                          <a:spcPct val="0"/>
                        </a:spcAft>
                      </a:pPr>
                      <a:r>
                        <a:rPr lang="zh-CN" sz="1800" b="1">
                          <a:latin typeface="宋体" panose="02010600030101010101" pitchFamily="2" charset="-122"/>
                          <a:ea typeface="宋体" panose="02010600030101010101" pitchFamily="2" charset="-122"/>
                        </a:rPr>
                        <a:t>基本原则</a:t>
                      </a:r>
                      <a:endParaRPr lang="zh-CN" sz="1800" b="1">
                        <a:latin typeface="宋体" panose="02010600030101010101" pitchFamily="2" charset="-122"/>
                        <a:ea typeface="宋体" panose="02010600030101010101" pitchFamily="2" charset="-122"/>
                      </a:endParaRPr>
                    </a:p>
                  </a:txBody>
                  <a:tcPr marL="0" marR="0" marT="0" marB="0"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solidFill>
                      <a:srgbClr val="FFFFFF"/>
                    </a:solidFill>
                  </a:tcPr>
                </a:tc>
                <a:tc>
                  <a:txBody>
                    <a:bodyPr/>
                    <a:p>
                      <a:pPr marL="68580" indent="0" algn="ctr">
                        <a:spcBef>
                          <a:spcPct val="0"/>
                        </a:spcBef>
                        <a:spcAft>
                          <a:spcPct val="0"/>
                        </a:spcAft>
                      </a:pPr>
                      <a:r>
                        <a:rPr lang="zh-CN" sz="1800" b="1">
                          <a:latin typeface="宋体" panose="02010600030101010101" pitchFamily="2" charset="-122"/>
                          <a:ea typeface="宋体" panose="02010600030101010101" pitchFamily="2" charset="-122"/>
                        </a:rPr>
                        <a:t>实施的工具</a:t>
                      </a:r>
                      <a:r>
                        <a:rPr lang="en-US" altLang="zh-CN" sz="1800" b="1">
                          <a:latin typeface="宋体" panose="02010600030101010101" pitchFamily="2" charset="-122"/>
                          <a:ea typeface="宋体" panose="02010600030101010101" pitchFamily="2" charset="-122"/>
                        </a:rPr>
                        <a:t>/</a:t>
                      </a:r>
                      <a:r>
                        <a:rPr lang="zh-CN" sz="1800" b="1">
                          <a:latin typeface="宋体" panose="02010600030101010101" pitchFamily="2" charset="-122"/>
                          <a:ea typeface="宋体" panose="02010600030101010101" pitchFamily="2" charset="-122"/>
                        </a:rPr>
                        <a:t>方针</a:t>
                      </a:r>
                      <a:endParaRPr lang="zh-CN" sz="1800" b="1">
                        <a:latin typeface="宋体" panose="02010600030101010101" pitchFamily="2" charset="-122"/>
                        <a:ea typeface="宋体" panose="02010600030101010101" pitchFamily="2" charset="-122"/>
                      </a:endParaRPr>
                    </a:p>
                  </a:txBody>
                  <a:tcPr marL="0" marR="0" marT="0" marB="0"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solidFill>
                      <a:srgbClr val="FFFFFF"/>
                    </a:solidFill>
                  </a:tcPr>
                </a:tc>
                <a:tc>
                  <a:txBody>
                    <a:bodyPr/>
                    <a:p>
                      <a:pPr marL="68580" indent="0" algn="ctr">
                        <a:spcBef>
                          <a:spcPct val="0"/>
                        </a:spcBef>
                        <a:spcAft>
                          <a:spcPct val="0"/>
                        </a:spcAft>
                      </a:pPr>
                      <a:r>
                        <a:rPr lang="zh-CN" sz="1800" b="1">
                          <a:latin typeface="宋体" panose="02010600030101010101" pitchFamily="2" charset="-122"/>
                          <a:ea typeface="宋体" panose="02010600030101010101" pitchFamily="2" charset="-122"/>
                        </a:rPr>
                        <a:t>目</a:t>
                      </a:r>
                      <a:r>
                        <a:rPr lang="zh-CN" altLang="en-US" sz="1800" b="1">
                          <a:latin typeface="宋体" panose="02010600030101010101" pitchFamily="2" charset="-122"/>
                          <a:ea typeface="宋体" panose="02010600030101010101" pitchFamily="2" charset="-122"/>
                        </a:rPr>
                        <a:t> </a:t>
                      </a:r>
                      <a:r>
                        <a:rPr lang="zh-CN" sz="1800" b="1">
                          <a:latin typeface="宋体" panose="02010600030101010101" pitchFamily="2" charset="-122"/>
                          <a:ea typeface="宋体" panose="02010600030101010101" pitchFamily="2" charset="-122"/>
                        </a:rPr>
                        <a:t>的</a:t>
                      </a:r>
                      <a:endParaRPr lang="zh-CN" sz="1800" b="1">
                        <a:latin typeface="宋体" panose="02010600030101010101" pitchFamily="2" charset="-122"/>
                        <a:ea typeface="宋体" panose="02010600030101010101" pitchFamily="2" charset="-122"/>
                      </a:endParaRPr>
                    </a:p>
                  </a:txBody>
                  <a:tcPr marL="0" marR="0" marT="0" marB="0"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solidFill>
                      <a:srgbClr val="FFFFFF"/>
                    </a:solidFill>
                  </a:tcPr>
                </a:tc>
              </a:tr>
              <a:tr h="548640">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tcPr>
                </a:tc>
                <a:tc rowSpan="5">
                  <a:txBody>
                    <a:bodyPr/>
                    <a:p>
                      <a:pPr marL="68580" indent="0" algn="ctr">
                        <a:spcBef>
                          <a:spcPct val="0"/>
                        </a:spcBef>
                        <a:spcAft>
                          <a:spcPct val="0"/>
                        </a:spcAft>
                      </a:pPr>
                      <a:r>
                        <a:rPr lang="zh-CN" sz="1800">
                          <a:latin typeface="宋体" panose="02010600030101010101" pitchFamily="2" charset="-122"/>
                          <a:ea typeface="宋体" panose="02010600030101010101" pitchFamily="2" charset="-122"/>
                        </a:rPr>
                        <a:t>平准化</a:t>
                      </a:r>
                      <a:endParaRPr lang="zh-CN" sz="1800">
                        <a:latin typeface="宋体" panose="02010600030101010101" pitchFamily="2" charset="-122"/>
                        <a:ea typeface="宋体" panose="02010600030101010101" pitchFamily="2" charset="-122"/>
                      </a:endParaRPr>
                    </a:p>
                    <a:p>
                      <a:pPr marL="68580" indent="0" algn="ctr">
                        <a:spcBef>
                          <a:spcPct val="0"/>
                        </a:spcBef>
                        <a:spcAft>
                          <a:spcPct val="0"/>
                        </a:spcAft>
                      </a:pPr>
                      <a:r>
                        <a:rPr lang="zh-CN" sz="1800">
                          <a:latin typeface="宋体" panose="02010600030101010101" pitchFamily="2" charset="-122"/>
                          <a:ea typeface="宋体" panose="02010600030101010101" pitchFamily="2" charset="-122"/>
                        </a:rPr>
                        <a:t>（均衡化）</a:t>
                      </a:r>
                      <a:endParaRPr lang="zh-CN" sz="1800">
                        <a:latin typeface="宋体" panose="02010600030101010101" pitchFamily="2" charset="-122"/>
                        <a:ea typeface="宋体" panose="02010600030101010101" pitchFamily="2" charset="-122"/>
                      </a:endParaRPr>
                    </a:p>
                  </a:txBody>
                  <a:tcPr marL="0" marR="0" marT="0" marB="0"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solidFill>
                      <a:srgbClr val="FFFFFF"/>
                    </a:solidFill>
                  </a:tcPr>
                </a:tc>
                <a:tc rowSpan="3">
                  <a:txBody>
                    <a:bodyPr/>
                    <a:p>
                      <a:pPr marL="68580" indent="0" algn="ctr">
                        <a:spcBef>
                          <a:spcPct val="0"/>
                        </a:spcBef>
                        <a:spcAft>
                          <a:spcPct val="0"/>
                        </a:spcAft>
                      </a:pPr>
                      <a:r>
                        <a:rPr lang="en-US" altLang="zh-CN" sz="1800">
                          <a:latin typeface="宋体" panose="02010600030101010101" pitchFamily="2" charset="-122"/>
                          <a:ea typeface="宋体" panose="02010600030101010101" pitchFamily="2" charset="-122"/>
                        </a:rPr>
                        <a:t> </a:t>
                      </a:r>
                      <a:endParaRPr lang="en-US" altLang="zh-CN" sz="1800">
                        <a:latin typeface="宋体" panose="02010600030101010101" pitchFamily="2" charset="-122"/>
                        <a:ea typeface="宋体" panose="02010600030101010101" pitchFamily="2" charset="-122"/>
                      </a:endParaRPr>
                    </a:p>
                    <a:p>
                      <a:pPr marL="68580" indent="0" algn="ctr">
                        <a:spcBef>
                          <a:spcPct val="0"/>
                        </a:spcBef>
                        <a:spcAft>
                          <a:spcPct val="0"/>
                        </a:spcAft>
                      </a:pPr>
                      <a:r>
                        <a:rPr lang="zh-CN" sz="1800">
                          <a:latin typeface="宋体" panose="02010600030101010101" pitchFamily="2" charset="-122"/>
                          <a:ea typeface="宋体" panose="02010600030101010101" pitchFamily="2" charset="-122"/>
                        </a:rPr>
                        <a:t>工序的流畅化</a:t>
                      </a:r>
                      <a:endParaRPr lang="zh-CN" sz="1800">
                        <a:latin typeface="宋体" panose="02010600030101010101" pitchFamily="2" charset="-122"/>
                        <a:ea typeface="宋体" panose="02010600030101010101" pitchFamily="2" charset="-122"/>
                      </a:endParaRPr>
                    </a:p>
                  </a:txBody>
                  <a:tcPr marL="0" marR="0" marT="0" marB="0"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solidFill>
                      <a:srgbClr val="FFFFFF"/>
                    </a:solidFill>
                  </a:tcPr>
                </a:tc>
                <a:tc>
                  <a:txBody>
                    <a:bodyPr/>
                    <a:p>
                      <a:pPr marL="68580" indent="0" algn="ctr">
                        <a:spcBef>
                          <a:spcPct val="0"/>
                        </a:spcBef>
                        <a:spcAft>
                          <a:spcPct val="0"/>
                        </a:spcAft>
                      </a:pPr>
                      <a:r>
                        <a:rPr lang="zh-CN" sz="1800">
                          <a:latin typeface="宋体" panose="02010600030101010101" pitchFamily="2" charset="-122"/>
                          <a:ea typeface="宋体" panose="02010600030101010101" pitchFamily="2" charset="-122"/>
                        </a:rPr>
                        <a:t>物：</a:t>
                      </a:r>
                      <a:r>
                        <a:rPr lang="zh-CN" altLang="en-US" sz="1800">
                          <a:latin typeface="宋体" panose="02010600030101010101" pitchFamily="2" charset="-122"/>
                          <a:ea typeface="宋体" panose="02010600030101010101" pitchFamily="2" charset="-122"/>
                        </a:rPr>
                        <a:t>“一个流”、同期化</a:t>
                      </a:r>
                      <a:endParaRPr lang="zh-CN" altLang="en-US" sz="1800">
                        <a:latin typeface="宋体" panose="02010600030101010101" pitchFamily="2" charset="-122"/>
                        <a:ea typeface="宋体" panose="02010600030101010101" pitchFamily="2" charset="-122"/>
                      </a:endParaRPr>
                    </a:p>
                  </a:txBody>
                  <a:tcPr marL="0" marR="0" marT="0" marB="0"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solidFill>
                      <a:srgbClr val="FFFFFF"/>
                    </a:solidFill>
                  </a:tcPr>
                </a:tc>
                <a:tc rowSpan="4">
                  <a:txBody>
                    <a:bodyPr/>
                    <a:p>
                      <a:pPr marL="68580" indent="0" algn="ctr">
                        <a:spcBef>
                          <a:spcPct val="0"/>
                        </a:spcBef>
                        <a:spcAft>
                          <a:spcPct val="0"/>
                        </a:spcAft>
                      </a:pPr>
                      <a:r>
                        <a:rPr lang="zh-CN" sz="1800">
                          <a:latin typeface="宋体" panose="02010600030101010101" pitchFamily="2" charset="-122"/>
                          <a:ea typeface="宋体" panose="02010600030101010101" pitchFamily="2" charset="-122"/>
                        </a:rPr>
                        <a:t>缩短生产周期</a:t>
                      </a:r>
                      <a:endParaRPr lang="zh-CN" sz="1800">
                        <a:latin typeface="宋体" panose="02010600030101010101" pitchFamily="2" charset="-122"/>
                        <a:ea typeface="宋体" panose="02010600030101010101" pitchFamily="2" charset="-122"/>
                      </a:endParaRPr>
                    </a:p>
                    <a:p>
                      <a:pPr marL="68580" indent="0" algn="ctr">
                        <a:spcBef>
                          <a:spcPct val="0"/>
                        </a:spcBef>
                        <a:spcAft>
                          <a:spcPct val="0"/>
                        </a:spcAft>
                      </a:pPr>
                      <a:r>
                        <a:rPr lang="zh-CN" sz="1800">
                          <a:latin typeface="宋体" panose="02010600030101010101" pitchFamily="2" charset="-122"/>
                          <a:ea typeface="宋体" panose="02010600030101010101" pitchFamily="2" charset="-122"/>
                        </a:rPr>
                        <a:t>减少停滞</a:t>
                      </a:r>
                      <a:endParaRPr lang="zh-CN" sz="1800">
                        <a:latin typeface="宋体" panose="02010600030101010101" pitchFamily="2" charset="-122"/>
                        <a:ea typeface="宋体" panose="02010600030101010101" pitchFamily="2" charset="-122"/>
                      </a:endParaRPr>
                    </a:p>
                    <a:p>
                      <a:pPr marL="68580" indent="0" algn="ctr">
                        <a:spcBef>
                          <a:spcPct val="0"/>
                        </a:spcBef>
                        <a:spcAft>
                          <a:spcPct val="0"/>
                        </a:spcAft>
                      </a:pPr>
                      <a:r>
                        <a:rPr lang="zh-CN" sz="1800">
                          <a:latin typeface="宋体" panose="02010600030101010101" pitchFamily="2" charset="-122"/>
                          <a:ea typeface="宋体" panose="02010600030101010101" pitchFamily="2" charset="-122"/>
                        </a:rPr>
                        <a:t>在全生产过程中确保生产的同期化</a:t>
                      </a:r>
                      <a:endParaRPr lang="zh-CN" sz="1800">
                        <a:latin typeface="宋体" panose="02010600030101010101" pitchFamily="2" charset="-122"/>
                        <a:ea typeface="宋体" panose="02010600030101010101" pitchFamily="2" charset="-122"/>
                      </a:endParaRPr>
                    </a:p>
                    <a:p>
                      <a:pPr marL="68580" indent="0" algn="ctr">
                        <a:spcBef>
                          <a:spcPct val="0"/>
                        </a:spcBef>
                        <a:spcAft>
                          <a:spcPct val="0"/>
                        </a:spcAft>
                      </a:pPr>
                      <a:r>
                        <a:rPr lang="zh-CN" sz="1800">
                          <a:latin typeface="宋体" panose="02010600030101010101" pitchFamily="2" charset="-122"/>
                          <a:ea typeface="宋体" panose="02010600030101010101" pitchFamily="2" charset="-122"/>
                        </a:rPr>
                        <a:t>备注：根据不同的工序来确定，有的工序不得不进行批量生产、小批量生产、快速换型</a:t>
                      </a:r>
                      <a:endParaRPr lang="zh-CN" sz="1800">
                        <a:latin typeface="宋体" panose="02010600030101010101" pitchFamily="2" charset="-122"/>
                        <a:ea typeface="宋体" panose="02010600030101010101" pitchFamily="2" charset="-122"/>
                      </a:endParaRPr>
                    </a:p>
                  </a:txBody>
                  <a:tcPr marL="0" marR="0" marT="0" marB="0"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solidFill>
                      <a:srgbClr val="FFFFFF"/>
                    </a:solidFill>
                  </a:tcPr>
                </a:tc>
              </a:tr>
              <a:tr h="548640">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tcPr>
                </a:tc>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tcPr>
                </a:tc>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tcPr>
                </a:tc>
                <a:tc>
                  <a:txBody>
                    <a:bodyPr/>
                    <a:p>
                      <a:pPr marL="68580" indent="0" algn="ctr">
                        <a:spcBef>
                          <a:spcPct val="0"/>
                        </a:spcBef>
                        <a:spcAft>
                          <a:spcPct val="0"/>
                        </a:spcAft>
                      </a:pPr>
                      <a:r>
                        <a:rPr lang="zh-CN" sz="1800">
                          <a:latin typeface="宋体" panose="02010600030101010101" pitchFamily="2" charset="-122"/>
                          <a:ea typeface="宋体" panose="02010600030101010101" pitchFamily="2" charset="-122"/>
                        </a:rPr>
                        <a:t>人：多工序作业、多能工化</a:t>
                      </a:r>
                      <a:endParaRPr lang="zh-CN" sz="1800">
                        <a:latin typeface="宋体" panose="02010600030101010101" pitchFamily="2" charset="-122"/>
                        <a:ea typeface="宋体" panose="02010600030101010101" pitchFamily="2" charset="-122"/>
                      </a:endParaRPr>
                    </a:p>
                  </a:txBody>
                  <a:tcPr marL="0" marR="0" marT="0" marB="0"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solidFill>
                      <a:srgbClr val="FFFFFF"/>
                    </a:solidFill>
                  </a:tcPr>
                </a:tc>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tcPr>
                </a:tc>
              </a:tr>
              <a:tr h="548640">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tcPr>
                </a:tc>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tcPr>
                </a:tc>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B w="12700" cap="flat" cmpd="sng">
                      <a:solidFill>
                        <a:srgbClr val="000000"/>
                      </a:solidFill>
                      <a:prstDash val="solid"/>
                      <a:headEnd type="none" w="med" len="med"/>
                      <a:tailEnd type="none" w="med" len="med"/>
                    </a:lnB>
                  </a:tcPr>
                </a:tc>
                <a:tc>
                  <a:txBody>
                    <a:bodyPr/>
                    <a:p>
                      <a:pPr marL="68580" indent="0" algn="ctr">
                        <a:spcBef>
                          <a:spcPct val="0"/>
                        </a:spcBef>
                        <a:spcAft>
                          <a:spcPct val="0"/>
                        </a:spcAft>
                      </a:pPr>
                      <a:r>
                        <a:rPr lang="zh-CN" sz="1800">
                          <a:latin typeface="宋体" panose="02010600030101010101" pitchFamily="2" charset="-122"/>
                          <a:ea typeface="宋体" panose="02010600030101010101" pitchFamily="2" charset="-122"/>
                        </a:rPr>
                        <a:t>设备：按工序顺序配置、整流化</a:t>
                      </a:r>
                      <a:endParaRPr lang="zh-CN" sz="1800">
                        <a:latin typeface="宋体" panose="02010600030101010101" pitchFamily="2" charset="-122"/>
                        <a:ea typeface="宋体" panose="02010600030101010101" pitchFamily="2" charset="-122"/>
                      </a:endParaRPr>
                    </a:p>
                  </a:txBody>
                  <a:tcPr marL="0" marR="0" marT="0" marB="0"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solidFill>
                      <a:srgbClr val="FFFFFF"/>
                    </a:solidFill>
                  </a:tcPr>
                </a:tc>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tcPr>
                </a:tc>
              </a:tr>
              <a:tr h="822960">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tcPr>
                </a:tc>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tcPr>
                </a:tc>
                <a:tc>
                  <a:txBody>
                    <a:bodyPr/>
                    <a:p>
                      <a:pPr marL="68580" indent="0" algn="ctr">
                        <a:spcBef>
                          <a:spcPct val="0"/>
                        </a:spcBef>
                        <a:spcAft>
                          <a:spcPct val="0"/>
                        </a:spcAft>
                      </a:pPr>
                      <a:r>
                        <a:rPr lang="zh-CN" sz="1800">
                          <a:latin typeface="宋体" panose="02010600030101010101" pitchFamily="2" charset="-122"/>
                          <a:ea typeface="宋体" panose="02010600030101010101" pitchFamily="2" charset="-122"/>
                        </a:rPr>
                        <a:t>以需要数量决定节拍时间</a:t>
                      </a:r>
                      <a:endParaRPr lang="zh-CN" sz="1800">
                        <a:latin typeface="宋体" panose="02010600030101010101" pitchFamily="2" charset="-122"/>
                        <a:ea typeface="宋体" panose="02010600030101010101" pitchFamily="2" charset="-122"/>
                      </a:endParaRPr>
                    </a:p>
                  </a:txBody>
                  <a:tcPr marL="0" marR="0" marT="0" marB="0"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solidFill>
                      <a:srgbClr val="FFFFFF"/>
                    </a:solidFill>
                  </a:tcPr>
                </a:tc>
                <a:tc>
                  <a:txBody>
                    <a:bodyPr/>
                    <a:p>
                      <a:pPr marL="68580" indent="0" algn="ctr">
                        <a:spcBef>
                          <a:spcPct val="0"/>
                        </a:spcBef>
                        <a:spcAft>
                          <a:spcPct val="0"/>
                        </a:spcAft>
                      </a:pPr>
                      <a:r>
                        <a:rPr lang="en-US" altLang="zh-CN" sz="1800">
                          <a:latin typeface="宋体" panose="02010600030101010101" pitchFamily="2" charset="-122"/>
                          <a:ea typeface="宋体" panose="02010600030101010101" pitchFamily="2" charset="-122"/>
                        </a:rPr>
                        <a:t> </a:t>
                      </a:r>
                      <a:endParaRPr lang="en-US" altLang="zh-CN" sz="1800">
                        <a:latin typeface="宋体" panose="02010600030101010101" pitchFamily="2" charset="-122"/>
                        <a:ea typeface="宋体" panose="02010600030101010101" pitchFamily="2" charset="-122"/>
                      </a:endParaRPr>
                    </a:p>
                    <a:p>
                      <a:pPr marL="68580" indent="0" algn="ctr">
                        <a:spcBef>
                          <a:spcPct val="0"/>
                        </a:spcBef>
                        <a:spcAft>
                          <a:spcPct val="0"/>
                        </a:spcAft>
                      </a:pPr>
                      <a:r>
                        <a:rPr lang="zh-CN" sz="1800">
                          <a:latin typeface="宋体" panose="02010600030101010101" pitchFamily="2" charset="-122"/>
                          <a:ea typeface="宋体" panose="02010600030101010101" pitchFamily="2" charset="-122"/>
                        </a:rPr>
                        <a:t>标准化作业</a:t>
                      </a:r>
                      <a:endParaRPr lang="zh-CN" sz="1800">
                        <a:latin typeface="宋体" panose="02010600030101010101" pitchFamily="2" charset="-122"/>
                        <a:ea typeface="宋体" panose="02010600030101010101" pitchFamily="2" charset="-122"/>
                      </a:endParaRPr>
                    </a:p>
                  </a:txBody>
                  <a:tcPr marL="0" marR="0" marT="0" marB="0"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solidFill>
                      <a:srgbClr val="FFFFFF"/>
                    </a:solidFill>
                  </a:tcPr>
                </a:tc>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B w="12700" cap="flat" cmpd="sng">
                      <a:solidFill>
                        <a:srgbClr val="000000"/>
                      </a:solidFill>
                      <a:prstDash val="solid"/>
                      <a:headEnd type="none" w="med" len="med"/>
                      <a:tailEnd type="none" w="med" len="med"/>
                    </a:lnB>
                  </a:tcPr>
                </a:tc>
              </a:tr>
              <a:tr h="819785">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B w="12700" cap="flat" cmpd="sng">
                      <a:solidFill>
                        <a:srgbClr val="000000"/>
                      </a:solidFill>
                      <a:prstDash val="solid"/>
                      <a:headEnd type="none" w="med" len="med"/>
                      <a:tailEnd type="none" w="med" len="med"/>
                    </a:lnB>
                  </a:tcPr>
                </a:tc>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B w="12700" cap="flat" cmpd="sng">
                      <a:solidFill>
                        <a:srgbClr val="000000"/>
                      </a:solidFill>
                      <a:prstDash val="solid"/>
                      <a:headEnd type="none" w="med" len="med"/>
                      <a:tailEnd type="none" w="med" len="med"/>
                    </a:lnB>
                  </a:tcPr>
                </a:tc>
                <a:tc>
                  <a:txBody>
                    <a:bodyPr/>
                    <a:p>
                      <a:pPr marL="68580" indent="0" algn="ctr">
                        <a:spcBef>
                          <a:spcPct val="0"/>
                        </a:spcBef>
                        <a:spcAft>
                          <a:spcPct val="0"/>
                        </a:spcAft>
                      </a:pPr>
                      <a:r>
                        <a:rPr lang="zh-CN" sz="1800">
                          <a:latin typeface="宋体" panose="02010600030101010101" pitchFamily="2" charset="-122"/>
                          <a:ea typeface="宋体" panose="02010600030101010101" pitchFamily="2" charset="-122"/>
                        </a:rPr>
                        <a:t>后工序领取</a:t>
                      </a:r>
                      <a:endParaRPr lang="zh-CN" sz="1800">
                        <a:latin typeface="宋体" panose="02010600030101010101" pitchFamily="2" charset="-122"/>
                        <a:ea typeface="宋体" panose="02010600030101010101" pitchFamily="2" charset="-122"/>
                      </a:endParaRPr>
                    </a:p>
                  </a:txBody>
                  <a:tcPr marL="0" marR="0" marT="0" marB="0"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solidFill>
                      <a:srgbClr val="FFFFFF"/>
                    </a:solidFill>
                  </a:tcPr>
                </a:tc>
                <a:tc>
                  <a:txBody>
                    <a:bodyPr/>
                    <a:p>
                      <a:pPr marL="68580" indent="0" algn="ctr">
                        <a:spcBef>
                          <a:spcPct val="0"/>
                        </a:spcBef>
                        <a:spcAft>
                          <a:spcPct val="0"/>
                        </a:spcAft>
                      </a:pPr>
                      <a:r>
                        <a:rPr lang="zh-CN" sz="1800">
                          <a:latin typeface="宋体" panose="02010600030101010101" pitchFamily="2" charset="-122"/>
                          <a:ea typeface="宋体" panose="02010600030101010101" pitchFamily="2" charset="-122"/>
                        </a:rPr>
                        <a:t>看板方式</a:t>
                      </a:r>
                      <a:endParaRPr lang="zh-CN" sz="1800">
                        <a:latin typeface="宋体" panose="02010600030101010101" pitchFamily="2" charset="-122"/>
                        <a:ea typeface="宋体" panose="02010600030101010101" pitchFamily="2" charset="-122"/>
                      </a:endParaRPr>
                    </a:p>
                  </a:txBody>
                  <a:tcPr marL="0" marR="0" marT="0" marB="0"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solidFill>
                      <a:srgbClr val="FFFFFF"/>
                    </a:solidFill>
                  </a:tcPr>
                </a:tc>
                <a:tc>
                  <a:txBody>
                    <a:bodyPr/>
                    <a:p>
                      <a:pPr marL="68580" indent="0" algn="ctr">
                        <a:spcBef>
                          <a:spcPct val="0"/>
                        </a:spcBef>
                        <a:spcAft>
                          <a:spcPct val="0"/>
                        </a:spcAft>
                      </a:pPr>
                      <a:r>
                        <a:rPr lang="zh-CN" sz="1800">
                          <a:latin typeface="宋体" panose="02010600030101010101" pitchFamily="2" charset="-122"/>
                          <a:ea typeface="宋体" panose="02010600030101010101" pitchFamily="2" charset="-122"/>
                        </a:rPr>
                        <a:t>控制生产过剩</a:t>
                      </a:r>
                      <a:endParaRPr lang="zh-CN" sz="1800">
                        <a:latin typeface="宋体" panose="02010600030101010101" pitchFamily="2" charset="-122"/>
                        <a:ea typeface="宋体" panose="02010600030101010101" pitchFamily="2" charset="-122"/>
                      </a:endParaRPr>
                    </a:p>
                    <a:p>
                      <a:pPr marL="68580" indent="0" algn="ctr">
                        <a:spcBef>
                          <a:spcPct val="0"/>
                        </a:spcBef>
                        <a:spcAft>
                          <a:spcPct val="0"/>
                        </a:spcAft>
                      </a:pPr>
                      <a:r>
                        <a:rPr lang="zh-CN" sz="1800">
                          <a:latin typeface="宋体" panose="02010600030101010101" pitchFamily="2" charset="-122"/>
                          <a:ea typeface="宋体" panose="02010600030101010101" pitchFamily="2" charset="-122"/>
                        </a:rPr>
                        <a:t>正确、迅速地传递生产信息</a:t>
                      </a:r>
                      <a:endParaRPr lang="zh-CN" sz="1800">
                        <a:latin typeface="宋体" panose="02010600030101010101" pitchFamily="2" charset="-122"/>
                        <a:ea typeface="宋体" panose="02010600030101010101" pitchFamily="2" charset="-122"/>
                      </a:endParaRPr>
                    </a:p>
                  </a:txBody>
                  <a:tcPr marL="0" marR="0" marT="0" marB="0"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solidFill>
                      <a:srgbClr val="FFFFFF"/>
                    </a:solidFill>
                  </a:tcPr>
                </a:tc>
              </a:tr>
            </a:tbl>
          </a:graphicData>
        </a:graphic>
      </p:graphicFrame>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2290" name="灯片编号占位符 5"/>
          <p:cNvSpPr>
            <a:spLocks noGrp="1"/>
          </p:cNvSpPr>
          <p:nvPr/>
        </p:nvSpPr>
        <p:spPr>
          <a:xfrm>
            <a:off x="107950" y="787400"/>
            <a:ext cx="477838" cy="365125"/>
          </a:xfrm>
          <a:prstGeom prst="rect">
            <a:avLst/>
          </a:prstGeom>
          <a:noFill/>
          <a:ln w="9525">
            <a:noFill/>
          </a:ln>
        </p:spPr>
        <p:txBody>
          <a:bodyPr/>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100" name="文本框 99"/>
          <p:cNvSpPr txBox="1"/>
          <p:nvPr>
            <p:custDataLst>
              <p:tags r:id="rId1"/>
            </p:custDataLst>
          </p:nvPr>
        </p:nvSpPr>
        <p:spPr>
          <a:xfrm>
            <a:off x="828040" y="260350"/>
            <a:ext cx="5080000" cy="521970"/>
          </a:xfrm>
          <a:prstGeom prst="rect">
            <a:avLst/>
          </a:prstGeom>
          <a:noFill/>
          <a:ln w="9525">
            <a:noFill/>
          </a:ln>
        </p:spPr>
        <p:txBody>
          <a:bodyPr>
            <a:spAutoFit/>
          </a:bodyPr>
          <a:p>
            <a:pPr eaLnBrk="1" hangingPunct="1">
              <a:buClrTx/>
              <a:buSzTx/>
              <a:buFontTx/>
            </a:pPr>
            <a:r>
              <a:rPr lang="zh-CN" sz="2800" dirty="0">
                <a:ea typeface="微软雅黑" panose="020B0503020204020204" pitchFamily="34" charset="-122"/>
                <a:sym typeface="+mn-ea"/>
              </a:rPr>
              <a:t>精益生产的内容体系</a:t>
            </a:r>
            <a:endParaRPr lang="zh-CN" sz="2800" dirty="0">
              <a:ea typeface="微软雅黑" panose="020B0503020204020204" pitchFamily="34" charset="-122"/>
              <a:sym typeface="+mn-ea"/>
            </a:endParaRPr>
          </a:p>
        </p:txBody>
      </p:sp>
      <p:sp>
        <p:nvSpPr>
          <p:cNvPr id="83" name="Rectangle 3"/>
          <p:cNvSpPr txBox="1"/>
          <p:nvPr>
            <p:custDataLst>
              <p:tags r:id="rId2"/>
            </p:custDataLst>
          </p:nvPr>
        </p:nvSpPr>
        <p:spPr>
          <a:xfrm>
            <a:off x="828040" y="1484630"/>
            <a:ext cx="6000750" cy="571500"/>
          </a:xfrm>
          <a:prstGeom prst="rect">
            <a:avLst/>
          </a:prstGeom>
          <a:noFill/>
          <a:ln w="9525">
            <a:noFill/>
          </a:ln>
        </p:spPr>
        <p:txBody>
          <a:bodyPr/>
          <a:p>
            <a:pPr marL="0" lvl="1" indent="0" eaLnBrk="1" hangingPunct="1">
              <a:buClr>
                <a:schemeClr val="accent2"/>
              </a:buClr>
              <a:buFont typeface="Wingdings" panose="05000000000000000000" pitchFamily="2" charset="2"/>
              <a:buChar char="p"/>
            </a:pPr>
            <a:r>
              <a:rPr lang="zh-CN" altLang="en-US" sz="2400" dirty="0">
                <a:latin typeface="微软雅黑" panose="020B0503020204020204" pitchFamily="34" charset="-122"/>
                <a:ea typeface="微软雅黑" panose="020B0503020204020204" pitchFamily="34" charset="-122"/>
              </a:rPr>
              <a:t> </a:t>
            </a:r>
            <a:r>
              <a:rPr lang="zh-CN" sz="2400" b="1">
                <a:sym typeface="+mn-ea"/>
              </a:rPr>
              <a:t>看板</a:t>
            </a:r>
            <a:r>
              <a:rPr lang="zh-CN" sz="2400" b="1">
                <a:sym typeface="+mn-ea"/>
              </a:rPr>
              <a:t>管理</a:t>
            </a:r>
            <a:endParaRPr lang="zh-CN" sz="2400" b="1">
              <a:sym typeface="+mn-ea"/>
            </a:endParaRPr>
          </a:p>
        </p:txBody>
      </p:sp>
      <p:sp>
        <p:nvSpPr>
          <p:cNvPr id="4" name="文本框 3"/>
          <p:cNvSpPr txBox="1"/>
          <p:nvPr/>
        </p:nvSpPr>
        <p:spPr>
          <a:xfrm>
            <a:off x="2032000" y="4501197"/>
            <a:ext cx="5080000" cy="860425"/>
          </a:xfrm>
          <a:prstGeom prst="rect">
            <a:avLst/>
          </a:prstGeom>
        </p:spPr>
        <p:txBody>
          <a:bodyPr>
            <a:spAutoFit/>
          </a:bodyPr>
          <a:p>
            <a:endParaRPr lang="en-US" altLang="zh-CN" sz="2600"/>
          </a:p>
          <a:p>
            <a:pPr marL="0" indent="266700" algn="just" defTabSz="266700">
              <a:lnSpc>
                <a:spcPct val="150000"/>
              </a:lnSpc>
              <a:spcAft>
                <a:spcPct val="0"/>
              </a:spcAft>
            </a:pPr>
            <a:r>
              <a:rPr lang="en-US" altLang="zh-CN" sz="1600">
                <a:latin typeface="Calibri" panose="020F0502020204030204"/>
                <a:ea typeface="宋体" panose="02010600030101010101" pitchFamily="2" charset="-122"/>
              </a:rPr>
              <a:t> </a:t>
            </a:r>
            <a:endParaRPr lang="en-US" altLang="zh-CN" sz="1600">
              <a:latin typeface="Calibri" panose="020F0502020204030204"/>
              <a:ea typeface="宋体" panose="02010600030101010101" pitchFamily="2" charset="-122"/>
            </a:endParaRPr>
          </a:p>
        </p:txBody>
      </p:sp>
      <p:pic>
        <p:nvPicPr>
          <p:cNvPr id="80" name="图片 80" descr="P149 图4- 看板管理工作原理"/>
          <p:cNvPicPr>
            <a:picLocks noChangeAspect="1"/>
          </p:cNvPicPr>
          <p:nvPr/>
        </p:nvPicPr>
        <p:blipFill>
          <a:blip r:embed="rId3"/>
          <a:stretch>
            <a:fillRect/>
          </a:stretch>
        </p:blipFill>
        <p:spPr>
          <a:xfrm>
            <a:off x="1043305" y="2708910"/>
            <a:ext cx="7261225" cy="2331720"/>
          </a:xfrm>
          <a:prstGeom prst="rect">
            <a:avLst/>
          </a:prstGeom>
        </p:spPr>
      </p:pic>
      <p:sp>
        <p:nvSpPr>
          <p:cNvPr id="3" name="文本框 2"/>
          <p:cNvSpPr txBox="1"/>
          <p:nvPr/>
        </p:nvSpPr>
        <p:spPr>
          <a:xfrm>
            <a:off x="2032000" y="5588953"/>
            <a:ext cx="5080000" cy="337185"/>
          </a:xfrm>
          <a:prstGeom prst="rect">
            <a:avLst/>
          </a:prstGeom>
        </p:spPr>
        <p:txBody>
          <a:bodyPr>
            <a:spAutoFit/>
          </a:bodyPr>
          <a:p>
            <a:pPr marL="0" indent="0" algn="ctr" defTabSz="266700">
              <a:spcAft>
                <a:spcPct val="0"/>
              </a:spcAft>
            </a:pPr>
            <a:r>
              <a:rPr lang="zh-CN" altLang="en-US" sz="1600">
                <a:latin typeface="宋体" panose="02010600030101010101" pitchFamily="2" charset="-122"/>
                <a:ea typeface="宋体" panose="02010600030101010101" pitchFamily="2" charset="-122"/>
              </a:rPr>
              <a:t>看板管理的工作原理</a:t>
            </a:r>
            <a:endParaRPr lang="zh-CN" altLang="en-US" sz="1600">
              <a:latin typeface="宋体" panose="02010600030101010101" pitchFamily="2" charset="-122"/>
              <a:ea typeface="宋体" panose="02010600030101010101" pitchFamily="2" charset="-122"/>
            </a:endParaRP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2290" name="灯片编号占位符 5"/>
          <p:cNvSpPr>
            <a:spLocks noGrp="1"/>
          </p:cNvSpPr>
          <p:nvPr/>
        </p:nvSpPr>
        <p:spPr>
          <a:xfrm>
            <a:off x="107950" y="787400"/>
            <a:ext cx="477838" cy="365125"/>
          </a:xfrm>
          <a:prstGeom prst="rect">
            <a:avLst/>
          </a:prstGeom>
          <a:noFill/>
          <a:ln w="9525">
            <a:noFill/>
          </a:ln>
        </p:spPr>
        <p:txBody>
          <a:bodyPr/>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100" name="文本框 99"/>
          <p:cNvSpPr txBox="1"/>
          <p:nvPr>
            <p:custDataLst>
              <p:tags r:id="rId1"/>
            </p:custDataLst>
          </p:nvPr>
        </p:nvSpPr>
        <p:spPr>
          <a:xfrm>
            <a:off x="828040" y="260350"/>
            <a:ext cx="5080000" cy="521970"/>
          </a:xfrm>
          <a:prstGeom prst="rect">
            <a:avLst/>
          </a:prstGeom>
          <a:noFill/>
          <a:ln w="9525">
            <a:noFill/>
          </a:ln>
        </p:spPr>
        <p:txBody>
          <a:bodyPr>
            <a:spAutoFit/>
          </a:bodyPr>
          <a:p>
            <a:pPr eaLnBrk="1" hangingPunct="1">
              <a:buClrTx/>
              <a:buSzTx/>
              <a:buFontTx/>
            </a:pPr>
            <a:r>
              <a:rPr lang="zh-CN" sz="2800" dirty="0">
                <a:ea typeface="微软雅黑" panose="020B0503020204020204" pitchFamily="34" charset="-122"/>
                <a:sym typeface="+mn-ea"/>
              </a:rPr>
              <a:t>精益生产的内容体系</a:t>
            </a:r>
            <a:endParaRPr lang="zh-CN" sz="2800" dirty="0">
              <a:ea typeface="微软雅黑" panose="020B0503020204020204" pitchFamily="34" charset="-122"/>
              <a:sym typeface="+mn-ea"/>
            </a:endParaRPr>
          </a:p>
        </p:txBody>
      </p:sp>
      <p:sp>
        <p:nvSpPr>
          <p:cNvPr id="83" name="Rectangle 3"/>
          <p:cNvSpPr txBox="1"/>
          <p:nvPr>
            <p:custDataLst>
              <p:tags r:id="rId2"/>
            </p:custDataLst>
          </p:nvPr>
        </p:nvSpPr>
        <p:spPr>
          <a:xfrm>
            <a:off x="828040" y="1484630"/>
            <a:ext cx="6000750" cy="571500"/>
          </a:xfrm>
          <a:prstGeom prst="rect">
            <a:avLst/>
          </a:prstGeom>
          <a:noFill/>
          <a:ln w="9525">
            <a:noFill/>
          </a:ln>
        </p:spPr>
        <p:txBody>
          <a:bodyPr/>
          <a:p>
            <a:pPr marL="0" lvl="1" indent="0" eaLnBrk="1" hangingPunct="1">
              <a:buClr>
                <a:schemeClr val="accent2"/>
              </a:buClr>
              <a:buFont typeface="Wingdings" panose="05000000000000000000" pitchFamily="2" charset="2"/>
              <a:buChar char="p"/>
            </a:pPr>
            <a:r>
              <a:rPr lang="zh-CN" altLang="en-US" sz="2400" dirty="0">
                <a:latin typeface="微软雅黑" panose="020B0503020204020204" pitchFamily="34" charset="-122"/>
                <a:ea typeface="微软雅黑" panose="020B0503020204020204" pitchFamily="34" charset="-122"/>
              </a:rPr>
              <a:t> </a:t>
            </a:r>
            <a:r>
              <a:rPr lang="zh-CN" sz="2400" b="1">
                <a:sym typeface="+mn-ea"/>
              </a:rPr>
              <a:t>看板管理的</a:t>
            </a:r>
            <a:r>
              <a:rPr lang="zh-CN" sz="2400" b="1">
                <a:sym typeface="+mn-ea"/>
              </a:rPr>
              <a:t>作用</a:t>
            </a:r>
            <a:endParaRPr lang="zh-CN" sz="2400" b="1">
              <a:sym typeface="+mn-ea"/>
            </a:endParaRPr>
          </a:p>
        </p:txBody>
      </p:sp>
      <p:sp>
        <p:nvSpPr>
          <p:cNvPr id="4" name="文本框 3"/>
          <p:cNvSpPr txBox="1"/>
          <p:nvPr/>
        </p:nvSpPr>
        <p:spPr>
          <a:xfrm>
            <a:off x="2032000" y="4501197"/>
            <a:ext cx="5080000" cy="860425"/>
          </a:xfrm>
          <a:prstGeom prst="rect">
            <a:avLst/>
          </a:prstGeom>
        </p:spPr>
        <p:txBody>
          <a:bodyPr>
            <a:spAutoFit/>
          </a:bodyPr>
          <a:p>
            <a:endParaRPr lang="en-US" altLang="zh-CN" sz="2600"/>
          </a:p>
          <a:p>
            <a:pPr marL="0" indent="266700" algn="just" defTabSz="266700">
              <a:lnSpc>
                <a:spcPct val="150000"/>
              </a:lnSpc>
              <a:spcAft>
                <a:spcPct val="0"/>
              </a:spcAft>
            </a:pPr>
            <a:r>
              <a:rPr lang="en-US" altLang="zh-CN" sz="1600">
                <a:latin typeface="Calibri" panose="020F0502020204030204"/>
                <a:ea typeface="宋体" panose="02010600030101010101" pitchFamily="2" charset="-122"/>
              </a:rPr>
              <a:t> </a:t>
            </a:r>
            <a:endParaRPr lang="en-US" altLang="zh-CN" sz="1600">
              <a:latin typeface="Calibri" panose="020F0502020204030204"/>
              <a:ea typeface="宋体" panose="02010600030101010101" pitchFamily="2" charset="-122"/>
            </a:endParaRPr>
          </a:p>
        </p:txBody>
      </p:sp>
      <p:pic>
        <p:nvPicPr>
          <p:cNvPr id="2" name="图片 1"/>
          <p:cNvPicPr>
            <a:picLocks noChangeAspect="1"/>
          </p:cNvPicPr>
          <p:nvPr/>
        </p:nvPicPr>
        <p:blipFill>
          <a:blip r:embed="rId3"/>
          <a:stretch>
            <a:fillRect/>
          </a:stretch>
        </p:blipFill>
        <p:spPr>
          <a:xfrm>
            <a:off x="1043940" y="2420620"/>
            <a:ext cx="7515225" cy="3529330"/>
          </a:xfrm>
          <a:prstGeom prst="rect">
            <a:avLst/>
          </a:prstGeom>
        </p:spPr>
      </p:pic>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2290" name="灯片编号占位符 5"/>
          <p:cNvSpPr>
            <a:spLocks noGrp="1"/>
          </p:cNvSpPr>
          <p:nvPr/>
        </p:nvSpPr>
        <p:spPr>
          <a:xfrm>
            <a:off x="107950" y="787400"/>
            <a:ext cx="477838" cy="365125"/>
          </a:xfrm>
          <a:prstGeom prst="rect">
            <a:avLst/>
          </a:prstGeom>
          <a:noFill/>
          <a:ln w="9525">
            <a:noFill/>
          </a:ln>
        </p:spPr>
        <p:txBody>
          <a:bodyPr/>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100" name="文本框 99"/>
          <p:cNvSpPr txBox="1"/>
          <p:nvPr>
            <p:custDataLst>
              <p:tags r:id="rId1"/>
            </p:custDataLst>
          </p:nvPr>
        </p:nvSpPr>
        <p:spPr>
          <a:xfrm>
            <a:off x="828040" y="260350"/>
            <a:ext cx="5080000" cy="521970"/>
          </a:xfrm>
          <a:prstGeom prst="rect">
            <a:avLst/>
          </a:prstGeom>
          <a:noFill/>
          <a:ln w="9525">
            <a:noFill/>
          </a:ln>
        </p:spPr>
        <p:txBody>
          <a:bodyPr>
            <a:spAutoFit/>
          </a:bodyPr>
          <a:p>
            <a:pPr eaLnBrk="1" hangingPunct="1">
              <a:buClrTx/>
              <a:buSzTx/>
              <a:buFontTx/>
            </a:pPr>
            <a:r>
              <a:rPr lang="zh-CN" sz="2800" dirty="0">
                <a:ea typeface="微软雅黑" panose="020B0503020204020204" pitchFamily="34" charset="-122"/>
                <a:sym typeface="+mn-ea"/>
              </a:rPr>
              <a:t>精益生产的内容体系</a:t>
            </a:r>
            <a:endParaRPr lang="zh-CN" sz="2800" dirty="0">
              <a:ea typeface="微软雅黑" panose="020B0503020204020204" pitchFamily="34" charset="-122"/>
              <a:sym typeface="+mn-ea"/>
            </a:endParaRPr>
          </a:p>
        </p:txBody>
      </p:sp>
      <p:sp>
        <p:nvSpPr>
          <p:cNvPr id="83" name="Rectangle 3"/>
          <p:cNvSpPr txBox="1"/>
          <p:nvPr>
            <p:custDataLst>
              <p:tags r:id="rId2"/>
            </p:custDataLst>
          </p:nvPr>
        </p:nvSpPr>
        <p:spPr>
          <a:xfrm>
            <a:off x="828040" y="1484630"/>
            <a:ext cx="6000750" cy="571500"/>
          </a:xfrm>
          <a:prstGeom prst="rect">
            <a:avLst/>
          </a:prstGeom>
          <a:noFill/>
          <a:ln w="9525">
            <a:noFill/>
          </a:ln>
        </p:spPr>
        <p:txBody>
          <a:bodyPr/>
          <a:p>
            <a:pPr marL="0" lvl="1" indent="0" eaLnBrk="1" hangingPunct="1">
              <a:buClr>
                <a:schemeClr val="accent2"/>
              </a:buClr>
              <a:buFont typeface="Wingdings" panose="05000000000000000000" pitchFamily="2" charset="2"/>
              <a:buChar char="p"/>
            </a:pPr>
            <a:r>
              <a:rPr lang="zh-CN" altLang="en-US" sz="2400" dirty="0">
                <a:latin typeface="微软雅黑" panose="020B0503020204020204" pitchFamily="34" charset="-122"/>
                <a:ea typeface="微软雅黑" panose="020B0503020204020204" pitchFamily="34" charset="-122"/>
              </a:rPr>
              <a:t> </a:t>
            </a:r>
            <a:r>
              <a:rPr lang="zh-CN" sz="2400" b="1">
                <a:sym typeface="+mn-ea"/>
              </a:rPr>
              <a:t>自働化生产</a:t>
            </a:r>
            <a:endParaRPr lang="zh-CN" sz="2400" b="1">
              <a:sym typeface="+mn-ea"/>
            </a:endParaRPr>
          </a:p>
        </p:txBody>
      </p:sp>
      <p:sp>
        <p:nvSpPr>
          <p:cNvPr id="3" name="文本框 2"/>
          <p:cNvSpPr txBox="1"/>
          <p:nvPr/>
        </p:nvSpPr>
        <p:spPr>
          <a:xfrm>
            <a:off x="1547495" y="2204720"/>
            <a:ext cx="7037070" cy="368300"/>
          </a:xfrm>
          <a:prstGeom prst="rect">
            <a:avLst/>
          </a:prstGeom>
        </p:spPr>
        <p:txBody>
          <a:bodyPr wrap="square">
            <a:spAutoFit/>
          </a:bodyPr>
          <a:p>
            <a:pPr marL="0" indent="0" algn="just" defTabSz="266700">
              <a:spcAft>
                <a:spcPct val="0"/>
              </a:spcAft>
            </a:pPr>
            <a:r>
              <a:rPr lang="zh-CN" altLang="en-US" sz="1800">
                <a:latin typeface="宋体" panose="02010600030101010101" pitchFamily="2" charset="-122"/>
                <a:ea typeface="宋体" panose="02010600030101010101" pitchFamily="2" charset="-122"/>
              </a:rPr>
              <a:t>丰田公司一直强调的“自働化”实际上是“带人字旁的自动化”。</a:t>
            </a:r>
            <a:endParaRPr lang="zh-CN" altLang="en-US" sz="1800">
              <a:latin typeface="宋体" panose="02010600030101010101" pitchFamily="2" charset="-122"/>
              <a:ea typeface="宋体" panose="02010600030101010101" pitchFamily="2" charset="-122"/>
            </a:endParaRPr>
          </a:p>
        </p:txBody>
      </p:sp>
      <p:graphicFrame>
        <p:nvGraphicFramePr>
          <p:cNvPr id="5" name="表格 4"/>
          <p:cNvGraphicFramePr/>
          <p:nvPr/>
        </p:nvGraphicFramePr>
        <p:xfrm>
          <a:off x="724535" y="3356927"/>
          <a:ext cx="7860030" cy="1523365"/>
        </p:xfrm>
        <a:graphic>
          <a:graphicData uri="http://schemas.openxmlformats.org/drawingml/2006/table">
            <a:tbl>
              <a:tblPr/>
              <a:tblGrid>
                <a:gridCol w="3993515"/>
                <a:gridCol w="3866515"/>
              </a:tblGrid>
              <a:tr h="199390">
                <a:tc>
                  <a:txBody>
                    <a:bodyPr/>
                    <a:p>
                      <a:pPr marL="68580" indent="0" algn="ctr">
                        <a:spcBef>
                          <a:spcPct val="0"/>
                        </a:spcBef>
                        <a:spcAft>
                          <a:spcPct val="0"/>
                        </a:spcAft>
                      </a:pPr>
                      <a:r>
                        <a:rPr lang="zh-CN" sz="1600" b="1">
                          <a:latin typeface="宋体" panose="02010600030101010101" pitchFamily="2" charset="-122"/>
                          <a:ea typeface="宋体" panose="02010600030101010101" pitchFamily="2" charset="-122"/>
                        </a:rPr>
                        <a:t>自动化</a:t>
                      </a:r>
                      <a:endParaRPr lang="zh-CN" sz="1600" b="1">
                        <a:latin typeface="宋体" panose="02010600030101010101" pitchFamily="2" charset="-122"/>
                        <a:ea typeface="宋体" panose="02010600030101010101" pitchFamily="2" charset="-122"/>
                      </a:endParaRPr>
                    </a:p>
                  </a:txBody>
                  <a:tcPr marL="0" marR="0" marT="0" marB="0" anchor="t"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68580" indent="0" algn="ctr">
                        <a:spcBef>
                          <a:spcPct val="0"/>
                        </a:spcBef>
                        <a:spcAft>
                          <a:spcPct val="0"/>
                        </a:spcAft>
                      </a:pPr>
                      <a:r>
                        <a:rPr lang="zh-CN" sz="1600" b="1">
                          <a:latin typeface="宋体" panose="02010600030101010101" pitchFamily="2" charset="-122"/>
                          <a:ea typeface="宋体" panose="02010600030101010101" pitchFamily="2" charset="-122"/>
                        </a:rPr>
                        <a:t>自働化</a:t>
                      </a:r>
                      <a:endParaRPr lang="zh-CN" sz="1600" b="1">
                        <a:latin typeface="宋体" panose="02010600030101010101" pitchFamily="2" charset="-122"/>
                        <a:ea typeface="宋体" panose="02010600030101010101" pitchFamily="2" charset="-122"/>
                      </a:endParaRPr>
                    </a:p>
                  </a:txBody>
                  <a:tcPr marL="0" marR="0" marT="0" marB="0" anchor="t"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r>
              <a:tr h="366395">
                <a:tc>
                  <a:txBody>
                    <a:bodyPr/>
                    <a:p>
                      <a:pPr marL="0" indent="0" algn="just">
                        <a:spcBef>
                          <a:spcPct val="0"/>
                        </a:spcBef>
                        <a:spcAft>
                          <a:spcPct val="0"/>
                        </a:spcAft>
                      </a:pPr>
                      <a:r>
                        <a:rPr lang="zh-CN" sz="1600">
                          <a:latin typeface="宋体" panose="02010600030101010101" pitchFamily="2" charset="-122"/>
                          <a:ea typeface="宋体" panose="02010600030101010101" pitchFamily="2" charset="-122"/>
                        </a:rPr>
                        <a:t>用机器来代替人工，人们按动开关，机器就会自动转动起来，完成预定的工作，但没有对质量缺陷的识别能力</a:t>
                      </a:r>
                      <a:endParaRPr lang="zh-CN" sz="1600">
                        <a:latin typeface="宋体" panose="02010600030101010101" pitchFamily="2" charset="-122"/>
                        <a:ea typeface="宋体" panose="02010600030101010101" pitchFamily="2" charset="-122"/>
                      </a:endParaRPr>
                    </a:p>
                  </a:txBody>
                  <a:tcPr marL="0" marR="0" marT="0" marB="0" anchor="t"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0" indent="0" algn="just">
                        <a:spcBef>
                          <a:spcPct val="0"/>
                        </a:spcBef>
                        <a:spcAft>
                          <a:spcPct val="0"/>
                        </a:spcAft>
                      </a:pPr>
                      <a:r>
                        <a:rPr lang="zh-CN" sz="1600">
                          <a:latin typeface="宋体" panose="02010600030101010101" pitchFamily="2" charset="-122"/>
                          <a:ea typeface="宋体" panose="02010600030101010101" pitchFamily="2" charset="-122"/>
                        </a:rPr>
                        <a:t>具有人类判断力的自动化，是一种发现异常或质量缺陷的技术手段</a:t>
                      </a:r>
                      <a:endParaRPr lang="zh-CN" sz="1600">
                        <a:latin typeface="宋体" panose="02010600030101010101" pitchFamily="2" charset="-122"/>
                        <a:ea typeface="宋体" panose="02010600030101010101" pitchFamily="2" charset="-122"/>
                      </a:endParaRPr>
                    </a:p>
                  </a:txBody>
                  <a:tcPr marL="0" marR="0" marT="0" marB="0" anchor="t"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r>
              <a:tr h="195580">
                <a:tc>
                  <a:txBody>
                    <a:bodyPr/>
                    <a:p>
                      <a:pPr marL="0" indent="0" algn="just">
                        <a:spcBef>
                          <a:spcPct val="0"/>
                        </a:spcBef>
                        <a:spcAft>
                          <a:spcPct val="0"/>
                        </a:spcAft>
                      </a:pPr>
                      <a:r>
                        <a:rPr lang="zh-CN" sz="1600">
                          <a:latin typeface="宋体" panose="02010600030101010101" pitchFamily="2" charset="-122"/>
                          <a:ea typeface="宋体" panose="02010600030101010101" pitchFamily="2" charset="-122"/>
                        </a:rPr>
                        <a:t>异常发生时，如果没人按动停止开关，机器会不停地运转</a:t>
                      </a:r>
                      <a:endParaRPr lang="zh-CN" sz="1600">
                        <a:latin typeface="宋体" panose="02010600030101010101" pitchFamily="2" charset="-122"/>
                        <a:ea typeface="宋体" panose="02010600030101010101" pitchFamily="2" charset="-122"/>
                      </a:endParaRPr>
                    </a:p>
                  </a:txBody>
                  <a:tcPr marL="0" marR="0" marT="0" marB="0" anchor="t"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0" indent="0" algn="just">
                        <a:spcBef>
                          <a:spcPct val="0"/>
                        </a:spcBef>
                        <a:spcAft>
                          <a:spcPct val="0"/>
                        </a:spcAft>
                      </a:pPr>
                      <a:r>
                        <a:rPr lang="zh-CN" sz="1600">
                          <a:latin typeface="宋体" panose="02010600030101010101" pitchFamily="2" charset="-122"/>
                          <a:ea typeface="宋体" panose="02010600030101010101" pitchFamily="2" charset="-122"/>
                        </a:rPr>
                        <a:t>异常发生时，机械设备本身能检测出异常并自动停止</a:t>
                      </a:r>
                      <a:endParaRPr lang="zh-CN" sz="1600">
                        <a:latin typeface="宋体" panose="02010600030101010101" pitchFamily="2" charset="-122"/>
                        <a:ea typeface="宋体" panose="02010600030101010101" pitchFamily="2" charset="-122"/>
                      </a:endParaRPr>
                    </a:p>
                  </a:txBody>
                  <a:tcPr marL="0" marR="0" marT="0" marB="0" anchor="t"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r>
              <a:tr h="367030">
                <a:tc>
                  <a:txBody>
                    <a:bodyPr/>
                    <a:p>
                      <a:pPr marL="0" indent="0" algn="just">
                        <a:spcBef>
                          <a:spcPct val="0"/>
                        </a:spcBef>
                        <a:spcAft>
                          <a:spcPct val="0"/>
                        </a:spcAft>
                      </a:pPr>
                      <a:r>
                        <a:rPr lang="zh-CN" sz="1600">
                          <a:latin typeface="宋体" panose="02010600030101010101" pitchFamily="2" charset="-122"/>
                          <a:ea typeface="宋体" panose="02010600030101010101" pitchFamily="2" charset="-122"/>
                        </a:rPr>
                        <a:t>出现大量的残次品，发现迟缓（有损坏机械、磨具、夹具的危险）</a:t>
                      </a:r>
                      <a:endParaRPr lang="zh-CN" sz="1600">
                        <a:latin typeface="宋体" panose="02010600030101010101" pitchFamily="2" charset="-122"/>
                        <a:ea typeface="宋体" panose="02010600030101010101" pitchFamily="2" charset="-122"/>
                      </a:endParaRPr>
                    </a:p>
                  </a:txBody>
                  <a:tcPr marL="0" marR="0" marT="0" marB="0" anchor="t"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0" indent="0" algn="just">
                        <a:spcBef>
                          <a:spcPct val="0"/>
                        </a:spcBef>
                        <a:spcAft>
                          <a:spcPct val="0"/>
                        </a:spcAft>
                      </a:pPr>
                      <a:r>
                        <a:rPr lang="zh-CN" sz="1600">
                          <a:latin typeface="宋体" panose="02010600030101010101" pitchFamily="2" charset="-122"/>
                          <a:ea typeface="宋体" panose="02010600030101010101" pitchFamily="2" charset="-122"/>
                        </a:rPr>
                        <a:t>不会出现残次品（机械、磨具、夹具的故障可防患于未然）</a:t>
                      </a:r>
                      <a:endParaRPr lang="zh-CN" sz="1600">
                        <a:latin typeface="宋体" panose="02010600030101010101" pitchFamily="2" charset="-122"/>
                        <a:ea typeface="宋体" panose="02010600030101010101" pitchFamily="2" charset="-122"/>
                      </a:endParaRPr>
                    </a:p>
                  </a:txBody>
                  <a:tcPr marL="0" marR="0" marT="0" marB="0" anchor="t"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r>
              <a:tr h="196215">
                <a:tc>
                  <a:txBody>
                    <a:bodyPr/>
                    <a:p>
                      <a:pPr marL="0" indent="0" algn="just">
                        <a:spcBef>
                          <a:spcPct val="0"/>
                        </a:spcBef>
                        <a:spcAft>
                          <a:spcPct val="0"/>
                        </a:spcAft>
                      </a:pPr>
                      <a:r>
                        <a:rPr lang="zh-CN" sz="1600">
                          <a:latin typeface="宋体" panose="02010600030101010101" pitchFamily="2" charset="-122"/>
                          <a:ea typeface="宋体" panose="02010600030101010101" pitchFamily="2" charset="-122"/>
                        </a:rPr>
                        <a:t>早期不能发现异常产生的原因，防止再发生很困难</a:t>
                      </a:r>
                      <a:endParaRPr lang="zh-CN" sz="1600">
                        <a:latin typeface="宋体" panose="02010600030101010101" pitchFamily="2" charset="-122"/>
                        <a:ea typeface="宋体" panose="02010600030101010101" pitchFamily="2" charset="-122"/>
                      </a:endParaRPr>
                    </a:p>
                  </a:txBody>
                  <a:tcPr marL="0" marR="0" marT="0" marB="0" anchor="t"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0" indent="0" algn="just">
                        <a:spcBef>
                          <a:spcPct val="0"/>
                        </a:spcBef>
                        <a:spcAft>
                          <a:spcPct val="0"/>
                        </a:spcAft>
                      </a:pPr>
                      <a:r>
                        <a:rPr lang="zh-CN" sz="1600">
                          <a:latin typeface="宋体" panose="02010600030101010101" pitchFamily="2" charset="-122"/>
                          <a:ea typeface="宋体" panose="02010600030101010101" pitchFamily="2" charset="-122"/>
                        </a:rPr>
                        <a:t>容易掌握发生异常的原因，可防止异常再发生</a:t>
                      </a:r>
                      <a:endParaRPr lang="zh-CN" sz="1600">
                        <a:latin typeface="宋体" panose="02010600030101010101" pitchFamily="2" charset="-122"/>
                        <a:ea typeface="宋体" panose="02010600030101010101" pitchFamily="2" charset="-122"/>
                      </a:endParaRPr>
                    </a:p>
                  </a:txBody>
                  <a:tcPr marL="0" marR="0" marT="0" marB="0" anchor="t"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r>
              <a:tr h="198755">
                <a:tc>
                  <a:txBody>
                    <a:bodyPr/>
                    <a:p>
                      <a:pPr marL="0" indent="0" algn="just">
                        <a:spcBef>
                          <a:spcPct val="0"/>
                        </a:spcBef>
                        <a:spcAft>
                          <a:spcPct val="0"/>
                        </a:spcAft>
                      </a:pPr>
                      <a:r>
                        <a:rPr lang="zh-CN" sz="1600">
                          <a:latin typeface="宋体" panose="02010600030101010101" pitchFamily="2" charset="-122"/>
                          <a:ea typeface="宋体" panose="02010600030101010101" pitchFamily="2" charset="-122"/>
                        </a:rPr>
                        <a:t>省力化</a:t>
                      </a:r>
                      <a:endParaRPr lang="zh-CN" sz="1600">
                        <a:latin typeface="宋体" panose="02010600030101010101" pitchFamily="2" charset="-122"/>
                        <a:ea typeface="宋体" panose="02010600030101010101" pitchFamily="2" charset="-122"/>
                      </a:endParaRPr>
                    </a:p>
                  </a:txBody>
                  <a:tcPr marL="0" marR="0" marT="0" marB="0" anchor="t"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0" indent="0" algn="just">
                        <a:spcBef>
                          <a:spcPct val="0"/>
                        </a:spcBef>
                        <a:spcAft>
                          <a:spcPct val="0"/>
                        </a:spcAft>
                      </a:pPr>
                      <a:r>
                        <a:rPr lang="zh-CN" sz="1600">
                          <a:latin typeface="宋体" panose="02010600030101010101" pitchFamily="2" charset="-122"/>
                          <a:ea typeface="宋体" panose="02010600030101010101" pitchFamily="2" charset="-122"/>
                        </a:rPr>
                        <a:t>省人化</a:t>
                      </a:r>
                      <a:endParaRPr lang="zh-CN" sz="1600">
                        <a:latin typeface="宋体" panose="02010600030101010101" pitchFamily="2" charset="-122"/>
                        <a:ea typeface="宋体" panose="02010600030101010101" pitchFamily="2" charset="-122"/>
                      </a:endParaRPr>
                    </a:p>
                  </a:txBody>
                  <a:tcPr marL="0" marR="0" marT="0" marB="0" anchor="t"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r>
            </a:tbl>
          </a:graphicData>
        </a:graphic>
      </p:graphicFrame>
      <p:sp>
        <p:nvSpPr>
          <p:cNvPr id="6" name="文本框 5"/>
          <p:cNvSpPr txBox="1"/>
          <p:nvPr/>
        </p:nvSpPr>
        <p:spPr>
          <a:xfrm>
            <a:off x="2195830" y="2996248"/>
            <a:ext cx="5080000" cy="337185"/>
          </a:xfrm>
          <a:prstGeom prst="rect">
            <a:avLst/>
          </a:prstGeom>
        </p:spPr>
        <p:txBody>
          <a:bodyPr>
            <a:spAutoFit/>
          </a:bodyPr>
          <a:p>
            <a:pPr marL="0" indent="0" algn="ctr" defTabSz="266700">
              <a:spcAft>
                <a:spcPct val="0"/>
              </a:spcAft>
            </a:pPr>
            <a:r>
              <a:rPr lang="zh-CN" altLang="en-US" sz="1600">
                <a:latin typeface="宋体" panose="02010600030101010101" pitchFamily="2" charset="-122"/>
                <a:ea typeface="宋体" panose="02010600030101010101" pitchFamily="2" charset="-122"/>
              </a:rPr>
              <a:t>自动化与自働化的区别</a:t>
            </a:r>
            <a:endParaRPr lang="zh-CN" altLang="en-US" sz="1600">
              <a:latin typeface="宋体" panose="02010600030101010101" pitchFamily="2" charset="-122"/>
              <a:ea typeface="宋体" panose="02010600030101010101" pitchFamily="2" charset="-122"/>
            </a:endParaRP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2290" name="灯片编号占位符 5"/>
          <p:cNvSpPr>
            <a:spLocks noGrp="1"/>
          </p:cNvSpPr>
          <p:nvPr/>
        </p:nvSpPr>
        <p:spPr>
          <a:xfrm>
            <a:off x="107950" y="787400"/>
            <a:ext cx="477838" cy="365125"/>
          </a:xfrm>
          <a:prstGeom prst="rect">
            <a:avLst/>
          </a:prstGeom>
          <a:noFill/>
          <a:ln w="9525">
            <a:noFill/>
          </a:ln>
        </p:spPr>
        <p:txBody>
          <a:bodyPr/>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100" name="文本框 99"/>
          <p:cNvSpPr txBox="1"/>
          <p:nvPr>
            <p:custDataLst>
              <p:tags r:id="rId1"/>
            </p:custDataLst>
          </p:nvPr>
        </p:nvSpPr>
        <p:spPr>
          <a:xfrm>
            <a:off x="828040" y="260350"/>
            <a:ext cx="5080000" cy="521970"/>
          </a:xfrm>
          <a:prstGeom prst="rect">
            <a:avLst/>
          </a:prstGeom>
          <a:noFill/>
          <a:ln w="9525">
            <a:noFill/>
          </a:ln>
        </p:spPr>
        <p:txBody>
          <a:bodyPr>
            <a:spAutoFit/>
          </a:bodyPr>
          <a:p>
            <a:pPr eaLnBrk="1" hangingPunct="1">
              <a:buClrTx/>
              <a:buSzTx/>
              <a:buFontTx/>
            </a:pPr>
            <a:r>
              <a:rPr lang="zh-CN" sz="2800" dirty="0">
                <a:ea typeface="微软雅黑" panose="020B0503020204020204" pitchFamily="34" charset="-122"/>
                <a:sym typeface="+mn-ea"/>
              </a:rPr>
              <a:t>精益生产方式的实施</a:t>
            </a:r>
            <a:endParaRPr lang="zh-CN" sz="2800" dirty="0">
              <a:ea typeface="微软雅黑" panose="020B0503020204020204" pitchFamily="34" charset="-122"/>
              <a:sym typeface="+mn-ea"/>
            </a:endParaRPr>
          </a:p>
        </p:txBody>
      </p:sp>
      <p:sp>
        <p:nvSpPr>
          <p:cNvPr id="83" name="Rectangle 3"/>
          <p:cNvSpPr txBox="1"/>
          <p:nvPr>
            <p:custDataLst>
              <p:tags r:id="rId2"/>
            </p:custDataLst>
          </p:nvPr>
        </p:nvSpPr>
        <p:spPr>
          <a:xfrm>
            <a:off x="828040" y="1484630"/>
            <a:ext cx="6000750" cy="571500"/>
          </a:xfrm>
          <a:prstGeom prst="rect">
            <a:avLst/>
          </a:prstGeom>
          <a:noFill/>
          <a:ln w="9525">
            <a:noFill/>
          </a:ln>
        </p:spPr>
        <p:txBody>
          <a:bodyPr/>
          <a:p>
            <a:pPr marL="0" lvl="1" indent="0" eaLnBrk="1" hangingPunct="1">
              <a:buClr>
                <a:schemeClr val="accent2"/>
              </a:buClr>
              <a:buFont typeface="Wingdings" panose="05000000000000000000" pitchFamily="2" charset="2"/>
              <a:buChar char="p"/>
            </a:pPr>
            <a:r>
              <a:rPr lang="zh-CN" altLang="en-US" sz="2400" dirty="0">
                <a:latin typeface="微软雅黑" panose="020B0503020204020204" pitchFamily="34" charset="-122"/>
                <a:ea typeface="微软雅黑" panose="020B0503020204020204" pitchFamily="34" charset="-122"/>
              </a:rPr>
              <a:t> </a:t>
            </a:r>
            <a:r>
              <a:rPr lang="zh-CN" sz="2400" b="1">
                <a:sym typeface="+mn-ea"/>
              </a:rPr>
              <a:t>精益生产的实施条件</a:t>
            </a:r>
            <a:endParaRPr lang="zh-CN" sz="2400" b="1">
              <a:sym typeface="+mn-ea"/>
            </a:endParaRPr>
          </a:p>
        </p:txBody>
      </p:sp>
      <p:sp>
        <p:nvSpPr>
          <p:cNvPr id="17" name="椭圆 16"/>
          <p:cNvSpPr/>
          <p:nvPr>
            <p:custDataLst>
              <p:tags r:id="rId3"/>
            </p:custDataLst>
          </p:nvPr>
        </p:nvSpPr>
        <p:spPr>
          <a:xfrm>
            <a:off x="5299900" y="3319979"/>
            <a:ext cx="129478" cy="129478"/>
          </a:xfrm>
          <a:prstGeom prst="ellipse">
            <a:avLst/>
          </a:prstGeom>
          <a:solidFill>
            <a:schemeClr val="accent2">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25000" lnSpcReduction="20000"/>
          </a:bodyPr>
          <a:lstStyle/>
          <a:p>
            <a:pPr algn="ctr"/>
            <a:endParaRPr lang="zh-CN" altLang="en-US" sz="1485">
              <a:solidFill>
                <a:schemeClr val="lt1"/>
              </a:solidFill>
            </a:endParaRPr>
          </a:p>
        </p:txBody>
      </p:sp>
      <p:sp>
        <p:nvSpPr>
          <p:cNvPr id="18" name="椭圆 17"/>
          <p:cNvSpPr/>
          <p:nvPr>
            <p:custDataLst>
              <p:tags r:id="rId4"/>
            </p:custDataLst>
          </p:nvPr>
        </p:nvSpPr>
        <p:spPr>
          <a:xfrm>
            <a:off x="5342309" y="3362388"/>
            <a:ext cx="44660" cy="4466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25000" lnSpcReduction="20000"/>
          </a:bodyPr>
          <a:lstStyle/>
          <a:p>
            <a:pPr algn="ctr"/>
            <a:endParaRPr lang="zh-CN" altLang="en-US" sz="1485">
              <a:solidFill>
                <a:schemeClr val="lt1"/>
              </a:solidFill>
            </a:endParaRPr>
          </a:p>
        </p:txBody>
      </p:sp>
      <p:cxnSp>
        <p:nvCxnSpPr>
          <p:cNvPr id="19" name="直接连接符 18"/>
          <p:cNvCxnSpPr/>
          <p:nvPr>
            <p:custDataLst>
              <p:tags r:id="rId5"/>
            </p:custDataLst>
          </p:nvPr>
        </p:nvCxnSpPr>
        <p:spPr>
          <a:xfrm>
            <a:off x="5429378" y="3384906"/>
            <a:ext cx="314125" cy="0"/>
          </a:xfrm>
          <a:prstGeom prst="line">
            <a:avLst/>
          </a:prstGeom>
          <a:ln>
            <a:solidFill>
              <a:schemeClr val="accent2">
                <a:alpha val="50000"/>
              </a:schemeClr>
            </a:solidFill>
          </a:ln>
        </p:spPr>
        <p:style>
          <a:lnRef idx="1">
            <a:schemeClr val="accent1"/>
          </a:lnRef>
          <a:fillRef idx="0">
            <a:schemeClr val="accent1"/>
          </a:fillRef>
          <a:effectRef idx="0">
            <a:schemeClr val="accent1"/>
          </a:effectRef>
          <a:fontRef idx="minor">
            <a:schemeClr val="tx1"/>
          </a:fontRef>
        </p:style>
      </p:cxnSp>
      <p:sp>
        <p:nvSpPr>
          <p:cNvPr id="2" name="矩形 1"/>
          <p:cNvSpPr/>
          <p:nvPr>
            <p:custDataLst>
              <p:tags r:id="rId6"/>
            </p:custDataLst>
          </p:nvPr>
        </p:nvSpPr>
        <p:spPr>
          <a:xfrm>
            <a:off x="5791200" y="3097530"/>
            <a:ext cx="2099310" cy="360045"/>
          </a:xfrm>
          <a:prstGeom prst="rect">
            <a:avLst/>
          </a:prstGeom>
          <a:noFill/>
        </p:spPr>
        <p:txBody>
          <a:bodyPr wrap="square" lIns="0" tIns="0" rIns="0" bIns="0" rtlCol="0" anchor="b" anchorCtr="0">
            <a:noAutofit/>
          </a:bodyPr>
          <a:lstStyle/>
          <a:p>
            <a:pPr>
              <a:spcBef>
                <a:spcPct val="0"/>
              </a:spcBef>
              <a:spcAft>
                <a:spcPct val="0"/>
              </a:spcAft>
            </a:pPr>
            <a:r>
              <a:rPr lang="zh-CN" altLang="en-US" sz="1800" b="1" dirty="0">
                <a:solidFill>
                  <a:schemeClr val="accent2"/>
                </a:solidFill>
                <a:latin typeface="+mn-ea"/>
                <a:cs typeface="+mn-ea"/>
              </a:rPr>
              <a:t>缩短作业转换时间</a:t>
            </a:r>
            <a:endParaRPr lang="zh-CN" altLang="en-US" sz="1800" b="1" dirty="0">
              <a:solidFill>
                <a:schemeClr val="accent2"/>
              </a:solidFill>
              <a:latin typeface="+mn-ea"/>
              <a:cs typeface="+mn-ea"/>
            </a:endParaRPr>
          </a:p>
        </p:txBody>
      </p:sp>
      <p:sp>
        <p:nvSpPr>
          <p:cNvPr id="23" name="椭圆 22"/>
          <p:cNvSpPr/>
          <p:nvPr>
            <p:custDataLst>
              <p:tags r:id="rId7"/>
            </p:custDataLst>
          </p:nvPr>
        </p:nvSpPr>
        <p:spPr>
          <a:xfrm>
            <a:off x="5299900" y="4296506"/>
            <a:ext cx="129478" cy="129478"/>
          </a:xfrm>
          <a:prstGeom prst="ellipse">
            <a:avLst/>
          </a:prstGeom>
          <a:solidFill>
            <a:schemeClr val="accent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25000" lnSpcReduction="20000"/>
          </a:bodyPr>
          <a:lstStyle/>
          <a:p>
            <a:pPr algn="ctr"/>
            <a:endParaRPr lang="zh-CN" altLang="en-US" sz="1485">
              <a:solidFill>
                <a:schemeClr val="lt1"/>
              </a:solidFill>
            </a:endParaRPr>
          </a:p>
        </p:txBody>
      </p:sp>
      <p:sp>
        <p:nvSpPr>
          <p:cNvPr id="24" name="椭圆 23"/>
          <p:cNvSpPr/>
          <p:nvPr>
            <p:custDataLst>
              <p:tags r:id="rId8"/>
            </p:custDataLst>
          </p:nvPr>
        </p:nvSpPr>
        <p:spPr>
          <a:xfrm>
            <a:off x="5342309" y="4338916"/>
            <a:ext cx="44660" cy="4466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25000" lnSpcReduction="20000"/>
          </a:bodyPr>
          <a:lstStyle/>
          <a:p>
            <a:pPr algn="ctr"/>
            <a:endParaRPr lang="zh-CN" altLang="en-US" sz="1485">
              <a:solidFill>
                <a:schemeClr val="lt1"/>
              </a:solidFill>
            </a:endParaRPr>
          </a:p>
        </p:txBody>
      </p:sp>
      <p:cxnSp>
        <p:nvCxnSpPr>
          <p:cNvPr id="9" name="直接连接符 8"/>
          <p:cNvCxnSpPr/>
          <p:nvPr>
            <p:custDataLst>
              <p:tags r:id="rId9"/>
            </p:custDataLst>
          </p:nvPr>
        </p:nvCxnSpPr>
        <p:spPr>
          <a:xfrm>
            <a:off x="5429378" y="4361433"/>
            <a:ext cx="314125" cy="0"/>
          </a:xfrm>
          <a:prstGeom prst="line">
            <a:avLst/>
          </a:prstGeom>
          <a:ln>
            <a:solidFill>
              <a:schemeClr val="accent1">
                <a:alpha val="50000"/>
              </a:schemeClr>
            </a:solidFill>
          </a:ln>
        </p:spPr>
        <p:style>
          <a:lnRef idx="1">
            <a:schemeClr val="accent1"/>
          </a:lnRef>
          <a:fillRef idx="0">
            <a:schemeClr val="accent1"/>
          </a:fillRef>
          <a:effectRef idx="0">
            <a:schemeClr val="accent1"/>
          </a:effectRef>
          <a:fontRef idx="minor">
            <a:schemeClr val="tx1"/>
          </a:fontRef>
        </p:style>
      </p:cxnSp>
      <p:sp>
        <p:nvSpPr>
          <p:cNvPr id="7" name="矩形 6"/>
          <p:cNvSpPr/>
          <p:nvPr>
            <p:custDataLst>
              <p:tags r:id="rId10"/>
            </p:custDataLst>
          </p:nvPr>
        </p:nvSpPr>
        <p:spPr>
          <a:xfrm>
            <a:off x="5791167" y="4031920"/>
            <a:ext cx="1701981" cy="402467"/>
          </a:xfrm>
          <a:prstGeom prst="rect">
            <a:avLst/>
          </a:prstGeom>
          <a:noFill/>
        </p:spPr>
        <p:txBody>
          <a:bodyPr wrap="square" lIns="0" tIns="0" rIns="0" bIns="0" rtlCol="0" anchor="b" anchorCtr="0">
            <a:noAutofit/>
          </a:bodyPr>
          <a:lstStyle/>
          <a:p>
            <a:pPr>
              <a:spcBef>
                <a:spcPct val="0"/>
              </a:spcBef>
              <a:spcAft>
                <a:spcPct val="0"/>
              </a:spcAft>
            </a:pPr>
            <a:r>
              <a:rPr lang="zh-CN" altLang="en-US" sz="1800" b="1">
                <a:solidFill>
                  <a:schemeClr val="accent1"/>
                </a:solidFill>
                <a:latin typeface="+mn-ea"/>
                <a:cs typeface="+mn-ea"/>
              </a:rPr>
              <a:t>弹性配备人员</a:t>
            </a:r>
            <a:endParaRPr lang="zh-CN" altLang="en-US" sz="1800" b="1">
              <a:solidFill>
                <a:schemeClr val="accent1"/>
              </a:solidFill>
              <a:latin typeface="+mn-ea"/>
              <a:cs typeface="+mn-ea"/>
            </a:endParaRPr>
          </a:p>
        </p:txBody>
      </p:sp>
      <p:sp>
        <p:nvSpPr>
          <p:cNvPr id="12" name="矩形 11"/>
          <p:cNvSpPr/>
          <p:nvPr>
            <p:custDataLst>
              <p:tags r:id="rId11"/>
            </p:custDataLst>
          </p:nvPr>
        </p:nvSpPr>
        <p:spPr>
          <a:xfrm>
            <a:off x="5073596" y="4989308"/>
            <a:ext cx="1701981" cy="290743"/>
          </a:xfrm>
          <a:prstGeom prst="rect">
            <a:avLst/>
          </a:prstGeom>
          <a:noFill/>
        </p:spPr>
        <p:txBody>
          <a:bodyPr wrap="square" lIns="0" tIns="0" rIns="0" bIns="0" rtlCol="0" anchor="b" anchorCtr="0">
            <a:noAutofit/>
          </a:bodyPr>
          <a:lstStyle/>
          <a:p>
            <a:pPr>
              <a:spcBef>
                <a:spcPct val="0"/>
              </a:spcBef>
              <a:spcAft>
                <a:spcPct val="0"/>
              </a:spcAft>
            </a:pPr>
            <a:r>
              <a:rPr lang="zh-CN" altLang="en-US" sz="1800" b="1">
                <a:solidFill>
                  <a:schemeClr val="accent2"/>
                </a:solidFill>
                <a:latin typeface="+mn-ea"/>
                <a:cs typeface="+mn-ea"/>
              </a:rPr>
              <a:t>质量保证</a:t>
            </a:r>
            <a:endParaRPr lang="zh-CN" altLang="en-US" sz="1800" b="1">
              <a:solidFill>
                <a:schemeClr val="accent2"/>
              </a:solidFill>
              <a:latin typeface="+mn-ea"/>
              <a:cs typeface="+mn-ea"/>
            </a:endParaRPr>
          </a:p>
        </p:txBody>
      </p:sp>
      <p:sp>
        <p:nvSpPr>
          <p:cNvPr id="30" name="椭圆 29"/>
          <p:cNvSpPr/>
          <p:nvPr>
            <p:custDataLst>
              <p:tags r:id="rId12"/>
            </p:custDataLst>
          </p:nvPr>
        </p:nvSpPr>
        <p:spPr>
          <a:xfrm>
            <a:off x="4582329" y="4946149"/>
            <a:ext cx="129478" cy="129478"/>
          </a:xfrm>
          <a:prstGeom prst="ellipse">
            <a:avLst/>
          </a:prstGeom>
          <a:solidFill>
            <a:schemeClr val="accent2">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25000" lnSpcReduction="20000"/>
          </a:bodyPr>
          <a:lstStyle/>
          <a:p>
            <a:pPr algn="ctr"/>
            <a:endParaRPr lang="zh-CN" altLang="en-US" sz="1485">
              <a:solidFill>
                <a:schemeClr val="lt1"/>
              </a:solidFill>
            </a:endParaRPr>
          </a:p>
        </p:txBody>
      </p:sp>
      <p:sp>
        <p:nvSpPr>
          <p:cNvPr id="31" name="椭圆 30"/>
          <p:cNvSpPr/>
          <p:nvPr>
            <p:custDataLst>
              <p:tags r:id="rId13"/>
            </p:custDataLst>
          </p:nvPr>
        </p:nvSpPr>
        <p:spPr>
          <a:xfrm>
            <a:off x="4624738" y="4988559"/>
            <a:ext cx="44660" cy="4466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25000" lnSpcReduction="20000"/>
          </a:bodyPr>
          <a:lstStyle/>
          <a:p>
            <a:pPr algn="ctr"/>
            <a:endParaRPr lang="zh-CN" altLang="en-US" sz="1485">
              <a:solidFill>
                <a:schemeClr val="lt1"/>
              </a:solidFill>
            </a:endParaRPr>
          </a:p>
        </p:txBody>
      </p:sp>
      <p:sp>
        <p:nvSpPr>
          <p:cNvPr id="32" name="任意多边形 31"/>
          <p:cNvSpPr/>
          <p:nvPr>
            <p:custDataLst>
              <p:tags r:id="rId14"/>
            </p:custDataLst>
          </p:nvPr>
        </p:nvSpPr>
        <p:spPr>
          <a:xfrm>
            <a:off x="4683285" y="5063992"/>
            <a:ext cx="339646" cy="138861"/>
          </a:xfrm>
          <a:custGeom>
            <a:avLst/>
            <a:gdLst>
              <a:gd name="connisteX0" fmla="*/ 0 w 574675"/>
              <a:gd name="connsiteY0" fmla="*/ 0 h 234950"/>
              <a:gd name="connisteX1" fmla="*/ 187325 w 574675"/>
              <a:gd name="connsiteY1" fmla="*/ 234950 h 234950"/>
              <a:gd name="connisteX2" fmla="*/ 574675 w 574675"/>
              <a:gd name="connsiteY2" fmla="*/ 234950 h 234950"/>
            </a:gdLst>
            <a:ahLst/>
            <a:cxnLst>
              <a:cxn ang="0">
                <a:pos x="connisteX0" y="connsiteY0"/>
              </a:cxn>
              <a:cxn ang="0">
                <a:pos x="connisteX1" y="connsiteY1"/>
              </a:cxn>
              <a:cxn ang="0">
                <a:pos x="connisteX2" y="connsiteY2"/>
              </a:cxn>
            </a:cxnLst>
            <a:rect l="l" t="t" r="r" b="b"/>
            <a:pathLst>
              <a:path w="574675" h="234950">
                <a:moveTo>
                  <a:pt x="0" y="0"/>
                </a:moveTo>
                <a:lnTo>
                  <a:pt x="187325" y="234950"/>
                </a:lnTo>
                <a:lnTo>
                  <a:pt x="574675" y="234950"/>
                </a:lnTo>
              </a:path>
            </a:pathLst>
          </a:custGeom>
          <a:ln>
            <a:solidFill>
              <a:schemeClr val="accent2">
                <a:alpha val="50000"/>
              </a:schemeClr>
            </a:solidFill>
          </a:ln>
        </p:spPr>
        <p:style>
          <a:lnRef idx="1">
            <a:schemeClr val="accent1"/>
          </a:lnRef>
          <a:fillRef idx="0">
            <a:schemeClr val="accent1"/>
          </a:fillRef>
          <a:effectRef idx="0">
            <a:schemeClr val="accent1"/>
          </a:effectRef>
          <a:fontRef idx="minor">
            <a:schemeClr val="tx1"/>
          </a:fontRef>
        </p:style>
        <p:txBody>
          <a:bodyPr rtlCol="0" anchor="ctr">
            <a:normAutofit fontScale="25000" lnSpcReduction="20000"/>
          </a:bodyPr>
          <a:lstStyle/>
          <a:p>
            <a:pPr algn="ctr"/>
            <a:endParaRPr lang="zh-CN" altLang="en-US" sz="1485">
              <a:solidFill>
                <a:schemeClr val="tx1"/>
              </a:solidFill>
            </a:endParaRPr>
          </a:p>
        </p:txBody>
      </p:sp>
      <p:sp>
        <p:nvSpPr>
          <p:cNvPr id="45" name="椭圆 44"/>
          <p:cNvSpPr/>
          <p:nvPr>
            <p:custDataLst>
              <p:tags r:id="rId15"/>
            </p:custDataLst>
          </p:nvPr>
        </p:nvSpPr>
        <p:spPr>
          <a:xfrm>
            <a:off x="3716139" y="4946149"/>
            <a:ext cx="129478" cy="129478"/>
          </a:xfrm>
          <a:prstGeom prst="ellipse">
            <a:avLst/>
          </a:prstGeom>
          <a:solidFill>
            <a:schemeClr val="accent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25000" lnSpcReduction="20000"/>
          </a:bodyPr>
          <a:lstStyle/>
          <a:p>
            <a:pPr algn="ctr"/>
            <a:endParaRPr lang="zh-CN" altLang="en-US" sz="1485">
              <a:solidFill>
                <a:schemeClr val="lt1"/>
              </a:solidFill>
            </a:endParaRPr>
          </a:p>
        </p:txBody>
      </p:sp>
      <p:sp>
        <p:nvSpPr>
          <p:cNvPr id="46" name="椭圆 45"/>
          <p:cNvSpPr/>
          <p:nvPr>
            <p:custDataLst>
              <p:tags r:id="rId16"/>
            </p:custDataLst>
          </p:nvPr>
        </p:nvSpPr>
        <p:spPr>
          <a:xfrm>
            <a:off x="3758547" y="4988559"/>
            <a:ext cx="44660" cy="4466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25000" lnSpcReduction="20000"/>
          </a:bodyPr>
          <a:lstStyle/>
          <a:p>
            <a:pPr algn="ctr"/>
            <a:endParaRPr lang="zh-CN" altLang="en-US" sz="1485">
              <a:solidFill>
                <a:schemeClr val="lt1"/>
              </a:solidFill>
            </a:endParaRPr>
          </a:p>
        </p:txBody>
      </p:sp>
      <p:sp>
        <p:nvSpPr>
          <p:cNvPr id="47" name="任意多边形 46"/>
          <p:cNvSpPr/>
          <p:nvPr>
            <p:custDataLst>
              <p:tags r:id="rId17"/>
            </p:custDataLst>
          </p:nvPr>
        </p:nvSpPr>
        <p:spPr>
          <a:xfrm flipH="1">
            <a:off x="3424532" y="5063992"/>
            <a:ext cx="333266" cy="138861"/>
          </a:xfrm>
          <a:custGeom>
            <a:avLst/>
            <a:gdLst>
              <a:gd name="connisteX0" fmla="*/ 0 w 574675"/>
              <a:gd name="connsiteY0" fmla="*/ 0 h 234950"/>
              <a:gd name="connisteX1" fmla="*/ 187325 w 574675"/>
              <a:gd name="connsiteY1" fmla="*/ 234950 h 234950"/>
              <a:gd name="connisteX2" fmla="*/ 574675 w 574675"/>
              <a:gd name="connsiteY2" fmla="*/ 234950 h 234950"/>
            </a:gdLst>
            <a:ahLst/>
            <a:cxnLst>
              <a:cxn ang="0">
                <a:pos x="connisteX0" y="connsiteY0"/>
              </a:cxn>
              <a:cxn ang="0">
                <a:pos x="connisteX1" y="connsiteY1"/>
              </a:cxn>
              <a:cxn ang="0">
                <a:pos x="connisteX2" y="connsiteY2"/>
              </a:cxn>
            </a:cxnLst>
            <a:rect l="l" t="t" r="r" b="b"/>
            <a:pathLst>
              <a:path w="574675" h="234950">
                <a:moveTo>
                  <a:pt x="0" y="0"/>
                </a:moveTo>
                <a:lnTo>
                  <a:pt x="187325" y="234950"/>
                </a:lnTo>
                <a:lnTo>
                  <a:pt x="574675" y="234950"/>
                </a:lnTo>
              </a:path>
            </a:pathLst>
          </a:custGeom>
          <a:ln>
            <a:solidFill>
              <a:schemeClr val="accent1">
                <a:alpha val="50000"/>
              </a:schemeClr>
            </a:solidFill>
          </a:ln>
        </p:spPr>
        <p:style>
          <a:lnRef idx="1">
            <a:schemeClr val="accent1"/>
          </a:lnRef>
          <a:fillRef idx="0">
            <a:schemeClr val="accent1"/>
          </a:fillRef>
          <a:effectRef idx="0">
            <a:schemeClr val="accent1"/>
          </a:effectRef>
          <a:fontRef idx="minor">
            <a:schemeClr val="tx1"/>
          </a:fontRef>
        </p:style>
        <p:txBody>
          <a:bodyPr rtlCol="0" anchor="ctr">
            <a:normAutofit fontScale="25000" lnSpcReduction="20000"/>
          </a:bodyPr>
          <a:lstStyle/>
          <a:p>
            <a:pPr algn="ctr"/>
            <a:endParaRPr lang="zh-CN" altLang="en-US" sz="1485">
              <a:solidFill>
                <a:schemeClr val="tx1"/>
              </a:solidFill>
            </a:endParaRPr>
          </a:p>
        </p:txBody>
      </p:sp>
      <p:sp>
        <p:nvSpPr>
          <p:cNvPr id="15" name="矩形 14"/>
          <p:cNvSpPr/>
          <p:nvPr>
            <p:custDataLst>
              <p:tags r:id="rId18"/>
            </p:custDataLst>
          </p:nvPr>
        </p:nvSpPr>
        <p:spPr>
          <a:xfrm>
            <a:off x="1689900" y="4989684"/>
            <a:ext cx="1701981" cy="290416"/>
          </a:xfrm>
          <a:prstGeom prst="rect">
            <a:avLst/>
          </a:prstGeom>
          <a:noFill/>
        </p:spPr>
        <p:txBody>
          <a:bodyPr wrap="square" lIns="0" tIns="0" rIns="0" bIns="0" rtlCol="0" anchor="b" anchorCtr="0">
            <a:noAutofit/>
          </a:bodyPr>
          <a:lstStyle/>
          <a:p>
            <a:pPr algn="r">
              <a:spcBef>
                <a:spcPct val="0"/>
              </a:spcBef>
              <a:spcAft>
                <a:spcPct val="0"/>
              </a:spcAft>
            </a:pPr>
            <a:r>
              <a:rPr lang="zh-CN" altLang="en-US" sz="1800" b="1" dirty="0">
                <a:solidFill>
                  <a:schemeClr val="accent1"/>
                </a:solidFill>
                <a:latin typeface="+mn-ea"/>
                <a:cs typeface="+mn-ea"/>
              </a:rPr>
              <a:t>生产均衡化</a:t>
            </a:r>
            <a:endParaRPr lang="zh-CN" altLang="en-US" sz="1800" b="1" dirty="0">
              <a:solidFill>
                <a:schemeClr val="accent1"/>
              </a:solidFill>
              <a:latin typeface="+mn-ea"/>
              <a:cs typeface="+mn-ea"/>
            </a:endParaRPr>
          </a:p>
        </p:txBody>
      </p:sp>
      <p:sp>
        <p:nvSpPr>
          <p:cNvPr id="20" name="矩形 19"/>
          <p:cNvSpPr/>
          <p:nvPr>
            <p:custDataLst>
              <p:tags r:id="rId19"/>
            </p:custDataLst>
          </p:nvPr>
        </p:nvSpPr>
        <p:spPr>
          <a:xfrm>
            <a:off x="935925" y="4012030"/>
            <a:ext cx="1701981" cy="422067"/>
          </a:xfrm>
          <a:prstGeom prst="rect">
            <a:avLst/>
          </a:prstGeom>
          <a:noFill/>
        </p:spPr>
        <p:txBody>
          <a:bodyPr wrap="square" lIns="0" tIns="0" rIns="0" bIns="0" rtlCol="0" anchor="b" anchorCtr="0">
            <a:noAutofit/>
          </a:bodyPr>
          <a:lstStyle/>
          <a:p>
            <a:pPr algn="r">
              <a:spcBef>
                <a:spcPct val="0"/>
              </a:spcBef>
              <a:spcAft>
                <a:spcPct val="0"/>
              </a:spcAft>
            </a:pPr>
            <a:r>
              <a:rPr lang="zh-CN" altLang="en-US" sz="1800" b="1" dirty="0">
                <a:solidFill>
                  <a:schemeClr val="accent2"/>
                </a:solidFill>
                <a:latin typeface="+mn-ea"/>
                <a:cs typeface="+mn-ea"/>
              </a:rPr>
              <a:t>生产同步化</a:t>
            </a:r>
            <a:endParaRPr lang="zh-CN" altLang="en-US" sz="1800" b="1" dirty="0">
              <a:solidFill>
                <a:schemeClr val="accent2"/>
              </a:solidFill>
              <a:latin typeface="+mn-ea"/>
              <a:cs typeface="+mn-ea"/>
            </a:endParaRPr>
          </a:p>
        </p:txBody>
      </p:sp>
      <p:sp>
        <p:nvSpPr>
          <p:cNvPr id="54" name="椭圆 53"/>
          <p:cNvSpPr/>
          <p:nvPr>
            <p:custDataLst>
              <p:tags r:id="rId20"/>
            </p:custDataLst>
          </p:nvPr>
        </p:nvSpPr>
        <p:spPr>
          <a:xfrm>
            <a:off x="2983931" y="4296506"/>
            <a:ext cx="129478" cy="129478"/>
          </a:xfrm>
          <a:prstGeom prst="ellipse">
            <a:avLst/>
          </a:prstGeom>
          <a:solidFill>
            <a:schemeClr val="accent2">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25000" lnSpcReduction="20000"/>
          </a:bodyPr>
          <a:lstStyle/>
          <a:p>
            <a:pPr algn="ctr"/>
            <a:endParaRPr lang="zh-CN" altLang="en-US" sz="1485">
              <a:solidFill>
                <a:schemeClr val="lt1"/>
              </a:solidFill>
            </a:endParaRPr>
          </a:p>
        </p:txBody>
      </p:sp>
      <p:sp>
        <p:nvSpPr>
          <p:cNvPr id="55" name="椭圆 54"/>
          <p:cNvSpPr/>
          <p:nvPr>
            <p:custDataLst>
              <p:tags r:id="rId21"/>
            </p:custDataLst>
          </p:nvPr>
        </p:nvSpPr>
        <p:spPr>
          <a:xfrm>
            <a:off x="3026340" y="4338916"/>
            <a:ext cx="44660" cy="4466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25000" lnSpcReduction="20000"/>
          </a:bodyPr>
          <a:lstStyle/>
          <a:p>
            <a:pPr algn="ctr"/>
            <a:endParaRPr lang="zh-CN" altLang="en-US" sz="1485">
              <a:solidFill>
                <a:schemeClr val="lt1"/>
              </a:solidFill>
            </a:endParaRPr>
          </a:p>
        </p:txBody>
      </p:sp>
      <p:cxnSp>
        <p:nvCxnSpPr>
          <p:cNvPr id="56" name="直接连接符 55"/>
          <p:cNvCxnSpPr/>
          <p:nvPr>
            <p:custDataLst>
              <p:tags r:id="rId22"/>
            </p:custDataLst>
          </p:nvPr>
        </p:nvCxnSpPr>
        <p:spPr>
          <a:xfrm>
            <a:off x="2675060" y="4361433"/>
            <a:ext cx="314125" cy="0"/>
          </a:xfrm>
          <a:prstGeom prst="line">
            <a:avLst/>
          </a:prstGeom>
          <a:ln>
            <a:solidFill>
              <a:schemeClr val="accent2">
                <a:alpha val="50000"/>
              </a:schemeClr>
            </a:solidFill>
          </a:ln>
        </p:spPr>
        <p:style>
          <a:lnRef idx="1">
            <a:schemeClr val="accent1"/>
          </a:lnRef>
          <a:fillRef idx="0">
            <a:schemeClr val="accent1"/>
          </a:fillRef>
          <a:effectRef idx="0">
            <a:schemeClr val="accent1"/>
          </a:effectRef>
          <a:fontRef idx="minor">
            <a:schemeClr val="tx1"/>
          </a:fontRef>
        </p:style>
      </p:cxnSp>
      <p:sp>
        <p:nvSpPr>
          <p:cNvPr id="33" name="矩形 32"/>
          <p:cNvSpPr/>
          <p:nvPr>
            <p:custDataLst>
              <p:tags r:id="rId23"/>
            </p:custDataLst>
          </p:nvPr>
        </p:nvSpPr>
        <p:spPr>
          <a:xfrm>
            <a:off x="935925" y="3097802"/>
            <a:ext cx="1701981" cy="359999"/>
          </a:xfrm>
          <a:prstGeom prst="rect">
            <a:avLst/>
          </a:prstGeom>
          <a:noFill/>
        </p:spPr>
        <p:txBody>
          <a:bodyPr wrap="square" lIns="0" tIns="0" rIns="0" bIns="0" rtlCol="0" anchor="b" anchorCtr="0">
            <a:noAutofit/>
          </a:bodyPr>
          <a:lstStyle/>
          <a:p>
            <a:pPr algn="ctr">
              <a:spcBef>
                <a:spcPct val="0"/>
              </a:spcBef>
              <a:spcAft>
                <a:spcPct val="0"/>
              </a:spcAft>
            </a:pPr>
            <a:r>
              <a:rPr lang="zh-CN" altLang="en-US" sz="1800" b="1" dirty="0">
                <a:solidFill>
                  <a:schemeClr val="accent1"/>
                </a:solidFill>
                <a:latin typeface="+mn-ea"/>
                <a:cs typeface="+mn-ea"/>
              </a:rPr>
              <a:t>合理设计产品</a:t>
            </a:r>
            <a:endParaRPr lang="zh-CN" altLang="en-US" sz="1800" b="1" dirty="0">
              <a:solidFill>
                <a:schemeClr val="accent1"/>
              </a:solidFill>
              <a:latin typeface="+mn-ea"/>
              <a:cs typeface="+mn-ea"/>
            </a:endParaRPr>
          </a:p>
        </p:txBody>
      </p:sp>
      <p:sp>
        <p:nvSpPr>
          <p:cNvPr id="59" name="椭圆 58"/>
          <p:cNvSpPr/>
          <p:nvPr>
            <p:custDataLst>
              <p:tags r:id="rId24"/>
            </p:custDataLst>
          </p:nvPr>
        </p:nvSpPr>
        <p:spPr>
          <a:xfrm>
            <a:off x="2983931" y="3319979"/>
            <a:ext cx="129478" cy="129478"/>
          </a:xfrm>
          <a:prstGeom prst="ellipse">
            <a:avLst/>
          </a:prstGeom>
          <a:solidFill>
            <a:schemeClr val="accent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25000" lnSpcReduction="20000"/>
          </a:bodyPr>
          <a:lstStyle/>
          <a:p>
            <a:pPr algn="ctr"/>
            <a:endParaRPr lang="zh-CN" altLang="en-US" sz="1485">
              <a:solidFill>
                <a:schemeClr val="lt1"/>
              </a:solidFill>
            </a:endParaRPr>
          </a:p>
        </p:txBody>
      </p:sp>
      <p:sp>
        <p:nvSpPr>
          <p:cNvPr id="60" name="椭圆 59"/>
          <p:cNvSpPr/>
          <p:nvPr>
            <p:custDataLst>
              <p:tags r:id="rId25"/>
            </p:custDataLst>
          </p:nvPr>
        </p:nvSpPr>
        <p:spPr>
          <a:xfrm>
            <a:off x="3026340" y="3362388"/>
            <a:ext cx="44660" cy="4466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25000" lnSpcReduction="20000"/>
          </a:bodyPr>
          <a:lstStyle/>
          <a:p>
            <a:pPr algn="ctr"/>
            <a:endParaRPr lang="zh-CN" altLang="en-US" sz="1485">
              <a:solidFill>
                <a:schemeClr val="lt1"/>
              </a:solidFill>
            </a:endParaRPr>
          </a:p>
        </p:txBody>
      </p:sp>
      <p:cxnSp>
        <p:nvCxnSpPr>
          <p:cNvPr id="61" name="直接连接符 60"/>
          <p:cNvCxnSpPr/>
          <p:nvPr>
            <p:custDataLst>
              <p:tags r:id="rId26"/>
            </p:custDataLst>
          </p:nvPr>
        </p:nvCxnSpPr>
        <p:spPr>
          <a:xfrm>
            <a:off x="2675060" y="3384906"/>
            <a:ext cx="314125" cy="0"/>
          </a:xfrm>
          <a:prstGeom prst="line">
            <a:avLst/>
          </a:prstGeom>
          <a:ln>
            <a:solidFill>
              <a:schemeClr val="accent1">
                <a:alpha val="50000"/>
              </a:schemeClr>
            </a:solidFill>
          </a:ln>
        </p:spPr>
        <p:style>
          <a:lnRef idx="1">
            <a:schemeClr val="accent1"/>
          </a:lnRef>
          <a:fillRef idx="0">
            <a:schemeClr val="accent1"/>
          </a:fillRef>
          <a:effectRef idx="0">
            <a:schemeClr val="accent1"/>
          </a:effectRef>
          <a:fontRef idx="minor">
            <a:schemeClr val="tx1"/>
          </a:fontRef>
        </p:style>
      </p:cxnSp>
      <p:sp>
        <p:nvSpPr>
          <p:cNvPr id="97" name="任意多边形 96"/>
          <p:cNvSpPr/>
          <p:nvPr>
            <p:custDataLst>
              <p:tags r:id="rId27"/>
            </p:custDataLst>
          </p:nvPr>
        </p:nvSpPr>
        <p:spPr>
          <a:xfrm rot="2640000">
            <a:off x="4192769" y="4312270"/>
            <a:ext cx="517537" cy="649267"/>
          </a:xfrm>
          <a:custGeom>
            <a:avLst/>
            <a:gdLst/>
            <a:ahLst/>
            <a:cxnLst>
              <a:cxn ang="3">
                <a:pos x="hc" y="t"/>
              </a:cxn>
              <a:cxn ang="cd2">
                <a:pos x="l" y="vc"/>
              </a:cxn>
              <a:cxn ang="cd4">
                <a:pos x="hc" y="b"/>
              </a:cxn>
              <a:cxn ang="0">
                <a:pos x="r" y="vc"/>
              </a:cxn>
            </a:cxnLst>
            <a:rect l="l" t="t" r="r" b="b"/>
            <a:pathLst>
              <a:path w="1379" h="1730">
                <a:moveTo>
                  <a:pt x="433" y="0"/>
                </a:moveTo>
                <a:lnTo>
                  <a:pt x="1379" y="0"/>
                </a:lnTo>
                <a:lnTo>
                  <a:pt x="1378" y="45"/>
                </a:lnTo>
                <a:cubicBezTo>
                  <a:pt x="1368" y="647"/>
                  <a:pt x="1135" y="1244"/>
                  <a:pt x="682" y="1705"/>
                </a:cubicBezTo>
                <a:lnTo>
                  <a:pt x="657" y="1730"/>
                </a:lnTo>
                <a:lnTo>
                  <a:pt x="0" y="1049"/>
                </a:lnTo>
                <a:lnTo>
                  <a:pt x="8" y="1042"/>
                </a:lnTo>
                <a:cubicBezTo>
                  <a:pt x="285" y="761"/>
                  <a:pt x="427" y="396"/>
                  <a:pt x="433" y="28"/>
                </a:cubicBezTo>
                <a:lnTo>
                  <a:pt x="433" y="0"/>
                </a:lnTo>
                <a:close/>
              </a:path>
            </a:pathLst>
          </a:custGeom>
          <a:solidFill>
            <a:schemeClr val="accent2">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rm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lvl="0" algn="ctr" defTabSz="914400">
              <a:buClrTx/>
              <a:buSzTx/>
              <a:buFontTx/>
            </a:pPr>
            <a:endParaRPr lang="zh-CN" altLang="en-US" sz="1485">
              <a:solidFill>
                <a:schemeClr val="lt1"/>
              </a:solidFill>
              <a:sym typeface="+mn-ea"/>
            </a:endParaRPr>
          </a:p>
        </p:txBody>
      </p:sp>
      <p:sp>
        <p:nvSpPr>
          <p:cNvPr id="10" name="任意多边形: 形状 83"/>
          <p:cNvSpPr/>
          <p:nvPr>
            <p:custDataLst>
              <p:tags r:id="rId28"/>
            </p:custDataLst>
          </p:nvPr>
        </p:nvSpPr>
        <p:spPr>
          <a:xfrm rot="13429634">
            <a:off x="4637498" y="3849150"/>
            <a:ext cx="520539" cy="639508"/>
          </a:xfrm>
          <a:custGeom>
            <a:avLst/>
            <a:gdLst>
              <a:gd name="connsiteX0" fmla="*/ 994 w 1442"/>
              <a:gd name="connsiteY0" fmla="*/ 0 h 1771"/>
              <a:gd name="connsiteX1" fmla="*/ 1005 w 1442"/>
              <a:gd name="connsiteY1" fmla="*/ 191 h 1771"/>
              <a:gd name="connsiteX2" fmla="*/ 1367 w 1442"/>
              <a:gd name="connsiteY2" fmla="*/ 1004 h 1771"/>
              <a:gd name="connsiteX3" fmla="*/ 1442 w 1442"/>
              <a:gd name="connsiteY3" fmla="*/ 1084 h 1771"/>
              <a:gd name="connsiteX4" fmla="*/ 723 w 1442"/>
              <a:gd name="connsiteY4" fmla="*/ 1771 h 1771"/>
              <a:gd name="connsiteX5" fmla="*/ 606 w 1442"/>
              <a:gd name="connsiteY5" fmla="*/ 1638 h 1771"/>
              <a:gd name="connsiteX6" fmla="*/ 1 w 1442"/>
              <a:gd name="connsiteY6" fmla="*/ 98 h 1771"/>
              <a:gd name="connsiteX7" fmla="*/ 0 w 1442"/>
              <a:gd name="connsiteY7" fmla="*/ 0 h 1771"/>
              <a:gd name="connsiteX8" fmla="*/ 994 w 1442"/>
              <a:gd name="connsiteY8" fmla="*/ 0 h 1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42" h="1771">
                <a:moveTo>
                  <a:pt x="994" y="0"/>
                </a:moveTo>
                <a:lnTo>
                  <a:pt x="1005" y="191"/>
                </a:lnTo>
                <a:cubicBezTo>
                  <a:pt x="1047" y="483"/>
                  <a:pt x="1168" y="765"/>
                  <a:pt x="1367" y="1004"/>
                </a:cubicBezTo>
                <a:lnTo>
                  <a:pt x="1442" y="1084"/>
                </a:lnTo>
                <a:lnTo>
                  <a:pt x="723" y="1771"/>
                </a:lnTo>
                <a:lnTo>
                  <a:pt x="606" y="1638"/>
                </a:lnTo>
                <a:cubicBezTo>
                  <a:pt x="233" y="1192"/>
                  <a:pt x="31" y="649"/>
                  <a:pt x="1" y="98"/>
                </a:cubicBezTo>
                <a:lnTo>
                  <a:pt x="0" y="0"/>
                </a:lnTo>
                <a:lnTo>
                  <a:pt x="994"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rm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lvl="0" algn="ctr" defTabSz="914400">
              <a:buClrTx/>
              <a:buSzTx/>
              <a:buFontTx/>
            </a:pPr>
            <a:endParaRPr lang="zh-CN" altLang="en-US" sz="1485">
              <a:solidFill>
                <a:schemeClr val="lt1"/>
              </a:solidFill>
              <a:sym typeface="+mn-ea"/>
            </a:endParaRPr>
          </a:p>
        </p:txBody>
      </p:sp>
      <p:sp>
        <p:nvSpPr>
          <p:cNvPr id="42" name="任意多边形 41"/>
          <p:cNvSpPr/>
          <p:nvPr>
            <p:custDataLst>
              <p:tags r:id="rId29"/>
            </p:custDataLst>
          </p:nvPr>
        </p:nvSpPr>
        <p:spPr>
          <a:xfrm rot="60000">
            <a:off x="3296930" y="3251675"/>
            <a:ext cx="537804" cy="659400"/>
          </a:xfrm>
          <a:custGeom>
            <a:avLst/>
            <a:gdLst/>
            <a:ahLst/>
            <a:cxnLst>
              <a:cxn ang="3">
                <a:pos x="hc" y="t"/>
              </a:cxn>
              <a:cxn ang="cd2">
                <a:pos x="l" y="vc"/>
              </a:cxn>
              <a:cxn ang="cd4">
                <a:pos x="hc" y="b"/>
              </a:cxn>
              <a:cxn ang="0">
                <a:pos x="r" y="vc"/>
              </a:cxn>
            </a:cxnLst>
            <a:rect l="l" t="t" r="r" b="b"/>
            <a:pathLst>
              <a:path w="1433" h="1757">
                <a:moveTo>
                  <a:pt x="766" y="0"/>
                </a:moveTo>
                <a:lnTo>
                  <a:pt x="1433" y="716"/>
                </a:lnTo>
                <a:lnTo>
                  <a:pt x="1408" y="740"/>
                </a:lnTo>
                <a:cubicBezTo>
                  <a:pt x="1151" y="994"/>
                  <a:pt x="988" y="1342"/>
                  <a:pt x="974" y="1727"/>
                </a:cubicBezTo>
                <a:lnTo>
                  <a:pt x="974" y="1757"/>
                </a:lnTo>
                <a:lnTo>
                  <a:pt x="0" y="1757"/>
                </a:lnTo>
                <a:lnTo>
                  <a:pt x="0" y="1745"/>
                </a:lnTo>
                <a:cubicBezTo>
                  <a:pt x="7" y="1060"/>
                  <a:pt x="298" y="440"/>
                  <a:pt x="764" y="1"/>
                </a:cubicBezTo>
                <a:lnTo>
                  <a:pt x="766" y="0"/>
                </a:lnTo>
                <a:close/>
              </a:path>
            </a:pathLst>
          </a:custGeom>
          <a:solidFill>
            <a:schemeClr val="accent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485">
              <a:solidFill>
                <a:schemeClr val="lt1"/>
              </a:solidFill>
            </a:endParaRPr>
          </a:p>
        </p:txBody>
      </p:sp>
      <p:sp>
        <p:nvSpPr>
          <p:cNvPr id="11" name="任意多边形 10"/>
          <p:cNvSpPr/>
          <p:nvPr>
            <p:custDataLst>
              <p:tags r:id="rId30"/>
            </p:custDataLst>
          </p:nvPr>
        </p:nvSpPr>
        <p:spPr>
          <a:xfrm>
            <a:off x="3550632" y="4341918"/>
            <a:ext cx="663153" cy="519038"/>
          </a:xfrm>
          <a:custGeom>
            <a:avLst/>
            <a:gdLst>
              <a:gd name="connsiteX0" fmla="*/ 679 w 1767"/>
              <a:gd name="connsiteY0" fmla="*/ 0 h 1383"/>
              <a:gd name="connsiteX1" fmla="*/ 692 w 1767"/>
              <a:gd name="connsiteY1" fmla="*/ 4 h 1383"/>
              <a:gd name="connsiteX2" fmla="*/ 1740 w 1767"/>
              <a:gd name="connsiteY2" fmla="*/ 438 h 1383"/>
              <a:gd name="connsiteX3" fmla="*/ 1767 w 1767"/>
              <a:gd name="connsiteY3" fmla="*/ 438 h 1383"/>
              <a:gd name="connsiteX4" fmla="*/ 1767 w 1767"/>
              <a:gd name="connsiteY4" fmla="*/ 1383 h 1383"/>
              <a:gd name="connsiteX5" fmla="*/ 1740 w 1767"/>
              <a:gd name="connsiteY5" fmla="*/ 1383 h 1383"/>
              <a:gd name="connsiteX6" fmla="*/ 24 w 1767"/>
              <a:gd name="connsiteY6" fmla="*/ 672 h 1383"/>
              <a:gd name="connsiteX7" fmla="*/ 0 w 1767"/>
              <a:gd name="connsiteY7" fmla="*/ 648 h 1383"/>
              <a:gd name="connsiteX8" fmla="*/ 679 w 1767"/>
              <a:gd name="connsiteY8" fmla="*/ 0 h 13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67" h="1383">
                <a:moveTo>
                  <a:pt x="679" y="0"/>
                </a:moveTo>
                <a:lnTo>
                  <a:pt x="692" y="4"/>
                </a:lnTo>
                <a:cubicBezTo>
                  <a:pt x="961" y="272"/>
                  <a:pt x="1331" y="438"/>
                  <a:pt x="1740" y="438"/>
                </a:cubicBezTo>
                <a:lnTo>
                  <a:pt x="1767" y="438"/>
                </a:lnTo>
                <a:lnTo>
                  <a:pt x="1767" y="1383"/>
                </a:lnTo>
                <a:lnTo>
                  <a:pt x="1740" y="1383"/>
                </a:lnTo>
                <a:cubicBezTo>
                  <a:pt x="1070" y="1383"/>
                  <a:pt x="463" y="1112"/>
                  <a:pt x="24" y="672"/>
                </a:cubicBezTo>
                <a:lnTo>
                  <a:pt x="0" y="648"/>
                </a:lnTo>
                <a:lnTo>
                  <a:pt x="679" y="0"/>
                </a:lnTo>
                <a:close/>
              </a:path>
            </a:pathLst>
          </a:cu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rm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lvl="0" algn="ctr" defTabSz="914400">
              <a:buClrTx/>
              <a:buSzTx/>
              <a:buFontTx/>
            </a:pPr>
            <a:endParaRPr lang="zh-CN" altLang="en-US" sz="1485">
              <a:solidFill>
                <a:schemeClr val="lt1"/>
              </a:solidFill>
              <a:sym typeface="+mn-ea"/>
            </a:endParaRPr>
          </a:p>
        </p:txBody>
      </p:sp>
      <p:sp>
        <p:nvSpPr>
          <p:cNvPr id="14" name="任意多边形 13"/>
          <p:cNvSpPr/>
          <p:nvPr>
            <p:custDataLst>
              <p:tags r:id="rId31"/>
            </p:custDataLst>
          </p:nvPr>
        </p:nvSpPr>
        <p:spPr>
          <a:xfrm>
            <a:off x="3289800" y="3909198"/>
            <a:ext cx="519413" cy="674037"/>
          </a:xfrm>
          <a:custGeom>
            <a:avLst/>
            <a:gdLst>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1384" h="1796">
                <a:moveTo>
                  <a:pt x="2" y="0"/>
                </a:moveTo>
                <a:lnTo>
                  <a:pt x="960" y="17"/>
                </a:lnTo>
                <a:lnTo>
                  <a:pt x="960" y="21"/>
                </a:lnTo>
                <a:cubicBezTo>
                  <a:pt x="959" y="46"/>
                  <a:pt x="958" y="71"/>
                  <a:pt x="958" y="96"/>
                </a:cubicBezTo>
                <a:cubicBezTo>
                  <a:pt x="958" y="490"/>
                  <a:pt x="1112" y="847"/>
                  <a:pt x="1364" y="1110"/>
                </a:cubicBezTo>
                <a:lnTo>
                  <a:pt x="1384" y="1131"/>
                </a:lnTo>
                <a:lnTo>
                  <a:pt x="695" y="1796"/>
                </a:lnTo>
                <a:lnTo>
                  <a:pt x="670" y="1771"/>
                </a:lnTo>
                <a:cubicBezTo>
                  <a:pt x="255" y="1336"/>
                  <a:pt x="0" y="746"/>
                  <a:pt x="0" y="96"/>
                </a:cubicBezTo>
                <a:cubicBezTo>
                  <a:pt x="0" y="65"/>
                  <a:pt x="1" y="34"/>
                  <a:pt x="2" y="3"/>
                </a:cubicBezTo>
                <a:lnTo>
                  <a:pt x="2" y="0"/>
                </a:lnTo>
                <a:close/>
              </a:path>
            </a:pathLst>
          </a:cu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rm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lvl="0" algn="ctr" defTabSz="914400">
              <a:buClrTx/>
              <a:buSzTx/>
              <a:buFontTx/>
            </a:pPr>
            <a:endParaRPr lang="zh-CN" altLang="en-US" sz="1485">
              <a:solidFill>
                <a:schemeClr val="lt1"/>
              </a:solidFill>
              <a:sym typeface="+mn-ea"/>
            </a:endParaRPr>
          </a:p>
        </p:txBody>
      </p:sp>
      <p:sp>
        <p:nvSpPr>
          <p:cNvPr id="21" name="任意多边形 20"/>
          <p:cNvSpPr/>
          <p:nvPr>
            <p:custDataLst>
              <p:tags r:id="rId32"/>
            </p:custDataLst>
          </p:nvPr>
        </p:nvSpPr>
        <p:spPr>
          <a:xfrm rot="16200000">
            <a:off x="4497887" y="3231408"/>
            <a:ext cx="883454" cy="525418"/>
          </a:xfrm>
          <a:custGeom>
            <a:avLst/>
            <a:gdLst>
              <a:gd name="connsiteX0" fmla="*/ 4 w 2167"/>
              <a:gd name="connsiteY0" fmla="*/ 214 h 1303"/>
              <a:gd name="connsiteX1" fmla="*/ 1382 w 2167"/>
              <a:gd name="connsiteY1" fmla="*/ 217 h 1303"/>
              <a:gd name="connsiteX2" fmla="*/ 1382 w 2167"/>
              <a:gd name="connsiteY2" fmla="*/ 0 h 1303"/>
              <a:gd name="connsiteX3" fmla="*/ 2167 w 2167"/>
              <a:gd name="connsiteY3" fmla="*/ 652 h 1303"/>
              <a:gd name="connsiteX4" fmla="*/ 1382 w 2167"/>
              <a:gd name="connsiteY4" fmla="*/ 1303 h 1303"/>
              <a:gd name="connsiteX5" fmla="*/ 1382 w 2167"/>
              <a:gd name="connsiteY5" fmla="*/ 1086 h 1303"/>
              <a:gd name="connsiteX6" fmla="*/ 0 w 2167"/>
              <a:gd name="connsiteY6" fmla="*/ 1093 h 1303"/>
              <a:gd name="connsiteX7" fmla="*/ 4 w 2167"/>
              <a:gd name="connsiteY7" fmla="*/ 214 h 13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167" h="1303">
                <a:moveTo>
                  <a:pt x="4" y="214"/>
                </a:moveTo>
                <a:lnTo>
                  <a:pt x="1382" y="217"/>
                </a:lnTo>
                <a:lnTo>
                  <a:pt x="1382" y="0"/>
                </a:lnTo>
                <a:lnTo>
                  <a:pt x="2167" y="652"/>
                </a:lnTo>
                <a:lnTo>
                  <a:pt x="1382" y="1303"/>
                </a:lnTo>
                <a:lnTo>
                  <a:pt x="1382" y="1086"/>
                </a:lnTo>
                <a:lnTo>
                  <a:pt x="0" y="1093"/>
                </a:lnTo>
                <a:lnTo>
                  <a:pt x="4" y="214"/>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rmAutofit/>
          </a:bodyPr>
          <a:lstStyle/>
          <a:p>
            <a:pPr lvl="0" algn="ctr">
              <a:buClrTx/>
              <a:buSzTx/>
              <a:buFontTx/>
            </a:pPr>
            <a:endParaRPr lang="zh-CN" altLang="en-US" sz="1485">
              <a:solidFill>
                <a:schemeClr val="lt1"/>
              </a:solidFill>
              <a:sym typeface="+mn-ea"/>
            </a:endParaRPr>
          </a:p>
        </p:txBody>
      </p:sp>
      <p:sp>
        <p:nvSpPr>
          <p:cNvPr id="22" name="椭圆 21"/>
          <p:cNvSpPr/>
          <p:nvPr>
            <p:custDataLst>
              <p:tags r:id="rId33"/>
            </p:custDataLst>
          </p:nvPr>
        </p:nvSpPr>
        <p:spPr>
          <a:xfrm>
            <a:off x="3641455" y="3388659"/>
            <a:ext cx="1119517" cy="1119517"/>
          </a:xfrm>
          <a:prstGeom prst="ellipse">
            <a:avLst/>
          </a:prstGeom>
          <a:solidFill>
            <a:srgbClr val="FFFFFF"/>
          </a:solidFill>
          <a:ln>
            <a:noFill/>
          </a:ln>
          <a:effectLst>
            <a:outerShdw blurRad="254000" sx="106000" sy="106000" algn="ctr" rotWithShape="0">
              <a:schemeClr val="accent1">
                <a:alpha val="1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spcBef>
                <a:spcPct val="0"/>
              </a:spcBef>
              <a:spcAft>
                <a:spcPct val="0"/>
              </a:spcAft>
              <a:buClrTx/>
              <a:buSzTx/>
              <a:buFontTx/>
            </a:pPr>
            <a:r>
              <a:rPr lang="zh-CN" altLang="en-US" sz="1485" b="1" dirty="0">
                <a:solidFill>
                  <a:srgbClr val="333333"/>
                </a:solidFill>
                <a:latin typeface="+mn-ea"/>
                <a:cs typeface="+mn-ea"/>
                <a:sym typeface="+mn-ea"/>
              </a:rPr>
              <a:t>实施</a:t>
            </a:r>
            <a:r>
              <a:rPr lang="zh-CN" altLang="en-US" sz="1485" b="1" dirty="0">
                <a:solidFill>
                  <a:srgbClr val="333333"/>
                </a:solidFill>
                <a:latin typeface="+mn-ea"/>
                <a:cs typeface="+mn-ea"/>
                <a:sym typeface="+mn-ea"/>
              </a:rPr>
              <a:t>条件</a:t>
            </a:r>
            <a:endParaRPr lang="zh-CN" altLang="en-US" sz="1485" b="1" dirty="0">
              <a:solidFill>
                <a:srgbClr val="333333"/>
              </a:solidFill>
              <a:latin typeface="+mn-ea"/>
              <a:cs typeface="+mn-ea"/>
              <a:sym typeface="+mn-ea"/>
            </a:endParaRPr>
          </a:p>
        </p:txBody>
      </p:sp>
      <p:sp>
        <p:nvSpPr>
          <p:cNvPr id="26" name="图片 3" descr="343439383331313b343532303032383bbfcdbba7b9dcc0ed"/>
          <p:cNvSpPr/>
          <p:nvPr>
            <p:custDataLst>
              <p:tags r:id="rId34"/>
            </p:custDataLst>
          </p:nvPr>
        </p:nvSpPr>
        <p:spPr>
          <a:xfrm>
            <a:off x="3469568" y="3590945"/>
            <a:ext cx="148993" cy="143717"/>
          </a:xfrm>
          <a:custGeom>
            <a:avLst/>
            <a:gdLst>
              <a:gd name="connsiteX0" fmla="*/ 190730 w 252094"/>
              <a:gd name="connsiteY0" fmla="*/ 190377 h 243166"/>
              <a:gd name="connsiteX1" fmla="*/ 137281 w 252094"/>
              <a:gd name="connsiteY1" fmla="*/ 150196 h 243166"/>
              <a:gd name="connsiteX2" fmla="*/ 134115 w 252094"/>
              <a:gd name="connsiteY2" fmla="*/ 141757 h 243166"/>
              <a:gd name="connsiteX3" fmla="*/ 134115 w 252094"/>
              <a:gd name="connsiteY3" fmla="*/ 141631 h 243166"/>
              <a:gd name="connsiteX4" fmla="*/ 134495 w 252094"/>
              <a:gd name="connsiteY4" fmla="*/ 140875 h 243166"/>
              <a:gd name="connsiteX5" fmla="*/ 154507 w 252094"/>
              <a:gd name="connsiteY5" fmla="*/ 87090 h 243166"/>
              <a:gd name="connsiteX6" fmla="*/ 133608 w 252094"/>
              <a:gd name="connsiteY6" fmla="*/ 29653 h 243166"/>
              <a:gd name="connsiteX7" fmla="*/ 132468 w 252094"/>
              <a:gd name="connsiteY7" fmla="*/ 22473 h 243166"/>
              <a:gd name="connsiteX8" fmla="*/ 167172 w 252094"/>
              <a:gd name="connsiteY8" fmla="*/ 178 h 243166"/>
              <a:gd name="connsiteX9" fmla="*/ 212768 w 252094"/>
              <a:gd name="connsiteY9" fmla="*/ 39226 h 243166"/>
              <a:gd name="connsiteX10" fmla="*/ 197570 w 252094"/>
              <a:gd name="connsiteY10" fmla="*/ 97167 h 243166"/>
              <a:gd name="connsiteX11" fmla="*/ 192503 w 252094"/>
              <a:gd name="connsiteY11" fmla="*/ 103465 h 243166"/>
              <a:gd name="connsiteX12" fmla="*/ 191996 w 252094"/>
              <a:gd name="connsiteY12" fmla="*/ 113164 h 243166"/>
              <a:gd name="connsiteX13" fmla="*/ 193896 w 252094"/>
              <a:gd name="connsiteY13" fmla="*/ 116313 h 243166"/>
              <a:gd name="connsiteX14" fmla="*/ 209095 w 252094"/>
              <a:gd name="connsiteY14" fmla="*/ 123745 h 243166"/>
              <a:gd name="connsiteX15" fmla="*/ 225560 w 252094"/>
              <a:gd name="connsiteY15" fmla="*/ 131302 h 243166"/>
              <a:gd name="connsiteX16" fmla="*/ 250891 w 252094"/>
              <a:gd name="connsiteY16" fmla="*/ 153975 h 243166"/>
              <a:gd name="connsiteX17" fmla="*/ 248358 w 252094"/>
              <a:gd name="connsiteY17" fmla="*/ 177907 h 243166"/>
              <a:gd name="connsiteX18" fmla="*/ 196936 w 252094"/>
              <a:gd name="connsiteY18" fmla="*/ 193778 h 243166"/>
              <a:gd name="connsiteX19" fmla="*/ 190730 w 252094"/>
              <a:gd name="connsiteY19" fmla="*/ 190377 h 243166"/>
              <a:gd name="connsiteX20" fmla="*/ 114 w 252094"/>
              <a:gd name="connsiteY20" fmla="*/ 215569 h 243166"/>
              <a:gd name="connsiteX21" fmla="*/ 114 w 252094"/>
              <a:gd name="connsiteY21" fmla="*/ 206752 h 243166"/>
              <a:gd name="connsiteX22" fmla="*/ 2647 w 252094"/>
              <a:gd name="connsiteY22" fmla="*/ 199195 h 243166"/>
              <a:gd name="connsiteX23" fmla="*/ 26332 w 252094"/>
              <a:gd name="connsiteY23" fmla="*/ 176773 h 243166"/>
              <a:gd name="connsiteX24" fmla="*/ 27092 w 252094"/>
              <a:gd name="connsiteY24" fmla="*/ 176270 h 243166"/>
              <a:gd name="connsiteX25" fmla="*/ 50776 w 252094"/>
              <a:gd name="connsiteY25" fmla="*/ 165186 h 243166"/>
              <a:gd name="connsiteX26" fmla="*/ 58375 w 252094"/>
              <a:gd name="connsiteY26" fmla="*/ 162036 h 243166"/>
              <a:gd name="connsiteX27" fmla="*/ 60528 w 252094"/>
              <a:gd name="connsiteY27" fmla="*/ 160399 h 243166"/>
              <a:gd name="connsiteX28" fmla="*/ 64581 w 252094"/>
              <a:gd name="connsiteY28" fmla="*/ 139993 h 243166"/>
              <a:gd name="connsiteX29" fmla="*/ 59642 w 252094"/>
              <a:gd name="connsiteY29" fmla="*/ 133821 h 243166"/>
              <a:gd name="connsiteX30" fmla="*/ 59389 w 252094"/>
              <a:gd name="connsiteY30" fmla="*/ 133570 h 243166"/>
              <a:gd name="connsiteX31" fmla="*/ 40517 w 252094"/>
              <a:gd name="connsiteY31" fmla="*/ 74494 h 243166"/>
              <a:gd name="connsiteX32" fmla="*/ 87379 w 252094"/>
              <a:gd name="connsiteY32" fmla="*/ 31668 h 243166"/>
              <a:gd name="connsiteX33" fmla="*/ 135509 w 252094"/>
              <a:gd name="connsiteY33" fmla="*/ 74242 h 243166"/>
              <a:gd name="connsiteX34" fmla="*/ 135635 w 252094"/>
              <a:gd name="connsiteY34" fmla="*/ 74872 h 243166"/>
              <a:gd name="connsiteX35" fmla="*/ 129302 w 252094"/>
              <a:gd name="connsiteY35" fmla="*/ 112408 h 243166"/>
              <a:gd name="connsiteX36" fmla="*/ 116890 w 252094"/>
              <a:gd name="connsiteY36" fmla="*/ 133444 h 243166"/>
              <a:gd name="connsiteX37" fmla="*/ 116384 w 252094"/>
              <a:gd name="connsiteY37" fmla="*/ 134200 h 243166"/>
              <a:gd name="connsiteX38" fmla="*/ 111824 w 252094"/>
              <a:gd name="connsiteY38" fmla="*/ 139489 h 243166"/>
              <a:gd name="connsiteX39" fmla="*/ 111317 w 252094"/>
              <a:gd name="connsiteY39" fmla="*/ 140749 h 243166"/>
              <a:gd name="connsiteX40" fmla="*/ 114104 w 252094"/>
              <a:gd name="connsiteY40" fmla="*/ 161532 h 243166"/>
              <a:gd name="connsiteX41" fmla="*/ 123983 w 252094"/>
              <a:gd name="connsiteY41" fmla="*/ 165186 h 243166"/>
              <a:gd name="connsiteX42" fmla="*/ 124616 w 252094"/>
              <a:gd name="connsiteY42" fmla="*/ 165437 h 243166"/>
              <a:gd name="connsiteX43" fmla="*/ 165905 w 252094"/>
              <a:gd name="connsiteY43" fmla="*/ 189118 h 243166"/>
              <a:gd name="connsiteX44" fmla="*/ 166285 w 252094"/>
              <a:gd name="connsiteY44" fmla="*/ 189370 h 243166"/>
              <a:gd name="connsiteX45" fmla="*/ 175658 w 252094"/>
              <a:gd name="connsiteY45" fmla="*/ 203099 h 243166"/>
              <a:gd name="connsiteX46" fmla="*/ 176165 w 252094"/>
              <a:gd name="connsiteY46" fmla="*/ 207382 h 243166"/>
              <a:gd name="connsiteX47" fmla="*/ 176165 w 252094"/>
              <a:gd name="connsiteY47" fmla="*/ 217207 h 243166"/>
              <a:gd name="connsiteX48" fmla="*/ 175911 w 252094"/>
              <a:gd name="connsiteY48" fmla="*/ 218970 h 243166"/>
              <a:gd name="connsiteX49" fmla="*/ 138168 w 252094"/>
              <a:gd name="connsiteY49" fmla="*/ 239502 h 243166"/>
              <a:gd name="connsiteX50" fmla="*/ 41910 w 252094"/>
              <a:gd name="connsiteY50" fmla="*/ 239502 h 243166"/>
              <a:gd name="connsiteX51" fmla="*/ 5180 w 252094"/>
              <a:gd name="connsiteY51" fmla="*/ 224386 h 243166"/>
              <a:gd name="connsiteX52" fmla="*/ 114 w 252094"/>
              <a:gd name="connsiteY52" fmla="*/ 215569 h 2431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252094" h="243166">
                <a:moveTo>
                  <a:pt x="190730" y="190377"/>
                </a:moveTo>
                <a:cubicBezTo>
                  <a:pt x="179838" y="169846"/>
                  <a:pt x="159826" y="159140"/>
                  <a:pt x="137281" y="150196"/>
                </a:cubicBezTo>
                <a:cubicBezTo>
                  <a:pt x="133861" y="148811"/>
                  <a:pt x="132468" y="144906"/>
                  <a:pt x="134115" y="141757"/>
                </a:cubicBezTo>
                <a:lnTo>
                  <a:pt x="134115" y="141631"/>
                </a:lnTo>
                <a:lnTo>
                  <a:pt x="134495" y="140875"/>
                </a:lnTo>
                <a:cubicBezTo>
                  <a:pt x="144501" y="127019"/>
                  <a:pt x="153240" y="109511"/>
                  <a:pt x="154507" y="87090"/>
                </a:cubicBezTo>
                <a:cubicBezTo>
                  <a:pt x="156913" y="61395"/>
                  <a:pt x="147160" y="43256"/>
                  <a:pt x="133608" y="29653"/>
                </a:cubicBezTo>
                <a:cubicBezTo>
                  <a:pt x="131708" y="27763"/>
                  <a:pt x="131202" y="24866"/>
                  <a:pt x="132468" y="22473"/>
                </a:cubicBezTo>
                <a:cubicBezTo>
                  <a:pt x="138928" y="10633"/>
                  <a:pt x="148934" y="1312"/>
                  <a:pt x="167172" y="178"/>
                </a:cubicBezTo>
                <a:cubicBezTo>
                  <a:pt x="195036" y="-1082"/>
                  <a:pt x="210235" y="16553"/>
                  <a:pt x="212768" y="39226"/>
                </a:cubicBezTo>
                <a:cubicBezTo>
                  <a:pt x="216568" y="64418"/>
                  <a:pt x="207702" y="84571"/>
                  <a:pt x="197570" y="97167"/>
                </a:cubicBezTo>
                <a:cubicBezTo>
                  <a:pt x="196303" y="99687"/>
                  <a:pt x="193769" y="100946"/>
                  <a:pt x="192503" y="103465"/>
                </a:cubicBezTo>
                <a:cubicBezTo>
                  <a:pt x="191490" y="105480"/>
                  <a:pt x="191236" y="110141"/>
                  <a:pt x="191996" y="113164"/>
                </a:cubicBezTo>
                <a:cubicBezTo>
                  <a:pt x="192250" y="114424"/>
                  <a:pt x="192883" y="115432"/>
                  <a:pt x="193896" y="116313"/>
                </a:cubicBezTo>
                <a:cubicBezTo>
                  <a:pt x="197443" y="119336"/>
                  <a:pt x="204662" y="121477"/>
                  <a:pt x="209095" y="123745"/>
                </a:cubicBezTo>
                <a:cubicBezTo>
                  <a:pt x="215428" y="126264"/>
                  <a:pt x="220494" y="128783"/>
                  <a:pt x="225560" y="131302"/>
                </a:cubicBezTo>
                <a:cubicBezTo>
                  <a:pt x="235692" y="136341"/>
                  <a:pt x="247091" y="143898"/>
                  <a:pt x="250891" y="153975"/>
                </a:cubicBezTo>
                <a:cubicBezTo>
                  <a:pt x="253424" y="160273"/>
                  <a:pt x="252157" y="172869"/>
                  <a:pt x="248358" y="177907"/>
                </a:cubicBezTo>
                <a:cubicBezTo>
                  <a:pt x="240125" y="189622"/>
                  <a:pt x="216440" y="191511"/>
                  <a:pt x="196936" y="193778"/>
                </a:cubicBezTo>
                <a:cubicBezTo>
                  <a:pt x="194403" y="193904"/>
                  <a:pt x="191996" y="192644"/>
                  <a:pt x="190730" y="190377"/>
                </a:cubicBezTo>
                <a:moveTo>
                  <a:pt x="114" y="215569"/>
                </a:moveTo>
                <a:lnTo>
                  <a:pt x="114" y="206752"/>
                </a:lnTo>
                <a:cubicBezTo>
                  <a:pt x="114" y="204233"/>
                  <a:pt x="1381" y="201713"/>
                  <a:pt x="2647" y="199195"/>
                </a:cubicBezTo>
                <a:cubicBezTo>
                  <a:pt x="7587" y="189243"/>
                  <a:pt x="17592" y="182946"/>
                  <a:pt x="26332" y="176773"/>
                </a:cubicBezTo>
                <a:cubicBezTo>
                  <a:pt x="26585" y="176648"/>
                  <a:pt x="26838" y="176396"/>
                  <a:pt x="27092" y="176270"/>
                </a:cubicBezTo>
                <a:cubicBezTo>
                  <a:pt x="34564" y="172617"/>
                  <a:pt x="42037" y="168838"/>
                  <a:pt x="50776" y="165186"/>
                </a:cubicBezTo>
                <a:cubicBezTo>
                  <a:pt x="52929" y="164178"/>
                  <a:pt x="55969" y="163044"/>
                  <a:pt x="58375" y="162036"/>
                </a:cubicBezTo>
                <a:cubicBezTo>
                  <a:pt x="59262" y="161658"/>
                  <a:pt x="60022" y="161155"/>
                  <a:pt x="60528" y="160399"/>
                </a:cubicBezTo>
                <a:cubicBezTo>
                  <a:pt x="64201" y="155990"/>
                  <a:pt x="68128" y="146921"/>
                  <a:pt x="64581" y="139993"/>
                </a:cubicBezTo>
                <a:cubicBezTo>
                  <a:pt x="63315" y="137474"/>
                  <a:pt x="62048" y="136215"/>
                  <a:pt x="59642" y="133821"/>
                </a:cubicBezTo>
                <a:lnTo>
                  <a:pt x="59389" y="133570"/>
                </a:lnTo>
                <a:cubicBezTo>
                  <a:pt x="47990" y="120974"/>
                  <a:pt x="37984" y="99561"/>
                  <a:pt x="40517" y="74494"/>
                </a:cubicBezTo>
                <a:cubicBezTo>
                  <a:pt x="43050" y="49302"/>
                  <a:pt x="59515" y="31668"/>
                  <a:pt x="87379" y="31668"/>
                </a:cubicBezTo>
                <a:cubicBezTo>
                  <a:pt x="115117" y="31668"/>
                  <a:pt x="131582" y="49176"/>
                  <a:pt x="135509" y="74242"/>
                </a:cubicBezTo>
                <a:cubicBezTo>
                  <a:pt x="135509" y="74494"/>
                  <a:pt x="135509" y="74620"/>
                  <a:pt x="135635" y="74872"/>
                </a:cubicBezTo>
                <a:cubicBezTo>
                  <a:pt x="136775" y="89861"/>
                  <a:pt x="133102" y="103591"/>
                  <a:pt x="129302" y="112408"/>
                </a:cubicBezTo>
                <a:cubicBezTo>
                  <a:pt x="125629" y="121100"/>
                  <a:pt x="121829" y="127272"/>
                  <a:pt x="116890" y="133444"/>
                </a:cubicBezTo>
                <a:cubicBezTo>
                  <a:pt x="116637" y="133695"/>
                  <a:pt x="116510" y="133947"/>
                  <a:pt x="116384" y="134200"/>
                </a:cubicBezTo>
                <a:cubicBezTo>
                  <a:pt x="115117" y="136215"/>
                  <a:pt x="113090" y="137474"/>
                  <a:pt x="111824" y="139489"/>
                </a:cubicBezTo>
                <a:cubicBezTo>
                  <a:pt x="111571" y="139868"/>
                  <a:pt x="111444" y="140245"/>
                  <a:pt x="111317" y="140749"/>
                </a:cubicBezTo>
                <a:cubicBezTo>
                  <a:pt x="109164" y="148181"/>
                  <a:pt x="111571" y="157880"/>
                  <a:pt x="114104" y="161532"/>
                </a:cubicBezTo>
                <a:cubicBezTo>
                  <a:pt x="115370" y="163926"/>
                  <a:pt x="120183" y="164052"/>
                  <a:pt x="123983" y="165186"/>
                </a:cubicBezTo>
                <a:cubicBezTo>
                  <a:pt x="124236" y="165312"/>
                  <a:pt x="124362" y="165312"/>
                  <a:pt x="124616" y="165437"/>
                </a:cubicBezTo>
                <a:cubicBezTo>
                  <a:pt x="139688" y="171735"/>
                  <a:pt x="154634" y="179167"/>
                  <a:pt x="165905" y="189118"/>
                </a:cubicBezTo>
                <a:cubicBezTo>
                  <a:pt x="166032" y="189243"/>
                  <a:pt x="166158" y="189370"/>
                  <a:pt x="166285" y="189370"/>
                </a:cubicBezTo>
                <a:cubicBezTo>
                  <a:pt x="169578" y="192644"/>
                  <a:pt x="173885" y="197054"/>
                  <a:pt x="175658" y="203099"/>
                </a:cubicBezTo>
                <a:cubicBezTo>
                  <a:pt x="176038" y="204484"/>
                  <a:pt x="176165" y="205997"/>
                  <a:pt x="176165" y="207382"/>
                </a:cubicBezTo>
                <a:lnTo>
                  <a:pt x="176165" y="217207"/>
                </a:lnTo>
                <a:cubicBezTo>
                  <a:pt x="176165" y="217837"/>
                  <a:pt x="176038" y="218467"/>
                  <a:pt x="175911" y="218970"/>
                </a:cubicBezTo>
                <a:cubicBezTo>
                  <a:pt x="171605" y="232070"/>
                  <a:pt x="154253" y="235849"/>
                  <a:pt x="138168" y="239502"/>
                </a:cubicBezTo>
                <a:cubicBezTo>
                  <a:pt x="110304" y="244540"/>
                  <a:pt x="71041" y="244540"/>
                  <a:pt x="41910" y="239502"/>
                </a:cubicBezTo>
                <a:cubicBezTo>
                  <a:pt x="27978" y="236982"/>
                  <a:pt x="12779" y="233204"/>
                  <a:pt x="5180" y="224386"/>
                </a:cubicBezTo>
                <a:cubicBezTo>
                  <a:pt x="2647" y="223127"/>
                  <a:pt x="1381" y="220608"/>
                  <a:pt x="114" y="215569"/>
                </a:cubicBezTo>
              </a:path>
            </a:pathLst>
          </a:custGeom>
          <a:gradFill>
            <a:gsLst>
              <a:gs pos="0">
                <a:srgbClr val="FFFFFF"/>
              </a:gs>
              <a:gs pos="99999">
                <a:srgbClr val="FFFFFF">
                  <a:alpha val="60000"/>
                </a:srgbClr>
              </a:gs>
            </a:gsLst>
            <a:lin ang="2700000" scaled="1"/>
          </a:gradFill>
          <a:ln w="8849" cap="flat">
            <a:noFill/>
            <a:prstDash val="solid"/>
            <a:miter/>
          </a:ln>
        </p:spPr>
        <p:txBody>
          <a:bodyPr rtlCol="0" anchor="ctr"/>
          <a:lstStyle/>
          <a:p>
            <a:endParaRPr lang="zh-CN" altLang="en-US" sz="1485">
              <a:solidFill>
                <a:schemeClr val="tx1"/>
              </a:solidFill>
            </a:endParaRPr>
          </a:p>
        </p:txBody>
      </p:sp>
      <p:sp>
        <p:nvSpPr>
          <p:cNvPr id="43" name="任意多边形: 形状 42"/>
          <p:cNvSpPr/>
          <p:nvPr>
            <p:custDataLst>
              <p:tags r:id="rId35"/>
            </p:custDataLst>
          </p:nvPr>
        </p:nvSpPr>
        <p:spPr>
          <a:xfrm>
            <a:off x="3480076" y="4146763"/>
            <a:ext cx="138542" cy="138485"/>
          </a:xfrm>
          <a:custGeom>
            <a:avLst/>
            <a:gdLst>
              <a:gd name="connsiteX0" fmla="*/ 184872 w 234412"/>
              <a:gd name="connsiteY0" fmla="*/ 150923 h 234315"/>
              <a:gd name="connsiteX1" fmla="*/ 184872 w 234412"/>
              <a:gd name="connsiteY1" fmla="*/ 166918 h 234315"/>
              <a:gd name="connsiteX2" fmla="*/ 154392 w 234412"/>
              <a:gd name="connsiteY2" fmla="*/ 166918 h 234315"/>
              <a:gd name="connsiteX3" fmla="*/ 154392 w 234412"/>
              <a:gd name="connsiteY3" fmla="*/ 191082 h 234315"/>
              <a:gd name="connsiteX4" fmla="*/ 184848 w 234412"/>
              <a:gd name="connsiteY4" fmla="*/ 191082 h 234315"/>
              <a:gd name="connsiteX5" fmla="*/ 184848 w 234412"/>
              <a:gd name="connsiteY5" fmla="*/ 207167 h 234315"/>
              <a:gd name="connsiteX6" fmla="*/ 225121 w 234412"/>
              <a:gd name="connsiteY6" fmla="*/ 179045 h 234315"/>
              <a:gd name="connsiteX7" fmla="*/ 188303 w 234412"/>
              <a:gd name="connsiteY7" fmla="*/ 132983 h 234315"/>
              <a:gd name="connsiteX8" fmla="*/ 234412 w 234412"/>
              <a:gd name="connsiteY8" fmla="*/ 179045 h 234315"/>
              <a:gd name="connsiteX9" fmla="*/ 188303 w 234412"/>
              <a:gd name="connsiteY9" fmla="*/ 225130 h 234315"/>
              <a:gd name="connsiteX10" fmla="*/ 142196 w 234412"/>
              <a:gd name="connsiteY10" fmla="*/ 179045 h 234315"/>
              <a:gd name="connsiteX11" fmla="*/ 188303 w 234412"/>
              <a:gd name="connsiteY11" fmla="*/ 132983 h 234315"/>
              <a:gd name="connsiteX12" fmla="*/ 117890 w 234412"/>
              <a:gd name="connsiteY12" fmla="*/ 0 h 234315"/>
              <a:gd name="connsiteX13" fmla="*/ 176835 w 234412"/>
              <a:gd name="connsiteY13" fmla="*/ 58922 h 234315"/>
              <a:gd name="connsiteX14" fmla="*/ 122329 w 234412"/>
              <a:gd name="connsiteY14" fmla="*/ 117409 h 234315"/>
              <a:gd name="connsiteX15" fmla="*/ 140452 w 234412"/>
              <a:gd name="connsiteY15" fmla="*/ 119469 h 234315"/>
              <a:gd name="connsiteX16" fmla="*/ 141069 w 234412"/>
              <a:gd name="connsiteY16" fmla="*/ 119583 h 234315"/>
              <a:gd name="connsiteX17" fmla="*/ 141230 w 234412"/>
              <a:gd name="connsiteY17" fmla="*/ 119606 h 234315"/>
              <a:gd name="connsiteX18" fmla="*/ 167018 w 234412"/>
              <a:gd name="connsiteY18" fmla="*/ 127867 h 234315"/>
              <a:gd name="connsiteX19" fmla="*/ 132946 w 234412"/>
              <a:gd name="connsiteY19" fmla="*/ 179375 h 234315"/>
              <a:gd name="connsiteX20" fmla="*/ 176331 w 234412"/>
              <a:gd name="connsiteY20" fmla="*/ 234315 h 234315"/>
              <a:gd name="connsiteX21" fmla="*/ 0 w 234412"/>
              <a:gd name="connsiteY21" fmla="*/ 234315 h 234315"/>
              <a:gd name="connsiteX22" fmla="*/ 113450 w 234412"/>
              <a:gd name="connsiteY22" fmla="*/ 117386 h 234315"/>
              <a:gd name="connsiteX23" fmla="*/ 58945 w 234412"/>
              <a:gd name="connsiteY23" fmla="*/ 58922 h 234315"/>
              <a:gd name="connsiteX24" fmla="*/ 117890 w 234412"/>
              <a:gd name="connsiteY24" fmla="*/ 0 h 2343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34412" h="234315">
                <a:moveTo>
                  <a:pt x="184872" y="150923"/>
                </a:moveTo>
                <a:lnTo>
                  <a:pt x="184872" y="166918"/>
                </a:lnTo>
                <a:lnTo>
                  <a:pt x="154392" y="166918"/>
                </a:lnTo>
                <a:lnTo>
                  <a:pt x="154392" y="191082"/>
                </a:lnTo>
                <a:lnTo>
                  <a:pt x="184848" y="191082"/>
                </a:lnTo>
                <a:lnTo>
                  <a:pt x="184848" y="207167"/>
                </a:lnTo>
                <a:lnTo>
                  <a:pt x="225121" y="179045"/>
                </a:lnTo>
                <a:close/>
                <a:moveTo>
                  <a:pt x="188303" y="132983"/>
                </a:moveTo>
                <a:cubicBezTo>
                  <a:pt x="213772" y="132983"/>
                  <a:pt x="234412" y="153600"/>
                  <a:pt x="234412" y="179045"/>
                </a:cubicBezTo>
                <a:cubicBezTo>
                  <a:pt x="234412" y="204490"/>
                  <a:pt x="213772" y="225130"/>
                  <a:pt x="188303" y="225130"/>
                </a:cubicBezTo>
                <a:cubicBezTo>
                  <a:pt x="162836" y="225130"/>
                  <a:pt x="142196" y="204490"/>
                  <a:pt x="142196" y="179045"/>
                </a:cubicBezTo>
                <a:cubicBezTo>
                  <a:pt x="142196" y="153600"/>
                  <a:pt x="162859" y="132983"/>
                  <a:pt x="188303" y="132983"/>
                </a:cubicBezTo>
                <a:close/>
                <a:moveTo>
                  <a:pt x="117890" y="0"/>
                </a:moveTo>
                <a:cubicBezTo>
                  <a:pt x="150451" y="0"/>
                  <a:pt x="176835" y="26383"/>
                  <a:pt x="176835" y="58922"/>
                </a:cubicBezTo>
                <a:cubicBezTo>
                  <a:pt x="176835" y="89928"/>
                  <a:pt x="152785" y="115075"/>
                  <a:pt x="122329" y="117409"/>
                </a:cubicBezTo>
                <a:cubicBezTo>
                  <a:pt x="128507" y="117638"/>
                  <a:pt x="134548" y="118325"/>
                  <a:pt x="140452" y="119469"/>
                </a:cubicBezTo>
                <a:cubicBezTo>
                  <a:pt x="140658" y="119491"/>
                  <a:pt x="140864" y="119538"/>
                  <a:pt x="141069" y="119583"/>
                </a:cubicBezTo>
                <a:cubicBezTo>
                  <a:pt x="141115" y="119583"/>
                  <a:pt x="141184" y="119606"/>
                  <a:pt x="141230" y="119606"/>
                </a:cubicBezTo>
                <a:cubicBezTo>
                  <a:pt x="150108" y="121345"/>
                  <a:pt x="158758" y="124137"/>
                  <a:pt x="167018" y="127867"/>
                </a:cubicBezTo>
                <a:cubicBezTo>
                  <a:pt x="147706" y="136974"/>
                  <a:pt x="132946" y="156607"/>
                  <a:pt x="132946" y="179375"/>
                </a:cubicBezTo>
                <a:cubicBezTo>
                  <a:pt x="132946" y="205643"/>
                  <a:pt x="152122" y="227748"/>
                  <a:pt x="176331" y="234315"/>
                </a:cubicBezTo>
                <a:lnTo>
                  <a:pt x="0" y="234315"/>
                </a:lnTo>
                <a:cubicBezTo>
                  <a:pt x="0" y="171091"/>
                  <a:pt x="50410" y="119721"/>
                  <a:pt x="113450" y="117386"/>
                </a:cubicBezTo>
                <a:cubicBezTo>
                  <a:pt x="83017" y="115075"/>
                  <a:pt x="58945" y="89950"/>
                  <a:pt x="58945" y="58922"/>
                </a:cubicBezTo>
                <a:cubicBezTo>
                  <a:pt x="58945" y="26383"/>
                  <a:pt x="85351" y="0"/>
                  <a:pt x="117890" y="0"/>
                </a:cubicBezTo>
                <a:close/>
              </a:path>
            </a:pathLst>
          </a:custGeom>
          <a:gradFill>
            <a:gsLst>
              <a:gs pos="0">
                <a:srgbClr val="FFFFFF"/>
              </a:gs>
              <a:gs pos="99999">
                <a:srgbClr val="FFFFFF">
                  <a:alpha val="60000"/>
                </a:srgbClr>
              </a:gs>
            </a:gsLst>
            <a:lin ang="5400000" scaled="1"/>
          </a:gradFill>
          <a:ln w="8165" cap="flat">
            <a:noFill/>
            <a:prstDash val="solid"/>
            <a:miter/>
          </a:ln>
        </p:spPr>
        <p:txBody>
          <a:bodyPr rtlCol="0" anchor="ctr"/>
          <a:lstStyle/>
          <a:p>
            <a:endParaRPr lang="zh-CN" altLang="en-US" sz="1485">
              <a:solidFill>
                <a:schemeClr val="tx1"/>
              </a:solidFill>
            </a:endParaRPr>
          </a:p>
        </p:txBody>
      </p:sp>
      <p:sp>
        <p:nvSpPr>
          <p:cNvPr id="35" name="图片 67" descr="343435383036303b343532343135333bcab1bce4b9dcc0ed"/>
          <p:cNvSpPr/>
          <p:nvPr>
            <p:custDataLst>
              <p:tags r:id="rId36"/>
            </p:custDataLst>
          </p:nvPr>
        </p:nvSpPr>
        <p:spPr>
          <a:xfrm>
            <a:off x="3873390" y="4557715"/>
            <a:ext cx="138485" cy="138485"/>
          </a:xfrm>
          <a:custGeom>
            <a:avLst/>
            <a:gdLst>
              <a:gd name="connsiteX0" fmla="*/ 117272 w 234315"/>
              <a:gd name="connsiteY0" fmla="*/ 114 h 234315"/>
              <a:gd name="connsiteX1" fmla="*/ 114 w 234315"/>
              <a:gd name="connsiteY1" fmla="*/ 117272 h 234315"/>
              <a:gd name="connsiteX2" fmla="*/ 117272 w 234315"/>
              <a:gd name="connsiteY2" fmla="*/ 234429 h 234315"/>
              <a:gd name="connsiteX3" fmla="*/ 234429 w 234315"/>
              <a:gd name="connsiteY3" fmla="*/ 117272 h 234315"/>
              <a:gd name="connsiteX4" fmla="*/ 117272 w 234315"/>
              <a:gd name="connsiteY4" fmla="*/ 114 h 234315"/>
              <a:gd name="connsiteX5" fmla="*/ 164188 w 234315"/>
              <a:gd name="connsiteY5" fmla="*/ 161738 h 234315"/>
              <a:gd name="connsiteX6" fmla="*/ 156173 w 234315"/>
              <a:gd name="connsiteY6" fmla="*/ 165520 h 234315"/>
              <a:gd name="connsiteX7" fmla="*/ 149650 w 234315"/>
              <a:gd name="connsiteY7" fmla="*/ 163202 h 234315"/>
              <a:gd name="connsiteX8" fmla="*/ 109124 w 234315"/>
              <a:gd name="connsiteY8" fmla="*/ 130053 h 234315"/>
              <a:gd name="connsiteX9" fmla="*/ 105342 w 234315"/>
              <a:gd name="connsiteY9" fmla="*/ 122064 h 234315"/>
              <a:gd name="connsiteX10" fmla="*/ 105342 w 234315"/>
              <a:gd name="connsiteY10" fmla="*/ 73657 h 234315"/>
              <a:gd name="connsiteX11" fmla="*/ 115674 w 234315"/>
              <a:gd name="connsiteY11" fmla="*/ 63326 h 234315"/>
              <a:gd name="connsiteX12" fmla="*/ 126005 w 234315"/>
              <a:gd name="connsiteY12" fmla="*/ 73657 h 234315"/>
              <a:gd name="connsiteX13" fmla="*/ 126005 w 234315"/>
              <a:gd name="connsiteY13" fmla="*/ 117138 h 234315"/>
              <a:gd name="connsiteX14" fmla="*/ 162750 w 234315"/>
              <a:gd name="connsiteY14" fmla="*/ 147200 h 234315"/>
              <a:gd name="connsiteX15" fmla="*/ 164188 w 234315"/>
              <a:gd name="connsiteY15" fmla="*/ 161738 h 2343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34315" h="234315">
                <a:moveTo>
                  <a:pt x="117272" y="114"/>
                </a:moveTo>
                <a:cubicBezTo>
                  <a:pt x="52569" y="114"/>
                  <a:pt x="114" y="52569"/>
                  <a:pt x="114" y="117272"/>
                </a:cubicBezTo>
                <a:cubicBezTo>
                  <a:pt x="114" y="181974"/>
                  <a:pt x="52595" y="234429"/>
                  <a:pt x="117272" y="234429"/>
                </a:cubicBezTo>
                <a:cubicBezTo>
                  <a:pt x="181948" y="234429"/>
                  <a:pt x="234429" y="181974"/>
                  <a:pt x="234429" y="117272"/>
                </a:cubicBezTo>
                <a:cubicBezTo>
                  <a:pt x="234429" y="52569"/>
                  <a:pt x="181974" y="114"/>
                  <a:pt x="117272" y="114"/>
                </a:cubicBezTo>
                <a:moveTo>
                  <a:pt x="164188" y="161738"/>
                </a:moveTo>
                <a:cubicBezTo>
                  <a:pt x="162164" y="164214"/>
                  <a:pt x="159182" y="165520"/>
                  <a:pt x="156173" y="165520"/>
                </a:cubicBezTo>
                <a:cubicBezTo>
                  <a:pt x="153883" y="165520"/>
                  <a:pt x="151567" y="164747"/>
                  <a:pt x="149650" y="163202"/>
                </a:cubicBezTo>
                <a:lnTo>
                  <a:pt x="109124" y="130053"/>
                </a:lnTo>
                <a:cubicBezTo>
                  <a:pt x="106727" y="128109"/>
                  <a:pt x="105342" y="125180"/>
                  <a:pt x="105342" y="122064"/>
                </a:cubicBezTo>
                <a:lnTo>
                  <a:pt x="105342" y="73657"/>
                </a:lnTo>
                <a:cubicBezTo>
                  <a:pt x="105342" y="67959"/>
                  <a:pt x="109976" y="63326"/>
                  <a:pt x="115674" y="63326"/>
                </a:cubicBezTo>
                <a:cubicBezTo>
                  <a:pt x="121372" y="63326"/>
                  <a:pt x="126005" y="67959"/>
                  <a:pt x="126005" y="73657"/>
                </a:cubicBezTo>
                <a:lnTo>
                  <a:pt x="126005" y="117138"/>
                </a:lnTo>
                <a:lnTo>
                  <a:pt x="162750" y="147200"/>
                </a:lnTo>
                <a:cubicBezTo>
                  <a:pt x="167143" y="150821"/>
                  <a:pt x="167782" y="157344"/>
                  <a:pt x="164188" y="161738"/>
                </a:cubicBezTo>
              </a:path>
            </a:pathLst>
          </a:custGeom>
          <a:gradFill>
            <a:gsLst>
              <a:gs pos="0">
                <a:srgbClr val="FFFFFF"/>
              </a:gs>
              <a:gs pos="99999">
                <a:srgbClr val="FFFFFF">
                  <a:alpha val="60000"/>
                </a:srgbClr>
              </a:gs>
            </a:gsLst>
            <a:lin ang="5400000" scaled="1"/>
          </a:gradFill>
          <a:ln w="8165" cap="flat">
            <a:noFill/>
            <a:prstDash val="solid"/>
            <a:miter/>
          </a:ln>
        </p:spPr>
        <p:txBody>
          <a:bodyPr rtlCol="0" anchor="ctr"/>
          <a:lstStyle/>
          <a:p>
            <a:endParaRPr lang="zh-CN" altLang="en-US" sz="1485">
              <a:solidFill>
                <a:schemeClr val="tx1"/>
              </a:solidFill>
            </a:endParaRPr>
          </a:p>
        </p:txBody>
      </p:sp>
      <p:sp>
        <p:nvSpPr>
          <p:cNvPr id="37" name="图片 20" descr="343435383038363b343532323430323bcdc6b9e3b7bdb0b8"/>
          <p:cNvSpPr/>
          <p:nvPr>
            <p:custDataLst>
              <p:tags r:id="rId37"/>
            </p:custDataLst>
          </p:nvPr>
        </p:nvSpPr>
        <p:spPr>
          <a:xfrm>
            <a:off x="4425830" y="4549083"/>
            <a:ext cx="148993" cy="148993"/>
          </a:xfrm>
          <a:custGeom>
            <a:avLst/>
            <a:gdLst>
              <a:gd name="connsiteX0" fmla="*/ 125663 w 252094"/>
              <a:gd name="connsiteY0" fmla="*/ 251711 h 252094"/>
              <a:gd name="connsiteX1" fmla="*/ -384 w 252094"/>
              <a:gd name="connsiteY1" fmla="*/ 125663 h 252094"/>
              <a:gd name="connsiteX2" fmla="*/ 125663 w 252094"/>
              <a:gd name="connsiteY2" fmla="*/ -384 h 252094"/>
              <a:gd name="connsiteX3" fmla="*/ 251711 w 252094"/>
              <a:gd name="connsiteY3" fmla="*/ 125663 h 252094"/>
              <a:gd name="connsiteX4" fmla="*/ 125663 w 252094"/>
              <a:gd name="connsiteY4" fmla="*/ 251711 h 252094"/>
              <a:gd name="connsiteX5" fmla="*/ 175693 w 252094"/>
              <a:gd name="connsiteY5" fmla="*/ 63388 h 252094"/>
              <a:gd name="connsiteX6" fmla="*/ 169975 w 252094"/>
              <a:gd name="connsiteY6" fmla="*/ 63388 h 252094"/>
              <a:gd name="connsiteX7" fmla="*/ 55565 w 252094"/>
              <a:gd name="connsiteY7" fmla="*/ 120302 h 252094"/>
              <a:gd name="connsiteX8" fmla="*/ 52136 w 252094"/>
              <a:gd name="connsiteY8" fmla="*/ 124860 h 252094"/>
              <a:gd name="connsiteX9" fmla="*/ 54425 w 252094"/>
              <a:gd name="connsiteY9" fmla="*/ 129418 h 252094"/>
              <a:gd name="connsiteX10" fmla="*/ 81889 w 252094"/>
              <a:gd name="connsiteY10" fmla="*/ 146501 h 252094"/>
              <a:gd name="connsiteX11" fmla="*/ 88755 w 252094"/>
              <a:gd name="connsiteY11" fmla="*/ 145360 h 252094"/>
              <a:gd name="connsiteX12" fmla="*/ 148713 w 252094"/>
              <a:gd name="connsiteY12" fmla="*/ 91331 h 252094"/>
              <a:gd name="connsiteX13" fmla="*/ 150073 w 252094"/>
              <a:gd name="connsiteY13" fmla="*/ 91311 h 252094"/>
              <a:gd name="connsiteX14" fmla="*/ 150380 w 252094"/>
              <a:gd name="connsiteY14" fmla="*/ 91922 h 252094"/>
              <a:gd name="connsiteX15" fmla="*/ 150146 w 252094"/>
              <a:gd name="connsiteY15" fmla="*/ 92565 h 252094"/>
              <a:gd name="connsiteX16" fmla="*/ 96756 w 252094"/>
              <a:gd name="connsiteY16" fmla="*/ 149884 h 252094"/>
              <a:gd name="connsiteX17" fmla="*/ 95621 w 252094"/>
              <a:gd name="connsiteY17" fmla="*/ 153308 h 252094"/>
              <a:gd name="connsiteX18" fmla="*/ 95621 w 252094"/>
              <a:gd name="connsiteY18" fmla="*/ 178352 h 252094"/>
              <a:gd name="connsiteX19" fmla="*/ 99044 w 252094"/>
              <a:gd name="connsiteY19" fmla="*/ 184057 h 252094"/>
              <a:gd name="connsiteX20" fmla="*/ 104763 w 252094"/>
              <a:gd name="connsiteY20" fmla="*/ 182910 h 252094"/>
              <a:gd name="connsiteX21" fmla="*/ 118495 w 252094"/>
              <a:gd name="connsiteY21" fmla="*/ 169243 h 252094"/>
              <a:gd name="connsiteX22" fmla="*/ 145960 w 252094"/>
              <a:gd name="connsiteY22" fmla="*/ 187454 h 252094"/>
              <a:gd name="connsiteX23" fmla="*/ 151678 w 252094"/>
              <a:gd name="connsiteY23" fmla="*/ 188595 h 252094"/>
              <a:gd name="connsiteX24" fmla="*/ 155101 w 252094"/>
              <a:gd name="connsiteY24" fmla="*/ 184037 h 252094"/>
              <a:gd name="connsiteX25" fmla="*/ 177988 w 252094"/>
              <a:gd name="connsiteY25" fmla="*/ 70207 h 252094"/>
              <a:gd name="connsiteX26" fmla="*/ 175693 w 252094"/>
              <a:gd name="connsiteY26" fmla="*/ 63388 h 2520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252094" h="252094">
                <a:moveTo>
                  <a:pt x="125663" y="251711"/>
                </a:moveTo>
                <a:cubicBezTo>
                  <a:pt x="56049" y="251711"/>
                  <a:pt x="-384" y="195277"/>
                  <a:pt x="-384" y="125663"/>
                </a:cubicBezTo>
                <a:cubicBezTo>
                  <a:pt x="-384" y="56049"/>
                  <a:pt x="56049" y="-384"/>
                  <a:pt x="125663" y="-384"/>
                </a:cubicBezTo>
                <a:cubicBezTo>
                  <a:pt x="195277" y="-384"/>
                  <a:pt x="251711" y="56049"/>
                  <a:pt x="251711" y="125663"/>
                </a:cubicBezTo>
                <a:cubicBezTo>
                  <a:pt x="251711" y="195277"/>
                  <a:pt x="195277" y="251711"/>
                  <a:pt x="125663" y="251711"/>
                </a:cubicBezTo>
                <a:moveTo>
                  <a:pt x="175693" y="63388"/>
                </a:moveTo>
                <a:cubicBezTo>
                  <a:pt x="173404" y="62246"/>
                  <a:pt x="171812" y="62545"/>
                  <a:pt x="169975" y="63388"/>
                </a:cubicBezTo>
                <a:lnTo>
                  <a:pt x="55565" y="120302"/>
                </a:lnTo>
                <a:cubicBezTo>
                  <a:pt x="53555" y="121450"/>
                  <a:pt x="52136" y="122983"/>
                  <a:pt x="52136" y="124860"/>
                </a:cubicBezTo>
                <a:cubicBezTo>
                  <a:pt x="52136" y="126731"/>
                  <a:pt x="52978" y="128555"/>
                  <a:pt x="54425" y="129418"/>
                </a:cubicBezTo>
                <a:lnTo>
                  <a:pt x="81889" y="146501"/>
                </a:lnTo>
                <a:cubicBezTo>
                  <a:pt x="84171" y="147636"/>
                  <a:pt x="86467" y="147636"/>
                  <a:pt x="88755" y="145360"/>
                </a:cubicBezTo>
                <a:lnTo>
                  <a:pt x="148713" y="91331"/>
                </a:lnTo>
                <a:cubicBezTo>
                  <a:pt x="149098" y="90985"/>
                  <a:pt x="149678" y="90977"/>
                  <a:pt x="150073" y="91311"/>
                </a:cubicBezTo>
                <a:cubicBezTo>
                  <a:pt x="150255" y="91464"/>
                  <a:pt x="150366" y="91685"/>
                  <a:pt x="150380" y="91922"/>
                </a:cubicBezTo>
                <a:cubicBezTo>
                  <a:pt x="150394" y="92160"/>
                  <a:pt x="150309" y="92392"/>
                  <a:pt x="150146" y="92565"/>
                </a:cubicBezTo>
                <a:lnTo>
                  <a:pt x="96756" y="149884"/>
                </a:lnTo>
                <a:cubicBezTo>
                  <a:pt x="95621" y="151026"/>
                  <a:pt x="95621" y="152166"/>
                  <a:pt x="95621" y="153308"/>
                </a:cubicBezTo>
                <a:lnTo>
                  <a:pt x="95621" y="178352"/>
                </a:lnTo>
                <a:cubicBezTo>
                  <a:pt x="95621" y="180634"/>
                  <a:pt x="96756" y="182910"/>
                  <a:pt x="99044" y="184057"/>
                </a:cubicBezTo>
                <a:cubicBezTo>
                  <a:pt x="101340" y="185185"/>
                  <a:pt x="103622" y="184057"/>
                  <a:pt x="104763" y="182910"/>
                </a:cubicBezTo>
                <a:lnTo>
                  <a:pt x="118495" y="169243"/>
                </a:lnTo>
                <a:lnTo>
                  <a:pt x="145960" y="187454"/>
                </a:lnTo>
                <a:cubicBezTo>
                  <a:pt x="147406" y="188595"/>
                  <a:pt x="150690" y="188853"/>
                  <a:pt x="151678" y="188595"/>
                </a:cubicBezTo>
                <a:cubicBezTo>
                  <a:pt x="152666" y="188336"/>
                  <a:pt x="154657" y="186339"/>
                  <a:pt x="155101" y="184037"/>
                </a:cubicBezTo>
                <a:lnTo>
                  <a:pt x="177988" y="70207"/>
                </a:lnTo>
                <a:cubicBezTo>
                  <a:pt x="178532" y="67700"/>
                  <a:pt x="177988" y="64529"/>
                  <a:pt x="175693" y="63388"/>
                </a:cubicBezTo>
              </a:path>
            </a:pathLst>
          </a:custGeom>
          <a:gradFill>
            <a:gsLst>
              <a:gs pos="0">
                <a:srgbClr val="FFFFFF"/>
              </a:gs>
              <a:gs pos="99999">
                <a:srgbClr val="FFFFFF">
                  <a:alpha val="60000"/>
                </a:srgbClr>
              </a:gs>
            </a:gsLst>
            <a:lin ang="2700000" scaled="1"/>
          </a:gradFill>
          <a:ln w="322" cap="flat">
            <a:noFill/>
            <a:prstDash val="solid"/>
            <a:miter/>
          </a:ln>
        </p:spPr>
        <p:txBody>
          <a:bodyPr rtlCol="0" anchor="ctr"/>
          <a:lstStyle/>
          <a:p>
            <a:endParaRPr lang="zh-CN" altLang="en-US" sz="1485">
              <a:solidFill>
                <a:schemeClr val="tx1"/>
              </a:solidFill>
            </a:endParaRPr>
          </a:p>
        </p:txBody>
      </p:sp>
      <p:sp>
        <p:nvSpPr>
          <p:cNvPr id="44" name="任意多边形: 形状 43"/>
          <p:cNvSpPr/>
          <p:nvPr>
            <p:custDataLst>
              <p:tags r:id="rId38"/>
            </p:custDataLst>
          </p:nvPr>
        </p:nvSpPr>
        <p:spPr>
          <a:xfrm>
            <a:off x="4843537" y="4146763"/>
            <a:ext cx="127962" cy="138485"/>
          </a:xfrm>
          <a:custGeom>
            <a:avLst/>
            <a:gdLst>
              <a:gd name="connsiteX0" fmla="*/ 194865 w 216510"/>
              <a:gd name="connsiteY0" fmla="*/ 136172 h 234315"/>
              <a:gd name="connsiteX1" fmla="*/ 212691 w 216510"/>
              <a:gd name="connsiteY1" fmla="*/ 136172 h 234315"/>
              <a:gd name="connsiteX2" fmla="*/ 212691 w 216510"/>
              <a:gd name="connsiteY2" fmla="*/ 154320 h 234315"/>
              <a:gd name="connsiteX3" fmla="*/ 136293 w 216510"/>
              <a:gd name="connsiteY3" fmla="*/ 232096 h 234315"/>
              <a:gd name="connsiteX4" fmla="*/ 129926 w 216510"/>
              <a:gd name="connsiteY4" fmla="*/ 233393 h 234315"/>
              <a:gd name="connsiteX5" fmla="*/ 119739 w 216510"/>
              <a:gd name="connsiteY5" fmla="*/ 229504 h 234315"/>
              <a:gd name="connsiteX6" fmla="*/ 89179 w 216510"/>
              <a:gd name="connsiteY6" fmla="*/ 197097 h 234315"/>
              <a:gd name="connsiteX7" fmla="*/ 89179 w 216510"/>
              <a:gd name="connsiteY7" fmla="*/ 178950 h 234315"/>
              <a:gd name="connsiteX8" fmla="*/ 107006 w 216510"/>
              <a:gd name="connsiteY8" fmla="*/ 178950 h 234315"/>
              <a:gd name="connsiteX9" fmla="*/ 129926 w 216510"/>
              <a:gd name="connsiteY9" fmla="*/ 202283 h 234315"/>
              <a:gd name="connsiteX10" fmla="*/ 63666 w 216510"/>
              <a:gd name="connsiteY10" fmla="*/ 38888 h 234315"/>
              <a:gd name="connsiteX11" fmla="*/ 50933 w 216510"/>
              <a:gd name="connsiteY11" fmla="*/ 51851 h 234315"/>
              <a:gd name="connsiteX12" fmla="*/ 101865 w 216510"/>
              <a:gd name="connsiteY12" fmla="*/ 103701 h 234315"/>
              <a:gd name="connsiteX13" fmla="*/ 152798 w 216510"/>
              <a:gd name="connsiteY13" fmla="*/ 51851 h 234315"/>
              <a:gd name="connsiteX14" fmla="*/ 140065 w 216510"/>
              <a:gd name="connsiteY14" fmla="*/ 38888 h 234315"/>
              <a:gd name="connsiteX15" fmla="*/ 127331 w 216510"/>
              <a:gd name="connsiteY15" fmla="*/ 51851 h 234315"/>
              <a:gd name="connsiteX16" fmla="*/ 101865 w 216510"/>
              <a:gd name="connsiteY16" fmla="*/ 77776 h 234315"/>
              <a:gd name="connsiteX17" fmla="*/ 76399 w 216510"/>
              <a:gd name="connsiteY17" fmla="*/ 51851 h 234315"/>
              <a:gd name="connsiteX18" fmla="*/ 63666 w 216510"/>
              <a:gd name="connsiteY18" fmla="*/ 38888 h 234315"/>
              <a:gd name="connsiteX19" fmla="*/ 38199 w 216510"/>
              <a:gd name="connsiteY19" fmla="*/ 0 h 234315"/>
              <a:gd name="connsiteX20" fmla="*/ 165531 w 216510"/>
              <a:gd name="connsiteY20" fmla="*/ 0 h 234315"/>
              <a:gd name="connsiteX21" fmla="*/ 203730 w 216510"/>
              <a:gd name="connsiteY21" fmla="*/ 38888 h 234315"/>
              <a:gd name="connsiteX22" fmla="*/ 204115 w 216510"/>
              <a:gd name="connsiteY22" fmla="*/ 116700 h 234315"/>
              <a:gd name="connsiteX23" fmla="*/ 128862 w 216510"/>
              <a:gd name="connsiteY23" fmla="*/ 190111 h 234315"/>
              <a:gd name="connsiteX24" fmla="*/ 109896 w 216510"/>
              <a:gd name="connsiteY24" fmla="*/ 171438 h 234315"/>
              <a:gd name="connsiteX25" fmla="*/ 80961 w 216510"/>
              <a:gd name="connsiteY25" fmla="*/ 171438 h 234315"/>
              <a:gd name="connsiteX26" fmla="*/ 80961 w 216510"/>
              <a:gd name="connsiteY26" fmla="*/ 199856 h 234315"/>
              <a:gd name="connsiteX27" fmla="*/ 111625 w 216510"/>
              <a:gd name="connsiteY27" fmla="*/ 234315 h 234315"/>
              <a:gd name="connsiteX28" fmla="*/ 38199 w 216510"/>
              <a:gd name="connsiteY28" fmla="*/ 233329 h 234315"/>
              <a:gd name="connsiteX29" fmla="*/ 0 w 216510"/>
              <a:gd name="connsiteY29" fmla="*/ 194440 h 234315"/>
              <a:gd name="connsiteX30" fmla="*/ 0 w 216510"/>
              <a:gd name="connsiteY30" fmla="*/ 38888 h 234315"/>
              <a:gd name="connsiteX31" fmla="*/ 38199 w 216510"/>
              <a:gd name="connsiteY31" fmla="*/ 0 h 2343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216510" h="234315">
                <a:moveTo>
                  <a:pt x="194865" y="136172"/>
                </a:moveTo>
                <a:cubicBezTo>
                  <a:pt x="199958" y="130988"/>
                  <a:pt x="207598" y="130988"/>
                  <a:pt x="212691" y="136172"/>
                </a:cubicBezTo>
                <a:cubicBezTo>
                  <a:pt x="217784" y="141358"/>
                  <a:pt x="217784" y="149136"/>
                  <a:pt x="212691" y="154320"/>
                </a:cubicBezTo>
                <a:lnTo>
                  <a:pt x="136293" y="232096"/>
                </a:lnTo>
                <a:lnTo>
                  <a:pt x="129926" y="233393"/>
                </a:lnTo>
                <a:cubicBezTo>
                  <a:pt x="126105" y="233393"/>
                  <a:pt x="122285" y="232096"/>
                  <a:pt x="119739" y="229504"/>
                </a:cubicBezTo>
                <a:lnTo>
                  <a:pt x="89179" y="197097"/>
                </a:lnTo>
                <a:cubicBezTo>
                  <a:pt x="84086" y="191912"/>
                  <a:pt x="84086" y="184135"/>
                  <a:pt x="89179" y="178950"/>
                </a:cubicBezTo>
                <a:cubicBezTo>
                  <a:pt x="94273" y="173764"/>
                  <a:pt x="101912" y="173764"/>
                  <a:pt x="107006" y="178950"/>
                </a:cubicBezTo>
                <a:lnTo>
                  <a:pt x="129926" y="202283"/>
                </a:lnTo>
                <a:close/>
                <a:moveTo>
                  <a:pt x="63666" y="38888"/>
                </a:moveTo>
                <a:cubicBezTo>
                  <a:pt x="56026" y="38888"/>
                  <a:pt x="50933" y="44073"/>
                  <a:pt x="50933" y="51851"/>
                </a:cubicBezTo>
                <a:cubicBezTo>
                  <a:pt x="50933" y="80369"/>
                  <a:pt x="73852" y="103701"/>
                  <a:pt x="101865" y="103701"/>
                </a:cubicBezTo>
                <a:cubicBezTo>
                  <a:pt x="129879" y="103701"/>
                  <a:pt x="152798" y="80369"/>
                  <a:pt x="152798" y="51851"/>
                </a:cubicBezTo>
                <a:cubicBezTo>
                  <a:pt x="152798" y="44073"/>
                  <a:pt x="147705" y="38888"/>
                  <a:pt x="140065" y="38888"/>
                </a:cubicBezTo>
                <a:cubicBezTo>
                  <a:pt x="132425" y="38888"/>
                  <a:pt x="127331" y="44073"/>
                  <a:pt x="127331" y="51851"/>
                </a:cubicBezTo>
                <a:cubicBezTo>
                  <a:pt x="127331" y="66110"/>
                  <a:pt x="115871" y="77776"/>
                  <a:pt x="101865" y="77776"/>
                </a:cubicBezTo>
                <a:cubicBezTo>
                  <a:pt x="87859" y="77776"/>
                  <a:pt x="76399" y="66110"/>
                  <a:pt x="76399" y="51851"/>
                </a:cubicBezTo>
                <a:cubicBezTo>
                  <a:pt x="76399" y="44073"/>
                  <a:pt x="71306" y="38888"/>
                  <a:pt x="63666" y="38888"/>
                </a:cubicBezTo>
                <a:close/>
                <a:moveTo>
                  <a:pt x="38199" y="0"/>
                </a:moveTo>
                <a:lnTo>
                  <a:pt x="165531" y="0"/>
                </a:lnTo>
                <a:cubicBezTo>
                  <a:pt x="187177" y="0"/>
                  <a:pt x="203730" y="16851"/>
                  <a:pt x="203730" y="38888"/>
                </a:cubicBezTo>
                <a:lnTo>
                  <a:pt x="204115" y="116700"/>
                </a:lnTo>
                <a:lnTo>
                  <a:pt x="128862" y="190111"/>
                </a:lnTo>
                <a:lnTo>
                  <a:pt x="109896" y="171438"/>
                </a:lnTo>
                <a:cubicBezTo>
                  <a:pt x="101806" y="163319"/>
                  <a:pt x="89051" y="163319"/>
                  <a:pt x="80961" y="171438"/>
                </a:cubicBezTo>
                <a:cubicBezTo>
                  <a:pt x="72870" y="179557"/>
                  <a:pt x="72870" y="191737"/>
                  <a:pt x="80961" y="199856"/>
                </a:cubicBezTo>
                <a:lnTo>
                  <a:pt x="111625" y="234315"/>
                </a:lnTo>
                <a:lnTo>
                  <a:pt x="38199" y="233329"/>
                </a:lnTo>
                <a:cubicBezTo>
                  <a:pt x="16553" y="233329"/>
                  <a:pt x="0" y="216478"/>
                  <a:pt x="0" y="194440"/>
                </a:cubicBezTo>
                <a:lnTo>
                  <a:pt x="0" y="38888"/>
                </a:lnTo>
                <a:cubicBezTo>
                  <a:pt x="0" y="16851"/>
                  <a:pt x="16553" y="0"/>
                  <a:pt x="38199" y="0"/>
                </a:cubicBezTo>
                <a:close/>
              </a:path>
            </a:pathLst>
          </a:custGeom>
          <a:gradFill>
            <a:gsLst>
              <a:gs pos="0">
                <a:srgbClr val="FFFFFF"/>
              </a:gs>
              <a:gs pos="99999">
                <a:srgbClr val="FFFFFF">
                  <a:alpha val="60000"/>
                </a:srgbClr>
              </a:gs>
            </a:gsLst>
            <a:lin ang="5400000" scaled="1"/>
          </a:gradFill>
          <a:ln w="8130" cap="flat">
            <a:noFill/>
            <a:prstDash val="solid"/>
            <a:miter/>
          </a:ln>
        </p:spPr>
        <p:txBody>
          <a:bodyPr rtlCol="0" anchor="ctr"/>
          <a:lstStyle/>
          <a:p>
            <a:endParaRPr lang="zh-CN" altLang="en-US" sz="1485">
              <a:solidFill>
                <a:schemeClr val="tx1"/>
              </a:solidFill>
            </a:endParaRPr>
          </a:p>
        </p:txBody>
      </p:sp>
      <p:sp>
        <p:nvSpPr>
          <p:cNvPr id="41" name="图片 21" descr="343439383331313b343532303032323bb2fac6b7d5b9cabe"/>
          <p:cNvSpPr/>
          <p:nvPr>
            <p:custDataLst>
              <p:tags r:id="rId39"/>
            </p:custDataLst>
          </p:nvPr>
        </p:nvSpPr>
        <p:spPr>
          <a:xfrm>
            <a:off x="4865305" y="3614588"/>
            <a:ext cx="148994" cy="121632"/>
          </a:xfrm>
          <a:custGeom>
            <a:avLst/>
            <a:gdLst>
              <a:gd name="connsiteX0" fmla="*/ 38538 w 252095"/>
              <a:gd name="connsiteY0" fmla="*/ 128084 h 205800"/>
              <a:gd name="connsiteX1" fmla="*/ 38538 w 252095"/>
              <a:gd name="connsiteY1" fmla="*/ 165525 h 205800"/>
              <a:gd name="connsiteX2" fmla="*/ 44499 w 252095"/>
              <a:gd name="connsiteY2" fmla="*/ 174285 h 205800"/>
              <a:gd name="connsiteX3" fmla="*/ 122997 w 252095"/>
              <a:gd name="connsiteY3" fmla="*/ 205260 h 205800"/>
              <a:gd name="connsiteX4" fmla="*/ 129991 w 252095"/>
              <a:gd name="connsiteY4" fmla="*/ 205228 h 205800"/>
              <a:gd name="connsiteX5" fmla="*/ 208882 w 252095"/>
              <a:gd name="connsiteY5" fmla="*/ 173253 h 205800"/>
              <a:gd name="connsiteX6" fmla="*/ 214763 w 252095"/>
              <a:gd name="connsiteY6" fmla="*/ 164525 h 205800"/>
              <a:gd name="connsiteX7" fmla="*/ 214763 w 252095"/>
              <a:gd name="connsiteY7" fmla="*/ 126756 h 205800"/>
              <a:gd name="connsiteX8" fmla="*/ 246468 w 252095"/>
              <a:gd name="connsiteY8" fmla="*/ 113301 h 205800"/>
              <a:gd name="connsiteX9" fmla="*/ 251458 w 252095"/>
              <a:gd name="connsiteY9" fmla="*/ 100952 h 205800"/>
              <a:gd name="connsiteX10" fmla="*/ 249526 w 252095"/>
              <a:gd name="connsiteY10" fmla="*/ 98051 h 205800"/>
              <a:gd name="connsiteX11" fmla="*/ 214479 w 252095"/>
              <a:gd name="connsiteY11" fmla="*/ 62170 h 205800"/>
              <a:gd name="connsiteX12" fmla="*/ 246514 w 252095"/>
              <a:gd name="connsiteY12" fmla="*/ 31305 h 205800"/>
              <a:gd name="connsiteX13" fmla="*/ 246761 w 252095"/>
              <a:gd name="connsiteY13" fmla="*/ 17989 h 205800"/>
              <a:gd name="connsiteX14" fmla="*/ 242013 w 252095"/>
              <a:gd name="connsiteY14" fmla="*/ 15328 h 205800"/>
              <a:gd name="connsiteX15" fmla="*/ 174845 w 252095"/>
              <a:gd name="connsiteY15" fmla="*/ 471 h 205800"/>
              <a:gd name="connsiteX16" fmla="*/ 166824 w 252095"/>
              <a:gd name="connsiteY16" fmla="*/ 2397 h 205800"/>
              <a:gd name="connsiteX17" fmla="*/ 129209 w 252095"/>
              <a:gd name="connsiteY17" fmla="*/ 33375 h 205800"/>
              <a:gd name="connsiteX18" fmla="*/ 88160 w 252095"/>
              <a:gd name="connsiteY18" fmla="*/ 2048 h 205800"/>
              <a:gd name="connsiteX19" fmla="*/ 80641 w 252095"/>
              <a:gd name="connsiteY19" fmla="*/ 292 h 205800"/>
              <a:gd name="connsiteX20" fmla="*/ 11288 w 252095"/>
              <a:gd name="connsiteY20" fmla="*/ 13839 h 205800"/>
              <a:gd name="connsiteX21" fmla="*/ 3851 w 252095"/>
              <a:gd name="connsiteY21" fmla="*/ 24887 h 205800"/>
              <a:gd name="connsiteX22" fmla="*/ 6455 w 252095"/>
              <a:gd name="connsiteY22" fmla="*/ 29761 h 205800"/>
              <a:gd name="connsiteX23" fmla="*/ 39335 w 252095"/>
              <a:gd name="connsiteY23" fmla="*/ 62437 h 205800"/>
              <a:gd name="connsiteX24" fmla="*/ 45251 w 252095"/>
              <a:gd name="connsiteY24" fmla="*/ 62437 h 205800"/>
              <a:gd name="connsiteX25" fmla="*/ 126501 w 252095"/>
              <a:gd name="connsiteY25" fmla="*/ 36351 h 205800"/>
              <a:gd name="connsiteX26" fmla="*/ 208033 w 252095"/>
              <a:gd name="connsiteY26" fmla="*/ 62437 h 205800"/>
              <a:gd name="connsiteX27" fmla="*/ 131353 w 252095"/>
              <a:gd name="connsiteY27" fmla="*/ 95801 h 205800"/>
              <a:gd name="connsiteX28" fmla="*/ 45251 w 252095"/>
              <a:gd name="connsiteY28" fmla="*/ 62437 h 205800"/>
              <a:gd name="connsiteX29" fmla="*/ 39180 w 252095"/>
              <a:gd name="connsiteY29" fmla="*/ 62437 h 205800"/>
              <a:gd name="connsiteX30" fmla="*/ 2899 w 252095"/>
              <a:gd name="connsiteY30" fmla="*/ 98422 h 205800"/>
              <a:gd name="connsiteX31" fmla="*/ 2845 w 252095"/>
              <a:gd name="connsiteY31" fmla="*/ 111740 h 205800"/>
              <a:gd name="connsiteX32" fmla="*/ 5755 w 252095"/>
              <a:gd name="connsiteY32" fmla="*/ 113736 h 205800"/>
              <a:gd name="connsiteX33" fmla="*/ 38538 w 252095"/>
              <a:gd name="connsiteY33" fmla="*/ 128084 h 20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252095" h="205800">
                <a:moveTo>
                  <a:pt x="38538" y="128084"/>
                </a:moveTo>
                <a:lnTo>
                  <a:pt x="38538" y="165525"/>
                </a:lnTo>
                <a:cubicBezTo>
                  <a:pt x="38538" y="169392"/>
                  <a:pt x="40902" y="172866"/>
                  <a:pt x="44499" y="174285"/>
                </a:cubicBezTo>
                <a:lnTo>
                  <a:pt x="122997" y="205260"/>
                </a:lnTo>
                <a:cubicBezTo>
                  <a:pt x="125246" y="206147"/>
                  <a:pt x="127751" y="206136"/>
                  <a:pt x="129991" y="205228"/>
                </a:cubicBezTo>
                <a:lnTo>
                  <a:pt x="208882" y="173253"/>
                </a:lnTo>
                <a:cubicBezTo>
                  <a:pt x="212436" y="171812"/>
                  <a:pt x="214763" y="168360"/>
                  <a:pt x="214763" y="164525"/>
                </a:cubicBezTo>
                <a:lnTo>
                  <a:pt x="214763" y="126756"/>
                </a:lnTo>
                <a:lnTo>
                  <a:pt x="246468" y="113301"/>
                </a:lnTo>
                <a:cubicBezTo>
                  <a:pt x="251256" y="111268"/>
                  <a:pt x="253490" y="105740"/>
                  <a:pt x="251458" y="100952"/>
                </a:cubicBezTo>
                <a:cubicBezTo>
                  <a:pt x="251000" y="99873"/>
                  <a:pt x="250345" y="98889"/>
                  <a:pt x="249526" y="98051"/>
                </a:cubicBezTo>
                <a:lnTo>
                  <a:pt x="214479" y="62170"/>
                </a:lnTo>
                <a:lnTo>
                  <a:pt x="246514" y="31305"/>
                </a:lnTo>
                <a:cubicBezTo>
                  <a:pt x="250259" y="27696"/>
                  <a:pt x="250370" y="21734"/>
                  <a:pt x="246761" y="17989"/>
                </a:cubicBezTo>
                <a:cubicBezTo>
                  <a:pt x="245475" y="16654"/>
                  <a:pt x="243824" y="15728"/>
                  <a:pt x="242013" y="15328"/>
                </a:cubicBezTo>
                <a:lnTo>
                  <a:pt x="174845" y="471"/>
                </a:lnTo>
                <a:cubicBezTo>
                  <a:pt x="172018" y="-154"/>
                  <a:pt x="169060" y="556"/>
                  <a:pt x="166824" y="2397"/>
                </a:cubicBezTo>
                <a:lnTo>
                  <a:pt x="129209" y="33375"/>
                </a:lnTo>
                <a:lnTo>
                  <a:pt x="88160" y="2048"/>
                </a:lnTo>
                <a:cubicBezTo>
                  <a:pt x="86019" y="415"/>
                  <a:pt x="83283" y="-224"/>
                  <a:pt x="80641" y="292"/>
                </a:cubicBezTo>
                <a:lnTo>
                  <a:pt x="11288" y="13839"/>
                </a:lnTo>
                <a:cubicBezTo>
                  <a:pt x="6184" y="14836"/>
                  <a:pt x="2854" y="19782"/>
                  <a:pt x="3851" y="24887"/>
                </a:cubicBezTo>
                <a:cubicBezTo>
                  <a:pt x="4212" y="26736"/>
                  <a:pt x="5119" y="28434"/>
                  <a:pt x="6455" y="29761"/>
                </a:cubicBezTo>
                <a:lnTo>
                  <a:pt x="39335" y="62437"/>
                </a:lnTo>
                <a:lnTo>
                  <a:pt x="45251" y="62437"/>
                </a:lnTo>
                <a:lnTo>
                  <a:pt x="126501" y="36351"/>
                </a:lnTo>
                <a:lnTo>
                  <a:pt x="208033" y="62437"/>
                </a:lnTo>
                <a:lnTo>
                  <a:pt x="131353" y="95801"/>
                </a:lnTo>
                <a:lnTo>
                  <a:pt x="45251" y="62437"/>
                </a:lnTo>
                <a:lnTo>
                  <a:pt x="39180" y="62437"/>
                </a:lnTo>
                <a:lnTo>
                  <a:pt x="2899" y="98422"/>
                </a:lnTo>
                <a:cubicBezTo>
                  <a:pt x="-793" y="102084"/>
                  <a:pt x="-818" y="108047"/>
                  <a:pt x="2845" y="111740"/>
                </a:cubicBezTo>
                <a:cubicBezTo>
                  <a:pt x="3681" y="112583"/>
                  <a:pt x="4668" y="113260"/>
                  <a:pt x="5755" y="113736"/>
                </a:cubicBezTo>
                <a:lnTo>
                  <a:pt x="38538" y="128084"/>
                </a:lnTo>
                <a:close/>
              </a:path>
            </a:pathLst>
          </a:custGeom>
          <a:gradFill>
            <a:gsLst>
              <a:gs pos="0">
                <a:srgbClr val="FFFFFF"/>
              </a:gs>
              <a:gs pos="99999">
                <a:srgbClr val="FFFFFF">
                  <a:alpha val="60000"/>
                </a:srgbClr>
              </a:gs>
            </a:gsLst>
            <a:lin ang="2700000" scaled="1"/>
          </a:gradFill>
          <a:ln w="9248" cap="flat">
            <a:noFill/>
            <a:prstDash val="solid"/>
            <a:miter/>
          </a:ln>
        </p:spPr>
        <p:txBody>
          <a:bodyPr rtlCol="0" anchor="ctr"/>
          <a:lstStyle/>
          <a:p>
            <a:endParaRPr lang="zh-CN" altLang="en-US" sz="1485">
              <a:solidFill>
                <a:schemeClr val="tx1"/>
              </a:solidFill>
            </a:endParaRPr>
          </a:p>
        </p:txBody>
      </p:sp>
    </p:spTree>
    <p:custDataLst>
      <p:tags r:id="rId40"/>
    </p:custData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2290" name="灯片编号占位符 5"/>
          <p:cNvSpPr>
            <a:spLocks noGrp="1"/>
          </p:cNvSpPr>
          <p:nvPr/>
        </p:nvSpPr>
        <p:spPr>
          <a:xfrm>
            <a:off x="107950" y="787400"/>
            <a:ext cx="477838" cy="365125"/>
          </a:xfrm>
          <a:prstGeom prst="rect">
            <a:avLst/>
          </a:prstGeom>
          <a:noFill/>
          <a:ln w="9525">
            <a:noFill/>
          </a:ln>
        </p:spPr>
        <p:txBody>
          <a:bodyPr/>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100" name="文本框 99"/>
          <p:cNvSpPr txBox="1"/>
          <p:nvPr>
            <p:custDataLst>
              <p:tags r:id="rId1"/>
            </p:custDataLst>
          </p:nvPr>
        </p:nvSpPr>
        <p:spPr>
          <a:xfrm>
            <a:off x="828040" y="260350"/>
            <a:ext cx="5080000" cy="521970"/>
          </a:xfrm>
          <a:prstGeom prst="rect">
            <a:avLst/>
          </a:prstGeom>
          <a:noFill/>
          <a:ln w="9525">
            <a:noFill/>
          </a:ln>
        </p:spPr>
        <p:txBody>
          <a:bodyPr>
            <a:spAutoFit/>
          </a:bodyPr>
          <a:p>
            <a:pPr eaLnBrk="1" hangingPunct="1">
              <a:buClrTx/>
              <a:buSzTx/>
              <a:buFontTx/>
            </a:pPr>
            <a:r>
              <a:rPr lang="zh-CN" sz="2800" dirty="0">
                <a:ea typeface="微软雅黑" panose="020B0503020204020204" pitchFamily="34" charset="-122"/>
                <a:sym typeface="+mn-ea"/>
              </a:rPr>
              <a:t>精益生产方式的实施</a:t>
            </a:r>
            <a:endParaRPr lang="zh-CN" sz="2800" dirty="0">
              <a:ea typeface="微软雅黑" panose="020B0503020204020204" pitchFamily="34" charset="-122"/>
              <a:sym typeface="+mn-ea"/>
            </a:endParaRPr>
          </a:p>
        </p:txBody>
      </p:sp>
      <p:sp>
        <p:nvSpPr>
          <p:cNvPr id="83" name="Rectangle 3"/>
          <p:cNvSpPr txBox="1"/>
          <p:nvPr>
            <p:custDataLst>
              <p:tags r:id="rId2"/>
            </p:custDataLst>
          </p:nvPr>
        </p:nvSpPr>
        <p:spPr>
          <a:xfrm>
            <a:off x="828040" y="1484630"/>
            <a:ext cx="6000750" cy="571500"/>
          </a:xfrm>
          <a:prstGeom prst="rect">
            <a:avLst/>
          </a:prstGeom>
          <a:noFill/>
          <a:ln w="9525">
            <a:noFill/>
          </a:ln>
        </p:spPr>
        <p:txBody>
          <a:bodyPr/>
          <a:p>
            <a:pPr marL="0" lvl="1" indent="0" eaLnBrk="1" hangingPunct="1">
              <a:buClr>
                <a:schemeClr val="accent2"/>
              </a:buClr>
              <a:buFont typeface="Wingdings" panose="05000000000000000000" pitchFamily="2" charset="2"/>
              <a:buChar char="p"/>
            </a:pPr>
            <a:r>
              <a:rPr lang="zh-CN" altLang="en-US" sz="2400" dirty="0">
                <a:latin typeface="微软雅黑" panose="020B0503020204020204" pitchFamily="34" charset="-122"/>
                <a:ea typeface="微软雅黑" panose="020B0503020204020204" pitchFamily="34" charset="-122"/>
              </a:rPr>
              <a:t> </a:t>
            </a:r>
            <a:r>
              <a:rPr lang="zh-CN" sz="2400" b="1">
                <a:sym typeface="+mn-ea"/>
              </a:rPr>
              <a:t>精益生产的</a:t>
            </a:r>
            <a:r>
              <a:rPr lang="zh-CN" sz="2400" b="1">
                <a:sym typeface="+mn-ea"/>
              </a:rPr>
              <a:t>工具</a:t>
            </a:r>
            <a:endParaRPr lang="zh-CN" sz="2400" b="1">
              <a:sym typeface="+mn-ea"/>
            </a:endParaRPr>
          </a:p>
        </p:txBody>
      </p:sp>
      <p:pic>
        <p:nvPicPr>
          <p:cNvPr id="67" name="图片 67" descr="（已改安灯）什么屋"/>
          <p:cNvPicPr>
            <a:picLocks noChangeAspect="1"/>
          </p:cNvPicPr>
          <p:nvPr/>
        </p:nvPicPr>
        <p:blipFill>
          <a:blip r:embed="rId3"/>
          <a:stretch>
            <a:fillRect/>
          </a:stretch>
        </p:blipFill>
        <p:spPr>
          <a:xfrm>
            <a:off x="2246630" y="2276475"/>
            <a:ext cx="4650740" cy="4181475"/>
          </a:xfrm>
          <a:prstGeom prst="rect">
            <a:avLst/>
          </a:prstGeom>
        </p:spPr>
      </p:pic>
    </p:spTree>
    <p:custDataLst>
      <p:tags r:id="rId4"/>
    </p:custData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187" name="Rectangle 3"/>
          <p:cNvSpPr txBox="1"/>
          <p:nvPr/>
        </p:nvSpPr>
        <p:spPr>
          <a:xfrm>
            <a:off x="827088" y="1506538"/>
            <a:ext cx="6000750" cy="571500"/>
          </a:xfrm>
          <a:prstGeom prst="rect">
            <a:avLst/>
          </a:prstGeom>
          <a:noFill/>
          <a:ln w="9525">
            <a:noFill/>
          </a:ln>
        </p:spPr>
        <p:txBody>
          <a:bodyPr/>
          <a:p>
            <a:pPr marL="0" lvl="1" indent="0" eaLnBrk="1" hangingPunct="1">
              <a:buClr>
                <a:schemeClr val="accent2"/>
              </a:buClr>
              <a:buFont typeface="Wingdings" panose="05000000000000000000" pitchFamily="2" charset="2"/>
              <a:buChar char="p"/>
            </a:pPr>
            <a:r>
              <a:rPr lang="en-US" altLang="zh-CN" sz="2400" dirty="0">
                <a:latin typeface="微软雅黑" panose="020B0503020204020204" pitchFamily="34" charset="-122"/>
                <a:ea typeface="微软雅黑" panose="020B0503020204020204" pitchFamily="34" charset="-122"/>
              </a:rPr>
              <a:t> </a:t>
            </a:r>
            <a:r>
              <a:rPr lang="zh-CN" altLang="zh-CN" sz="2400" dirty="0">
                <a:ea typeface="微软雅黑" panose="020B0503020204020204" pitchFamily="34" charset="-122"/>
                <a:sym typeface="+mn-ea"/>
              </a:rPr>
              <a:t>工厂选址的原则</a:t>
            </a:r>
            <a:endParaRPr lang="zh-CN" altLang="zh-CN" sz="2400" dirty="0">
              <a:latin typeface="微软雅黑" panose="020B0503020204020204" pitchFamily="34" charset="-122"/>
              <a:ea typeface="微软雅黑" panose="020B0503020204020204" pitchFamily="34" charset="-122"/>
            </a:endParaRPr>
          </a:p>
        </p:txBody>
      </p:sp>
      <p:sp>
        <p:nvSpPr>
          <p:cNvPr id="7171" name="TextBox 53"/>
          <p:cNvSpPr txBox="1"/>
          <p:nvPr/>
        </p:nvSpPr>
        <p:spPr>
          <a:xfrm>
            <a:off x="684213" y="260350"/>
            <a:ext cx="1605280" cy="521970"/>
          </a:xfrm>
          <a:prstGeom prst="rect">
            <a:avLst/>
          </a:prstGeom>
          <a:noFill/>
          <a:ln w="9525">
            <a:noFill/>
          </a:ln>
        </p:spPr>
        <p:txBody>
          <a:bodyPr wrap="none">
            <a:spAutoFit/>
          </a:bodyPr>
          <a:p>
            <a:pPr marL="0" lvl="1" algn="l" eaLnBrk="1" hangingPunct="1">
              <a:buClrTx/>
              <a:buSzTx/>
              <a:buFontTx/>
            </a:pPr>
            <a:r>
              <a:rPr lang="zh-CN" altLang="zh-CN" sz="2800" dirty="0">
                <a:ea typeface="微软雅黑" panose="020B0503020204020204" pitchFamily="34" charset="-122"/>
                <a:sym typeface="+mn-ea"/>
              </a:rPr>
              <a:t>工厂选址</a:t>
            </a:r>
            <a:endParaRPr lang="zh-CN" altLang="zh-CN" sz="2800" dirty="0">
              <a:ea typeface="微软雅黑" panose="020B0503020204020204" pitchFamily="34" charset="-122"/>
              <a:sym typeface="+mn-ea"/>
            </a:endParaRPr>
          </a:p>
        </p:txBody>
      </p:sp>
      <p:sp>
        <p:nvSpPr>
          <p:cNvPr id="7172" name="灯片编号占位符 5"/>
          <p:cNvSpPr>
            <a:spLocks noGrp="1"/>
          </p:cNvSpPr>
          <p:nvPr/>
        </p:nvSpPr>
        <p:spPr>
          <a:xfrm>
            <a:off x="107950" y="787400"/>
            <a:ext cx="477838" cy="365125"/>
          </a:xfrm>
          <a:prstGeom prst="rect">
            <a:avLst/>
          </a:prstGeom>
          <a:noFill/>
          <a:ln w="9525">
            <a:noFill/>
          </a:ln>
        </p:spPr>
        <p:txBody>
          <a:bodyPr/>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25" name="任意多边形: 形状 14"/>
          <p:cNvSpPr/>
          <p:nvPr>
            <p:custDataLst>
              <p:tags r:id="rId1"/>
            </p:custDataLst>
          </p:nvPr>
        </p:nvSpPr>
        <p:spPr bwMode="auto">
          <a:xfrm>
            <a:off x="2625444" y="5340523"/>
            <a:ext cx="3919253" cy="782852"/>
          </a:xfrm>
          <a:custGeom>
            <a:avLst/>
            <a:gdLst>
              <a:gd name="connsiteX0" fmla="*/ 4418 w 8836"/>
              <a:gd name="connsiteY0" fmla="*/ 1765 h 1765"/>
              <a:gd name="connsiteX1" fmla="*/ 8836 w 8836"/>
              <a:gd name="connsiteY1" fmla="*/ 789 h 1765"/>
              <a:gd name="connsiteX2" fmla="*/ 4400 w 8836"/>
              <a:gd name="connsiteY2" fmla="*/ 0 h 1765"/>
              <a:gd name="connsiteX3" fmla="*/ 0 w 8836"/>
              <a:gd name="connsiteY3" fmla="*/ 789 h 1765"/>
              <a:gd name="connsiteX4" fmla="*/ 4418 w 8836"/>
              <a:gd name="connsiteY4" fmla="*/ 1765 h 17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36" h="1765">
                <a:moveTo>
                  <a:pt x="4418" y="1765"/>
                </a:moveTo>
                <a:lnTo>
                  <a:pt x="8836" y="789"/>
                </a:lnTo>
                <a:lnTo>
                  <a:pt x="4400" y="0"/>
                </a:lnTo>
                <a:lnTo>
                  <a:pt x="0" y="789"/>
                </a:lnTo>
                <a:lnTo>
                  <a:pt x="4418" y="1765"/>
                </a:lnTo>
                <a:close/>
              </a:path>
            </a:pathLst>
          </a:custGeom>
          <a:noFill/>
          <a:ln w="6350">
            <a:gradFill>
              <a:gsLst>
                <a:gs pos="100000">
                  <a:schemeClr val="accent1">
                    <a:lumMod val="40000"/>
                    <a:lumOff val="60000"/>
                    <a:alpha val="100000"/>
                  </a:schemeClr>
                </a:gs>
                <a:gs pos="0">
                  <a:schemeClr val="accent1">
                    <a:lumMod val="60000"/>
                    <a:lumOff val="40000"/>
                    <a:alpha val="100000"/>
                  </a:schemeClr>
                </a:gs>
              </a:gsLst>
              <a:lin ang="15480000" scaled="1"/>
            </a:gradFill>
            <a:prstDash val="sysDash"/>
            <a:round/>
          </a:ln>
          <a:scene3d>
            <a:camera prst="orthographicFront"/>
            <a:lightRig rig="threePt" dir="t"/>
          </a:scene3d>
          <a:sp3d/>
        </p:spPr>
        <p:txBody>
          <a:bodyPr rot="0" spcFirstLastPara="0" vert="horz" wrap="square" lIns="79894" tIns="39947" rIns="79894" bIns="39947" numCol="1" spcCol="0" rtlCol="0" fromWordArt="0" anchor="t" anchorCtr="0" forceAA="0" compatLnSpc="1">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lvl="0" algn="l" defTabSz="914400">
              <a:buClrTx/>
              <a:buSzTx/>
              <a:buFontTx/>
            </a:pPr>
            <a:endParaRPr lang="zh-CN" altLang="en-US" sz="1575">
              <a:solidFill>
                <a:schemeClr val="tx1"/>
              </a:solidFill>
              <a:sym typeface="+mn-ea"/>
            </a:endParaRPr>
          </a:p>
        </p:txBody>
      </p:sp>
      <p:sp>
        <p:nvSpPr>
          <p:cNvPr id="26" name="任意多边形: 形状 14"/>
          <p:cNvSpPr/>
          <p:nvPr>
            <p:custDataLst>
              <p:tags r:id="rId2"/>
            </p:custDataLst>
          </p:nvPr>
        </p:nvSpPr>
        <p:spPr bwMode="auto">
          <a:xfrm>
            <a:off x="3139208" y="5786599"/>
            <a:ext cx="2891726" cy="577568"/>
          </a:xfrm>
          <a:custGeom>
            <a:avLst/>
            <a:gdLst>
              <a:gd name="connsiteX0" fmla="*/ 4418 w 8836"/>
              <a:gd name="connsiteY0" fmla="*/ 1765 h 1765"/>
              <a:gd name="connsiteX1" fmla="*/ 8836 w 8836"/>
              <a:gd name="connsiteY1" fmla="*/ 789 h 1765"/>
              <a:gd name="connsiteX2" fmla="*/ 4400 w 8836"/>
              <a:gd name="connsiteY2" fmla="*/ 0 h 1765"/>
              <a:gd name="connsiteX3" fmla="*/ 0 w 8836"/>
              <a:gd name="connsiteY3" fmla="*/ 789 h 1765"/>
              <a:gd name="connsiteX4" fmla="*/ 4418 w 8836"/>
              <a:gd name="connsiteY4" fmla="*/ 1765 h 17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36" h="1765">
                <a:moveTo>
                  <a:pt x="4418" y="1765"/>
                </a:moveTo>
                <a:lnTo>
                  <a:pt x="8836" y="789"/>
                </a:lnTo>
                <a:lnTo>
                  <a:pt x="4400" y="0"/>
                </a:lnTo>
                <a:lnTo>
                  <a:pt x="0" y="789"/>
                </a:lnTo>
                <a:lnTo>
                  <a:pt x="4418" y="1765"/>
                </a:lnTo>
                <a:close/>
              </a:path>
            </a:pathLst>
          </a:custGeom>
          <a:noFill/>
          <a:ln w="6350">
            <a:gradFill>
              <a:gsLst>
                <a:gs pos="100000">
                  <a:schemeClr val="accent1">
                    <a:lumMod val="20000"/>
                    <a:lumOff val="80000"/>
                    <a:alpha val="100000"/>
                  </a:schemeClr>
                </a:gs>
                <a:gs pos="0">
                  <a:schemeClr val="accent1">
                    <a:lumMod val="40000"/>
                    <a:lumOff val="60000"/>
                    <a:alpha val="100000"/>
                  </a:schemeClr>
                </a:gs>
              </a:gsLst>
              <a:lin ang="15480000" scaled="1"/>
            </a:gradFill>
            <a:prstDash val="sysDash"/>
            <a:round/>
          </a:ln>
          <a:scene3d>
            <a:camera prst="orthographicFront"/>
            <a:lightRig rig="threePt" dir="t"/>
          </a:scene3d>
          <a:sp3d/>
        </p:spPr>
        <p:txBody>
          <a:bodyPr rot="0" spcFirstLastPara="0" vert="horz" wrap="square" lIns="79894" tIns="39947" rIns="79894" bIns="39947" numCol="1" spcCol="0" rtlCol="0" fromWordArt="0" anchor="t" anchorCtr="0" forceAA="0" compatLnSpc="1">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lvl="0" algn="l" defTabSz="914400">
              <a:buClrTx/>
              <a:buSzTx/>
              <a:buFontTx/>
            </a:pPr>
            <a:endParaRPr lang="zh-CN" altLang="en-US" sz="1575">
              <a:solidFill>
                <a:schemeClr val="tx1"/>
              </a:solidFill>
              <a:sym typeface="+mn-ea"/>
            </a:endParaRPr>
          </a:p>
        </p:txBody>
      </p:sp>
      <p:sp>
        <p:nvSpPr>
          <p:cNvPr id="22" name="任意多边形: 形状 14"/>
          <p:cNvSpPr/>
          <p:nvPr>
            <p:custDataLst>
              <p:tags r:id="rId3"/>
            </p:custDataLst>
          </p:nvPr>
        </p:nvSpPr>
        <p:spPr bwMode="auto">
          <a:xfrm>
            <a:off x="2128879" y="4851726"/>
            <a:ext cx="4906834" cy="979259"/>
          </a:xfrm>
          <a:custGeom>
            <a:avLst/>
            <a:gdLst>
              <a:gd name="connsiteX0" fmla="*/ 4418 w 8836"/>
              <a:gd name="connsiteY0" fmla="*/ 1765 h 1765"/>
              <a:gd name="connsiteX1" fmla="*/ 8836 w 8836"/>
              <a:gd name="connsiteY1" fmla="*/ 789 h 1765"/>
              <a:gd name="connsiteX2" fmla="*/ 4400 w 8836"/>
              <a:gd name="connsiteY2" fmla="*/ 0 h 1765"/>
              <a:gd name="connsiteX3" fmla="*/ 0 w 8836"/>
              <a:gd name="connsiteY3" fmla="*/ 789 h 1765"/>
              <a:gd name="connsiteX4" fmla="*/ 4418 w 8836"/>
              <a:gd name="connsiteY4" fmla="*/ 1765 h 17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44" h="1765">
                <a:moveTo>
                  <a:pt x="4405" y="0"/>
                </a:moveTo>
                <a:lnTo>
                  <a:pt x="7835" y="610"/>
                </a:lnTo>
                <a:lnTo>
                  <a:pt x="8844" y="610"/>
                </a:lnTo>
                <a:lnTo>
                  <a:pt x="8844" y="788"/>
                </a:lnTo>
                <a:lnTo>
                  <a:pt x="8835" y="788"/>
                </a:lnTo>
                <a:lnTo>
                  <a:pt x="8841" y="789"/>
                </a:lnTo>
                <a:lnTo>
                  <a:pt x="4423" y="1765"/>
                </a:lnTo>
                <a:lnTo>
                  <a:pt x="5" y="789"/>
                </a:lnTo>
                <a:lnTo>
                  <a:pt x="11" y="788"/>
                </a:lnTo>
                <a:lnTo>
                  <a:pt x="0" y="788"/>
                </a:lnTo>
                <a:lnTo>
                  <a:pt x="0" y="610"/>
                </a:lnTo>
                <a:lnTo>
                  <a:pt x="1003" y="610"/>
                </a:lnTo>
                <a:lnTo>
                  <a:pt x="4405" y="0"/>
                </a:lnTo>
                <a:close/>
              </a:path>
            </a:pathLst>
          </a:custGeom>
          <a:gradFill>
            <a:gsLst>
              <a:gs pos="0">
                <a:schemeClr val="accent1">
                  <a:lumMod val="60000"/>
                  <a:lumOff val="40000"/>
                  <a:alpha val="100000"/>
                </a:schemeClr>
              </a:gs>
              <a:gs pos="100000">
                <a:schemeClr val="accent1">
                  <a:lumMod val="60000"/>
                  <a:lumOff val="40000"/>
                  <a:alpha val="100000"/>
                </a:schemeClr>
              </a:gs>
              <a:gs pos="46000">
                <a:schemeClr val="accent1">
                  <a:alpha val="100000"/>
                </a:schemeClr>
              </a:gs>
            </a:gsLst>
            <a:lin ang="0" scaled="0"/>
          </a:gradFill>
          <a:ln w="9525">
            <a:noFill/>
            <a:round/>
          </a:ln>
          <a:scene3d>
            <a:camera prst="orthographicFront"/>
            <a:lightRig rig="threePt" dir="t"/>
          </a:scene3d>
          <a:sp3d/>
        </p:spPr>
        <p:txBody>
          <a:bodyPr rot="0" spcFirstLastPara="0" vert="horz" wrap="square" lIns="79894" tIns="39947" rIns="79894" bIns="39947" numCol="1" spcCol="0" rtlCol="0" fromWordArt="0" anchor="t" anchorCtr="0" forceAA="0" compatLnSpc="1">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lvl="0" algn="l" defTabSz="914400">
              <a:buClrTx/>
              <a:buSzTx/>
              <a:buFontTx/>
            </a:pPr>
            <a:endParaRPr lang="zh-CN" altLang="en-US" sz="1575">
              <a:solidFill>
                <a:schemeClr val="tx1"/>
              </a:solidFill>
              <a:sym typeface="+mn-ea"/>
            </a:endParaRPr>
          </a:p>
        </p:txBody>
      </p:sp>
      <p:sp>
        <p:nvSpPr>
          <p:cNvPr id="2" name="图形 7"/>
          <p:cNvSpPr/>
          <p:nvPr>
            <p:custDataLst>
              <p:tags r:id="rId4"/>
            </p:custDataLst>
          </p:nvPr>
        </p:nvSpPr>
        <p:spPr>
          <a:xfrm>
            <a:off x="2131653" y="2743962"/>
            <a:ext cx="4902951" cy="2455082"/>
          </a:xfrm>
          <a:custGeom>
            <a:avLst/>
            <a:gdLst>
              <a:gd name="connsiteX0" fmla="*/ 4371527 w 4371593"/>
              <a:gd name="connsiteY0" fmla="*/ 2185549 h 2185796"/>
              <a:gd name="connsiteX1" fmla="*/ 2185730 w 4371593"/>
              <a:gd name="connsiteY1" fmla="*/ -248 h 2185796"/>
              <a:gd name="connsiteX2" fmla="*/ -68 w 4371593"/>
              <a:gd name="connsiteY2" fmla="*/ 2185549 h 2185796"/>
            </a:gdLst>
            <a:ahLst/>
            <a:cxnLst>
              <a:cxn ang="0">
                <a:pos x="connsiteX0" y="connsiteY0"/>
              </a:cxn>
              <a:cxn ang="0">
                <a:pos x="connsiteX1" y="connsiteY1"/>
              </a:cxn>
              <a:cxn ang="0">
                <a:pos x="connsiteX2" y="connsiteY2"/>
              </a:cxn>
            </a:cxnLst>
            <a:rect l="l" t="t" r="r" b="b"/>
            <a:pathLst>
              <a:path w="4371593" h="2185796">
                <a:moveTo>
                  <a:pt x="4371527" y="2185549"/>
                </a:moveTo>
                <a:cubicBezTo>
                  <a:pt x="4371527" y="978351"/>
                  <a:pt x="3392928" y="-248"/>
                  <a:pt x="2185730" y="-248"/>
                </a:cubicBezTo>
                <a:cubicBezTo>
                  <a:pt x="978531" y="-248"/>
                  <a:pt x="-68" y="978351"/>
                  <a:pt x="-68" y="2185549"/>
                </a:cubicBezTo>
              </a:path>
            </a:pathLst>
          </a:custGeom>
          <a:noFill/>
          <a:ln w="9525" cap="flat">
            <a:solidFill>
              <a:schemeClr val="accent2">
                <a:lumMod val="20000"/>
                <a:lumOff val="80000"/>
              </a:schemeClr>
            </a:solidFill>
            <a:prstDash val="solid"/>
            <a:miter/>
          </a:ln>
          <a:extLst>
            <a:ext uri="{909E8E84-426E-40DD-AFC4-6F175D3DCCD1}">
              <a14:hiddenFill xmlns:a14="http://schemas.microsoft.com/office/drawing/2010/main">
                <a:solidFill>
                  <a:srgbClr val="FFFFFF"/>
                </a:solidFill>
              </a14:hiddenFill>
            </a:ext>
          </a:extLst>
        </p:spPr>
        <p:txBody>
          <a:bodyPr rot="0" spcFirstLastPara="0" vertOverflow="overflow" horzOverflow="overflow" vert="horz" wrap="square" lIns="79894" tIns="39947" rIns="79894" bIns="39947"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575">
              <a:solidFill>
                <a:schemeClr val="tx1"/>
              </a:solidFill>
            </a:endParaRPr>
          </a:p>
        </p:txBody>
      </p:sp>
      <p:sp>
        <p:nvSpPr>
          <p:cNvPr id="21" name="任意多边形: 形状 14"/>
          <p:cNvSpPr/>
          <p:nvPr>
            <p:custDataLst>
              <p:tags r:id="rId5"/>
            </p:custDataLst>
          </p:nvPr>
        </p:nvSpPr>
        <p:spPr bwMode="auto">
          <a:xfrm>
            <a:off x="2131653" y="4758516"/>
            <a:ext cx="4902396" cy="979259"/>
          </a:xfrm>
          <a:custGeom>
            <a:avLst/>
            <a:gdLst>
              <a:gd name="connsiteX0" fmla="*/ 4418 w 8836"/>
              <a:gd name="connsiteY0" fmla="*/ 1765 h 1765"/>
              <a:gd name="connsiteX1" fmla="*/ 8836 w 8836"/>
              <a:gd name="connsiteY1" fmla="*/ 789 h 1765"/>
              <a:gd name="connsiteX2" fmla="*/ 4400 w 8836"/>
              <a:gd name="connsiteY2" fmla="*/ 0 h 1765"/>
              <a:gd name="connsiteX3" fmla="*/ 0 w 8836"/>
              <a:gd name="connsiteY3" fmla="*/ 789 h 1765"/>
              <a:gd name="connsiteX4" fmla="*/ 4418 w 8836"/>
              <a:gd name="connsiteY4" fmla="*/ 1765 h 17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36" h="1765">
                <a:moveTo>
                  <a:pt x="4418" y="1765"/>
                </a:moveTo>
                <a:lnTo>
                  <a:pt x="8836" y="789"/>
                </a:lnTo>
                <a:lnTo>
                  <a:pt x="4400" y="0"/>
                </a:lnTo>
                <a:lnTo>
                  <a:pt x="0" y="789"/>
                </a:lnTo>
                <a:lnTo>
                  <a:pt x="4418" y="1765"/>
                </a:lnTo>
                <a:close/>
              </a:path>
            </a:pathLst>
          </a:custGeom>
          <a:gradFill>
            <a:gsLst>
              <a:gs pos="0">
                <a:schemeClr val="accent1">
                  <a:lumMod val="60000"/>
                  <a:lumOff val="40000"/>
                  <a:alpha val="100000"/>
                </a:schemeClr>
              </a:gs>
              <a:gs pos="100000">
                <a:schemeClr val="bg1"/>
              </a:gs>
            </a:gsLst>
            <a:lin ang="5400000" scaled="0"/>
          </a:gradFill>
          <a:ln w="9525">
            <a:gradFill>
              <a:gsLst>
                <a:gs pos="54000">
                  <a:schemeClr val="bg1"/>
                </a:gs>
                <a:gs pos="100000">
                  <a:schemeClr val="accent1">
                    <a:lumMod val="75000"/>
                    <a:alpha val="100000"/>
                  </a:schemeClr>
                </a:gs>
              </a:gsLst>
              <a:lin ang="5880000" scaled="1"/>
            </a:gradFill>
          </a:ln>
          <a:effectLst>
            <a:outerShdw blurRad="508000" dist="317500" dir="5400000" sx="86000" sy="86000" algn="ctr" rotWithShape="0">
              <a:schemeClr val="accent1">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9894" tIns="39947" rIns="79894" bIns="39947"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buClrTx/>
              <a:buSzTx/>
              <a:buFontTx/>
            </a:pPr>
            <a:endParaRPr lang="zh-CN" altLang="en-US" sz="1575" b="1" dirty="0">
              <a:solidFill>
                <a:schemeClr val="accent1"/>
              </a:solidFill>
              <a:latin typeface="+mj-ea"/>
              <a:ea typeface="+mj-ea"/>
              <a:cs typeface="+mj-ea"/>
              <a:sym typeface="+mn-ea"/>
            </a:endParaRPr>
          </a:p>
        </p:txBody>
      </p:sp>
      <p:sp>
        <p:nvSpPr>
          <p:cNvPr id="30" name="椭圆 29"/>
          <p:cNvSpPr/>
          <p:nvPr>
            <p:custDataLst>
              <p:tags r:id="rId6"/>
            </p:custDataLst>
          </p:nvPr>
        </p:nvSpPr>
        <p:spPr>
          <a:xfrm>
            <a:off x="2087822" y="4209243"/>
            <a:ext cx="373394" cy="373394"/>
          </a:xfrm>
          <a:prstGeom prst="ellipse">
            <a:avLst/>
          </a:prstGeom>
          <a:gradFill>
            <a:gsLst>
              <a:gs pos="0">
                <a:schemeClr val="accent1">
                  <a:alpha val="100000"/>
                </a:schemeClr>
              </a:gs>
              <a:gs pos="100000">
                <a:schemeClr val="accent1">
                  <a:lumMod val="80000"/>
                  <a:lumOff val="20000"/>
                  <a:alpha val="100000"/>
                </a:schemeClr>
              </a:gs>
            </a:gsLst>
            <a:lin ang="16200000" scaled="0"/>
          </a:gradFill>
          <a:ln w="3175">
            <a:solidFill>
              <a:schemeClr val="bg1"/>
            </a:solidFill>
          </a:ln>
          <a:effectLst>
            <a:outerShdw blurRad="203200" dist="38100" dir="5400000" algn="t"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9894" tIns="39947" rIns="79894" bIns="39947" numCol="1" spcCol="0" rtlCol="0" fromWordArt="0" anchor="ctr" anchorCtr="0" forceAA="0" compatLnSpc="1">
            <a:noAutofit/>
          </a:bodyPr>
          <a:lstStyle/>
          <a:p>
            <a:pPr lvl="0" algn="ctr">
              <a:buClrTx/>
              <a:buSzTx/>
              <a:buFontTx/>
            </a:pPr>
            <a:endParaRPr lang="zh-CN" altLang="en-US" sz="1575">
              <a:solidFill>
                <a:schemeClr val="lt1"/>
              </a:solidFill>
              <a:sym typeface="+mn-ea"/>
            </a:endParaRPr>
          </a:p>
        </p:txBody>
      </p:sp>
      <p:sp>
        <p:nvSpPr>
          <p:cNvPr id="33" name="椭圆 32"/>
          <p:cNvSpPr/>
          <p:nvPr>
            <p:custDataLst>
              <p:tags r:id="rId7"/>
            </p:custDataLst>
          </p:nvPr>
        </p:nvSpPr>
        <p:spPr>
          <a:xfrm>
            <a:off x="3042114" y="2995296"/>
            <a:ext cx="373394" cy="373394"/>
          </a:xfrm>
          <a:prstGeom prst="ellipse">
            <a:avLst/>
          </a:prstGeom>
          <a:gradFill>
            <a:gsLst>
              <a:gs pos="0">
                <a:schemeClr val="accent2">
                  <a:alpha val="100000"/>
                </a:schemeClr>
              </a:gs>
              <a:gs pos="100000">
                <a:schemeClr val="accent2">
                  <a:lumMod val="80000"/>
                  <a:lumOff val="20000"/>
                  <a:alpha val="100000"/>
                </a:schemeClr>
              </a:gs>
            </a:gsLst>
            <a:lin ang="16200000" scaled="0"/>
          </a:gradFill>
          <a:ln w="3175">
            <a:solidFill>
              <a:schemeClr val="bg1"/>
            </a:solidFill>
          </a:ln>
          <a:effectLst>
            <a:outerShdw blurRad="203200" dist="38100" dir="5400000" algn="t" rotWithShape="0">
              <a:schemeClr val="accent2">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9894" tIns="39947" rIns="79894" bIns="39947" numCol="1" spcCol="0" rtlCol="0" fromWordArt="0" anchor="ctr" anchorCtr="0" forceAA="0" compatLnSpc="1">
            <a:noAutofit/>
          </a:bodyPr>
          <a:lstStyle/>
          <a:p>
            <a:pPr lvl="0" algn="ctr">
              <a:buClrTx/>
              <a:buSzTx/>
              <a:buFontTx/>
            </a:pPr>
            <a:endParaRPr lang="zh-CN" altLang="en-US" sz="1575">
              <a:solidFill>
                <a:schemeClr val="lt1"/>
              </a:solidFill>
              <a:sym typeface="+mn-ea"/>
            </a:endParaRPr>
          </a:p>
        </p:txBody>
      </p:sp>
      <p:sp>
        <p:nvSpPr>
          <p:cNvPr id="35" name="椭圆 34"/>
          <p:cNvSpPr/>
          <p:nvPr>
            <p:custDataLst>
              <p:tags r:id="rId8"/>
            </p:custDataLst>
          </p:nvPr>
        </p:nvSpPr>
        <p:spPr>
          <a:xfrm>
            <a:off x="6718356" y="4209243"/>
            <a:ext cx="373394" cy="373394"/>
          </a:xfrm>
          <a:prstGeom prst="ellipse">
            <a:avLst/>
          </a:prstGeom>
          <a:gradFill>
            <a:gsLst>
              <a:gs pos="0">
                <a:schemeClr val="accent2">
                  <a:alpha val="100000"/>
                </a:schemeClr>
              </a:gs>
              <a:gs pos="100000">
                <a:schemeClr val="accent2">
                  <a:lumMod val="80000"/>
                  <a:lumOff val="20000"/>
                  <a:alpha val="100000"/>
                </a:schemeClr>
              </a:gs>
            </a:gsLst>
            <a:lin ang="16200000" scaled="0"/>
          </a:gradFill>
          <a:ln w="3175">
            <a:solidFill>
              <a:schemeClr val="bg1"/>
            </a:solidFill>
          </a:ln>
          <a:effectLst>
            <a:outerShdw blurRad="203200" dist="38100" dir="5400000" algn="t" rotWithShape="0">
              <a:schemeClr val="accent2">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9894" tIns="39947" rIns="79894" bIns="39947" numCol="1" spcCol="0" rtlCol="0" fromWordArt="0" anchor="ctr" anchorCtr="0" forceAA="0" compatLnSpc="1">
            <a:noAutofit/>
          </a:bodyPr>
          <a:lstStyle/>
          <a:p>
            <a:pPr lvl="0" algn="ctr">
              <a:buClrTx/>
              <a:buSzTx/>
              <a:buFontTx/>
            </a:pPr>
            <a:endParaRPr lang="zh-CN" altLang="en-US" sz="1575">
              <a:solidFill>
                <a:schemeClr val="lt1"/>
              </a:solidFill>
              <a:sym typeface="+mn-ea"/>
            </a:endParaRPr>
          </a:p>
        </p:txBody>
      </p:sp>
      <p:sp>
        <p:nvSpPr>
          <p:cNvPr id="38" name="椭圆 37"/>
          <p:cNvSpPr/>
          <p:nvPr>
            <p:custDataLst>
              <p:tags r:id="rId9"/>
            </p:custDataLst>
          </p:nvPr>
        </p:nvSpPr>
        <p:spPr>
          <a:xfrm>
            <a:off x="5745755" y="2985864"/>
            <a:ext cx="373394" cy="373394"/>
          </a:xfrm>
          <a:prstGeom prst="ellipse">
            <a:avLst/>
          </a:prstGeom>
          <a:gradFill>
            <a:gsLst>
              <a:gs pos="0">
                <a:schemeClr val="accent1">
                  <a:alpha val="100000"/>
                </a:schemeClr>
              </a:gs>
              <a:gs pos="100000">
                <a:schemeClr val="accent1">
                  <a:lumMod val="80000"/>
                  <a:lumOff val="20000"/>
                  <a:alpha val="100000"/>
                </a:schemeClr>
              </a:gs>
            </a:gsLst>
            <a:lin ang="16200000" scaled="0"/>
          </a:gradFill>
          <a:ln w="3175">
            <a:solidFill>
              <a:schemeClr val="bg1"/>
            </a:solidFill>
          </a:ln>
          <a:effectLst>
            <a:outerShdw blurRad="203200" dist="38100" dir="5400000" algn="t"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9894" tIns="39947" rIns="79894" bIns="39947" numCol="1" spcCol="0" rtlCol="0" fromWordArt="0" anchor="ctr" anchorCtr="0" forceAA="0" compatLnSpc="1">
            <a:noAutofit/>
          </a:bodyPr>
          <a:lstStyle/>
          <a:p>
            <a:pPr lvl="0" algn="ctr">
              <a:buClrTx/>
              <a:buSzTx/>
              <a:buFontTx/>
            </a:pPr>
            <a:endParaRPr lang="zh-CN" altLang="en-US" sz="1575">
              <a:solidFill>
                <a:schemeClr val="lt1"/>
              </a:solidFill>
              <a:sym typeface="+mn-ea"/>
            </a:endParaRPr>
          </a:p>
        </p:txBody>
      </p:sp>
      <p:sp>
        <p:nvSpPr>
          <p:cNvPr id="12" name="矩形 11"/>
          <p:cNvSpPr/>
          <p:nvPr>
            <p:custDataLst>
              <p:tags r:id="rId10"/>
            </p:custDataLst>
          </p:nvPr>
        </p:nvSpPr>
        <p:spPr>
          <a:xfrm>
            <a:off x="7268738" y="3921291"/>
            <a:ext cx="1799284" cy="610858"/>
          </a:xfrm>
          <a:prstGeom prst="rect">
            <a:avLst/>
          </a:prstGeom>
          <a:noFill/>
        </p:spPr>
        <p:txBody>
          <a:bodyPr wrap="square" lIns="0" tIns="0" rIns="0" bIns="0" rtlCol="0" anchor="b">
            <a:noAutofit/>
          </a:bodyPr>
          <a:lstStyle/>
          <a:p>
            <a:pPr algn="just">
              <a:spcBef>
                <a:spcPct val="0"/>
              </a:spcBef>
              <a:spcAft>
                <a:spcPct val="0"/>
              </a:spcAft>
            </a:pPr>
            <a:r>
              <a:rPr lang="zh-CN" altLang="en-US" sz="1800" b="1">
                <a:solidFill>
                  <a:schemeClr val="accent2"/>
                </a:solidFill>
                <a:latin typeface="+mn-ea"/>
                <a:cs typeface="+mn-ea"/>
                <a:sym typeface="+mn-ea"/>
              </a:rPr>
              <a:t>长远发展原则</a:t>
            </a:r>
            <a:endParaRPr lang="zh-CN" altLang="en-US" sz="1800" b="1">
              <a:solidFill>
                <a:schemeClr val="accent2"/>
              </a:solidFill>
              <a:latin typeface="+mn-ea"/>
              <a:cs typeface="+mn-ea"/>
              <a:sym typeface="+mn-ea"/>
            </a:endParaRPr>
          </a:p>
        </p:txBody>
      </p:sp>
      <p:sp>
        <p:nvSpPr>
          <p:cNvPr id="24" name="任意多边形: 形状 14"/>
          <p:cNvSpPr/>
          <p:nvPr>
            <p:custDataLst>
              <p:tags r:id="rId11"/>
            </p:custDataLst>
          </p:nvPr>
        </p:nvSpPr>
        <p:spPr bwMode="auto">
          <a:xfrm>
            <a:off x="1560188" y="4701924"/>
            <a:ext cx="6049210" cy="1208399"/>
          </a:xfrm>
          <a:custGeom>
            <a:avLst/>
            <a:gdLst>
              <a:gd name="connsiteX0" fmla="*/ 4418 w 8836"/>
              <a:gd name="connsiteY0" fmla="*/ 1765 h 1765"/>
              <a:gd name="connsiteX1" fmla="*/ 8836 w 8836"/>
              <a:gd name="connsiteY1" fmla="*/ 789 h 1765"/>
              <a:gd name="connsiteX2" fmla="*/ 4400 w 8836"/>
              <a:gd name="connsiteY2" fmla="*/ 0 h 1765"/>
              <a:gd name="connsiteX3" fmla="*/ 0 w 8836"/>
              <a:gd name="connsiteY3" fmla="*/ 789 h 1765"/>
              <a:gd name="connsiteX4" fmla="*/ 4418 w 8836"/>
              <a:gd name="connsiteY4" fmla="*/ 1765 h 17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36" h="1765">
                <a:moveTo>
                  <a:pt x="4418" y="1765"/>
                </a:moveTo>
                <a:lnTo>
                  <a:pt x="8836" y="789"/>
                </a:lnTo>
                <a:lnTo>
                  <a:pt x="4400" y="0"/>
                </a:lnTo>
                <a:lnTo>
                  <a:pt x="0" y="789"/>
                </a:lnTo>
                <a:lnTo>
                  <a:pt x="4418" y="1765"/>
                </a:lnTo>
                <a:close/>
              </a:path>
            </a:pathLst>
          </a:custGeom>
          <a:noFill/>
          <a:ln w="6350">
            <a:gradFill>
              <a:gsLst>
                <a:gs pos="100000">
                  <a:schemeClr val="accent1">
                    <a:lumMod val="20000"/>
                    <a:lumOff val="80000"/>
                    <a:alpha val="100000"/>
                  </a:schemeClr>
                </a:gs>
                <a:gs pos="0">
                  <a:schemeClr val="accent1">
                    <a:alpha val="100000"/>
                  </a:schemeClr>
                </a:gs>
              </a:gsLst>
              <a:lin ang="15480000" scaled="1"/>
            </a:gradFill>
            <a:prstDash val="sysDash"/>
            <a:round/>
          </a:ln>
          <a:scene3d>
            <a:camera prst="orthographicFront"/>
            <a:lightRig rig="threePt" dir="t"/>
          </a:scene3d>
          <a:sp3d/>
        </p:spPr>
        <p:txBody>
          <a:bodyPr rot="0" spcFirstLastPara="0" vert="horz" wrap="square" lIns="79894" tIns="39947" rIns="79894" bIns="39947" numCol="1" spcCol="0" rtlCol="0" fromWordArt="0" anchor="t" anchorCtr="0" forceAA="0" compatLnSpc="1">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lvl="0" algn="l" defTabSz="914400">
              <a:buClrTx/>
              <a:buSzTx/>
              <a:buFontTx/>
            </a:pPr>
            <a:endParaRPr lang="zh-CN" altLang="en-US" sz="1575">
              <a:solidFill>
                <a:schemeClr val="tx1"/>
              </a:solidFill>
              <a:sym typeface="+mn-ea"/>
            </a:endParaRPr>
          </a:p>
        </p:txBody>
      </p:sp>
      <p:sp>
        <p:nvSpPr>
          <p:cNvPr id="15" name="矩形 14"/>
          <p:cNvSpPr/>
          <p:nvPr>
            <p:custDataLst>
              <p:tags r:id="rId12"/>
            </p:custDataLst>
          </p:nvPr>
        </p:nvSpPr>
        <p:spPr>
          <a:xfrm>
            <a:off x="6300021" y="2694583"/>
            <a:ext cx="1799284" cy="610858"/>
          </a:xfrm>
          <a:prstGeom prst="rect">
            <a:avLst/>
          </a:prstGeom>
          <a:noFill/>
        </p:spPr>
        <p:txBody>
          <a:bodyPr wrap="square" lIns="0" tIns="0" rIns="0" bIns="0" rtlCol="0" anchor="b">
            <a:noAutofit/>
          </a:bodyPr>
          <a:lstStyle/>
          <a:p>
            <a:pPr algn="just">
              <a:spcBef>
                <a:spcPct val="0"/>
              </a:spcBef>
              <a:spcAft>
                <a:spcPct val="0"/>
              </a:spcAft>
            </a:pPr>
            <a:r>
              <a:rPr lang="zh-CN" altLang="en-US" sz="1800" b="1">
                <a:solidFill>
                  <a:schemeClr val="accent1"/>
                </a:solidFill>
                <a:latin typeface="+mn-ea"/>
                <a:cs typeface="+mn-ea"/>
                <a:sym typeface="+mn-ea"/>
              </a:rPr>
              <a:t>接近用户原则</a:t>
            </a:r>
            <a:endParaRPr lang="zh-CN" altLang="en-US" sz="1800" b="1">
              <a:solidFill>
                <a:schemeClr val="accent1"/>
              </a:solidFill>
              <a:latin typeface="+mn-ea"/>
              <a:cs typeface="+mn-ea"/>
              <a:sym typeface="+mn-ea"/>
            </a:endParaRPr>
          </a:p>
        </p:txBody>
      </p:sp>
      <p:sp>
        <p:nvSpPr>
          <p:cNvPr id="16" name="矩形 15"/>
          <p:cNvSpPr/>
          <p:nvPr>
            <p:custDataLst>
              <p:tags r:id="rId13"/>
            </p:custDataLst>
          </p:nvPr>
        </p:nvSpPr>
        <p:spPr>
          <a:xfrm>
            <a:off x="121538" y="3921291"/>
            <a:ext cx="1799284" cy="610858"/>
          </a:xfrm>
          <a:prstGeom prst="rect">
            <a:avLst/>
          </a:prstGeom>
          <a:noFill/>
        </p:spPr>
        <p:txBody>
          <a:bodyPr wrap="square" lIns="0" tIns="0" rIns="0" bIns="0" rtlCol="0" anchor="b">
            <a:noAutofit/>
          </a:bodyPr>
          <a:lstStyle/>
          <a:p>
            <a:pPr algn="r">
              <a:spcBef>
                <a:spcPct val="0"/>
              </a:spcBef>
              <a:spcAft>
                <a:spcPct val="0"/>
              </a:spcAft>
            </a:pPr>
            <a:r>
              <a:rPr lang="zh-CN" altLang="en-US" sz="1800" b="1">
                <a:solidFill>
                  <a:schemeClr val="accent1"/>
                </a:solidFill>
                <a:latin typeface="+mn-ea"/>
                <a:cs typeface="+mn-ea"/>
                <a:sym typeface="+mn-ea"/>
              </a:rPr>
              <a:t>费用原则</a:t>
            </a:r>
            <a:endParaRPr lang="zh-CN" altLang="en-US" sz="1800" b="1">
              <a:solidFill>
                <a:schemeClr val="accent1"/>
              </a:solidFill>
              <a:latin typeface="+mn-ea"/>
              <a:cs typeface="+mn-ea"/>
              <a:sym typeface="+mn-ea"/>
            </a:endParaRPr>
          </a:p>
        </p:txBody>
      </p:sp>
      <p:sp>
        <p:nvSpPr>
          <p:cNvPr id="17" name="矩形 16"/>
          <p:cNvSpPr/>
          <p:nvPr>
            <p:custDataLst>
              <p:tags r:id="rId14"/>
            </p:custDataLst>
          </p:nvPr>
        </p:nvSpPr>
        <p:spPr>
          <a:xfrm>
            <a:off x="1075275" y="2704015"/>
            <a:ext cx="1799284" cy="610858"/>
          </a:xfrm>
          <a:prstGeom prst="rect">
            <a:avLst/>
          </a:prstGeom>
          <a:noFill/>
        </p:spPr>
        <p:txBody>
          <a:bodyPr wrap="square" lIns="0" tIns="0" rIns="0" bIns="0" rtlCol="0" anchor="b">
            <a:noAutofit/>
          </a:bodyPr>
          <a:lstStyle/>
          <a:p>
            <a:pPr algn="r">
              <a:spcBef>
                <a:spcPct val="0"/>
              </a:spcBef>
              <a:spcAft>
                <a:spcPct val="0"/>
              </a:spcAft>
            </a:pPr>
            <a:r>
              <a:rPr lang="zh-CN" altLang="en-US" sz="1800" b="1">
                <a:solidFill>
                  <a:schemeClr val="accent2"/>
                </a:solidFill>
                <a:latin typeface="+mn-ea"/>
                <a:cs typeface="+mn-ea"/>
                <a:sym typeface="+mn-ea"/>
              </a:rPr>
              <a:t>集聚人才原则</a:t>
            </a:r>
            <a:endParaRPr lang="zh-CN" altLang="en-US" sz="1800" b="1">
              <a:solidFill>
                <a:schemeClr val="accent2"/>
              </a:solidFill>
              <a:latin typeface="+mn-ea"/>
              <a:cs typeface="+mn-ea"/>
              <a:sym typeface="+mn-ea"/>
            </a:endParaRPr>
          </a:p>
        </p:txBody>
      </p:sp>
      <p:pic>
        <p:nvPicPr>
          <p:cNvPr id="62" name="图片 61" descr="343435383038363b343532323339393bd6b4d0d0d5aad2aa"/>
          <p:cNvPicPr/>
          <p:nvPr>
            <p:custDataLst>
              <p:tags r:id="rId15"/>
            </p:custDataLst>
          </p:nvPr>
        </p:nvPicPr>
        <p:blipFill>
          <a:blip r:embed="rId16"/>
          <a:stretch>
            <a:fillRect/>
          </a:stretch>
        </p:blipFill>
        <p:spPr>
          <a:xfrm>
            <a:off x="6816005" y="4290802"/>
            <a:ext cx="188726" cy="195017"/>
          </a:xfrm>
          <a:prstGeom prst="rect">
            <a:avLst/>
          </a:prstGeom>
          <a:effectLst/>
        </p:spPr>
      </p:pic>
      <p:sp>
        <p:nvSpPr>
          <p:cNvPr id="18" name="图片 60" descr="343439383331313b343532303032383bbfcdbba7b9dcc0ed"/>
          <p:cNvSpPr/>
          <p:nvPr>
            <p:custDataLst>
              <p:tags r:id="rId17"/>
            </p:custDataLst>
          </p:nvPr>
        </p:nvSpPr>
        <p:spPr>
          <a:xfrm>
            <a:off x="5836191" y="3068532"/>
            <a:ext cx="197479" cy="197212"/>
          </a:xfrm>
          <a:custGeom>
            <a:avLst/>
            <a:gdLst>
              <a:gd name="connsiteX0" fmla="*/ 171012 w 226017"/>
              <a:gd name="connsiteY0" fmla="*/ 176720 h 225712"/>
              <a:gd name="connsiteX1" fmla="*/ 123092 w 226017"/>
              <a:gd name="connsiteY1" fmla="*/ 139423 h 225712"/>
              <a:gd name="connsiteX2" fmla="*/ 120254 w 226017"/>
              <a:gd name="connsiteY2" fmla="*/ 131590 h 225712"/>
              <a:gd name="connsiteX3" fmla="*/ 120254 w 226017"/>
              <a:gd name="connsiteY3" fmla="*/ 131473 h 225712"/>
              <a:gd name="connsiteX4" fmla="*/ 120594 w 226017"/>
              <a:gd name="connsiteY4" fmla="*/ 130772 h 225712"/>
              <a:gd name="connsiteX5" fmla="*/ 138536 w 226017"/>
              <a:gd name="connsiteY5" fmla="*/ 80847 h 225712"/>
              <a:gd name="connsiteX6" fmla="*/ 119799 w 226017"/>
              <a:gd name="connsiteY6" fmla="*/ 27532 h 225712"/>
              <a:gd name="connsiteX7" fmla="*/ 118777 w 226017"/>
              <a:gd name="connsiteY7" fmla="*/ 20868 h 225712"/>
              <a:gd name="connsiteX8" fmla="*/ 149891 w 226017"/>
              <a:gd name="connsiteY8" fmla="*/ 173 h 225712"/>
              <a:gd name="connsiteX9" fmla="*/ 190771 w 226017"/>
              <a:gd name="connsiteY9" fmla="*/ 36418 h 225712"/>
              <a:gd name="connsiteX10" fmla="*/ 177145 w 226017"/>
              <a:gd name="connsiteY10" fmla="*/ 90201 h 225712"/>
              <a:gd name="connsiteX11" fmla="*/ 172602 w 226017"/>
              <a:gd name="connsiteY11" fmla="*/ 96047 h 225712"/>
              <a:gd name="connsiteX12" fmla="*/ 172147 w 226017"/>
              <a:gd name="connsiteY12" fmla="*/ 105050 h 225712"/>
              <a:gd name="connsiteX13" fmla="*/ 173851 w 226017"/>
              <a:gd name="connsiteY13" fmla="*/ 107972 h 225712"/>
              <a:gd name="connsiteX14" fmla="*/ 187478 w 226017"/>
              <a:gd name="connsiteY14" fmla="*/ 114871 h 225712"/>
              <a:gd name="connsiteX15" fmla="*/ 202240 w 226017"/>
              <a:gd name="connsiteY15" fmla="*/ 121886 h 225712"/>
              <a:gd name="connsiteX16" fmla="*/ 224951 w 226017"/>
              <a:gd name="connsiteY16" fmla="*/ 142931 h 225712"/>
              <a:gd name="connsiteX17" fmla="*/ 222679 w 226017"/>
              <a:gd name="connsiteY17" fmla="*/ 165145 h 225712"/>
              <a:gd name="connsiteX18" fmla="*/ 176577 w 226017"/>
              <a:gd name="connsiteY18" fmla="*/ 179877 h 225712"/>
              <a:gd name="connsiteX19" fmla="*/ 171012 w 226017"/>
              <a:gd name="connsiteY19" fmla="*/ 176720 h 225712"/>
              <a:gd name="connsiteX20" fmla="*/ 114 w 226017"/>
              <a:gd name="connsiteY20" fmla="*/ 200104 h 225712"/>
              <a:gd name="connsiteX21" fmla="*/ 114 w 226017"/>
              <a:gd name="connsiteY21" fmla="*/ 191920 h 225712"/>
              <a:gd name="connsiteX22" fmla="*/ 2385 w 226017"/>
              <a:gd name="connsiteY22" fmla="*/ 184905 h 225712"/>
              <a:gd name="connsiteX23" fmla="*/ 23620 w 226017"/>
              <a:gd name="connsiteY23" fmla="*/ 164093 h 225712"/>
              <a:gd name="connsiteX24" fmla="*/ 24301 w 226017"/>
              <a:gd name="connsiteY24" fmla="*/ 163625 h 225712"/>
              <a:gd name="connsiteX25" fmla="*/ 45535 w 226017"/>
              <a:gd name="connsiteY25" fmla="*/ 153337 h 225712"/>
              <a:gd name="connsiteX26" fmla="*/ 52349 w 226017"/>
              <a:gd name="connsiteY26" fmla="*/ 150414 h 225712"/>
              <a:gd name="connsiteX27" fmla="*/ 54279 w 226017"/>
              <a:gd name="connsiteY27" fmla="*/ 148894 h 225712"/>
              <a:gd name="connsiteX28" fmla="*/ 57913 w 226017"/>
              <a:gd name="connsiteY28" fmla="*/ 129953 h 225712"/>
              <a:gd name="connsiteX29" fmla="*/ 53484 w 226017"/>
              <a:gd name="connsiteY29" fmla="*/ 124224 h 225712"/>
              <a:gd name="connsiteX30" fmla="*/ 53257 w 226017"/>
              <a:gd name="connsiteY30" fmla="*/ 123991 h 225712"/>
              <a:gd name="connsiteX31" fmla="*/ 36338 w 226017"/>
              <a:gd name="connsiteY31" fmla="*/ 69155 h 225712"/>
              <a:gd name="connsiteX32" fmla="*/ 78353 w 226017"/>
              <a:gd name="connsiteY32" fmla="*/ 29403 h 225712"/>
              <a:gd name="connsiteX33" fmla="*/ 121503 w 226017"/>
              <a:gd name="connsiteY33" fmla="*/ 68922 h 225712"/>
              <a:gd name="connsiteX34" fmla="*/ 121616 w 226017"/>
              <a:gd name="connsiteY34" fmla="*/ 69506 h 225712"/>
              <a:gd name="connsiteX35" fmla="*/ 115939 w 226017"/>
              <a:gd name="connsiteY35" fmla="*/ 104348 h 225712"/>
              <a:gd name="connsiteX36" fmla="*/ 104811 w 226017"/>
              <a:gd name="connsiteY36" fmla="*/ 123873 h 225712"/>
              <a:gd name="connsiteX37" fmla="*/ 104357 w 226017"/>
              <a:gd name="connsiteY37" fmla="*/ 124575 h 225712"/>
              <a:gd name="connsiteX38" fmla="*/ 100268 w 226017"/>
              <a:gd name="connsiteY38" fmla="*/ 129485 h 225712"/>
              <a:gd name="connsiteX39" fmla="*/ 99814 w 226017"/>
              <a:gd name="connsiteY39" fmla="*/ 130655 h 225712"/>
              <a:gd name="connsiteX40" fmla="*/ 102312 w 226017"/>
              <a:gd name="connsiteY40" fmla="*/ 149946 h 225712"/>
              <a:gd name="connsiteX41" fmla="*/ 111170 w 226017"/>
              <a:gd name="connsiteY41" fmla="*/ 153337 h 225712"/>
              <a:gd name="connsiteX42" fmla="*/ 111737 w 226017"/>
              <a:gd name="connsiteY42" fmla="*/ 153570 h 225712"/>
              <a:gd name="connsiteX43" fmla="*/ 148756 w 226017"/>
              <a:gd name="connsiteY43" fmla="*/ 175552 h 225712"/>
              <a:gd name="connsiteX44" fmla="*/ 149096 w 226017"/>
              <a:gd name="connsiteY44" fmla="*/ 175785 h 225712"/>
              <a:gd name="connsiteX45" fmla="*/ 157500 w 226017"/>
              <a:gd name="connsiteY45" fmla="*/ 188529 h 225712"/>
              <a:gd name="connsiteX46" fmla="*/ 157954 w 226017"/>
              <a:gd name="connsiteY46" fmla="*/ 192504 h 225712"/>
              <a:gd name="connsiteX47" fmla="*/ 157954 w 226017"/>
              <a:gd name="connsiteY47" fmla="*/ 201624 h 225712"/>
              <a:gd name="connsiteX48" fmla="*/ 157727 w 226017"/>
              <a:gd name="connsiteY48" fmla="*/ 203261 h 225712"/>
              <a:gd name="connsiteX49" fmla="*/ 123887 w 226017"/>
              <a:gd name="connsiteY49" fmla="*/ 222319 h 225712"/>
              <a:gd name="connsiteX50" fmla="*/ 37587 w 226017"/>
              <a:gd name="connsiteY50" fmla="*/ 222319 h 225712"/>
              <a:gd name="connsiteX51" fmla="*/ 4656 w 226017"/>
              <a:gd name="connsiteY51" fmla="*/ 208288 h 225712"/>
              <a:gd name="connsiteX52" fmla="*/ 114 w 226017"/>
              <a:gd name="connsiteY52" fmla="*/ 200104 h 2257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226017" h="225712">
                <a:moveTo>
                  <a:pt x="171012" y="176720"/>
                </a:moveTo>
                <a:cubicBezTo>
                  <a:pt x="161247" y="157663"/>
                  <a:pt x="143305" y="147725"/>
                  <a:pt x="123092" y="139423"/>
                </a:cubicBezTo>
                <a:cubicBezTo>
                  <a:pt x="120026" y="138138"/>
                  <a:pt x="118777" y="134513"/>
                  <a:pt x="120254" y="131590"/>
                </a:cubicBezTo>
                <a:lnTo>
                  <a:pt x="120254" y="131473"/>
                </a:lnTo>
                <a:lnTo>
                  <a:pt x="120594" y="130772"/>
                </a:lnTo>
                <a:cubicBezTo>
                  <a:pt x="129566" y="117910"/>
                  <a:pt x="137400" y="101659"/>
                  <a:pt x="138536" y="80847"/>
                </a:cubicBezTo>
                <a:cubicBezTo>
                  <a:pt x="140693" y="56996"/>
                  <a:pt x="131950" y="40160"/>
                  <a:pt x="119799" y="27532"/>
                </a:cubicBezTo>
                <a:cubicBezTo>
                  <a:pt x="118096" y="25779"/>
                  <a:pt x="117642" y="23090"/>
                  <a:pt x="118777" y="20868"/>
                </a:cubicBezTo>
                <a:cubicBezTo>
                  <a:pt x="124569" y="9878"/>
                  <a:pt x="133540" y="1226"/>
                  <a:pt x="149891" y="173"/>
                </a:cubicBezTo>
                <a:cubicBezTo>
                  <a:pt x="174873" y="-996"/>
                  <a:pt x="188500" y="15373"/>
                  <a:pt x="190771" y="36418"/>
                </a:cubicBezTo>
                <a:cubicBezTo>
                  <a:pt x="194177" y="59802"/>
                  <a:pt x="186229" y="78509"/>
                  <a:pt x="177145" y="90201"/>
                </a:cubicBezTo>
                <a:cubicBezTo>
                  <a:pt x="176009" y="92540"/>
                  <a:pt x="173737" y="93708"/>
                  <a:pt x="172602" y="96047"/>
                </a:cubicBezTo>
                <a:cubicBezTo>
                  <a:pt x="171693" y="97917"/>
                  <a:pt x="171466" y="102243"/>
                  <a:pt x="172147" y="105050"/>
                </a:cubicBezTo>
                <a:cubicBezTo>
                  <a:pt x="172375" y="106219"/>
                  <a:pt x="172942" y="107154"/>
                  <a:pt x="173851" y="107972"/>
                </a:cubicBezTo>
                <a:cubicBezTo>
                  <a:pt x="177031" y="110779"/>
                  <a:pt x="183503" y="112766"/>
                  <a:pt x="187478" y="114871"/>
                </a:cubicBezTo>
                <a:cubicBezTo>
                  <a:pt x="193155" y="117209"/>
                  <a:pt x="197697" y="119547"/>
                  <a:pt x="202240" y="121886"/>
                </a:cubicBezTo>
                <a:cubicBezTo>
                  <a:pt x="211324" y="126563"/>
                  <a:pt x="221543" y="133577"/>
                  <a:pt x="224951" y="142931"/>
                </a:cubicBezTo>
                <a:cubicBezTo>
                  <a:pt x="227222" y="148777"/>
                  <a:pt x="226086" y="160469"/>
                  <a:pt x="222679" y="165145"/>
                </a:cubicBezTo>
                <a:cubicBezTo>
                  <a:pt x="215298" y="176019"/>
                  <a:pt x="194063" y="177773"/>
                  <a:pt x="176577" y="179877"/>
                </a:cubicBezTo>
                <a:cubicBezTo>
                  <a:pt x="174305" y="179994"/>
                  <a:pt x="172147" y="178825"/>
                  <a:pt x="171012" y="176720"/>
                </a:cubicBezTo>
                <a:moveTo>
                  <a:pt x="114" y="200104"/>
                </a:moveTo>
                <a:lnTo>
                  <a:pt x="114" y="191920"/>
                </a:lnTo>
                <a:cubicBezTo>
                  <a:pt x="114" y="189582"/>
                  <a:pt x="1250" y="187243"/>
                  <a:pt x="2385" y="184905"/>
                </a:cubicBezTo>
                <a:cubicBezTo>
                  <a:pt x="6814" y="175668"/>
                  <a:pt x="15784" y="169823"/>
                  <a:pt x="23620" y="164093"/>
                </a:cubicBezTo>
                <a:cubicBezTo>
                  <a:pt x="23847" y="163977"/>
                  <a:pt x="24074" y="163743"/>
                  <a:pt x="24301" y="163625"/>
                </a:cubicBezTo>
                <a:cubicBezTo>
                  <a:pt x="31001" y="160235"/>
                  <a:pt x="37700" y="156727"/>
                  <a:pt x="45535" y="153337"/>
                </a:cubicBezTo>
                <a:cubicBezTo>
                  <a:pt x="47466" y="152402"/>
                  <a:pt x="50191" y="151350"/>
                  <a:pt x="52349" y="150414"/>
                </a:cubicBezTo>
                <a:cubicBezTo>
                  <a:pt x="53144" y="150063"/>
                  <a:pt x="53825" y="149595"/>
                  <a:pt x="54279" y="148894"/>
                </a:cubicBezTo>
                <a:cubicBezTo>
                  <a:pt x="57572" y="144802"/>
                  <a:pt x="61092" y="136384"/>
                  <a:pt x="57913" y="129953"/>
                </a:cubicBezTo>
                <a:cubicBezTo>
                  <a:pt x="56777" y="127615"/>
                  <a:pt x="55642" y="126446"/>
                  <a:pt x="53484" y="124224"/>
                </a:cubicBezTo>
                <a:lnTo>
                  <a:pt x="53257" y="123991"/>
                </a:lnTo>
                <a:cubicBezTo>
                  <a:pt x="43037" y="112298"/>
                  <a:pt x="34067" y="92422"/>
                  <a:pt x="36338" y="69155"/>
                </a:cubicBezTo>
                <a:cubicBezTo>
                  <a:pt x="38609" y="45772"/>
                  <a:pt x="53371" y="29403"/>
                  <a:pt x="78353" y="29403"/>
                </a:cubicBezTo>
                <a:cubicBezTo>
                  <a:pt x="103221" y="29403"/>
                  <a:pt x="117983" y="45655"/>
                  <a:pt x="121503" y="68922"/>
                </a:cubicBezTo>
                <a:cubicBezTo>
                  <a:pt x="121503" y="69155"/>
                  <a:pt x="121503" y="69272"/>
                  <a:pt x="121616" y="69506"/>
                </a:cubicBezTo>
                <a:cubicBezTo>
                  <a:pt x="122638" y="83420"/>
                  <a:pt x="119345" y="96164"/>
                  <a:pt x="115939" y="104348"/>
                </a:cubicBezTo>
                <a:cubicBezTo>
                  <a:pt x="112646" y="112416"/>
                  <a:pt x="109239" y="118145"/>
                  <a:pt x="104811" y="123873"/>
                </a:cubicBezTo>
                <a:cubicBezTo>
                  <a:pt x="104584" y="124107"/>
                  <a:pt x="104470" y="124341"/>
                  <a:pt x="104357" y="124575"/>
                </a:cubicBezTo>
                <a:cubicBezTo>
                  <a:pt x="103221" y="126446"/>
                  <a:pt x="101404" y="127615"/>
                  <a:pt x="100268" y="129485"/>
                </a:cubicBezTo>
                <a:cubicBezTo>
                  <a:pt x="100041" y="129837"/>
                  <a:pt x="99927" y="130187"/>
                  <a:pt x="99814" y="130655"/>
                </a:cubicBezTo>
                <a:cubicBezTo>
                  <a:pt x="97883" y="137553"/>
                  <a:pt x="100041" y="146556"/>
                  <a:pt x="102312" y="149946"/>
                </a:cubicBezTo>
                <a:cubicBezTo>
                  <a:pt x="103448" y="152168"/>
                  <a:pt x="107763" y="152285"/>
                  <a:pt x="111170" y="153337"/>
                </a:cubicBezTo>
                <a:cubicBezTo>
                  <a:pt x="111397" y="153454"/>
                  <a:pt x="111510" y="153454"/>
                  <a:pt x="111737" y="153570"/>
                </a:cubicBezTo>
                <a:cubicBezTo>
                  <a:pt x="125250" y="159416"/>
                  <a:pt x="138650" y="166315"/>
                  <a:pt x="148756" y="175552"/>
                </a:cubicBezTo>
                <a:cubicBezTo>
                  <a:pt x="148869" y="175668"/>
                  <a:pt x="148983" y="175785"/>
                  <a:pt x="149096" y="175785"/>
                </a:cubicBezTo>
                <a:cubicBezTo>
                  <a:pt x="152049" y="178825"/>
                  <a:pt x="155910" y="182918"/>
                  <a:pt x="157500" y="188529"/>
                </a:cubicBezTo>
                <a:cubicBezTo>
                  <a:pt x="157840" y="189815"/>
                  <a:pt x="157954" y="191219"/>
                  <a:pt x="157954" y="192504"/>
                </a:cubicBezTo>
                <a:lnTo>
                  <a:pt x="157954" y="201624"/>
                </a:lnTo>
                <a:cubicBezTo>
                  <a:pt x="157954" y="202209"/>
                  <a:pt x="157840" y="202794"/>
                  <a:pt x="157727" y="203261"/>
                </a:cubicBezTo>
                <a:cubicBezTo>
                  <a:pt x="153866" y="215421"/>
                  <a:pt x="138309" y="218928"/>
                  <a:pt x="123887" y="222319"/>
                </a:cubicBezTo>
                <a:cubicBezTo>
                  <a:pt x="98905" y="226996"/>
                  <a:pt x="63704" y="226996"/>
                  <a:pt x="37587" y="222319"/>
                </a:cubicBezTo>
                <a:cubicBezTo>
                  <a:pt x="25096" y="219980"/>
                  <a:pt x="11469" y="216473"/>
                  <a:pt x="4656" y="208288"/>
                </a:cubicBezTo>
                <a:cubicBezTo>
                  <a:pt x="2385" y="207120"/>
                  <a:pt x="1250" y="204781"/>
                  <a:pt x="114" y="200104"/>
                </a:cubicBezTo>
              </a:path>
            </a:pathLst>
          </a:custGeom>
          <a:gradFill>
            <a:gsLst>
              <a:gs pos="0">
                <a:srgbClr val="FFFFFF"/>
              </a:gs>
              <a:gs pos="80000">
                <a:srgbClr val="FFFFFF">
                  <a:alpha val="60000"/>
                </a:srgbClr>
              </a:gs>
            </a:gsLst>
            <a:lin ang="4800001" scaled="1"/>
          </a:gradFill>
          <a:ln w="7833" cap="flat">
            <a:noFill/>
            <a:prstDash val="solid"/>
            <a:miter/>
          </a:ln>
        </p:spPr>
        <p:txBody>
          <a:bodyPr rtlCol="0" anchor="ctr"/>
          <a:lstStyle/>
          <a:p>
            <a:endParaRPr lang="zh-CN" altLang="en-US" sz="1575">
              <a:solidFill>
                <a:schemeClr val="tx1"/>
              </a:solidFill>
            </a:endParaRPr>
          </a:p>
        </p:txBody>
      </p:sp>
      <p:sp>
        <p:nvSpPr>
          <p:cNvPr id="19" name="图片 64" descr="343439383331313b343532303033313bd3a6d3c3c9ccb3c7"/>
          <p:cNvSpPr/>
          <p:nvPr>
            <p:custDataLst>
              <p:tags r:id="rId18"/>
            </p:custDataLst>
          </p:nvPr>
        </p:nvSpPr>
        <p:spPr>
          <a:xfrm>
            <a:off x="3154188" y="3084067"/>
            <a:ext cx="163438" cy="182436"/>
          </a:xfrm>
          <a:custGeom>
            <a:avLst/>
            <a:gdLst>
              <a:gd name="connsiteX0" fmla="*/ 152100 w 187057"/>
              <a:gd name="connsiteY0" fmla="*/ 208914 h 208800"/>
              <a:gd name="connsiteX1" fmla="*/ 35188 w 187057"/>
              <a:gd name="connsiteY1" fmla="*/ 208914 h 208800"/>
              <a:gd name="connsiteX2" fmla="*/ 115 w 187057"/>
              <a:gd name="connsiteY2" fmla="*/ 174114 h 208800"/>
              <a:gd name="connsiteX3" fmla="*/ 115 w 187057"/>
              <a:gd name="connsiteY3" fmla="*/ 34914 h 208800"/>
              <a:gd name="connsiteX4" fmla="*/ 35188 w 187057"/>
              <a:gd name="connsiteY4" fmla="*/ 114 h 208800"/>
              <a:gd name="connsiteX5" fmla="*/ 152100 w 187057"/>
              <a:gd name="connsiteY5" fmla="*/ 114 h 208800"/>
              <a:gd name="connsiteX6" fmla="*/ 187173 w 187057"/>
              <a:gd name="connsiteY6" fmla="*/ 34914 h 208800"/>
              <a:gd name="connsiteX7" fmla="*/ 187173 w 187057"/>
              <a:gd name="connsiteY7" fmla="*/ 174114 h 208800"/>
              <a:gd name="connsiteX8" fmla="*/ 152100 w 187057"/>
              <a:gd name="connsiteY8" fmla="*/ 208914 h 208800"/>
              <a:gd name="connsiteX9" fmla="*/ 93644 w 187057"/>
              <a:gd name="connsiteY9" fmla="*/ 96228 h 208800"/>
              <a:gd name="connsiteX10" fmla="*/ 140408 w 187057"/>
              <a:gd name="connsiteY10" fmla="*/ 48171 h 208800"/>
              <a:gd name="connsiteX11" fmla="*/ 128717 w 187057"/>
              <a:gd name="connsiteY11" fmla="*/ 36157 h 208800"/>
              <a:gd name="connsiteX12" fmla="*/ 117026 w 187057"/>
              <a:gd name="connsiteY12" fmla="*/ 48171 h 208800"/>
              <a:gd name="connsiteX13" fmla="*/ 93644 w 187057"/>
              <a:gd name="connsiteY13" fmla="*/ 72200 h 208800"/>
              <a:gd name="connsiteX14" fmla="*/ 70262 w 187057"/>
              <a:gd name="connsiteY14" fmla="*/ 48171 h 208800"/>
              <a:gd name="connsiteX15" fmla="*/ 58570 w 187057"/>
              <a:gd name="connsiteY15" fmla="*/ 36157 h 208800"/>
              <a:gd name="connsiteX16" fmla="*/ 46879 w 187057"/>
              <a:gd name="connsiteY16" fmla="*/ 48171 h 208800"/>
              <a:gd name="connsiteX17" fmla="*/ 93644 w 187057"/>
              <a:gd name="connsiteY17" fmla="*/ 96228 h 208800"/>
              <a:gd name="connsiteX18" fmla="*/ 117026 w 187057"/>
              <a:gd name="connsiteY18" fmla="*/ 168314 h 208800"/>
              <a:gd name="connsiteX19" fmla="*/ 128717 w 187057"/>
              <a:gd name="connsiteY19" fmla="*/ 156299 h 208800"/>
              <a:gd name="connsiteX20" fmla="*/ 117026 w 187057"/>
              <a:gd name="connsiteY20" fmla="*/ 144285 h 208800"/>
              <a:gd name="connsiteX21" fmla="*/ 70262 w 187057"/>
              <a:gd name="connsiteY21" fmla="*/ 144285 h 208800"/>
              <a:gd name="connsiteX22" fmla="*/ 58570 w 187057"/>
              <a:gd name="connsiteY22" fmla="*/ 156299 h 208800"/>
              <a:gd name="connsiteX23" fmla="*/ 70262 w 187057"/>
              <a:gd name="connsiteY23" fmla="*/ 168314 h 208800"/>
              <a:gd name="connsiteX24" fmla="*/ 117026 w 187057"/>
              <a:gd name="connsiteY24" fmla="*/ 168314 h 20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187057" h="208800">
                <a:moveTo>
                  <a:pt x="152100" y="208914"/>
                </a:moveTo>
                <a:lnTo>
                  <a:pt x="35188" y="208914"/>
                </a:lnTo>
                <a:cubicBezTo>
                  <a:pt x="15313" y="208914"/>
                  <a:pt x="115" y="193834"/>
                  <a:pt x="115" y="174114"/>
                </a:cubicBezTo>
                <a:lnTo>
                  <a:pt x="115" y="34914"/>
                </a:lnTo>
                <a:cubicBezTo>
                  <a:pt x="115" y="15194"/>
                  <a:pt x="15313" y="114"/>
                  <a:pt x="35188" y="114"/>
                </a:cubicBezTo>
                <a:lnTo>
                  <a:pt x="152100" y="114"/>
                </a:lnTo>
                <a:cubicBezTo>
                  <a:pt x="171974" y="114"/>
                  <a:pt x="187173" y="15194"/>
                  <a:pt x="187173" y="34914"/>
                </a:cubicBezTo>
                <a:lnTo>
                  <a:pt x="187173" y="174114"/>
                </a:lnTo>
                <a:cubicBezTo>
                  <a:pt x="187173" y="193834"/>
                  <a:pt x="171974" y="208914"/>
                  <a:pt x="152100" y="208914"/>
                </a:cubicBezTo>
                <a:moveTo>
                  <a:pt x="93644" y="96228"/>
                </a:moveTo>
                <a:cubicBezTo>
                  <a:pt x="119364" y="96228"/>
                  <a:pt x="140408" y="74603"/>
                  <a:pt x="140408" y="48171"/>
                </a:cubicBezTo>
                <a:cubicBezTo>
                  <a:pt x="140408" y="40963"/>
                  <a:pt x="135732" y="36157"/>
                  <a:pt x="128717" y="36157"/>
                </a:cubicBezTo>
                <a:cubicBezTo>
                  <a:pt x="121702" y="36157"/>
                  <a:pt x="117026" y="40963"/>
                  <a:pt x="117026" y="48171"/>
                </a:cubicBezTo>
                <a:cubicBezTo>
                  <a:pt x="117026" y="61387"/>
                  <a:pt x="106504" y="72200"/>
                  <a:pt x="93644" y="72200"/>
                </a:cubicBezTo>
                <a:cubicBezTo>
                  <a:pt x="80784" y="72200"/>
                  <a:pt x="70262" y="61387"/>
                  <a:pt x="70262" y="48171"/>
                </a:cubicBezTo>
                <a:cubicBezTo>
                  <a:pt x="70262" y="40963"/>
                  <a:pt x="65585" y="36157"/>
                  <a:pt x="58570" y="36157"/>
                </a:cubicBezTo>
                <a:cubicBezTo>
                  <a:pt x="51556" y="36157"/>
                  <a:pt x="46879" y="40963"/>
                  <a:pt x="46879" y="48171"/>
                </a:cubicBezTo>
                <a:cubicBezTo>
                  <a:pt x="46879" y="74603"/>
                  <a:pt x="67923" y="96228"/>
                  <a:pt x="93644" y="96228"/>
                </a:cubicBezTo>
                <a:moveTo>
                  <a:pt x="117026" y="168314"/>
                </a:moveTo>
                <a:cubicBezTo>
                  <a:pt x="124041" y="168314"/>
                  <a:pt x="128717" y="163508"/>
                  <a:pt x="128717" y="156299"/>
                </a:cubicBezTo>
                <a:cubicBezTo>
                  <a:pt x="128717" y="149091"/>
                  <a:pt x="124041" y="144285"/>
                  <a:pt x="117026" y="144285"/>
                </a:cubicBezTo>
                <a:lnTo>
                  <a:pt x="70262" y="144285"/>
                </a:lnTo>
                <a:cubicBezTo>
                  <a:pt x="63247" y="144285"/>
                  <a:pt x="58570" y="149091"/>
                  <a:pt x="58570" y="156299"/>
                </a:cubicBezTo>
                <a:cubicBezTo>
                  <a:pt x="58570" y="163508"/>
                  <a:pt x="63247" y="168314"/>
                  <a:pt x="70262" y="168314"/>
                </a:cubicBezTo>
                <a:lnTo>
                  <a:pt x="117026" y="168314"/>
                </a:lnTo>
              </a:path>
            </a:pathLst>
          </a:custGeom>
          <a:gradFill>
            <a:gsLst>
              <a:gs pos="0">
                <a:srgbClr val="FFFFFF"/>
              </a:gs>
              <a:gs pos="80000">
                <a:srgbClr val="FFFFFF">
                  <a:alpha val="60000"/>
                </a:srgbClr>
              </a:gs>
            </a:gsLst>
            <a:lin ang="5400000" scaled="1"/>
          </a:gradFill>
          <a:ln w="7141" cap="flat">
            <a:noFill/>
            <a:prstDash val="solid"/>
            <a:miter/>
          </a:ln>
        </p:spPr>
        <p:txBody>
          <a:bodyPr rtlCol="0" anchor="ctr"/>
          <a:lstStyle/>
          <a:p>
            <a:endParaRPr lang="zh-CN" altLang="en-US" sz="1575">
              <a:solidFill>
                <a:schemeClr val="tx1"/>
              </a:solidFill>
            </a:endParaRPr>
          </a:p>
        </p:txBody>
      </p:sp>
      <p:sp>
        <p:nvSpPr>
          <p:cNvPr id="20" name="图片 62" descr="343435383036303b343532343134393bcdb7c4d4b7e7b1a9"/>
          <p:cNvSpPr/>
          <p:nvPr>
            <p:custDataLst>
              <p:tags r:id="rId19"/>
            </p:custDataLst>
          </p:nvPr>
        </p:nvSpPr>
        <p:spPr>
          <a:xfrm>
            <a:off x="2182142" y="4290802"/>
            <a:ext cx="177761" cy="207598"/>
          </a:xfrm>
          <a:custGeom>
            <a:avLst/>
            <a:gdLst>
              <a:gd name="connsiteX0" fmla="*/ 112762 w 203450"/>
              <a:gd name="connsiteY0" fmla="*/ 114 h 237599"/>
              <a:gd name="connsiteX1" fmla="*/ 23109 w 203450"/>
              <a:gd name="connsiteY1" fmla="*/ 76504 h 237599"/>
              <a:gd name="connsiteX2" fmla="*/ 1373 w 203450"/>
              <a:gd name="connsiteY2" fmla="*/ 114849 h 237599"/>
              <a:gd name="connsiteX3" fmla="*/ 9688 w 203450"/>
              <a:gd name="connsiteY3" fmla="*/ 129119 h 237599"/>
              <a:gd name="connsiteX4" fmla="*/ 24352 w 203450"/>
              <a:gd name="connsiteY4" fmla="*/ 129119 h 237599"/>
              <a:gd name="connsiteX5" fmla="*/ 24352 w 203450"/>
              <a:gd name="connsiteY5" fmla="*/ 176778 h 237599"/>
              <a:gd name="connsiteX6" fmla="*/ 50028 w 203450"/>
              <a:gd name="connsiteY6" fmla="*/ 197015 h 237599"/>
              <a:gd name="connsiteX7" fmla="*/ 66473 w 203450"/>
              <a:gd name="connsiteY7" fmla="*/ 194743 h 237599"/>
              <a:gd name="connsiteX8" fmla="*/ 66473 w 203450"/>
              <a:gd name="connsiteY8" fmla="*/ 222362 h 237599"/>
              <a:gd name="connsiteX9" fmla="*/ 81826 w 203450"/>
              <a:gd name="connsiteY9" fmla="*/ 237714 h 237599"/>
              <a:gd name="connsiteX10" fmla="*/ 131727 w 203450"/>
              <a:gd name="connsiteY10" fmla="*/ 237714 h 237599"/>
              <a:gd name="connsiteX11" fmla="*/ 147083 w 203450"/>
              <a:gd name="connsiteY11" fmla="*/ 222362 h 237599"/>
              <a:gd name="connsiteX12" fmla="*/ 147083 w 203450"/>
              <a:gd name="connsiteY12" fmla="*/ 174944 h 237599"/>
              <a:gd name="connsiteX13" fmla="*/ 203566 w 203450"/>
              <a:gd name="connsiteY13" fmla="*/ 90894 h 237599"/>
              <a:gd name="connsiteX14" fmla="*/ 112762 w 203450"/>
              <a:gd name="connsiteY14" fmla="*/ 114 h 237599"/>
              <a:gd name="connsiteX15" fmla="*/ 145735 w 203450"/>
              <a:gd name="connsiteY15" fmla="*/ 81910 h 237599"/>
              <a:gd name="connsiteX16" fmla="*/ 96232 w 203450"/>
              <a:gd name="connsiteY16" fmla="*/ 133943 h 237599"/>
              <a:gd name="connsiteX17" fmla="*/ 89653 w 203450"/>
              <a:gd name="connsiteY17" fmla="*/ 130741 h 237599"/>
              <a:gd name="connsiteX18" fmla="*/ 94866 w 203450"/>
              <a:gd name="connsiteY18" fmla="*/ 95115 h 237599"/>
              <a:gd name="connsiteX19" fmla="*/ 72234 w 203450"/>
              <a:gd name="connsiteY19" fmla="*/ 95115 h 237599"/>
              <a:gd name="connsiteX20" fmla="*/ 69451 w 203450"/>
              <a:gd name="connsiteY20" fmla="*/ 88634 h 237599"/>
              <a:gd name="connsiteX21" fmla="*/ 118957 w 203450"/>
              <a:gd name="connsiteY21" fmla="*/ 36602 h 237599"/>
              <a:gd name="connsiteX22" fmla="*/ 125537 w 203450"/>
              <a:gd name="connsiteY22" fmla="*/ 39804 h 237599"/>
              <a:gd name="connsiteX23" fmla="*/ 120323 w 203450"/>
              <a:gd name="connsiteY23" fmla="*/ 75430 h 237599"/>
              <a:gd name="connsiteX24" fmla="*/ 142955 w 203450"/>
              <a:gd name="connsiteY24" fmla="*/ 75430 h 237599"/>
              <a:gd name="connsiteX25" fmla="*/ 145735 w 203450"/>
              <a:gd name="connsiteY25" fmla="*/ 81910 h 2375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203450" h="237599">
                <a:moveTo>
                  <a:pt x="112762" y="114"/>
                </a:moveTo>
                <a:cubicBezTo>
                  <a:pt x="67513" y="114"/>
                  <a:pt x="30006" y="33206"/>
                  <a:pt x="23109" y="76504"/>
                </a:cubicBezTo>
                <a:lnTo>
                  <a:pt x="1373" y="114849"/>
                </a:lnTo>
                <a:cubicBezTo>
                  <a:pt x="-2239" y="121220"/>
                  <a:pt x="2364" y="129119"/>
                  <a:pt x="9688" y="129119"/>
                </a:cubicBezTo>
                <a:lnTo>
                  <a:pt x="24352" y="129119"/>
                </a:lnTo>
                <a:lnTo>
                  <a:pt x="24352" y="176778"/>
                </a:lnTo>
                <a:cubicBezTo>
                  <a:pt x="24352" y="190238"/>
                  <a:pt x="36938" y="200157"/>
                  <a:pt x="50028" y="197015"/>
                </a:cubicBezTo>
                <a:lnTo>
                  <a:pt x="66473" y="194743"/>
                </a:lnTo>
                <a:lnTo>
                  <a:pt x="66473" y="222362"/>
                </a:lnTo>
                <a:cubicBezTo>
                  <a:pt x="66473" y="230841"/>
                  <a:pt x="73347" y="237714"/>
                  <a:pt x="81826" y="237714"/>
                </a:cubicBezTo>
                <a:lnTo>
                  <a:pt x="131727" y="237714"/>
                </a:lnTo>
                <a:cubicBezTo>
                  <a:pt x="140208" y="237714"/>
                  <a:pt x="147083" y="230841"/>
                  <a:pt x="147083" y="222362"/>
                </a:cubicBezTo>
                <a:lnTo>
                  <a:pt x="147083" y="174944"/>
                </a:lnTo>
                <a:cubicBezTo>
                  <a:pt x="180214" y="161409"/>
                  <a:pt x="203566" y="128883"/>
                  <a:pt x="203566" y="90894"/>
                </a:cubicBezTo>
                <a:cubicBezTo>
                  <a:pt x="203564" y="40755"/>
                  <a:pt x="162909" y="114"/>
                  <a:pt x="112762" y="114"/>
                </a:cubicBezTo>
                <a:moveTo>
                  <a:pt x="145735" y="81910"/>
                </a:moveTo>
                <a:lnTo>
                  <a:pt x="96232" y="133943"/>
                </a:lnTo>
                <a:cubicBezTo>
                  <a:pt x="93653" y="136655"/>
                  <a:pt x="89113" y="134445"/>
                  <a:pt x="89653" y="130741"/>
                </a:cubicBezTo>
                <a:lnTo>
                  <a:pt x="94866" y="95115"/>
                </a:lnTo>
                <a:lnTo>
                  <a:pt x="72234" y="95115"/>
                </a:lnTo>
                <a:cubicBezTo>
                  <a:pt x="68860" y="95115"/>
                  <a:pt x="67128" y="91079"/>
                  <a:pt x="69451" y="88634"/>
                </a:cubicBezTo>
                <a:lnTo>
                  <a:pt x="118957" y="36602"/>
                </a:lnTo>
                <a:cubicBezTo>
                  <a:pt x="121537" y="33890"/>
                  <a:pt x="126077" y="36100"/>
                  <a:pt x="125537" y="39804"/>
                </a:cubicBezTo>
                <a:lnTo>
                  <a:pt x="120323" y="75430"/>
                </a:lnTo>
                <a:lnTo>
                  <a:pt x="142955" y="75430"/>
                </a:lnTo>
                <a:cubicBezTo>
                  <a:pt x="146326" y="75430"/>
                  <a:pt x="148061" y="79466"/>
                  <a:pt x="145735" y="81910"/>
                </a:cubicBezTo>
              </a:path>
            </a:pathLst>
          </a:custGeom>
          <a:gradFill>
            <a:gsLst>
              <a:gs pos="0">
                <a:srgbClr val="FFFFFF"/>
              </a:gs>
              <a:gs pos="80000">
                <a:srgbClr val="FFFFFF">
                  <a:alpha val="60000"/>
                </a:srgbClr>
              </a:gs>
            </a:gsLst>
            <a:lin ang="4800001" scaled="1"/>
          </a:gradFill>
          <a:ln w="8173" cap="flat">
            <a:noFill/>
            <a:prstDash val="solid"/>
            <a:miter/>
          </a:ln>
        </p:spPr>
        <p:txBody>
          <a:bodyPr rtlCol="0" anchor="ctr"/>
          <a:lstStyle/>
          <a:p>
            <a:endParaRPr lang="zh-CN" altLang="en-US" sz="1575">
              <a:solidFill>
                <a:schemeClr val="tx1"/>
              </a:solidFill>
            </a:endParaRPr>
          </a:p>
        </p:txBody>
      </p:sp>
      <p:sp>
        <p:nvSpPr>
          <p:cNvPr id="40" name="椭圆 39"/>
          <p:cNvSpPr/>
          <p:nvPr>
            <p:custDataLst>
              <p:tags r:id="rId20"/>
            </p:custDataLst>
          </p:nvPr>
        </p:nvSpPr>
        <p:spPr>
          <a:xfrm>
            <a:off x="3785574" y="5100840"/>
            <a:ext cx="1595664" cy="250779"/>
          </a:xfrm>
          <a:prstGeom prst="ellipse">
            <a:avLst/>
          </a:prstGeom>
          <a:gradFill>
            <a:gsLst>
              <a:gs pos="0">
                <a:schemeClr val="accent1">
                  <a:alpha val="43000"/>
                </a:schemeClr>
              </a:gs>
              <a:gs pos="96000">
                <a:srgbClr val="F2F2F2">
                  <a:alpha val="0"/>
                </a:srgbClr>
              </a:gs>
              <a:gs pos="48000">
                <a:schemeClr val="accent1">
                  <a:alpha val="29000"/>
                </a:schemeClr>
              </a:gs>
            </a:gsLst>
            <a:path path="circle">
              <a:fillToRect l="50000" t="50000" r="50000" b="50000"/>
            </a:path>
            <a:tileRect/>
          </a:gradFill>
          <a:ln>
            <a:noFill/>
          </a:ln>
          <a:effectLst>
            <a:softEdge rad="63500"/>
          </a:effectLst>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sz="1575">
              <a:solidFill>
                <a:schemeClr val="lt1"/>
              </a:solidFill>
            </a:endParaRPr>
          </a:p>
        </p:txBody>
      </p:sp>
      <p:sp>
        <p:nvSpPr>
          <p:cNvPr id="41" name="任意多边形: 形状 3"/>
          <p:cNvSpPr/>
          <p:nvPr>
            <p:custDataLst>
              <p:tags r:id="rId21"/>
            </p:custDataLst>
          </p:nvPr>
        </p:nvSpPr>
        <p:spPr>
          <a:xfrm rot="1800000">
            <a:off x="3738969" y="3277144"/>
            <a:ext cx="1686100" cy="1460288"/>
          </a:xfrm>
          <a:custGeom>
            <a:avLst/>
            <a:gdLst/>
            <a:ahLst/>
            <a:cxnLst/>
            <a:rect l="0" t="0" r="0" b="0"/>
            <a:pathLst>
              <a:path w="127001" h="109987">
                <a:moveTo>
                  <a:pt x="31750" y="109986"/>
                </a:moveTo>
                <a:lnTo>
                  <a:pt x="95250" y="109986"/>
                </a:lnTo>
                <a:lnTo>
                  <a:pt x="127000" y="54993"/>
                </a:lnTo>
                <a:lnTo>
                  <a:pt x="95250" y="0"/>
                </a:lnTo>
                <a:lnTo>
                  <a:pt x="31750" y="0"/>
                </a:lnTo>
                <a:lnTo>
                  <a:pt x="0" y="54993"/>
                </a:lnTo>
                <a:close/>
              </a:path>
            </a:pathLst>
          </a:custGeom>
          <a:gradFill>
            <a:gsLst>
              <a:gs pos="0">
                <a:schemeClr val="accent1">
                  <a:lumMod val="10000"/>
                  <a:lumOff val="90000"/>
                  <a:alpha val="100000"/>
                </a:schemeClr>
              </a:gs>
              <a:gs pos="100000">
                <a:schemeClr val="accent1">
                  <a:lumMod val="10000"/>
                  <a:lumOff val="90000"/>
                  <a:alpha val="100000"/>
                </a:schemeClr>
              </a:gs>
            </a:gsLst>
            <a:lin ang="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9894" tIns="39947" rIns="79894" bIns="39947" numCol="1" spcCol="0" rtlCol="0" fromWordArt="0" anchor="ctr" anchorCtr="0" forceAA="0" compatLnSpc="1">
            <a:noAutofit/>
          </a:bodyPr>
          <a:lstStyle/>
          <a:p>
            <a:pPr lvl="0" algn="ctr">
              <a:buClrTx/>
              <a:buSzTx/>
              <a:buFontTx/>
            </a:pPr>
            <a:endParaRPr lang="zh-CN" altLang="en-US" sz="1575">
              <a:solidFill>
                <a:schemeClr val="lt1"/>
              </a:solidFill>
              <a:sym typeface="+mn-ea"/>
            </a:endParaRPr>
          </a:p>
        </p:txBody>
      </p:sp>
      <p:sp>
        <p:nvSpPr>
          <p:cNvPr id="23" name="任意多边形: 形状 41"/>
          <p:cNvSpPr/>
          <p:nvPr>
            <p:custDataLst>
              <p:tags r:id="rId22"/>
            </p:custDataLst>
          </p:nvPr>
        </p:nvSpPr>
        <p:spPr>
          <a:xfrm rot="1800000">
            <a:off x="3930382" y="3443036"/>
            <a:ext cx="1302719" cy="1127950"/>
          </a:xfrm>
          <a:custGeom>
            <a:avLst/>
            <a:gdLst/>
            <a:ahLst/>
            <a:cxnLst/>
            <a:rect l="0" t="0" r="0" b="0"/>
            <a:pathLst>
              <a:path w="127001" h="109987">
                <a:moveTo>
                  <a:pt x="31750" y="109986"/>
                </a:moveTo>
                <a:lnTo>
                  <a:pt x="95250" y="109986"/>
                </a:lnTo>
                <a:lnTo>
                  <a:pt x="127000" y="54993"/>
                </a:lnTo>
                <a:lnTo>
                  <a:pt x="95250" y="0"/>
                </a:lnTo>
                <a:lnTo>
                  <a:pt x="31750" y="0"/>
                </a:lnTo>
                <a:lnTo>
                  <a:pt x="0" y="54993"/>
                </a:lnTo>
                <a:close/>
              </a:path>
            </a:pathLst>
          </a:custGeom>
          <a:solidFill>
            <a:schemeClr val="accent1">
              <a:lumMod val="20000"/>
              <a:lumOff val="8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9894" tIns="39947" rIns="79894" bIns="39947" numCol="1" spcCol="0" rtlCol="0" fromWordArt="0" anchor="ctr" anchorCtr="0" forceAA="0" compatLnSpc="1">
            <a:noAutofit/>
          </a:bodyPr>
          <a:lstStyle/>
          <a:p>
            <a:pPr lvl="0" algn="ctr">
              <a:buClrTx/>
              <a:buSzTx/>
              <a:buFontTx/>
            </a:pPr>
            <a:endParaRPr lang="zh-CN" altLang="en-US" sz="1575">
              <a:solidFill>
                <a:schemeClr val="lt1"/>
              </a:solidFill>
              <a:sym typeface="+mn-ea"/>
            </a:endParaRPr>
          </a:p>
        </p:txBody>
      </p:sp>
      <p:sp>
        <p:nvSpPr>
          <p:cNvPr id="43" name="任意多边形: 形状 14"/>
          <p:cNvSpPr/>
          <p:nvPr>
            <p:custDataLst>
              <p:tags r:id="rId23"/>
            </p:custDataLst>
          </p:nvPr>
        </p:nvSpPr>
        <p:spPr bwMode="auto">
          <a:xfrm>
            <a:off x="4187264" y="3553445"/>
            <a:ext cx="792284" cy="457727"/>
          </a:xfrm>
          <a:custGeom>
            <a:avLst/>
            <a:gdLst>
              <a:gd name="connsiteX0" fmla="*/ 626269 w 1252632"/>
              <a:gd name="connsiteY0" fmla="*/ 723233 h 723233"/>
              <a:gd name="connsiteX1" fmla="*/ 1252633 w 1252632"/>
              <a:gd name="connsiteY1" fmla="*/ 361569 h 723233"/>
              <a:gd name="connsiteX2" fmla="*/ 626269 w 1252632"/>
              <a:gd name="connsiteY2" fmla="*/ 0 h 723233"/>
              <a:gd name="connsiteX3" fmla="*/ 0 w 1252632"/>
              <a:gd name="connsiteY3" fmla="*/ 361569 h 723233"/>
              <a:gd name="connsiteX4" fmla="*/ 626269 w 1252632"/>
              <a:gd name="connsiteY4" fmla="*/ 723233 h 7232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52632" h="723233">
                <a:moveTo>
                  <a:pt x="626269" y="723233"/>
                </a:moveTo>
                <a:lnTo>
                  <a:pt x="1252633" y="361569"/>
                </a:lnTo>
                <a:lnTo>
                  <a:pt x="626269" y="0"/>
                </a:lnTo>
                <a:lnTo>
                  <a:pt x="0" y="361569"/>
                </a:lnTo>
                <a:lnTo>
                  <a:pt x="626269" y="723233"/>
                </a:lnTo>
                <a:close/>
              </a:path>
            </a:pathLst>
          </a:custGeom>
          <a:gradFill>
            <a:gsLst>
              <a:gs pos="38000">
                <a:schemeClr val="accent1">
                  <a:lumMod val="90000"/>
                  <a:lumOff val="10000"/>
                  <a:alpha val="100000"/>
                </a:schemeClr>
              </a:gs>
              <a:gs pos="70000">
                <a:schemeClr val="accent1">
                  <a:alpha val="100000"/>
                </a:schemeClr>
              </a:gs>
            </a:gsLst>
            <a:lin ang="5040000" scaled="0"/>
          </a:gradFill>
          <a:ln w="9525">
            <a:noFill/>
            <a:round/>
          </a:ln>
        </p:spPr>
        <p:txBody>
          <a:bodyPr rot="0" spcFirstLastPara="0" vert="horz" wrap="square" lIns="79894" tIns="39947" rIns="79894" bIns="39947" numCol="1" spcCol="0" rtlCol="0" fromWordArt="0" anchor="t" anchorCtr="0" forceAA="0" compatLnSpc="1">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lvl="0" algn="l" defTabSz="914400">
              <a:buClrTx/>
              <a:buSzTx/>
              <a:buFontTx/>
            </a:pPr>
            <a:endParaRPr lang="zh-CN" altLang="en-US" sz="1575">
              <a:solidFill>
                <a:schemeClr val="tx1"/>
              </a:solidFill>
              <a:sym typeface="+mn-ea"/>
            </a:endParaRPr>
          </a:p>
        </p:txBody>
      </p:sp>
      <p:sp>
        <p:nvSpPr>
          <p:cNvPr id="44" name="任意多边形: 形状 13"/>
          <p:cNvSpPr/>
          <p:nvPr>
            <p:custDataLst>
              <p:tags r:id="rId24"/>
            </p:custDataLst>
          </p:nvPr>
        </p:nvSpPr>
        <p:spPr bwMode="auto">
          <a:xfrm>
            <a:off x="4187264" y="3780367"/>
            <a:ext cx="396142" cy="686313"/>
          </a:xfrm>
          <a:custGeom>
            <a:avLst/>
            <a:gdLst>
              <a:gd name="connsiteX0" fmla="*/ 626269 w 626268"/>
              <a:gd name="connsiteY0" fmla="*/ 361664 h 1084802"/>
              <a:gd name="connsiteX1" fmla="*/ 0 w 626268"/>
              <a:gd name="connsiteY1" fmla="*/ 0 h 1084802"/>
              <a:gd name="connsiteX2" fmla="*/ 0 w 626268"/>
              <a:gd name="connsiteY2" fmla="*/ 723233 h 1084802"/>
              <a:gd name="connsiteX3" fmla="*/ 626269 w 626268"/>
              <a:gd name="connsiteY3" fmla="*/ 1084802 h 1084802"/>
              <a:gd name="connsiteX4" fmla="*/ 626269 w 626268"/>
              <a:gd name="connsiteY4" fmla="*/ 361664 h 10848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26268" h="1084802">
                <a:moveTo>
                  <a:pt x="626269" y="361664"/>
                </a:moveTo>
                <a:lnTo>
                  <a:pt x="0" y="0"/>
                </a:lnTo>
                <a:lnTo>
                  <a:pt x="0" y="723233"/>
                </a:lnTo>
                <a:lnTo>
                  <a:pt x="626269" y="1084802"/>
                </a:lnTo>
                <a:lnTo>
                  <a:pt x="626269" y="361664"/>
                </a:lnTo>
                <a:close/>
              </a:path>
            </a:pathLst>
          </a:custGeom>
          <a:gradFill>
            <a:gsLst>
              <a:gs pos="20000">
                <a:schemeClr val="accent1">
                  <a:lumMod val="90000"/>
                  <a:lumOff val="10000"/>
                  <a:alpha val="100000"/>
                </a:schemeClr>
              </a:gs>
              <a:gs pos="70000">
                <a:schemeClr val="accent1">
                  <a:alpha val="100000"/>
                </a:schemeClr>
              </a:gs>
            </a:gsLst>
            <a:lin ang="2100000" scaled="0"/>
          </a:gradFill>
          <a:ln w="12700">
            <a:gradFill>
              <a:gsLst>
                <a:gs pos="54000">
                  <a:srgbClr val="FFFFFF">
                    <a:alpha val="0"/>
                  </a:srgbClr>
                </a:gs>
                <a:gs pos="0">
                  <a:srgbClr val="FFFFFF"/>
                </a:gs>
              </a:gsLst>
              <a:lin ang="8340000" scaled="1"/>
            </a:gradFill>
            <a:round/>
          </a:ln>
        </p:spPr>
        <p:txBody>
          <a:bodyPr rot="0" spcFirstLastPara="0" vert="horz" wrap="square" lIns="79894" tIns="39947" rIns="79894" bIns="39947" numCol="1" spcCol="0" rtlCol="0" fromWordArt="0" anchor="t" anchorCtr="0" forceAA="0" compatLnSpc="1">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lvl="0" algn="l" defTabSz="914400">
              <a:buClrTx/>
              <a:buSzTx/>
              <a:buFontTx/>
            </a:pPr>
            <a:endParaRPr lang="zh-CN" altLang="en-US" sz="1575">
              <a:solidFill>
                <a:schemeClr val="tx1"/>
              </a:solidFill>
              <a:sym typeface="+mn-ea"/>
            </a:endParaRPr>
          </a:p>
        </p:txBody>
      </p:sp>
      <p:sp>
        <p:nvSpPr>
          <p:cNvPr id="45" name="任意多边形: 形状 15"/>
          <p:cNvSpPr/>
          <p:nvPr>
            <p:custDataLst>
              <p:tags r:id="rId25"/>
            </p:custDataLst>
          </p:nvPr>
        </p:nvSpPr>
        <p:spPr bwMode="auto">
          <a:xfrm>
            <a:off x="4582851" y="3780367"/>
            <a:ext cx="396142" cy="686313"/>
          </a:xfrm>
          <a:custGeom>
            <a:avLst/>
            <a:gdLst>
              <a:gd name="connsiteX0" fmla="*/ 0 w 626363"/>
              <a:gd name="connsiteY0" fmla="*/ 361664 h 1084802"/>
              <a:gd name="connsiteX1" fmla="*/ 626364 w 626363"/>
              <a:gd name="connsiteY1" fmla="*/ 0 h 1084802"/>
              <a:gd name="connsiteX2" fmla="*/ 626364 w 626363"/>
              <a:gd name="connsiteY2" fmla="*/ 723233 h 1084802"/>
              <a:gd name="connsiteX3" fmla="*/ 0 w 626363"/>
              <a:gd name="connsiteY3" fmla="*/ 1084802 h 1084802"/>
              <a:gd name="connsiteX4" fmla="*/ 0 w 626363"/>
              <a:gd name="connsiteY4" fmla="*/ 361664 h 10848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26363" h="1084802">
                <a:moveTo>
                  <a:pt x="0" y="361664"/>
                </a:moveTo>
                <a:lnTo>
                  <a:pt x="626364" y="0"/>
                </a:lnTo>
                <a:lnTo>
                  <a:pt x="626364" y="723233"/>
                </a:lnTo>
                <a:lnTo>
                  <a:pt x="0" y="1084802"/>
                </a:lnTo>
                <a:lnTo>
                  <a:pt x="0" y="361664"/>
                </a:lnTo>
                <a:close/>
              </a:path>
            </a:pathLst>
          </a:custGeom>
          <a:gradFill>
            <a:gsLst>
              <a:gs pos="0">
                <a:schemeClr val="accent1">
                  <a:lumMod val="90000"/>
                  <a:lumOff val="10000"/>
                  <a:alpha val="100000"/>
                </a:schemeClr>
              </a:gs>
              <a:gs pos="70000">
                <a:schemeClr val="accent1">
                  <a:alpha val="100000"/>
                </a:schemeClr>
              </a:gs>
            </a:gsLst>
            <a:lin ang="0" scaled="0"/>
          </a:gradFill>
          <a:ln w="12700">
            <a:gradFill>
              <a:gsLst>
                <a:gs pos="54000">
                  <a:srgbClr val="FFFFFF">
                    <a:alpha val="0"/>
                  </a:srgbClr>
                </a:gs>
                <a:gs pos="0">
                  <a:srgbClr val="FFFFFF"/>
                </a:gs>
              </a:gsLst>
              <a:lin ang="2100000" scaled="1"/>
            </a:gradFill>
            <a:round/>
          </a:ln>
        </p:spPr>
        <p:txBody>
          <a:bodyPr rot="0" spcFirstLastPara="0" vert="horz" wrap="square" lIns="79894" tIns="39947" rIns="79894" bIns="39947" numCol="1" spcCol="0" rtlCol="0" fromWordArt="0" anchor="t" anchorCtr="0" forceAA="0" compatLnSpc="1">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lvl="0" algn="l" defTabSz="914400">
              <a:buClrTx/>
              <a:buSzTx/>
              <a:buFontTx/>
            </a:pPr>
            <a:endParaRPr lang="zh-CN" altLang="en-US" sz="1575">
              <a:solidFill>
                <a:schemeClr val="tx1"/>
              </a:solidFill>
              <a:sym typeface="+mn-ea"/>
            </a:endParaRPr>
          </a:p>
        </p:txBody>
      </p:sp>
      <p:sp>
        <p:nvSpPr>
          <p:cNvPr id="46" name="矩形 45"/>
          <p:cNvSpPr/>
          <p:nvPr>
            <p:custDataLst>
              <p:tags r:id="rId26"/>
            </p:custDataLst>
          </p:nvPr>
        </p:nvSpPr>
        <p:spPr>
          <a:xfrm>
            <a:off x="2751943" y="4876693"/>
            <a:ext cx="3675134" cy="454887"/>
          </a:xfrm>
          <a:prstGeom prst="rect">
            <a:avLst/>
          </a:prstGeom>
          <a:noFill/>
        </p:spPr>
        <p:txBody>
          <a:bodyPr wrap="square" rtlCol="0" anchor="ctr" anchorCtr="0">
            <a:noAutofit/>
          </a:bodyPr>
          <a:lstStyle/>
          <a:p>
            <a:pPr algn="ctr">
              <a:spcBef>
                <a:spcPct val="0"/>
              </a:spcBef>
              <a:spcAft>
                <a:spcPct val="0"/>
              </a:spcAft>
            </a:pPr>
            <a:r>
              <a:rPr lang="zh-CN" altLang="en-US" sz="1920" b="1" dirty="0">
                <a:solidFill>
                  <a:schemeClr val="accent1">
                    <a:lumMod val="75000"/>
                  </a:schemeClr>
                </a:solidFill>
                <a:effectLst>
                  <a:outerShdw blurRad="215900" dist="431800" dir="5400000" sy="-20000" rotWithShape="0">
                    <a:schemeClr val="accent1">
                      <a:alpha val="25000"/>
                    </a:schemeClr>
                  </a:outerShdw>
                </a:effectLst>
                <a:latin typeface="+mn-ea"/>
                <a:cs typeface="+mn-ea"/>
                <a:sym typeface="+mn-ea"/>
              </a:rPr>
              <a:t>选址原则</a:t>
            </a:r>
            <a:endParaRPr lang="zh-CN" altLang="en-US" sz="1920" b="1" dirty="0">
              <a:solidFill>
                <a:schemeClr val="accent1">
                  <a:lumMod val="75000"/>
                </a:schemeClr>
              </a:solidFill>
              <a:effectLst>
                <a:outerShdw blurRad="215900" dist="431800" dir="5400000" sy="-20000" rotWithShape="0">
                  <a:schemeClr val="accent1">
                    <a:alpha val="25000"/>
                  </a:schemeClr>
                </a:outerShdw>
              </a:effectLst>
              <a:latin typeface="+mn-ea"/>
              <a:cs typeface="+mn-ea"/>
              <a:sym typeface="+mn-ea"/>
            </a:endParaRPr>
          </a:p>
        </p:txBody>
      </p:sp>
    </p:spTree>
    <p:custDataLst>
      <p:tags r:id="rId27"/>
    </p:custData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2290" name="灯片编号占位符 5"/>
          <p:cNvSpPr>
            <a:spLocks noGrp="1"/>
          </p:cNvSpPr>
          <p:nvPr/>
        </p:nvSpPr>
        <p:spPr>
          <a:xfrm>
            <a:off x="107950" y="787400"/>
            <a:ext cx="477838" cy="365125"/>
          </a:xfrm>
          <a:prstGeom prst="rect">
            <a:avLst/>
          </a:prstGeom>
          <a:noFill/>
          <a:ln w="9525">
            <a:noFill/>
          </a:ln>
        </p:spPr>
        <p:txBody>
          <a:bodyPr/>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100" name="文本框 99"/>
          <p:cNvSpPr txBox="1"/>
          <p:nvPr>
            <p:custDataLst>
              <p:tags r:id="rId1"/>
            </p:custDataLst>
          </p:nvPr>
        </p:nvSpPr>
        <p:spPr>
          <a:xfrm>
            <a:off x="828040" y="260350"/>
            <a:ext cx="5080000" cy="521970"/>
          </a:xfrm>
          <a:prstGeom prst="rect">
            <a:avLst/>
          </a:prstGeom>
          <a:noFill/>
          <a:ln w="9525">
            <a:noFill/>
          </a:ln>
        </p:spPr>
        <p:txBody>
          <a:bodyPr>
            <a:spAutoFit/>
          </a:bodyPr>
          <a:p>
            <a:pPr eaLnBrk="1" hangingPunct="1">
              <a:buClrTx/>
              <a:buSzTx/>
              <a:buFontTx/>
            </a:pPr>
            <a:r>
              <a:rPr lang="zh-CN" sz="2800" dirty="0">
                <a:ea typeface="微软雅黑" panose="020B0503020204020204" pitchFamily="34" charset="-122"/>
                <a:sym typeface="+mn-ea"/>
              </a:rPr>
              <a:t>精益生产方式的实施</a:t>
            </a:r>
            <a:endParaRPr lang="zh-CN" sz="2800" dirty="0">
              <a:ea typeface="微软雅黑" panose="020B0503020204020204" pitchFamily="34" charset="-122"/>
              <a:sym typeface="+mn-ea"/>
            </a:endParaRPr>
          </a:p>
        </p:txBody>
      </p:sp>
      <p:sp>
        <p:nvSpPr>
          <p:cNvPr id="83" name="Rectangle 3"/>
          <p:cNvSpPr txBox="1"/>
          <p:nvPr>
            <p:custDataLst>
              <p:tags r:id="rId2"/>
            </p:custDataLst>
          </p:nvPr>
        </p:nvSpPr>
        <p:spPr>
          <a:xfrm>
            <a:off x="828040" y="1484630"/>
            <a:ext cx="6000750" cy="571500"/>
          </a:xfrm>
          <a:prstGeom prst="rect">
            <a:avLst/>
          </a:prstGeom>
          <a:noFill/>
          <a:ln w="9525">
            <a:noFill/>
          </a:ln>
        </p:spPr>
        <p:txBody>
          <a:bodyPr/>
          <a:p>
            <a:pPr marL="0" lvl="1" indent="0" eaLnBrk="1" hangingPunct="1">
              <a:buClr>
                <a:schemeClr val="accent2"/>
              </a:buClr>
              <a:buFont typeface="Wingdings" panose="05000000000000000000" pitchFamily="2" charset="2"/>
              <a:buChar char="p"/>
            </a:pPr>
            <a:r>
              <a:rPr lang="zh-CN" altLang="en-US" sz="2400" dirty="0">
                <a:latin typeface="微软雅黑" panose="020B0503020204020204" pitchFamily="34" charset="-122"/>
                <a:ea typeface="微软雅黑" panose="020B0503020204020204" pitchFamily="34" charset="-122"/>
              </a:rPr>
              <a:t> </a:t>
            </a:r>
            <a:r>
              <a:rPr lang="zh-CN" sz="2400" b="1">
                <a:sym typeface="+mn-ea"/>
              </a:rPr>
              <a:t>精益</a:t>
            </a:r>
            <a:r>
              <a:rPr lang="zh-CN" sz="2400" b="1">
                <a:sym typeface="+mn-ea"/>
              </a:rPr>
              <a:t>组织</a:t>
            </a:r>
            <a:endParaRPr lang="zh-CN" sz="2400" b="1">
              <a:sym typeface="+mn-ea"/>
            </a:endParaRPr>
          </a:p>
        </p:txBody>
      </p:sp>
      <p:sp>
        <p:nvSpPr>
          <p:cNvPr id="2" name="文本框 1"/>
          <p:cNvSpPr txBox="1"/>
          <p:nvPr/>
        </p:nvSpPr>
        <p:spPr>
          <a:xfrm>
            <a:off x="1187450" y="2276475"/>
            <a:ext cx="7053580" cy="2799715"/>
          </a:xfrm>
          <a:prstGeom prst="rect">
            <a:avLst/>
          </a:prstGeom>
        </p:spPr>
        <p:txBody>
          <a:bodyPr wrap="square">
            <a:spAutoFit/>
          </a:bodyPr>
          <a:p>
            <a:pPr marL="0" indent="266700" algn="just" defTabSz="266700">
              <a:lnSpc>
                <a:spcPct val="220000"/>
              </a:lnSpc>
              <a:spcAft>
                <a:spcPct val="0"/>
              </a:spcAft>
            </a:pPr>
            <a:r>
              <a:rPr lang="zh-CN" altLang="en-US" sz="2000" b="1">
                <a:latin typeface="宋体" panose="02010600030101010101" pitchFamily="2" charset="-122"/>
                <a:ea typeface="宋体" panose="02010600030101010101" pitchFamily="2" charset="-122"/>
              </a:rPr>
              <a:t>精益组织在实施精益生产方式时，需要注意以下三点：</a:t>
            </a:r>
            <a:endParaRPr lang="zh-CN" altLang="en-US" sz="2000" b="1">
              <a:latin typeface="宋体" panose="02010600030101010101" pitchFamily="2" charset="-122"/>
              <a:ea typeface="宋体" panose="02010600030101010101" pitchFamily="2" charset="-122"/>
            </a:endParaRPr>
          </a:p>
          <a:p>
            <a:pPr marL="0" indent="266700" algn="just" defTabSz="266700">
              <a:lnSpc>
                <a:spcPct val="220000"/>
              </a:lnSpc>
              <a:spcAft>
                <a:spcPct val="0"/>
              </a:spcAft>
            </a:pPr>
            <a:r>
              <a:rPr lang="en-US" altLang="zh-CN" sz="2000" b="1">
                <a:latin typeface="宋体" panose="02010600030101010101" pitchFamily="2" charset="-122"/>
                <a:ea typeface="宋体" panose="02010600030101010101" pitchFamily="2" charset="-122"/>
              </a:rPr>
              <a:t>1.</a:t>
            </a:r>
            <a:r>
              <a:rPr lang="zh-CN" altLang="en-US" sz="2000" b="1">
                <a:latin typeface="宋体" panose="02010600030101010101" pitchFamily="2" charset="-122"/>
                <a:ea typeface="宋体" panose="02010600030101010101" pitchFamily="2" charset="-122"/>
              </a:rPr>
              <a:t>解决与供应商的关系问题</a:t>
            </a:r>
            <a:endParaRPr lang="zh-CN" altLang="en-US" sz="2000" b="1">
              <a:latin typeface="宋体" panose="02010600030101010101" pitchFamily="2" charset="-122"/>
              <a:ea typeface="宋体" panose="02010600030101010101" pitchFamily="2" charset="-122"/>
            </a:endParaRPr>
          </a:p>
          <a:p>
            <a:pPr marL="0" indent="266700" algn="just" defTabSz="266700">
              <a:lnSpc>
                <a:spcPct val="220000"/>
              </a:lnSpc>
              <a:spcAft>
                <a:spcPct val="0"/>
              </a:spcAft>
            </a:pPr>
            <a:r>
              <a:rPr lang="zh-CN" altLang="en-US" sz="2000" b="1">
                <a:latin typeface="宋体" panose="02010600030101010101" pitchFamily="2" charset="-122"/>
                <a:ea typeface="宋体" panose="02010600030101010101" pitchFamily="2" charset="-122"/>
              </a:rPr>
              <a:t>2.解决成本增加问题</a:t>
            </a:r>
            <a:endParaRPr lang="zh-CN" altLang="en-US" sz="2000" b="1">
              <a:latin typeface="宋体" panose="02010600030101010101" pitchFamily="2" charset="-122"/>
              <a:ea typeface="宋体" panose="02010600030101010101" pitchFamily="2" charset="-122"/>
            </a:endParaRPr>
          </a:p>
          <a:p>
            <a:pPr marL="0" indent="266700" algn="just" defTabSz="266700">
              <a:lnSpc>
                <a:spcPct val="220000"/>
              </a:lnSpc>
              <a:spcAft>
                <a:spcPct val="0"/>
              </a:spcAft>
            </a:pPr>
            <a:r>
              <a:rPr lang="zh-CN" altLang="en-US" sz="2000" b="1">
                <a:latin typeface="宋体" panose="02010600030101010101" pitchFamily="2" charset="-122"/>
                <a:ea typeface="宋体" panose="02010600030101010101" pitchFamily="2" charset="-122"/>
              </a:rPr>
              <a:t>3.企业领导的重视</a:t>
            </a:r>
            <a:endParaRPr lang="zh-CN" altLang="en-US" sz="2000" b="1">
              <a:latin typeface="宋体" panose="02010600030101010101" pitchFamily="2" charset="-122"/>
              <a:ea typeface="宋体" panose="02010600030101010101" pitchFamily="2" charset="-122"/>
            </a:endParaRPr>
          </a:p>
        </p:txBody>
      </p:sp>
    </p:spTree>
    <p:custDataLst>
      <p:tags r:id="rId3"/>
    </p:custData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矩形 3"/>
          <p:cNvSpPr>
            <a:spLocks noChangeArrowheads="1"/>
          </p:cNvSpPr>
          <p:nvPr/>
        </p:nvSpPr>
        <p:spPr bwMode="auto">
          <a:xfrm>
            <a:off x="4140200" y="1628775"/>
            <a:ext cx="4359275" cy="3584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Verdana" panose="020B0604030504040204" pitchFamily="34" charset="0"/>
                <a:ea typeface="宋体" panose="02010600030101010101" pitchFamily="2" charset="-122"/>
              </a:defRPr>
            </a:lvl1pPr>
            <a:lvl2pPr marL="742950" indent="-285750">
              <a:defRPr>
                <a:solidFill>
                  <a:schemeClr val="tx1"/>
                </a:solidFill>
                <a:latin typeface="Verdana" panose="020B0604030504040204" pitchFamily="34" charset="0"/>
                <a:ea typeface="宋体" panose="02010600030101010101" pitchFamily="2" charset="-122"/>
              </a:defRPr>
            </a:lvl2pPr>
            <a:lvl3pPr marL="1143000" indent="-228600">
              <a:defRPr>
                <a:solidFill>
                  <a:schemeClr val="tx1"/>
                </a:solidFill>
                <a:latin typeface="Verdana" panose="020B0604030504040204" pitchFamily="34" charset="0"/>
                <a:ea typeface="宋体" panose="02010600030101010101" pitchFamily="2" charset="-122"/>
              </a:defRPr>
            </a:lvl3pPr>
            <a:lvl4pPr marL="1600200" indent="-228600">
              <a:defRPr>
                <a:solidFill>
                  <a:schemeClr val="tx1"/>
                </a:solidFill>
                <a:latin typeface="Verdana" panose="020B0604030504040204" pitchFamily="34" charset="0"/>
                <a:ea typeface="宋体" panose="02010600030101010101" pitchFamily="2" charset="-122"/>
              </a:defRPr>
            </a:lvl4pPr>
            <a:lvl5pPr marL="2057400" indent="-228600">
              <a:defRPr>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9pPr>
          </a:lstStyle>
          <a:p>
            <a:pPr marL="0" marR="0" lvl="0" indent="0" algn="l" defTabSz="914400" rtl="0" eaLnBrk="0" fontAlgn="base" latinLnBrk="0" hangingPunct="0">
              <a:lnSpc>
                <a:spcPct val="175000"/>
              </a:lnSpc>
              <a:spcBef>
                <a:spcPct val="0"/>
              </a:spcBef>
              <a:spcAft>
                <a:spcPts val="1200"/>
              </a:spcAft>
              <a:buClrTx/>
              <a:buSzTx/>
              <a:buFontTx/>
              <a:buNone/>
              <a:defRPr/>
            </a:pPr>
            <a:r>
              <a:rPr kumimoji="0" lang="zh-CN" altLang="zh-CN" sz="2400" b="0" i="0" u="none" strike="noStrike" kern="1200" cap="none" spc="0" normalizeH="0" baseline="0" noProof="0" dirty="0">
                <a:ln>
                  <a:noFill/>
                </a:ln>
                <a:solidFill>
                  <a:srgbClr val="000000"/>
                </a:solidFill>
                <a:effectLst/>
                <a:uLnTx/>
                <a:uFillTx/>
                <a:latin typeface="黑体" panose="02010609060101010101" pitchFamily="49" charset="-122"/>
                <a:ea typeface="黑体" panose="02010609060101010101" pitchFamily="49" charset="-122"/>
                <a:cs typeface="Times New Roman" panose="02020603050405020304" pitchFamily="18" charset="0"/>
              </a:rPr>
              <a:t>大规模定制</a:t>
            </a:r>
            <a:endParaRPr kumimoji="0" lang="zh-CN" altLang="zh-CN" sz="2400" b="0" i="0" u="none" strike="noStrike" kern="1200" cap="none" spc="0" normalizeH="0" baseline="0" noProof="0" dirty="0">
              <a:ln>
                <a:noFill/>
              </a:ln>
              <a:solidFill>
                <a:srgbClr val="000000"/>
              </a:solidFill>
              <a:effectLst/>
              <a:uLnTx/>
              <a:uFillTx/>
              <a:latin typeface="黑体" panose="02010609060101010101" pitchFamily="49" charset="-122"/>
              <a:ea typeface="黑体" panose="02010609060101010101" pitchFamily="49" charset="-122"/>
              <a:cs typeface="Times New Roman" panose="02020603050405020304" pitchFamily="18" charset="0"/>
            </a:endParaRPr>
          </a:p>
          <a:p>
            <a:pPr marL="360045" marR="0" lvl="1" indent="0" algn="just" defTabSz="914400" rtl="0">
              <a:lnSpc>
                <a:spcPct val="175000"/>
              </a:lnSpc>
              <a:spcBef>
                <a:spcPct val="0"/>
              </a:spcBef>
              <a:spcAft>
                <a:spcPct val="0"/>
              </a:spcAft>
              <a:buClrTx/>
              <a:buSzTx/>
              <a:buFont typeface="Wingdings" panose="05000000000000000000" pitchFamily="2" charset="2"/>
              <a:buChar char="Ø"/>
              <a:defRPr/>
            </a:pPr>
            <a:r>
              <a:rPr kumimoji="1" lang="zh-CN" altLang="en-US" sz="2000" noProof="0" dirty="0">
                <a:ln>
                  <a:noFill/>
                </a:ln>
                <a:effectLst/>
                <a:uLnTx/>
                <a:uFillTx/>
                <a:latin typeface="幼圆" panose="02010509060101010101" pitchFamily="49" charset="-122"/>
                <a:ea typeface="幼圆" panose="02010509060101010101" pitchFamily="49" charset="-122"/>
                <a:sym typeface="+mn-ea"/>
              </a:rPr>
              <a:t>大规模定制的发展历程</a:t>
            </a:r>
            <a:endParaRPr kumimoji="1" lang="zh-CN" altLang="en-US" sz="2000" noProof="0" dirty="0">
              <a:ln>
                <a:noFill/>
              </a:ln>
              <a:effectLst/>
              <a:uLnTx/>
              <a:uFillTx/>
              <a:latin typeface="幼圆" panose="02010509060101010101" pitchFamily="49" charset="-122"/>
              <a:ea typeface="幼圆" panose="02010509060101010101" pitchFamily="49" charset="-122"/>
              <a:sym typeface="+mn-ea"/>
            </a:endParaRPr>
          </a:p>
          <a:p>
            <a:pPr marL="360045" marR="0" lvl="1" indent="0" algn="just" defTabSz="914400" rtl="0">
              <a:lnSpc>
                <a:spcPct val="175000"/>
              </a:lnSpc>
              <a:spcBef>
                <a:spcPct val="0"/>
              </a:spcBef>
              <a:spcAft>
                <a:spcPct val="0"/>
              </a:spcAft>
              <a:buClrTx/>
              <a:buSzTx/>
              <a:buFont typeface="Wingdings" panose="05000000000000000000" pitchFamily="2" charset="2"/>
              <a:buChar char="Ø"/>
              <a:defRPr/>
            </a:pPr>
            <a:r>
              <a:rPr kumimoji="1" lang="zh-CN" altLang="en-US" sz="2000" b="0" i="0" u="none" strike="noStrike" kern="1200" cap="none" spc="0" normalizeH="0" baseline="0" noProof="0" dirty="0">
                <a:ln>
                  <a:noFill/>
                </a:ln>
                <a:solidFill>
                  <a:schemeClr val="tx1"/>
                </a:solidFill>
                <a:effectLst/>
                <a:uLnTx/>
                <a:uFillTx/>
                <a:latin typeface="幼圆" panose="02010509060101010101" pitchFamily="49" charset="-122"/>
                <a:ea typeface="幼圆" panose="02010509060101010101" pitchFamily="49" charset="-122"/>
                <a:cs typeface="+mn-cs"/>
              </a:rPr>
              <a:t>大规模定制的原则</a:t>
            </a:r>
            <a:endParaRPr kumimoji="1" lang="zh-CN" altLang="en-US" sz="2000" b="0" i="0" u="none" strike="noStrike" kern="1200" cap="none" spc="0" normalizeH="0" baseline="0" noProof="0" dirty="0">
              <a:ln>
                <a:noFill/>
              </a:ln>
              <a:solidFill>
                <a:schemeClr val="tx1"/>
              </a:solidFill>
              <a:effectLst/>
              <a:uLnTx/>
              <a:uFillTx/>
              <a:latin typeface="幼圆" panose="02010509060101010101" pitchFamily="49" charset="-122"/>
              <a:ea typeface="幼圆" panose="02010509060101010101" pitchFamily="49" charset="-122"/>
              <a:cs typeface="+mn-cs"/>
            </a:endParaRPr>
          </a:p>
          <a:p>
            <a:pPr marL="360045" marR="0" lvl="1" indent="0" algn="just" defTabSz="914400" rtl="0">
              <a:lnSpc>
                <a:spcPct val="175000"/>
              </a:lnSpc>
              <a:spcBef>
                <a:spcPct val="0"/>
              </a:spcBef>
              <a:spcAft>
                <a:spcPct val="0"/>
              </a:spcAft>
              <a:buClrTx/>
              <a:buSzTx/>
              <a:buFont typeface="Wingdings" panose="05000000000000000000" pitchFamily="2" charset="2"/>
              <a:buChar char="Ø"/>
              <a:defRPr/>
            </a:pPr>
            <a:r>
              <a:rPr kumimoji="1" lang="zh-CN" altLang="en-US" sz="2000" b="0" i="0" u="none" strike="noStrike" kern="1200" cap="none" spc="0" normalizeH="0" baseline="0" noProof="0" dirty="0">
                <a:ln>
                  <a:noFill/>
                </a:ln>
                <a:solidFill>
                  <a:schemeClr val="tx1"/>
                </a:solidFill>
                <a:effectLst/>
                <a:uLnTx/>
                <a:uFillTx/>
                <a:latin typeface="幼圆" panose="02010509060101010101" pitchFamily="49" charset="-122"/>
                <a:ea typeface="幼圆" panose="02010509060101010101" pitchFamily="49" charset="-122"/>
                <a:cs typeface="+mn-cs"/>
              </a:rPr>
              <a:t>大规模定制的载体</a:t>
            </a:r>
            <a:endParaRPr kumimoji="1" lang="zh-CN" altLang="en-US" sz="2000" b="0" i="0" u="none" strike="noStrike" kern="1200" cap="none" spc="0" normalizeH="0" baseline="0" noProof="0" dirty="0">
              <a:ln>
                <a:noFill/>
              </a:ln>
              <a:solidFill>
                <a:schemeClr val="tx1"/>
              </a:solidFill>
              <a:effectLst/>
              <a:uLnTx/>
              <a:uFillTx/>
              <a:latin typeface="幼圆" panose="02010509060101010101" pitchFamily="49" charset="-122"/>
              <a:ea typeface="幼圆" panose="02010509060101010101" pitchFamily="49" charset="-122"/>
              <a:cs typeface="+mn-cs"/>
            </a:endParaRPr>
          </a:p>
          <a:p>
            <a:pPr marL="360045" marR="0" lvl="1" indent="0" algn="just" defTabSz="914400" rtl="0">
              <a:lnSpc>
                <a:spcPct val="175000"/>
              </a:lnSpc>
              <a:spcBef>
                <a:spcPct val="0"/>
              </a:spcBef>
              <a:spcAft>
                <a:spcPct val="0"/>
              </a:spcAft>
              <a:buClrTx/>
              <a:buSzTx/>
              <a:buFont typeface="Wingdings" panose="05000000000000000000" pitchFamily="2" charset="2"/>
              <a:buChar char="Ø"/>
              <a:defRPr/>
            </a:pPr>
            <a:r>
              <a:rPr kumimoji="1" lang="zh-CN" altLang="en-US" sz="2000" b="0" i="0" u="none" strike="noStrike" kern="1200" cap="none" spc="0" normalizeH="0" baseline="0" noProof="0" dirty="0">
                <a:ln>
                  <a:noFill/>
                </a:ln>
                <a:solidFill>
                  <a:schemeClr val="tx1"/>
                </a:solidFill>
                <a:effectLst/>
                <a:uLnTx/>
                <a:uFillTx/>
                <a:latin typeface="幼圆" panose="02010509060101010101" pitchFamily="49" charset="-122"/>
                <a:ea typeface="幼圆" panose="02010509060101010101" pitchFamily="49" charset="-122"/>
                <a:cs typeface="+mn-cs"/>
              </a:rPr>
              <a:t>大规模定制的支柱</a:t>
            </a:r>
            <a:endParaRPr kumimoji="1" lang="zh-CN" altLang="en-US" sz="2000" b="0" i="0" u="none" strike="noStrike" kern="1200" cap="none" spc="0" normalizeH="0" baseline="0" noProof="0" dirty="0">
              <a:ln>
                <a:noFill/>
              </a:ln>
              <a:solidFill>
                <a:schemeClr val="tx1"/>
              </a:solidFill>
              <a:effectLst/>
              <a:uLnTx/>
              <a:uFillTx/>
              <a:latin typeface="幼圆" panose="02010509060101010101" pitchFamily="49" charset="-122"/>
              <a:ea typeface="幼圆" panose="02010509060101010101" pitchFamily="49" charset="-122"/>
              <a:cs typeface="+mn-cs"/>
            </a:endParaRPr>
          </a:p>
          <a:p>
            <a:pPr marL="360045" marR="0" lvl="1" indent="0" algn="just" defTabSz="914400" rtl="0">
              <a:lnSpc>
                <a:spcPct val="175000"/>
              </a:lnSpc>
              <a:spcBef>
                <a:spcPct val="0"/>
              </a:spcBef>
              <a:spcAft>
                <a:spcPct val="0"/>
              </a:spcAft>
              <a:buClrTx/>
              <a:buSzTx/>
              <a:buFont typeface="Wingdings" panose="05000000000000000000" pitchFamily="2" charset="2"/>
              <a:buChar char="Ø"/>
              <a:defRPr/>
            </a:pPr>
            <a:r>
              <a:rPr kumimoji="1" lang="zh-CN" altLang="en-US" sz="2000" b="0" i="0" u="none" strike="noStrike" kern="1200" cap="none" spc="0" normalizeH="0" baseline="0" noProof="0" dirty="0">
                <a:ln>
                  <a:noFill/>
                </a:ln>
                <a:solidFill>
                  <a:schemeClr val="tx1"/>
                </a:solidFill>
                <a:effectLst/>
                <a:uLnTx/>
                <a:uFillTx/>
                <a:latin typeface="幼圆" panose="02010509060101010101" pitchFamily="49" charset="-122"/>
                <a:ea typeface="幼圆" panose="02010509060101010101" pitchFamily="49" charset="-122"/>
                <a:cs typeface="+mn-cs"/>
              </a:rPr>
              <a:t>大规模定制的实施</a:t>
            </a:r>
            <a:endParaRPr kumimoji="1" lang="zh-CN" altLang="en-US" sz="2000" b="0" i="0" u="none" strike="noStrike" kern="1200" cap="none" spc="0" normalizeH="0" baseline="0" noProof="0" dirty="0">
              <a:ln>
                <a:noFill/>
              </a:ln>
              <a:solidFill>
                <a:schemeClr val="tx1"/>
              </a:solidFill>
              <a:effectLst/>
              <a:uLnTx/>
              <a:uFillTx/>
              <a:latin typeface="幼圆" panose="02010509060101010101" pitchFamily="49" charset="-122"/>
              <a:ea typeface="幼圆" panose="02010509060101010101" pitchFamily="49" charset="-122"/>
              <a:cs typeface="+mn-cs"/>
            </a:endParaRPr>
          </a:p>
        </p:txBody>
      </p:sp>
      <p:sp>
        <p:nvSpPr>
          <p:cNvPr id="3" name="矩形 2"/>
          <p:cNvSpPr/>
          <p:nvPr/>
        </p:nvSpPr>
        <p:spPr>
          <a:xfrm>
            <a:off x="0" y="0"/>
            <a:ext cx="9129713" cy="112553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4" name="矩形 3"/>
          <p:cNvSpPr/>
          <p:nvPr/>
        </p:nvSpPr>
        <p:spPr>
          <a:xfrm>
            <a:off x="14288" y="6294438"/>
            <a:ext cx="4845050" cy="56197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cxnSp>
        <p:nvCxnSpPr>
          <p:cNvPr id="6" name="直接连接符 5"/>
          <p:cNvCxnSpPr/>
          <p:nvPr/>
        </p:nvCxnSpPr>
        <p:spPr>
          <a:xfrm>
            <a:off x="3707130" y="1340485"/>
            <a:ext cx="10795" cy="4009390"/>
          </a:xfrm>
          <a:prstGeom prst="line">
            <a:avLst/>
          </a:prstGeom>
          <a:ln w="88900" cmpd="thinThick">
            <a:solidFill>
              <a:srgbClr val="FF0000"/>
            </a:solidFill>
          </a:ln>
        </p:spPr>
        <p:style>
          <a:lnRef idx="1">
            <a:schemeClr val="accent1"/>
          </a:lnRef>
          <a:fillRef idx="0">
            <a:schemeClr val="accent1"/>
          </a:fillRef>
          <a:effectRef idx="0">
            <a:schemeClr val="accent1"/>
          </a:effectRef>
          <a:fontRef idx="minor">
            <a:schemeClr val="tx1"/>
          </a:fontRef>
        </p:style>
      </p:cxnSp>
      <p:sp>
        <p:nvSpPr>
          <p:cNvPr id="6150" name="矩形 3"/>
          <p:cNvSpPr/>
          <p:nvPr/>
        </p:nvSpPr>
        <p:spPr>
          <a:xfrm>
            <a:off x="467043" y="2741613"/>
            <a:ext cx="3240087" cy="796290"/>
          </a:xfrm>
          <a:prstGeom prst="rect">
            <a:avLst/>
          </a:prstGeom>
          <a:noFill/>
          <a:ln w="9525">
            <a:noFill/>
          </a:ln>
        </p:spPr>
        <p:txBody>
          <a:bodyPr>
            <a:spAutoFit/>
          </a:bodyPr>
          <a:p>
            <a:pPr algn="ctr">
              <a:lnSpc>
                <a:spcPts val="5500"/>
              </a:lnSpc>
              <a:buNone/>
            </a:pPr>
            <a:r>
              <a:rPr lang="zh-CN" altLang="en-US" sz="4400" dirty="0">
                <a:solidFill>
                  <a:srgbClr val="000000"/>
                </a:solidFill>
                <a:latin typeface="华文琥珀" panose="02010800040101010101" pitchFamily="2" charset="-122"/>
                <a:ea typeface="华文琥珀" panose="02010800040101010101" pitchFamily="2" charset="-122"/>
              </a:rPr>
              <a:t>任务</a:t>
            </a:r>
            <a:r>
              <a:rPr lang="zh-CN" altLang="en-US" sz="4400" dirty="0">
                <a:solidFill>
                  <a:srgbClr val="000000"/>
                </a:solidFill>
                <a:latin typeface="华文琥珀" panose="02010800040101010101" pitchFamily="2" charset="-122"/>
                <a:ea typeface="华文琥珀" panose="02010800040101010101" pitchFamily="2" charset="-122"/>
              </a:rPr>
              <a:t>五</a:t>
            </a:r>
            <a:endParaRPr lang="zh-CN" altLang="en-US" sz="4400" dirty="0">
              <a:solidFill>
                <a:srgbClr val="000000"/>
              </a:solidFill>
              <a:latin typeface="华文琥珀" panose="02010800040101010101" pitchFamily="2" charset="-122"/>
              <a:ea typeface="华文琥珀" panose="02010800040101010101" pitchFamily="2" charset="-122"/>
            </a:endParaRP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2290" name="灯片编号占位符 5"/>
          <p:cNvSpPr>
            <a:spLocks noGrp="1"/>
          </p:cNvSpPr>
          <p:nvPr/>
        </p:nvSpPr>
        <p:spPr>
          <a:xfrm>
            <a:off x="107950" y="787400"/>
            <a:ext cx="477838" cy="365125"/>
          </a:xfrm>
          <a:prstGeom prst="rect">
            <a:avLst/>
          </a:prstGeom>
          <a:noFill/>
          <a:ln w="9525">
            <a:noFill/>
          </a:ln>
        </p:spPr>
        <p:txBody>
          <a:bodyPr/>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100" name="文本框 99"/>
          <p:cNvSpPr txBox="1"/>
          <p:nvPr>
            <p:custDataLst>
              <p:tags r:id="rId1"/>
            </p:custDataLst>
          </p:nvPr>
        </p:nvSpPr>
        <p:spPr>
          <a:xfrm>
            <a:off x="755650" y="260350"/>
            <a:ext cx="5080000" cy="521970"/>
          </a:xfrm>
          <a:prstGeom prst="rect">
            <a:avLst/>
          </a:prstGeom>
          <a:noFill/>
          <a:ln w="9525">
            <a:noFill/>
          </a:ln>
        </p:spPr>
        <p:txBody>
          <a:bodyPr>
            <a:spAutoFit/>
          </a:bodyPr>
          <a:p>
            <a:pPr algn="l" eaLnBrk="1" hangingPunct="1">
              <a:buClrTx/>
              <a:buSzTx/>
              <a:buFontTx/>
            </a:pPr>
            <a:r>
              <a:rPr lang="zh-CN" sz="2800" dirty="0">
                <a:ea typeface="微软雅黑" panose="020B0503020204020204" pitchFamily="34" charset="-122"/>
                <a:sym typeface="+mn-ea"/>
              </a:rPr>
              <a:t>大规模定制的发展历程</a:t>
            </a:r>
            <a:endParaRPr lang="zh-CN" sz="2800" dirty="0">
              <a:ea typeface="微软雅黑" panose="020B0503020204020204" pitchFamily="34" charset="-122"/>
              <a:sym typeface="+mn-ea"/>
            </a:endParaRPr>
          </a:p>
        </p:txBody>
      </p:sp>
      <p:sp>
        <p:nvSpPr>
          <p:cNvPr id="3" name="文本框 2"/>
          <p:cNvSpPr txBox="1"/>
          <p:nvPr/>
        </p:nvSpPr>
        <p:spPr>
          <a:xfrm>
            <a:off x="1187450" y="1268730"/>
            <a:ext cx="7014210" cy="1568450"/>
          </a:xfrm>
          <a:prstGeom prst="rect">
            <a:avLst/>
          </a:prstGeom>
        </p:spPr>
        <p:txBody>
          <a:bodyPr wrap="square">
            <a:spAutoFit/>
          </a:bodyPr>
          <a:p>
            <a:pPr marL="342900" indent="-342900" algn="just" defTabSz="266700">
              <a:lnSpc>
                <a:spcPct val="120000"/>
              </a:lnSpc>
              <a:spcAft>
                <a:spcPct val="0"/>
              </a:spcAft>
              <a:buFont typeface="Arial" panose="020B0604020202020204" pitchFamily="34" charset="0"/>
              <a:buChar char="•"/>
            </a:pPr>
            <a:r>
              <a:rPr lang="zh-CN" altLang="en-US" sz="2000">
                <a:latin typeface="宋体" panose="02010600030101010101" pitchFamily="2" charset="-122"/>
                <a:ea typeface="宋体" panose="02010600030101010101" pitchFamily="2" charset="-122"/>
              </a:rPr>
              <a:t>大规模定制是从</a:t>
            </a:r>
            <a:r>
              <a:rPr lang="en-US" altLang="zh-CN" sz="2000">
                <a:latin typeface="宋体" panose="02010600030101010101" pitchFamily="2" charset="-122"/>
                <a:ea typeface="宋体" panose="02010600030101010101" pitchFamily="2" charset="-122"/>
              </a:rPr>
              <a:t>20</a:t>
            </a:r>
            <a:r>
              <a:rPr lang="zh-CN" altLang="en-US" sz="2000">
                <a:latin typeface="宋体" panose="02010600030101010101" pitchFamily="2" charset="-122"/>
                <a:ea typeface="宋体" panose="02010600030101010101" pitchFamily="2" charset="-122"/>
              </a:rPr>
              <a:t>世纪盛行的两种生产模式</a:t>
            </a:r>
            <a:r>
              <a:rPr lang="en-US" altLang="zh-CN" sz="2000">
                <a:latin typeface="宋体" panose="02010600030101010101" pitchFamily="2" charset="-122"/>
                <a:ea typeface="宋体" panose="02010600030101010101" pitchFamily="2" charset="-122"/>
              </a:rPr>
              <a:t>——</a:t>
            </a:r>
            <a:r>
              <a:rPr lang="zh-CN" altLang="en-US" sz="2000">
                <a:latin typeface="宋体" panose="02010600030101010101" pitchFamily="2" charset="-122"/>
                <a:ea typeface="宋体" panose="02010600030101010101" pitchFamily="2" charset="-122"/>
              </a:rPr>
              <a:t>单件定制和大规模生产中演化而来的。</a:t>
            </a:r>
            <a:endParaRPr lang="zh-CN" altLang="en-US" sz="2000">
              <a:latin typeface="宋体" panose="02010600030101010101" pitchFamily="2" charset="-122"/>
              <a:ea typeface="宋体" panose="02010600030101010101" pitchFamily="2" charset="-122"/>
            </a:endParaRPr>
          </a:p>
          <a:p>
            <a:pPr marL="342900" indent="-342900" algn="just" defTabSz="266700">
              <a:lnSpc>
                <a:spcPct val="120000"/>
              </a:lnSpc>
              <a:spcAft>
                <a:spcPct val="0"/>
              </a:spcAft>
              <a:buFont typeface="Arial" panose="020B0604020202020204" pitchFamily="34" charset="0"/>
              <a:buChar char="•"/>
            </a:pPr>
            <a:r>
              <a:rPr lang="zh-CN" altLang="en-US" sz="2000">
                <a:latin typeface="宋体" panose="02010600030101010101" pitchFamily="2" charset="-122"/>
                <a:ea typeface="宋体" panose="02010600030101010101" pitchFamily="2" charset="-122"/>
              </a:rPr>
              <a:t>大规模定制采用推-拉混合式供应链，通过整合供应链上下游各行为主体的业务活动来实现。</a:t>
            </a:r>
            <a:endParaRPr lang="zh-CN" altLang="en-US" sz="2000">
              <a:latin typeface="宋体" panose="02010600030101010101" pitchFamily="2" charset="-122"/>
              <a:ea typeface="宋体" panose="02010600030101010101" pitchFamily="2" charset="-122"/>
            </a:endParaRPr>
          </a:p>
        </p:txBody>
      </p:sp>
      <p:graphicFrame>
        <p:nvGraphicFramePr>
          <p:cNvPr id="9" name="表格 8"/>
          <p:cNvGraphicFramePr/>
          <p:nvPr/>
        </p:nvGraphicFramePr>
        <p:xfrm>
          <a:off x="971550" y="3096895"/>
          <a:ext cx="7345680" cy="3413760"/>
        </p:xfrm>
        <a:graphic>
          <a:graphicData uri="http://schemas.openxmlformats.org/drawingml/2006/table">
            <a:tbl>
              <a:tblPr/>
              <a:tblGrid>
                <a:gridCol w="1272540"/>
                <a:gridCol w="2865120"/>
                <a:gridCol w="3208020"/>
              </a:tblGrid>
              <a:tr h="186690">
                <a:tc>
                  <a:txBody>
                    <a:bodyPr/>
                    <a:p>
                      <a:pPr marL="0" indent="0" algn="ctr">
                        <a:spcBef>
                          <a:spcPct val="0"/>
                        </a:spcBef>
                        <a:spcAft>
                          <a:spcPct val="0"/>
                        </a:spcAft>
                      </a:pPr>
                      <a:r>
                        <a:rPr lang="zh-CN" sz="1600" b="1">
                          <a:latin typeface="宋体" panose="02010600030101010101" pitchFamily="2" charset="-122"/>
                          <a:ea typeface="宋体" panose="02010600030101010101" pitchFamily="2" charset="-122"/>
                        </a:rPr>
                        <a:t>项目</a:t>
                      </a:r>
                      <a:endParaRPr lang="zh-CN" sz="1600" b="1">
                        <a:latin typeface="宋体" panose="02010600030101010101" pitchFamily="2" charset="-122"/>
                        <a:ea typeface="宋体" panose="02010600030101010101" pitchFamily="2" charset="-122"/>
                      </a:endParaRPr>
                    </a:p>
                  </a:txBody>
                  <a:tcPr marL="0" marR="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0" indent="0" algn="ctr">
                        <a:spcBef>
                          <a:spcPct val="0"/>
                        </a:spcBef>
                        <a:spcAft>
                          <a:spcPct val="0"/>
                        </a:spcAft>
                      </a:pPr>
                      <a:r>
                        <a:rPr lang="zh-CN" sz="1600" b="1">
                          <a:latin typeface="宋体" panose="02010600030101010101" pitchFamily="2" charset="-122"/>
                          <a:ea typeface="宋体" panose="02010600030101010101" pitchFamily="2" charset="-122"/>
                        </a:rPr>
                        <a:t>大规模生产</a:t>
                      </a:r>
                      <a:endParaRPr lang="zh-CN" sz="1600" b="1">
                        <a:latin typeface="宋体" panose="02010600030101010101" pitchFamily="2" charset="-122"/>
                        <a:ea typeface="宋体" panose="02010600030101010101" pitchFamily="2" charset="-122"/>
                      </a:endParaRPr>
                    </a:p>
                  </a:txBody>
                  <a:tcPr marL="0" marR="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0" indent="0" algn="ctr">
                        <a:spcBef>
                          <a:spcPct val="0"/>
                        </a:spcBef>
                        <a:spcAft>
                          <a:spcPct val="0"/>
                        </a:spcAft>
                      </a:pPr>
                      <a:r>
                        <a:rPr lang="zh-CN" sz="1600" b="1">
                          <a:latin typeface="宋体" panose="02010600030101010101" pitchFamily="2" charset="-122"/>
                          <a:ea typeface="宋体" panose="02010600030101010101" pitchFamily="2" charset="-122"/>
                        </a:rPr>
                        <a:t>大规模定制</a:t>
                      </a:r>
                      <a:endParaRPr lang="zh-CN" sz="1600" b="1">
                        <a:latin typeface="宋体" panose="02010600030101010101" pitchFamily="2" charset="-122"/>
                        <a:ea typeface="宋体" panose="02010600030101010101" pitchFamily="2" charset="-122"/>
                      </a:endParaRPr>
                    </a:p>
                  </a:txBody>
                  <a:tcPr marL="0" marR="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r>
              <a:tr h="189865">
                <a:tc>
                  <a:txBody>
                    <a:bodyPr/>
                    <a:p>
                      <a:pPr marL="0" indent="0" algn="ctr">
                        <a:spcBef>
                          <a:spcPct val="0"/>
                        </a:spcBef>
                        <a:spcAft>
                          <a:spcPct val="0"/>
                        </a:spcAft>
                      </a:pPr>
                      <a:r>
                        <a:rPr lang="zh-CN" sz="1600">
                          <a:latin typeface="宋体" panose="02010600030101010101" pitchFamily="2" charset="-122"/>
                          <a:ea typeface="宋体" panose="02010600030101010101" pitchFamily="2" charset="-122"/>
                        </a:rPr>
                        <a:t>管理导向</a:t>
                      </a:r>
                      <a:endParaRPr lang="zh-CN" sz="1600">
                        <a:latin typeface="宋体" panose="02010600030101010101" pitchFamily="2" charset="-122"/>
                        <a:ea typeface="宋体" panose="02010600030101010101" pitchFamily="2" charset="-122"/>
                      </a:endParaRPr>
                    </a:p>
                  </a:txBody>
                  <a:tcPr marL="0" marR="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0" indent="0" algn="l">
                        <a:spcBef>
                          <a:spcPct val="0"/>
                        </a:spcBef>
                        <a:spcAft>
                          <a:spcPct val="0"/>
                        </a:spcAft>
                      </a:pPr>
                      <a:r>
                        <a:rPr lang="zh-CN" sz="1600">
                          <a:latin typeface="宋体" panose="02010600030101010101" pitchFamily="2" charset="-122"/>
                          <a:ea typeface="宋体" panose="02010600030101010101" pitchFamily="2" charset="-122"/>
                        </a:rPr>
                        <a:t>以产品生产为中心</a:t>
                      </a:r>
                      <a:endParaRPr lang="zh-CN" sz="1600">
                        <a:latin typeface="宋体" panose="02010600030101010101" pitchFamily="2" charset="-122"/>
                        <a:ea typeface="宋体" panose="02010600030101010101" pitchFamily="2" charset="-122"/>
                      </a:endParaRPr>
                    </a:p>
                  </a:txBody>
                  <a:tcPr marL="0" marR="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0" indent="0" algn="l">
                        <a:spcBef>
                          <a:spcPct val="0"/>
                        </a:spcBef>
                        <a:spcAft>
                          <a:spcPct val="0"/>
                        </a:spcAft>
                      </a:pPr>
                      <a:r>
                        <a:rPr lang="zh-CN" sz="1600">
                          <a:latin typeface="宋体" panose="02010600030101010101" pitchFamily="2" charset="-122"/>
                          <a:ea typeface="宋体" panose="02010600030101010101" pitchFamily="2" charset="-122"/>
                        </a:rPr>
                        <a:t>以顾客需求为中心</a:t>
                      </a:r>
                      <a:endParaRPr lang="zh-CN" sz="1600">
                        <a:latin typeface="宋体" panose="02010600030101010101" pitchFamily="2" charset="-122"/>
                        <a:ea typeface="宋体" panose="02010600030101010101" pitchFamily="2" charset="-122"/>
                      </a:endParaRPr>
                    </a:p>
                  </a:txBody>
                  <a:tcPr marL="0" marR="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r>
              <a:tr h="360680">
                <a:tc>
                  <a:txBody>
                    <a:bodyPr/>
                    <a:p>
                      <a:pPr marL="0" indent="0" algn="ctr">
                        <a:spcBef>
                          <a:spcPct val="0"/>
                        </a:spcBef>
                        <a:spcAft>
                          <a:spcPct val="0"/>
                        </a:spcAft>
                      </a:pPr>
                      <a:r>
                        <a:rPr lang="zh-CN" sz="1600">
                          <a:latin typeface="宋体" panose="02010600030101010101" pitchFamily="2" charset="-122"/>
                          <a:ea typeface="宋体" panose="02010600030101010101" pitchFamily="2" charset="-122"/>
                        </a:rPr>
                        <a:t>生产驱动模式</a:t>
                      </a:r>
                      <a:endParaRPr lang="zh-CN" sz="1600">
                        <a:latin typeface="宋体" panose="02010600030101010101" pitchFamily="2" charset="-122"/>
                        <a:ea typeface="宋体" panose="02010600030101010101" pitchFamily="2" charset="-122"/>
                      </a:endParaRPr>
                    </a:p>
                  </a:txBody>
                  <a:tcPr marL="0" marR="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0" indent="0" algn="l">
                        <a:spcBef>
                          <a:spcPct val="0"/>
                        </a:spcBef>
                        <a:spcAft>
                          <a:spcPct val="0"/>
                        </a:spcAft>
                      </a:pPr>
                      <a:r>
                        <a:rPr lang="zh-CN" sz="1600">
                          <a:latin typeface="宋体" panose="02010600030101010101" pitchFamily="2" charset="-122"/>
                          <a:ea typeface="宋体" panose="02010600030101010101" pitchFamily="2" charset="-122"/>
                        </a:rPr>
                        <a:t>根据市场预测安排生产推动式的生产方式</a:t>
                      </a:r>
                      <a:endParaRPr lang="zh-CN" sz="1600">
                        <a:latin typeface="宋体" panose="02010600030101010101" pitchFamily="2" charset="-122"/>
                        <a:ea typeface="宋体" panose="02010600030101010101" pitchFamily="2" charset="-122"/>
                      </a:endParaRPr>
                    </a:p>
                  </a:txBody>
                  <a:tcPr marL="0" marR="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0" indent="0" algn="l">
                        <a:spcBef>
                          <a:spcPct val="0"/>
                        </a:spcBef>
                        <a:spcAft>
                          <a:spcPct val="0"/>
                        </a:spcAft>
                      </a:pPr>
                      <a:r>
                        <a:rPr lang="zh-CN" sz="1600">
                          <a:latin typeface="宋体" panose="02010600030101010101" pitchFamily="2" charset="-122"/>
                          <a:ea typeface="宋体" panose="02010600030101010101" pitchFamily="2" charset="-122"/>
                        </a:rPr>
                        <a:t>根据客户订单安排生产拉动式的生产方式</a:t>
                      </a:r>
                      <a:endParaRPr lang="zh-CN" sz="1600">
                        <a:latin typeface="宋体" panose="02010600030101010101" pitchFamily="2" charset="-122"/>
                        <a:ea typeface="宋体" panose="02010600030101010101" pitchFamily="2" charset="-122"/>
                      </a:endParaRPr>
                    </a:p>
                  </a:txBody>
                  <a:tcPr marL="0" marR="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r>
              <a:tr h="551180">
                <a:tc>
                  <a:txBody>
                    <a:bodyPr/>
                    <a:p>
                      <a:pPr marL="0" indent="0" algn="ctr">
                        <a:spcBef>
                          <a:spcPct val="0"/>
                        </a:spcBef>
                        <a:spcAft>
                          <a:spcPct val="0"/>
                        </a:spcAft>
                      </a:pPr>
                      <a:r>
                        <a:rPr lang="zh-CN" sz="1600">
                          <a:latin typeface="宋体" panose="02010600030101010101" pitchFamily="2" charset="-122"/>
                          <a:ea typeface="宋体" panose="02010600030101010101" pitchFamily="2" charset="-122"/>
                        </a:rPr>
                        <a:t>战略</a:t>
                      </a:r>
                      <a:endParaRPr lang="zh-CN" sz="1600">
                        <a:latin typeface="宋体" panose="02010600030101010101" pitchFamily="2" charset="-122"/>
                        <a:ea typeface="宋体" panose="02010600030101010101" pitchFamily="2" charset="-122"/>
                      </a:endParaRPr>
                    </a:p>
                  </a:txBody>
                  <a:tcPr marL="0" marR="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0" indent="0" algn="l">
                        <a:spcBef>
                          <a:spcPct val="0"/>
                        </a:spcBef>
                        <a:spcAft>
                          <a:spcPct val="0"/>
                        </a:spcAft>
                      </a:pPr>
                      <a:r>
                        <a:rPr lang="zh-CN" sz="1600">
                          <a:latin typeface="宋体" panose="02010600030101010101" pitchFamily="2" charset="-122"/>
                          <a:ea typeface="宋体" panose="02010600030101010101" pitchFamily="2" charset="-122"/>
                        </a:rPr>
                        <a:t>成本领先战略</a:t>
                      </a:r>
                      <a:endParaRPr lang="zh-CN" sz="1600">
                        <a:latin typeface="宋体" panose="02010600030101010101" pitchFamily="2" charset="-122"/>
                        <a:ea typeface="宋体" panose="02010600030101010101" pitchFamily="2" charset="-122"/>
                      </a:endParaRPr>
                    </a:p>
                    <a:p>
                      <a:pPr marL="0" indent="0" algn="l">
                        <a:spcBef>
                          <a:spcPct val="0"/>
                        </a:spcBef>
                        <a:spcAft>
                          <a:spcPct val="0"/>
                        </a:spcAft>
                      </a:pPr>
                      <a:r>
                        <a:rPr lang="zh-CN" sz="1600">
                          <a:latin typeface="宋体" panose="02010600030101010101" pitchFamily="2" charset="-122"/>
                          <a:ea typeface="宋体" panose="02010600030101010101" pitchFamily="2" charset="-122"/>
                        </a:rPr>
                        <a:t>通过降低成本、提高生产效率获取竞争优势</a:t>
                      </a:r>
                      <a:endParaRPr lang="zh-CN" sz="1600">
                        <a:latin typeface="宋体" panose="02010600030101010101" pitchFamily="2" charset="-122"/>
                        <a:ea typeface="宋体" panose="02010600030101010101" pitchFamily="2" charset="-122"/>
                      </a:endParaRPr>
                    </a:p>
                  </a:txBody>
                  <a:tcPr marL="0" marR="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0" indent="0" algn="l">
                        <a:spcBef>
                          <a:spcPct val="0"/>
                        </a:spcBef>
                        <a:spcAft>
                          <a:spcPct val="0"/>
                        </a:spcAft>
                      </a:pPr>
                      <a:r>
                        <a:rPr lang="zh-CN" sz="1600">
                          <a:latin typeface="宋体" panose="02010600030101010101" pitchFamily="2" charset="-122"/>
                          <a:ea typeface="宋体" panose="02010600030101010101" pitchFamily="2" charset="-122"/>
                        </a:rPr>
                        <a:t>差异化战略</a:t>
                      </a:r>
                      <a:endParaRPr lang="zh-CN" sz="1600">
                        <a:latin typeface="宋体" panose="02010600030101010101" pitchFamily="2" charset="-122"/>
                        <a:ea typeface="宋体" panose="02010600030101010101" pitchFamily="2" charset="-122"/>
                      </a:endParaRPr>
                    </a:p>
                    <a:p>
                      <a:pPr marL="0" indent="0" algn="l">
                        <a:spcBef>
                          <a:spcPct val="0"/>
                        </a:spcBef>
                        <a:spcAft>
                          <a:spcPct val="0"/>
                        </a:spcAft>
                      </a:pPr>
                      <a:r>
                        <a:rPr lang="zh-CN" sz="1600">
                          <a:latin typeface="宋体" panose="02010600030101010101" pitchFamily="2" charset="-122"/>
                          <a:ea typeface="宋体" panose="02010600030101010101" pitchFamily="2" charset="-122"/>
                        </a:rPr>
                        <a:t>通过快速反应、提供个性化的产品获取竞争优势</a:t>
                      </a:r>
                      <a:endParaRPr lang="zh-CN" sz="1600">
                        <a:latin typeface="宋体" panose="02010600030101010101" pitchFamily="2" charset="-122"/>
                        <a:ea typeface="宋体" panose="02010600030101010101" pitchFamily="2" charset="-122"/>
                      </a:endParaRPr>
                    </a:p>
                  </a:txBody>
                  <a:tcPr marL="0" marR="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r>
              <a:tr h="899795">
                <a:tc>
                  <a:txBody>
                    <a:bodyPr/>
                    <a:p>
                      <a:pPr marL="0" indent="0" algn="ctr">
                        <a:spcBef>
                          <a:spcPct val="0"/>
                        </a:spcBef>
                        <a:spcAft>
                          <a:spcPct val="0"/>
                        </a:spcAft>
                      </a:pPr>
                      <a:r>
                        <a:rPr lang="zh-CN" sz="1600">
                          <a:latin typeface="宋体" panose="02010600030101010101" pitchFamily="2" charset="-122"/>
                          <a:ea typeface="宋体" panose="02010600030101010101" pitchFamily="2" charset="-122"/>
                        </a:rPr>
                        <a:t>主要特征</a:t>
                      </a:r>
                      <a:endParaRPr lang="zh-CN" sz="1600">
                        <a:latin typeface="宋体" panose="02010600030101010101" pitchFamily="2" charset="-122"/>
                        <a:ea typeface="宋体" panose="02010600030101010101" pitchFamily="2" charset="-122"/>
                      </a:endParaRPr>
                    </a:p>
                  </a:txBody>
                  <a:tcPr marL="0" marR="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0" indent="0" algn="l">
                        <a:spcBef>
                          <a:spcPct val="0"/>
                        </a:spcBef>
                        <a:spcAft>
                          <a:spcPct val="0"/>
                        </a:spcAft>
                      </a:pPr>
                      <a:r>
                        <a:rPr lang="zh-CN" sz="1600">
                          <a:latin typeface="宋体" panose="02010600030101010101" pitchFamily="2" charset="-122"/>
                          <a:ea typeface="宋体" panose="02010600030101010101" pitchFamily="2" charset="-122"/>
                        </a:rPr>
                        <a:t>产品单一</a:t>
                      </a:r>
                      <a:endParaRPr lang="zh-CN" sz="1600">
                        <a:latin typeface="宋体" panose="02010600030101010101" pitchFamily="2" charset="-122"/>
                        <a:ea typeface="宋体" panose="02010600030101010101" pitchFamily="2" charset="-122"/>
                      </a:endParaRPr>
                    </a:p>
                    <a:p>
                      <a:pPr marL="0" indent="0" algn="l">
                        <a:spcBef>
                          <a:spcPct val="0"/>
                        </a:spcBef>
                        <a:spcAft>
                          <a:spcPct val="0"/>
                        </a:spcAft>
                      </a:pPr>
                      <a:r>
                        <a:rPr lang="zh-CN" sz="1600">
                          <a:latin typeface="宋体" panose="02010600030101010101" pitchFamily="2" charset="-122"/>
                          <a:ea typeface="宋体" panose="02010600030101010101" pitchFamily="2" charset="-122"/>
                        </a:rPr>
                        <a:t>产品开发周期长</a:t>
                      </a:r>
                      <a:endParaRPr lang="zh-CN" sz="1600">
                        <a:latin typeface="宋体" panose="02010600030101010101" pitchFamily="2" charset="-122"/>
                        <a:ea typeface="宋体" panose="02010600030101010101" pitchFamily="2" charset="-122"/>
                      </a:endParaRPr>
                    </a:p>
                    <a:p>
                      <a:pPr marL="0" indent="0" algn="l">
                        <a:spcBef>
                          <a:spcPct val="0"/>
                        </a:spcBef>
                        <a:spcAft>
                          <a:spcPct val="0"/>
                        </a:spcAft>
                      </a:pPr>
                      <a:r>
                        <a:rPr lang="zh-CN" sz="1600">
                          <a:latin typeface="宋体" panose="02010600030101010101" pitchFamily="2" charset="-122"/>
                          <a:ea typeface="宋体" panose="02010600030101010101" pitchFamily="2" charset="-122"/>
                        </a:rPr>
                        <a:t>产品生命周期长</a:t>
                      </a:r>
                      <a:endParaRPr lang="zh-CN" sz="1600">
                        <a:latin typeface="宋体" panose="02010600030101010101" pitchFamily="2" charset="-122"/>
                        <a:ea typeface="宋体" panose="02010600030101010101" pitchFamily="2" charset="-122"/>
                      </a:endParaRPr>
                    </a:p>
                    <a:p>
                      <a:pPr marL="0" indent="0" algn="l">
                        <a:spcBef>
                          <a:spcPct val="0"/>
                        </a:spcBef>
                        <a:spcAft>
                          <a:spcPct val="0"/>
                        </a:spcAft>
                      </a:pPr>
                      <a:r>
                        <a:rPr lang="zh-CN" sz="1600">
                          <a:latin typeface="宋体" panose="02010600030101010101" pitchFamily="2" charset="-122"/>
                          <a:ea typeface="宋体" panose="02010600030101010101" pitchFamily="2" charset="-122"/>
                        </a:rPr>
                        <a:t>机器设备专用、设备调整时间长、调整费用高</a:t>
                      </a:r>
                      <a:endParaRPr lang="zh-CN" sz="1600">
                        <a:latin typeface="宋体" panose="02010600030101010101" pitchFamily="2" charset="-122"/>
                        <a:ea typeface="宋体" panose="02010600030101010101" pitchFamily="2" charset="-122"/>
                      </a:endParaRPr>
                    </a:p>
                  </a:txBody>
                  <a:tcPr marL="0" marR="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0" indent="0" algn="l">
                        <a:spcBef>
                          <a:spcPct val="0"/>
                        </a:spcBef>
                        <a:spcAft>
                          <a:spcPct val="0"/>
                        </a:spcAft>
                      </a:pPr>
                      <a:r>
                        <a:rPr lang="zh-CN" sz="1600">
                          <a:latin typeface="宋体" panose="02010600030101010101" pitchFamily="2" charset="-122"/>
                          <a:ea typeface="宋体" panose="02010600030101010101" pitchFamily="2" charset="-122"/>
                        </a:rPr>
                        <a:t>产品随客户需求而变化</a:t>
                      </a:r>
                      <a:endParaRPr lang="zh-CN" sz="1600">
                        <a:latin typeface="宋体" panose="02010600030101010101" pitchFamily="2" charset="-122"/>
                        <a:ea typeface="宋体" panose="02010600030101010101" pitchFamily="2" charset="-122"/>
                      </a:endParaRPr>
                    </a:p>
                    <a:p>
                      <a:pPr marL="0" indent="0" algn="l">
                        <a:spcBef>
                          <a:spcPct val="0"/>
                        </a:spcBef>
                        <a:spcAft>
                          <a:spcPct val="0"/>
                        </a:spcAft>
                      </a:pPr>
                      <a:r>
                        <a:rPr lang="zh-CN" sz="1600">
                          <a:latin typeface="宋体" panose="02010600030101010101" pitchFamily="2" charset="-122"/>
                          <a:ea typeface="宋体" panose="02010600030101010101" pitchFamily="2" charset="-122"/>
                        </a:rPr>
                        <a:t>产品开发周期短</a:t>
                      </a:r>
                      <a:endParaRPr lang="zh-CN" sz="1600">
                        <a:latin typeface="宋体" panose="02010600030101010101" pitchFamily="2" charset="-122"/>
                        <a:ea typeface="宋体" panose="02010600030101010101" pitchFamily="2" charset="-122"/>
                      </a:endParaRPr>
                    </a:p>
                    <a:p>
                      <a:pPr marL="0" indent="0" algn="l">
                        <a:spcBef>
                          <a:spcPct val="0"/>
                        </a:spcBef>
                        <a:spcAft>
                          <a:spcPct val="0"/>
                        </a:spcAft>
                      </a:pPr>
                      <a:r>
                        <a:rPr lang="zh-CN" sz="1600">
                          <a:latin typeface="宋体" panose="02010600030101010101" pitchFamily="2" charset="-122"/>
                          <a:ea typeface="宋体" panose="02010600030101010101" pitchFamily="2" charset="-122"/>
                        </a:rPr>
                        <a:t>产品生命周期短</a:t>
                      </a:r>
                      <a:endParaRPr lang="zh-CN" sz="1600">
                        <a:latin typeface="宋体" panose="02010600030101010101" pitchFamily="2" charset="-122"/>
                        <a:ea typeface="宋体" panose="02010600030101010101" pitchFamily="2" charset="-122"/>
                      </a:endParaRPr>
                    </a:p>
                    <a:p>
                      <a:pPr marL="0" indent="0" algn="l">
                        <a:spcBef>
                          <a:spcPct val="0"/>
                        </a:spcBef>
                        <a:spcAft>
                          <a:spcPct val="0"/>
                        </a:spcAft>
                      </a:pPr>
                      <a:r>
                        <a:rPr lang="zh-CN" sz="1600">
                          <a:latin typeface="宋体" panose="02010600030101010101" pitchFamily="2" charset="-122"/>
                          <a:ea typeface="宋体" panose="02010600030101010101" pitchFamily="2" charset="-122"/>
                        </a:rPr>
                        <a:t>柔性的机器设备、设备调整时间短、调整费用低</a:t>
                      </a:r>
                      <a:endParaRPr lang="zh-CN" sz="1600">
                        <a:latin typeface="宋体" panose="02010600030101010101" pitchFamily="2" charset="-122"/>
                        <a:ea typeface="宋体" panose="02010600030101010101" pitchFamily="2" charset="-122"/>
                      </a:endParaRPr>
                    </a:p>
                  </a:txBody>
                  <a:tcPr marL="0" marR="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r>
              <a:tr h="370840">
                <a:tc>
                  <a:txBody>
                    <a:bodyPr/>
                    <a:p>
                      <a:pPr marL="0" indent="0" algn="ctr">
                        <a:spcBef>
                          <a:spcPct val="0"/>
                        </a:spcBef>
                        <a:spcAft>
                          <a:spcPct val="0"/>
                        </a:spcAft>
                      </a:pPr>
                      <a:r>
                        <a:rPr lang="zh-CN" sz="1600">
                          <a:latin typeface="宋体" panose="02010600030101010101" pitchFamily="2" charset="-122"/>
                          <a:ea typeface="宋体" panose="02010600030101010101" pitchFamily="2" charset="-122"/>
                        </a:rPr>
                        <a:t>适用范围</a:t>
                      </a:r>
                      <a:endParaRPr lang="zh-CN" sz="1600">
                        <a:latin typeface="宋体" panose="02010600030101010101" pitchFamily="2" charset="-122"/>
                        <a:ea typeface="宋体" panose="02010600030101010101" pitchFamily="2" charset="-122"/>
                      </a:endParaRPr>
                    </a:p>
                  </a:txBody>
                  <a:tcPr marL="0" marR="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0" indent="0" algn="l">
                        <a:spcBef>
                          <a:spcPct val="0"/>
                        </a:spcBef>
                        <a:spcAft>
                          <a:spcPct val="0"/>
                        </a:spcAft>
                      </a:pPr>
                      <a:r>
                        <a:rPr lang="zh-CN" sz="1600">
                          <a:latin typeface="宋体" panose="02010600030101010101" pitchFamily="2" charset="-122"/>
                          <a:ea typeface="宋体" panose="02010600030101010101" pitchFamily="2" charset="-122"/>
                        </a:rPr>
                        <a:t>需求稳定</a:t>
                      </a:r>
                      <a:endParaRPr lang="zh-CN" sz="1600">
                        <a:latin typeface="宋体" panose="02010600030101010101" pitchFamily="2" charset="-122"/>
                        <a:ea typeface="宋体" panose="02010600030101010101" pitchFamily="2" charset="-122"/>
                      </a:endParaRPr>
                    </a:p>
                    <a:p>
                      <a:pPr marL="0" indent="0" algn="l">
                        <a:spcBef>
                          <a:spcPct val="0"/>
                        </a:spcBef>
                        <a:spcAft>
                          <a:spcPct val="0"/>
                        </a:spcAft>
                      </a:pPr>
                      <a:r>
                        <a:rPr lang="zh-CN" sz="1600">
                          <a:latin typeface="宋体" panose="02010600030101010101" pitchFamily="2" charset="-122"/>
                          <a:ea typeface="宋体" panose="02010600030101010101" pitchFamily="2" charset="-122"/>
                        </a:rPr>
                        <a:t>统一市场</a:t>
                      </a:r>
                      <a:endParaRPr lang="zh-CN" sz="1600">
                        <a:latin typeface="宋体" panose="02010600030101010101" pitchFamily="2" charset="-122"/>
                        <a:ea typeface="宋体" panose="02010600030101010101" pitchFamily="2" charset="-122"/>
                      </a:endParaRPr>
                    </a:p>
                  </a:txBody>
                  <a:tcPr marL="0" marR="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0" indent="0" algn="l">
                        <a:spcBef>
                          <a:spcPct val="0"/>
                        </a:spcBef>
                        <a:spcAft>
                          <a:spcPct val="0"/>
                        </a:spcAft>
                      </a:pPr>
                      <a:r>
                        <a:rPr lang="zh-CN" sz="1600">
                          <a:latin typeface="宋体" panose="02010600030101010101" pitchFamily="2" charset="-122"/>
                          <a:ea typeface="宋体" panose="02010600030101010101" pitchFamily="2" charset="-122"/>
                        </a:rPr>
                        <a:t>需求动态变化</a:t>
                      </a:r>
                      <a:endParaRPr lang="zh-CN" sz="1600">
                        <a:latin typeface="宋体" panose="02010600030101010101" pitchFamily="2" charset="-122"/>
                        <a:ea typeface="宋体" panose="02010600030101010101" pitchFamily="2" charset="-122"/>
                      </a:endParaRPr>
                    </a:p>
                    <a:p>
                      <a:pPr marL="0" indent="0" algn="l">
                        <a:spcBef>
                          <a:spcPct val="0"/>
                        </a:spcBef>
                        <a:spcAft>
                          <a:spcPct val="0"/>
                        </a:spcAft>
                      </a:pPr>
                      <a:r>
                        <a:rPr lang="zh-CN" sz="1600">
                          <a:latin typeface="宋体" panose="02010600030101010101" pitchFamily="2" charset="-122"/>
                          <a:ea typeface="宋体" panose="02010600030101010101" pitchFamily="2" charset="-122"/>
                        </a:rPr>
                        <a:t>离散市场</a:t>
                      </a:r>
                      <a:endParaRPr lang="zh-CN" sz="1600">
                        <a:latin typeface="宋体" panose="02010600030101010101" pitchFamily="2" charset="-122"/>
                        <a:ea typeface="宋体" panose="02010600030101010101" pitchFamily="2" charset="-122"/>
                      </a:endParaRPr>
                    </a:p>
                  </a:txBody>
                  <a:tcPr marL="0" marR="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r>
            </a:tbl>
          </a:graphicData>
        </a:graphic>
      </p:graphicFrame>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2290" name="灯片编号占位符 5"/>
          <p:cNvSpPr>
            <a:spLocks noGrp="1"/>
          </p:cNvSpPr>
          <p:nvPr/>
        </p:nvSpPr>
        <p:spPr>
          <a:xfrm>
            <a:off x="107950" y="787400"/>
            <a:ext cx="477838" cy="365125"/>
          </a:xfrm>
          <a:prstGeom prst="rect">
            <a:avLst/>
          </a:prstGeom>
          <a:noFill/>
          <a:ln w="9525">
            <a:noFill/>
          </a:ln>
        </p:spPr>
        <p:txBody>
          <a:bodyPr/>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100" name="文本框 99"/>
          <p:cNvSpPr txBox="1"/>
          <p:nvPr>
            <p:custDataLst>
              <p:tags r:id="rId1"/>
            </p:custDataLst>
          </p:nvPr>
        </p:nvSpPr>
        <p:spPr>
          <a:xfrm>
            <a:off x="755650" y="260350"/>
            <a:ext cx="5966460" cy="521970"/>
          </a:xfrm>
          <a:prstGeom prst="rect">
            <a:avLst/>
          </a:prstGeom>
          <a:noFill/>
          <a:ln w="9525">
            <a:noFill/>
          </a:ln>
        </p:spPr>
        <p:txBody>
          <a:bodyPr wrap="square">
            <a:spAutoFit/>
          </a:bodyPr>
          <a:p>
            <a:pPr eaLnBrk="1" hangingPunct="1">
              <a:buClrTx/>
              <a:buSzTx/>
              <a:buFontTx/>
            </a:pPr>
            <a:r>
              <a:rPr lang="zh-CN" sz="2800" dirty="0">
                <a:ea typeface="微软雅黑" panose="020B0503020204020204" pitchFamily="34" charset="-122"/>
                <a:sym typeface="+mn-ea"/>
              </a:rPr>
              <a:t>大规模定制的原则：构建模块化</a:t>
            </a:r>
            <a:endParaRPr lang="zh-CN" sz="2800" dirty="0">
              <a:ea typeface="微软雅黑" panose="020B0503020204020204" pitchFamily="34" charset="-122"/>
              <a:sym typeface="+mn-ea"/>
            </a:endParaRPr>
          </a:p>
        </p:txBody>
      </p:sp>
      <p:pic>
        <p:nvPicPr>
          <p:cNvPr id="164" name="图片 164" descr="P166 图4-23"/>
          <p:cNvPicPr>
            <a:picLocks noChangeAspect="1"/>
          </p:cNvPicPr>
          <p:nvPr/>
        </p:nvPicPr>
        <p:blipFill>
          <a:blip r:embed="rId2"/>
          <a:stretch>
            <a:fillRect/>
          </a:stretch>
        </p:blipFill>
        <p:spPr>
          <a:xfrm>
            <a:off x="2195195" y="1340485"/>
            <a:ext cx="5011420" cy="4405630"/>
          </a:xfrm>
          <a:prstGeom prst="rect">
            <a:avLst/>
          </a:prstGeom>
        </p:spPr>
      </p:pic>
      <p:sp>
        <p:nvSpPr>
          <p:cNvPr id="3" name="文本框 2"/>
          <p:cNvSpPr txBox="1"/>
          <p:nvPr/>
        </p:nvSpPr>
        <p:spPr>
          <a:xfrm>
            <a:off x="2627630" y="6236653"/>
            <a:ext cx="5080000" cy="306705"/>
          </a:xfrm>
          <a:prstGeom prst="rect">
            <a:avLst/>
          </a:prstGeom>
        </p:spPr>
        <p:txBody>
          <a:bodyPr>
            <a:spAutoFit/>
          </a:bodyPr>
          <a:p>
            <a:pPr marL="0" indent="0" algn="just" defTabSz="266700">
              <a:spcAft>
                <a:spcPct val="0"/>
              </a:spcAft>
            </a:pPr>
            <a:r>
              <a:rPr lang="zh-CN" altLang="en-US" sz="1400" b="1">
                <a:latin typeface="宋体" panose="02010600030101010101" pitchFamily="2" charset="-122"/>
                <a:ea typeface="宋体" panose="02010600030101010101" pitchFamily="2" charset="-122"/>
              </a:rPr>
              <a:t>面向产品和服务的大规模定制的六种模块化结构类型</a:t>
            </a:r>
            <a:endParaRPr lang="zh-CN" altLang="en-US" sz="1400" b="1">
              <a:latin typeface="宋体" panose="02010600030101010101" pitchFamily="2" charset="-122"/>
              <a:ea typeface="宋体" panose="02010600030101010101" pitchFamily="2" charset="-122"/>
            </a:endParaRPr>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2290" name="灯片编号占位符 5"/>
          <p:cNvSpPr>
            <a:spLocks noGrp="1"/>
          </p:cNvSpPr>
          <p:nvPr/>
        </p:nvSpPr>
        <p:spPr>
          <a:xfrm>
            <a:off x="107950" y="787400"/>
            <a:ext cx="477838" cy="365125"/>
          </a:xfrm>
          <a:prstGeom prst="rect">
            <a:avLst/>
          </a:prstGeom>
          <a:noFill/>
          <a:ln w="9525">
            <a:noFill/>
          </a:ln>
        </p:spPr>
        <p:txBody>
          <a:bodyPr/>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100" name="文本框 99"/>
          <p:cNvSpPr txBox="1"/>
          <p:nvPr>
            <p:custDataLst>
              <p:tags r:id="rId1"/>
            </p:custDataLst>
          </p:nvPr>
        </p:nvSpPr>
        <p:spPr>
          <a:xfrm>
            <a:off x="755650" y="260350"/>
            <a:ext cx="8276590" cy="521970"/>
          </a:xfrm>
          <a:prstGeom prst="rect">
            <a:avLst/>
          </a:prstGeom>
          <a:noFill/>
          <a:ln w="9525">
            <a:noFill/>
          </a:ln>
        </p:spPr>
        <p:txBody>
          <a:bodyPr wrap="square">
            <a:spAutoFit/>
          </a:bodyPr>
          <a:p>
            <a:pPr eaLnBrk="1" hangingPunct="1">
              <a:buClrTx/>
              <a:buSzTx/>
              <a:buFontTx/>
            </a:pPr>
            <a:r>
              <a:rPr lang="zh-CN" sz="2800" dirty="0">
                <a:ea typeface="微软雅黑" panose="020B0503020204020204" pitchFamily="34" charset="-122"/>
                <a:sym typeface="+mn-ea"/>
              </a:rPr>
              <a:t>大规模定制的载体：模块化企业、动态网络</a:t>
            </a:r>
            <a:endParaRPr lang="zh-CN" sz="2800" dirty="0">
              <a:ea typeface="微软雅黑" panose="020B0503020204020204" pitchFamily="34" charset="-122"/>
              <a:sym typeface="+mn-ea"/>
            </a:endParaRPr>
          </a:p>
        </p:txBody>
      </p:sp>
      <p:sp>
        <p:nvSpPr>
          <p:cNvPr id="19" name="文本框 18"/>
          <p:cNvSpPr txBox="1"/>
          <p:nvPr/>
        </p:nvSpPr>
        <p:spPr>
          <a:xfrm>
            <a:off x="1187450" y="1988820"/>
            <a:ext cx="7059930" cy="3322955"/>
          </a:xfrm>
          <a:prstGeom prst="rect">
            <a:avLst/>
          </a:prstGeom>
        </p:spPr>
        <p:txBody>
          <a:bodyPr wrap="square">
            <a:spAutoFit/>
          </a:bodyPr>
          <a:p>
            <a:pPr algn="just" defTabSz="266700">
              <a:lnSpc>
                <a:spcPct val="150000"/>
              </a:lnSpc>
              <a:spcAft>
                <a:spcPct val="0"/>
              </a:spcAft>
              <a:buFont typeface="Arial" panose="020B0604020202020204" pitchFamily="34" charset="0"/>
            </a:pPr>
            <a:r>
              <a:rPr lang="zh-CN" altLang="en-US" sz="2000">
                <a:latin typeface="宋体" panose="02010600030101010101" pitchFamily="2" charset="-122"/>
                <a:ea typeface="宋体" panose="02010600030101010101" pitchFamily="2" charset="-122"/>
              </a:rPr>
              <a:t>在供应链管理中，实现大规模定制需要注意几点：</a:t>
            </a:r>
            <a:endParaRPr lang="zh-CN" altLang="en-US" sz="2000">
              <a:latin typeface="宋体" panose="02010600030101010101" pitchFamily="2" charset="-122"/>
              <a:ea typeface="宋体" panose="02010600030101010101" pitchFamily="2" charset="-122"/>
            </a:endParaRPr>
          </a:p>
          <a:p>
            <a:pPr marL="342900" indent="-342900" algn="just" defTabSz="266700">
              <a:lnSpc>
                <a:spcPct val="150000"/>
              </a:lnSpc>
              <a:spcAft>
                <a:spcPct val="0"/>
              </a:spcAft>
              <a:buFont typeface="Arial" panose="020B0604020202020204" pitchFamily="34" charset="0"/>
              <a:buChar char="•"/>
            </a:pPr>
            <a:r>
              <a:rPr lang="zh-CN" altLang="en-US" sz="2000">
                <a:latin typeface="宋体" panose="02010600030101010101" pitchFamily="2" charset="-122"/>
                <a:ea typeface="宋体" panose="02010600030101010101" pitchFamily="2" charset="-122"/>
              </a:rPr>
              <a:t>首先，提高供应链管理的信息化水平，增强在供应链动态网络下协调不同模块的能力，确保有效满足顾客需求。</a:t>
            </a:r>
            <a:endParaRPr lang="zh-CN" altLang="en-US" sz="2000">
              <a:latin typeface="宋体" panose="02010600030101010101" pitchFamily="2" charset="-122"/>
              <a:ea typeface="宋体" panose="02010600030101010101" pitchFamily="2" charset="-122"/>
            </a:endParaRPr>
          </a:p>
          <a:p>
            <a:pPr marL="342900" indent="-342900" algn="just" defTabSz="266700">
              <a:lnSpc>
                <a:spcPct val="150000"/>
              </a:lnSpc>
              <a:spcAft>
                <a:spcPct val="0"/>
              </a:spcAft>
              <a:buFont typeface="Arial" panose="020B0604020202020204" pitchFamily="34" charset="0"/>
              <a:buChar char="•"/>
            </a:pPr>
            <a:r>
              <a:rPr lang="zh-CN" altLang="en-US" sz="2000">
                <a:latin typeface="宋体" panose="02010600030101010101" pitchFamily="2" charset="-122"/>
                <a:ea typeface="宋体" panose="02010600030101010101" pitchFamily="2" charset="-122"/>
              </a:rPr>
              <a:t>其次，在动态网络中的模块可能需要跨越不同企业，因此要注重战略伙伴关系和供应商的集成。</a:t>
            </a:r>
            <a:endParaRPr lang="zh-CN" altLang="en-US" sz="2000">
              <a:latin typeface="宋体" panose="02010600030101010101" pitchFamily="2" charset="-122"/>
              <a:ea typeface="宋体" panose="02010600030101010101" pitchFamily="2" charset="-122"/>
            </a:endParaRPr>
          </a:p>
          <a:p>
            <a:pPr marL="342900" indent="-342900" algn="just" defTabSz="266700">
              <a:lnSpc>
                <a:spcPct val="150000"/>
              </a:lnSpc>
              <a:spcAft>
                <a:spcPct val="0"/>
              </a:spcAft>
              <a:buFont typeface="Arial" panose="020B0604020202020204" pitchFamily="34" charset="0"/>
              <a:buChar char="•"/>
            </a:pPr>
            <a:r>
              <a:rPr lang="zh-CN" altLang="en-US" sz="2000">
                <a:latin typeface="宋体" panose="02010600030101010101" pitchFamily="2" charset="-122"/>
                <a:ea typeface="宋体" panose="02010600030101010101" pitchFamily="2" charset="-122"/>
              </a:rPr>
              <a:t>最后，实施地区差异化的延迟策略，以实现特定顾客的定制化需求。</a:t>
            </a:r>
            <a:endParaRPr lang="zh-CN" altLang="en-US" sz="2000">
              <a:latin typeface="宋体" panose="02010600030101010101" pitchFamily="2" charset="-122"/>
              <a:ea typeface="宋体" panose="02010600030101010101" pitchFamily="2" charset="-122"/>
            </a:endParaRPr>
          </a:p>
        </p:txBody>
      </p:sp>
    </p:spTree>
    <p:custDataLst>
      <p:tags r:id="rId2"/>
    </p:custData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2290" name="灯片编号占位符 5"/>
          <p:cNvSpPr>
            <a:spLocks noGrp="1"/>
          </p:cNvSpPr>
          <p:nvPr/>
        </p:nvSpPr>
        <p:spPr>
          <a:xfrm>
            <a:off x="107950" y="787400"/>
            <a:ext cx="477838" cy="365125"/>
          </a:xfrm>
          <a:prstGeom prst="rect">
            <a:avLst/>
          </a:prstGeom>
          <a:noFill/>
          <a:ln w="9525">
            <a:noFill/>
          </a:ln>
        </p:spPr>
        <p:txBody>
          <a:bodyPr/>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100" name="文本框 99"/>
          <p:cNvSpPr txBox="1"/>
          <p:nvPr>
            <p:custDataLst>
              <p:tags r:id="rId1"/>
            </p:custDataLst>
          </p:nvPr>
        </p:nvSpPr>
        <p:spPr>
          <a:xfrm>
            <a:off x="755650" y="260350"/>
            <a:ext cx="5080000" cy="521970"/>
          </a:xfrm>
          <a:prstGeom prst="rect">
            <a:avLst/>
          </a:prstGeom>
          <a:noFill/>
          <a:ln w="9525">
            <a:noFill/>
          </a:ln>
        </p:spPr>
        <p:txBody>
          <a:bodyPr>
            <a:spAutoFit/>
          </a:bodyPr>
          <a:p>
            <a:pPr eaLnBrk="1" hangingPunct="1">
              <a:buClrTx/>
              <a:buSzTx/>
              <a:buFontTx/>
            </a:pPr>
            <a:r>
              <a:rPr lang="zh-CN" sz="2800" dirty="0">
                <a:ea typeface="微软雅黑" panose="020B0503020204020204" pitchFamily="34" charset="-122"/>
                <a:sym typeface="+mn-ea"/>
              </a:rPr>
              <a:t>大规模定制的支柱</a:t>
            </a:r>
            <a:endParaRPr lang="zh-CN" sz="2800" dirty="0">
              <a:ea typeface="微软雅黑" panose="020B0503020204020204" pitchFamily="34" charset="-122"/>
              <a:sym typeface="+mn-ea"/>
            </a:endParaRPr>
          </a:p>
        </p:txBody>
      </p:sp>
      <p:sp>
        <p:nvSpPr>
          <p:cNvPr id="5" name="矩形 4"/>
          <p:cNvSpPr/>
          <p:nvPr>
            <p:custDataLst>
              <p:tags r:id="rId2"/>
            </p:custDataLst>
          </p:nvPr>
        </p:nvSpPr>
        <p:spPr>
          <a:xfrm>
            <a:off x="3858692" y="2561711"/>
            <a:ext cx="1427810" cy="1419352"/>
          </a:xfrm>
          <a:prstGeom prst="rect">
            <a:avLst/>
          </a:prstGeom>
          <a:noFill/>
        </p:spPr>
        <p:txBody>
          <a:bodyPr wrap="square" tIns="322506" bIns="430207" rtlCol="0" anchor="b" anchorCtr="0">
            <a:noAutofit/>
          </a:bodyPr>
          <a:p>
            <a:pPr algn="ctr">
              <a:spcBef>
                <a:spcPct val="0"/>
              </a:spcBef>
              <a:spcAft>
                <a:spcPct val="0"/>
              </a:spcAft>
            </a:pPr>
            <a:r>
              <a:rPr lang="zh-CN" altLang="en-US" sz="1795" b="1" dirty="0">
                <a:solidFill>
                  <a:schemeClr val="tx1">
                    <a:lumMod val="100000"/>
                  </a:schemeClr>
                </a:solidFill>
                <a:latin typeface="+mn-ea"/>
                <a:cs typeface="+mn-ea"/>
              </a:rPr>
              <a:t>功能</a:t>
            </a:r>
            <a:endParaRPr lang="zh-CN" altLang="en-US" sz="1795" b="1" dirty="0">
              <a:solidFill>
                <a:schemeClr val="tx1">
                  <a:lumMod val="100000"/>
                </a:schemeClr>
              </a:solidFill>
              <a:latin typeface="+mn-ea"/>
              <a:cs typeface="+mn-ea"/>
            </a:endParaRPr>
          </a:p>
        </p:txBody>
      </p:sp>
      <p:sp>
        <p:nvSpPr>
          <p:cNvPr id="3" name="任意多边形 2"/>
          <p:cNvSpPr/>
          <p:nvPr>
            <p:custDataLst>
              <p:tags r:id="rId3"/>
            </p:custDataLst>
          </p:nvPr>
        </p:nvSpPr>
        <p:spPr>
          <a:xfrm rot="10800000">
            <a:off x="3372403" y="2516813"/>
            <a:ext cx="2725042" cy="1952535"/>
          </a:xfrm>
          <a:custGeom>
            <a:avLst/>
            <a:gdLst>
              <a:gd name="adj" fmla="val 18112"/>
              <a:gd name="a" fmla="pin 0 adj 50000"/>
              <a:gd name="dr" fmla="*/ ss a 100000"/>
              <a:gd name="iwd2" fmla="+- wd2 0 dr"/>
              <a:gd name="ihd2" fmla="+- hd2 0 dr"/>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4779" h="3424">
                <a:moveTo>
                  <a:pt x="326" y="0"/>
                </a:moveTo>
                <a:lnTo>
                  <a:pt x="2687" y="0"/>
                </a:lnTo>
                <a:lnTo>
                  <a:pt x="2701" y="0"/>
                </a:lnTo>
                <a:lnTo>
                  <a:pt x="2716" y="0"/>
                </a:lnTo>
                <a:lnTo>
                  <a:pt x="2741" y="1"/>
                </a:lnTo>
                <a:cubicBezTo>
                  <a:pt x="2848" y="3"/>
                  <a:pt x="2954" y="14"/>
                  <a:pt x="3057" y="33"/>
                </a:cubicBezTo>
                <a:lnTo>
                  <a:pt x="3099" y="41"/>
                </a:lnTo>
                <a:lnTo>
                  <a:pt x="3103" y="42"/>
                </a:lnTo>
                <a:lnTo>
                  <a:pt x="3104" y="42"/>
                </a:lnTo>
                <a:lnTo>
                  <a:pt x="3108" y="43"/>
                </a:lnTo>
                <a:lnTo>
                  <a:pt x="3139" y="49"/>
                </a:lnTo>
                <a:lnTo>
                  <a:pt x="3153" y="52"/>
                </a:lnTo>
                <a:lnTo>
                  <a:pt x="3155" y="53"/>
                </a:lnTo>
                <a:lnTo>
                  <a:pt x="3159" y="54"/>
                </a:lnTo>
                <a:lnTo>
                  <a:pt x="3182" y="59"/>
                </a:lnTo>
                <a:lnTo>
                  <a:pt x="3203" y="64"/>
                </a:lnTo>
                <a:lnTo>
                  <a:pt x="3206" y="65"/>
                </a:lnTo>
                <a:lnTo>
                  <a:pt x="3209" y="66"/>
                </a:lnTo>
                <a:lnTo>
                  <a:pt x="3226" y="70"/>
                </a:lnTo>
                <a:lnTo>
                  <a:pt x="3252" y="77"/>
                </a:lnTo>
                <a:lnTo>
                  <a:pt x="3257" y="79"/>
                </a:lnTo>
                <a:lnTo>
                  <a:pt x="3259" y="79"/>
                </a:lnTo>
                <a:lnTo>
                  <a:pt x="3271" y="83"/>
                </a:lnTo>
                <a:lnTo>
                  <a:pt x="3301" y="92"/>
                </a:lnTo>
                <a:lnTo>
                  <a:pt x="3307" y="94"/>
                </a:lnTo>
                <a:lnTo>
                  <a:pt x="3309" y="94"/>
                </a:lnTo>
                <a:lnTo>
                  <a:pt x="3317" y="97"/>
                </a:lnTo>
                <a:lnTo>
                  <a:pt x="3349" y="107"/>
                </a:lnTo>
                <a:lnTo>
                  <a:pt x="3356" y="110"/>
                </a:lnTo>
                <a:lnTo>
                  <a:pt x="3358" y="110"/>
                </a:lnTo>
                <a:lnTo>
                  <a:pt x="3363" y="112"/>
                </a:lnTo>
                <a:lnTo>
                  <a:pt x="3397" y="123"/>
                </a:lnTo>
                <a:lnTo>
                  <a:pt x="3405" y="127"/>
                </a:lnTo>
                <a:lnTo>
                  <a:pt x="3406" y="127"/>
                </a:lnTo>
                <a:lnTo>
                  <a:pt x="3409" y="128"/>
                </a:lnTo>
                <a:lnTo>
                  <a:pt x="3444" y="141"/>
                </a:lnTo>
                <a:lnTo>
                  <a:pt x="3453" y="145"/>
                </a:lnTo>
                <a:lnTo>
                  <a:pt x="3454" y="145"/>
                </a:lnTo>
                <a:lnTo>
                  <a:pt x="3455" y="146"/>
                </a:lnTo>
                <a:lnTo>
                  <a:pt x="3490" y="160"/>
                </a:lnTo>
                <a:lnTo>
                  <a:pt x="3501" y="164"/>
                </a:lnTo>
                <a:lnTo>
                  <a:pt x="3501" y="164"/>
                </a:lnTo>
                <a:lnTo>
                  <a:pt x="3501" y="165"/>
                </a:lnTo>
                <a:lnTo>
                  <a:pt x="3536" y="180"/>
                </a:lnTo>
                <a:cubicBezTo>
                  <a:pt x="3765" y="281"/>
                  <a:pt x="3972" y="423"/>
                  <a:pt x="4149" y="596"/>
                </a:cubicBezTo>
                <a:lnTo>
                  <a:pt x="4166" y="613"/>
                </a:lnTo>
                <a:lnTo>
                  <a:pt x="4166" y="613"/>
                </a:lnTo>
                <a:lnTo>
                  <a:pt x="4166" y="613"/>
                </a:lnTo>
                <a:lnTo>
                  <a:pt x="4184" y="631"/>
                </a:lnTo>
                <a:lnTo>
                  <a:pt x="4201" y="649"/>
                </a:lnTo>
                <a:lnTo>
                  <a:pt x="4201" y="649"/>
                </a:lnTo>
                <a:lnTo>
                  <a:pt x="4201" y="649"/>
                </a:lnTo>
                <a:lnTo>
                  <a:pt x="4218" y="667"/>
                </a:lnTo>
                <a:lnTo>
                  <a:pt x="4235" y="685"/>
                </a:lnTo>
                <a:lnTo>
                  <a:pt x="4235" y="686"/>
                </a:lnTo>
                <a:lnTo>
                  <a:pt x="4236" y="686"/>
                </a:lnTo>
                <a:lnTo>
                  <a:pt x="4251" y="703"/>
                </a:lnTo>
                <a:lnTo>
                  <a:pt x="4268" y="723"/>
                </a:lnTo>
                <a:lnTo>
                  <a:pt x="4269" y="723"/>
                </a:lnTo>
                <a:lnTo>
                  <a:pt x="4269" y="724"/>
                </a:lnTo>
                <a:lnTo>
                  <a:pt x="4284" y="740"/>
                </a:lnTo>
                <a:lnTo>
                  <a:pt x="4301" y="761"/>
                </a:lnTo>
                <a:lnTo>
                  <a:pt x="4301" y="761"/>
                </a:lnTo>
                <a:lnTo>
                  <a:pt x="4302" y="762"/>
                </a:lnTo>
                <a:lnTo>
                  <a:pt x="4315" y="779"/>
                </a:lnTo>
                <a:lnTo>
                  <a:pt x="4332" y="800"/>
                </a:lnTo>
                <a:lnTo>
                  <a:pt x="4333" y="801"/>
                </a:lnTo>
                <a:lnTo>
                  <a:pt x="4333" y="801"/>
                </a:lnTo>
                <a:lnTo>
                  <a:pt x="4346" y="817"/>
                </a:lnTo>
                <a:lnTo>
                  <a:pt x="4363" y="840"/>
                </a:lnTo>
                <a:lnTo>
                  <a:pt x="4363" y="841"/>
                </a:lnTo>
                <a:lnTo>
                  <a:pt x="4364" y="841"/>
                </a:lnTo>
                <a:lnTo>
                  <a:pt x="4376" y="857"/>
                </a:lnTo>
                <a:lnTo>
                  <a:pt x="4392" y="880"/>
                </a:lnTo>
                <a:lnTo>
                  <a:pt x="4393" y="881"/>
                </a:lnTo>
                <a:lnTo>
                  <a:pt x="4393" y="882"/>
                </a:lnTo>
                <a:lnTo>
                  <a:pt x="4404" y="897"/>
                </a:lnTo>
                <a:lnTo>
                  <a:pt x="4421" y="922"/>
                </a:lnTo>
                <a:lnTo>
                  <a:pt x="4422" y="923"/>
                </a:lnTo>
                <a:lnTo>
                  <a:pt x="4422" y="923"/>
                </a:lnTo>
                <a:lnTo>
                  <a:pt x="4432" y="938"/>
                </a:lnTo>
                <a:lnTo>
                  <a:pt x="4449" y="964"/>
                </a:lnTo>
                <a:lnTo>
                  <a:pt x="4449" y="965"/>
                </a:lnTo>
                <a:lnTo>
                  <a:pt x="4450" y="965"/>
                </a:lnTo>
                <a:lnTo>
                  <a:pt x="4459" y="980"/>
                </a:lnTo>
                <a:lnTo>
                  <a:pt x="4476" y="1007"/>
                </a:lnTo>
                <a:lnTo>
                  <a:pt x="4476" y="1007"/>
                </a:lnTo>
                <a:lnTo>
                  <a:pt x="4476" y="1008"/>
                </a:lnTo>
                <a:lnTo>
                  <a:pt x="4485" y="1022"/>
                </a:lnTo>
                <a:lnTo>
                  <a:pt x="4501" y="1050"/>
                </a:lnTo>
                <a:lnTo>
                  <a:pt x="4502" y="1051"/>
                </a:lnTo>
                <a:lnTo>
                  <a:pt x="4502" y="1051"/>
                </a:lnTo>
                <a:lnTo>
                  <a:pt x="4510" y="1065"/>
                </a:lnTo>
                <a:lnTo>
                  <a:pt x="4526" y="1095"/>
                </a:lnTo>
                <a:lnTo>
                  <a:pt x="4526" y="1095"/>
                </a:lnTo>
                <a:lnTo>
                  <a:pt x="4527" y="1095"/>
                </a:lnTo>
                <a:lnTo>
                  <a:pt x="4534" y="1109"/>
                </a:lnTo>
                <a:cubicBezTo>
                  <a:pt x="4691" y="1402"/>
                  <a:pt x="4779" y="1737"/>
                  <a:pt x="4779" y="2093"/>
                </a:cubicBezTo>
                <a:lnTo>
                  <a:pt x="4779" y="2094"/>
                </a:lnTo>
                <a:lnTo>
                  <a:pt x="4779" y="2094"/>
                </a:lnTo>
                <a:lnTo>
                  <a:pt x="4778" y="2140"/>
                </a:lnTo>
                <a:cubicBezTo>
                  <a:pt x="4768" y="2627"/>
                  <a:pt x="4590" y="3073"/>
                  <a:pt x="4301" y="3424"/>
                </a:cubicBezTo>
                <a:lnTo>
                  <a:pt x="4301" y="3424"/>
                </a:lnTo>
                <a:lnTo>
                  <a:pt x="2775" y="3424"/>
                </a:lnTo>
                <a:lnTo>
                  <a:pt x="2789" y="3423"/>
                </a:lnTo>
                <a:cubicBezTo>
                  <a:pt x="3478" y="3371"/>
                  <a:pt x="4021" y="2795"/>
                  <a:pt x="4021" y="2093"/>
                </a:cubicBezTo>
                <a:cubicBezTo>
                  <a:pt x="4021" y="1897"/>
                  <a:pt x="3979" y="1711"/>
                  <a:pt x="3903" y="1543"/>
                </a:cubicBezTo>
                <a:lnTo>
                  <a:pt x="3890" y="1514"/>
                </a:lnTo>
                <a:lnTo>
                  <a:pt x="3889" y="1513"/>
                </a:lnTo>
                <a:lnTo>
                  <a:pt x="3875" y="1486"/>
                </a:lnTo>
                <a:lnTo>
                  <a:pt x="3874" y="1484"/>
                </a:lnTo>
                <a:lnTo>
                  <a:pt x="3860" y="1457"/>
                </a:lnTo>
                <a:lnTo>
                  <a:pt x="3859" y="1455"/>
                </a:lnTo>
                <a:lnTo>
                  <a:pt x="3845" y="1429"/>
                </a:lnTo>
                <a:lnTo>
                  <a:pt x="3843" y="1426"/>
                </a:lnTo>
                <a:lnTo>
                  <a:pt x="3829" y="1402"/>
                </a:lnTo>
                <a:lnTo>
                  <a:pt x="3826" y="1398"/>
                </a:lnTo>
                <a:lnTo>
                  <a:pt x="3812" y="1375"/>
                </a:lnTo>
                <a:lnTo>
                  <a:pt x="3809" y="1370"/>
                </a:lnTo>
                <a:lnTo>
                  <a:pt x="3794" y="1348"/>
                </a:lnTo>
                <a:lnTo>
                  <a:pt x="3791" y="1343"/>
                </a:lnTo>
                <a:lnTo>
                  <a:pt x="3776" y="1322"/>
                </a:lnTo>
                <a:lnTo>
                  <a:pt x="3772" y="1317"/>
                </a:lnTo>
                <a:lnTo>
                  <a:pt x="3758" y="1297"/>
                </a:lnTo>
                <a:lnTo>
                  <a:pt x="3753" y="1291"/>
                </a:lnTo>
                <a:lnTo>
                  <a:pt x="3738" y="1271"/>
                </a:lnTo>
                <a:lnTo>
                  <a:pt x="3734" y="1265"/>
                </a:lnTo>
                <a:lnTo>
                  <a:pt x="3719" y="1247"/>
                </a:lnTo>
                <a:lnTo>
                  <a:pt x="3713" y="1240"/>
                </a:lnTo>
                <a:lnTo>
                  <a:pt x="3698" y="1222"/>
                </a:lnTo>
                <a:lnTo>
                  <a:pt x="3692" y="1216"/>
                </a:lnTo>
                <a:lnTo>
                  <a:pt x="3677" y="1198"/>
                </a:lnTo>
                <a:lnTo>
                  <a:pt x="3671" y="1192"/>
                </a:lnTo>
                <a:lnTo>
                  <a:pt x="3656" y="1175"/>
                </a:lnTo>
                <a:lnTo>
                  <a:pt x="3649" y="1168"/>
                </a:lnTo>
                <a:lnTo>
                  <a:pt x="3633" y="1152"/>
                </a:lnTo>
                <a:lnTo>
                  <a:pt x="3627" y="1146"/>
                </a:lnTo>
                <a:lnTo>
                  <a:pt x="3611" y="1130"/>
                </a:lnTo>
                <a:lnTo>
                  <a:pt x="3604" y="1124"/>
                </a:lnTo>
                <a:lnTo>
                  <a:pt x="3587" y="1108"/>
                </a:lnTo>
                <a:lnTo>
                  <a:pt x="3581" y="1102"/>
                </a:lnTo>
                <a:lnTo>
                  <a:pt x="3564" y="1087"/>
                </a:lnTo>
                <a:lnTo>
                  <a:pt x="3557" y="1081"/>
                </a:lnTo>
                <a:lnTo>
                  <a:pt x="3539" y="1066"/>
                </a:lnTo>
                <a:lnTo>
                  <a:pt x="3533" y="1060"/>
                </a:lnTo>
                <a:lnTo>
                  <a:pt x="3514" y="1046"/>
                </a:lnTo>
                <a:lnTo>
                  <a:pt x="3508" y="1041"/>
                </a:lnTo>
                <a:lnTo>
                  <a:pt x="3489" y="1026"/>
                </a:lnTo>
                <a:lnTo>
                  <a:pt x="3483" y="1021"/>
                </a:lnTo>
                <a:lnTo>
                  <a:pt x="3463" y="1007"/>
                </a:lnTo>
                <a:lnTo>
                  <a:pt x="3457" y="1003"/>
                </a:lnTo>
                <a:lnTo>
                  <a:pt x="3436" y="988"/>
                </a:lnTo>
                <a:lnTo>
                  <a:pt x="3431" y="985"/>
                </a:lnTo>
                <a:lnTo>
                  <a:pt x="3409" y="970"/>
                </a:lnTo>
                <a:lnTo>
                  <a:pt x="3404" y="967"/>
                </a:lnTo>
                <a:lnTo>
                  <a:pt x="3381" y="953"/>
                </a:lnTo>
                <a:lnTo>
                  <a:pt x="3377" y="951"/>
                </a:lnTo>
                <a:lnTo>
                  <a:pt x="3352" y="936"/>
                </a:lnTo>
                <a:lnTo>
                  <a:pt x="3350" y="934"/>
                </a:lnTo>
                <a:lnTo>
                  <a:pt x="3323" y="919"/>
                </a:lnTo>
                <a:lnTo>
                  <a:pt x="3322" y="919"/>
                </a:lnTo>
                <a:lnTo>
                  <a:pt x="3294" y="904"/>
                </a:lnTo>
                <a:cubicBezTo>
                  <a:pt x="3121" y="816"/>
                  <a:pt x="2927" y="764"/>
                  <a:pt x="2721" y="758"/>
                </a:cubicBezTo>
                <a:lnTo>
                  <a:pt x="2688" y="758"/>
                </a:lnTo>
                <a:lnTo>
                  <a:pt x="2685" y="758"/>
                </a:lnTo>
                <a:lnTo>
                  <a:pt x="2664" y="758"/>
                </a:lnTo>
                <a:lnTo>
                  <a:pt x="2648" y="759"/>
                </a:lnTo>
                <a:cubicBezTo>
                  <a:pt x="2637" y="759"/>
                  <a:pt x="2626" y="760"/>
                  <a:pt x="2614" y="760"/>
                </a:cubicBezTo>
                <a:lnTo>
                  <a:pt x="2606" y="760"/>
                </a:lnTo>
                <a:lnTo>
                  <a:pt x="2584" y="762"/>
                </a:lnTo>
                <a:lnTo>
                  <a:pt x="2582" y="762"/>
                </a:lnTo>
                <a:lnTo>
                  <a:pt x="1071" y="762"/>
                </a:lnTo>
                <a:lnTo>
                  <a:pt x="1072" y="761"/>
                </a:lnTo>
                <a:lnTo>
                  <a:pt x="1072" y="761"/>
                </a:lnTo>
                <a:lnTo>
                  <a:pt x="326" y="761"/>
                </a:lnTo>
                <a:lnTo>
                  <a:pt x="326" y="758"/>
                </a:lnTo>
                <a:lnTo>
                  <a:pt x="325" y="758"/>
                </a:lnTo>
                <a:cubicBezTo>
                  <a:pt x="324" y="757"/>
                  <a:pt x="323" y="756"/>
                  <a:pt x="322" y="755"/>
                </a:cubicBezTo>
                <a:lnTo>
                  <a:pt x="8" y="406"/>
                </a:lnTo>
                <a:cubicBezTo>
                  <a:pt x="5" y="403"/>
                  <a:pt x="3" y="399"/>
                  <a:pt x="2" y="395"/>
                </a:cubicBezTo>
                <a:cubicBezTo>
                  <a:pt x="-2" y="381"/>
                  <a:pt x="0" y="362"/>
                  <a:pt x="8" y="354"/>
                </a:cubicBezTo>
                <a:lnTo>
                  <a:pt x="322" y="5"/>
                </a:lnTo>
                <a:cubicBezTo>
                  <a:pt x="323" y="4"/>
                  <a:pt x="324" y="3"/>
                  <a:pt x="325" y="2"/>
                </a:cubicBezTo>
                <a:lnTo>
                  <a:pt x="326" y="2"/>
                </a:lnTo>
                <a:lnTo>
                  <a:pt x="326" y="0"/>
                </a:lnTo>
                <a:close/>
              </a:path>
            </a:pathLst>
          </a:custGeom>
          <a:gradFill>
            <a:gsLst>
              <a:gs pos="0">
                <a:schemeClr val="accent2">
                  <a:lumMod val="90000"/>
                  <a:alpha val="100000"/>
                </a:schemeClr>
              </a:gs>
              <a:gs pos="100000">
                <a:schemeClr val="accent2">
                  <a:lumMod val="80000"/>
                  <a:lumOff val="20000"/>
                  <a:alpha val="100000"/>
                </a:schemeClr>
              </a:gs>
            </a:gsLst>
            <a:lin ang="11940000" scaled="0"/>
          </a:gradFill>
          <a:ln w="12700">
            <a:noFill/>
          </a:ln>
        </p:spPr>
        <p:style>
          <a:lnRef idx="2">
            <a:schemeClr val="accent1">
              <a:lumMod val="75000"/>
            </a:schemeClr>
          </a:lnRef>
          <a:fillRef idx="1">
            <a:schemeClr val="accent1"/>
          </a:fillRef>
          <a:effectRef idx="0">
            <a:srgbClr val="FFFFFF"/>
          </a:effectRef>
          <a:fontRef idx="minor">
            <a:schemeClr val="lt1"/>
          </a:fontRef>
        </p:style>
        <p:txBody>
          <a:bodyPr vertOverflow="overflow" horzOverflow="overflow" vert="horz" wrap="square" numCol="1" spcCol="0" rtlCol="0" fromWordArt="0" anchor="ctr" anchorCtr="0" forceAA="0" compatLnSpc="1">
            <a:noAutofit/>
          </a:bodyPr>
          <a:p>
            <a:pPr lvl="0" algn="ctr">
              <a:buClrTx/>
              <a:buSzTx/>
              <a:buFontTx/>
            </a:pPr>
            <a:endParaRPr lang="zh-CN" altLang="en-US" sz="1795">
              <a:solidFill>
                <a:schemeClr val="tx1"/>
              </a:solidFill>
              <a:sym typeface="+mn-ea"/>
            </a:endParaRPr>
          </a:p>
        </p:txBody>
      </p:sp>
      <p:sp>
        <p:nvSpPr>
          <p:cNvPr id="4" name="任意多边形 3"/>
          <p:cNvSpPr/>
          <p:nvPr>
            <p:custDataLst>
              <p:tags r:id="rId4"/>
            </p:custDataLst>
          </p:nvPr>
        </p:nvSpPr>
        <p:spPr>
          <a:xfrm>
            <a:off x="3025235" y="2089334"/>
            <a:ext cx="2725042" cy="1952535"/>
          </a:xfrm>
          <a:custGeom>
            <a:avLst/>
            <a:gdLst>
              <a:gd name="adj" fmla="val 18112"/>
              <a:gd name="a" fmla="pin 0 adj 50000"/>
              <a:gd name="dr" fmla="*/ ss a 100000"/>
              <a:gd name="iwd2" fmla="+- wd2 0 dr"/>
              <a:gd name="ihd2" fmla="+- hd2 0 dr"/>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4779" h="3424">
                <a:moveTo>
                  <a:pt x="326" y="0"/>
                </a:moveTo>
                <a:lnTo>
                  <a:pt x="2687" y="0"/>
                </a:lnTo>
                <a:lnTo>
                  <a:pt x="2701" y="0"/>
                </a:lnTo>
                <a:lnTo>
                  <a:pt x="2716" y="0"/>
                </a:lnTo>
                <a:lnTo>
                  <a:pt x="2741" y="1"/>
                </a:lnTo>
                <a:cubicBezTo>
                  <a:pt x="2848" y="3"/>
                  <a:pt x="2954" y="14"/>
                  <a:pt x="3057" y="33"/>
                </a:cubicBezTo>
                <a:lnTo>
                  <a:pt x="3099" y="41"/>
                </a:lnTo>
                <a:lnTo>
                  <a:pt x="3103" y="42"/>
                </a:lnTo>
                <a:lnTo>
                  <a:pt x="3104" y="42"/>
                </a:lnTo>
                <a:lnTo>
                  <a:pt x="3108" y="43"/>
                </a:lnTo>
                <a:lnTo>
                  <a:pt x="3139" y="49"/>
                </a:lnTo>
                <a:lnTo>
                  <a:pt x="3153" y="52"/>
                </a:lnTo>
                <a:lnTo>
                  <a:pt x="3155" y="53"/>
                </a:lnTo>
                <a:lnTo>
                  <a:pt x="3159" y="54"/>
                </a:lnTo>
                <a:lnTo>
                  <a:pt x="3182" y="59"/>
                </a:lnTo>
                <a:lnTo>
                  <a:pt x="3203" y="64"/>
                </a:lnTo>
                <a:lnTo>
                  <a:pt x="3206" y="65"/>
                </a:lnTo>
                <a:lnTo>
                  <a:pt x="3209" y="66"/>
                </a:lnTo>
                <a:lnTo>
                  <a:pt x="3226" y="70"/>
                </a:lnTo>
                <a:lnTo>
                  <a:pt x="3252" y="77"/>
                </a:lnTo>
                <a:lnTo>
                  <a:pt x="3257" y="79"/>
                </a:lnTo>
                <a:lnTo>
                  <a:pt x="3259" y="79"/>
                </a:lnTo>
                <a:lnTo>
                  <a:pt x="3271" y="83"/>
                </a:lnTo>
                <a:lnTo>
                  <a:pt x="3301" y="92"/>
                </a:lnTo>
                <a:lnTo>
                  <a:pt x="3307" y="94"/>
                </a:lnTo>
                <a:lnTo>
                  <a:pt x="3309" y="94"/>
                </a:lnTo>
                <a:lnTo>
                  <a:pt x="3317" y="97"/>
                </a:lnTo>
                <a:lnTo>
                  <a:pt x="3349" y="107"/>
                </a:lnTo>
                <a:lnTo>
                  <a:pt x="3356" y="110"/>
                </a:lnTo>
                <a:lnTo>
                  <a:pt x="3358" y="110"/>
                </a:lnTo>
                <a:lnTo>
                  <a:pt x="3363" y="112"/>
                </a:lnTo>
                <a:lnTo>
                  <a:pt x="3397" y="123"/>
                </a:lnTo>
                <a:lnTo>
                  <a:pt x="3405" y="127"/>
                </a:lnTo>
                <a:lnTo>
                  <a:pt x="3406" y="127"/>
                </a:lnTo>
                <a:lnTo>
                  <a:pt x="3409" y="128"/>
                </a:lnTo>
                <a:lnTo>
                  <a:pt x="3444" y="141"/>
                </a:lnTo>
                <a:lnTo>
                  <a:pt x="3453" y="145"/>
                </a:lnTo>
                <a:lnTo>
                  <a:pt x="3454" y="145"/>
                </a:lnTo>
                <a:lnTo>
                  <a:pt x="3455" y="146"/>
                </a:lnTo>
                <a:lnTo>
                  <a:pt x="3490" y="160"/>
                </a:lnTo>
                <a:lnTo>
                  <a:pt x="3501" y="164"/>
                </a:lnTo>
                <a:lnTo>
                  <a:pt x="3501" y="164"/>
                </a:lnTo>
                <a:lnTo>
                  <a:pt x="3501" y="165"/>
                </a:lnTo>
                <a:lnTo>
                  <a:pt x="3536" y="180"/>
                </a:lnTo>
                <a:cubicBezTo>
                  <a:pt x="3765" y="281"/>
                  <a:pt x="3972" y="423"/>
                  <a:pt x="4149" y="596"/>
                </a:cubicBezTo>
                <a:lnTo>
                  <a:pt x="4166" y="613"/>
                </a:lnTo>
                <a:lnTo>
                  <a:pt x="4166" y="613"/>
                </a:lnTo>
                <a:lnTo>
                  <a:pt x="4166" y="613"/>
                </a:lnTo>
                <a:lnTo>
                  <a:pt x="4184" y="631"/>
                </a:lnTo>
                <a:lnTo>
                  <a:pt x="4201" y="649"/>
                </a:lnTo>
                <a:lnTo>
                  <a:pt x="4201" y="649"/>
                </a:lnTo>
                <a:lnTo>
                  <a:pt x="4201" y="649"/>
                </a:lnTo>
                <a:lnTo>
                  <a:pt x="4218" y="667"/>
                </a:lnTo>
                <a:lnTo>
                  <a:pt x="4235" y="685"/>
                </a:lnTo>
                <a:lnTo>
                  <a:pt x="4235" y="686"/>
                </a:lnTo>
                <a:lnTo>
                  <a:pt x="4236" y="686"/>
                </a:lnTo>
                <a:lnTo>
                  <a:pt x="4251" y="703"/>
                </a:lnTo>
                <a:lnTo>
                  <a:pt x="4268" y="723"/>
                </a:lnTo>
                <a:lnTo>
                  <a:pt x="4269" y="723"/>
                </a:lnTo>
                <a:lnTo>
                  <a:pt x="4269" y="724"/>
                </a:lnTo>
                <a:lnTo>
                  <a:pt x="4284" y="740"/>
                </a:lnTo>
                <a:lnTo>
                  <a:pt x="4301" y="761"/>
                </a:lnTo>
                <a:lnTo>
                  <a:pt x="4301" y="761"/>
                </a:lnTo>
                <a:lnTo>
                  <a:pt x="4302" y="762"/>
                </a:lnTo>
                <a:lnTo>
                  <a:pt x="4315" y="779"/>
                </a:lnTo>
                <a:lnTo>
                  <a:pt x="4332" y="800"/>
                </a:lnTo>
                <a:lnTo>
                  <a:pt x="4333" y="801"/>
                </a:lnTo>
                <a:lnTo>
                  <a:pt x="4333" y="801"/>
                </a:lnTo>
                <a:lnTo>
                  <a:pt x="4346" y="817"/>
                </a:lnTo>
                <a:lnTo>
                  <a:pt x="4363" y="840"/>
                </a:lnTo>
                <a:lnTo>
                  <a:pt x="4363" y="841"/>
                </a:lnTo>
                <a:lnTo>
                  <a:pt x="4364" y="841"/>
                </a:lnTo>
                <a:lnTo>
                  <a:pt x="4376" y="857"/>
                </a:lnTo>
                <a:lnTo>
                  <a:pt x="4392" y="880"/>
                </a:lnTo>
                <a:lnTo>
                  <a:pt x="4393" y="881"/>
                </a:lnTo>
                <a:lnTo>
                  <a:pt x="4393" y="882"/>
                </a:lnTo>
                <a:lnTo>
                  <a:pt x="4404" y="897"/>
                </a:lnTo>
                <a:lnTo>
                  <a:pt x="4421" y="922"/>
                </a:lnTo>
                <a:lnTo>
                  <a:pt x="4422" y="923"/>
                </a:lnTo>
                <a:lnTo>
                  <a:pt x="4422" y="923"/>
                </a:lnTo>
                <a:lnTo>
                  <a:pt x="4432" y="938"/>
                </a:lnTo>
                <a:lnTo>
                  <a:pt x="4449" y="964"/>
                </a:lnTo>
                <a:lnTo>
                  <a:pt x="4449" y="965"/>
                </a:lnTo>
                <a:lnTo>
                  <a:pt x="4450" y="965"/>
                </a:lnTo>
                <a:lnTo>
                  <a:pt x="4459" y="980"/>
                </a:lnTo>
                <a:lnTo>
                  <a:pt x="4476" y="1007"/>
                </a:lnTo>
                <a:lnTo>
                  <a:pt x="4476" y="1007"/>
                </a:lnTo>
                <a:lnTo>
                  <a:pt x="4476" y="1008"/>
                </a:lnTo>
                <a:lnTo>
                  <a:pt x="4485" y="1022"/>
                </a:lnTo>
                <a:lnTo>
                  <a:pt x="4501" y="1050"/>
                </a:lnTo>
                <a:lnTo>
                  <a:pt x="4502" y="1051"/>
                </a:lnTo>
                <a:lnTo>
                  <a:pt x="4502" y="1051"/>
                </a:lnTo>
                <a:lnTo>
                  <a:pt x="4510" y="1065"/>
                </a:lnTo>
                <a:lnTo>
                  <a:pt x="4526" y="1095"/>
                </a:lnTo>
                <a:lnTo>
                  <a:pt x="4526" y="1095"/>
                </a:lnTo>
                <a:lnTo>
                  <a:pt x="4527" y="1095"/>
                </a:lnTo>
                <a:lnTo>
                  <a:pt x="4534" y="1109"/>
                </a:lnTo>
                <a:cubicBezTo>
                  <a:pt x="4691" y="1402"/>
                  <a:pt x="4779" y="1737"/>
                  <a:pt x="4779" y="2093"/>
                </a:cubicBezTo>
                <a:lnTo>
                  <a:pt x="4779" y="2094"/>
                </a:lnTo>
                <a:lnTo>
                  <a:pt x="4779" y="2094"/>
                </a:lnTo>
                <a:lnTo>
                  <a:pt x="4778" y="2140"/>
                </a:lnTo>
                <a:cubicBezTo>
                  <a:pt x="4768" y="2627"/>
                  <a:pt x="4590" y="3073"/>
                  <a:pt x="4301" y="3424"/>
                </a:cubicBezTo>
                <a:lnTo>
                  <a:pt x="4301" y="3424"/>
                </a:lnTo>
                <a:lnTo>
                  <a:pt x="2775" y="3424"/>
                </a:lnTo>
                <a:lnTo>
                  <a:pt x="2789" y="3423"/>
                </a:lnTo>
                <a:cubicBezTo>
                  <a:pt x="3478" y="3371"/>
                  <a:pt x="4021" y="2795"/>
                  <a:pt x="4021" y="2093"/>
                </a:cubicBezTo>
                <a:cubicBezTo>
                  <a:pt x="4021" y="1897"/>
                  <a:pt x="3979" y="1711"/>
                  <a:pt x="3903" y="1543"/>
                </a:cubicBezTo>
                <a:lnTo>
                  <a:pt x="3890" y="1514"/>
                </a:lnTo>
                <a:lnTo>
                  <a:pt x="3889" y="1513"/>
                </a:lnTo>
                <a:lnTo>
                  <a:pt x="3875" y="1486"/>
                </a:lnTo>
                <a:lnTo>
                  <a:pt x="3874" y="1484"/>
                </a:lnTo>
                <a:lnTo>
                  <a:pt x="3860" y="1457"/>
                </a:lnTo>
                <a:lnTo>
                  <a:pt x="3859" y="1455"/>
                </a:lnTo>
                <a:lnTo>
                  <a:pt x="3845" y="1429"/>
                </a:lnTo>
                <a:lnTo>
                  <a:pt x="3843" y="1426"/>
                </a:lnTo>
                <a:lnTo>
                  <a:pt x="3829" y="1402"/>
                </a:lnTo>
                <a:lnTo>
                  <a:pt x="3826" y="1398"/>
                </a:lnTo>
                <a:lnTo>
                  <a:pt x="3812" y="1375"/>
                </a:lnTo>
                <a:lnTo>
                  <a:pt x="3809" y="1370"/>
                </a:lnTo>
                <a:lnTo>
                  <a:pt x="3794" y="1348"/>
                </a:lnTo>
                <a:lnTo>
                  <a:pt x="3791" y="1343"/>
                </a:lnTo>
                <a:lnTo>
                  <a:pt x="3776" y="1322"/>
                </a:lnTo>
                <a:lnTo>
                  <a:pt x="3772" y="1317"/>
                </a:lnTo>
                <a:lnTo>
                  <a:pt x="3758" y="1297"/>
                </a:lnTo>
                <a:lnTo>
                  <a:pt x="3753" y="1291"/>
                </a:lnTo>
                <a:lnTo>
                  <a:pt x="3738" y="1271"/>
                </a:lnTo>
                <a:lnTo>
                  <a:pt x="3734" y="1265"/>
                </a:lnTo>
                <a:lnTo>
                  <a:pt x="3719" y="1247"/>
                </a:lnTo>
                <a:lnTo>
                  <a:pt x="3713" y="1240"/>
                </a:lnTo>
                <a:lnTo>
                  <a:pt x="3698" y="1222"/>
                </a:lnTo>
                <a:lnTo>
                  <a:pt x="3692" y="1216"/>
                </a:lnTo>
                <a:lnTo>
                  <a:pt x="3677" y="1198"/>
                </a:lnTo>
                <a:lnTo>
                  <a:pt x="3671" y="1192"/>
                </a:lnTo>
                <a:lnTo>
                  <a:pt x="3656" y="1175"/>
                </a:lnTo>
                <a:lnTo>
                  <a:pt x="3649" y="1168"/>
                </a:lnTo>
                <a:lnTo>
                  <a:pt x="3633" y="1152"/>
                </a:lnTo>
                <a:lnTo>
                  <a:pt x="3627" y="1146"/>
                </a:lnTo>
                <a:lnTo>
                  <a:pt x="3611" y="1130"/>
                </a:lnTo>
                <a:lnTo>
                  <a:pt x="3604" y="1124"/>
                </a:lnTo>
                <a:lnTo>
                  <a:pt x="3587" y="1108"/>
                </a:lnTo>
                <a:lnTo>
                  <a:pt x="3581" y="1102"/>
                </a:lnTo>
                <a:lnTo>
                  <a:pt x="3564" y="1087"/>
                </a:lnTo>
                <a:lnTo>
                  <a:pt x="3557" y="1081"/>
                </a:lnTo>
                <a:lnTo>
                  <a:pt x="3539" y="1066"/>
                </a:lnTo>
                <a:lnTo>
                  <a:pt x="3533" y="1060"/>
                </a:lnTo>
                <a:lnTo>
                  <a:pt x="3514" y="1046"/>
                </a:lnTo>
                <a:lnTo>
                  <a:pt x="3508" y="1041"/>
                </a:lnTo>
                <a:lnTo>
                  <a:pt x="3489" y="1026"/>
                </a:lnTo>
                <a:lnTo>
                  <a:pt x="3483" y="1021"/>
                </a:lnTo>
                <a:lnTo>
                  <a:pt x="3463" y="1007"/>
                </a:lnTo>
                <a:lnTo>
                  <a:pt x="3457" y="1003"/>
                </a:lnTo>
                <a:lnTo>
                  <a:pt x="3436" y="988"/>
                </a:lnTo>
                <a:lnTo>
                  <a:pt x="3431" y="985"/>
                </a:lnTo>
                <a:lnTo>
                  <a:pt x="3409" y="970"/>
                </a:lnTo>
                <a:lnTo>
                  <a:pt x="3404" y="967"/>
                </a:lnTo>
                <a:lnTo>
                  <a:pt x="3381" y="953"/>
                </a:lnTo>
                <a:lnTo>
                  <a:pt x="3377" y="951"/>
                </a:lnTo>
                <a:lnTo>
                  <a:pt x="3352" y="936"/>
                </a:lnTo>
                <a:lnTo>
                  <a:pt x="3350" y="934"/>
                </a:lnTo>
                <a:lnTo>
                  <a:pt x="3323" y="919"/>
                </a:lnTo>
                <a:lnTo>
                  <a:pt x="3322" y="919"/>
                </a:lnTo>
                <a:lnTo>
                  <a:pt x="3294" y="904"/>
                </a:lnTo>
                <a:cubicBezTo>
                  <a:pt x="3121" y="816"/>
                  <a:pt x="2927" y="764"/>
                  <a:pt x="2721" y="758"/>
                </a:cubicBezTo>
                <a:lnTo>
                  <a:pt x="2688" y="758"/>
                </a:lnTo>
                <a:lnTo>
                  <a:pt x="2685" y="758"/>
                </a:lnTo>
                <a:lnTo>
                  <a:pt x="2664" y="758"/>
                </a:lnTo>
                <a:lnTo>
                  <a:pt x="2648" y="759"/>
                </a:lnTo>
                <a:cubicBezTo>
                  <a:pt x="2637" y="759"/>
                  <a:pt x="2626" y="760"/>
                  <a:pt x="2614" y="760"/>
                </a:cubicBezTo>
                <a:lnTo>
                  <a:pt x="2606" y="760"/>
                </a:lnTo>
                <a:lnTo>
                  <a:pt x="2584" y="762"/>
                </a:lnTo>
                <a:lnTo>
                  <a:pt x="2582" y="762"/>
                </a:lnTo>
                <a:lnTo>
                  <a:pt x="1071" y="762"/>
                </a:lnTo>
                <a:lnTo>
                  <a:pt x="1072" y="761"/>
                </a:lnTo>
                <a:lnTo>
                  <a:pt x="1072" y="761"/>
                </a:lnTo>
                <a:lnTo>
                  <a:pt x="326" y="761"/>
                </a:lnTo>
                <a:lnTo>
                  <a:pt x="326" y="758"/>
                </a:lnTo>
                <a:lnTo>
                  <a:pt x="325" y="758"/>
                </a:lnTo>
                <a:cubicBezTo>
                  <a:pt x="324" y="757"/>
                  <a:pt x="323" y="756"/>
                  <a:pt x="322" y="755"/>
                </a:cubicBezTo>
                <a:lnTo>
                  <a:pt x="8" y="406"/>
                </a:lnTo>
                <a:cubicBezTo>
                  <a:pt x="5" y="403"/>
                  <a:pt x="3" y="399"/>
                  <a:pt x="2" y="395"/>
                </a:cubicBezTo>
                <a:cubicBezTo>
                  <a:pt x="-2" y="381"/>
                  <a:pt x="0" y="362"/>
                  <a:pt x="8" y="354"/>
                </a:cubicBezTo>
                <a:lnTo>
                  <a:pt x="322" y="5"/>
                </a:lnTo>
                <a:cubicBezTo>
                  <a:pt x="323" y="4"/>
                  <a:pt x="324" y="3"/>
                  <a:pt x="325" y="2"/>
                </a:cubicBezTo>
                <a:lnTo>
                  <a:pt x="326" y="2"/>
                </a:lnTo>
                <a:lnTo>
                  <a:pt x="326" y="0"/>
                </a:lnTo>
                <a:close/>
              </a:path>
            </a:pathLst>
          </a:custGeom>
          <a:gradFill>
            <a:gsLst>
              <a:gs pos="0">
                <a:schemeClr val="accent1">
                  <a:lumMod val="90000"/>
                  <a:alpha val="100000"/>
                </a:schemeClr>
              </a:gs>
              <a:gs pos="100000">
                <a:schemeClr val="accent1">
                  <a:lumMod val="80000"/>
                  <a:lumOff val="20000"/>
                  <a:alpha val="100000"/>
                </a:schemeClr>
              </a:gs>
            </a:gsLst>
            <a:lin ang="13920000" scaled="0"/>
          </a:gradFill>
          <a:ln w="22225">
            <a:noFill/>
          </a:ln>
        </p:spPr>
        <p:style>
          <a:lnRef idx="2">
            <a:schemeClr val="accent1">
              <a:lumMod val="75000"/>
            </a:schemeClr>
          </a:lnRef>
          <a:fillRef idx="1">
            <a:schemeClr val="accent1"/>
          </a:fillRef>
          <a:effectRef idx="0">
            <a:srgbClr val="FFFFFF"/>
          </a:effectRef>
          <a:fontRef idx="minor">
            <a:schemeClr val="lt1"/>
          </a:fontRef>
        </p:style>
        <p:txBody>
          <a:bodyPr vertOverflow="overflow" horzOverflow="overflow" vert="horz" wrap="square" numCol="1" spcCol="0" rtlCol="0" fromWordArt="0" anchor="ctr" anchorCtr="0" forceAA="0" compatLnSpc="1">
            <a:noAutofit/>
          </a:bodyPr>
          <a:p>
            <a:pPr lvl="0" algn="ctr">
              <a:buClrTx/>
              <a:buSzTx/>
              <a:buFontTx/>
            </a:pPr>
            <a:endParaRPr lang="zh-CN" altLang="en-US" sz="1795">
              <a:solidFill>
                <a:schemeClr val="tx1"/>
              </a:solidFill>
              <a:sym typeface="+mn-ea"/>
            </a:endParaRPr>
          </a:p>
        </p:txBody>
      </p:sp>
      <p:sp>
        <p:nvSpPr>
          <p:cNvPr id="8" name="矩形 7"/>
          <p:cNvSpPr/>
          <p:nvPr>
            <p:custDataLst>
              <p:tags r:id="rId5"/>
            </p:custDataLst>
          </p:nvPr>
        </p:nvSpPr>
        <p:spPr>
          <a:xfrm>
            <a:off x="240299" y="1685253"/>
            <a:ext cx="2447253" cy="634895"/>
          </a:xfrm>
          <a:prstGeom prst="rect">
            <a:avLst/>
          </a:prstGeom>
          <a:noFill/>
        </p:spPr>
        <p:txBody>
          <a:bodyPr wrap="square" lIns="0" tIns="0" rIns="0" bIns="0" rtlCol="0" anchor="b">
            <a:noAutofit/>
          </a:bodyPr>
          <a:p>
            <a:pPr algn="r">
              <a:spcBef>
                <a:spcPct val="0"/>
              </a:spcBef>
              <a:spcAft>
                <a:spcPct val="0"/>
              </a:spcAft>
            </a:pPr>
            <a:r>
              <a:rPr lang="zh-CN" altLang="en-US" sz="1795" b="1" dirty="0">
                <a:solidFill>
                  <a:schemeClr val="accent1"/>
                </a:solidFill>
                <a:latin typeface="+mn-ea"/>
                <a:cs typeface="+mn-ea"/>
              </a:rPr>
              <a:t>延迟</a:t>
            </a:r>
            <a:r>
              <a:rPr lang="zh-CN" altLang="en-US" sz="1795" b="1" dirty="0">
                <a:solidFill>
                  <a:schemeClr val="accent1"/>
                </a:solidFill>
                <a:latin typeface="+mn-ea"/>
                <a:cs typeface="+mn-ea"/>
              </a:rPr>
              <a:t>策略</a:t>
            </a:r>
            <a:endParaRPr lang="zh-CN" altLang="en-US" sz="1795" b="1" dirty="0">
              <a:solidFill>
                <a:schemeClr val="accent1"/>
              </a:solidFill>
              <a:latin typeface="+mn-ea"/>
              <a:cs typeface="+mn-ea"/>
            </a:endParaRPr>
          </a:p>
        </p:txBody>
      </p:sp>
      <p:sp>
        <p:nvSpPr>
          <p:cNvPr id="6" name="矩形 5"/>
          <p:cNvSpPr/>
          <p:nvPr>
            <p:custDataLst>
              <p:tags r:id="rId6"/>
            </p:custDataLst>
          </p:nvPr>
        </p:nvSpPr>
        <p:spPr>
          <a:xfrm>
            <a:off x="577215" y="2406015"/>
            <a:ext cx="2110105" cy="894080"/>
          </a:xfrm>
          <a:prstGeom prst="rect">
            <a:avLst/>
          </a:prstGeom>
          <a:noFill/>
        </p:spPr>
        <p:txBody>
          <a:bodyPr wrap="square" lIns="0" tIns="0" rIns="0" bIns="0" rtlCol="0" anchor="t" anchorCtr="0">
            <a:noAutofit/>
          </a:bodyPr>
          <a:p>
            <a:pPr algn="l">
              <a:lnSpc>
                <a:spcPct val="130000"/>
              </a:lnSpc>
              <a:spcBef>
                <a:spcPct val="0"/>
              </a:spcBef>
              <a:spcAft>
                <a:spcPct val="0"/>
              </a:spcAft>
            </a:pPr>
            <a:r>
              <a:rPr lang="zh-CN" altLang="en-US" sz="1600" dirty="0">
                <a:solidFill>
                  <a:schemeClr val="tx1">
                    <a:lumMod val="85000"/>
                    <a:lumOff val="15000"/>
                  </a:schemeClr>
                </a:solidFill>
                <a:latin typeface="+mn-ea"/>
                <a:cs typeface="+mn-ea"/>
              </a:rPr>
              <a:t>应用延迟理论，通过识别产品差异点，将制造、组装、配送等过程尽可能延迟，最大程度地共享相同的制造过程。</a:t>
            </a:r>
            <a:endParaRPr lang="zh-CN" altLang="en-US" sz="1600" dirty="0">
              <a:solidFill>
                <a:schemeClr val="tx1">
                  <a:lumMod val="85000"/>
                  <a:lumOff val="15000"/>
                </a:schemeClr>
              </a:solidFill>
              <a:latin typeface="+mn-ea"/>
              <a:cs typeface="+mn-ea"/>
            </a:endParaRPr>
          </a:p>
        </p:txBody>
      </p:sp>
      <p:sp>
        <p:nvSpPr>
          <p:cNvPr id="7" name="矩形 6"/>
          <p:cNvSpPr/>
          <p:nvPr>
            <p:custDataLst>
              <p:tags r:id="rId7"/>
            </p:custDataLst>
          </p:nvPr>
        </p:nvSpPr>
        <p:spPr>
          <a:xfrm>
            <a:off x="6457713" y="3545671"/>
            <a:ext cx="2447253" cy="634895"/>
          </a:xfrm>
          <a:prstGeom prst="rect">
            <a:avLst/>
          </a:prstGeom>
          <a:noFill/>
        </p:spPr>
        <p:txBody>
          <a:bodyPr wrap="square" lIns="0" tIns="0" rIns="0" bIns="0" rtlCol="0" anchor="b">
            <a:noAutofit/>
          </a:bodyPr>
          <a:p>
            <a:pPr>
              <a:spcBef>
                <a:spcPct val="0"/>
              </a:spcBef>
              <a:spcAft>
                <a:spcPct val="0"/>
              </a:spcAft>
            </a:pPr>
            <a:r>
              <a:rPr lang="zh-CN" altLang="en-US" sz="1795" b="1" dirty="0">
                <a:solidFill>
                  <a:schemeClr val="accent2"/>
                </a:solidFill>
                <a:latin typeface="+mn-ea"/>
                <a:cs typeface="+mn-ea"/>
              </a:rPr>
              <a:t>客户订单分离点</a:t>
            </a:r>
            <a:endParaRPr lang="zh-CN" altLang="en-US" sz="1795" b="1" dirty="0">
              <a:solidFill>
                <a:schemeClr val="accent2"/>
              </a:solidFill>
              <a:latin typeface="+mn-ea"/>
              <a:cs typeface="+mn-ea"/>
            </a:endParaRPr>
          </a:p>
        </p:txBody>
      </p:sp>
      <p:sp>
        <p:nvSpPr>
          <p:cNvPr id="17" name="矩形 16"/>
          <p:cNvSpPr/>
          <p:nvPr>
            <p:custDataLst>
              <p:tags r:id="rId8"/>
            </p:custDataLst>
          </p:nvPr>
        </p:nvSpPr>
        <p:spPr>
          <a:xfrm>
            <a:off x="6457950" y="4279900"/>
            <a:ext cx="2008505" cy="894080"/>
          </a:xfrm>
          <a:prstGeom prst="rect">
            <a:avLst/>
          </a:prstGeom>
          <a:noFill/>
        </p:spPr>
        <p:txBody>
          <a:bodyPr wrap="square" lIns="0" tIns="0" rIns="0" bIns="0" rtlCol="0" anchor="t" anchorCtr="0">
            <a:noAutofit/>
          </a:bodyPr>
          <a:p>
            <a:pPr>
              <a:lnSpc>
                <a:spcPct val="130000"/>
              </a:lnSpc>
              <a:spcBef>
                <a:spcPct val="0"/>
              </a:spcBef>
              <a:spcAft>
                <a:spcPct val="0"/>
              </a:spcAft>
            </a:pPr>
            <a:r>
              <a:rPr lang="zh-CN" altLang="en-US" sz="1395" dirty="0">
                <a:solidFill>
                  <a:schemeClr val="tx1">
                    <a:lumMod val="85000"/>
                    <a:lumOff val="15000"/>
                  </a:schemeClr>
                </a:solidFill>
                <a:latin typeface="+mn-ea"/>
                <a:cs typeface="+mn-ea"/>
              </a:rPr>
              <a:t>延迟策略采用推-拉混合式供应运作模式，将产品的生产运作过程分为推动阶段和拉动阶段，这两个阶段的转换点称为客户订单分离点。</a:t>
            </a:r>
            <a:endParaRPr lang="zh-CN" altLang="en-US" sz="1395" dirty="0">
              <a:solidFill>
                <a:schemeClr val="tx1">
                  <a:lumMod val="85000"/>
                  <a:lumOff val="15000"/>
                </a:schemeClr>
              </a:solidFill>
              <a:latin typeface="+mn-ea"/>
              <a:cs typeface="+mn-ea"/>
            </a:endParaRPr>
          </a:p>
        </p:txBody>
      </p:sp>
      <p:sp>
        <p:nvSpPr>
          <p:cNvPr id="52" name="序号"/>
          <p:cNvSpPr/>
          <p:nvPr>
            <p:custDataLst>
              <p:tags r:id="rId9"/>
            </p:custDataLst>
          </p:nvPr>
        </p:nvSpPr>
        <p:spPr>
          <a:xfrm>
            <a:off x="3118825" y="2093129"/>
            <a:ext cx="428111" cy="428111"/>
          </a:xfrm>
          <a:prstGeom prst="rect">
            <a:avLst/>
          </a:prstGeom>
          <a:noFill/>
          <a:ln w="34925">
            <a:noFill/>
          </a:ln>
        </p:spPr>
        <p:style>
          <a:lnRef idx="2">
            <a:schemeClr val="accent1">
              <a:lumMod val="75000"/>
            </a:schemeClr>
          </a:lnRef>
          <a:fillRef idx="1">
            <a:schemeClr val="accent1"/>
          </a:fillRef>
          <a:effectRef idx="0">
            <a:srgbClr val="FFFFFF"/>
          </a:effectRef>
          <a:fontRef idx="minor">
            <a:schemeClr val="lt1"/>
          </a:fontRef>
        </p:style>
        <p:txBody>
          <a:bodyPr vertOverflow="overflow" horzOverflow="overflow" vert="horz" wrap="none" lIns="91060" tIns="64501" rIns="91060" bIns="45530" numCol="1" spcCol="0" rtlCol="0" fromWordArt="0" anchor="ctr" anchorCtr="0" forceAA="0" compatLnSpc="1">
            <a:noAutofit/>
          </a:bodyPr>
          <a:p>
            <a:pPr lvl="0" algn="ctr">
              <a:spcBef>
                <a:spcPct val="0"/>
              </a:spcBef>
              <a:spcAft>
                <a:spcPct val="0"/>
              </a:spcAft>
              <a:buClrTx/>
              <a:buSzTx/>
              <a:buFontTx/>
            </a:pPr>
            <a:r>
              <a:rPr lang="en-US" altLang="zh-CN" sz="1395" b="1" dirty="0">
                <a:solidFill>
                  <a:schemeClr val="lt1">
                    <a:lumMod val="100000"/>
                  </a:schemeClr>
                </a:solidFill>
                <a:latin typeface="+mn-ea"/>
                <a:cs typeface="+mn-ea"/>
                <a:sym typeface="+mn-ea"/>
              </a:rPr>
              <a:t>01</a:t>
            </a:r>
            <a:endParaRPr lang="en-US" altLang="zh-CN" sz="1395" b="1" dirty="0">
              <a:solidFill>
                <a:schemeClr val="lt1">
                  <a:lumMod val="100000"/>
                </a:schemeClr>
              </a:solidFill>
              <a:latin typeface="+mn-ea"/>
              <a:cs typeface="+mn-ea"/>
              <a:sym typeface="+mn-ea"/>
            </a:endParaRPr>
          </a:p>
        </p:txBody>
      </p:sp>
      <p:sp>
        <p:nvSpPr>
          <p:cNvPr id="18" name="序号"/>
          <p:cNvSpPr/>
          <p:nvPr>
            <p:custDataLst>
              <p:tags r:id="rId10"/>
            </p:custDataLst>
          </p:nvPr>
        </p:nvSpPr>
        <p:spPr>
          <a:xfrm>
            <a:off x="5575563" y="4038916"/>
            <a:ext cx="428111" cy="428111"/>
          </a:xfrm>
          <a:prstGeom prst="rect">
            <a:avLst/>
          </a:prstGeom>
          <a:noFill/>
          <a:ln w="34925">
            <a:noFill/>
          </a:ln>
        </p:spPr>
        <p:style>
          <a:lnRef idx="2">
            <a:schemeClr val="accent1">
              <a:lumMod val="75000"/>
            </a:schemeClr>
          </a:lnRef>
          <a:fillRef idx="1">
            <a:schemeClr val="accent1"/>
          </a:fillRef>
          <a:effectRef idx="0">
            <a:srgbClr val="FFFFFF"/>
          </a:effectRef>
          <a:fontRef idx="minor">
            <a:schemeClr val="lt1"/>
          </a:fontRef>
        </p:style>
        <p:txBody>
          <a:bodyPr vertOverflow="overflow" horzOverflow="overflow" vert="horz" wrap="none" lIns="91060" tIns="64501" rIns="91060" bIns="45530" numCol="1" spcCol="0" rtlCol="0" fromWordArt="0" anchor="ctr" anchorCtr="0" forceAA="0" compatLnSpc="1">
            <a:noAutofit/>
          </a:bodyPr>
          <a:p>
            <a:pPr lvl="0" algn="ctr">
              <a:spcBef>
                <a:spcPct val="0"/>
              </a:spcBef>
              <a:spcAft>
                <a:spcPct val="0"/>
              </a:spcAft>
              <a:buClrTx/>
              <a:buSzTx/>
              <a:buFontTx/>
            </a:pPr>
            <a:r>
              <a:rPr lang="en-US" altLang="zh-CN" sz="1395" b="1" dirty="0">
                <a:solidFill>
                  <a:schemeClr val="lt1">
                    <a:lumMod val="100000"/>
                  </a:schemeClr>
                </a:solidFill>
                <a:latin typeface="+mn-ea"/>
                <a:cs typeface="+mn-ea"/>
                <a:sym typeface="+mn-ea"/>
              </a:rPr>
              <a:t>02</a:t>
            </a:r>
            <a:endParaRPr lang="en-US" altLang="zh-CN" sz="1395" b="1" dirty="0">
              <a:solidFill>
                <a:schemeClr val="lt1">
                  <a:lumMod val="100000"/>
                </a:schemeClr>
              </a:solidFill>
              <a:latin typeface="+mn-ea"/>
              <a:cs typeface="+mn-ea"/>
              <a:sym typeface="+mn-ea"/>
            </a:endParaRPr>
          </a:p>
        </p:txBody>
      </p:sp>
    </p:spTree>
    <p:custDataLst>
      <p:tags r:id="rId11"/>
    </p:custData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2290" name="灯片编号占位符 5"/>
          <p:cNvSpPr>
            <a:spLocks noGrp="1"/>
          </p:cNvSpPr>
          <p:nvPr/>
        </p:nvSpPr>
        <p:spPr>
          <a:xfrm>
            <a:off x="107950" y="787400"/>
            <a:ext cx="477838" cy="365125"/>
          </a:xfrm>
          <a:prstGeom prst="rect">
            <a:avLst/>
          </a:prstGeom>
          <a:noFill/>
          <a:ln w="9525">
            <a:noFill/>
          </a:ln>
        </p:spPr>
        <p:txBody>
          <a:bodyPr/>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100" name="文本框 99"/>
          <p:cNvSpPr txBox="1"/>
          <p:nvPr>
            <p:custDataLst>
              <p:tags r:id="rId1"/>
            </p:custDataLst>
          </p:nvPr>
        </p:nvSpPr>
        <p:spPr>
          <a:xfrm>
            <a:off x="755650" y="260350"/>
            <a:ext cx="5080000" cy="521970"/>
          </a:xfrm>
          <a:prstGeom prst="rect">
            <a:avLst/>
          </a:prstGeom>
          <a:noFill/>
          <a:ln w="9525">
            <a:noFill/>
          </a:ln>
        </p:spPr>
        <p:txBody>
          <a:bodyPr>
            <a:spAutoFit/>
          </a:bodyPr>
          <a:p>
            <a:pPr eaLnBrk="1" hangingPunct="1">
              <a:buClrTx/>
              <a:buSzTx/>
              <a:buFontTx/>
            </a:pPr>
            <a:r>
              <a:rPr lang="zh-CN" sz="2800" dirty="0">
                <a:ea typeface="微软雅黑" panose="020B0503020204020204" pitchFamily="34" charset="-122"/>
                <a:sym typeface="+mn-ea"/>
              </a:rPr>
              <a:t>大规模定制的实施</a:t>
            </a:r>
            <a:endParaRPr lang="zh-CN" sz="2800" dirty="0">
              <a:ea typeface="微软雅黑" panose="020B0503020204020204" pitchFamily="34" charset="-122"/>
              <a:sym typeface="+mn-ea"/>
            </a:endParaRPr>
          </a:p>
        </p:txBody>
      </p:sp>
      <p:sp>
        <p:nvSpPr>
          <p:cNvPr id="26" name="文本框 25"/>
          <p:cNvSpPr txBox="1"/>
          <p:nvPr/>
        </p:nvSpPr>
        <p:spPr>
          <a:xfrm>
            <a:off x="1043305" y="1268413"/>
            <a:ext cx="5080000" cy="460375"/>
          </a:xfrm>
          <a:prstGeom prst="rect">
            <a:avLst/>
          </a:prstGeom>
        </p:spPr>
        <p:txBody>
          <a:bodyPr>
            <a:spAutoFit/>
          </a:bodyPr>
          <a:p>
            <a:pPr marL="342900" indent="-342900" algn="just" defTabSz="266700">
              <a:spcAft>
                <a:spcPct val="0"/>
              </a:spcAft>
              <a:buFont typeface="Wingdings" panose="05000000000000000000" charset="0"/>
              <a:buChar char="n"/>
            </a:pPr>
            <a:r>
              <a:rPr lang="zh-CN" altLang="en-US" sz="2400" b="1">
                <a:latin typeface="宋体" panose="02010600030101010101" pitchFamily="2" charset="-122"/>
                <a:ea typeface="宋体" panose="02010600030101010101" pitchFamily="2" charset="-122"/>
              </a:rPr>
              <a:t>大规模定制的类型</a:t>
            </a:r>
            <a:endParaRPr lang="zh-CN" altLang="en-US" sz="2400" b="1">
              <a:latin typeface="宋体" panose="02010600030101010101" pitchFamily="2" charset="-122"/>
              <a:ea typeface="宋体" panose="02010600030101010101" pitchFamily="2" charset="-122"/>
            </a:endParaRPr>
          </a:p>
        </p:txBody>
      </p:sp>
      <p:sp>
        <p:nvSpPr>
          <p:cNvPr id="37" name="对象7"/>
          <p:cNvSpPr/>
          <p:nvPr>
            <p:custDataLst>
              <p:tags r:id="rId2"/>
            </p:custDataLst>
          </p:nvPr>
        </p:nvSpPr>
        <p:spPr>
          <a:xfrm>
            <a:off x="3197294" y="2599576"/>
            <a:ext cx="2377994" cy="2377994"/>
          </a:xfrm>
          <a:custGeom>
            <a:avLst/>
            <a:gdLst/>
            <a:ahLst/>
            <a:cxnLst/>
            <a:rect l="l" t="t" r="r" b="b"/>
            <a:pathLst>
              <a:path w="2779776" h="2779776">
                <a:moveTo>
                  <a:pt x="2779776" y="1389888"/>
                </a:moveTo>
                <a:cubicBezTo>
                  <a:pt x="2779776" y="2157984"/>
                  <a:pt x="2157984" y="2779776"/>
                  <a:pt x="1389888" y="2779776"/>
                </a:cubicBezTo>
                <a:cubicBezTo>
                  <a:pt x="621792" y="2779776"/>
                  <a:pt x="0" y="2157984"/>
                  <a:pt x="0" y="1389888"/>
                </a:cubicBezTo>
                <a:cubicBezTo>
                  <a:pt x="0" y="621792"/>
                  <a:pt x="621792" y="0"/>
                  <a:pt x="1389888" y="0"/>
                </a:cubicBezTo>
                <a:cubicBezTo>
                  <a:pt x="2157984" y="0"/>
                  <a:pt x="2779776" y="621792"/>
                  <a:pt x="2779776" y="1389888"/>
                </a:cubicBezTo>
              </a:path>
            </a:pathLst>
          </a:custGeom>
          <a:solidFill>
            <a:schemeClr val="accent1">
              <a:lumMod val="60000"/>
              <a:lumOff val="40000"/>
              <a:alpha val="20000"/>
            </a:schemeClr>
          </a:solidFill>
          <a:ln w="12700">
            <a:noFill/>
          </a:ln>
          <a:effectLst/>
        </p:spPr>
        <p:style>
          <a:lnRef idx="2">
            <a:schemeClr val="accent1">
              <a:lumMod val="75000"/>
            </a:schemeClr>
          </a:lnRef>
          <a:fillRef idx="1">
            <a:schemeClr val="accent1"/>
          </a:fillRef>
          <a:effectRef idx="0">
            <a:srgbClr val="FFFFFF"/>
          </a:effectRef>
          <a:fontRef idx="minor">
            <a:schemeClr val="lt1"/>
          </a:fontRef>
        </p:style>
        <p:txBody>
          <a:bodyPr/>
          <a:p>
            <a:endParaRPr lang="zh-CN" altLang="en-US" sz="1540">
              <a:solidFill>
                <a:schemeClr val="lt1"/>
              </a:solidFill>
            </a:endParaRPr>
          </a:p>
        </p:txBody>
      </p:sp>
      <p:sp>
        <p:nvSpPr>
          <p:cNvPr id="38" name="椭圆 37"/>
          <p:cNvSpPr/>
          <p:nvPr>
            <p:custDataLst>
              <p:tags r:id="rId3"/>
            </p:custDataLst>
          </p:nvPr>
        </p:nvSpPr>
        <p:spPr>
          <a:xfrm>
            <a:off x="2268391" y="2819036"/>
            <a:ext cx="538941" cy="538941"/>
          </a:xfrm>
          <a:prstGeom prst="ellipse">
            <a:avLst/>
          </a:prstGeom>
          <a:solidFill>
            <a:schemeClr val="accent1"/>
          </a:solidFill>
          <a:ln w="12700">
            <a:noFill/>
          </a:ln>
          <a:effectLst/>
        </p:spPr>
        <p:style>
          <a:lnRef idx="2">
            <a:schemeClr val="accent1">
              <a:lumMod val="75000"/>
            </a:schemeClr>
          </a:lnRef>
          <a:fillRef idx="1">
            <a:schemeClr val="accent1"/>
          </a:fillRef>
          <a:effectRef idx="0">
            <a:srgbClr val="FFFFFF"/>
          </a:effectRef>
          <a:fontRef idx="minor">
            <a:schemeClr val="lt1"/>
          </a:fontRef>
        </p:style>
        <p:txBody>
          <a:bodyPr wrap="none" lIns="0" tIns="0" rIns="0" bIns="0" rtlCol="0" anchor="ctr">
            <a:noAutofit/>
          </a:bodyPr>
          <a:p>
            <a:pPr algn="ctr">
              <a:spcBef>
                <a:spcPct val="0"/>
              </a:spcBef>
              <a:spcAft>
                <a:spcPct val="0"/>
              </a:spcAft>
            </a:pPr>
            <a:r>
              <a:rPr lang="en-US" altLang="zh-CN" sz="2055">
                <a:solidFill>
                  <a:schemeClr val="lt1">
                    <a:lumMod val="100000"/>
                  </a:schemeClr>
                </a:solidFill>
                <a:latin typeface="+mn-ea"/>
                <a:cs typeface="+mn-ea"/>
              </a:rPr>
              <a:t>01</a:t>
            </a:r>
            <a:endParaRPr lang="en-US" altLang="zh-CN" sz="2055">
              <a:solidFill>
                <a:schemeClr val="lt1">
                  <a:lumMod val="100000"/>
                </a:schemeClr>
              </a:solidFill>
              <a:latin typeface="+mn-ea"/>
              <a:cs typeface="+mn-ea"/>
            </a:endParaRPr>
          </a:p>
        </p:txBody>
      </p:sp>
      <p:sp>
        <p:nvSpPr>
          <p:cNvPr id="39" name="椭圆 38"/>
          <p:cNvSpPr/>
          <p:nvPr>
            <p:custDataLst>
              <p:tags r:id="rId4"/>
            </p:custDataLst>
          </p:nvPr>
        </p:nvSpPr>
        <p:spPr>
          <a:xfrm>
            <a:off x="2268391" y="4235207"/>
            <a:ext cx="538941" cy="538941"/>
          </a:xfrm>
          <a:prstGeom prst="ellipse">
            <a:avLst/>
          </a:prstGeom>
          <a:solidFill>
            <a:schemeClr val="accent1"/>
          </a:solidFill>
          <a:ln w="12700">
            <a:noFill/>
          </a:ln>
          <a:effectLst/>
        </p:spPr>
        <p:style>
          <a:lnRef idx="2">
            <a:schemeClr val="accent1">
              <a:lumMod val="75000"/>
            </a:schemeClr>
          </a:lnRef>
          <a:fillRef idx="1">
            <a:schemeClr val="accent1"/>
          </a:fillRef>
          <a:effectRef idx="0">
            <a:srgbClr val="FFFFFF"/>
          </a:effectRef>
          <a:fontRef idx="minor">
            <a:schemeClr val="lt1"/>
          </a:fontRef>
        </p:style>
        <p:txBody>
          <a:bodyPr wrap="none" lIns="0" tIns="0" rIns="0" bIns="0" rtlCol="0" anchor="ctr">
            <a:noAutofit/>
          </a:bodyPr>
          <a:p>
            <a:pPr algn="ctr">
              <a:spcBef>
                <a:spcPct val="0"/>
              </a:spcBef>
              <a:spcAft>
                <a:spcPct val="0"/>
              </a:spcAft>
            </a:pPr>
            <a:r>
              <a:rPr lang="en-US" altLang="zh-CN" sz="2055">
                <a:solidFill>
                  <a:schemeClr val="lt1">
                    <a:lumMod val="100000"/>
                  </a:schemeClr>
                </a:solidFill>
                <a:latin typeface="+mn-ea"/>
                <a:cs typeface="+mn-ea"/>
              </a:rPr>
              <a:t>03</a:t>
            </a:r>
            <a:endParaRPr lang="en-US" altLang="zh-CN" sz="2055">
              <a:solidFill>
                <a:schemeClr val="lt1">
                  <a:lumMod val="100000"/>
                </a:schemeClr>
              </a:solidFill>
              <a:latin typeface="+mn-ea"/>
              <a:cs typeface="+mn-ea"/>
            </a:endParaRPr>
          </a:p>
        </p:txBody>
      </p:sp>
      <p:sp>
        <p:nvSpPr>
          <p:cNvPr id="40" name="椭圆 39"/>
          <p:cNvSpPr/>
          <p:nvPr>
            <p:custDataLst>
              <p:tags r:id="rId5"/>
            </p:custDataLst>
          </p:nvPr>
        </p:nvSpPr>
        <p:spPr>
          <a:xfrm>
            <a:off x="5966623" y="2819036"/>
            <a:ext cx="538941" cy="538941"/>
          </a:xfrm>
          <a:prstGeom prst="ellipse">
            <a:avLst/>
          </a:prstGeom>
          <a:solidFill>
            <a:schemeClr val="accent2"/>
          </a:solidFill>
          <a:ln w="12700">
            <a:noFill/>
          </a:ln>
          <a:effectLst/>
        </p:spPr>
        <p:style>
          <a:lnRef idx="2">
            <a:schemeClr val="accent1">
              <a:lumMod val="75000"/>
            </a:schemeClr>
          </a:lnRef>
          <a:fillRef idx="1">
            <a:schemeClr val="accent1"/>
          </a:fillRef>
          <a:effectRef idx="0">
            <a:srgbClr val="FFFFFF"/>
          </a:effectRef>
          <a:fontRef idx="minor">
            <a:schemeClr val="lt1"/>
          </a:fontRef>
        </p:style>
        <p:txBody>
          <a:bodyPr wrap="none" lIns="0" tIns="0" rIns="0" bIns="0" rtlCol="0" anchor="ctr">
            <a:noAutofit/>
          </a:bodyPr>
          <a:p>
            <a:pPr algn="ctr">
              <a:spcBef>
                <a:spcPct val="0"/>
              </a:spcBef>
              <a:spcAft>
                <a:spcPct val="0"/>
              </a:spcAft>
            </a:pPr>
            <a:r>
              <a:rPr lang="en-US" altLang="zh-CN" sz="2055">
                <a:solidFill>
                  <a:schemeClr val="lt1">
                    <a:lumMod val="100000"/>
                  </a:schemeClr>
                </a:solidFill>
                <a:latin typeface="+mn-ea"/>
                <a:cs typeface="+mn-ea"/>
              </a:rPr>
              <a:t>02</a:t>
            </a:r>
            <a:endParaRPr lang="en-US" altLang="zh-CN" sz="2055">
              <a:solidFill>
                <a:schemeClr val="lt1">
                  <a:lumMod val="100000"/>
                </a:schemeClr>
              </a:solidFill>
              <a:latin typeface="+mn-ea"/>
              <a:cs typeface="+mn-ea"/>
            </a:endParaRPr>
          </a:p>
        </p:txBody>
      </p:sp>
      <p:sp>
        <p:nvSpPr>
          <p:cNvPr id="43" name="椭圆 42"/>
          <p:cNvSpPr/>
          <p:nvPr>
            <p:custDataLst>
              <p:tags r:id="rId6"/>
            </p:custDataLst>
          </p:nvPr>
        </p:nvSpPr>
        <p:spPr>
          <a:xfrm>
            <a:off x="5966623" y="4235207"/>
            <a:ext cx="538941" cy="538941"/>
          </a:xfrm>
          <a:prstGeom prst="ellipse">
            <a:avLst/>
          </a:prstGeom>
          <a:solidFill>
            <a:schemeClr val="accent2"/>
          </a:solidFill>
          <a:ln w="12700">
            <a:noFill/>
          </a:ln>
          <a:effectLst/>
        </p:spPr>
        <p:style>
          <a:lnRef idx="2">
            <a:schemeClr val="accent1">
              <a:lumMod val="75000"/>
            </a:schemeClr>
          </a:lnRef>
          <a:fillRef idx="1">
            <a:schemeClr val="accent1"/>
          </a:fillRef>
          <a:effectRef idx="0">
            <a:srgbClr val="FFFFFF"/>
          </a:effectRef>
          <a:fontRef idx="minor">
            <a:schemeClr val="lt1"/>
          </a:fontRef>
        </p:style>
        <p:txBody>
          <a:bodyPr wrap="none" lIns="0" tIns="0" rIns="0" bIns="0" rtlCol="0" anchor="ctr">
            <a:noAutofit/>
          </a:bodyPr>
          <a:p>
            <a:pPr algn="ctr">
              <a:spcBef>
                <a:spcPct val="0"/>
              </a:spcBef>
              <a:spcAft>
                <a:spcPct val="0"/>
              </a:spcAft>
            </a:pPr>
            <a:r>
              <a:rPr lang="en-US" altLang="zh-CN" sz="2055">
                <a:solidFill>
                  <a:schemeClr val="lt1">
                    <a:lumMod val="100000"/>
                  </a:schemeClr>
                </a:solidFill>
                <a:latin typeface="+mn-ea"/>
                <a:cs typeface="+mn-ea"/>
              </a:rPr>
              <a:t>04</a:t>
            </a:r>
            <a:endParaRPr lang="en-US" altLang="zh-CN" sz="2055">
              <a:solidFill>
                <a:schemeClr val="lt1">
                  <a:lumMod val="100000"/>
                </a:schemeClr>
              </a:solidFill>
              <a:latin typeface="+mn-ea"/>
              <a:cs typeface="+mn-ea"/>
            </a:endParaRPr>
          </a:p>
        </p:txBody>
      </p:sp>
      <p:sp>
        <p:nvSpPr>
          <p:cNvPr id="44" name="对象13"/>
          <p:cNvSpPr/>
          <p:nvPr>
            <p:custDataLst>
              <p:tags r:id="rId7"/>
            </p:custDataLst>
          </p:nvPr>
        </p:nvSpPr>
        <p:spPr>
          <a:xfrm>
            <a:off x="3396656" y="2798394"/>
            <a:ext cx="1980225" cy="1980225"/>
          </a:xfrm>
          <a:prstGeom prst="ellipse">
            <a:avLst/>
          </a:prstGeom>
          <a:solidFill>
            <a:schemeClr val="accent1"/>
          </a:solidFill>
          <a:ln w="12700">
            <a:noFill/>
          </a:ln>
          <a:effectLst/>
        </p:spPr>
        <p:style>
          <a:lnRef idx="2">
            <a:schemeClr val="accent1">
              <a:lumMod val="75000"/>
            </a:schemeClr>
          </a:lnRef>
          <a:fillRef idx="1">
            <a:schemeClr val="accent1"/>
          </a:fillRef>
          <a:effectRef idx="0">
            <a:srgbClr val="FFFFFF"/>
          </a:effectRef>
          <a:fontRef idx="minor">
            <a:schemeClr val="lt1"/>
          </a:fontRef>
        </p:style>
        <p:txBody>
          <a:bodyPr vertOverflow="overflow" horzOverflow="overflow" vert="horz" wrap="square" lIns="0" tIns="0" rIns="0" bIns="0" numCol="1" spcCol="0" rtlCol="0" fromWordArt="0" anchor="ctr" anchorCtr="0" forceAA="0" compatLnSpc="1">
            <a:noAutofit/>
          </a:bodyPr>
          <a:p>
            <a:pPr algn="ctr">
              <a:spcBef>
                <a:spcPct val="0"/>
              </a:spcBef>
              <a:spcAft>
                <a:spcPct val="0"/>
              </a:spcAft>
            </a:pPr>
            <a:r>
              <a:rPr lang="zh-CN" altLang="en-US" sz="2310">
                <a:solidFill>
                  <a:schemeClr val="lt1">
                    <a:lumMod val="100000"/>
                  </a:schemeClr>
                </a:solidFill>
                <a:latin typeface="+mn-ea"/>
                <a:cs typeface="+mn-ea"/>
                <a:sym typeface="+mn-ea"/>
              </a:rPr>
              <a:t>单击此处</a:t>
            </a:r>
            <a:endParaRPr lang="zh-CN" altLang="en-US" sz="2310">
              <a:solidFill>
                <a:schemeClr val="lt1">
                  <a:lumMod val="100000"/>
                </a:schemeClr>
              </a:solidFill>
              <a:latin typeface="+mn-ea"/>
              <a:cs typeface="+mn-ea"/>
              <a:sym typeface="+mn-ea"/>
            </a:endParaRPr>
          </a:p>
          <a:p>
            <a:pPr algn="ctr">
              <a:spcBef>
                <a:spcPct val="0"/>
              </a:spcBef>
              <a:spcAft>
                <a:spcPct val="0"/>
              </a:spcAft>
            </a:pPr>
            <a:r>
              <a:rPr lang="zh-CN" altLang="en-US" sz="2310">
                <a:solidFill>
                  <a:schemeClr val="lt1">
                    <a:lumMod val="100000"/>
                  </a:schemeClr>
                </a:solidFill>
                <a:latin typeface="+mn-ea"/>
                <a:cs typeface="+mn-ea"/>
                <a:sym typeface="+mn-ea"/>
              </a:rPr>
              <a:t>添加标题</a:t>
            </a:r>
            <a:endParaRPr lang="zh-CN" altLang="en-US" sz="2310">
              <a:solidFill>
                <a:schemeClr val="lt1">
                  <a:lumMod val="100000"/>
                </a:schemeClr>
              </a:solidFill>
              <a:latin typeface="+mn-ea"/>
              <a:cs typeface="+mn-ea"/>
              <a:sym typeface="+mn-ea"/>
            </a:endParaRPr>
          </a:p>
        </p:txBody>
      </p:sp>
      <p:sp>
        <p:nvSpPr>
          <p:cNvPr id="45" name="矩形 44"/>
          <p:cNvSpPr/>
          <p:nvPr>
            <p:custDataLst>
              <p:tags r:id="rId8"/>
            </p:custDataLst>
          </p:nvPr>
        </p:nvSpPr>
        <p:spPr>
          <a:xfrm>
            <a:off x="-182069" y="2763628"/>
            <a:ext cx="2288953" cy="631763"/>
          </a:xfrm>
          <a:prstGeom prst="rect">
            <a:avLst/>
          </a:prstGeom>
          <a:noFill/>
        </p:spPr>
        <p:txBody>
          <a:bodyPr wrap="square" lIns="0" tIns="0" rIns="0" bIns="0" rtlCol="0" anchor="ctr">
            <a:noAutofit/>
          </a:bodyPr>
          <a:p>
            <a:pPr algn="r">
              <a:lnSpc>
                <a:spcPct val="150000"/>
              </a:lnSpc>
              <a:spcBef>
                <a:spcPct val="0"/>
              </a:spcBef>
              <a:spcAft>
                <a:spcPct val="0"/>
              </a:spcAft>
            </a:pPr>
            <a:r>
              <a:rPr lang="zh-CN" altLang="en-US" sz="2000" b="1">
                <a:solidFill>
                  <a:schemeClr val="tx1">
                    <a:lumMod val="85000"/>
                    <a:lumOff val="15000"/>
                  </a:schemeClr>
                </a:solidFill>
                <a:latin typeface="+mn-ea"/>
                <a:cs typeface="+mn-ea"/>
              </a:rPr>
              <a:t>设计定制化</a:t>
            </a:r>
            <a:endParaRPr lang="zh-CN" altLang="en-US" sz="2000" b="1">
              <a:solidFill>
                <a:schemeClr val="tx1">
                  <a:lumMod val="85000"/>
                  <a:lumOff val="15000"/>
                </a:schemeClr>
              </a:solidFill>
              <a:latin typeface="+mn-ea"/>
              <a:cs typeface="+mn-ea"/>
            </a:endParaRPr>
          </a:p>
        </p:txBody>
      </p:sp>
      <p:sp>
        <p:nvSpPr>
          <p:cNvPr id="46" name="矩形 45"/>
          <p:cNvSpPr/>
          <p:nvPr>
            <p:custDataLst>
              <p:tags r:id="rId9"/>
            </p:custDataLst>
          </p:nvPr>
        </p:nvSpPr>
        <p:spPr>
          <a:xfrm>
            <a:off x="-182069" y="4206960"/>
            <a:ext cx="2288953" cy="631763"/>
          </a:xfrm>
          <a:prstGeom prst="rect">
            <a:avLst/>
          </a:prstGeom>
          <a:noFill/>
        </p:spPr>
        <p:txBody>
          <a:bodyPr wrap="square" lIns="0" tIns="0" rIns="0" bIns="0" rtlCol="0" anchor="ctr">
            <a:noAutofit/>
          </a:bodyPr>
          <a:p>
            <a:pPr lvl="0" algn="r">
              <a:lnSpc>
                <a:spcPct val="150000"/>
              </a:lnSpc>
              <a:buClrTx/>
              <a:buSzTx/>
              <a:buFontTx/>
            </a:pPr>
            <a:r>
              <a:rPr lang="zh-CN" altLang="en-US" sz="2000" b="1">
                <a:solidFill>
                  <a:schemeClr val="tx1">
                    <a:lumMod val="85000"/>
                    <a:lumOff val="15000"/>
                  </a:schemeClr>
                </a:solidFill>
                <a:latin typeface="+mn-ea"/>
                <a:cs typeface="+mn-ea"/>
                <a:sym typeface="+mn-ea"/>
              </a:rPr>
              <a:t>装配定制化</a:t>
            </a:r>
            <a:endParaRPr lang="zh-CN" altLang="en-US" sz="2000" b="1">
              <a:solidFill>
                <a:schemeClr val="tx1">
                  <a:lumMod val="85000"/>
                  <a:lumOff val="15000"/>
                </a:schemeClr>
              </a:solidFill>
              <a:latin typeface="+mn-ea"/>
              <a:cs typeface="+mn-ea"/>
              <a:sym typeface="+mn-ea"/>
            </a:endParaRPr>
          </a:p>
        </p:txBody>
      </p:sp>
      <p:sp>
        <p:nvSpPr>
          <p:cNvPr id="47" name="矩形 46"/>
          <p:cNvSpPr/>
          <p:nvPr>
            <p:custDataLst>
              <p:tags r:id="rId10"/>
            </p:custDataLst>
          </p:nvPr>
        </p:nvSpPr>
        <p:spPr>
          <a:xfrm>
            <a:off x="6668462" y="2791332"/>
            <a:ext cx="2288953" cy="631763"/>
          </a:xfrm>
          <a:prstGeom prst="rect">
            <a:avLst/>
          </a:prstGeom>
          <a:noFill/>
        </p:spPr>
        <p:txBody>
          <a:bodyPr wrap="square" lIns="0" tIns="0" rIns="0" bIns="0" rtlCol="0" anchor="ctr">
            <a:noAutofit/>
          </a:bodyPr>
          <a:p>
            <a:pPr lvl="0" algn="l">
              <a:lnSpc>
                <a:spcPct val="150000"/>
              </a:lnSpc>
              <a:buClrTx/>
              <a:buSzTx/>
              <a:buFontTx/>
            </a:pPr>
            <a:r>
              <a:rPr lang="zh-CN" altLang="en-US" sz="2000" b="1">
                <a:solidFill>
                  <a:schemeClr val="tx1">
                    <a:lumMod val="85000"/>
                    <a:lumOff val="15000"/>
                  </a:schemeClr>
                </a:solidFill>
                <a:latin typeface="+mn-ea"/>
                <a:cs typeface="+mn-ea"/>
                <a:sym typeface="+mn-ea"/>
              </a:rPr>
              <a:t>制造定制化</a:t>
            </a:r>
            <a:endParaRPr lang="zh-CN" altLang="en-US" sz="2000" b="1">
              <a:solidFill>
                <a:schemeClr val="tx1">
                  <a:lumMod val="85000"/>
                  <a:lumOff val="15000"/>
                </a:schemeClr>
              </a:solidFill>
              <a:latin typeface="+mn-ea"/>
              <a:cs typeface="+mn-ea"/>
              <a:sym typeface="+mn-ea"/>
            </a:endParaRPr>
          </a:p>
        </p:txBody>
      </p:sp>
      <p:sp>
        <p:nvSpPr>
          <p:cNvPr id="48" name="矩形 47"/>
          <p:cNvSpPr/>
          <p:nvPr>
            <p:custDataLst>
              <p:tags r:id="rId11"/>
            </p:custDataLst>
          </p:nvPr>
        </p:nvSpPr>
        <p:spPr>
          <a:xfrm>
            <a:off x="6668462" y="4206960"/>
            <a:ext cx="2288953" cy="631763"/>
          </a:xfrm>
          <a:prstGeom prst="rect">
            <a:avLst/>
          </a:prstGeom>
          <a:noFill/>
        </p:spPr>
        <p:txBody>
          <a:bodyPr wrap="square" lIns="0" tIns="0" rIns="0" bIns="0" rtlCol="0" anchor="ctr">
            <a:noAutofit/>
          </a:bodyPr>
          <a:p>
            <a:pPr lvl="0" algn="l">
              <a:lnSpc>
                <a:spcPct val="150000"/>
              </a:lnSpc>
              <a:buClrTx/>
              <a:buSzTx/>
              <a:buFontTx/>
            </a:pPr>
            <a:r>
              <a:rPr lang="zh-CN" altLang="en-US" sz="2000" b="1">
                <a:solidFill>
                  <a:schemeClr val="tx1">
                    <a:lumMod val="85000"/>
                    <a:lumOff val="15000"/>
                  </a:schemeClr>
                </a:solidFill>
                <a:latin typeface="+mn-ea"/>
                <a:cs typeface="+mn-ea"/>
                <a:sym typeface="+mn-ea"/>
              </a:rPr>
              <a:t>自定制化</a:t>
            </a:r>
            <a:endParaRPr lang="zh-CN" altLang="en-US" sz="2000" b="1">
              <a:solidFill>
                <a:schemeClr val="tx1">
                  <a:lumMod val="85000"/>
                  <a:lumOff val="15000"/>
                </a:schemeClr>
              </a:solidFill>
              <a:latin typeface="+mn-ea"/>
              <a:cs typeface="+mn-ea"/>
              <a:sym typeface="+mn-ea"/>
            </a:endParaRPr>
          </a:p>
        </p:txBody>
      </p:sp>
    </p:spTree>
    <p:custDataLst>
      <p:tags r:id="rId12"/>
    </p:custData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2290" name="灯片编号占位符 5"/>
          <p:cNvSpPr>
            <a:spLocks noGrp="1"/>
          </p:cNvSpPr>
          <p:nvPr/>
        </p:nvSpPr>
        <p:spPr>
          <a:xfrm>
            <a:off x="107950" y="787400"/>
            <a:ext cx="477838" cy="365125"/>
          </a:xfrm>
          <a:prstGeom prst="rect">
            <a:avLst/>
          </a:prstGeom>
          <a:noFill/>
          <a:ln w="9525">
            <a:noFill/>
          </a:ln>
        </p:spPr>
        <p:txBody>
          <a:bodyPr/>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100" name="文本框 99"/>
          <p:cNvSpPr txBox="1"/>
          <p:nvPr>
            <p:custDataLst>
              <p:tags r:id="rId1"/>
            </p:custDataLst>
          </p:nvPr>
        </p:nvSpPr>
        <p:spPr>
          <a:xfrm>
            <a:off x="755650" y="260350"/>
            <a:ext cx="5080000" cy="521970"/>
          </a:xfrm>
          <a:prstGeom prst="rect">
            <a:avLst/>
          </a:prstGeom>
          <a:noFill/>
          <a:ln w="9525">
            <a:noFill/>
          </a:ln>
        </p:spPr>
        <p:txBody>
          <a:bodyPr>
            <a:spAutoFit/>
          </a:bodyPr>
          <a:p>
            <a:pPr eaLnBrk="1" hangingPunct="1">
              <a:buClrTx/>
              <a:buSzTx/>
              <a:buFontTx/>
            </a:pPr>
            <a:r>
              <a:rPr lang="zh-CN" sz="2800" dirty="0">
                <a:ea typeface="微软雅黑" panose="020B0503020204020204" pitchFamily="34" charset="-122"/>
                <a:sym typeface="+mn-ea"/>
              </a:rPr>
              <a:t>大规模定制的实施</a:t>
            </a:r>
            <a:endParaRPr lang="zh-CN" sz="2800" dirty="0">
              <a:ea typeface="微软雅黑" panose="020B0503020204020204" pitchFamily="34" charset="-122"/>
              <a:sym typeface="+mn-ea"/>
            </a:endParaRPr>
          </a:p>
        </p:txBody>
      </p:sp>
      <p:sp>
        <p:nvSpPr>
          <p:cNvPr id="26" name="文本框 25"/>
          <p:cNvSpPr txBox="1"/>
          <p:nvPr/>
        </p:nvSpPr>
        <p:spPr>
          <a:xfrm>
            <a:off x="1043305" y="1268413"/>
            <a:ext cx="5080000" cy="460375"/>
          </a:xfrm>
          <a:prstGeom prst="rect">
            <a:avLst/>
          </a:prstGeom>
        </p:spPr>
        <p:txBody>
          <a:bodyPr>
            <a:spAutoFit/>
          </a:bodyPr>
          <a:p>
            <a:pPr marL="342900" indent="-342900" algn="just" defTabSz="266700">
              <a:spcAft>
                <a:spcPct val="0"/>
              </a:spcAft>
              <a:buFont typeface="Wingdings" panose="05000000000000000000" charset="0"/>
              <a:buChar char="n"/>
            </a:pPr>
            <a:r>
              <a:rPr lang="zh-CN" altLang="en-US" sz="2400" b="1">
                <a:latin typeface="宋体" panose="02010600030101010101" pitchFamily="2" charset="-122"/>
                <a:ea typeface="宋体" panose="02010600030101010101" pitchFamily="2" charset="-122"/>
              </a:rPr>
              <a:t>大规模定制实施的方法</a:t>
            </a:r>
            <a:endParaRPr lang="zh-CN" altLang="en-US" sz="2400" b="1">
              <a:latin typeface="宋体" panose="02010600030101010101" pitchFamily="2" charset="-122"/>
              <a:ea typeface="宋体" panose="02010600030101010101" pitchFamily="2" charset="-122"/>
            </a:endParaRPr>
          </a:p>
        </p:txBody>
      </p:sp>
      <p:sp>
        <p:nvSpPr>
          <p:cNvPr id="5" name="矩形 4"/>
          <p:cNvSpPr/>
          <p:nvPr>
            <p:custDataLst>
              <p:tags r:id="rId2"/>
            </p:custDataLst>
          </p:nvPr>
        </p:nvSpPr>
        <p:spPr>
          <a:xfrm>
            <a:off x="2105529" y="4426882"/>
            <a:ext cx="493691" cy="330797"/>
          </a:xfrm>
          <a:prstGeom prst="rect">
            <a:avLst/>
          </a:prstGeom>
          <a:noFill/>
        </p:spPr>
        <p:txBody>
          <a:bodyPr wrap="none" lIns="83260" tIns="43389" rIns="83260" bIns="0" rtlCol="0" anchor="b" anchorCtr="0">
            <a:noAutofit/>
          </a:bodyPr>
          <a:lstStyle/>
          <a:p>
            <a:pPr algn="r">
              <a:spcBef>
                <a:spcPct val="0"/>
              </a:spcBef>
              <a:spcAft>
                <a:spcPct val="0"/>
              </a:spcAft>
            </a:pPr>
            <a:r>
              <a:rPr lang="en-US" altLang="zh-CN" sz="1845" b="1">
                <a:solidFill>
                  <a:schemeClr val="accent1"/>
                </a:solidFill>
                <a:cs typeface="+mn-ea"/>
              </a:rPr>
              <a:t>01</a:t>
            </a:r>
            <a:endParaRPr lang="en-US" altLang="zh-CN" sz="1845" b="1">
              <a:solidFill>
                <a:schemeClr val="accent1"/>
              </a:solidFill>
              <a:cs typeface="+mn-ea"/>
            </a:endParaRPr>
          </a:p>
        </p:txBody>
      </p:sp>
      <p:sp>
        <p:nvSpPr>
          <p:cNvPr id="9" name="矩形 8"/>
          <p:cNvSpPr/>
          <p:nvPr>
            <p:custDataLst>
              <p:tags r:id="rId3"/>
            </p:custDataLst>
          </p:nvPr>
        </p:nvSpPr>
        <p:spPr>
          <a:xfrm>
            <a:off x="495935" y="4789805"/>
            <a:ext cx="2079625" cy="497205"/>
          </a:xfrm>
          <a:prstGeom prst="rect">
            <a:avLst/>
          </a:prstGeom>
          <a:noFill/>
        </p:spPr>
        <p:txBody>
          <a:bodyPr wrap="square" lIns="83260" tIns="43389" rIns="83260" bIns="43389" rtlCol="0" anchor="t" anchorCtr="0">
            <a:noAutofit/>
          </a:bodyPr>
          <a:lstStyle/>
          <a:p>
            <a:pPr algn="l">
              <a:lnSpc>
                <a:spcPct val="130000"/>
              </a:lnSpc>
              <a:spcBef>
                <a:spcPct val="0"/>
              </a:spcBef>
              <a:spcAft>
                <a:spcPct val="0"/>
              </a:spcAft>
            </a:pPr>
            <a:r>
              <a:rPr lang="zh-CN" altLang="en-US" sz="1800" b="1" dirty="0">
                <a:solidFill>
                  <a:schemeClr val="tx1">
                    <a:lumMod val="85000"/>
                    <a:lumOff val="15000"/>
                  </a:schemeClr>
                </a:solidFill>
                <a:latin typeface="+mn-ea"/>
                <a:cs typeface="+mn-ea"/>
              </a:rPr>
              <a:t>面向产品簇的设计</a:t>
            </a:r>
            <a:endParaRPr lang="zh-CN" altLang="en-US" sz="1800" b="1" dirty="0">
              <a:solidFill>
                <a:schemeClr val="tx1">
                  <a:lumMod val="85000"/>
                  <a:lumOff val="15000"/>
                </a:schemeClr>
              </a:solidFill>
              <a:latin typeface="+mn-ea"/>
              <a:cs typeface="+mn-ea"/>
            </a:endParaRPr>
          </a:p>
        </p:txBody>
      </p:sp>
      <p:sp>
        <p:nvSpPr>
          <p:cNvPr id="73" name="任意多边形: 形状 72"/>
          <p:cNvSpPr/>
          <p:nvPr>
            <p:custDataLst>
              <p:tags r:id="rId4"/>
            </p:custDataLst>
          </p:nvPr>
        </p:nvSpPr>
        <p:spPr bwMode="auto">
          <a:xfrm>
            <a:off x="3082050" y="3594459"/>
            <a:ext cx="1189534" cy="1254273"/>
          </a:xfrm>
          <a:custGeom>
            <a:avLst/>
            <a:gdLst>
              <a:gd name="connsiteX0" fmla="*/ 1329777 w 1808757"/>
              <a:gd name="connsiteY0" fmla="*/ 0 h 1906599"/>
              <a:gd name="connsiteX1" fmla="*/ 1768907 w 1808757"/>
              <a:gd name="connsiteY1" fmla="*/ 1357932 h 1906599"/>
              <a:gd name="connsiteX2" fmla="*/ 1808757 w 1808757"/>
              <a:gd name="connsiteY2" fmla="*/ 1481164 h 1906599"/>
              <a:gd name="connsiteX3" fmla="*/ 1787892 w 1808757"/>
              <a:gd name="connsiteY3" fmla="*/ 1488801 h 1906599"/>
              <a:gd name="connsiteX4" fmla="*/ 1296483 w 1808757"/>
              <a:gd name="connsiteY4" fmla="*/ 1893464 h 1906599"/>
              <a:gd name="connsiteX5" fmla="*/ 1289354 w 1808757"/>
              <a:gd name="connsiteY5" fmla="*/ 1906599 h 1906599"/>
              <a:gd name="connsiteX6" fmla="*/ 1242086 w 1808757"/>
              <a:gd name="connsiteY6" fmla="*/ 1872208 h 1906599"/>
              <a:gd name="connsiteX7" fmla="*/ 0 w 1808757"/>
              <a:gd name="connsiteY7" fmla="*/ 968493 h 1906599"/>
              <a:gd name="connsiteX8" fmla="*/ 1329777 w 1808757"/>
              <a:gd name="connsiteY8" fmla="*/ 0 h 19065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08757" h="1906599">
                <a:moveTo>
                  <a:pt x="1329777" y="0"/>
                </a:moveTo>
                <a:cubicBezTo>
                  <a:pt x="1329777" y="0"/>
                  <a:pt x="1329777" y="0"/>
                  <a:pt x="1768907" y="1357932"/>
                </a:cubicBezTo>
                <a:lnTo>
                  <a:pt x="1808757" y="1481164"/>
                </a:lnTo>
                <a:lnTo>
                  <a:pt x="1787892" y="1488801"/>
                </a:lnTo>
                <a:cubicBezTo>
                  <a:pt x="1587454" y="1573579"/>
                  <a:pt x="1416914" y="1715204"/>
                  <a:pt x="1296483" y="1893464"/>
                </a:cubicBezTo>
                <a:lnTo>
                  <a:pt x="1289354" y="1906599"/>
                </a:lnTo>
                <a:lnTo>
                  <a:pt x="1242086" y="1872208"/>
                </a:lnTo>
                <a:cubicBezTo>
                  <a:pt x="939957" y="1652385"/>
                  <a:pt x="537119" y="1359289"/>
                  <a:pt x="0" y="968493"/>
                </a:cubicBezTo>
                <a:cubicBezTo>
                  <a:pt x="326994" y="517015"/>
                  <a:pt x="789631" y="174766"/>
                  <a:pt x="1329777" y="0"/>
                </a:cubicBezTo>
                <a:close/>
              </a:path>
            </a:pathLst>
          </a:custGeom>
          <a:gradFill>
            <a:gsLst>
              <a:gs pos="0">
                <a:schemeClr val="accent2">
                  <a:lumMod val="60000"/>
                  <a:lumOff val="40000"/>
                  <a:alpha val="100000"/>
                </a:schemeClr>
              </a:gs>
              <a:gs pos="60000">
                <a:schemeClr val="accent2">
                  <a:alpha val="100000"/>
                </a:schemeClr>
              </a:gs>
            </a:gsLst>
            <a:lin ang="2700000" scaled="0"/>
          </a:gradFill>
          <a:ln w="57150" cap="rnd">
            <a:noFill/>
            <a:prstDash val="solid"/>
            <a:round/>
          </a:ln>
          <a:effectLst>
            <a:outerShdw blurRad="76200" dist="50800" dir="5400000" algn="ctr" rotWithShape="0">
              <a:schemeClr val="accent2">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33" tIns="42216" rIns="84433" bIns="42216" numCol="1" spcCol="0" rtlCol="0" fromWordArt="0" anchor="ctr" anchorCtr="0" forceAA="0" compatLnSpc="1">
            <a:noAutofit/>
          </a:bodyPr>
          <a:lstStyle/>
          <a:p>
            <a:pPr algn="ctr" defTabSz="913765"/>
            <a:endParaRPr lang="en-US" altLang="zh-CN" sz="2585" b="1">
              <a:solidFill>
                <a:schemeClr val="bg1"/>
              </a:solidFill>
            </a:endParaRPr>
          </a:p>
        </p:txBody>
      </p:sp>
      <p:sp>
        <p:nvSpPr>
          <p:cNvPr id="72" name="任意多边形: 形状 71"/>
          <p:cNvSpPr/>
          <p:nvPr>
            <p:custDataLst>
              <p:tags r:id="rId5"/>
            </p:custDataLst>
          </p:nvPr>
        </p:nvSpPr>
        <p:spPr bwMode="auto">
          <a:xfrm>
            <a:off x="2748746" y="4230993"/>
            <a:ext cx="1181181" cy="1028312"/>
          </a:xfrm>
          <a:custGeom>
            <a:avLst/>
            <a:gdLst>
              <a:gd name="connsiteX0" fmla="*/ 506324 w 1796087"/>
              <a:gd name="connsiteY0" fmla="*/ 0 h 1563681"/>
              <a:gd name="connsiteX1" fmla="*/ 1658917 w 1796087"/>
              <a:gd name="connsiteY1" fmla="*/ 838723 h 1563681"/>
              <a:gd name="connsiteX2" fmla="*/ 1796087 w 1796087"/>
              <a:gd name="connsiteY2" fmla="*/ 938540 h 1563681"/>
              <a:gd name="connsiteX3" fmla="*/ 1700203 w 1796087"/>
              <a:gd name="connsiteY3" fmla="*/ 1115194 h 1563681"/>
              <a:gd name="connsiteX4" fmla="*/ 1612430 w 1796087"/>
              <a:gd name="connsiteY4" fmla="*/ 1549946 h 1563681"/>
              <a:gd name="connsiteX5" fmla="*/ 1613124 w 1796087"/>
              <a:gd name="connsiteY5" fmla="*/ 1563681 h 1563681"/>
              <a:gd name="connsiteX6" fmla="*/ 1535022 w 1796087"/>
              <a:gd name="connsiteY6" fmla="*/ 1563681 h 1563681"/>
              <a:gd name="connsiteX7" fmla="*/ 0 w 1796087"/>
              <a:gd name="connsiteY7" fmla="*/ 1563681 h 1563681"/>
              <a:gd name="connsiteX8" fmla="*/ 506324 w 1796087"/>
              <a:gd name="connsiteY8" fmla="*/ 0 h 15636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96087" h="1563681">
                <a:moveTo>
                  <a:pt x="506324" y="0"/>
                </a:moveTo>
                <a:cubicBezTo>
                  <a:pt x="506324" y="0"/>
                  <a:pt x="506324" y="0"/>
                  <a:pt x="1658917" y="838723"/>
                </a:cubicBezTo>
                <a:lnTo>
                  <a:pt x="1796087" y="938540"/>
                </a:lnTo>
                <a:lnTo>
                  <a:pt x="1700203" y="1115194"/>
                </a:lnTo>
                <a:cubicBezTo>
                  <a:pt x="1643684" y="1248819"/>
                  <a:pt x="1612430" y="1395733"/>
                  <a:pt x="1612430" y="1549946"/>
                </a:cubicBezTo>
                <a:lnTo>
                  <a:pt x="1613124" y="1563681"/>
                </a:lnTo>
                <a:lnTo>
                  <a:pt x="1535022" y="1563681"/>
                </a:lnTo>
                <a:cubicBezTo>
                  <a:pt x="1161638" y="1563681"/>
                  <a:pt x="663793" y="1563681"/>
                  <a:pt x="0" y="1563681"/>
                </a:cubicBezTo>
                <a:cubicBezTo>
                  <a:pt x="0" y="978515"/>
                  <a:pt x="186541" y="439482"/>
                  <a:pt x="506324" y="0"/>
                </a:cubicBezTo>
                <a:close/>
              </a:path>
            </a:pathLst>
          </a:custGeom>
          <a:gradFill>
            <a:gsLst>
              <a:gs pos="0">
                <a:schemeClr val="accent1">
                  <a:lumMod val="60000"/>
                  <a:lumOff val="40000"/>
                  <a:alpha val="100000"/>
                </a:schemeClr>
              </a:gs>
              <a:gs pos="60000">
                <a:schemeClr val="accent1">
                  <a:alpha val="100000"/>
                </a:schemeClr>
              </a:gs>
            </a:gsLst>
            <a:lin ang="2700000" scaled="0"/>
          </a:gradFill>
          <a:ln w="5715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98712" rIns="0" bIns="0" numCol="1" spcCol="0" rtlCol="0" fromWordArt="0" anchor="ctr" anchorCtr="0" forceAA="0" compatLnSpc="1">
            <a:noAutofit/>
          </a:bodyPr>
          <a:lstStyle/>
          <a:p>
            <a:pPr algn="ctr" defTabSz="913765"/>
            <a:endParaRPr lang="en-US" altLang="zh-CN" sz="2215" b="1">
              <a:solidFill>
                <a:schemeClr val="bg1"/>
              </a:solidFill>
            </a:endParaRPr>
          </a:p>
        </p:txBody>
      </p:sp>
      <p:sp>
        <p:nvSpPr>
          <p:cNvPr id="74" name="任意多边形: 形状 73"/>
          <p:cNvSpPr/>
          <p:nvPr>
            <p:custDataLst>
              <p:tags r:id="rId6"/>
            </p:custDataLst>
          </p:nvPr>
        </p:nvSpPr>
        <p:spPr bwMode="auto">
          <a:xfrm>
            <a:off x="3956240" y="3508419"/>
            <a:ext cx="1079268" cy="1060473"/>
          </a:xfrm>
          <a:custGeom>
            <a:avLst/>
            <a:gdLst>
              <a:gd name="connsiteX0" fmla="*/ 819222 w 1640867"/>
              <a:gd name="connsiteY0" fmla="*/ 0 h 1611959"/>
              <a:gd name="connsiteX1" fmla="*/ 1640867 w 1640867"/>
              <a:gd name="connsiteY1" fmla="*/ 131059 h 1611959"/>
              <a:gd name="connsiteX2" fmla="*/ 1200156 w 1640867"/>
              <a:gd name="connsiteY2" fmla="*/ 1488831 h 1611959"/>
              <a:gd name="connsiteX3" fmla="*/ 1174186 w 1640867"/>
              <a:gd name="connsiteY3" fmla="*/ 1568840 h 1611959"/>
              <a:gd name="connsiteX4" fmla="*/ 1118339 w 1640867"/>
              <a:gd name="connsiteY4" fmla="*/ 1554480 h 1611959"/>
              <a:gd name="connsiteX5" fmla="*/ 893243 w 1640867"/>
              <a:gd name="connsiteY5" fmla="*/ 1531788 h 1611959"/>
              <a:gd name="connsiteX6" fmla="*/ 561107 w 1640867"/>
              <a:gd name="connsiteY6" fmla="*/ 1582002 h 1611959"/>
              <a:gd name="connsiteX7" fmla="*/ 479259 w 1640867"/>
              <a:gd name="connsiteY7" fmla="*/ 1611959 h 1611959"/>
              <a:gd name="connsiteX8" fmla="*/ 473613 w 1640867"/>
              <a:gd name="connsiteY8" fmla="*/ 1594512 h 1611959"/>
              <a:gd name="connsiteX9" fmla="*/ 0 w 1640867"/>
              <a:gd name="connsiteY9" fmla="*/ 131059 h 1611959"/>
              <a:gd name="connsiteX10" fmla="*/ 819222 w 1640867"/>
              <a:gd name="connsiteY10" fmla="*/ 0 h 1611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640867" h="1611959">
                <a:moveTo>
                  <a:pt x="819222" y="0"/>
                </a:moveTo>
                <a:cubicBezTo>
                  <a:pt x="1107646" y="0"/>
                  <a:pt x="1383952" y="46113"/>
                  <a:pt x="1640867" y="131059"/>
                </a:cubicBezTo>
                <a:cubicBezTo>
                  <a:pt x="1640867" y="131059"/>
                  <a:pt x="1640867" y="131059"/>
                  <a:pt x="1200156" y="1488831"/>
                </a:cubicBezTo>
                <a:lnTo>
                  <a:pt x="1174186" y="1568840"/>
                </a:lnTo>
                <a:lnTo>
                  <a:pt x="1118339" y="1554480"/>
                </a:lnTo>
                <a:cubicBezTo>
                  <a:pt x="1045631" y="1539602"/>
                  <a:pt x="970349" y="1531788"/>
                  <a:pt x="893243" y="1531788"/>
                </a:cubicBezTo>
                <a:cubicBezTo>
                  <a:pt x="777583" y="1531788"/>
                  <a:pt x="666029" y="1549368"/>
                  <a:pt x="561107" y="1582002"/>
                </a:cubicBezTo>
                <a:lnTo>
                  <a:pt x="479259" y="1611959"/>
                </a:lnTo>
                <a:lnTo>
                  <a:pt x="473613" y="1594512"/>
                </a:lnTo>
                <a:cubicBezTo>
                  <a:pt x="358410" y="1238537"/>
                  <a:pt x="204806" y="763903"/>
                  <a:pt x="0" y="131059"/>
                </a:cubicBezTo>
                <a:cubicBezTo>
                  <a:pt x="256916" y="46113"/>
                  <a:pt x="533221" y="0"/>
                  <a:pt x="819222" y="0"/>
                </a:cubicBezTo>
                <a:close/>
              </a:path>
            </a:pathLst>
          </a:custGeom>
          <a:gradFill>
            <a:gsLst>
              <a:gs pos="0">
                <a:schemeClr val="accent1">
                  <a:lumMod val="60000"/>
                  <a:lumOff val="40000"/>
                  <a:alpha val="100000"/>
                </a:schemeClr>
              </a:gs>
              <a:gs pos="60000">
                <a:schemeClr val="accent1">
                  <a:alpha val="100000"/>
                </a:schemeClr>
              </a:gs>
            </a:gsLst>
            <a:lin ang="2700000" scaled="0"/>
          </a:gradFill>
          <a:ln w="57150" cap="rnd">
            <a:noFill/>
            <a:prstDash val="solid"/>
            <a:round/>
          </a:ln>
          <a:effectLst>
            <a:outerShdw blurRad="76200" dist="50800" dir="5400000" algn="ctr" rotWithShape="0">
              <a:schemeClr val="accent1">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33" tIns="42216" rIns="84433" bIns="42216" numCol="1" spcCol="0" rtlCol="0" fromWordArt="0" anchor="ctr" anchorCtr="0" forceAA="0" compatLnSpc="1">
            <a:noAutofit/>
          </a:bodyPr>
          <a:lstStyle/>
          <a:p>
            <a:pPr algn="ctr" defTabSz="913765"/>
            <a:endParaRPr lang="zh-CN" altLang="en-US" sz="1845" b="1">
              <a:solidFill>
                <a:schemeClr val="bg1"/>
              </a:solidFill>
            </a:endParaRPr>
          </a:p>
        </p:txBody>
      </p:sp>
      <p:sp>
        <p:nvSpPr>
          <p:cNvPr id="75" name="任意多边形: 形状 74"/>
          <p:cNvSpPr/>
          <p:nvPr>
            <p:custDataLst>
              <p:tags r:id="rId7"/>
            </p:custDataLst>
          </p:nvPr>
        </p:nvSpPr>
        <p:spPr bwMode="auto">
          <a:xfrm>
            <a:off x="4728519" y="3594459"/>
            <a:ext cx="1182016" cy="1209164"/>
          </a:xfrm>
          <a:custGeom>
            <a:avLst/>
            <a:gdLst>
              <a:gd name="connsiteX0" fmla="*/ 466669 w 1797194"/>
              <a:gd name="connsiteY0" fmla="*/ 0 h 1838202"/>
              <a:gd name="connsiteX1" fmla="*/ 1797194 w 1797194"/>
              <a:gd name="connsiteY1" fmla="*/ 968493 h 1838202"/>
              <a:gd name="connsiteX2" fmla="*/ 642854 w 1797194"/>
              <a:gd name="connsiteY2" fmla="*/ 1806948 h 1838202"/>
              <a:gd name="connsiteX3" fmla="*/ 599825 w 1797194"/>
              <a:gd name="connsiteY3" fmla="*/ 1838202 h 1838202"/>
              <a:gd name="connsiteX4" fmla="*/ 509035 w 1797194"/>
              <a:gd name="connsiteY4" fmla="*/ 1728164 h 1838202"/>
              <a:gd name="connsiteX5" fmla="*/ 51394 w 1797194"/>
              <a:gd name="connsiteY5" fmla="*/ 1451242 h 1838202"/>
              <a:gd name="connsiteX6" fmla="*/ 0 w 1797194"/>
              <a:gd name="connsiteY6" fmla="*/ 1438027 h 1838202"/>
              <a:gd name="connsiteX7" fmla="*/ 36849 w 1797194"/>
              <a:gd name="connsiteY7" fmla="*/ 1324479 h 1838202"/>
              <a:gd name="connsiteX8" fmla="*/ 466669 w 1797194"/>
              <a:gd name="connsiteY8" fmla="*/ 0 h 18382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97194" h="1838202">
                <a:moveTo>
                  <a:pt x="466669" y="0"/>
                </a:moveTo>
                <a:cubicBezTo>
                  <a:pt x="1007119" y="174766"/>
                  <a:pt x="1470016" y="517015"/>
                  <a:pt x="1797194" y="968493"/>
                </a:cubicBezTo>
                <a:cubicBezTo>
                  <a:pt x="1797194" y="968493"/>
                  <a:pt x="1797194" y="968493"/>
                  <a:pt x="642854" y="1806948"/>
                </a:cubicBezTo>
                <a:lnTo>
                  <a:pt x="599825" y="1838202"/>
                </a:lnTo>
                <a:lnTo>
                  <a:pt x="509035" y="1728164"/>
                </a:lnTo>
                <a:cubicBezTo>
                  <a:pt x="382709" y="1601838"/>
                  <a:pt x="226263" y="1505632"/>
                  <a:pt x="51394" y="1451242"/>
                </a:cubicBezTo>
                <a:lnTo>
                  <a:pt x="0" y="1438027"/>
                </a:lnTo>
                <a:lnTo>
                  <a:pt x="36849" y="1324479"/>
                </a:lnTo>
                <a:cubicBezTo>
                  <a:pt x="146541" y="986463"/>
                  <a:pt x="286948" y="553804"/>
                  <a:pt x="466669" y="0"/>
                </a:cubicBezTo>
                <a:close/>
              </a:path>
            </a:pathLst>
          </a:custGeom>
          <a:gradFill>
            <a:gsLst>
              <a:gs pos="0">
                <a:schemeClr val="accent2">
                  <a:lumMod val="60000"/>
                  <a:lumOff val="40000"/>
                  <a:alpha val="100000"/>
                </a:schemeClr>
              </a:gs>
              <a:gs pos="60000">
                <a:schemeClr val="accent2">
                  <a:alpha val="100000"/>
                </a:schemeClr>
              </a:gs>
            </a:gsLst>
            <a:lin ang="2700000" scaled="0"/>
          </a:gradFill>
          <a:ln w="57150" cap="rnd">
            <a:noFill/>
            <a:prstDash val="solid"/>
            <a:round/>
          </a:ln>
          <a:effectLst>
            <a:outerShdw blurRad="76200" dist="50800" dir="5400000" algn="ctr" rotWithShape="0">
              <a:schemeClr val="accent2">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33" tIns="42216" rIns="84433" bIns="42216" numCol="1" spcCol="0" rtlCol="0" fromWordArt="0" anchor="ctr" anchorCtr="0" forceAA="0" compatLnSpc="1">
            <a:noAutofit/>
          </a:bodyPr>
          <a:lstStyle/>
          <a:p>
            <a:pPr algn="ctr" defTabSz="913765"/>
            <a:endParaRPr lang="zh-CN" altLang="en-US" sz="1845" b="1">
              <a:solidFill>
                <a:schemeClr val="bg1"/>
              </a:solidFill>
            </a:endParaRPr>
          </a:p>
        </p:txBody>
      </p:sp>
      <p:sp>
        <p:nvSpPr>
          <p:cNvPr id="76" name="任意多边形: 形状 75"/>
          <p:cNvSpPr/>
          <p:nvPr>
            <p:custDataLst>
              <p:tags r:id="rId8"/>
            </p:custDataLst>
          </p:nvPr>
        </p:nvSpPr>
        <p:spPr bwMode="auto">
          <a:xfrm>
            <a:off x="5122802" y="4230993"/>
            <a:ext cx="1120201" cy="1028312"/>
          </a:xfrm>
          <a:custGeom>
            <a:avLst/>
            <a:gdLst>
              <a:gd name="connsiteX0" fmla="*/ 1196990 w 1703371"/>
              <a:gd name="connsiteY0" fmla="*/ 0 h 1563681"/>
              <a:gd name="connsiteX1" fmla="*/ 1703371 w 1703371"/>
              <a:gd name="connsiteY1" fmla="*/ 1563681 h 1563681"/>
              <a:gd name="connsiteX2" fmla="*/ 277738 w 1703371"/>
              <a:gd name="connsiteY2" fmla="*/ 1563681 h 1563681"/>
              <a:gd name="connsiteX3" fmla="*/ 235866 w 1703371"/>
              <a:gd name="connsiteY3" fmla="*/ 1563681 h 1563681"/>
              <a:gd name="connsiteX4" fmla="*/ 236559 w 1703371"/>
              <a:gd name="connsiteY4" fmla="*/ 1549946 h 1563681"/>
              <a:gd name="connsiteX5" fmla="*/ 45808 w 1703371"/>
              <a:gd name="connsiteY5" fmla="*/ 925470 h 1563681"/>
              <a:gd name="connsiteX6" fmla="*/ 0 w 1703371"/>
              <a:gd name="connsiteY6" fmla="*/ 869951 h 15636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703371" h="1563681">
                <a:moveTo>
                  <a:pt x="1196990" y="0"/>
                </a:moveTo>
                <a:cubicBezTo>
                  <a:pt x="1516810" y="439482"/>
                  <a:pt x="1703371" y="978515"/>
                  <a:pt x="1703371" y="1563681"/>
                </a:cubicBezTo>
                <a:cubicBezTo>
                  <a:pt x="1703371" y="1563681"/>
                  <a:pt x="1703371" y="1563681"/>
                  <a:pt x="277738" y="1563681"/>
                </a:cubicBezTo>
                <a:lnTo>
                  <a:pt x="235866" y="1563681"/>
                </a:lnTo>
                <a:lnTo>
                  <a:pt x="236559" y="1549946"/>
                </a:lnTo>
                <a:cubicBezTo>
                  <a:pt x="236559" y="1318626"/>
                  <a:pt x="166238" y="1103730"/>
                  <a:pt x="45808" y="925470"/>
                </a:cubicBezTo>
                <a:lnTo>
                  <a:pt x="0" y="869951"/>
                </a:lnTo>
                <a:close/>
              </a:path>
            </a:pathLst>
          </a:custGeom>
          <a:gradFill>
            <a:gsLst>
              <a:gs pos="0">
                <a:schemeClr val="accent1">
                  <a:lumMod val="60000"/>
                  <a:lumOff val="40000"/>
                  <a:alpha val="100000"/>
                </a:schemeClr>
              </a:gs>
              <a:gs pos="60000">
                <a:schemeClr val="accent1">
                  <a:alpha val="100000"/>
                </a:schemeClr>
              </a:gs>
            </a:gsLst>
            <a:lin ang="2700000" scaled="0"/>
          </a:gradFill>
          <a:ln w="5715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98712" rIns="0" bIns="0" numCol="1" spcCol="0" rtlCol="0" fromWordArt="0" anchor="ctr" anchorCtr="0" forceAA="0" compatLnSpc="1">
            <a:noAutofit/>
          </a:bodyPr>
          <a:lstStyle/>
          <a:p>
            <a:pPr algn="ctr" defTabSz="913765"/>
            <a:endParaRPr lang="en-US" altLang="zh-CN" sz="2215" b="1">
              <a:solidFill>
                <a:schemeClr val="bg1"/>
              </a:solidFill>
            </a:endParaRPr>
          </a:p>
        </p:txBody>
      </p:sp>
      <p:sp>
        <p:nvSpPr>
          <p:cNvPr id="13" name="Freeform 102"/>
          <p:cNvSpPr/>
          <p:nvPr>
            <p:custDataLst>
              <p:tags r:id="rId9"/>
            </p:custDataLst>
          </p:nvPr>
        </p:nvSpPr>
        <p:spPr bwMode="auto">
          <a:xfrm>
            <a:off x="2797614" y="5412592"/>
            <a:ext cx="678720" cy="109013"/>
          </a:xfrm>
          <a:custGeom>
            <a:avLst/>
            <a:gdLst>
              <a:gd name="T0" fmla="*/ 438 w 438"/>
              <a:gd name="T1" fmla="*/ 69 h 69"/>
              <a:gd name="T2" fmla="*/ 34 w 438"/>
              <a:gd name="T3" fmla="*/ 69 h 69"/>
              <a:gd name="T4" fmla="*/ 0 w 438"/>
              <a:gd name="T5" fmla="*/ 34 h 69"/>
              <a:gd name="T6" fmla="*/ 0 w 438"/>
              <a:gd name="T7" fmla="*/ 34 h 69"/>
              <a:gd name="T8" fmla="*/ 34 w 438"/>
              <a:gd name="T9" fmla="*/ 0 h 69"/>
              <a:gd name="T10" fmla="*/ 438 w 438"/>
              <a:gd name="T11" fmla="*/ 0 h 69"/>
              <a:gd name="T12" fmla="*/ 438 w 438"/>
              <a:gd name="T13" fmla="*/ 69 h 69"/>
            </a:gdLst>
            <a:ahLst/>
            <a:cxnLst>
              <a:cxn ang="0">
                <a:pos x="T0" y="T1"/>
              </a:cxn>
              <a:cxn ang="0">
                <a:pos x="T2" y="T3"/>
              </a:cxn>
              <a:cxn ang="0">
                <a:pos x="T4" y="T5"/>
              </a:cxn>
              <a:cxn ang="0">
                <a:pos x="T6" y="T7"/>
              </a:cxn>
              <a:cxn ang="0">
                <a:pos x="T8" y="T9"/>
              </a:cxn>
              <a:cxn ang="0">
                <a:pos x="T10" y="T11"/>
              </a:cxn>
              <a:cxn ang="0">
                <a:pos x="T12" y="T13"/>
              </a:cxn>
            </a:cxnLst>
            <a:rect l="0" t="0" r="r" b="b"/>
            <a:pathLst>
              <a:path w="438" h="69">
                <a:moveTo>
                  <a:pt x="438" y="69"/>
                </a:moveTo>
                <a:cubicBezTo>
                  <a:pt x="34" y="69"/>
                  <a:pt x="34" y="69"/>
                  <a:pt x="34" y="69"/>
                </a:cubicBezTo>
                <a:cubicBezTo>
                  <a:pt x="15" y="69"/>
                  <a:pt x="0" y="53"/>
                  <a:pt x="0" y="34"/>
                </a:cubicBezTo>
                <a:cubicBezTo>
                  <a:pt x="0" y="34"/>
                  <a:pt x="0" y="34"/>
                  <a:pt x="0" y="34"/>
                </a:cubicBezTo>
                <a:cubicBezTo>
                  <a:pt x="0" y="15"/>
                  <a:pt x="15" y="0"/>
                  <a:pt x="34" y="0"/>
                </a:cubicBezTo>
                <a:cubicBezTo>
                  <a:pt x="438" y="0"/>
                  <a:pt x="438" y="0"/>
                  <a:pt x="438" y="0"/>
                </a:cubicBezTo>
                <a:lnTo>
                  <a:pt x="438" y="69"/>
                </a:lnTo>
                <a:close/>
              </a:path>
            </a:pathLst>
          </a:custGeom>
          <a:solidFill>
            <a:schemeClr val="accent1"/>
          </a:solidFill>
          <a:ln w="57150" cap="rnd">
            <a:noFill/>
            <a:prstDash val="solid"/>
            <a:round/>
          </a:ln>
          <a:effectLst>
            <a:outerShdw blurRad="76200" dist="50800" dir="5400000" algn="ctr" rotWithShape="0">
              <a:schemeClr val="accent1">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33" tIns="42216" rIns="84433" bIns="42216" numCol="1" spcCol="0" rtlCol="0" fromWordArt="0" anchor="ctr" anchorCtr="0" forceAA="0" compatLnSpc="1">
            <a:normAutofit fontScale="25000" lnSpcReduction="20000"/>
          </a:bodyPr>
          <a:lstStyle/>
          <a:p>
            <a:pPr algn="ctr" defTabSz="913765"/>
            <a:endParaRPr lang="zh-CN" altLang="en-US" sz="1845" b="1">
              <a:solidFill>
                <a:schemeClr val="bg1"/>
              </a:solidFill>
            </a:endParaRPr>
          </a:p>
        </p:txBody>
      </p:sp>
      <p:sp>
        <p:nvSpPr>
          <p:cNvPr id="14" name="Rectangle 103"/>
          <p:cNvSpPr>
            <a:spLocks noChangeArrowheads="1"/>
          </p:cNvSpPr>
          <p:nvPr>
            <p:custDataLst>
              <p:tags r:id="rId10"/>
            </p:custDataLst>
          </p:nvPr>
        </p:nvSpPr>
        <p:spPr bwMode="auto">
          <a:xfrm>
            <a:off x="3476334" y="5412592"/>
            <a:ext cx="679972" cy="109013"/>
          </a:xfrm>
          <a:prstGeom prst="rect">
            <a:avLst/>
          </a:prstGeom>
          <a:solidFill>
            <a:schemeClr val="accent1"/>
          </a:solidFill>
          <a:ln w="57150" cap="rnd">
            <a:noFill/>
            <a:prstDash val="solid"/>
            <a:round/>
          </a:ln>
          <a:effectLst>
            <a:outerShdw blurRad="76200" dist="50800" dir="5400000" algn="ctr" rotWithShape="0">
              <a:schemeClr val="accent1">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33" tIns="42216" rIns="84433" bIns="42216" numCol="1" spcCol="0" rtlCol="0" fromWordArt="0" anchor="ctr" anchorCtr="0" forceAA="0" compatLnSpc="1">
            <a:normAutofit fontScale="25000" lnSpcReduction="20000"/>
          </a:bodyPr>
          <a:lstStyle/>
          <a:p>
            <a:pPr algn="ctr" defTabSz="913765"/>
            <a:endParaRPr lang="zh-CN" altLang="en-US" sz="1845" b="1">
              <a:solidFill>
                <a:schemeClr val="bg1"/>
              </a:solidFill>
            </a:endParaRPr>
          </a:p>
        </p:txBody>
      </p:sp>
      <p:sp>
        <p:nvSpPr>
          <p:cNvPr id="15" name="Rectangle 104"/>
          <p:cNvSpPr>
            <a:spLocks noChangeArrowheads="1"/>
          </p:cNvSpPr>
          <p:nvPr>
            <p:custDataLst>
              <p:tags r:id="rId11"/>
            </p:custDataLst>
          </p:nvPr>
        </p:nvSpPr>
        <p:spPr bwMode="auto">
          <a:xfrm>
            <a:off x="4156306" y="5412592"/>
            <a:ext cx="678720" cy="109013"/>
          </a:xfrm>
          <a:prstGeom prst="rect">
            <a:avLst/>
          </a:prstGeom>
          <a:solidFill>
            <a:schemeClr val="accent1"/>
          </a:solidFill>
          <a:ln w="57150" cap="rnd">
            <a:noFill/>
            <a:prstDash val="solid"/>
            <a:round/>
          </a:ln>
          <a:effectLst>
            <a:outerShdw blurRad="76200" dist="50800" dir="5400000" algn="ctr" rotWithShape="0">
              <a:schemeClr val="accent1">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33" tIns="42216" rIns="84433" bIns="42216" numCol="1" spcCol="0" rtlCol="0" fromWordArt="0" anchor="ctr" anchorCtr="0" forceAA="0" compatLnSpc="1">
            <a:normAutofit fontScale="25000" lnSpcReduction="20000"/>
          </a:bodyPr>
          <a:lstStyle/>
          <a:p>
            <a:pPr algn="ctr" defTabSz="913765"/>
            <a:endParaRPr lang="zh-CN" altLang="en-US" sz="1845" b="1">
              <a:solidFill>
                <a:schemeClr val="bg1"/>
              </a:solidFill>
            </a:endParaRPr>
          </a:p>
        </p:txBody>
      </p:sp>
      <p:sp>
        <p:nvSpPr>
          <p:cNvPr id="16" name="Rectangle 105"/>
          <p:cNvSpPr>
            <a:spLocks noChangeArrowheads="1"/>
          </p:cNvSpPr>
          <p:nvPr>
            <p:custDataLst>
              <p:tags r:id="rId12"/>
            </p:custDataLst>
          </p:nvPr>
        </p:nvSpPr>
        <p:spPr bwMode="auto">
          <a:xfrm>
            <a:off x="4835026" y="5412592"/>
            <a:ext cx="680391" cy="109013"/>
          </a:xfrm>
          <a:prstGeom prst="rect">
            <a:avLst/>
          </a:prstGeom>
          <a:solidFill>
            <a:schemeClr val="accent1"/>
          </a:solidFill>
          <a:ln w="57150" cap="rnd">
            <a:noFill/>
            <a:prstDash val="solid"/>
            <a:round/>
          </a:ln>
          <a:effectLst>
            <a:outerShdw blurRad="76200" dist="50800" dir="5400000" algn="ctr" rotWithShape="0">
              <a:schemeClr val="accent1">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33" tIns="42216" rIns="84433" bIns="42216" numCol="1" spcCol="0" rtlCol="0" fromWordArt="0" anchor="ctr" anchorCtr="0" forceAA="0" compatLnSpc="1">
            <a:normAutofit fontScale="25000" lnSpcReduction="20000"/>
          </a:bodyPr>
          <a:lstStyle/>
          <a:p>
            <a:pPr algn="ctr" defTabSz="913765"/>
            <a:endParaRPr lang="zh-CN" altLang="en-US" sz="1845" b="1">
              <a:solidFill>
                <a:schemeClr val="bg1"/>
              </a:solidFill>
            </a:endParaRPr>
          </a:p>
        </p:txBody>
      </p:sp>
      <p:sp>
        <p:nvSpPr>
          <p:cNvPr id="19" name="Freeform 106"/>
          <p:cNvSpPr/>
          <p:nvPr>
            <p:custDataLst>
              <p:tags r:id="rId13"/>
            </p:custDataLst>
          </p:nvPr>
        </p:nvSpPr>
        <p:spPr bwMode="auto">
          <a:xfrm>
            <a:off x="5515416" y="5412592"/>
            <a:ext cx="678720" cy="109013"/>
          </a:xfrm>
          <a:custGeom>
            <a:avLst/>
            <a:gdLst>
              <a:gd name="T0" fmla="*/ 404 w 438"/>
              <a:gd name="T1" fmla="*/ 69 h 69"/>
              <a:gd name="T2" fmla="*/ 0 w 438"/>
              <a:gd name="T3" fmla="*/ 69 h 69"/>
              <a:gd name="T4" fmla="*/ 0 w 438"/>
              <a:gd name="T5" fmla="*/ 0 h 69"/>
              <a:gd name="T6" fmla="*/ 404 w 438"/>
              <a:gd name="T7" fmla="*/ 0 h 69"/>
              <a:gd name="T8" fmla="*/ 438 w 438"/>
              <a:gd name="T9" fmla="*/ 34 h 69"/>
              <a:gd name="T10" fmla="*/ 438 w 438"/>
              <a:gd name="T11" fmla="*/ 34 h 69"/>
              <a:gd name="T12" fmla="*/ 404 w 438"/>
              <a:gd name="T13" fmla="*/ 69 h 69"/>
            </a:gdLst>
            <a:ahLst/>
            <a:cxnLst>
              <a:cxn ang="0">
                <a:pos x="T0" y="T1"/>
              </a:cxn>
              <a:cxn ang="0">
                <a:pos x="T2" y="T3"/>
              </a:cxn>
              <a:cxn ang="0">
                <a:pos x="T4" y="T5"/>
              </a:cxn>
              <a:cxn ang="0">
                <a:pos x="T6" y="T7"/>
              </a:cxn>
              <a:cxn ang="0">
                <a:pos x="T8" y="T9"/>
              </a:cxn>
              <a:cxn ang="0">
                <a:pos x="T10" y="T11"/>
              </a:cxn>
              <a:cxn ang="0">
                <a:pos x="T12" y="T13"/>
              </a:cxn>
            </a:cxnLst>
            <a:rect l="0" t="0" r="r" b="b"/>
            <a:pathLst>
              <a:path w="438" h="69">
                <a:moveTo>
                  <a:pt x="404" y="69"/>
                </a:moveTo>
                <a:cubicBezTo>
                  <a:pt x="0" y="69"/>
                  <a:pt x="0" y="69"/>
                  <a:pt x="0" y="69"/>
                </a:cubicBezTo>
                <a:cubicBezTo>
                  <a:pt x="0" y="0"/>
                  <a:pt x="0" y="0"/>
                  <a:pt x="0" y="0"/>
                </a:cubicBezTo>
                <a:cubicBezTo>
                  <a:pt x="404" y="0"/>
                  <a:pt x="404" y="0"/>
                  <a:pt x="404" y="0"/>
                </a:cubicBezTo>
                <a:cubicBezTo>
                  <a:pt x="423" y="0"/>
                  <a:pt x="438" y="15"/>
                  <a:pt x="438" y="34"/>
                </a:cubicBezTo>
                <a:cubicBezTo>
                  <a:pt x="438" y="34"/>
                  <a:pt x="438" y="34"/>
                  <a:pt x="438" y="34"/>
                </a:cubicBezTo>
                <a:cubicBezTo>
                  <a:pt x="438" y="53"/>
                  <a:pt x="423" y="69"/>
                  <a:pt x="404" y="69"/>
                </a:cubicBezTo>
                <a:close/>
              </a:path>
            </a:pathLst>
          </a:custGeom>
          <a:solidFill>
            <a:schemeClr val="accent1"/>
          </a:solidFill>
          <a:ln w="57150" cap="rnd">
            <a:noFill/>
            <a:prstDash val="solid"/>
            <a:round/>
          </a:ln>
          <a:effectLst>
            <a:outerShdw blurRad="76200" dist="50800" dir="5400000" algn="ctr" rotWithShape="0">
              <a:schemeClr val="accent1">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33" tIns="42216" rIns="84433" bIns="42216" numCol="1" spcCol="0" rtlCol="0" fromWordArt="0" anchor="ctr" anchorCtr="0" forceAA="0" compatLnSpc="1">
            <a:normAutofit fontScale="25000" lnSpcReduction="20000"/>
          </a:bodyPr>
          <a:lstStyle/>
          <a:p>
            <a:pPr algn="ctr" defTabSz="913765"/>
            <a:endParaRPr lang="zh-CN" altLang="en-US" sz="1845" b="1">
              <a:solidFill>
                <a:schemeClr val="bg1"/>
              </a:solidFill>
            </a:endParaRPr>
          </a:p>
        </p:txBody>
      </p:sp>
      <p:sp>
        <p:nvSpPr>
          <p:cNvPr id="20" name="Freeform 107"/>
          <p:cNvSpPr/>
          <p:nvPr>
            <p:custDataLst>
              <p:tags r:id="rId14"/>
            </p:custDataLst>
          </p:nvPr>
        </p:nvSpPr>
        <p:spPr bwMode="auto">
          <a:xfrm>
            <a:off x="2747911" y="5362053"/>
            <a:ext cx="3495510" cy="210089"/>
          </a:xfrm>
          <a:custGeom>
            <a:avLst/>
            <a:gdLst>
              <a:gd name="T0" fmla="*/ 66 w 2256"/>
              <a:gd name="T1" fmla="*/ 133 h 133"/>
              <a:gd name="T2" fmla="*/ 0 w 2256"/>
              <a:gd name="T3" fmla="*/ 66 h 133"/>
              <a:gd name="T4" fmla="*/ 66 w 2256"/>
              <a:gd name="T5" fmla="*/ 0 h 133"/>
              <a:gd name="T6" fmla="*/ 2190 w 2256"/>
              <a:gd name="T7" fmla="*/ 0 h 133"/>
              <a:gd name="T8" fmla="*/ 2256 w 2256"/>
              <a:gd name="T9" fmla="*/ 66 h 133"/>
              <a:gd name="T10" fmla="*/ 2190 w 2256"/>
              <a:gd name="T11" fmla="*/ 133 h 133"/>
              <a:gd name="T12" fmla="*/ 66 w 2256"/>
              <a:gd name="T13" fmla="*/ 133 h 133"/>
            </a:gdLst>
            <a:ahLst/>
            <a:cxnLst>
              <a:cxn ang="0">
                <a:pos x="T0" y="T1"/>
              </a:cxn>
              <a:cxn ang="0">
                <a:pos x="T2" y="T3"/>
              </a:cxn>
              <a:cxn ang="0">
                <a:pos x="T4" y="T5"/>
              </a:cxn>
              <a:cxn ang="0">
                <a:pos x="T6" y="T7"/>
              </a:cxn>
              <a:cxn ang="0">
                <a:pos x="T8" y="T9"/>
              </a:cxn>
              <a:cxn ang="0">
                <a:pos x="T10" y="T11"/>
              </a:cxn>
              <a:cxn ang="0">
                <a:pos x="T12" y="T13"/>
              </a:cxn>
            </a:cxnLst>
            <a:rect l="0" t="0" r="r" b="b"/>
            <a:pathLst>
              <a:path w="2256" h="133">
                <a:moveTo>
                  <a:pt x="66" y="133"/>
                </a:moveTo>
                <a:cubicBezTo>
                  <a:pt x="30" y="133"/>
                  <a:pt x="0" y="103"/>
                  <a:pt x="0" y="66"/>
                </a:cubicBezTo>
                <a:cubicBezTo>
                  <a:pt x="0" y="30"/>
                  <a:pt x="30" y="0"/>
                  <a:pt x="66" y="0"/>
                </a:cubicBezTo>
                <a:cubicBezTo>
                  <a:pt x="2190" y="0"/>
                  <a:pt x="2190" y="0"/>
                  <a:pt x="2190" y="0"/>
                </a:cubicBezTo>
                <a:cubicBezTo>
                  <a:pt x="2226" y="0"/>
                  <a:pt x="2256" y="30"/>
                  <a:pt x="2256" y="66"/>
                </a:cubicBezTo>
                <a:cubicBezTo>
                  <a:pt x="2256" y="103"/>
                  <a:pt x="2226" y="133"/>
                  <a:pt x="2190" y="133"/>
                </a:cubicBezTo>
                <a:lnTo>
                  <a:pt x="66" y="133"/>
                </a:lnTo>
                <a:close/>
              </a:path>
            </a:pathLst>
          </a:custGeom>
          <a:noFill/>
          <a:ln w="28575" cap="flat">
            <a:solidFill>
              <a:schemeClr val="tx1">
                <a:lumMod val="40000"/>
                <a:lumOff val="60000"/>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84433" tIns="42216" rIns="84433" bIns="42216" numCol="1" anchor="t" anchorCtr="0" compatLnSpc="1"/>
          <a:lstStyle/>
          <a:p>
            <a:endParaRPr lang="zh-CN" altLang="en-US" sz="1660">
              <a:solidFill>
                <a:schemeClr val="tx1"/>
              </a:solidFill>
            </a:endParaRPr>
          </a:p>
        </p:txBody>
      </p:sp>
      <p:sp>
        <p:nvSpPr>
          <p:cNvPr id="56" name="任意多边形: 形状 55"/>
          <p:cNvSpPr/>
          <p:nvPr>
            <p:custDataLst>
              <p:tags r:id="rId15"/>
            </p:custDataLst>
          </p:nvPr>
        </p:nvSpPr>
        <p:spPr bwMode="auto">
          <a:xfrm>
            <a:off x="3721507" y="4437324"/>
            <a:ext cx="1626003" cy="823235"/>
          </a:xfrm>
          <a:custGeom>
            <a:avLst/>
            <a:gdLst>
              <a:gd name="connsiteX0" fmla="*/ 1919850 w 3839700"/>
              <a:gd name="connsiteY0" fmla="*/ 0 h 1943878"/>
              <a:gd name="connsiteX1" fmla="*/ 3839700 w 3839700"/>
              <a:gd name="connsiteY1" fmla="*/ 1919850 h 1943878"/>
              <a:gd name="connsiteX2" fmla="*/ 3838487 w 3839700"/>
              <a:gd name="connsiteY2" fmla="*/ 1943878 h 1943878"/>
              <a:gd name="connsiteX3" fmla="*/ 1214 w 3839700"/>
              <a:gd name="connsiteY3" fmla="*/ 1943878 h 1943878"/>
              <a:gd name="connsiteX4" fmla="*/ 0 w 3839700"/>
              <a:gd name="connsiteY4" fmla="*/ 1919850 h 1943878"/>
              <a:gd name="connsiteX5" fmla="*/ 1919850 w 3839700"/>
              <a:gd name="connsiteY5" fmla="*/ 0 h 19438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839700" h="1943878">
                <a:moveTo>
                  <a:pt x="1919850" y="0"/>
                </a:moveTo>
                <a:cubicBezTo>
                  <a:pt x="2980154" y="0"/>
                  <a:pt x="3839700" y="859546"/>
                  <a:pt x="3839700" y="1919850"/>
                </a:cubicBezTo>
                <a:lnTo>
                  <a:pt x="3838487" y="1943878"/>
                </a:lnTo>
                <a:lnTo>
                  <a:pt x="1214" y="1943878"/>
                </a:lnTo>
                <a:lnTo>
                  <a:pt x="0" y="1919850"/>
                </a:lnTo>
                <a:cubicBezTo>
                  <a:pt x="0" y="859546"/>
                  <a:pt x="859546" y="0"/>
                  <a:pt x="1919850" y="0"/>
                </a:cubicBezTo>
                <a:close/>
              </a:path>
            </a:pathLst>
          </a:custGeom>
          <a:noFill/>
          <a:ln>
            <a:solidFill>
              <a:srgbClr val="FFFFFF"/>
            </a:solidFill>
          </a:ln>
          <a:effectLst/>
        </p:spPr>
        <p:txBody>
          <a:bodyPr vert="horz" wrap="square" lIns="84433" tIns="42216" rIns="84433" bIns="42216" numCol="1" anchor="t" anchorCtr="0" compatLnSpc="1"/>
          <a:lstStyle/>
          <a:p>
            <a:pPr algn="ctr"/>
            <a:endParaRPr lang="zh-CN" altLang="en-US" sz="1660">
              <a:solidFill>
                <a:schemeClr val="tx1"/>
              </a:solidFill>
            </a:endParaRPr>
          </a:p>
        </p:txBody>
      </p:sp>
      <p:sp>
        <p:nvSpPr>
          <p:cNvPr id="30" name="矩形 29"/>
          <p:cNvSpPr/>
          <p:nvPr>
            <p:custDataLst>
              <p:tags r:id="rId16"/>
            </p:custDataLst>
          </p:nvPr>
        </p:nvSpPr>
        <p:spPr>
          <a:xfrm>
            <a:off x="2673983" y="3312948"/>
            <a:ext cx="493691" cy="330797"/>
          </a:xfrm>
          <a:prstGeom prst="rect">
            <a:avLst/>
          </a:prstGeom>
          <a:noFill/>
        </p:spPr>
        <p:txBody>
          <a:bodyPr wrap="none" lIns="83260" tIns="43389" rIns="83260" bIns="0" rtlCol="0" anchor="b" anchorCtr="0">
            <a:noAutofit/>
          </a:bodyPr>
          <a:lstStyle/>
          <a:p>
            <a:pPr algn="r">
              <a:spcBef>
                <a:spcPct val="0"/>
              </a:spcBef>
              <a:spcAft>
                <a:spcPct val="0"/>
              </a:spcAft>
            </a:pPr>
            <a:r>
              <a:rPr lang="en-US" altLang="zh-CN" sz="1845" b="1" dirty="0">
                <a:solidFill>
                  <a:schemeClr val="accent2"/>
                </a:solidFill>
                <a:cs typeface="+mn-ea"/>
              </a:rPr>
              <a:t>02</a:t>
            </a:r>
            <a:endParaRPr lang="en-US" altLang="zh-CN" sz="1845" b="1" dirty="0">
              <a:solidFill>
                <a:schemeClr val="accent2"/>
              </a:solidFill>
              <a:cs typeface="+mn-ea"/>
            </a:endParaRPr>
          </a:p>
        </p:txBody>
      </p:sp>
      <p:sp>
        <p:nvSpPr>
          <p:cNvPr id="2" name="矩形 1"/>
          <p:cNvSpPr/>
          <p:nvPr>
            <p:custDataLst>
              <p:tags r:id="rId17"/>
            </p:custDataLst>
          </p:nvPr>
        </p:nvSpPr>
        <p:spPr>
          <a:xfrm>
            <a:off x="1815245" y="3675905"/>
            <a:ext cx="1329038" cy="497032"/>
          </a:xfrm>
          <a:prstGeom prst="rect">
            <a:avLst/>
          </a:prstGeom>
          <a:noFill/>
        </p:spPr>
        <p:txBody>
          <a:bodyPr wrap="square" lIns="83260" tIns="43389" rIns="83260" bIns="43389" rtlCol="0" anchor="t" anchorCtr="0">
            <a:noAutofit/>
          </a:bodyPr>
          <a:lstStyle/>
          <a:p>
            <a:pPr lvl="0" algn="l">
              <a:lnSpc>
                <a:spcPct val="130000"/>
              </a:lnSpc>
              <a:buClrTx/>
              <a:buSzTx/>
              <a:buFontTx/>
            </a:pPr>
            <a:r>
              <a:rPr lang="zh-CN" altLang="en-US" sz="1800" b="1" dirty="0">
                <a:solidFill>
                  <a:schemeClr val="tx1">
                    <a:lumMod val="85000"/>
                    <a:lumOff val="15000"/>
                  </a:schemeClr>
                </a:solidFill>
                <a:latin typeface="+mn-ea"/>
                <a:cs typeface="+mn-ea"/>
                <a:sym typeface="+mn-ea"/>
              </a:rPr>
              <a:t>模块化设计</a:t>
            </a:r>
            <a:endParaRPr lang="zh-CN" altLang="en-US" sz="1800" b="1" dirty="0">
              <a:solidFill>
                <a:schemeClr val="tx1">
                  <a:lumMod val="85000"/>
                  <a:lumOff val="15000"/>
                </a:schemeClr>
              </a:solidFill>
              <a:latin typeface="+mn-ea"/>
              <a:cs typeface="+mn-ea"/>
              <a:sym typeface="+mn-ea"/>
            </a:endParaRPr>
          </a:p>
        </p:txBody>
      </p:sp>
      <p:sp>
        <p:nvSpPr>
          <p:cNvPr id="3" name="矩形 2"/>
          <p:cNvSpPr/>
          <p:nvPr>
            <p:custDataLst>
              <p:tags r:id="rId18"/>
            </p:custDataLst>
          </p:nvPr>
        </p:nvSpPr>
        <p:spPr>
          <a:xfrm>
            <a:off x="4248613" y="2546515"/>
            <a:ext cx="493691" cy="330797"/>
          </a:xfrm>
          <a:prstGeom prst="rect">
            <a:avLst/>
          </a:prstGeom>
          <a:noFill/>
        </p:spPr>
        <p:txBody>
          <a:bodyPr wrap="none" lIns="83260" tIns="43389" rIns="83260" bIns="0" rtlCol="0" anchor="b" anchorCtr="0">
            <a:noAutofit/>
          </a:bodyPr>
          <a:lstStyle/>
          <a:p>
            <a:pPr algn="ctr">
              <a:spcBef>
                <a:spcPct val="0"/>
              </a:spcBef>
              <a:spcAft>
                <a:spcPct val="0"/>
              </a:spcAft>
            </a:pPr>
            <a:r>
              <a:rPr lang="en-US" altLang="zh-CN" sz="1845" b="1">
                <a:solidFill>
                  <a:schemeClr val="accent1"/>
                </a:solidFill>
                <a:cs typeface="+mn-ea"/>
              </a:rPr>
              <a:t>03</a:t>
            </a:r>
            <a:endParaRPr lang="en-US" altLang="zh-CN" sz="1845" b="1">
              <a:solidFill>
                <a:schemeClr val="accent1"/>
              </a:solidFill>
              <a:cs typeface="+mn-ea"/>
            </a:endParaRPr>
          </a:p>
        </p:txBody>
      </p:sp>
      <p:sp>
        <p:nvSpPr>
          <p:cNvPr id="4" name="矩形 3"/>
          <p:cNvSpPr/>
          <p:nvPr>
            <p:custDataLst>
              <p:tags r:id="rId19"/>
            </p:custDataLst>
          </p:nvPr>
        </p:nvSpPr>
        <p:spPr>
          <a:xfrm>
            <a:off x="3491865" y="2780665"/>
            <a:ext cx="2004695" cy="440055"/>
          </a:xfrm>
          <a:prstGeom prst="rect">
            <a:avLst/>
          </a:prstGeom>
          <a:noFill/>
        </p:spPr>
        <p:txBody>
          <a:bodyPr wrap="square" lIns="83260" tIns="43389" rIns="83260" bIns="43389" rtlCol="0" anchor="t" anchorCtr="0">
            <a:noAutofit/>
          </a:bodyPr>
          <a:lstStyle/>
          <a:p>
            <a:pPr lvl="0" algn="ctr">
              <a:lnSpc>
                <a:spcPct val="130000"/>
              </a:lnSpc>
              <a:buClrTx/>
              <a:buSzTx/>
              <a:buFontTx/>
            </a:pPr>
            <a:r>
              <a:rPr lang="zh-CN" altLang="en-US" sz="1800" b="1" dirty="0">
                <a:solidFill>
                  <a:schemeClr val="tx1">
                    <a:lumMod val="85000"/>
                    <a:lumOff val="15000"/>
                  </a:schemeClr>
                </a:solidFill>
                <a:latin typeface="+mn-ea"/>
                <a:cs typeface="+mn-ea"/>
                <a:sym typeface="+mn-ea"/>
              </a:rPr>
              <a:t>零部件的标准化与通用化</a:t>
            </a:r>
            <a:endParaRPr lang="zh-CN" altLang="en-US" sz="1800" b="1" dirty="0">
              <a:solidFill>
                <a:schemeClr val="tx1">
                  <a:lumMod val="85000"/>
                  <a:lumOff val="15000"/>
                </a:schemeClr>
              </a:solidFill>
              <a:latin typeface="+mn-ea"/>
              <a:cs typeface="+mn-ea"/>
              <a:sym typeface="+mn-ea"/>
            </a:endParaRPr>
          </a:p>
        </p:txBody>
      </p:sp>
      <p:sp>
        <p:nvSpPr>
          <p:cNvPr id="49" name="矩形 48"/>
          <p:cNvSpPr/>
          <p:nvPr>
            <p:custDataLst>
              <p:tags r:id="rId20"/>
            </p:custDataLst>
          </p:nvPr>
        </p:nvSpPr>
        <p:spPr>
          <a:xfrm>
            <a:off x="6438892" y="4426882"/>
            <a:ext cx="493691" cy="330797"/>
          </a:xfrm>
          <a:prstGeom prst="rect">
            <a:avLst/>
          </a:prstGeom>
          <a:noFill/>
        </p:spPr>
        <p:txBody>
          <a:bodyPr wrap="none" lIns="83260" tIns="43389" rIns="83260" bIns="0" rtlCol="0" anchor="b" anchorCtr="0">
            <a:noAutofit/>
          </a:bodyPr>
          <a:lstStyle/>
          <a:p>
            <a:pPr>
              <a:spcBef>
                <a:spcPct val="0"/>
              </a:spcBef>
              <a:spcAft>
                <a:spcPct val="0"/>
              </a:spcAft>
            </a:pPr>
            <a:r>
              <a:rPr lang="en-US" altLang="zh-CN" sz="1845" b="1">
                <a:solidFill>
                  <a:schemeClr val="accent1"/>
                </a:solidFill>
                <a:cs typeface="+mn-ea"/>
              </a:rPr>
              <a:t>05</a:t>
            </a:r>
            <a:endParaRPr lang="en-US" altLang="zh-CN" sz="1845" b="1">
              <a:solidFill>
                <a:schemeClr val="accent1"/>
              </a:solidFill>
              <a:cs typeface="+mn-ea"/>
            </a:endParaRPr>
          </a:p>
        </p:txBody>
      </p:sp>
      <p:sp>
        <p:nvSpPr>
          <p:cNvPr id="50" name="矩形 49"/>
          <p:cNvSpPr/>
          <p:nvPr>
            <p:custDataLst>
              <p:tags r:id="rId21"/>
            </p:custDataLst>
          </p:nvPr>
        </p:nvSpPr>
        <p:spPr>
          <a:xfrm>
            <a:off x="6431280" y="4789805"/>
            <a:ext cx="2567305" cy="497205"/>
          </a:xfrm>
          <a:prstGeom prst="rect">
            <a:avLst/>
          </a:prstGeom>
          <a:noFill/>
        </p:spPr>
        <p:txBody>
          <a:bodyPr wrap="square" lIns="83260" tIns="43389" rIns="83260" bIns="43389" rtlCol="0" anchor="t" anchorCtr="0">
            <a:noAutofit/>
          </a:bodyPr>
          <a:lstStyle/>
          <a:p>
            <a:pPr lvl="0" algn="l">
              <a:lnSpc>
                <a:spcPct val="130000"/>
              </a:lnSpc>
              <a:buClrTx/>
              <a:buSzTx/>
              <a:buFontTx/>
            </a:pPr>
            <a:r>
              <a:rPr lang="zh-CN" altLang="en-US" sz="1800" b="1" dirty="0">
                <a:solidFill>
                  <a:schemeClr val="tx1">
                    <a:lumMod val="85000"/>
                    <a:lumOff val="15000"/>
                  </a:schemeClr>
                </a:solidFill>
                <a:latin typeface="+mn-ea"/>
                <a:cs typeface="+mn-ea"/>
                <a:sym typeface="+mn-ea"/>
              </a:rPr>
              <a:t>产品开发与快速设计</a:t>
            </a:r>
            <a:endParaRPr lang="zh-CN" altLang="en-US" sz="1800" b="1" dirty="0">
              <a:solidFill>
                <a:schemeClr val="tx1">
                  <a:lumMod val="85000"/>
                  <a:lumOff val="15000"/>
                </a:schemeClr>
              </a:solidFill>
              <a:latin typeface="+mn-ea"/>
              <a:cs typeface="+mn-ea"/>
              <a:sym typeface="+mn-ea"/>
            </a:endParaRPr>
          </a:p>
        </p:txBody>
      </p:sp>
      <p:sp>
        <p:nvSpPr>
          <p:cNvPr id="51" name="矩形 50"/>
          <p:cNvSpPr/>
          <p:nvPr>
            <p:custDataLst>
              <p:tags r:id="rId22"/>
            </p:custDataLst>
          </p:nvPr>
        </p:nvSpPr>
        <p:spPr>
          <a:xfrm>
            <a:off x="5930583" y="3312948"/>
            <a:ext cx="493691" cy="330797"/>
          </a:xfrm>
          <a:prstGeom prst="rect">
            <a:avLst/>
          </a:prstGeom>
          <a:noFill/>
        </p:spPr>
        <p:txBody>
          <a:bodyPr wrap="none" lIns="83260" tIns="43389" rIns="83260" bIns="0" rtlCol="0" anchor="b" anchorCtr="0">
            <a:noAutofit/>
          </a:bodyPr>
          <a:lstStyle/>
          <a:p>
            <a:pPr>
              <a:spcBef>
                <a:spcPct val="0"/>
              </a:spcBef>
              <a:spcAft>
                <a:spcPct val="0"/>
              </a:spcAft>
            </a:pPr>
            <a:r>
              <a:rPr lang="en-US" altLang="zh-CN" sz="1845" b="1">
                <a:solidFill>
                  <a:schemeClr val="accent2"/>
                </a:solidFill>
                <a:cs typeface="+mn-ea"/>
              </a:rPr>
              <a:t>04</a:t>
            </a:r>
            <a:endParaRPr lang="en-US" altLang="zh-CN" sz="1845" b="1">
              <a:solidFill>
                <a:schemeClr val="accent2"/>
              </a:solidFill>
              <a:cs typeface="+mn-ea"/>
            </a:endParaRPr>
          </a:p>
        </p:txBody>
      </p:sp>
      <p:sp>
        <p:nvSpPr>
          <p:cNvPr id="52" name="矩形 51"/>
          <p:cNvSpPr/>
          <p:nvPr>
            <p:custDataLst>
              <p:tags r:id="rId23"/>
            </p:custDataLst>
          </p:nvPr>
        </p:nvSpPr>
        <p:spPr>
          <a:xfrm>
            <a:off x="5923065" y="3675905"/>
            <a:ext cx="1329038" cy="497032"/>
          </a:xfrm>
          <a:prstGeom prst="rect">
            <a:avLst/>
          </a:prstGeom>
          <a:noFill/>
        </p:spPr>
        <p:txBody>
          <a:bodyPr wrap="square" lIns="83260" tIns="43389" rIns="83260" bIns="43389" rtlCol="0" anchor="t" anchorCtr="0">
            <a:noAutofit/>
          </a:bodyPr>
          <a:lstStyle/>
          <a:p>
            <a:pPr lvl="0" algn="l">
              <a:lnSpc>
                <a:spcPct val="130000"/>
              </a:lnSpc>
              <a:buClrTx/>
              <a:buSzTx/>
              <a:buFontTx/>
            </a:pPr>
            <a:r>
              <a:rPr lang="zh-CN" altLang="en-US" sz="1800" b="1" dirty="0">
                <a:solidFill>
                  <a:schemeClr val="tx1">
                    <a:lumMod val="85000"/>
                    <a:lumOff val="15000"/>
                  </a:schemeClr>
                </a:solidFill>
                <a:latin typeface="+mn-ea"/>
                <a:cs typeface="+mn-ea"/>
                <a:sym typeface="+mn-ea"/>
              </a:rPr>
              <a:t>延迟设计</a:t>
            </a:r>
            <a:endParaRPr lang="zh-CN" altLang="en-US" sz="1800" b="1" dirty="0">
              <a:solidFill>
                <a:schemeClr val="tx1">
                  <a:lumMod val="85000"/>
                  <a:lumOff val="15000"/>
                </a:schemeClr>
              </a:solidFill>
              <a:latin typeface="+mn-ea"/>
              <a:cs typeface="+mn-ea"/>
              <a:sym typeface="+mn-ea"/>
            </a:endParaRPr>
          </a:p>
        </p:txBody>
      </p:sp>
      <p:sp>
        <p:nvSpPr>
          <p:cNvPr id="53" name="矩形 52"/>
          <p:cNvSpPr/>
          <p:nvPr>
            <p:custDataLst>
              <p:tags r:id="rId24"/>
            </p:custDataLst>
          </p:nvPr>
        </p:nvSpPr>
        <p:spPr>
          <a:xfrm>
            <a:off x="3949401" y="4640911"/>
            <a:ext cx="1106417" cy="535040"/>
          </a:xfrm>
          <a:prstGeom prst="rect">
            <a:avLst/>
          </a:prstGeom>
          <a:noFill/>
        </p:spPr>
        <p:txBody>
          <a:bodyPr wrap="square" lIns="83260" tIns="43389" rIns="83260" bIns="0" rtlCol="0" anchor="t" anchorCtr="0">
            <a:noAutofit/>
          </a:bodyPr>
          <a:lstStyle/>
          <a:p>
            <a:pPr algn="ctr">
              <a:spcBef>
                <a:spcPct val="0"/>
              </a:spcBef>
              <a:spcAft>
                <a:spcPct val="0"/>
              </a:spcAft>
            </a:pPr>
            <a:r>
              <a:rPr lang="zh-CN" altLang="en-US" sz="2215" b="1">
                <a:solidFill>
                  <a:schemeClr val="accent1"/>
                </a:solidFill>
                <a:latin typeface="+mn-ea"/>
                <a:cs typeface="+mn-ea"/>
              </a:rPr>
              <a:t>实施</a:t>
            </a:r>
            <a:endParaRPr lang="zh-CN" altLang="en-US" sz="2215" b="1">
              <a:solidFill>
                <a:schemeClr val="accent1"/>
              </a:solidFill>
              <a:latin typeface="+mn-ea"/>
              <a:cs typeface="+mn-ea"/>
            </a:endParaRPr>
          </a:p>
          <a:p>
            <a:pPr algn="ctr">
              <a:spcBef>
                <a:spcPct val="0"/>
              </a:spcBef>
              <a:spcAft>
                <a:spcPct val="0"/>
              </a:spcAft>
            </a:pPr>
            <a:r>
              <a:rPr lang="zh-CN" altLang="en-US" sz="2215" b="1">
                <a:solidFill>
                  <a:schemeClr val="accent1"/>
                </a:solidFill>
                <a:latin typeface="+mn-ea"/>
                <a:cs typeface="+mn-ea"/>
              </a:rPr>
              <a:t>方法</a:t>
            </a:r>
            <a:endParaRPr lang="zh-CN" altLang="en-US" sz="2215" b="1">
              <a:solidFill>
                <a:schemeClr val="accent1"/>
              </a:solidFill>
              <a:latin typeface="+mn-ea"/>
              <a:cs typeface="+mn-ea"/>
            </a:endParaRPr>
          </a:p>
        </p:txBody>
      </p:sp>
      <p:sp>
        <p:nvSpPr>
          <p:cNvPr id="6" name="图形 8" descr="343439383331313b343532303031393bd2b5bca8b9dcc0ed"/>
          <p:cNvSpPr/>
          <p:nvPr>
            <p:custDataLst>
              <p:tags r:id="rId25"/>
            </p:custDataLst>
          </p:nvPr>
        </p:nvSpPr>
        <p:spPr>
          <a:xfrm>
            <a:off x="4419440" y="3855923"/>
            <a:ext cx="220949" cy="205078"/>
          </a:xfrm>
          <a:custGeom>
            <a:avLst/>
            <a:gdLst>
              <a:gd name="connsiteX0" fmla="*/ 807213 w 914399"/>
              <a:gd name="connsiteY0" fmla="*/ 115 h 848873"/>
              <a:gd name="connsiteX1" fmla="*/ 105083 w 914399"/>
              <a:gd name="connsiteY1" fmla="*/ 115 h 848873"/>
              <a:gd name="connsiteX2" fmla="*/ 114 w 914399"/>
              <a:gd name="connsiteY2" fmla="*/ 105930 h 848873"/>
              <a:gd name="connsiteX3" fmla="*/ 114 w 914399"/>
              <a:gd name="connsiteY3" fmla="*/ 562112 h 848873"/>
              <a:gd name="connsiteX4" fmla="*/ 105083 w 914399"/>
              <a:gd name="connsiteY4" fmla="*/ 667926 h 848873"/>
              <a:gd name="connsiteX5" fmla="*/ 368675 w 914399"/>
              <a:gd name="connsiteY5" fmla="*/ 667926 h 848873"/>
              <a:gd name="connsiteX6" fmla="*/ 368675 w 914399"/>
              <a:gd name="connsiteY6" fmla="*/ 797257 h 848873"/>
              <a:gd name="connsiteX7" fmla="*/ 224049 w 914399"/>
              <a:gd name="connsiteY7" fmla="*/ 797257 h 848873"/>
              <a:gd name="connsiteX8" fmla="*/ 198390 w 914399"/>
              <a:gd name="connsiteY8" fmla="*/ 823121 h 848873"/>
              <a:gd name="connsiteX9" fmla="*/ 224049 w 914399"/>
              <a:gd name="connsiteY9" fmla="*/ 848989 h 848873"/>
              <a:gd name="connsiteX10" fmla="*/ 669586 w 914399"/>
              <a:gd name="connsiteY10" fmla="*/ 848989 h 848873"/>
              <a:gd name="connsiteX11" fmla="*/ 695245 w 914399"/>
              <a:gd name="connsiteY11" fmla="*/ 823121 h 848873"/>
              <a:gd name="connsiteX12" fmla="*/ 669586 w 914399"/>
              <a:gd name="connsiteY12" fmla="*/ 797257 h 848873"/>
              <a:gd name="connsiteX13" fmla="*/ 527295 w 914399"/>
              <a:gd name="connsiteY13" fmla="*/ 797257 h 848873"/>
              <a:gd name="connsiteX14" fmla="*/ 527295 w 914399"/>
              <a:gd name="connsiteY14" fmla="*/ 667926 h 848873"/>
              <a:gd name="connsiteX15" fmla="*/ 809544 w 914399"/>
              <a:gd name="connsiteY15" fmla="*/ 667926 h 848873"/>
              <a:gd name="connsiteX16" fmla="*/ 914514 w 914399"/>
              <a:gd name="connsiteY16" fmla="*/ 562112 h 848873"/>
              <a:gd name="connsiteX17" fmla="*/ 914514 w 914399"/>
              <a:gd name="connsiteY17" fmla="*/ 105930 h 848873"/>
              <a:gd name="connsiteX18" fmla="*/ 807213 w 914399"/>
              <a:gd name="connsiteY18" fmla="*/ 115 h 848873"/>
              <a:gd name="connsiteX19" fmla="*/ 760557 w 914399"/>
              <a:gd name="connsiteY19" fmla="*/ 157662 h 848873"/>
              <a:gd name="connsiteX20" fmla="*/ 760557 w 914399"/>
              <a:gd name="connsiteY20" fmla="*/ 157662 h 848873"/>
              <a:gd name="connsiteX21" fmla="*/ 760557 w 914399"/>
              <a:gd name="connsiteY21" fmla="*/ 160013 h 848873"/>
              <a:gd name="connsiteX22" fmla="*/ 499303 w 914399"/>
              <a:gd name="connsiteY22" fmla="*/ 510381 h 848873"/>
              <a:gd name="connsiteX23" fmla="*/ 492305 w 914399"/>
              <a:gd name="connsiteY23" fmla="*/ 505677 h 848873"/>
              <a:gd name="connsiteX24" fmla="*/ 287030 w 914399"/>
              <a:gd name="connsiteY24" fmla="*/ 355185 h 848873"/>
              <a:gd name="connsiteX25" fmla="*/ 214718 w 914399"/>
              <a:gd name="connsiteY25" fmla="*/ 449242 h 848873"/>
              <a:gd name="connsiteX26" fmla="*/ 182061 w 914399"/>
              <a:gd name="connsiteY26" fmla="*/ 460999 h 848873"/>
              <a:gd name="connsiteX27" fmla="*/ 165733 w 914399"/>
              <a:gd name="connsiteY27" fmla="*/ 425728 h 848873"/>
              <a:gd name="connsiteX28" fmla="*/ 168065 w 914399"/>
              <a:gd name="connsiteY28" fmla="*/ 421024 h 848873"/>
              <a:gd name="connsiteX29" fmla="*/ 266036 w 914399"/>
              <a:gd name="connsiteY29" fmla="*/ 291695 h 848873"/>
              <a:gd name="connsiteX30" fmla="*/ 275368 w 914399"/>
              <a:gd name="connsiteY30" fmla="*/ 279937 h 848873"/>
              <a:gd name="connsiteX31" fmla="*/ 487638 w 914399"/>
              <a:gd name="connsiteY31" fmla="*/ 437485 h 848873"/>
              <a:gd name="connsiteX32" fmla="*/ 718573 w 914399"/>
              <a:gd name="connsiteY32" fmla="*/ 129444 h 848873"/>
              <a:gd name="connsiteX33" fmla="*/ 746561 w 914399"/>
              <a:gd name="connsiteY33" fmla="*/ 124741 h 848873"/>
              <a:gd name="connsiteX34" fmla="*/ 760557 w 914399"/>
              <a:gd name="connsiteY34" fmla="*/ 157662 h 848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914399" h="848873">
                <a:moveTo>
                  <a:pt x="807213" y="115"/>
                </a:moveTo>
                <a:lnTo>
                  <a:pt x="105083" y="115"/>
                </a:lnTo>
                <a:cubicBezTo>
                  <a:pt x="46767" y="115"/>
                  <a:pt x="114" y="47143"/>
                  <a:pt x="114" y="105930"/>
                </a:cubicBezTo>
                <a:lnTo>
                  <a:pt x="114" y="562112"/>
                </a:lnTo>
                <a:cubicBezTo>
                  <a:pt x="114" y="620898"/>
                  <a:pt x="46767" y="667926"/>
                  <a:pt x="105083" y="667926"/>
                </a:cubicBezTo>
                <a:lnTo>
                  <a:pt x="368675" y="667926"/>
                </a:lnTo>
                <a:lnTo>
                  <a:pt x="368675" y="797257"/>
                </a:lnTo>
                <a:lnTo>
                  <a:pt x="224049" y="797257"/>
                </a:lnTo>
                <a:cubicBezTo>
                  <a:pt x="210053" y="797257"/>
                  <a:pt x="198390" y="809014"/>
                  <a:pt x="198390" y="823121"/>
                </a:cubicBezTo>
                <a:cubicBezTo>
                  <a:pt x="198390" y="837232"/>
                  <a:pt x="210053" y="848989"/>
                  <a:pt x="224049" y="848989"/>
                </a:cubicBezTo>
                <a:lnTo>
                  <a:pt x="669586" y="848989"/>
                </a:lnTo>
                <a:cubicBezTo>
                  <a:pt x="683582" y="848989"/>
                  <a:pt x="695245" y="837232"/>
                  <a:pt x="695245" y="823121"/>
                </a:cubicBezTo>
                <a:cubicBezTo>
                  <a:pt x="695245" y="809014"/>
                  <a:pt x="683582" y="797257"/>
                  <a:pt x="669586" y="797257"/>
                </a:cubicBezTo>
                <a:lnTo>
                  <a:pt x="527295" y="797257"/>
                </a:lnTo>
                <a:lnTo>
                  <a:pt x="527295" y="667926"/>
                </a:lnTo>
                <a:lnTo>
                  <a:pt x="809544" y="667926"/>
                </a:lnTo>
                <a:cubicBezTo>
                  <a:pt x="867862" y="667926"/>
                  <a:pt x="914514" y="620898"/>
                  <a:pt x="914514" y="562112"/>
                </a:cubicBezTo>
                <a:lnTo>
                  <a:pt x="914514" y="105930"/>
                </a:lnTo>
                <a:cubicBezTo>
                  <a:pt x="912180" y="49495"/>
                  <a:pt x="865528" y="115"/>
                  <a:pt x="807213" y="115"/>
                </a:cubicBezTo>
                <a:moveTo>
                  <a:pt x="760557" y="157662"/>
                </a:moveTo>
                <a:cubicBezTo>
                  <a:pt x="760557" y="157662"/>
                  <a:pt x="760557" y="160013"/>
                  <a:pt x="760557" y="157662"/>
                </a:cubicBezTo>
                <a:lnTo>
                  <a:pt x="760557" y="160013"/>
                </a:lnTo>
                <a:lnTo>
                  <a:pt x="499303" y="510381"/>
                </a:lnTo>
                <a:lnTo>
                  <a:pt x="492305" y="505677"/>
                </a:lnTo>
                <a:lnTo>
                  <a:pt x="287030" y="355185"/>
                </a:lnTo>
                <a:lnTo>
                  <a:pt x="214718" y="449242"/>
                </a:lnTo>
                <a:cubicBezTo>
                  <a:pt x="207721" y="460999"/>
                  <a:pt x="193724" y="465703"/>
                  <a:pt x="182061" y="460999"/>
                </a:cubicBezTo>
                <a:cubicBezTo>
                  <a:pt x="168065" y="456296"/>
                  <a:pt x="161067" y="439835"/>
                  <a:pt x="165733" y="425728"/>
                </a:cubicBezTo>
                <a:cubicBezTo>
                  <a:pt x="165733" y="423378"/>
                  <a:pt x="165733" y="423378"/>
                  <a:pt x="168065" y="421024"/>
                </a:cubicBezTo>
                <a:lnTo>
                  <a:pt x="266036" y="291695"/>
                </a:lnTo>
                <a:lnTo>
                  <a:pt x="275368" y="279937"/>
                </a:lnTo>
                <a:lnTo>
                  <a:pt x="487638" y="437485"/>
                </a:lnTo>
                <a:lnTo>
                  <a:pt x="718573" y="129444"/>
                </a:lnTo>
                <a:cubicBezTo>
                  <a:pt x="725571" y="122390"/>
                  <a:pt x="737233" y="120039"/>
                  <a:pt x="746561" y="124741"/>
                </a:cubicBezTo>
                <a:cubicBezTo>
                  <a:pt x="760557" y="129444"/>
                  <a:pt x="767555" y="143553"/>
                  <a:pt x="760557" y="157662"/>
                </a:cubicBezTo>
              </a:path>
            </a:pathLst>
          </a:custGeom>
          <a:solidFill>
            <a:srgbClr val="FFFFFF"/>
          </a:solidFill>
          <a:ln w="32667" cap="flat">
            <a:noFill/>
            <a:prstDash val="solid"/>
            <a:miter/>
          </a:ln>
          <a:effectLst>
            <a:outerShdw blurRad="101600" dist="38100" dir="2700000" algn="tl" rotWithShape="0">
              <a:schemeClr val="accent1">
                <a:lumMod val="75000"/>
                <a:alpha val="25000"/>
              </a:schemeClr>
            </a:outerShdw>
          </a:effectLst>
        </p:spPr>
        <p:txBody>
          <a:bodyPr rot="0" spcFirstLastPara="0" vertOverflow="overflow" horzOverflow="overflow" vert="horz" wrap="square" lIns="84433" tIns="42216" rIns="84433" bIns="42216"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l">
              <a:buClrTx/>
              <a:buSzTx/>
              <a:buFontTx/>
            </a:pPr>
            <a:endParaRPr lang="zh-CN" altLang="en-US" sz="1660">
              <a:solidFill>
                <a:schemeClr val="tx1"/>
              </a:solidFill>
              <a:sym typeface="+mn-ea"/>
            </a:endParaRPr>
          </a:p>
        </p:txBody>
      </p:sp>
      <p:sp>
        <p:nvSpPr>
          <p:cNvPr id="7" name="图形 9" descr="343439383331313b343532303032303bb8f6c8cbd0c5cfa2"/>
          <p:cNvSpPr/>
          <p:nvPr>
            <p:custDataLst>
              <p:tags r:id="rId26"/>
            </p:custDataLst>
          </p:nvPr>
        </p:nvSpPr>
        <p:spPr>
          <a:xfrm>
            <a:off x="3618760" y="4099843"/>
            <a:ext cx="220949" cy="220949"/>
          </a:xfrm>
          <a:custGeom>
            <a:avLst/>
            <a:gdLst>
              <a:gd name="connsiteX0" fmla="*/ 830114 w 914032"/>
              <a:gd name="connsiteY0" fmla="*/ 114 h 914398"/>
              <a:gd name="connsiteX1" fmla="*/ 667948 w 914032"/>
              <a:gd name="connsiteY1" fmla="*/ 114 h 914398"/>
              <a:gd name="connsiteX2" fmla="*/ 663524 w 914032"/>
              <a:gd name="connsiteY2" fmla="*/ 114 h 914398"/>
              <a:gd name="connsiteX3" fmla="*/ 143116 w 914032"/>
              <a:gd name="connsiteY3" fmla="*/ 1591 h 914398"/>
              <a:gd name="connsiteX4" fmla="*/ 60558 w 914032"/>
              <a:gd name="connsiteY4" fmla="*/ 84316 h 914398"/>
              <a:gd name="connsiteX5" fmla="*/ 60558 w 914032"/>
              <a:gd name="connsiteY5" fmla="*/ 208402 h 914398"/>
              <a:gd name="connsiteX6" fmla="*/ 154910 w 914032"/>
              <a:gd name="connsiteY6" fmla="*/ 208402 h 914398"/>
              <a:gd name="connsiteX7" fmla="*/ 185869 w 914032"/>
              <a:gd name="connsiteY7" fmla="*/ 239424 h 914398"/>
              <a:gd name="connsiteX8" fmla="*/ 185869 w 914032"/>
              <a:gd name="connsiteY8" fmla="*/ 260105 h 914398"/>
              <a:gd name="connsiteX9" fmla="*/ 154910 w 914032"/>
              <a:gd name="connsiteY9" fmla="*/ 291127 h 914398"/>
              <a:gd name="connsiteX10" fmla="*/ 144590 w 914032"/>
              <a:gd name="connsiteY10" fmla="*/ 291127 h 914398"/>
              <a:gd name="connsiteX11" fmla="*/ 144590 w 914032"/>
              <a:gd name="connsiteY11" fmla="*/ 280786 h 914398"/>
              <a:gd name="connsiteX12" fmla="*/ 113631 w 914032"/>
              <a:gd name="connsiteY12" fmla="*/ 249765 h 914398"/>
              <a:gd name="connsiteX13" fmla="*/ 28125 w 914032"/>
              <a:gd name="connsiteY13" fmla="*/ 249765 h 914398"/>
              <a:gd name="connsiteX14" fmla="*/ 1588 w 914032"/>
              <a:gd name="connsiteY14" fmla="*/ 270446 h 914398"/>
              <a:gd name="connsiteX15" fmla="*/ 114 w 914032"/>
              <a:gd name="connsiteY15" fmla="*/ 280786 h 914398"/>
              <a:gd name="connsiteX16" fmla="*/ 114 w 914032"/>
              <a:gd name="connsiteY16" fmla="*/ 301467 h 914398"/>
              <a:gd name="connsiteX17" fmla="*/ 31073 w 914032"/>
              <a:gd name="connsiteY17" fmla="*/ 332488 h 914398"/>
              <a:gd name="connsiteX18" fmla="*/ 62032 w 914032"/>
              <a:gd name="connsiteY18" fmla="*/ 332488 h 914398"/>
              <a:gd name="connsiteX19" fmla="*/ 62032 w 914032"/>
              <a:gd name="connsiteY19" fmla="*/ 561458 h 914398"/>
              <a:gd name="connsiteX20" fmla="*/ 156384 w 914032"/>
              <a:gd name="connsiteY20" fmla="*/ 561458 h 914398"/>
              <a:gd name="connsiteX21" fmla="*/ 187343 w 914032"/>
              <a:gd name="connsiteY21" fmla="*/ 592482 h 914398"/>
              <a:gd name="connsiteX22" fmla="*/ 187343 w 914032"/>
              <a:gd name="connsiteY22" fmla="*/ 613160 h 914398"/>
              <a:gd name="connsiteX23" fmla="*/ 156384 w 914032"/>
              <a:gd name="connsiteY23" fmla="*/ 644183 h 914398"/>
              <a:gd name="connsiteX24" fmla="*/ 146064 w 914032"/>
              <a:gd name="connsiteY24" fmla="*/ 644183 h 914398"/>
              <a:gd name="connsiteX25" fmla="*/ 146064 w 914032"/>
              <a:gd name="connsiteY25" fmla="*/ 635321 h 914398"/>
              <a:gd name="connsiteX26" fmla="*/ 115105 w 914032"/>
              <a:gd name="connsiteY26" fmla="*/ 604298 h 914398"/>
              <a:gd name="connsiteX27" fmla="*/ 29599 w 914032"/>
              <a:gd name="connsiteY27" fmla="*/ 604298 h 914398"/>
              <a:gd name="connsiteX28" fmla="*/ 3062 w 914032"/>
              <a:gd name="connsiteY28" fmla="*/ 624979 h 914398"/>
              <a:gd name="connsiteX29" fmla="*/ 1588 w 914032"/>
              <a:gd name="connsiteY29" fmla="*/ 635321 h 914398"/>
              <a:gd name="connsiteX30" fmla="*/ 1588 w 914032"/>
              <a:gd name="connsiteY30" fmla="*/ 655999 h 914398"/>
              <a:gd name="connsiteX31" fmla="*/ 32548 w 914032"/>
              <a:gd name="connsiteY31" fmla="*/ 687023 h 914398"/>
              <a:gd name="connsiteX32" fmla="*/ 63507 w 914032"/>
              <a:gd name="connsiteY32" fmla="*/ 687023 h 914398"/>
              <a:gd name="connsiteX33" fmla="*/ 63507 w 914032"/>
              <a:gd name="connsiteY33" fmla="*/ 831791 h 914398"/>
              <a:gd name="connsiteX34" fmla="*/ 146064 w 914032"/>
              <a:gd name="connsiteY34" fmla="*/ 914513 h 914398"/>
              <a:gd name="connsiteX35" fmla="*/ 831588 w 914032"/>
              <a:gd name="connsiteY35" fmla="*/ 914513 h 914398"/>
              <a:gd name="connsiteX36" fmla="*/ 914146 w 914032"/>
              <a:gd name="connsiteY36" fmla="*/ 831791 h 914398"/>
              <a:gd name="connsiteX37" fmla="*/ 914146 w 914032"/>
              <a:gd name="connsiteY37" fmla="*/ 82838 h 914398"/>
              <a:gd name="connsiteX38" fmla="*/ 830114 w 914032"/>
              <a:gd name="connsiteY38" fmla="*/ 114 h 914398"/>
              <a:gd name="connsiteX39" fmla="*/ 769672 w 914032"/>
              <a:gd name="connsiteY39" fmla="*/ 676680 h 914398"/>
              <a:gd name="connsiteX40" fmla="*/ 768198 w 914032"/>
              <a:gd name="connsiteY40" fmla="*/ 681115 h 914398"/>
              <a:gd name="connsiteX41" fmla="*/ 759352 w 914032"/>
              <a:gd name="connsiteY41" fmla="*/ 691454 h 914398"/>
              <a:gd name="connsiteX42" fmla="*/ 750507 w 914032"/>
              <a:gd name="connsiteY42" fmla="*/ 695885 h 914398"/>
              <a:gd name="connsiteX43" fmla="*/ 744609 w 914032"/>
              <a:gd name="connsiteY43" fmla="*/ 697362 h 914398"/>
              <a:gd name="connsiteX44" fmla="*/ 299386 w 914032"/>
              <a:gd name="connsiteY44" fmla="*/ 697362 h 914398"/>
              <a:gd name="connsiteX45" fmla="*/ 289066 w 914032"/>
              <a:gd name="connsiteY45" fmla="*/ 692931 h 914398"/>
              <a:gd name="connsiteX46" fmla="*/ 281695 w 914032"/>
              <a:gd name="connsiteY46" fmla="*/ 682592 h 914398"/>
              <a:gd name="connsiteX47" fmla="*/ 280221 w 914032"/>
              <a:gd name="connsiteY47" fmla="*/ 678157 h 914398"/>
              <a:gd name="connsiteX48" fmla="*/ 280221 w 914032"/>
              <a:gd name="connsiteY48" fmla="*/ 636798 h 914398"/>
              <a:gd name="connsiteX49" fmla="*/ 280221 w 914032"/>
              <a:gd name="connsiteY49" fmla="*/ 635321 h 914398"/>
              <a:gd name="connsiteX50" fmla="*/ 281695 w 914032"/>
              <a:gd name="connsiteY50" fmla="*/ 633841 h 914398"/>
              <a:gd name="connsiteX51" fmla="*/ 370150 w 914032"/>
              <a:gd name="connsiteY51" fmla="*/ 573277 h 914398"/>
              <a:gd name="connsiteX52" fmla="*/ 457130 w 914032"/>
              <a:gd name="connsiteY52" fmla="*/ 509757 h 914398"/>
              <a:gd name="connsiteX53" fmla="*/ 457130 w 914032"/>
              <a:gd name="connsiteY53" fmla="*/ 500891 h 914398"/>
              <a:gd name="connsiteX54" fmla="*/ 452709 w 914032"/>
              <a:gd name="connsiteY54" fmla="*/ 490552 h 914398"/>
              <a:gd name="connsiteX55" fmla="*/ 405533 w 914032"/>
              <a:gd name="connsiteY55" fmla="*/ 370896 h 914398"/>
              <a:gd name="connsiteX56" fmla="*/ 524944 w 914032"/>
              <a:gd name="connsiteY56" fmla="*/ 220220 h 914398"/>
              <a:gd name="connsiteX57" fmla="*/ 644359 w 914032"/>
              <a:gd name="connsiteY57" fmla="*/ 370896 h 914398"/>
              <a:gd name="connsiteX58" fmla="*/ 597183 w 914032"/>
              <a:gd name="connsiteY58" fmla="*/ 490552 h 914398"/>
              <a:gd name="connsiteX59" fmla="*/ 592762 w 914032"/>
              <a:gd name="connsiteY59" fmla="*/ 500891 h 914398"/>
              <a:gd name="connsiteX60" fmla="*/ 592762 w 914032"/>
              <a:gd name="connsiteY60" fmla="*/ 509757 h 914398"/>
              <a:gd name="connsiteX61" fmla="*/ 679742 w 914032"/>
              <a:gd name="connsiteY61" fmla="*/ 573277 h 914398"/>
              <a:gd name="connsiteX62" fmla="*/ 768198 w 914032"/>
              <a:gd name="connsiteY62" fmla="*/ 633841 h 914398"/>
              <a:gd name="connsiteX63" fmla="*/ 769672 w 914032"/>
              <a:gd name="connsiteY63" fmla="*/ 635321 h 914398"/>
              <a:gd name="connsiteX64" fmla="*/ 769672 w 914032"/>
              <a:gd name="connsiteY64" fmla="*/ 636798 h 914398"/>
              <a:gd name="connsiteX65" fmla="*/ 769672 w 914032"/>
              <a:gd name="connsiteY65" fmla="*/ 676680 h 9143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914032" h="914398">
                <a:moveTo>
                  <a:pt x="830114" y="114"/>
                </a:moveTo>
                <a:lnTo>
                  <a:pt x="667948" y="114"/>
                </a:lnTo>
                <a:lnTo>
                  <a:pt x="663524" y="114"/>
                </a:lnTo>
                <a:lnTo>
                  <a:pt x="143116" y="1591"/>
                </a:lnTo>
                <a:cubicBezTo>
                  <a:pt x="97414" y="1591"/>
                  <a:pt x="60558" y="38522"/>
                  <a:pt x="60558" y="84316"/>
                </a:cubicBezTo>
                <a:lnTo>
                  <a:pt x="60558" y="208402"/>
                </a:lnTo>
                <a:lnTo>
                  <a:pt x="154910" y="208402"/>
                </a:lnTo>
                <a:cubicBezTo>
                  <a:pt x="172601" y="208402"/>
                  <a:pt x="185869" y="221697"/>
                  <a:pt x="185869" y="239424"/>
                </a:cubicBezTo>
                <a:lnTo>
                  <a:pt x="185869" y="260105"/>
                </a:lnTo>
                <a:cubicBezTo>
                  <a:pt x="185869" y="277832"/>
                  <a:pt x="172601" y="291127"/>
                  <a:pt x="154910" y="291127"/>
                </a:cubicBezTo>
                <a:lnTo>
                  <a:pt x="144590" y="291127"/>
                </a:lnTo>
                <a:lnTo>
                  <a:pt x="144590" y="280786"/>
                </a:lnTo>
                <a:cubicBezTo>
                  <a:pt x="144590" y="263059"/>
                  <a:pt x="131322" y="249765"/>
                  <a:pt x="113631" y="249765"/>
                </a:cubicBezTo>
                <a:lnTo>
                  <a:pt x="28125" y="249765"/>
                </a:lnTo>
                <a:cubicBezTo>
                  <a:pt x="16331" y="251242"/>
                  <a:pt x="6011" y="258628"/>
                  <a:pt x="1588" y="270446"/>
                </a:cubicBezTo>
                <a:cubicBezTo>
                  <a:pt x="114" y="273400"/>
                  <a:pt x="114" y="277832"/>
                  <a:pt x="114" y="280786"/>
                </a:cubicBezTo>
                <a:lnTo>
                  <a:pt x="114" y="301467"/>
                </a:lnTo>
                <a:cubicBezTo>
                  <a:pt x="114" y="319194"/>
                  <a:pt x="13382" y="332488"/>
                  <a:pt x="31073" y="332488"/>
                </a:cubicBezTo>
                <a:lnTo>
                  <a:pt x="62032" y="332488"/>
                </a:lnTo>
                <a:lnTo>
                  <a:pt x="62032" y="561458"/>
                </a:lnTo>
                <a:lnTo>
                  <a:pt x="156384" y="561458"/>
                </a:lnTo>
                <a:cubicBezTo>
                  <a:pt x="174075" y="561458"/>
                  <a:pt x="187343" y="574754"/>
                  <a:pt x="187343" y="592482"/>
                </a:cubicBezTo>
                <a:lnTo>
                  <a:pt x="187343" y="613160"/>
                </a:lnTo>
                <a:cubicBezTo>
                  <a:pt x="187343" y="630887"/>
                  <a:pt x="174075" y="644183"/>
                  <a:pt x="156384" y="644183"/>
                </a:cubicBezTo>
                <a:lnTo>
                  <a:pt x="146064" y="644183"/>
                </a:lnTo>
                <a:lnTo>
                  <a:pt x="146064" y="635321"/>
                </a:lnTo>
                <a:cubicBezTo>
                  <a:pt x="146064" y="617594"/>
                  <a:pt x="132796" y="604298"/>
                  <a:pt x="115105" y="604298"/>
                </a:cubicBezTo>
                <a:lnTo>
                  <a:pt x="29599" y="604298"/>
                </a:lnTo>
                <a:cubicBezTo>
                  <a:pt x="17805" y="605775"/>
                  <a:pt x="7485" y="613160"/>
                  <a:pt x="3062" y="624979"/>
                </a:cubicBezTo>
                <a:cubicBezTo>
                  <a:pt x="1588" y="627933"/>
                  <a:pt x="1588" y="632364"/>
                  <a:pt x="1588" y="635321"/>
                </a:cubicBezTo>
                <a:lnTo>
                  <a:pt x="1588" y="655999"/>
                </a:lnTo>
                <a:cubicBezTo>
                  <a:pt x="1588" y="673726"/>
                  <a:pt x="14856" y="687023"/>
                  <a:pt x="32548" y="687023"/>
                </a:cubicBezTo>
                <a:lnTo>
                  <a:pt x="63507" y="687023"/>
                </a:lnTo>
                <a:lnTo>
                  <a:pt x="63507" y="831791"/>
                </a:lnTo>
                <a:cubicBezTo>
                  <a:pt x="63507" y="877585"/>
                  <a:pt x="100363" y="914513"/>
                  <a:pt x="146064" y="914513"/>
                </a:cubicBezTo>
                <a:lnTo>
                  <a:pt x="831588" y="914513"/>
                </a:lnTo>
                <a:cubicBezTo>
                  <a:pt x="877290" y="914513"/>
                  <a:pt x="914146" y="877585"/>
                  <a:pt x="914146" y="831791"/>
                </a:cubicBezTo>
                <a:lnTo>
                  <a:pt x="914146" y="82838"/>
                </a:lnTo>
                <a:cubicBezTo>
                  <a:pt x="912673" y="37045"/>
                  <a:pt x="875816" y="114"/>
                  <a:pt x="830114" y="114"/>
                </a:cubicBezTo>
                <a:moveTo>
                  <a:pt x="769672" y="676680"/>
                </a:moveTo>
                <a:cubicBezTo>
                  <a:pt x="769672" y="676680"/>
                  <a:pt x="768198" y="679638"/>
                  <a:pt x="768198" y="681115"/>
                </a:cubicBezTo>
                <a:cubicBezTo>
                  <a:pt x="766721" y="684069"/>
                  <a:pt x="762300" y="688500"/>
                  <a:pt x="759352" y="691454"/>
                </a:cubicBezTo>
                <a:lnTo>
                  <a:pt x="750507" y="695885"/>
                </a:lnTo>
                <a:lnTo>
                  <a:pt x="744609" y="697362"/>
                </a:lnTo>
                <a:lnTo>
                  <a:pt x="299386" y="697362"/>
                </a:lnTo>
                <a:cubicBezTo>
                  <a:pt x="296438" y="695885"/>
                  <a:pt x="292015" y="694408"/>
                  <a:pt x="289066" y="692931"/>
                </a:cubicBezTo>
                <a:cubicBezTo>
                  <a:pt x="286118" y="691454"/>
                  <a:pt x="283169" y="687023"/>
                  <a:pt x="281695" y="682592"/>
                </a:cubicBezTo>
                <a:cubicBezTo>
                  <a:pt x="281695" y="681115"/>
                  <a:pt x="280221" y="678157"/>
                  <a:pt x="280221" y="678157"/>
                </a:cubicBezTo>
                <a:cubicBezTo>
                  <a:pt x="278747" y="676680"/>
                  <a:pt x="274324" y="657479"/>
                  <a:pt x="280221" y="636798"/>
                </a:cubicBezTo>
                <a:lnTo>
                  <a:pt x="280221" y="635321"/>
                </a:lnTo>
                <a:lnTo>
                  <a:pt x="281695" y="633841"/>
                </a:lnTo>
                <a:cubicBezTo>
                  <a:pt x="296438" y="614640"/>
                  <a:pt x="331820" y="593959"/>
                  <a:pt x="370150" y="573277"/>
                </a:cubicBezTo>
                <a:cubicBezTo>
                  <a:pt x="405533" y="554073"/>
                  <a:pt x="457130" y="524527"/>
                  <a:pt x="457130" y="509757"/>
                </a:cubicBezTo>
                <a:lnTo>
                  <a:pt x="457130" y="500891"/>
                </a:lnTo>
                <a:cubicBezTo>
                  <a:pt x="457130" y="496460"/>
                  <a:pt x="455656" y="493506"/>
                  <a:pt x="452709" y="490552"/>
                </a:cubicBezTo>
                <a:cubicBezTo>
                  <a:pt x="421747" y="459529"/>
                  <a:pt x="405533" y="416689"/>
                  <a:pt x="405533" y="370896"/>
                </a:cubicBezTo>
                <a:cubicBezTo>
                  <a:pt x="405533" y="297036"/>
                  <a:pt x="420274" y="220220"/>
                  <a:pt x="524944" y="220220"/>
                </a:cubicBezTo>
                <a:cubicBezTo>
                  <a:pt x="629618" y="220220"/>
                  <a:pt x="644359" y="295558"/>
                  <a:pt x="644359" y="370896"/>
                </a:cubicBezTo>
                <a:cubicBezTo>
                  <a:pt x="644359" y="416689"/>
                  <a:pt x="628145" y="459529"/>
                  <a:pt x="597183" y="490552"/>
                </a:cubicBezTo>
                <a:cubicBezTo>
                  <a:pt x="594236" y="493506"/>
                  <a:pt x="592762" y="496460"/>
                  <a:pt x="592762" y="500891"/>
                </a:cubicBezTo>
                <a:lnTo>
                  <a:pt x="592762" y="509757"/>
                </a:lnTo>
                <a:cubicBezTo>
                  <a:pt x="592762" y="524527"/>
                  <a:pt x="645833" y="554073"/>
                  <a:pt x="679742" y="573277"/>
                </a:cubicBezTo>
                <a:cubicBezTo>
                  <a:pt x="718072" y="593959"/>
                  <a:pt x="753454" y="614640"/>
                  <a:pt x="768198" y="633841"/>
                </a:cubicBezTo>
                <a:lnTo>
                  <a:pt x="769672" y="635321"/>
                </a:lnTo>
                <a:lnTo>
                  <a:pt x="769672" y="636798"/>
                </a:lnTo>
                <a:cubicBezTo>
                  <a:pt x="777044" y="655999"/>
                  <a:pt x="771145" y="675203"/>
                  <a:pt x="769672" y="676680"/>
                </a:cubicBezTo>
              </a:path>
            </a:pathLst>
          </a:custGeom>
          <a:solidFill>
            <a:srgbClr val="FFFFFF"/>
          </a:solidFill>
          <a:ln w="32667" cap="flat">
            <a:noFill/>
            <a:prstDash val="solid"/>
            <a:miter/>
          </a:ln>
          <a:effectLst>
            <a:outerShdw blurRad="101600" dist="38100" dir="2700000" algn="tl" rotWithShape="0">
              <a:schemeClr val="accent2">
                <a:lumMod val="75000"/>
                <a:alpha val="25000"/>
              </a:schemeClr>
            </a:outerShdw>
          </a:effectLst>
        </p:spPr>
        <p:txBody>
          <a:bodyPr rot="0" spcFirstLastPara="0" vertOverflow="overflow" horzOverflow="overflow" vert="horz" wrap="square" lIns="84433" tIns="42216" rIns="84433" bIns="42216"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l">
              <a:buClrTx/>
              <a:buSzTx/>
              <a:buFontTx/>
            </a:pPr>
            <a:endParaRPr lang="zh-CN" altLang="en-US" sz="1660">
              <a:solidFill>
                <a:schemeClr val="tx1"/>
              </a:solidFill>
              <a:sym typeface="+mn-ea"/>
            </a:endParaRPr>
          </a:p>
        </p:txBody>
      </p:sp>
      <p:sp>
        <p:nvSpPr>
          <p:cNvPr id="8" name="图形 10" descr="343439383331313b343532303032333bc6f3d2b5bcf2bde9"/>
          <p:cNvSpPr/>
          <p:nvPr>
            <p:custDataLst>
              <p:tags r:id="rId27"/>
            </p:custDataLst>
          </p:nvPr>
        </p:nvSpPr>
        <p:spPr>
          <a:xfrm>
            <a:off x="5646983" y="4789840"/>
            <a:ext cx="220949" cy="220949"/>
          </a:xfrm>
          <a:custGeom>
            <a:avLst/>
            <a:gdLst>
              <a:gd name="connsiteX0" fmla="*/ 883098 w 914400"/>
              <a:gd name="connsiteY0" fmla="*/ 848808 h 914400"/>
              <a:gd name="connsiteX1" fmla="*/ 914514 w 914400"/>
              <a:gd name="connsiteY1" fmla="*/ 883098 h 914400"/>
              <a:gd name="connsiteX2" fmla="*/ 883098 w 914400"/>
              <a:gd name="connsiteY2" fmla="*/ 914514 h 914400"/>
              <a:gd name="connsiteX3" fmla="*/ 31465 w 914400"/>
              <a:gd name="connsiteY3" fmla="*/ 914514 h 914400"/>
              <a:gd name="connsiteX4" fmla="*/ 114 w 914400"/>
              <a:gd name="connsiteY4" fmla="*/ 880224 h 914400"/>
              <a:gd name="connsiteX5" fmla="*/ 31530 w 914400"/>
              <a:gd name="connsiteY5" fmla="*/ 848808 h 914400"/>
              <a:gd name="connsiteX6" fmla="*/ 80124 w 914400"/>
              <a:gd name="connsiteY6" fmla="*/ 848808 h 914400"/>
              <a:gd name="connsiteX7" fmla="*/ 80124 w 914400"/>
              <a:gd name="connsiteY7" fmla="*/ 45834 h 914400"/>
              <a:gd name="connsiteX8" fmla="*/ 125844 w 914400"/>
              <a:gd name="connsiteY8" fmla="*/ 114 h 914400"/>
              <a:gd name="connsiteX9" fmla="*/ 545880 w 914400"/>
              <a:gd name="connsiteY9" fmla="*/ 114 h 914400"/>
              <a:gd name="connsiteX10" fmla="*/ 591600 w 914400"/>
              <a:gd name="connsiteY10" fmla="*/ 45834 h 914400"/>
              <a:gd name="connsiteX11" fmla="*/ 591600 w 914400"/>
              <a:gd name="connsiteY11" fmla="*/ 300168 h 914400"/>
              <a:gd name="connsiteX12" fmla="*/ 771672 w 914400"/>
              <a:gd name="connsiteY12" fmla="*/ 357318 h 914400"/>
              <a:gd name="connsiteX13" fmla="*/ 834504 w 914400"/>
              <a:gd name="connsiteY13" fmla="*/ 443010 h 914400"/>
              <a:gd name="connsiteX14" fmla="*/ 834504 w 914400"/>
              <a:gd name="connsiteY14" fmla="*/ 848808 h 914400"/>
              <a:gd name="connsiteX15" fmla="*/ 883098 w 914400"/>
              <a:gd name="connsiteY15" fmla="*/ 848808 h 914400"/>
              <a:gd name="connsiteX16" fmla="*/ 377304 w 914400"/>
              <a:gd name="connsiteY16" fmla="*/ 191485 h 914400"/>
              <a:gd name="connsiteX17" fmla="*/ 377304 w 914400"/>
              <a:gd name="connsiteY17" fmla="*/ 271495 h 914400"/>
              <a:gd name="connsiteX18" fmla="*/ 505908 w 914400"/>
              <a:gd name="connsiteY18" fmla="*/ 271495 h 914400"/>
              <a:gd name="connsiteX19" fmla="*/ 505908 w 914400"/>
              <a:gd name="connsiteY19" fmla="*/ 191550 h 914400"/>
              <a:gd name="connsiteX20" fmla="*/ 377304 w 914400"/>
              <a:gd name="connsiteY20" fmla="*/ 191550 h 914400"/>
              <a:gd name="connsiteX21" fmla="*/ 377304 w 914400"/>
              <a:gd name="connsiteY21" fmla="*/ 191550 h 914400"/>
              <a:gd name="connsiteX22" fmla="*/ 377304 w 914400"/>
              <a:gd name="connsiteY22" fmla="*/ 191485 h 914400"/>
              <a:gd name="connsiteX23" fmla="*/ 294420 w 914400"/>
              <a:gd name="connsiteY23" fmla="*/ 697279 h 914400"/>
              <a:gd name="connsiteX24" fmla="*/ 294420 w 914400"/>
              <a:gd name="connsiteY24" fmla="*/ 617334 h 914400"/>
              <a:gd name="connsiteX25" fmla="*/ 165882 w 914400"/>
              <a:gd name="connsiteY25" fmla="*/ 617334 h 914400"/>
              <a:gd name="connsiteX26" fmla="*/ 165882 w 914400"/>
              <a:gd name="connsiteY26" fmla="*/ 697344 h 914400"/>
              <a:gd name="connsiteX27" fmla="*/ 294420 w 914400"/>
              <a:gd name="connsiteY27" fmla="*/ 697344 h 914400"/>
              <a:gd name="connsiteX28" fmla="*/ 294420 w 914400"/>
              <a:gd name="connsiteY28" fmla="*/ 697344 h 914400"/>
              <a:gd name="connsiteX29" fmla="*/ 294420 w 914400"/>
              <a:gd name="connsiteY29" fmla="*/ 697279 h 914400"/>
              <a:gd name="connsiteX30" fmla="*/ 165882 w 914400"/>
              <a:gd name="connsiteY30" fmla="*/ 485856 h 914400"/>
              <a:gd name="connsiteX31" fmla="*/ 294420 w 914400"/>
              <a:gd name="connsiteY31" fmla="*/ 485856 h 914400"/>
              <a:gd name="connsiteX32" fmla="*/ 294420 w 914400"/>
              <a:gd name="connsiteY32" fmla="*/ 405912 h 914400"/>
              <a:gd name="connsiteX33" fmla="*/ 165882 w 914400"/>
              <a:gd name="connsiteY33" fmla="*/ 405912 h 914400"/>
              <a:gd name="connsiteX34" fmla="*/ 165882 w 914400"/>
              <a:gd name="connsiteY34" fmla="*/ 485987 h 914400"/>
              <a:gd name="connsiteX35" fmla="*/ 165882 w 914400"/>
              <a:gd name="connsiteY35" fmla="*/ 485856 h 914400"/>
              <a:gd name="connsiteX36" fmla="*/ 165882 w 914400"/>
              <a:gd name="connsiteY36" fmla="*/ 271626 h 914400"/>
              <a:gd name="connsiteX37" fmla="*/ 294420 w 914400"/>
              <a:gd name="connsiteY37" fmla="*/ 271626 h 914400"/>
              <a:gd name="connsiteX38" fmla="*/ 294420 w 914400"/>
              <a:gd name="connsiteY38" fmla="*/ 191485 h 914400"/>
              <a:gd name="connsiteX39" fmla="*/ 165882 w 914400"/>
              <a:gd name="connsiteY39" fmla="*/ 191485 h 914400"/>
              <a:gd name="connsiteX40" fmla="*/ 165882 w 914400"/>
              <a:gd name="connsiteY40" fmla="*/ 271495 h 914400"/>
              <a:gd name="connsiteX41" fmla="*/ 165882 w 914400"/>
              <a:gd name="connsiteY41" fmla="*/ 271626 h 914400"/>
              <a:gd name="connsiteX42" fmla="*/ 377304 w 914400"/>
              <a:gd name="connsiteY42" fmla="*/ 403038 h 914400"/>
              <a:gd name="connsiteX43" fmla="*/ 377304 w 914400"/>
              <a:gd name="connsiteY43" fmla="*/ 485922 h 914400"/>
              <a:gd name="connsiteX44" fmla="*/ 505908 w 914400"/>
              <a:gd name="connsiteY44" fmla="*/ 485922 h 914400"/>
              <a:gd name="connsiteX45" fmla="*/ 505908 w 914400"/>
              <a:gd name="connsiteY45" fmla="*/ 402973 h 914400"/>
              <a:gd name="connsiteX46" fmla="*/ 377304 w 914400"/>
              <a:gd name="connsiteY46" fmla="*/ 402973 h 914400"/>
              <a:gd name="connsiteX47" fmla="*/ 377304 w 914400"/>
              <a:gd name="connsiteY47" fmla="*/ 402973 h 914400"/>
              <a:gd name="connsiteX48" fmla="*/ 377304 w 914400"/>
              <a:gd name="connsiteY48" fmla="*/ 403038 h 914400"/>
              <a:gd name="connsiteX49" fmla="*/ 508782 w 914400"/>
              <a:gd name="connsiteY49" fmla="*/ 697344 h 914400"/>
              <a:gd name="connsiteX50" fmla="*/ 508782 w 914400"/>
              <a:gd name="connsiteY50" fmla="*/ 617334 h 914400"/>
              <a:gd name="connsiteX51" fmla="*/ 380113 w 914400"/>
              <a:gd name="connsiteY51" fmla="*/ 617334 h 914400"/>
              <a:gd name="connsiteX52" fmla="*/ 380113 w 914400"/>
              <a:gd name="connsiteY52" fmla="*/ 697344 h 914400"/>
              <a:gd name="connsiteX53" fmla="*/ 508782 w 914400"/>
              <a:gd name="connsiteY53" fmla="*/ 697344 h 914400"/>
              <a:gd name="connsiteX54" fmla="*/ 508782 w 914400"/>
              <a:gd name="connsiteY54" fmla="*/ 697344 h 914400"/>
              <a:gd name="connsiteX55" fmla="*/ 645942 w 914400"/>
              <a:gd name="connsiteY55" fmla="*/ 791658 h 914400"/>
              <a:gd name="connsiteX56" fmla="*/ 711648 w 914400"/>
              <a:gd name="connsiteY56" fmla="*/ 791658 h 914400"/>
              <a:gd name="connsiteX57" fmla="*/ 711648 w 914400"/>
              <a:gd name="connsiteY57" fmla="*/ 660180 h 914400"/>
              <a:gd name="connsiteX58" fmla="*/ 645942 w 914400"/>
              <a:gd name="connsiteY58" fmla="*/ 660180 h 914400"/>
              <a:gd name="connsiteX59" fmla="*/ 645942 w 914400"/>
              <a:gd name="connsiteY59" fmla="*/ 791658 h 914400"/>
              <a:gd name="connsiteX60" fmla="*/ 645942 w 914400"/>
              <a:gd name="connsiteY60" fmla="*/ 600222 h 914400"/>
              <a:gd name="connsiteX61" fmla="*/ 711648 w 914400"/>
              <a:gd name="connsiteY61" fmla="*/ 600222 h 914400"/>
              <a:gd name="connsiteX62" fmla="*/ 711648 w 914400"/>
              <a:gd name="connsiteY62" fmla="*/ 468744 h 914400"/>
              <a:gd name="connsiteX63" fmla="*/ 645942 w 914400"/>
              <a:gd name="connsiteY63" fmla="*/ 468744 h 914400"/>
              <a:gd name="connsiteX64" fmla="*/ 645942 w 914400"/>
              <a:gd name="connsiteY64" fmla="*/ 600222 h 914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914400" h="914400">
                <a:moveTo>
                  <a:pt x="883098" y="848808"/>
                </a:moveTo>
                <a:cubicBezTo>
                  <a:pt x="900210" y="848808"/>
                  <a:pt x="914514" y="863047"/>
                  <a:pt x="914514" y="883098"/>
                </a:cubicBezTo>
                <a:cubicBezTo>
                  <a:pt x="914338" y="900374"/>
                  <a:pt x="900374" y="914338"/>
                  <a:pt x="883098" y="914514"/>
                </a:cubicBezTo>
                <a:lnTo>
                  <a:pt x="31465" y="914514"/>
                </a:lnTo>
                <a:cubicBezTo>
                  <a:pt x="14483" y="914514"/>
                  <a:pt x="114" y="900210"/>
                  <a:pt x="114" y="880224"/>
                </a:cubicBezTo>
                <a:cubicBezTo>
                  <a:pt x="114" y="863047"/>
                  <a:pt x="14418" y="848808"/>
                  <a:pt x="31530" y="848808"/>
                </a:cubicBezTo>
                <a:lnTo>
                  <a:pt x="80124" y="848808"/>
                </a:lnTo>
                <a:lnTo>
                  <a:pt x="80124" y="45834"/>
                </a:lnTo>
                <a:cubicBezTo>
                  <a:pt x="80124" y="20100"/>
                  <a:pt x="100110" y="114"/>
                  <a:pt x="125844" y="114"/>
                </a:cubicBezTo>
                <a:lnTo>
                  <a:pt x="545880" y="114"/>
                </a:lnTo>
                <a:cubicBezTo>
                  <a:pt x="571614" y="114"/>
                  <a:pt x="591600" y="20100"/>
                  <a:pt x="591600" y="45834"/>
                </a:cubicBezTo>
                <a:lnTo>
                  <a:pt x="591600" y="300168"/>
                </a:lnTo>
                <a:lnTo>
                  <a:pt x="771672" y="357318"/>
                </a:lnTo>
                <a:cubicBezTo>
                  <a:pt x="808770" y="368748"/>
                  <a:pt x="834504" y="403038"/>
                  <a:pt x="834504" y="443010"/>
                </a:cubicBezTo>
                <a:lnTo>
                  <a:pt x="834504" y="848808"/>
                </a:lnTo>
                <a:lnTo>
                  <a:pt x="883098" y="848808"/>
                </a:lnTo>
                <a:moveTo>
                  <a:pt x="377304" y="191485"/>
                </a:moveTo>
                <a:lnTo>
                  <a:pt x="377304" y="271495"/>
                </a:lnTo>
                <a:lnTo>
                  <a:pt x="505908" y="271495"/>
                </a:lnTo>
                <a:lnTo>
                  <a:pt x="505908" y="191550"/>
                </a:lnTo>
                <a:lnTo>
                  <a:pt x="377304" y="191550"/>
                </a:lnTo>
                <a:cubicBezTo>
                  <a:pt x="380178" y="188676"/>
                  <a:pt x="377304" y="188676"/>
                  <a:pt x="377304" y="191550"/>
                </a:cubicBezTo>
                <a:lnTo>
                  <a:pt x="377304" y="191485"/>
                </a:lnTo>
                <a:moveTo>
                  <a:pt x="294420" y="697279"/>
                </a:moveTo>
                <a:lnTo>
                  <a:pt x="294420" y="617334"/>
                </a:lnTo>
                <a:lnTo>
                  <a:pt x="165882" y="617334"/>
                </a:lnTo>
                <a:lnTo>
                  <a:pt x="165882" y="697344"/>
                </a:lnTo>
                <a:lnTo>
                  <a:pt x="294420" y="697344"/>
                </a:lnTo>
                <a:cubicBezTo>
                  <a:pt x="294420" y="700218"/>
                  <a:pt x="294420" y="697344"/>
                  <a:pt x="294420" y="697344"/>
                </a:cubicBezTo>
                <a:lnTo>
                  <a:pt x="294420" y="697279"/>
                </a:lnTo>
                <a:moveTo>
                  <a:pt x="165882" y="485856"/>
                </a:moveTo>
                <a:lnTo>
                  <a:pt x="294420" y="485856"/>
                </a:lnTo>
                <a:lnTo>
                  <a:pt x="294420" y="405912"/>
                </a:lnTo>
                <a:lnTo>
                  <a:pt x="165882" y="405912"/>
                </a:lnTo>
                <a:lnTo>
                  <a:pt x="165882" y="485987"/>
                </a:lnTo>
                <a:lnTo>
                  <a:pt x="165882" y="485856"/>
                </a:lnTo>
                <a:moveTo>
                  <a:pt x="165882" y="271626"/>
                </a:moveTo>
                <a:lnTo>
                  <a:pt x="294420" y="271626"/>
                </a:lnTo>
                <a:lnTo>
                  <a:pt x="294420" y="191485"/>
                </a:lnTo>
                <a:lnTo>
                  <a:pt x="165882" y="191485"/>
                </a:lnTo>
                <a:lnTo>
                  <a:pt x="165882" y="271495"/>
                </a:lnTo>
                <a:lnTo>
                  <a:pt x="165882" y="271626"/>
                </a:lnTo>
                <a:moveTo>
                  <a:pt x="377304" y="403038"/>
                </a:moveTo>
                <a:lnTo>
                  <a:pt x="377304" y="485922"/>
                </a:lnTo>
                <a:lnTo>
                  <a:pt x="505908" y="485922"/>
                </a:lnTo>
                <a:lnTo>
                  <a:pt x="505908" y="402973"/>
                </a:lnTo>
                <a:lnTo>
                  <a:pt x="377304" y="402973"/>
                </a:lnTo>
                <a:cubicBezTo>
                  <a:pt x="380178" y="402973"/>
                  <a:pt x="377304" y="402973"/>
                  <a:pt x="377304" y="402973"/>
                </a:cubicBezTo>
                <a:lnTo>
                  <a:pt x="377304" y="403038"/>
                </a:lnTo>
                <a:moveTo>
                  <a:pt x="508782" y="697344"/>
                </a:moveTo>
                <a:lnTo>
                  <a:pt x="508782" y="617334"/>
                </a:lnTo>
                <a:lnTo>
                  <a:pt x="380113" y="617334"/>
                </a:lnTo>
                <a:lnTo>
                  <a:pt x="380113" y="697344"/>
                </a:lnTo>
                <a:lnTo>
                  <a:pt x="508782" y="697344"/>
                </a:lnTo>
                <a:cubicBezTo>
                  <a:pt x="508782" y="700218"/>
                  <a:pt x="508782" y="697344"/>
                  <a:pt x="508782" y="697344"/>
                </a:cubicBezTo>
                <a:moveTo>
                  <a:pt x="645942" y="791658"/>
                </a:moveTo>
                <a:lnTo>
                  <a:pt x="711648" y="791658"/>
                </a:lnTo>
                <a:lnTo>
                  <a:pt x="711648" y="660180"/>
                </a:lnTo>
                <a:lnTo>
                  <a:pt x="645942" y="660180"/>
                </a:lnTo>
                <a:lnTo>
                  <a:pt x="645942" y="791658"/>
                </a:lnTo>
                <a:moveTo>
                  <a:pt x="645942" y="600222"/>
                </a:moveTo>
                <a:lnTo>
                  <a:pt x="711648" y="600222"/>
                </a:lnTo>
                <a:lnTo>
                  <a:pt x="711648" y="468744"/>
                </a:lnTo>
                <a:lnTo>
                  <a:pt x="645942" y="468744"/>
                </a:lnTo>
                <a:lnTo>
                  <a:pt x="645942" y="600222"/>
                </a:lnTo>
              </a:path>
            </a:pathLst>
          </a:custGeom>
          <a:solidFill>
            <a:srgbClr val="FFFFFF"/>
          </a:solidFill>
          <a:ln w="32667" cap="flat">
            <a:noFill/>
            <a:prstDash val="solid"/>
            <a:miter/>
          </a:ln>
          <a:effectLst>
            <a:outerShdw blurRad="101600" dist="38100" dir="2700000" algn="tl" rotWithShape="0">
              <a:schemeClr val="accent1">
                <a:lumMod val="75000"/>
                <a:alpha val="25000"/>
              </a:schemeClr>
            </a:outerShdw>
          </a:effectLst>
        </p:spPr>
        <p:txBody>
          <a:bodyPr rot="0" spcFirstLastPara="0" vertOverflow="overflow" horzOverflow="overflow" vert="horz" wrap="square" lIns="84433" tIns="42216" rIns="84433" bIns="42216"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l">
              <a:buClrTx/>
              <a:buSzTx/>
              <a:buFontTx/>
            </a:pPr>
            <a:endParaRPr lang="zh-CN" altLang="en-US" sz="1660">
              <a:solidFill>
                <a:schemeClr val="tx1"/>
              </a:solidFill>
              <a:sym typeface="+mn-ea"/>
            </a:endParaRPr>
          </a:p>
        </p:txBody>
      </p:sp>
      <p:sp>
        <p:nvSpPr>
          <p:cNvPr id="10" name="图形 11" descr="343439383331313b343532303032373bbfcdbba7b5b5b0b8"/>
          <p:cNvSpPr/>
          <p:nvPr>
            <p:custDataLst>
              <p:tags r:id="rId28"/>
            </p:custDataLst>
          </p:nvPr>
        </p:nvSpPr>
        <p:spPr>
          <a:xfrm>
            <a:off x="5147864" y="4107362"/>
            <a:ext cx="220949" cy="205496"/>
          </a:xfrm>
          <a:custGeom>
            <a:avLst/>
            <a:gdLst>
              <a:gd name="connsiteX0" fmla="*/ 800683 w 914400"/>
              <a:gd name="connsiteY0" fmla="*/ 238215 h 850000"/>
              <a:gd name="connsiteX1" fmla="*/ 800683 w 914400"/>
              <a:gd name="connsiteY1" fmla="*/ 178333 h 850000"/>
              <a:gd name="connsiteX2" fmla="*/ 784881 w 914400"/>
              <a:gd name="connsiteY2" fmla="*/ 135923 h 850000"/>
              <a:gd name="connsiteX3" fmla="*/ 743797 w 914400"/>
              <a:gd name="connsiteY3" fmla="*/ 117179 h 850000"/>
              <a:gd name="connsiteX4" fmla="*/ 400738 w 914400"/>
              <a:gd name="connsiteY4" fmla="*/ 117179 h 850000"/>
              <a:gd name="connsiteX5" fmla="*/ 400738 w 914400"/>
              <a:gd name="connsiteY5" fmla="*/ 61268 h 850000"/>
              <a:gd name="connsiteX6" fmla="*/ 384936 w 914400"/>
              <a:gd name="connsiteY6" fmla="*/ 18858 h 850000"/>
              <a:gd name="connsiteX7" fmla="*/ 343852 w 914400"/>
              <a:gd name="connsiteY7" fmla="*/ 115 h 850000"/>
              <a:gd name="connsiteX8" fmla="*/ 57049 w 914400"/>
              <a:gd name="connsiteY8" fmla="*/ 115 h 850000"/>
              <a:gd name="connsiteX9" fmla="*/ 15964 w 914400"/>
              <a:gd name="connsiteY9" fmla="*/ 18858 h 850000"/>
              <a:gd name="connsiteX10" fmla="*/ 162 w 914400"/>
              <a:gd name="connsiteY10" fmla="*/ 61268 h 850000"/>
              <a:gd name="connsiteX11" fmla="*/ 162 w 914400"/>
              <a:gd name="connsiteY11" fmla="*/ 799710 h 850000"/>
              <a:gd name="connsiteX12" fmla="*/ 2691 w 914400"/>
              <a:gd name="connsiteY12" fmla="*/ 787480 h 850000"/>
              <a:gd name="connsiteX13" fmla="*/ 9485 w 914400"/>
              <a:gd name="connsiteY13" fmla="*/ 753965 h 850000"/>
              <a:gd name="connsiteX14" fmla="*/ 19599 w 914400"/>
              <a:gd name="connsiteY14" fmla="*/ 704089 h 850000"/>
              <a:gd name="connsiteX15" fmla="*/ 32082 w 914400"/>
              <a:gd name="connsiteY15" fmla="*/ 642777 h 850000"/>
              <a:gd name="connsiteX16" fmla="*/ 45829 w 914400"/>
              <a:gd name="connsiteY16" fmla="*/ 574796 h 850000"/>
              <a:gd name="connsiteX17" fmla="*/ 60051 w 914400"/>
              <a:gd name="connsiteY17" fmla="*/ 505065 h 850000"/>
              <a:gd name="connsiteX18" fmla="*/ 73641 w 914400"/>
              <a:gd name="connsiteY18" fmla="*/ 438353 h 850000"/>
              <a:gd name="connsiteX19" fmla="*/ 86598 w 914400"/>
              <a:gd name="connsiteY19" fmla="*/ 374817 h 850000"/>
              <a:gd name="connsiteX20" fmla="*/ 97818 w 914400"/>
              <a:gd name="connsiteY20" fmla="*/ 314140 h 850000"/>
              <a:gd name="connsiteX21" fmla="*/ 114725 w 914400"/>
              <a:gd name="connsiteY21" fmla="*/ 262994 h 850000"/>
              <a:gd name="connsiteX22" fmla="*/ 160393 w 914400"/>
              <a:gd name="connsiteY22" fmla="*/ 238533 h 850000"/>
              <a:gd name="connsiteX23" fmla="*/ 216489 w 914400"/>
              <a:gd name="connsiteY23" fmla="*/ 237897 h 850000"/>
              <a:gd name="connsiteX24" fmla="*/ 345907 w 914400"/>
              <a:gd name="connsiteY24" fmla="*/ 238215 h 850000"/>
              <a:gd name="connsiteX25" fmla="*/ 800522 w 914400"/>
              <a:gd name="connsiteY25" fmla="*/ 238215 h 850000"/>
              <a:gd name="connsiteX26" fmla="*/ 800683 w 914400"/>
              <a:gd name="connsiteY26" fmla="*/ 238215 h 850000"/>
              <a:gd name="connsiteX27" fmla="*/ 758016 w 914400"/>
              <a:gd name="connsiteY27" fmla="*/ 849903 h 850000"/>
              <a:gd name="connsiteX28" fmla="*/ 735894 w 914400"/>
              <a:gd name="connsiteY28" fmla="*/ 849903 h 850000"/>
              <a:gd name="connsiteX29" fmla="*/ 703501 w 914400"/>
              <a:gd name="connsiteY29" fmla="*/ 849746 h 850000"/>
              <a:gd name="connsiteX30" fmla="*/ 676163 w 914400"/>
              <a:gd name="connsiteY30" fmla="*/ 849903 h 850000"/>
              <a:gd name="connsiteX31" fmla="*/ 46145 w 914400"/>
              <a:gd name="connsiteY31" fmla="*/ 849903 h 850000"/>
              <a:gd name="connsiteX32" fmla="*/ 48358 w 914400"/>
              <a:gd name="connsiteY32" fmla="*/ 838628 h 850000"/>
              <a:gd name="connsiteX33" fmla="*/ 54362 w 914400"/>
              <a:gd name="connsiteY33" fmla="*/ 807652 h 850000"/>
              <a:gd name="connsiteX34" fmla="*/ 63211 w 914400"/>
              <a:gd name="connsiteY34" fmla="*/ 761272 h 850000"/>
              <a:gd name="connsiteX35" fmla="*/ 74273 w 914400"/>
              <a:gd name="connsiteY35" fmla="*/ 703772 h 850000"/>
              <a:gd name="connsiteX36" fmla="*/ 86598 w 914400"/>
              <a:gd name="connsiteY36" fmla="*/ 639284 h 850000"/>
              <a:gd name="connsiteX37" fmla="*/ 99556 w 914400"/>
              <a:gd name="connsiteY37" fmla="*/ 572255 h 850000"/>
              <a:gd name="connsiteX38" fmla="*/ 112197 w 914400"/>
              <a:gd name="connsiteY38" fmla="*/ 506812 h 850000"/>
              <a:gd name="connsiteX39" fmla="*/ 136058 w 914400"/>
              <a:gd name="connsiteY39" fmla="*/ 378788 h 850000"/>
              <a:gd name="connsiteX40" fmla="*/ 158180 w 914400"/>
              <a:gd name="connsiteY40" fmla="*/ 304610 h 850000"/>
              <a:gd name="connsiteX41" fmla="*/ 238612 w 914400"/>
              <a:gd name="connsiteY41" fmla="*/ 283802 h 850000"/>
              <a:gd name="connsiteX42" fmla="*/ 349384 w 914400"/>
              <a:gd name="connsiteY42" fmla="*/ 283961 h 850000"/>
              <a:gd name="connsiteX43" fmla="*/ 793254 w 914400"/>
              <a:gd name="connsiteY43" fmla="*/ 283961 h 850000"/>
              <a:gd name="connsiteX44" fmla="*/ 854883 w 914400"/>
              <a:gd name="connsiteY44" fmla="*/ 284278 h 850000"/>
              <a:gd name="connsiteX45" fmla="*/ 902447 w 914400"/>
              <a:gd name="connsiteY45" fmla="*/ 305881 h 850000"/>
              <a:gd name="connsiteX46" fmla="*/ 913980 w 914400"/>
              <a:gd name="connsiteY46" fmla="*/ 350991 h 850000"/>
              <a:gd name="connsiteX47" fmla="*/ 900075 w 914400"/>
              <a:gd name="connsiteY47" fmla="*/ 412460 h 850000"/>
              <a:gd name="connsiteX48" fmla="*/ 885379 w 914400"/>
              <a:gd name="connsiteY48" fmla="*/ 476634 h 850000"/>
              <a:gd name="connsiteX49" fmla="*/ 865468 w 914400"/>
              <a:gd name="connsiteY49" fmla="*/ 563835 h 850000"/>
              <a:gd name="connsiteX50" fmla="*/ 847929 w 914400"/>
              <a:gd name="connsiteY50" fmla="*/ 640236 h 850000"/>
              <a:gd name="connsiteX51" fmla="*/ 819959 w 914400"/>
              <a:gd name="connsiteY51" fmla="*/ 766990 h 850000"/>
              <a:gd name="connsiteX52" fmla="*/ 804000 w 914400"/>
              <a:gd name="connsiteY52" fmla="*/ 818613 h 850000"/>
              <a:gd name="connsiteX53" fmla="*/ 768130 w 914400"/>
              <a:gd name="connsiteY53" fmla="*/ 848634 h 850000"/>
              <a:gd name="connsiteX54" fmla="*/ 758016 w 914400"/>
              <a:gd name="connsiteY54" fmla="*/ 849903 h 85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914400" h="850000">
                <a:moveTo>
                  <a:pt x="800683" y="238215"/>
                </a:moveTo>
                <a:lnTo>
                  <a:pt x="800683" y="178333"/>
                </a:lnTo>
                <a:cubicBezTo>
                  <a:pt x="801157" y="162607"/>
                  <a:pt x="795469" y="147359"/>
                  <a:pt x="784881" y="135923"/>
                </a:cubicBezTo>
                <a:cubicBezTo>
                  <a:pt x="774135" y="124486"/>
                  <a:pt x="759439" y="117656"/>
                  <a:pt x="743797" y="117179"/>
                </a:cubicBezTo>
                <a:lnTo>
                  <a:pt x="400738" y="117179"/>
                </a:lnTo>
                <a:lnTo>
                  <a:pt x="400738" y="61268"/>
                </a:lnTo>
                <a:cubicBezTo>
                  <a:pt x="401213" y="45543"/>
                  <a:pt x="395524" y="30294"/>
                  <a:pt x="384936" y="18858"/>
                </a:cubicBezTo>
                <a:cubicBezTo>
                  <a:pt x="374191" y="7422"/>
                  <a:pt x="359494" y="592"/>
                  <a:pt x="343852" y="115"/>
                </a:cubicBezTo>
                <a:lnTo>
                  <a:pt x="57049" y="115"/>
                </a:lnTo>
                <a:cubicBezTo>
                  <a:pt x="41405" y="592"/>
                  <a:pt x="26709" y="7422"/>
                  <a:pt x="15964" y="18858"/>
                </a:cubicBezTo>
                <a:cubicBezTo>
                  <a:pt x="5223" y="30274"/>
                  <a:pt x="-475" y="45568"/>
                  <a:pt x="162" y="61268"/>
                </a:cubicBezTo>
                <a:lnTo>
                  <a:pt x="162" y="799710"/>
                </a:lnTo>
                <a:cubicBezTo>
                  <a:pt x="952" y="795582"/>
                  <a:pt x="1901" y="791611"/>
                  <a:pt x="2691" y="787480"/>
                </a:cubicBezTo>
                <a:cubicBezTo>
                  <a:pt x="4903" y="776361"/>
                  <a:pt x="7273" y="765083"/>
                  <a:pt x="9485" y="753965"/>
                </a:cubicBezTo>
                <a:cubicBezTo>
                  <a:pt x="12804" y="737286"/>
                  <a:pt x="16280" y="720768"/>
                  <a:pt x="19599" y="704089"/>
                </a:cubicBezTo>
                <a:cubicBezTo>
                  <a:pt x="23707" y="683599"/>
                  <a:pt x="27973" y="663110"/>
                  <a:pt x="32082" y="642777"/>
                </a:cubicBezTo>
                <a:cubicBezTo>
                  <a:pt x="36664" y="620064"/>
                  <a:pt x="41247" y="597510"/>
                  <a:pt x="45829" y="574796"/>
                </a:cubicBezTo>
                <a:cubicBezTo>
                  <a:pt x="50570" y="551605"/>
                  <a:pt x="55311" y="528256"/>
                  <a:pt x="60051" y="505065"/>
                </a:cubicBezTo>
                <a:cubicBezTo>
                  <a:pt x="64634" y="482826"/>
                  <a:pt x="69058" y="460589"/>
                  <a:pt x="73641" y="438353"/>
                </a:cubicBezTo>
                <a:cubicBezTo>
                  <a:pt x="77907" y="417226"/>
                  <a:pt x="82332" y="395941"/>
                  <a:pt x="86598" y="374817"/>
                </a:cubicBezTo>
                <a:cubicBezTo>
                  <a:pt x="90548" y="354645"/>
                  <a:pt x="94183" y="334473"/>
                  <a:pt x="97818" y="314140"/>
                </a:cubicBezTo>
                <a:cubicBezTo>
                  <a:pt x="100978" y="296668"/>
                  <a:pt x="104454" y="277925"/>
                  <a:pt x="114725" y="262994"/>
                </a:cubicBezTo>
                <a:cubicBezTo>
                  <a:pt x="124997" y="247904"/>
                  <a:pt x="142695" y="240439"/>
                  <a:pt x="160393" y="238533"/>
                </a:cubicBezTo>
                <a:cubicBezTo>
                  <a:pt x="179039" y="236468"/>
                  <a:pt x="197843" y="237580"/>
                  <a:pt x="216489" y="237897"/>
                </a:cubicBezTo>
                <a:cubicBezTo>
                  <a:pt x="259628" y="238533"/>
                  <a:pt x="302767" y="238215"/>
                  <a:pt x="345907" y="238215"/>
                </a:cubicBezTo>
                <a:lnTo>
                  <a:pt x="800522" y="238215"/>
                </a:lnTo>
                <a:lnTo>
                  <a:pt x="800683" y="238215"/>
                </a:lnTo>
                <a:moveTo>
                  <a:pt x="758016" y="849903"/>
                </a:moveTo>
                <a:cubicBezTo>
                  <a:pt x="750591" y="850381"/>
                  <a:pt x="742848" y="849903"/>
                  <a:pt x="735894" y="849903"/>
                </a:cubicBezTo>
                <a:cubicBezTo>
                  <a:pt x="725149" y="849903"/>
                  <a:pt x="714247" y="849586"/>
                  <a:pt x="703501" y="849746"/>
                </a:cubicBezTo>
                <a:cubicBezTo>
                  <a:pt x="694336" y="849746"/>
                  <a:pt x="685328" y="849903"/>
                  <a:pt x="676163" y="849903"/>
                </a:cubicBezTo>
                <a:lnTo>
                  <a:pt x="46145" y="849903"/>
                </a:lnTo>
                <a:cubicBezTo>
                  <a:pt x="46936" y="846092"/>
                  <a:pt x="47568" y="842439"/>
                  <a:pt x="48358" y="838628"/>
                </a:cubicBezTo>
                <a:cubicBezTo>
                  <a:pt x="50412" y="828302"/>
                  <a:pt x="52308" y="817978"/>
                  <a:pt x="54362" y="807652"/>
                </a:cubicBezTo>
                <a:cubicBezTo>
                  <a:pt x="57365" y="792245"/>
                  <a:pt x="60367" y="776679"/>
                  <a:pt x="63211" y="761272"/>
                </a:cubicBezTo>
                <a:cubicBezTo>
                  <a:pt x="66846" y="742052"/>
                  <a:pt x="70638" y="722992"/>
                  <a:pt x="74273" y="703772"/>
                </a:cubicBezTo>
                <a:cubicBezTo>
                  <a:pt x="78381" y="682330"/>
                  <a:pt x="82490" y="660886"/>
                  <a:pt x="86598" y="639284"/>
                </a:cubicBezTo>
                <a:cubicBezTo>
                  <a:pt x="90865" y="616887"/>
                  <a:pt x="95131" y="594491"/>
                  <a:pt x="99556" y="572255"/>
                </a:cubicBezTo>
                <a:cubicBezTo>
                  <a:pt x="103822" y="550493"/>
                  <a:pt x="107931" y="528574"/>
                  <a:pt x="112197" y="506812"/>
                </a:cubicBezTo>
                <a:cubicBezTo>
                  <a:pt x="120414" y="464243"/>
                  <a:pt x="128315" y="421514"/>
                  <a:pt x="136058" y="378788"/>
                </a:cubicBezTo>
                <a:cubicBezTo>
                  <a:pt x="140641" y="354007"/>
                  <a:pt x="141430" y="324941"/>
                  <a:pt x="158180" y="304610"/>
                </a:cubicBezTo>
                <a:cubicBezTo>
                  <a:pt x="177301" y="281260"/>
                  <a:pt x="211274" y="282531"/>
                  <a:pt x="238612" y="283802"/>
                </a:cubicBezTo>
                <a:cubicBezTo>
                  <a:pt x="275430" y="285390"/>
                  <a:pt x="312564" y="283961"/>
                  <a:pt x="349384" y="283961"/>
                </a:cubicBezTo>
                <a:lnTo>
                  <a:pt x="793254" y="283961"/>
                </a:lnTo>
                <a:cubicBezTo>
                  <a:pt x="813639" y="283961"/>
                  <a:pt x="834498" y="282690"/>
                  <a:pt x="854883" y="284278"/>
                </a:cubicBezTo>
                <a:cubicBezTo>
                  <a:pt x="872422" y="285708"/>
                  <a:pt x="890753" y="292062"/>
                  <a:pt x="902447" y="305881"/>
                </a:cubicBezTo>
                <a:cubicBezTo>
                  <a:pt x="912875" y="318429"/>
                  <a:pt x="915877" y="335108"/>
                  <a:pt x="913980" y="350991"/>
                </a:cubicBezTo>
                <a:cubicBezTo>
                  <a:pt x="911452" y="371641"/>
                  <a:pt x="904815" y="392288"/>
                  <a:pt x="900075" y="412460"/>
                </a:cubicBezTo>
                <a:cubicBezTo>
                  <a:pt x="895018" y="433744"/>
                  <a:pt x="890122" y="455189"/>
                  <a:pt x="885379" y="476634"/>
                </a:cubicBezTo>
                <a:cubicBezTo>
                  <a:pt x="878902" y="505700"/>
                  <a:pt x="872105" y="534769"/>
                  <a:pt x="865468" y="563835"/>
                </a:cubicBezTo>
                <a:cubicBezTo>
                  <a:pt x="859623" y="589251"/>
                  <a:pt x="853778" y="614823"/>
                  <a:pt x="847929" y="640236"/>
                </a:cubicBezTo>
                <a:cubicBezTo>
                  <a:pt x="838289" y="682487"/>
                  <a:pt x="829124" y="724739"/>
                  <a:pt x="819959" y="766990"/>
                </a:cubicBezTo>
                <a:cubicBezTo>
                  <a:pt x="816168" y="784464"/>
                  <a:pt x="812059" y="802572"/>
                  <a:pt x="804000" y="818613"/>
                </a:cubicBezTo>
                <a:cubicBezTo>
                  <a:pt x="796888" y="832750"/>
                  <a:pt x="783615" y="844663"/>
                  <a:pt x="768130" y="848634"/>
                </a:cubicBezTo>
                <a:cubicBezTo>
                  <a:pt x="764653" y="849269"/>
                  <a:pt x="761336" y="849746"/>
                  <a:pt x="758016" y="849903"/>
                </a:cubicBezTo>
              </a:path>
            </a:pathLst>
          </a:custGeom>
          <a:solidFill>
            <a:srgbClr val="FFFFFF"/>
          </a:solidFill>
          <a:ln w="32667" cap="flat">
            <a:noFill/>
            <a:prstDash val="solid"/>
            <a:miter/>
          </a:ln>
          <a:effectLst>
            <a:outerShdw blurRad="101600" dist="38100" dir="2700000" algn="tl" rotWithShape="0">
              <a:schemeClr val="accent2">
                <a:lumMod val="75000"/>
                <a:alpha val="25000"/>
              </a:schemeClr>
            </a:outerShdw>
          </a:effectLst>
        </p:spPr>
        <p:txBody>
          <a:bodyPr rot="0" spcFirstLastPara="0" vertOverflow="overflow" horzOverflow="overflow" vert="horz" wrap="square" lIns="84433" tIns="42216" rIns="84433" bIns="42216"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l">
              <a:buClrTx/>
              <a:buSzTx/>
              <a:buFontTx/>
            </a:pPr>
            <a:endParaRPr lang="zh-CN" altLang="en-US" sz="1660">
              <a:solidFill>
                <a:schemeClr val="tx1"/>
              </a:solidFill>
              <a:sym typeface="+mn-ea"/>
            </a:endParaRPr>
          </a:p>
        </p:txBody>
      </p:sp>
      <p:sp>
        <p:nvSpPr>
          <p:cNvPr id="11" name="任意多边形: 形状 46"/>
          <p:cNvSpPr/>
          <p:nvPr>
            <p:custDataLst>
              <p:tags r:id="rId29"/>
            </p:custDataLst>
          </p:nvPr>
        </p:nvSpPr>
        <p:spPr>
          <a:xfrm>
            <a:off x="3152219" y="4789840"/>
            <a:ext cx="220949" cy="220531"/>
          </a:xfrm>
          <a:custGeom>
            <a:avLst/>
            <a:gdLst>
              <a:gd name="connsiteX0" fmla="*/ 527916 w 914458"/>
              <a:gd name="connsiteY0" fmla="*/ 517737 h 912736"/>
              <a:gd name="connsiteX1" fmla="*/ 798801 w 914458"/>
              <a:gd name="connsiteY1" fmla="*/ 517737 h 912736"/>
              <a:gd name="connsiteX2" fmla="*/ 862359 w 914458"/>
              <a:gd name="connsiteY2" fmla="*/ 580815 h 912736"/>
              <a:gd name="connsiteX3" fmla="*/ 862359 w 914458"/>
              <a:gd name="connsiteY3" fmla="*/ 849658 h 912736"/>
              <a:gd name="connsiteX4" fmla="*/ 798801 w 914458"/>
              <a:gd name="connsiteY4" fmla="*/ 912736 h 912736"/>
              <a:gd name="connsiteX5" fmla="*/ 527916 w 914458"/>
              <a:gd name="connsiteY5" fmla="*/ 912736 h 912736"/>
              <a:gd name="connsiteX6" fmla="*/ 464358 w 914458"/>
              <a:gd name="connsiteY6" fmla="*/ 849658 h 912736"/>
              <a:gd name="connsiteX7" fmla="*/ 464358 w 914458"/>
              <a:gd name="connsiteY7" fmla="*/ 580815 h 912736"/>
              <a:gd name="connsiteX8" fmla="*/ 527916 w 914458"/>
              <a:gd name="connsiteY8" fmla="*/ 517737 h 912736"/>
              <a:gd name="connsiteX9" fmla="*/ 63558 w 914458"/>
              <a:gd name="connsiteY9" fmla="*/ 517737 h 912736"/>
              <a:gd name="connsiteX10" fmla="*/ 334443 w 914458"/>
              <a:gd name="connsiteY10" fmla="*/ 517737 h 912736"/>
              <a:gd name="connsiteX11" fmla="*/ 398000 w 914458"/>
              <a:gd name="connsiteY11" fmla="*/ 580815 h 912736"/>
              <a:gd name="connsiteX12" fmla="*/ 398000 w 914458"/>
              <a:gd name="connsiteY12" fmla="*/ 849658 h 912736"/>
              <a:gd name="connsiteX13" fmla="*/ 334443 w 914458"/>
              <a:gd name="connsiteY13" fmla="*/ 912736 h 912736"/>
              <a:gd name="connsiteX14" fmla="*/ 63558 w 914458"/>
              <a:gd name="connsiteY14" fmla="*/ 912736 h 912736"/>
              <a:gd name="connsiteX15" fmla="*/ 0 w 914458"/>
              <a:gd name="connsiteY15" fmla="*/ 849658 h 912736"/>
              <a:gd name="connsiteX16" fmla="*/ 0 w 914458"/>
              <a:gd name="connsiteY16" fmla="*/ 580815 h 912736"/>
              <a:gd name="connsiteX17" fmla="*/ 63558 w 914458"/>
              <a:gd name="connsiteY17" fmla="*/ 517737 h 912736"/>
              <a:gd name="connsiteX18" fmla="*/ 671107 w 914458"/>
              <a:gd name="connsiteY18" fmla="*/ 152260 h 912736"/>
              <a:gd name="connsiteX19" fmla="*/ 581236 w 914458"/>
              <a:gd name="connsiteY19" fmla="*/ 241453 h 912736"/>
              <a:gd name="connsiteX20" fmla="*/ 671107 w 914458"/>
              <a:gd name="connsiteY20" fmla="*/ 330648 h 912736"/>
              <a:gd name="connsiteX21" fmla="*/ 760980 w 914458"/>
              <a:gd name="connsiteY21" fmla="*/ 241453 h 912736"/>
              <a:gd name="connsiteX22" fmla="*/ 63558 w 914458"/>
              <a:gd name="connsiteY22" fmla="*/ 56882 h 912736"/>
              <a:gd name="connsiteX23" fmla="*/ 334443 w 914458"/>
              <a:gd name="connsiteY23" fmla="*/ 56882 h 912736"/>
              <a:gd name="connsiteX24" fmla="*/ 398000 w 914458"/>
              <a:gd name="connsiteY24" fmla="*/ 119961 h 912736"/>
              <a:gd name="connsiteX25" fmla="*/ 398000 w 914458"/>
              <a:gd name="connsiteY25" fmla="*/ 388805 h 912736"/>
              <a:gd name="connsiteX26" fmla="*/ 334443 w 914458"/>
              <a:gd name="connsiteY26" fmla="*/ 451883 h 912736"/>
              <a:gd name="connsiteX27" fmla="*/ 63558 w 914458"/>
              <a:gd name="connsiteY27" fmla="*/ 451883 h 912736"/>
              <a:gd name="connsiteX28" fmla="*/ 0 w 914458"/>
              <a:gd name="connsiteY28" fmla="*/ 388805 h 912736"/>
              <a:gd name="connsiteX29" fmla="*/ 0 w 914458"/>
              <a:gd name="connsiteY29" fmla="*/ 119961 h 912736"/>
              <a:gd name="connsiteX30" fmla="*/ 63558 w 914458"/>
              <a:gd name="connsiteY30" fmla="*/ 56882 h 912736"/>
              <a:gd name="connsiteX31" fmla="*/ 671045 w 914458"/>
              <a:gd name="connsiteY31" fmla="*/ 0 h 912736"/>
              <a:gd name="connsiteX32" fmla="*/ 715980 w 914458"/>
              <a:gd name="connsiteY32" fmla="*/ 18469 h 912736"/>
              <a:gd name="connsiteX33" fmla="*/ 716042 w 914458"/>
              <a:gd name="connsiteY33" fmla="*/ 18469 h 912736"/>
              <a:gd name="connsiteX34" fmla="*/ 895851 w 914458"/>
              <a:gd name="connsiteY34" fmla="*/ 196856 h 912736"/>
              <a:gd name="connsiteX35" fmla="*/ 895851 w 914458"/>
              <a:gd name="connsiteY35" fmla="*/ 286050 h 912736"/>
              <a:gd name="connsiteX36" fmla="*/ 716042 w 914458"/>
              <a:gd name="connsiteY36" fmla="*/ 464499 h 912736"/>
              <a:gd name="connsiteX37" fmla="*/ 626172 w 914458"/>
              <a:gd name="connsiteY37" fmla="*/ 464499 h 912736"/>
              <a:gd name="connsiteX38" fmla="*/ 446428 w 914458"/>
              <a:gd name="connsiteY38" fmla="*/ 286050 h 912736"/>
              <a:gd name="connsiteX39" fmla="*/ 446428 w 914458"/>
              <a:gd name="connsiteY39" fmla="*/ 196856 h 912736"/>
              <a:gd name="connsiteX40" fmla="*/ 626110 w 914458"/>
              <a:gd name="connsiteY40" fmla="*/ 18469 h 912736"/>
              <a:gd name="connsiteX41" fmla="*/ 671045 w 914458"/>
              <a:gd name="connsiteY41" fmla="*/ 0 h 91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914458" h="912736">
                <a:moveTo>
                  <a:pt x="527916" y="517737"/>
                </a:moveTo>
                <a:lnTo>
                  <a:pt x="798801" y="517737"/>
                </a:lnTo>
                <a:cubicBezTo>
                  <a:pt x="833904" y="517737"/>
                  <a:pt x="862359" y="545977"/>
                  <a:pt x="862359" y="580815"/>
                </a:cubicBezTo>
                <a:lnTo>
                  <a:pt x="862359" y="849658"/>
                </a:lnTo>
                <a:cubicBezTo>
                  <a:pt x="862359" y="884496"/>
                  <a:pt x="833904" y="912736"/>
                  <a:pt x="798801" y="912736"/>
                </a:cubicBezTo>
                <a:lnTo>
                  <a:pt x="527916" y="912736"/>
                </a:lnTo>
                <a:cubicBezTo>
                  <a:pt x="492813" y="912736"/>
                  <a:pt x="464358" y="884496"/>
                  <a:pt x="464358" y="849658"/>
                </a:cubicBezTo>
                <a:lnTo>
                  <a:pt x="464358" y="580815"/>
                </a:lnTo>
                <a:cubicBezTo>
                  <a:pt x="464358" y="545977"/>
                  <a:pt x="492813" y="517737"/>
                  <a:pt x="527916" y="517737"/>
                </a:cubicBezTo>
                <a:close/>
                <a:moveTo>
                  <a:pt x="63558" y="517737"/>
                </a:moveTo>
                <a:lnTo>
                  <a:pt x="334443" y="517737"/>
                </a:lnTo>
                <a:cubicBezTo>
                  <a:pt x="369545" y="517737"/>
                  <a:pt x="398000" y="545977"/>
                  <a:pt x="398000" y="580815"/>
                </a:cubicBezTo>
                <a:lnTo>
                  <a:pt x="398000" y="849658"/>
                </a:lnTo>
                <a:cubicBezTo>
                  <a:pt x="398000" y="884496"/>
                  <a:pt x="369545" y="912736"/>
                  <a:pt x="334443" y="912736"/>
                </a:cubicBezTo>
                <a:lnTo>
                  <a:pt x="63558" y="912736"/>
                </a:lnTo>
                <a:cubicBezTo>
                  <a:pt x="28456" y="912736"/>
                  <a:pt x="0" y="884496"/>
                  <a:pt x="0" y="849658"/>
                </a:cubicBezTo>
                <a:lnTo>
                  <a:pt x="0" y="580815"/>
                </a:lnTo>
                <a:cubicBezTo>
                  <a:pt x="0" y="545977"/>
                  <a:pt x="28456" y="517737"/>
                  <a:pt x="63558" y="517737"/>
                </a:cubicBezTo>
                <a:close/>
                <a:moveTo>
                  <a:pt x="671107" y="152260"/>
                </a:moveTo>
                <a:lnTo>
                  <a:pt x="581236" y="241453"/>
                </a:lnTo>
                <a:lnTo>
                  <a:pt x="671107" y="330648"/>
                </a:lnTo>
                <a:lnTo>
                  <a:pt x="760980" y="241453"/>
                </a:lnTo>
                <a:close/>
                <a:moveTo>
                  <a:pt x="63558" y="56882"/>
                </a:moveTo>
                <a:lnTo>
                  <a:pt x="334443" y="56882"/>
                </a:lnTo>
                <a:cubicBezTo>
                  <a:pt x="369545" y="56882"/>
                  <a:pt x="398000" y="85124"/>
                  <a:pt x="398000" y="119961"/>
                </a:cubicBezTo>
                <a:lnTo>
                  <a:pt x="398000" y="388805"/>
                </a:lnTo>
                <a:cubicBezTo>
                  <a:pt x="398000" y="423640"/>
                  <a:pt x="369545" y="451883"/>
                  <a:pt x="334443" y="451883"/>
                </a:cubicBezTo>
                <a:lnTo>
                  <a:pt x="63558" y="451883"/>
                </a:lnTo>
                <a:cubicBezTo>
                  <a:pt x="28456" y="451883"/>
                  <a:pt x="0" y="423640"/>
                  <a:pt x="0" y="388805"/>
                </a:cubicBezTo>
                <a:lnTo>
                  <a:pt x="0" y="119961"/>
                </a:lnTo>
                <a:cubicBezTo>
                  <a:pt x="0" y="85124"/>
                  <a:pt x="28456" y="56882"/>
                  <a:pt x="63558" y="56882"/>
                </a:cubicBezTo>
                <a:close/>
                <a:moveTo>
                  <a:pt x="671045" y="0"/>
                </a:moveTo>
                <a:cubicBezTo>
                  <a:pt x="687307" y="0"/>
                  <a:pt x="703570" y="6156"/>
                  <a:pt x="715980" y="18469"/>
                </a:cubicBezTo>
                <a:lnTo>
                  <a:pt x="716042" y="18469"/>
                </a:lnTo>
                <a:lnTo>
                  <a:pt x="895851" y="196856"/>
                </a:lnTo>
                <a:cubicBezTo>
                  <a:pt x="920661" y="221489"/>
                  <a:pt x="920661" y="261417"/>
                  <a:pt x="895851" y="286050"/>
                </a:cubicBezTo>
                <a:lnTo>
                  <a:pt x="716042" y="464499"/>
                </a:lnTo>
                <a:cubicBezTo>
                  <a:pt x="691222" y="489126"/>
                  <a:pt x="650991" y="489126"/>
                  <a:pt x="626172" y="464499"/>
                </a:cubicBezTo>
                <a:lnTo>
                  <a:pt x="446428" y="286050"/>
                </a:lnTo>
                <a:cubicBezTo>
                  <a:pt x="421618" y="261417"/>
                  <a:pt x="421618" y="221489"/>
                  <a:pt x="446428" y="196856"/>
                </a:cubicBezTo>
                <a:lnTo>
                  <a:pt x="626110" y="18469"/>
                </a:lnTo>
                <a:cubicBezTo>
                  <a:pt x="638520" y="6156"/>
                  <a:pt x="654782" y="0"/>
                  <a:pt x="671045" y="0"/>
                </a:cubicBezTo>
                <a:close/>
              </a:path>
            </a:pathLst>
          </a:custGeom>
          <a:solidFill>
            <a:srgbClr val="FFFFFF"/>
          </a:solidFill>
          <a:ln w="32667" cap="flat">
            <a:noFill/>
            <a:prstDash val="solid"/>
            <a:miter/>
          </a:ln>
          <a:effectLst>
            <a:outerShdw blurRad="101600" dist="38100" dir="2700000" algn="tl" rotWithShape="0">
              <a:schemeClr val="accent1">
                <a:lumMod val="75000"/>
                <a:alpha val="25000"/>
              </a:schemeClr>
            </a:outerShdw>
          </a:effectLst>
        </p:spPr>
        <p:txBody>
          <a:bodyPr rot="0" spcFirstLastPara="0" vertOverflow="overflow" horzOverflow="overflow" vert="horz" wrap="square" lIns="84433" tIns="42216" rIns="84433" bIns="42216"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660">
              <a:solidFill>
                <a:schemeClr val="tx1"/>
              </a:solidFill>
            </a:endParaRPr>
          </a:p>
        </p:txBody>
      </p:sp>
    </p:spTree>
    <p:custDataLst>
      <p:tags r:id="rId30"/>
    </p:custData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矩形 3"/>
          <p:cNvSpPr>
            <a:spLocks noChangeArrowheads="1"/>
          </p:cNvSpPr>
          <p:nvPr/>
        </p:nvSpPr>
        <p:spPr bwMode="auto">
          <a:xfrm>
            <a:off x="4140200" y="1628775"/>
            <a:ext cx="4359275" cy="3584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Verdana" panose="020B0604030504040204" pitchFamily="34" charset="0"/>
                <a:ea typeface="宋体" panose="02010600030101010101" pitchFamily="2" charset="-122"/>
              </a:defRPr>
            </a:lvl1pPr>
            <a:lvl2pPr marL="742950" indent="-285750">
              <a:defRPr>
                <a:solidFill>
                  <a:schemeClr val="tx1"/>
                </a:solidFill>
                <a:latin typeface="Verdana" panose="020B0604030504040204" pitchFamily="34" charset="0"/>
                <a:ea typeface="宋体" panose="02010600030101010101" pitchFamily="2" charset="-122"/>
              </a:defRPr>
            </a:lvl2pPr>
            <a:lvl3pPr marL="1143000" indent="-228600">
              <a:defRPr>
                <a:solidFill>
                  <a:schemeClr val="tx1"/>
                </a:solidFill>
                <a:latin typeface="Verdana" panose="020B0604030504040204" pitchFamily="34" charset="0"/>
                <a:ea typeface="宋体" panose="02010600030101010101" pitchFamily="2" charset="-122"/>
              </a:defRPr>
            </a:lvl3pPr>
            <a:lvl4pPr marL="1600200" indent="-228600">
              <a:defRPr>
                <a:solidFill>
                  <a:schemeClr val="tx1"/>
                </a:solidFill>
                <a:latin typeface="Verdana" panose="020B0604030504040204" pitchFamily="34" charset="0"/>
                <a:ea typeface="宋体" panose="02010600030101010101" pitchFamily="2" charset="-122"/>
              </a:defRPr>
            </a:lvl4pPr>
            <a:lvl5pPr marL="2057400" indent="-228600">
              <a:defRPr>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9pPr>
          </a:lstStyle>
          <a:p>
            <a:pPr marL="0" marR="0" lvl="0" indent="0" algn="l" defTabSz="914400" rtl="0" eaLnBrk="0" fontAlgn="base" latinLnBrk="0" hangingPunct="0">
              <a:lnSpc>
                <a:spcPct val="175000"/>
              </a:lnSpc>
              <a:spcBef>
                <a:spcPct val="0"/>
              </a:spcBef>
              <a:spcAft>
                <a:spcPts val="1200"/>
              </a:spcAft>
              <a:buClrTx/>
              <a:buSzTx/>
              <a:buFontTx/>
              <a:buNone/>
              <a:defRPr/>
            </a:pPr>
            <a:r>
              <a:rPr kumimoji="0" lang="zh-CN" altLang="zh-CN" sz="2400" b="0" i="0" u="none" strike="noStrike" kern="1200" cap="none" spc="0" normalizeH="0" baseline="0" noProof="0" dirty="0">
                <a:ln>
                  <a:noFill/>
                </a:ln>
                <a:solidFill>
                  <a:srgbClr val="000000"/>
                </a:solidFill>
                <a:effectLst/>
                <a:uLnTx/>
                <a:uFillTx/>
                <a:latin typeface="黑体" panose="02010609060101010101" pitchFamily="49" charset="-122"/>
                <a:ea typeface="黑体" panose="02010609060101010101" pitchFamily="49" charset="-122"/>
                <a:cs typeface="Times New Roman" panose="02020603050405020304" pitchFamily="18" charset="0"/>
              </a:rPr>
              <a:t>数字化生产</a:t>
            </a:r>
            <a:endParaRPr kumimoji="0" lang="zh-CN" altLang="zh-CN" sz="2400" b="0" i="0" u="none" strike="noStrike" kern="1200" cap="none" spc="0" normalizeH="0" baseline="0" noProof="0" dirty="0">
              <a:ln>
                <a:noFill/>
              </a:ln>
              <a:solidFill>
                <a:srgbClr val="000000"/>
              </a:solidFill>
              <a:effectLst/>
              <a:uLnTx/>
              <a:uFillTx/>
              <a:latin typeface="黑体" panose="02010609060101010101" pitchFamily="49" charset="-122"/>
              <a:ea typeface="黑体" panose="02010609060101010101" pitchFamily="49" charset="-122"/>
              <a:cs typeface="Times New Roman" panose="02020603050405020304" pitchFamily="18" charset="0"/>
            </a:endParaRPr>
          </a:p>
          <a:p>
            <a:pPr marL="360045" marR="0" lvl="1" indent="0" algn="just" defTabSz="914400" rtl="0">
              <a:lnSpc>
                <a:spcPct val="175000"/>
              </a:lnSpc>
              <a:spcBef>
                <a:spcPct val="0"/>
              </a:spcBef>
              <a:spcAft>
                <a:spcPct val="0"/>
              </a:spcAft>
              <a:buClrTx/>
              <a:buSzTx/>
              <a:buFont typeface="Wingdings" panose="05000000000000000000" pitchFamily="2" charset="2"/>
              <a:buChar char="Ø"/>
              <a:defRPr/>
            </a:pPr>
            <a:r>
              <a:rPr kumimoji="1" lang="zh-CN" altLang="en-US" sz="2000" noProof="0" dirty="0">
                <a:ln>
                  <a:noFill/>
                </a:ln>
                <a:effectLst/>
                <a:uLnTx/>
                <a:uFillTx/>
                <a:latin typeface="幼圆" panose="02010509060101010101" pitchFamily="49" charset="-122"/>
                <a:ea typeface="幼圆" panose="02010509060101010101" pitchFamily="49" charset="-122"/>
                <a:sym typeface="+mn-ea"/>
              </a:rPr>
              <a:t>采集多维数据信息</a:t>
            </a:r>
            <a:endParaRPr kumimoji="1" lang="zh-CN" altLang="en-US" sz="2000" noProof="0" dirty="0">
              <a:ln>
                <a:noFill/>
              </a:ln>
              <a:effectLst/>
              <a:uLnTx/>
              <a:uFillTx/>
              <a:latin typeface="幼圆" panose="02010509060101010101" pitchFamily="49" charset="-122"/>
              <a:ea typeface="幼圆" panose="02010509060101010101" pitchFamily="49" charset="-122"/>
              <a:sym typeface="+mn-ea"/>
            </a:endParaRPr>
          </a:p>
          <a:p>
            <a:pPr marL="360045" marR="0" lvl="1" indent="0" algn="just" defTabSz="914400" rtl="0">
              <a:lnSpc>
                <a:spcPct val="175000"/>
              </a:lnSpc>
              <a:spcBef>
                <a:spcPct val="0"/>
              </a:spcBef>
              <a:spcAft>
                <a:spcPct val="0"/>
              </a:spcAft>
              <a:buClrTx/>
              <a:buSzTx/>
              <a:buFont typeface="Wingdings" panose="05000000000000000000" pitchFamily="2" charset="2"/>
              <a:buChar char="Ø"/>
              <a:defRPr/>
            </a:pPr>
            <a:r>
              <a:rPr kumimoji="1" lang="zh-CN" altLang="en-US" sz="2000" b="0" i="0" u="none" strike="noStrike" kern="1200" cap="none" spc="0" normalizeH="0" baseline="0" noProof="0" dirty="0">
                <a:ln>
                  <a:noFill/>
                </a:ln>
                <a:solidFill>
                  <a:schemeClr val="tx1"/>
                </a:solidFill>
                <a:effectLst/>
                <a:uLnTx/>
                <a:uFillTx/>
                <a:latin typeface="幼圆" panose="02010509060101010101" pitchFamily="49" charset="-122"/>
                <a:ea typeface="幼圆" panose="02010509060101010101" pitchFamily="49" charset="-122"/>
                <a:cs typeface="+mn-cs"/>
              </a:rPr>
              <a:t>制订生产计划与排程</a:t>
            </a:r>
            <a:endParaRPr kumimoji="1" lang="zh-CN" altLang="en-US" sz="2000" b="0" i="0" u="none" strike="noStrike" kern="1200" cap="none" spc="0" normalizeH="0" baseline="0" noProof="0" dirty="0">
              <a:ln>
                <a:noFill/>
              </a:ln>
              <a:solidFill>
                <a:schemeClr val="tx1"/>
              </a:solidFill>
              <a:effectLst/>
              <a:uLnTx/>
              <a:uFillTx/>
              <a:latin typeface="幼圆" panose="02010509060101010101" pitchFamily="49" charset="-122"/>
              <a:ea typeface="幼圆" panose="02010509060101010101" pitchFamily="49" charset="-122"/>
              <a:cs typeface="+mn-cs"/>
            </a:endParaRPr>
          </a:p>
          <a:p>
            <a:pPr marL="360045" marR="0" lvl="1" indent="0" algn="just" defTabSz="914400" rtl="0">
              <a:lnSpc>
                <a:spcPct val="175000"/>
              </a:lnSpc>
              <a:spcBef>
                <a:spcPct val="0"/>
              </a:spcBef>
              <a:spcAft>
                <a:spcPct val="0"/>
              </a:spcAft>
              <a:buClrTx/>
              <a:buSzTx/>
              <a:buFont typeface="Wingdings" panose="05000000000000000000" pitchFamily="2" charset="2"/>
              <a:buChar char="Ø"/>
              <a:defRPr/>
            </a:pPr>
            <a:r>
              <a:rPr kumimoji="1" lang="zh-CN" altLang="en-US" sz="2000" b="0" i="0" u="none" strike="noStrike" kern="1200" cap="none" spc="0" normalizeH="0" baseline="0" noProof="0" dirty="0">
                <a:ln>
                  <a:noFill/>
                </a:ln>
                <a:solidFill>
                  <a:schemeClr val="tx1"/>
                </a:solidFill>
                <a:effectLst/>
                <a:uLnTx/>
                <a:uFillTx/>
                <a:latin typeface="幼圆" panose="02010509060101010101" pitchFamily="49" charset="-122"/>
                <a:ea typeface="幼圆" panose="02010509060101010101" pitchFamily="49" charset="-122"/>
                <a:cs typeface="+mn-cs"/>
              </a:rPr>
              <a:t>智能生产执行与控制</a:t>
            </a:r>
            <a:endParaRPr kumimoji="1" lang="zh-CN" altLang="en-US" sz="2000" b="0" i="0" u="none" strike="noStrike" kern="1200" cap="none" spc="0" normalizeH="0" baseline="0" noProof="0" dirty="0">
              <a:ln>
                <a:noFill/>
              </a:ln>
              <a:solidFill>
                <a:schemeClr val="tx1"/>
              </a:solidFill>
              <a:effectLst/>
              <a:uLnTx/>
              <a:uFillTx/>
              <a:latin typeface="幼圆" panose="02010509060101010101" pitchFamily="49" charset="-122"/>
              <a:ea typeface="幼圆" panose="02010509060101010101" pitchFamily="49" charset="-122"/>
              <a:cs typeface="+mn-cs"/>
            </a:endParaRPr>
          </a:p>
          <a:p>
            <a:pPr marL="360045" marR="0" lvl="1" indent="0" algn="just" defTabSz="914400" rtl="0">
              <a:lnSpc>
                <a:spcPct val="175000"/>
              </a:lnSpc>
              <a:spcBef>
                <a:spcPct val="0"/>
              </a:spcBef>
              <a:spcAft>
                <a:spcPct val="0"/>
              </a:spcAft>
              <a:buClrTx/>
              <a:buSzTx/>
              <a:buFont typeface="Wingdings" panose="05000000000000000000" pitchFamily="2" charset="2"/>
              <a:buChar char="Ø"/>
              <a:defRPr/>
            </a:pPr>
            <a:r>
              <a:rPr kumimoji="1" lang="zh-CN" altLang="en-US" sz="2000" b="0" i="0" u="none" strike="noStrike" kern="1200" cap="none" spc="0" normalizeH="0" baseline="0" noProof="0" dirty="0">
                <a:ln>
                  <a:noFill/>
                </a:ln>
                <a:solidFill>
                  <a:schemeClr val="tx1"/>
                </a:solidFill>
                <a:effectLst/>
                <a:uLnTx/>
                <a:uFillTx/>
                <a:latin typeface="幼圆" panose="02010509060101010101" pitchFamily="49" charset="-122"/>
                <a:ea typeface="幼圆" panose="02010509060101010101" pitchFamily="49" charset="-122"/>
                <a:cs typeface="+mn-cs"/>
              </a:rPr>
              <a:t>全局动态优化决策</a:t>
            </a:r>
            <a:endParaRPr kumimoji="1" lang="zh-CN" altLang="en-US" sz="2000" b="0" i="0" u="none" strike="noStrike" kern="1200" cap="none" spc="0" normalizeH="0" baseline="0" noProof="0" dirty="0">
              <a:ln>
                <a:noFill/>
              </a:ln>
              <a:solidFill>
                <a:schemeClr val="tx1"/>
              </a:solidFill>
              <a:effectLst/>
              <a:uLnTx/>
              <a:uFillTx/>
              <a:latin typeface="幼圆" panose="02010509060101010101" pitchFamily="49" charset="-122"/>
              <a:ea typeface="幼圆" panose="02010509060101010101" pitchFamily="49" charset="-122"/>
              <a:cs typeface="+mn-cs"/>
            </a:endParaRPr>
          </a:p>
          <a:p>
            <a:pPr marL="360045" marR="0" lvl="1" indent="0" algn="just" defTabSz="914400" rtl="0">
              <a:lnSpc>
                <a:spcPct val="175000"/>
              </a:lnSpc>
              <a:spcBef>
                <a:spcPct val="0"/>
              </a:spcBef>
              <a:spcAft>
                <a:spcPct val="0"/>
              </a:spcAft>
              <a:buClrTx/>
              <a:buSzTx/>
              <a:buFont typeface="Wingdings" panose="05000000000000000000" pitchFamily="2" charset="2"/>
              <a:buChar char="Ø"/>
              <a:defRPr/>
            </a:pPr>
            <a:r>
              <a:rPr kumimoji="1" lang="zh-CN" altLang="en-US" sz="2000" b="0" i="0" u="none" strike="noStrike" kern="1200" cap="none" spc="0" normalizeH="0" baseline="0" noProof="0" dirty="0">
                <a:ln>
                  <a:noFill/>
                </a:ln>
                <a:solidFill>
                  <a:schemeClr val="tx1"/>
                </a:solidFill>
                <a:effectLst/>
                <a:uLnTx/>
                <a:uFillTx/>
                <a:latin typeface="幼圆" panose="02010509060101010101" pitchFamily="49" charset="-122"/>
                <a:ea typeface="幼圆" panose="02010509060101010101" pitchFamily="49" charset="-122"/>
                <a:cs typeface="+mn-cs"/>
              </a:rPr>
              <a:t>大规模定制的实施</a:t>
            </a:r>
            <a:endParaRPr kumimoji="1" lang="zh-CN" altLang="en-US" sz="2000" b="0" i="0" u="none" strike="noStrike" kern="1200" cap="none" spc="0" normalizeH="0" baseline="0" noProof="0" dirty="0">
              <a:ln>
                <a:noFill/>
              </a:ln>
              <a:solidFill>
                <a:schemeClr val="tx1"/>
              </a:solidFill>
              <a:effectLst/>
              <a:uLnTx/>
              <a:uFillTx/>
              <a:latin typeface="幼圆" panose="02010509060101010101" pitchFamily="49" charset="-122"/>
              <a:ea typeface="幼圆" panose="02010509060101010101" pitchFamily="49" charset="-122"/>
              <a:cs typeface="+mn-cs"/>
            </a:endParaRPr>
          </a:p>
        </p:txBody>
      </p:sp>
      <p:sp>
        <p:nvSpPr>
          <p:cNvPr id="3" name="矩形 2"/>
          <p:cNvSpPr/>
          <p:nvPr/>
        </p:nvSpPr>
        <p:spPr>
          <a:xfrm>
            <a:off x="0" y="0"/>
            <a:ext cx="9129713" cy="112553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4" name="矩形 3"/>
          <p:cNvSpPr/>
          <p:nvPr/>
        </p:nvSpPr>
        <p:spPr>
          <a:xfrm>
            <a:off x="14288" y="6294438"/>
            <a:ext cx="4845050" cy="56197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cxnSp>
        <p:nvCxnSpPr>
          <p:cNvPr id="6" name="直接连接符 5"/>
          <p:cNvCxnSpPr/>
          <p:nvPr/>
        </p:nvCxnSpPr>
        <p:spPr>
          <a:xfrm>
            <a:off x="3707130" y="1340485"/>
            <a:ext cx="10795" cy="4009390"/>
          </a:xfrm>
          <a:prstGeom prst="line">
            <a:avLst/>
          </a:prstGeom>
          <a:ln w="88900" cmpd="thinThick">
            <a:solidFill>
              <a:srgbClr val="FF0000"/>
            </a:solidFill>
          </a:ln>
        </p:spPr>
        <p:style>
          <a:lnRef idx="1">
            <a:schemeClr val="accent1"/>
          </a:lnRef>
          <a:fillRef idx="0">
            <a:schemeClr val="accent1"/>
          </a:fillRef>
          <a:effectRef idx="0">
            <a:schemeClr val="accent1"/>
          </a:effectRef>
          <a:fontRef idx="minor">
            <a:schemeClr val="tx1"/>
          </a:fontRef>
        </p:style>
      </p:cxnSp>
      <p:sp>
        <p:nvSpPr>
          <p:cNvPr id="6150" name="矩形 3"/>
          <p:cNvSpPr/>
          <p:nvPr/>
        </p:nvSpPr>
        <p:spPr>
          <a:xfrm>
            <a:off x="467043" y="2741613"/>
            <a:ext cx="3240087" cy="796290"/>
          </a:xfrm>
          <a:prstGeom prst="rect">
            <a:avLst/>
          </a:prstGeom>
          <a:noFill/>
          <a:ln w="9525">
            <a:noFill/>
          </a:ln>
        </p:spPr>
        <p:txBody>
          <a:bodyPr>
            <a:spAutoFit/>
          </a:bodyPr>
          <a:p>
            <a:pPr algn="ctr">
              <a:lnSpc>
                <a:spcPts val="5500"/>
              </a:lnSpc>
              <a:buNone/>
            </a:pPr>
            <a:r>
              <a:rPr lang="zh-CN" altLang="en-US" sz="4400" dirty="0">
                <a:solidFill>
                  <a:srgbClr val="000000"/>
                </a:solidFill>
                <a:latin typeface="华文琥珀" panose="02010800040101010101" pitchFamily="2" charset="-122"/>
                <a:ea typeface="华文琥珀" panose="02010800040101010101" pitchFamily="2" charset="-122"/>
              </a:rPr>
              <a:t>任务</a:t>
            </a:r>
            <a:r>
              <a:rPr lang="zh-CN" altLang="en-US" sz="4400" dirty="0">
                <a:solidFill>
                  <a:srgbClr val="000000"/>
                </a:solidFill>
                <a:latin typeface="华文琥珀" panose="02010800040101010101" pitchFamily="2" charset="-122"/>
                <a:ea typeface="华文琥珀" panose="02010800040101010101" pitchFamily="2" charset="-122"/>
              </a:rPr>
              <a:t>六</a:t>
            </a:r>
            <a:endParaRPr lang="zh-CN" altLang="en-US" sz="4400" dirty="0">
              <a:solidFill>
                <a:srgbClr val="000000"/>
              </a:solidFill>
              <a:latin typeface="华文琥珀" panose="02010800040101010101" pitchFamily="2" charset="-122"/>
              <a:ea typeface="华文琥珀" panose="02010800040101010101" pitchFamily="2" charset="-122"/>
            </a:endParaRPr>
          </a:p>
        </p:txBody>
      </p:sp>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2290" name="灯片编号占位符 5"/>
          <p:cNvSpPr>
            <a:spLocks noGrp="1"/>
          </p:cNvSpPr>
          <p:nvPr/>
        </p:nvSpPr>
        <p:spPr>
          <a:xfrm>
            <a:off x="107950" y="787400"/>
            <a:ext cx="477838" cy="365125"/>
          </a:xfrm>
          <a:prstGeom prst="rect">
            <a:avLst/>
          </a:prstGeom>
          <a:noFill/>
          <a:ln w="9525">
            <a:noFill/>
          </a:ln>
        </p:spPr>
        <p:txBody>
          <a:bodyPr/>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100" name="文本框 99"/>
          <p:cNvSpPr txBox="1"/>
          <p:nvPr>
            <p:custDataLst>
              <p:tags r:id="rId1"/>
            </p:custDataLst>
          </p:nvPr>
        </p:nvSpPr>
        <p:spPr>
          <a:xfrm>
            <a:off x="755650" y="188595"/>
            <a:ext cx="5080000" cy="521970"/>
          </a:xfrm>
          <a:prstGeom prst="rect">
            <a:avLst/>
          </a:prstGeom>
          <a:noFill/>
          <a:ln w="9525">
            <a:noFill/>
          </a:ln>
        </p:spPr>
        <p:txBody>
          <a:bodyPr>
            <a:spAutoFit/>
          </a:bodyPr>
          <a:p>
            <a:pPr algn="l" eaLnBrk="1" hangingPunct="1">
              <a:buClrTx/>
              <a:buSzTx/>
              <a:buFontTx/>
            </a:pPr>
            <a:r>
              <a:rPr lang="zh-CN" sz="2800" dirty="0">
                <a:ea typeface="微软雅黑" panose="020B0503020204020204" pitchFamily="34" charset="-122"/>
                <a:sym typeface="+mn-ea"/>
              </a:rPr>
              <a:t>采集多维数据信息</a:t>
            </a:r>
            <a:endParaRPr lang="zh-CN" sz="2800" dirty="0">
              <a:ea typeface="微软雅黑" panose="020B0503020204020204" pitchFamily="34" charset="-122"/>
              <a:sym typeface="+mn-ea"/>
            </a:endParaRPr>
          </a:p>
        </p:txBody>
      </p:sp>
      <p:sp>
        <p:nvSpPr>
          <p:cNvPr id="12" name="文本框 11"/>
          <p:cNvSpPr txBox="1"/>
          <p:nvPr/>
        </p:nvSpPr>
        <p:spPr>
          <a:xfrm>
            <a:off x="827405" y="1772285"/>
            <a:ext cx="7394575" cy="3630930"/>
          </a:xfrm>
          <a:prstGeom prst="rect">
            <a:avLst/>
          </a:prstGeom>
        </p:spPr>
        <p:txBody>
          <a:bodyPr wrap="square">
            <a:spAutoFit/>
          </a:bodyPr>
          <a:p>
            <a:pPr marL="285750" indent="-285750" algn="just" defTabSz="266700">
              <a:lnSpc>
                <a:spcPct val="150000"/>
              </a:lnSpc>
              <a:spcBef>
                <a:spcPts val="600"/>
              </a:spcBef>
              <a:spcAft>
                <a:spcPts val="600"/>
              </a:spcAft>
              <a:buFont typeface="Arial" panose="020B0604020202020204" pitchFamily="34" charset="0"/>
              <a:buChar char="•"/>
            </a:pPr>
            <a:r>
              <a:rPr lang="zh-CN" altLang="en-US" sz="2000">
                <a:latin typeface="宋体" panose="02010600030101010101" pitchFamily="2" charset="-122"/>
                <a:ea typeface="宋体" panose="02010600030101010101" pitchFamily="2" charset="-122"/>
              </a:rPr>
              <a:t>实现数字化生产的第一步是采集多维数据，以推动生产过程的数字化和管理流程的智能化。</a:t>
            </a:r>
            <a:endParaRPr lang="zh-CN" altLang="en-US" sz="2000">
              <a:latin typeface="宋体" panose="02010600030101010101" pitchFamily="2" charset="-122"/>
              <a:ea typeface="宋体" panose="02010600030101010101" pitchFamily="2" charset="-122"/>
            </a:endParaRPr>
          </a:p>
          <a:p>
            <a:pPr marL="285750" indent="-285750" algn="just" defTabSz="266700">
              <a:lnSpc>
                <a:spcPct val="150000"/>
              </a:lnSpc>
              <a:spcBef>
                <a:spcPts val="600"/>
              </a:spcBef>
              <a:spcAft>
                <a:spcPts val="600"/>
              </a:spcAft>
              <a:buFont typeface="Arial" panose="020B0604020202020204" pitchFamily="34" charset="0"/>
              <a:buChar char="•"/>
            </a:pPr>
            <a:r>
              <a:rPr lang="zh-CN" altLang="en-US" sz="2000">
                <a:latin typeface="宋体" panose="02010600030101010101" pitchFamily="2" charset="-122"/>
                <a:ea typeface="宋体" panose="02010600030101010101" pitchFamily="2" charset="-122"/>
              </a:rPr>
              <a:t>多维数据涵盖了工厂内外各个维度的信息。内部数据包括原材料、设备、生产线和制造环境等方面，而外部数据包括订单、用户和供应商等信息。</a:t>
            </a:r>
            <a:endParaRPr lang="zh-CN" altLang="en-US" sz="2000">
              <a:latin typeface="宋体" panose="02010600030101010101" pitchFamily="2" charset="-122"/>
              <a:ea typeface="宋体" panose="02010600030101010101" pitchFamily="2" charset="-122"/>
            </a:endParaRPr>
          </a:p>
          <a:p>
            <a:pPr marL="285750" indent="-285750" algn="just" defTabSz="266700">
              <a:lnSpc>
                <a:spcPct val="150000"/>
              </a:lnSpc>
              <a:spcBef>
                <a:spcPts val="600"/>
              </a:spcBef>
              <a:spcAft>
                <a:spcPts val="600"/>
              </a:spcAft>
              <a:buFont typeface="Arial" panose="020B0604020202020204" pitchFamily="34" charset="0"/>
              <a:buChar char="•"/>
            </a:pPr>
            <a:r>
              <a:rPr lang="zh-CN" altLang="en-US" sz="2000">
                <a:latin typeface="宋体" panose="02010600030101010101" pitchFamily="2" charset="-122"/>
                <a:ea typeface="宋体" panose="02010600030101010101" pitchFamily="2" charset="-122"/>
              </a:rPr>
              <a:t>在数据采集的基础上，通过工业互联网的云平台和各种应用，对连接后的数据进行深度分析与挖掘。</a:t>
            </a:r>
            <a:endParaRPr lang="zh-CN" altLang="en-US" sz="2000">
              <a:latin typeface="宋体" panose="02010600030101010101" pitchFamily="2" charset="-122"/>
              <a:ea typeface="宋体" panose="02010600030101010101" pitchFamily="2" charset="-122"/>
            </a:endParaRPr>
          </a:p>
        </p:txBody>
      </p:sp>
    </p:spTree>
    <p:custDataLst>
      <p:tags r:id="rId2"/>
    </p:custData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187" name="Rectangle 3"/>
          <p:cNvSpPr txBox="1"/>
          <p:nvPr/>
        </p:nvSpPr>
        <p:spPr>
          <a:xfrm>
            <a:off x="827088" y="1506538"/>
            <a:ext cx="6000750" cy="571500"/>
          </a:xfrm>
          <a:prstGeom prst="rect">
            <a:avLst/>
          </a:prstGeom>
          <a:noFill/>
          <a:ln w="9525">
            <a:noFill/>
          </a:ln>
        </p:spPr>
        <p:txBody>
          <a:bodyPr/>
          <a:p>
            <a:pPr marL="0" lvl="1" indent="0" eaLnBrk="1" hangingPunct="1">
              <a:buClr>
                <a:schemeClr val="accent2"/>
              </a:buClr>
              <a:buFont typeface="Wingdings" panose="05000000000000000000" pitchFamily="2" charset="2"/>
              <a:buChar char="p"/>
            </a:pPr>
            <a:r>
              <a:rPr lang="en-US" altLang="zh-CN" sz="2400" dirty="0">
                <a:latin typeface="微软雅黑" panose="020B0503020204020204" pitchFamily="34" charset="-122"/>
                <a:ea typeface="微软雅黑" panose="020B0503020204020204" pitchFamily="34" charset="-122"/>
              </a:rPr>
              <a:t> </a:t>
            </a:r>
            <a:r>
              <a:rPr lang="zh-CN" altLang="zh-CN" sz="2400" dirty="0">
                <a:ea typeface="微软雅黑" panose="020B0503020204020204" pitchFamily="34" charset="-122"/>
                <a:sym typeface="+mn-ea"/>
              </a:rPr>
              <a:t>工厂选址的</a:t>
            </a:r>
            <a:r>
              <a:rPr lang="zh-CN" altLang="zh-CN" sz="2400" dirty="0">
                <a:ea typeface="微软雅黑" panose="020B0503020204020204" pitchFamily="34" charset="-122"/>
                <a:sym typeface="+mn-ea"/>
              </a:rPr>
              <a:t>步骤</a:t>
            </a:r>
            <a:endParaRPr lang="zh-CN" altLang="zh-CN" sz="2400" dirty="0">
              <a:ea typeface="微软雅黑" panose="020B0503020204020204" pitchFamily="34" charset="-122"/>
              <a:sym typeface="+mn-ea"/>
            </a:endParaRPr>
          </a:p>
        </p:txBody>
      </p:sp>
      <p:sp>
        <p:nvSpPr>
          <p:cNvPr id="7171" name="TextBox 53"/>
          <p:cNvSpPr txBox="1"/>
          <p:nvPr/>
        </p:nvSpPr>
        <p:spPr>
          <a:xfrm>
            <a:off x="684213" y="260350"/>
            <a:ext cx="1605280" cy="521970"/>
          </a:xfrm>
          <a:prstGeom prst="rect">
            <a:avLst/>
          </a:prstGeom>
          <a:noFill/>
          <a:ln w="9525">
            <a:noFill/>
          </a:ln>
        </p:spPr>
        <p:txBody>
          <a:bodyPr wrap="none">
            <a:spAutoFit/>
          </a:bodyPr>
          <a:p>
            <a:pPr marL="0" lvl="1" algn="l" eaLnBrk="1" hangingPunct="1">
              <a:buClrTx/>
              <a:buSzTx/>
              <a:buFontTx/>
            </a:pPr>
            <a:r>
              <a:rPr lang="zh-CN" altLang="zh-CN" sz="2800" dirty="0">
                <a:ea typeface="微软雅黑" panose="020B0503020204020204" pitchFamily="34" charset="-122"/>
                <a:sym typeface="+mn-ea"/>
              </a:rPr>
              <a:t>工厂选址</a:t>
            </a:r>
            <a:endParaRPr lang="zh-CN" altLang="zh-CN" sz="2800" dirty="0">
              <a:ea typeface="微软雅黑" panose="020B0503020204020204" pitchFamily="34" charset="-122"/>
              <a:sym typeface="+mn-ea"/>
            </a:endParaRPr>
          </a:p>
        </p:txBody>
      </p:sp>
      <p:sp>
        <p:nvSpPr>
          <p:cNvPr id="7172" name="灯片编号占位符 5"/>
          <p:cNvSpPr>
            <a:spLocks noGrp="1"/>
          </p:cNvSpPr>
          <p:nvPr/>
        </p:nvSpPr>
        <p:spPr>
          <a:xfrm>
            <a:off x="107950" y="787400"/>
            <a:ext cx="477838" cy="365125"/>
          </a:xfrm>
          <a:prstGeom prst="rect">
            <a:avLst/>
          </a:prstGeom>
          <a:noFill/>
          <a:ln w="9525">
            <a:noFill/>
          </a:ln>
        </p:spPr>
        <p:txBody>
          <a:bodyPr/>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pic>
        <p:nvPicPr>
          <p:cNvPr id="144" name="图片 144" descr="P105图4-1 选址的具体流程"/>
          <p:cNvPicPr>
            <a:picLocks noChangeAspect="1"/>
          </p:cNvPicPr>
          <p:nvPr/>
        </p:nvPicPr>
        <p:blipFill>
          <a:blip r:embed="rId1"/>
          <a:stretch>
            <a:fillRect/>
          </a:stretch>
        </p:blipFill>
        <p:spPr>
          <a:xfrm>
            <a:off x="5292090" y="332105"/>
            <a:ext cx="3151505" cy="6096635"/>
          </a:xfrm>
          <a:prstGeom prst="rect">
            <a:avLst/>
          </a:prstGeom>
        </p:spPr>
      </p:pic>
    </p:spTree>
    <p:custDataLst>
      <p:tags r:id="rId2"/>
    </p:custData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2290" name="灯片编号占位符 5"/>
          <p:cNvSpPr>
            <a:spLocks noGrp="1"/>
          </p:cNvSpPr>
          <p:nvPr/>
        </p:nvSpPr>
        <p:spPr>
          <a:xfrm>
            <a:off x="107950" y="787400"/>
            <a:ext cx="477838" cy="365125"/>
          </a:xfrm>
          <a:prstGeom prst="rect">
            <a:avLst/>
          </a:prstGeom>
          <a:noFill/>
          <a:ln w="9525">
            <a:noFill/>
          </a:ln>
        </p:spPr>
        <p:txBody>
          <a:bodyPr/>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100" name="文本框 99"/>
          <p:cNvSpPr txBox="1"/>
          <p:nvPr>
            <p:custDataLst>
              <p:tags r:id="rId1"/>
            </p:custDataLst>
          </p:nvPr>
        </p:nvSpPr>
        <p:spPr>
          <a:xfrm>
            <a:off x="755650" y="188595"/>
            <a:ext cx="5080000" cy="521970"/>
          </a:xfrm>
          <a:prstGeom prst="rect">
            <a:avLst/>
          </a:prstGeom>
          <a:noFill/>
          <a:ln w="9525">
            <a:noFill/>
          </a:ln>
        </p:spPr>
        <p:txBody>
          <a:bodyPr>
            <a:spAutoFit/>
          </a:bodyPr>
          <a:p>
            <a:pPr algn="l" eaLnBrk="1" hangingPunct="1">
              <a:buClrTx/>
              <a:buSzTx/>
              <a:buFontTx/>
            </a:pPr>
            <a:r>
              <a:rPr lang="zh-CN" sz="2800" dirty="0">
                <a:ea typeface="微软雅黑" panose="020B0503020204020204" pitchFamily="34" charset="-122"/>
                <a:sym typeface="+mn-ea"/>
              </a:rPr>
              <a:t>制订生产计划与排程</a:t>
            </a:r>
            <a:endParaRPr lang="zh-CN" sz="2800" dirty="0">
              <a:ea typeface="微软雅黑" panose="020B0503020204020204" pitchFamily="34" charset="-122"/>
              <a:sym typeface="+mn-ea"/>
            </a:endParaRPr>
          </a:p>
        </p:txBody>
      </p:sp>
      <p:sp>
        <p:nvSpPr>
          <p:cNvPr id="12" name="文本框 11"/>
          <p:cNvSpPr txBox="1"/>
          <p:nvPr/>
        </p:nvSpPr>
        <p:spPr>
          <a:xfrm>
            <a:off x="827405" y="1700530"/>
            <a:ext cx="7394575" cy="3630930"/>
          </a:xfrm>
          <a:prstGeom prst="rect">
            <a:avLst/>
          </a:prstGeom>
        </p:spPr>
        <p:txBody>
          <a:bodyPr wrap="square">
            <a:spAutoFit/>
          </a:bodyPr>
          <a:p>
            <a:pPr marL="285750" indent="-285750" algn="just" defTabSz="266700">
              <a:lnSpc>
                <a:spcPct val="150000"/>
              </a:lnSpc>
              <a:spcBef>
                <a:spcPts val="600"/>
              </a:spcBef>
              <a:spcAft>
                <a:spcPts val="600"/>
              </a:spcAft>
              <a:buFont typeface="Arial" panose="020B0604020202020204" pitchFamily="34" charset="0"/>
              <a:buChar char="•"/>
            </a:pPr>
            <a:r>
              <a:rPr lang="zh-CN" altLang="en-US" sz="2000">
                <a:latin typeface="宋体" panose="02010600030101010101" pitchFamily="2" charset="-122"/>
                <a:ea typeface="宋体" panose="02010600030101010101" pitchFamily="2" charset="-122"/>
              </a:rPr>
              <a:t>实现数字化生产的第二步是制订生产计划与排程。</a:t>
            </a:r>
            <a:endParaRPr lang="zh-CN" altLang="en-US" sz="2000">
              <a:latin typeface="宋体" panose="02010600030101010101" pitchFamily="2" charset="-122"/>
              <a:ea typeface="宋体" panose="02010600030101010101" pitchFamily="2" charset="-122"/>
            </a:endParaRPr>
          </a:p>
          <a:p>
            <a:pPr marL="285750" indent="-285750" algn="just" defTabSz="266700">
              <a:lnSpc>
                <a:spcPct val="150000"/>
              </a:lnSpc>
              <a:spcBef>
                <a:spcPts val="600"/>
              </a:spcBef>
              <a:spcAft>
                <a:spcPts val="600"/>
              </a:spcAft>
              <a:buFont typeface="Arial" panose="020B0604020202020204" pitchFamily="34" charset="0"/>
              <a:buChar char="•"/>
            </a:pPr>
            <a:r>
              <a:rPr lang="zh-CN" altLang="en-US" sz="2000">
                <a:latin typeface="宋体" panose="02010600030101010101" pitchFamily="2" charset="-122"/>
                <a:ea typeface="宋体" panose="02010600030101010101" pitchFamily="2" charset="-122"/>
              </a:rPr>
              <a:t>生产计划需要考虑产能、工装、设备、人力、班次、工作日历、模具、委外资源、加工批次等约束，以解决有限产能条件下的交期精确预测、工序生产与物料供应最优、详细计划制订的问题。</a:t>
            </a:r>
            <a:endParaRPr lang="zh-CN" altLang="en-US" sz="2000">
              <a:latin typeface="宋体" panose="02010600030101010101" pitchFamily="2" charset="-122"/>
              <a:ea typeface="宋体" panose="02010600030101010101" pitchFamily="2" charset="-122"/>
            </a:endParaRPr>
          </a:p>
          <a:p>
            <a:pPr marL="285750" indent="-285750" algn="just" defTabSz="266700">
              <a:lnSpc>
                <a:spcPct val="150000"/>
              </a:lnSpc>
              <a:spcBef>
                <a:spcPts val="600"/>
              </a:spcBef>
              <a:spcAft>
                <a:spcPts val="600"/>
              </a:spcAft>
              <a:buFont typeface="Arial" panose="020B0604020202020204" pitchFamily="34" charset="0"/>
              <a:buChar char="•"/>
            </a:pPr>
            <a:r>
              <a:rPr lang="zh-CN" altLang="en-US" sz="2000">
                <a:latin typeface="宋体" panose="02010600030101010101" pitchFamily="2" charset="-122"/>
                <a:ea typeface="宋体" panose="02010600030101010101" pitchFamily="2" charset="-122"/>
              </a:rPr>
              <a:t>排程要实时考虑负荷、能力、材料供应等因素，合理安排车间订单生产工序，以确保生产过程高效运转。</a:t>
            </a:r>
            <a:endParaRPr lang="zh-CN" altLang="en-US" sz="2000">
              <a:latin typeface="宋体" panose="02010600030101010101" pitchFamily="2" charset="-122"/>
              <a:ea typeface="宋体" panose="02010600030101010101" pitchFamily="2" charset="-122"/>
            </a:endParaRPr>
          </a:p>
        </p:txBody>
      </p:sp>
    </p:spTree>
    <p:custDataLst>
      <p:tags r:id="rId2"/>
    </p:custData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2290" name="灯片编号占位符 5"/>
          <p:cNvSpPr>
            <a:spLocks noGrp="1"/>
          </p:cNvSpPr>
          <p:nvPr/>
        </p:nvSpPr>
        <p:spPr>
          <a:xfrm>
            <a:off x="107950" y="787400"/>
            <a:ext cx="477838" cy="365125"/>
          </a:xfrm>
          <a:prstGeom prst="rect">
            <a:avLst/>
          </a:prstGeom>
          <a:noFill/>
          <a:ln w="9525">
            <a:noFill/>
          </a:ln>
        </p:spPr>
        <p:txBody>
          <a:bodyPr/>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100" name="文本框 99"/>
          <p:cNvSpPr txBox="1"/>
          <p:nvPr>
            <p:custDataLst>
              <p:tags r:id="rId1"/>
            </p:custDataLst>
          </p:nvPr>
        </p:nvSpPr>
        <p:spPr>
          <a:xfrm>
            <a:off x="755650" y="188595"/>
            <a:ext cx="5080000" cy="521970"/>
          </a:xfrm>
          <a:prstGeom prst="rect">
            <a:avLst/>
          </a:prstGeom>
          <a:noFill/>
          <a:ln w="9525">
            <a:noFill/>
          </a:ln>
        </p:spPr>
        <p:txBody>
          <a:bodyPr>
            <a:spAutoFit/>
          </a:bodyPr>
          <a:p>
            <a:pPr algn="l" eaLnBrk="1" hangingPunct="1">
              <a:buClrTx/>
              <a:buSzTx/>
              <a:buFontTx/>
            </a:pPr>
            <a:r>
              <a:rPr lang="zh-CN" sz="2800" dirty="0">
                <a:ea typeface="微软雅黑" panose="020B0503020204020204" pitchFamily="34" charset="-122"/>
                <a:sym typeface="+mn-ea"/>
              </a:rPr>
              <a:t>制订生产计划与排程</a:t>
            </a:r>
            <a:endParaRPr lang="zh-CN" sz="2800" dirty="0">
              <a:ea typeface="微软雅黑" panose="020B0503020204020204" pitchFamily="34" charset="-122"/>
              <a:sym typeface="+mn-ea"/>
            </a:endParaRPr>
          </a:p>
        </p:txBody>
      </p:sp>
      <p:sp>
        <p:nvSpPr>
          <p:cNvPr id="12" name="文本框 11"/>
          <p:cNvSpPr txBox="1"/>
          <p:nvPr/>
        </p:nvSpPr>
        <p:spPr>
          <a:xfrm>
            <a:off x="755015" y="1268730"/>
            <a:ext cx="7394575" cy="1014730"/>
          </a:xfrm>
          <a:prstGeom prst="rect">
            <a:avLst/>
          </a:prstGeom>
        </p:spPr>
        <p:txBody>
          <a:bodyPr wrap="square">
            <a:spAutoFit/>
          </a:bodyPr>
          <a:p>
            <a:pPr marL="285750" indent="-285750" algn="just" defTabSz="266700">
              <a:lnSpc>
                <a:spcPct val="150000"/>
              </a:lnSpc>
              <a:spcBef>
                <a:spcPts val="600"/>
              </a:spcBef>
              <a:spcAft>
                <a:spcPts val="600"/>
              </a:spcAft>
              <a:buFont typeface="Arial" panose="020B0604020202020204" pitchFamily="34" charset="0"/>
              <a:buChar char="•"/>
            </a:pPr>
            <a:r>
              <a:rPr lang="zh-CN" altLang="en-US" sz="2000">
                <a:latin typeface="宋体" panose="02010600030101010101" pitchFamily="2" charset="-122"/>
                <a:ea typeface="宋体" panose="02010600030101010101" pitchFamily="2" charset="-122"/>
              </a:rPr>
              <a:t>APS系统综合考虑企业内外的资源限制，旨在输出一份“以最短时间实现最有效的目标”的具体生产计划。</a:t>
            </a:r>
            <a:endParaRPr lang="zh-CN" altLang="en-US" sz="2000">
              <a:latin typeface="宋体" panose="02010600030101010101" pitchFamily="2" charset="-122"/>
              <a:ea typeface="宋体" panose="02010600030101010101" pitchFamily="2" charset="-122"/>
            </a:endParaRPr>
          </a:p>
        </p:txBody>
      </p:sp>
      <p:pic>
        <p:nvPicPr>
          <p:cNvPr id="230" name="图片 230" descr="高级排程计划2（较难绘制）"/>
          <p:cNvPicPr>
            <a:picLocks noChangeAspect="1"/>
          </p:cNvPicPr>
          <p:nvPr/>
        </p:nvPicPr>
        <p:blipFill>
          <a:blip r:embed="rId2"/>
          <a:stretch>
            <a:fillRect/>
          </a:stretch>
        </p:blipFill>
        <p:spPr>
          <a:xfrm>
            <a:off x="2483485" y="2276475"/>
            <a:ext cx="4441190" cy="4360545"/>
          </a:xfrm>
          <a:prstGeom prst="rect">
            <a:avLst/>
          </a:prstGeom>
        </p:spPr>
      </p:pic>
    </p:spTree>
    <p:custDataLst>
      <p:tags r:id="rId3"/>
    </p:custData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2290" name="灯片编号占位符 5"/>
          <p:cNvSpPr>
            <a:spLocks noGrp="1"/>
          </p:cNvSpPr>
          <p:nvPr/>
        </p:nvSpPr>
        <p:spPr>
          <a:xfrm>
            <a:off x="107950" y="787400"/>
            <a:ext cx="477838" cy="365125"/>
          </a:xfrm>
          <a:prstGeom prst="rect">
            <a:avLst/>
          </a:prstGeom>
          <a:noFill/>
          <a:ln w="9525">
            <a:noFill/>
          </a:ln>
        </p:spPr>
        <p:txBody>
          <a:bodyPr/>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100" name="文本框 99"/>
          <p:cNvSpPr txBox="1"/>
          <p:nvPr>
            <p:custDataLst>
              <p:tags r:id="rId1"/>
            </p:custDataLst>
          </p:nvPr>
        </p:nvSpPr>
        <p:spPr>
          <a:xfrm>
            <a:off x="755650" y="188595"/>
            <a:ext cx="5080000" cy="521970"/>
          </a:xfrm>
          <a:prstGeom prst="rect">
            <a:avLst/>
          </a:prstGeom>
          <a:noFill/>
          <a:ln w="9525">
            <a:noFill/>
          </a:ln>
        </p:spPr>
        <p:txBody>
          <a:bodyPr>
            <a:spAutoFit/>
          </a:bodyPr>
          <a:p>
            <a:pPr algn="l" eaLnBrk="1" hangingPunct="1">
              <a:buClrTx/>
              <a:buSzTx/>
              <a:buFontTx/>
            </a:pPr>
            <a:r>
              <a:rPr lang="zh-CN" sz="2800" dirty="0">
                <a:ea typeface="微软雅黑" panose="020B0503020204020204" pitchFamily="34" charset="-122"/>
                <a:sym typeface="+mn-ea"/>
              </a:rPr>
              <a:t>智能生产执行与控制</a:t>
            </a:r>
            <a:endParaRPr lang="zh-CN" sz="2800" dirty="0">
              <a:ea typeface="微软雅黑" panose="020B0503020204020204" pitchFamily="34" charset="-122"/>
              <a:sym typeface="+mn-ea"/>
            </a:endParaRPr>
          </a:p>
        </p:txBody>
      </p:sp>
      <p:sp>
        <p:nvSpPr>
          <p:cNvPr id="12" name="文本框 11"/>
          <p:cNvSpPr txBox="1"/>
          <p:nvPr/>
        </p:nvSpPr>
        <p:spPr>
          <a:xfrm>
            <a:off x="755015" y="1124585"/>
            <a:ext cx="7394575" cy="1568450"/>
          </a:xfrm>
          <a:prstGeom prst="rect">
            <a:avLst/>
          </a:prstGeom>
        </p:spPr>
        <p:txBody>
          <a:bodyPr wrap="square">
            <a:spAutoFit/>
          </a:bodyPr>
          <a:p>
            <a:pPr marL="285750" indent="-285750" algn="just" defTabSz="266700">
              <a:lnSpc>
                <a:spcPct val="120000"/>
              </a:lnSpc>
              <a:spcBef>
                <a:spcPts val="600"/>
              </a:spcBef>
              <a:spcAft>
                <a:spcPts val="600"/>
              </a:spcAft>
              <a:buFont typeface="Arial" panose="020B0604020202020204" pitchFamily="34" charset="0"/>
              <a:buChar char="•"/>
            </a:pPr>
            <a:r>
              <a:rPr lang="zh-CN" altLang="en-US" sz="2000">
                <a:latin typeface="宋体" panose="02010600030101010101" pitchFamily="2" charset="-122"/>
                <a:ea typeface="宋体" panose="02010600030101010101" pitchFamily="2" charset="-122"/>
              </a:rPr>
              <a:t>传统的生产车间主要依赖车间作业管理（shop floor control,SFC）系统，由管理工作中心手工汇报进度、工时、损耗等。而随着制造业的精益化和数字化转型，MES（制造执行系统）逐渐成为智能制造时代工厂广泛使用的关键系统。</a:t>
            </a:r>
            <a:endParaRPr lang="zh-CN" altLang="en-US" sz="2000">
              <a:latin typeface="宋体" panose="02010600030101010101" pitchFamily="2" charset="-122"/>
              <a:ea typeface="宋体" panose="02010600030101010101" pitchFamily="2" charset="-122"/>
            </a:endParaRPr>
          </a:p>
        </p:txBody>
      </p:sp>
      <p:pic>
        <p:nvPicPr>
          <p:cNvPr id="114" name="图片 114" descr="P176 图4-26 有些难画"/>
          <p:cNvPicPr>
            <a:picLocks noChangeAspect="1"/>
          </p:cNvPicPr>
          <p:nvPr/>
        </p:nvPicPr>
        <p:blipFill>
          <a:blip r:embed="rId2"/>
          <a:stretch>
            <a:fillRect/>
          </a:stretch>
        </p:blipFill>
        <p:spPr>
          <a:xfrm>
            <a:off x="1187450" y="2708910"/>
            <a:ext cx="6958965" cy="4027170"/>
          </a:xfrm>
          <a:prstGeom prst="rect">
            <a:avLst/>
          </a:prstGeom>
        </p:spPr>
      </p:pic>
    </p:spTree>
    <p:custDataLst>
      <p:tags r:id="rId3"/>
    </p:custData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2290" name="灯片编号占位符 5"/>
          <p:cNvSpPr>
            <a:spLocks noGrp="1"/>
          </p:cNvSpPr>
          <p:nvPr/>
        </p:nvSpPr>
        <p:spPr>
          <a:xfrm>
            <a:off x="107950" y="787400"/>
            <a:ext cx="477838" cy="365125"/>
          </a:xfrm>
          <a:prstGeom prst="rect">
            <a:avLst/>
          </a:prstGeom>
          <a:noFill/>
          <a:ln w="9525">
            <a:noFill/>
          </a:ln>
        </p:spPr>
        <p:txBody>
          <a:bodyPr/>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100" name="文本框 99"/>
          <p:cNvSpPr txBox="1"/>
          <p:nvPr>
            <p:custDataLst>
              <p:tags r:id="rId1"/>
            </p:custDataLst>
          </p:nvPr>
        </p:nvSpPr>
        <p:spPr>
          <a:xfrm>
            <a:off x="755650" y="188595"/>
            <a:ext cx="5080000" cy="521970"/>
          </a:xfrm>
          <a:prstGeom prst="rect">
            <a:avLst/>
          </a:prstGeom>
          <a:noFill/>
          <a:ln w="9525">
            <a:noFill/>
          </a:ln>
        </p:spPr>
        <p:txBody>
          <a:bodyPr>
            <a:spAutoFit/>
          </a:bodyPr>
          <a:p>
            <a:pPr algn="l" eaLnBrk="1" hangingPunct="1">
              <a:buClrTx/>
              <a:buSzTx/>
              <a:buFontTx/>
            </a:pPr>
            <a:r>
              <a:rPr lang="zh-CN" sz="2800" dirty="0">
                <a:ea typeface="微软雅黑" panose="020B0503020204020204" pitchFamily="34" charset="-122"/>
                <a:sym typeface="+mn-ea"/>
              </a:rPr>
              <a:t>全局动态优化决策</a:t>
            </a:r>
            <a:endParaRPr lang="zh-CN" sz="2800" dirty="0">
              <a:ea typeface="微软雅黑" panose="020B0503020204020204" pitchFamily="34" charset="-122"/>
              <a:sym typeface="+mn-ea"/>
            </a:endParaRPr>
          </a:p>
        </p:txBody>
      </p:sp>
      <p:sp>
        <p:nvSpPr>
          <p:cNvPr id="12" name="文本框 11"/>
          <p:cNvSpPr txBox="1"/>
          <p:nvPr/>
        </p:nvSpPr>
        <p:spPr>
          <a:xfrm>
            <a:off x="971550" y="2060575"/>
            <a:ext cx="6855460" cy="2903220"/>
          </a:xfrm>
          <a:prstGeom prst="rect">
            <a:avLst/>
          </a:prstGeom>
        </p:spPr>
        <p:txBody>
          <a:bodyPr wrap="square">
            <a:spAutoFit/>
          </a:bodyPr>
          <a:p>
            <a:pPr marL="285750" indent="-285750" algn="just" defTabSz="266700">
              <a:lnSpc>
                <a:spcPct val="120000"/>
              </a:lnSpc>
              <a:spcBef>
                <a:spcPts val="600"/>
              </a:spcBef>
              <a:spcAft>
                <a:spcPts val="600"/>
              </a:spcAft>
              <a:buFont typeface="Arial" panose="020B0604020202020204" pitchFamily="34" charset="0"/>
              <a:buChar char="•"/>
            </a:pPr>
            <a:r>
              <a:rPr lang="zh-CN" altLang="en-US" sz="2400">
                <a:latin typeface="宋体" panose="02010600030101010101" pitchFamily="2" charset="-122"/>
                <a:ea typeface="宋体" panose="02010600030101010101" pitchFamily="2" charset="-122"/>
              </a:rPr>
              <a:t>数字孪生是对实体资产、产品、过程或系统的动态数字表示，通过对其特征、条件和属性建模，实现多方面的数据分析，为设计、仿真和生产提供深入洞察。</a:t>
            </a:r>
            <a:endParaRPr lang="zh-CN" altLang="en-US" sz="2400">
              <a:latin typeface="宋体" panose="02010600030101010101" pitchFamily="2" charset="-122"/>
              <a:ea typeface="宋体" panose="02010600030101010101" pitchFamily="2" charset="-122"/>
            </a:endParaRPr>
          </a:p>
          <a:p>
            <a:pPr marL="285750" indent="-285750" algn="just" defTabSz="266700">
              <a:lnSpc>
                <a:spcPct val="120000"/>
              </a:lnSpc>
              <a:spcBef>
                <a:spcPts val="600"/>
              </a:spcBef>
              <a:spcAft>
                <a:spcPts val="600"/>
              </a:spcAft>
              <a:buFont typeface="Arial" panose="020B0604020202020204" pitchFamily="34" charset="0"/>
              <a:buChar char="•"/>
            </a:pPr>
            <a:r>
              <a:rPr lang="zh-CN" altLang="en-US" sz="2400">
                <a:latin typeface="宋体" panose="02010600030101010101" pitchFamily="2" charset="-122"/>
                <a:ea typeface="宋体" panose="02010600030101010101" pitchFamily="2" charset="-122"/>
              </a:rPr>
              <a:t>智能工厂利用数字孪生技术，实现实时感知、动态交互和全局优化决策。</a:t>
            </a:r>
            <a:endParaRPr lang="zh-CN" altLang="en-US" sz="2400">
              <a:latin typeface="宋体" panose="02010600030101010101" pitchFamily="2" charset="-122"/>
              <a:ea typeface="宋体" panose="02010600030101010101" pitchFamily="2" charset="-122"/>
            </a:endParaRPr>
          </a:p>
        </p:txBody>
      </p:sp>
    </p:spTree>
    <p:custDataLst>
      <p:tags r:id="rId2"/>
    </p:custData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Rectangle 14"/>
          <p:cNvSpPr>
            <a:spLocks noChangeArrowheads="1"/>
          </p:cNvSpPr>
          <p:nvPr/>
        </p:nvSpPr>
        <p:spPr bwMode="auto">
          <a:xfrm flipV="1">
            <a:off x="152400" y="349250"/>
            <a:ext cx="15076488" cy="44450"/>
          </a:xfrm>
          <a:prstGeom prst="rect">
            <a:avLst/>
          </a:prstGeom>
          <a:noFill/>
          <a:ln>
            <a:noFill/>
          </a:ln>
          <a:effectLst>
            <a:prstShdw prst="shdw17" dist="17961" dir="2700000">
              <a:schemeClr val="accent1">
                <a:gamma/>
                <a:shade val="60000"/>
                <a:invGamma/>
                <a:alpha val="74998"/>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nchor="ctr">
            <a:spAutoFit/>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40963" name="TextBox 53"/>
          <p:cNvSpPr txBox="1"/>
          <p:nvPr/>
        </p:nvSpPr>
        <p:spPr>
          <a:xfrm>
            <a:off x="627063" y="225425"/>
            <a:ext cx="2214880" cy="583565"/>
          </a:xfrm>
          <a:prstGeom prst="rect">
            <a:avLst/>
          </a:prstGeom>
          <a:noFill/>
          <a:ln w="9525">
            <a:noFill/>
          </a:ln>
        </p:spPr>
        <p:txBody>
          <a:bodyPr wrap="none">
            <a:spAutoFit/>
          </a:bodyPr>
          <a:p>
            <a:pPr eaLnBrk="1" hangingPunct="1"/>
            <a:r>
              <a:rPr lang="zh-CN" altLang="en-US" sz="3200" b="1" dirty="0">
                <a:latin typeface="Verdana" panose="020B0604030504040204" pitchFamily="34" charset="0"/>
                <a:ea typeface="微软雅黑" panose="020B0503020204020204" pitchFamily="34" charset="-122"/>
              </a:rPr>
              <a:t>课后思考题</a:t>
            </a:r>
            <a:endParaRPr lang="zh-CN" altLang="en-US" sz="3200" b="1" dirty="0">
              <a:latin typeface="Verdana" panose="020B0604030504040204" pitchFamily="34" charset="0"/>
              <a:ea typeface="微软雅黑" panose="020B0503020204020204" pitchFamily="34" charset="-122"/>
            </a:endParaRPr>
          </a:p>
        </p:txBody>
      </p:sp>
      <p:sp>
        <p:nvSpPr>
          <p:cNvPr id="3" name="矩形 2"/>
          <p:cNvSpPr/>
          <p:nvPr/>
        </p:nvSpPr>
        <p:spPr>
          <a:xfrm>
            <a:off x="971550" y="1700530"/>
            <a:ext cx="7390130" cy="3784600"/>
          </a:xfrm>
          <a:prstGeom prst="rect">
            <a:avLst/>
          </a:prstGeom>
        </p:spPr>
        <p:txBody>
          <a:bodyPr wrap="square">
            <a:spAutoFit/>
          </a:bodyPr>
          <a:lstStyle/>
          <a:p>
            <a:pPr marR="0" lvl="0" algn="l" defTabSz="914400" rtl="0" eaLnBrk="0" fontAlgn="base" latinLnBrk="0" hangingPunct="0">
              <a:lnSpc>
                <a:spcPct val="200000"/>
              </a:lnSpc>
              <a:spcBef>
                <a:spcPct val="0"/>
              </a:spcBef>
              <a:spcAft>
                <a:spcPct val="0"/>
              </a:spcAft>
              <a:buClrTx/>
              <a:buSzTx/>
              <a:buFont typeface="+mj-lt"/>
              <a:defRPr/>
            </a:pPr>
            <a:r>
              <a:rPr kumimoji="0" lang="zh-CN" altLang="zh-CN" sz="2400" b="0" i="0" u="none" strike="noStrike" kern="1200" cap="none" spc="0" normalizeH="0" baseline="0" noProof="0" dirty="0">
                <a:ln>
                  <a:noFill/>
                </a:ln>
                <a:solidFill>
                  <a:schemeClr val="tx1"/>
                </a:solidFill>
                <a:effectLst/>
                <a:uLnTx/>
                <a:uFillTx/>
                <a:latin typeface="+mn-ea"/>
                <a:ea typeface="+mn-ea"/>
                <a:cs typeface="+mn-cs"/>
              </a:rPr>
              <a:t>1.简要说明企业常用的产能规划策略。</a:t>
            </a:r>
            <a:endParaRPr kumimoji="0" lang="zh-CN" altLang="zh-CN" sz="2400" b="0" i="0" u="none" strike="noStrike" kern="1200" cap="none" spc="0" normalizeH="0" baseline="0" noProof="0" dirty="0">
              <a:ln>
                <a:noFill/>
              </a:ln>
              <a:solidFill>
                <a:schemeClr val="tx1"/>
              </a:solidFill>
              <a:effectLst/>
              <a:uLnTx/>
              <a:uFillTx/>
              <a:latin typeface="+mn-ea"/>
              <a:ea typeface="+mn-ea"/>
              <a:cs typeface="+mn-cs"/>
            </a:endParaRPr>
          </a:p>
          <a:p>
            <a:pPr marR="0" lvl="0" algn="l" defTabSz="914400" rtl="0" eaLnBrk="0" fontAlgn="base" latinLnBrk="0" hangingPunct="0">
              <a:lnSpc>
                <a:spcPct val="200000"/>
              </a:lnSpc>
              <a:spcBef>
                <a:spcPct val="0"/>
              </a:spcBef>
              <a:spcAft>
                <a:spcPct val="0"/>
              </a:spcAft>
              <a:buClrTx/>
              <a:buSzTx/>
              <a:buFont typeface="+mj-lt"/>
              <a:defRPr/>
            </a:pPr>
            <a:r>
              <a:rPr kumimoji="0" lang="zh-CN" altLang="zh-CN" sz="2400" b="0" i="0" u="none" strike="noStrike" kern="1200" cap="none" spc="0" normalizeH="0" baseline="0" noProof="0" dirty="0">
                <a:ln>
                  <a:noFill/>
                </a:ln>
                <a:solidFill>
                  <a:schemeClr val="tx1"/>
                </a:solidFill>
                <a:effectLst/>
                <a:uLnTx/>
                <a:uFillTx/>
                <a:latin typeface="+mn-ea"/>
                <a:ea typeface="+mn-ea"/>
                <a:cs typeface="+mn-cs"/>
              </a:rPr>
              <a:t>2.什么是物料需求计划？</a:t>
            </a:r>
            <a:endParaRPr kumimoji="0" lang="zh-CN" altLang="zh-CN" sz="2400" b="0" i="0" u="none" strike="noStrike" kern="1200" cap="none" spc="0" normalizeH="0" baseline="0" noProof="0" dirty="0">
              <a:ln>
                <a:noFill/>
              </a:ln>
              <a:solidFill>
                <a:schemeClr val="tx1"/>
              </a:solidFill>
              <a:effectLst/>
              <a:uLnTx/>
              <a:uFillTx/>
              <a:latin typeface="+mn-ea"/>
              <a:ea typeface="+mn-ea"/>
              <a:cs typeface="+mn-cs"/>
            </a:endParaRPr>
          </a:p>
          <a:p>
            <a:pPr marR="0" lvl="0" algn="l" defTabSz="914400" rtl="0" eaLnBrk="0" fontAlgn="base" latinLnBrk="0" hangingPunct="0">
              <a:lnSpc>
                <a:spcPct val="200000"/>
              </a:lnSpc>
              <a:spcBef>
                <a:spcPct val="0"/>
              </a:spcBef>
              <a:spcAft>
                <a:spcPct val="0"/>
              </a:spcAft>
              <a:buClrTx/>
              <a:buSzTx/>
              <a:buFont typeface="+mj-lt"/>
              <a:defRPr/>
            </a:pPr>
            <a:r>
              <a:rPr kumimoji="0" lang="zh-CN" altLang="zh-CN" sz="2400" b="0" i="0" u="none" strike="noStrike" kern="1200" cap="none" spc="0" normalizeH="0" baseline="0" noProof="0" dirty="0">
                <a:ln>
                  <a:noFill/>
                </a:ln>
                <a:solidFill>
                  <a:schemeClr val="tx1"/>
                </a:solidFill>
                <a:effectLst/>
                <a:uLnTx/>
                <a:uFillTx/>
                <a:latin typeface="+mn-ea"/>
                <a:ea typeface="+mn-ea"/>
                <a:cs typeface="+mn-cs"/>
              </a:rPr>
              <a:t>3.简述精益生产的核心思想。</a:t>
            </a:r>
            <a:endParaRPr kumimoji="0" lang="zh-CN" altLang="zh-CN" sz="2400" b="0" i="0" u="none" strike="noStrike" kern="1200" cap="none" spc="0" normalizeH="0" baseline="0" noProof="0" dirty="0">
              <a:ln>
                <a:noFill/>
              </a:ln>
              <a:solidFill>
                <a:schemeClr val="tx1"/>
              </a:solidFill>
              <a:effectLst/>
              <a:uLnTx/>
              <a:uFillTx/>
              <a:latin typeface="+mn-ea"/>
              <a:ea typeface="+mn-ea"/>
              <a:cs typeface="+mn-cs"/>
            </a:endParaRPr>
          </a:p>
          <a:p>
            <a:pPr marR="0" lvl="0" algn="l" defTabSz="914400" rtl="0" eaLnBrk="0" fontAlgn="base" latinLnBrk="0" hangingPunct="0">
              <a:lnSpc>
                <a:spcPct val="200000"/>
              </a:lnSpc>
              <a:spcBef>
                <a:spcPct val="0"/>
              </a:spcBef>
              <a:spcAft>
                <a:spcPct val="0"/>
              </a:spcAft>
              <a:buClrTx/>
              <a:buSzTx/>
              <a:buFont typeface="+mj-lt"/>
              <a:defRPr/>
            </a:pPr>
            <a:r>
              <a:rPr kumimoji="0" lang="zh-CN" altLang="zh-CN" sz="2400" b="0" i="0" u="none" strike="noStrike" kern="1200" cap="none" spc="0" normalizeH="0" baseline="0" noProof="0" dirty="0">
                <a:ln>
                  <a:noFill/>
                </a:ln>
                <a:solidFill>
                  <a:schemeClr val="tx1"/>
                </a:solidFill>
                <a:effectLst/>
                <a:uLnTx/>
                <a:uFillTx/>
                <a:latin typeface="+mn-ea"/>
                <a:ea typeface="+mn-ea"/>
                <a:cs typeface="+mn-cs"/>
              </a:rPr>
              <a:t>4.谈谈你对延迟策略的理解。</a:t>
            </a:r>
            <a:endParaRPr kumimoji="0" lang="zh-CN" altLang="zh-CN" sz="2400" b="0" i="0" u="none" strike="noStrike" kern="1200" cap="none" spc="0" normalizeH="0" baseline="0" noProof="0" dirty="0">
              <a:ln>
                <a:noFill/>
              </a:ln>
              <a:solidFill>
                <a:schemeClr val="tx1"/>
              </a:solidFill>
              <a:effectLst/>
              <a:uLnTx/>
              <a:uFillTx/>
              <a:latin typeface="+mn-ea"/>
              <a:ea typeface="+mn-ea"/>
              <a:cs typeface="+mn-cs"/>
            </a:endParaRPr>
          </a:p>
          <a:p>
            <a:pPr marR="0" lvl="0" algn="l" defTabSz="914400" rtl="0" eaLnBrk="0" fontAlgn="base" latinLnBrk="0" hangingPunct="0">
              <a:lnSpc>
                <a:spcPct val="200000"/>
              </a:lnSpc>
              <a:spcBef>
                <a:spcPct val="0"/>
              </a:spcBef>
              <a:spcAft>
                <a:spcPct val="0"/>
              </a:spcAft>
              <a:buClrTx/>
              <a:buSzTx/>
              <a:buFont typeface="+mj-lt"/>
              <a:defRPr/>
            </a:pPr>
            <a:r>
              <a:rPr kumimoji="0" lang="zh-CN" altLang="zh-CN" sz="2400" b="0" i="0" u="none" strike="noStrike" kern="1200" cap="none" spc="0" normalizeH="0" baseline="0" noProof="0" dirty="0">
                <a:ln>
                  <a:noFill/>
                </a:ln>
                <a:solidFill>
                  <a:schemeClr val="tx1"/>
                </a:solidFill>
                <a:effectLst/>
                <a:uLnTx/>
                <a:uFillTx/>
                <a:latin typeface="+mn-ea"/>
                <a:ea typeface="+mn-ea"/>
                <a:cs typeface="+mn-cs"/>
              </a:rPr>
              <a:t>5.谈谈你对数字孪生技术的理解。</a:t>
            </a:r>
            <a:endParaRPr kumimoji="0" lang="zh-CN" altLang="zh-CN" sz="2400" b="0" i="0" u="none" strike="noStrike" kern="1200" cap="none" spc="0" normalizeH="0" baseline="0" noProof="0" dirty="0">
              <a:ln>
                <a:noFill/>
              </a:ln>
              <a:solidFill>
                <a:schemeClr val="tx1"/>
              </a:solidFill>
              <a:effectLst/>
              <a:uLnTx/>
              <a:uFillTx/>
              <a:latin typeface="+mn-ea"/>
              <a:ea typeface="+mn-ea"/>
              <a:cs typeface="+mn-cs"/>
            </a:endParaRPr>
          </a:p>
        </p:txBody>
      </p:sp>
      <p:sp>
        <p:nvSpPr>
          <p:cNvPr id="40965" name="灯片编号占位符 5"/>
          <p:cNvSpPr>
            <a:spLocks noGrp="1"/>
          </p:cNvSpPr>
          <p:nvPr/>
        </p:nvSpPr>
        <p:spPr>
          <a:xfrm>
            <a:off x="107950" y="787400"/>
            <a:ext cx="477838" cy="365125"/>
          </a:xfrm>
          <a:prstGeom prst="rect">
            <a:avLst/>
          </a:prstGeom>
          <a:noFill/>
          <a:ln w="9525">
            <a:noFill/>
          </a:ln>
        </p:spPr>
        <p:txBody>
          <a:bodyPr/>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187" name="Rectangle 3"/>
          <p:cNvSpPr txBox="1"/>
          <p:nvPr/>
        </p:nvSpPr>
        <p:spPr>
          <a:xfrm>
            <a:off x="971233" y="1411923"/>
            <a:ext cx="6000750" cy="571500"/>
          </a:xfrm>
          <a:prstGeom prst="rect">
            <a:avLst/>
          </a:prstGeom>
          <a:noFill/>
          <a:ln w="9525">
            <a:noFill/>
          </a:ln>
        </p:spPr>
        <p:txBody>
          <a:bodyPr/>
          <a:p>
            <a:pPr marL="0" lvl="1" indent="0" eaLnBrk="1" hangingPunct="1">
              <a:buClr>
                <a:schemeClr val="accent2"/>
              </a:buClr>
              <a:buFont typeface="Wingdings" panose="05000000000000000000" pitchFamily="2" charset="2"/>
              <a:buChar char="p"/>
            </a:pPr>
            <a:r>
              <a:rPr lang="en-US" altLang="zh-CN" sz="2400" dirty="0">
                <a:latin typeface="微软雅黑" panose="020B0503020204020204" pitchFamily="34" charset="-122"/>
                <a:ea typeface="微软雅黑" panose="020B0503020204020204" pitchFamily="34" charset="-122"/>
              </a:rPr>
              <a:t> </a:t>
            </a:r>
            <a:r>
              <a:rPr lang="zh-CN" altLang="zh-CN" sz="2400" dirty="0">
                <a:ea typeface="微软雅黑" panose="020B0503020204020204" pitchFamily="34" charset="-122"/>
                <a:sym typeface="+mn-ea"/>
              </a:rPr>
              <a:t>工厂选址的</a:t>
            </a:r>
            <a:r>
              <a:rPr lang="zh-CN" altLang="zh-CN" sz="2400" dirty="0">
                <a:ea typeface="微软雅黑" panose="020B0503020204020204" pitchFamily="34" charset="-122"/>
                <a:sym typeface="+mn-ea"/>
              </a:rPr>
              <a:t>方法</a:t>
            </a:r>
            <a:endParaRPr lang="zh-CN" altLang="zh-CN" sz="2400" dirty="0">
              <a:ea typeface="微软雅黑" panose="020B0503020204020204" pitchFamily="34" charset="-122"/>
              <a:sym typeface="+mn-ea"/>
            </a:endParaRPr>
          </a:p>
        </p:txBody>
      </p:sp>
      <p:sp>
        <p:nvSpPr>
          <p:cNvPr id="7171" name="TextBox 53"/>
          <p:cNvSpPr txBox="1"/>
          <p:nvPr/>
        </p:nvSpPr>
        <p:spPr>
          <a:xfrm>
            <a:off x="684213" y="260350"/>
            <a:ext cx="1605280" cy="521970"/>
          </a:xfrm>
          <a:prstGeom prst="rect">
            <a:avLst/>
          </a:prstGeom>
          <a:noFill/>
          <a:ln w="9525">
            <a:noFill/>
          </a:ln>
        </p:spPr>
        <p:txBody>
          <a:bodyPr wrap="none">
            <a:spAutoFit/>
          </a:bodyPr>
          <a:p>
            <a:pPr marL="0" lvl="1" algn="l" eaLnBrk="1" hangingPunct="1">
              <a:buClrTx/>
              <a:buSzTx/>
              <a:buFontTx/>
            </a:pPr>
            <a:r>
              <a:rPr lang="zh-CN" altLang="zh-CN" sz="2800" dirty="0">
                <a:ea typeface="微软雅黑" panose="020B0503020204020204" pitchFamily="34" charset="-122"/>
                <a:sym typeface="+mn-ea"/>
              </a:rPr>
              <a:t>工厂选址</a:t>
            </a:r>
            <a:endParaRPr lang="zh-CN" altLang="zh-CN" sz="2800" dirty="0">
              <a:ea typeface="微软雅黑" panose="020B0503020204020204" pitchFamily="34" charset="-122"/>
              <a:sym typeface="+mn-ea"/>
            </a:endParaRPr>
          </a:p>
        </p:txBody>
      </p:sp>
      <p:sp>
        <p:nvSpPr>
          <p:cNvPr id="7172" name="灯片编号占位符 5"/>
          <p:cNvSpPr>
            <a:spLocks noGrp="1"/>
          </p:cNvSpPr>
          <p:nvPr/>
        </p:nvSpPr>
        <p:spPr>
          <a:xfrm>
            <a:off x="107950" y="787400"/>
            <a:ext cx="477838" cy="365125"/>
          </a:xfrm>
          <a:prstGeom prst="rect">
            <a:avLst/>
          </a:prstGeom>
          <a:noFill/>
          <a:ln w="9525">
            <a:noFill/>
          </a:ln>
        </p:spPr>
        <p:txBody>
          <a:bodyPr/>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2" name="Rectangle 3"/>
          <p:cNvSpPr txBox="1"/>
          <p:nvPr/>
        </p:nvSpPr>
        <p:spPr>
          <a:xfrm>
            <a:off x="1834833" y="2204403"/>
            <a:ext cx="6000750" cy="571500"/>
          </a:xfrm>
          <a:prstGeom prst="rect">
            <a:avLst/>
          </a:prstGeom>
          <a:noFill/>
          <a:ln w="9525">
            <a:noFill/>
          </a:ln>
        </p:spPr>
        <p:txBody>
          <a:bodyPr/>
          <a:p>
            <a:pPr marL="342900" lvl="1" indent="-342900" eaLnBrk="1" hangingPunct="1">
              <a:lnSpc>
                <a:spcPct val="170000"/>
              </a:lnSpc>
              <a:buClr>
                <a:schemeClr val="accent2"/>
              </a:buClr>
              <a:buFont typeface="Wingdings" panose="05000000000000000000" charset="0"/>
              <a:buChar char="Ø"/>
            </a:pPr>
            <a:r>
              <a:rPr altLang="zh-CN" sz="2400" dirty="0">
                <a:ea typeface="微软雅黑" panose="020B0503020204020204" pitchFamily="34" charset="-122"/>
              </a:rPr>
              <a:t>因素分析法</a:t>
            </a:r>
            <a:endParaRPr altLang="zh-CN" sz="2400" dirty="0">
              <a:ea typeface="微软雅黑" panose="020B0503020204020204" pitchFamily="34" charset="-122"/>
            </a:endParaRPr>
          </a:p>
          <a:p>
            <a:pPr marL="342900" lvl="1" indent="-342900" eaLnBrk="1" hangingPunct="1">
              <a:lnSpc>
                <a:spcPct val="170000"/>
              </a:lnSpc>
              <a:buClr>
                <a:schemeClr val="accent2"/>
              </a:buClr>
              <a:buFont typeface="Wingdings" panose="05000000000000000000" charset="0"/>
              <a:buChar char="Ø"/>
            </a:pPr>
            <a:r>
              <a:rPr altLang="zh-CN" sz="2400" b="1" dirty="0">
                <a:solidFill>
                  <a:srgbClr val="FF0000"/>
                </a:solidFill>
                <a:ea typeface="微软雅黑" panose="020B0503020204020204" pitchFamily="34" charset="-122"/>
                <a:sym typeface="+mn-ea"/>
              </a:rPr>
              <a:t>量一本一利分析法</a:t>
            </a:r>
            <a:endParaRPr altLang="zh-CN" sz="2400" b="1" dirty="0">
              <a:solidFill>
                <a:srgbClr val="FF0000"/>
              </a:solidFill>
              <a:ea typeface="微软雅黑" panose="020B0503020204020204" pitchFamily="34" charset="-122"/>
            </a:endParaRPr>
          </a:p>
          <a:p>
            <a:pPr marL="342900" lvl="1" indent="-342900" eaLnBrk="1" hangingPunct="1">
              <a:lnSpc>
                <a:spcPct val="170000"/>
              </a:lnSpc>
              <a:buClr>
                <a:schemeClr val="accent2"/>
              </a:buClr>
              <a:buFont typeface="Wingdings" panose="05000000000000000000" charset="0"/>
              <a:buChar char="Ø"/>
            </a:pPr>
            <a:r>
              <a:rPr altLang="zh-CN" sz="2400" b="1" dirty="0">
                <a:solidFill>
                  <a:srgbClr val="FF0000"/>
                </a:solidFill>
                <a:ea typeface="微软雅黑" panose="020B0503020204020204" pitchFamily="34" charset="-122"/>
              </a:rPr>
              <a:t>重心法</a:t>
            </a:r>
            <a:endParaRPr altLang="zh-CN" sz="2400" b="1" dirty="0">
              <a:solidFill>
                <a:srgbClr val="FF0000"/>
              </a:solidFill>
              <a:ea typeface="微软雅黑" panose="020B0503020204020204" pitchFamily="34" charset="-122"/>
            </a:endParaRPr>
          </a:p>
          <a:p>
            <a:pPr marL="342900" lvl="1" indent="-342900" eaLnBrk="1" hangingPunct="1">
              <a:lnSpc>
                <a:spcPct val="170000"/>
              </a:lnSpc>
              <a:buClr>
                <a:schemeClr val="accent2"/>
              </a:buClr>
              <a:buFont typeface="Wingdings" panose="05000000000000000000" charset="0"/>
              <a:buChar char="Ø"/>
            </a:pPr>
            <a:r>
              <a:rPr altLang="zh-CN" sz="2400" dirty="0">
                <a:ea typeface="微软雅黑" panose="020B0503020204020204" pitchFamily="34" charset="-122"/>
              </a:rPr>
              <a:t>负荷距离法</a:t>
            </a:r>
            <a:endParaRPr altLang="zh-CN" sz="2400" dirty="0">
              <a:ea typeface="微软雅黑" panose="020B0503020204020204" pitchFamily="34" charset="-122"/>
            </a:endParaRPr>
          </a:p>
          <a:p>
            <a:pPr marL="342900" lvl="1" indent="-342900" eaLnBrk="1" hangingPunct="1">
              <a:lnSpc>
                <a:spcPct val="170000"/>
              </a:lnSpc>
              <a:buClr>
                <a:schemeClr val="accent2"/>
              </a:buClr>
              <a:buFont typeface="Wingdings" panose="05000000000000000000" charset="0"/>
              <a:buChar char="Ø"/>
            </a:pPr>
            <a:r>
              <a:rPr lang="en-US" sz="2400" dirty="0">
                <a:ea typeface="微软雅黑" panose="020B0503020204020204" pitchFamily="34" charset="-122"/>
              </a:rPr>
              <a:t>……</a:t>
            </a:r>
            <a:endParaRPr lang="en-US" sz="2400" dirty="0">
              <a:ea typeface="微软雅黑" panose="020B0503020204020204" pitchFamily="34" charset="-122"/>
            </a:endParaRPr>
          </a:p>
        </p:txBody>
      </p:sp>
    </p:spTree>
    <p:custDataLst>
      <p:tags r:id="rId1"/>
    </p:custDataLst>
  </p:cSld>
  <p:clrMapOvr>
    <a:masterClrMapping/>
  </p:clrMapOvr>
  <p:timing>
    <p:tnLst>
      <p:par>
        <p:cTn id="1" dur="indefinite" restart="never" nodeType="tmRoot"/>
      </p:par>
    </p:tnLst>
  </p:timing>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10.xml><?xml version="1.0" encoding="utf-8"?>
<p:tagLst xmlns:p="http://schemas.openxmlformats.org/presentationml/2006/main">
  <p:tag name="KSO_WM_DIAGRAM_VERSION" val="3"/>
  <p:tag name="KSO_WM_DIAGRAM_COLOR_TRICK" val="1"/>
  <p:tag name="KSO_WM_DIAGRAM_COLOR_TEXT_CAN_REMOVE" val="n"/>
  <p:tag name="KSO_WM_UNIT_HIGHLIGHT" val="0"/>
  <p:tag name="KSO_WM_UNIT_COMPATIBLE" val="0"/>
  <p:tag name="KSO_WM_UNIT_DIAGRAM_ISNUMVISUAL" val="0"/>
  <p:tag name="KSO_WM_UNIT_DIAGRAM_ISREFERUNIT" val="0"/>
  <p:tag name="KSO_WM_DIAGRAM_GROUP_CODE" val="m1-1"/>
  <p:tag name="KSO_WM_UNIT_TYPE" val="m_i"/>
  <p:tag name="KSO_WM_UNIT_INDEX" val="1_1"/>
  <p:tag name="KSO_WM_UNIT_ID" val="diagram20234873_1*m_i*1_1"/>
  <p:tag name="KSO_WM_TEMPLATE_CATEGORY" val="diagram"/>
  <p:tag name="KSO_WM_TEMPLATE_INDEX" val="20234873"/>
  <p:tag name="KSO_WM_UNIT_LAYERLEVEL" val="1_1"/>
  <p:tag name="KSO_WM_TAG_VERSION" val="3.0"/>
  <p:tag name="KSO_WM_BEAUTIFY_FLAG" val="#wm#"/>
  <p:tag name="KSO_WM_UNIT_FILL_TYPE" val="1"/>
  <p:tag name="KSO_WM_UNIT_FILL_FORE_SCHEMECOLOR_INDEX" val="5"/>
  <p:tag name="KSO_WM_UNIT_FILL_FORE_SCHEMECOLOR_INDEX_BRIGHTNESS" val="1"/>
  <p:tag name="KSO_WM_UNIT_LINE_FORE_SCHEMECOLOR_INDEX" val="5"/>
  <p:tag name="KSO_WM_DIAGRAM_MAX_ITEMCNT" val="4"/>
  <p:tag name="KSO_WM_DIAGRAM_MIN_ITEMCNT" val="3"/>
  <p:tag name="KSO_WM_DIAGRAM_VIRTUALLY_FRAME" val="{&quot;height&quot;:505.95,&quot;left&quot;:-163.03248641847625,&quot;top&quot;:89.54385826771654,&quot;width&quot;:1043.9500122070312}"/>
  <p:tag name="KSO_WM_DIAGRAM_COLOR_MATCH_VALUE" val="{&quot;shape&quot;:{&quot;fill&quot;:{&quot;solid&quot;:{&quot;brightness&quot;:0.4000000059604645,&quot;colorType&quot;:1,&quot;foreColorIndex&quot;:5,&quot;transparency&quot;:0},&quot;type&quot;:1},&quot;glow&quot;:{&quot;colorType&quot;:0},&quot;line&quot;:{&quot;solidLine&quot;:{&quot;brightness&quot;:0,&quot;colorType&quot;:1,&quot;foreColorIndex&quot;:5,&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100.xml><?xml version="1.0" encoding="utf-8"?>
<p:tagLst xmlns:p="http://schemas.openxmlformats.org/presentationml/2006/main">
  <p:tag name="KSO_WM_DIAGRAM_MAX_ITEMCNT" val="6"/>
  <p:tag name="KSO_WM_DIAGRAM_MIN_ITEMCNT" val="2"/>
  <p:tag name="KSO_WM_DIAGRAM_VIRTUALLY_FRAME" val="{&quot;height&quot;:248.95001220703125,&quot;left&quot;:42.95,&quot;top&quot;:257.3999545264056,&quot;width&quot;:589.6249484228899}"/>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3499999940395355,&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VERSION" val="3"/>
  <p:tag name="KSO_WM_DIAGRAM_COLOR_TRICK" val="2"/>
  <p:tag name="KSO_WM_DIAGRAM_COLOR_TEXT_CAN_REMOVE" val="n"/>
  <p:tag name="KSO_WM_UNIT_SUBTYPE" val="a"/>
  <p:tag name="KSO_WM_UNIT_NOCLEAR" val="0"/>
  <p:tag name="KSO_WM_UNIT_VALUE" val="81"/>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230938_2*m_h_f*1_1_1"/>
  <p:tag name="KSO_WM_TEMPLATE_CATEGORY" val="diagram"/>
  <p:tag name="KSO_WM_TEMPLATE_INDEX" val="20230938"/>
  <p:tag name="KSO_WM_UNIT_LAYERLEVEL" val="1_1_1"/>
  <p:tag name="KSO_WM_TAG_VERSION" val="3.0"/>
  <p:tag name="KSO_WM_BEAUTIFY_FLAG" val="#wm#"/>
  <p:tag name="KSO_WM_UNIT_PRESET_TEXT" val="单击此处输入你的智能图形项正文，文字是您思想的提炼，请尽量言简意赅的阐述观点"/>
  <p:tag name="KSO_WM_UNIT_TEXT_FILL_FORE_SCHEMECOLOR_INDEX" val="1"/>
  <p:tag name="KSO_WM_UNIT_TEXT_FILL_TYPE" val="1"/>
  <p:tag name="KSO_WM_DIAGRAM_USE_COLOR_VALUE" val="{&quot;color_scheme&quot;:1,&quot;color_type&quot;:1,&quot;theme_color_indexes&quot;:[5,6,5,6,5,6]}"/>
</p:tagLst>
</file>

<file path=ppt/tags/tag101.xml><?xml version="1.0" encoding="utf-8"?>
<p:tagLst xmlns:p="http://schemas.openxmlformats.org/presentationml/2006/main">
  <p:tag name="KSO_WM_DIAGRAM_MAX_ITEMCNT" val="6"/>
  <p:tag name="KSO_WM_DIAGRAM_MIN_ITEMCNT" val="2"/>
  <p:tag name="KSO_WM_DIAGRAM_VIRTUALLY_FRAME" val="{&quot;height&quot;:248.95001220703125,&quot;left&quot;:42.95,&quot;top&quot;:257.3999545264056,&quot;width&quot;:589.6249484228899}"/>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3499999940395355,&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VERSION" val="3"/>
  <p:tag name="KSO_WM_DIAGRAM_COLOR_TRICK" val="2"/>
  <p:tag name="KSO_WM_DIAGRAM_COLOR_TEXT_CAN_REMOVE" val="n"/>
  <p:tag name="KSO_WM_UNIT_SUBTYPE" val="a"/>
  <p:tag name="KSO_WM_UNIT_NOCLEAR" val="0"/>
  <p:tag name="KSO_WM_UNIT_VALUE" val="81"/>
  <p:tag name="KSO_WM_UNIT_HIGHLIGHT" val="0"/>
  <p:tag name="KSO_WM_UNIT_COMPATIBLE" val="0"/>
  <p:tag name="KSO_WM_UNIT_DIAGRAM_ISNUMVISUAL" val="0"/>
  <p:tag name="KSO_WM_UNIT_DIAGRAM_ISREFERUNIT" val="0"/>
  <p:tag name="KSO_WM_DIAGRAM_GROUP_CODE" val="m1-1"/>
  <p:tag name="KSO_WM_UNIT_TYPE" val="m_h_f"/>
  <p:tag name="KSO_WM_UNIT_INDEX" val="1_2_1"/>
  <p:tag name="KSO_WM_UNIT_ID" val="diagram20230938_2*m_h_f*1_2_1"/>
  <p:tag name="KSO_WM_TEMPLATE_CATEGORY" val="diagram"/>
  <p:tag name="KSO_WM_TEMPLATE_INDEX" val="20230938"/>
  <p:tag name="KSO_WM_UNIT_LAYERLEVEL" val="1_1_1"/>
  <p:tag name="KSO_WM_TAG_VERSION" val="3.0"/>
  <p:tag name="KSO_WM_BEAUTIFY_FLAG" val="#wm#"/>
  <p:tag name="KSO_WM_UNIT_PRESET_TEXT" val="单击此处输入你的智能图形项正文，文字是您思想的提炼，请尽量言简意赅的阐述观点"/>
  <p:tag name="KSO_WM_UNIT_TEXT_FILL_FORE_SCHEMECOLOR_INDEX" val="1"/>
  <p:tag name="KSO_WM_UNIT_TEXT_FILL_TYPE" val="1"/>
  <p:tag name="KSO_WM_DIAGRAM_USE_COLOR_VALUE" val="{&quot;color_scheme&quot;:1,&quot;color_type&quot;:1,&quot;theme_color_indexes&quot;:[5,6,5,6,5,6]}"/>
</p:tagLst>
</file>

<file path=ppt/tags/tag102.xml><?xml version="1.0" encoding="utf-8"?>
<p:tagLst xmlns:p="http://schemas.openxmlformats.org/presentationml/2006/main">
  <p:tag name="KSO_WM_DIAGRAM_MAX_ITEMCNT" val="6"/>
  <p:tag name="KSO_WM_DIAGRAM_MIN_ITEMCNT" val="2"/>
  <p:tag name="KSO_WM_DIAGRAM_VIRTUALLY_FRAME" val="{&quot;height&quot;:248.95001220703125,&quot;left&quot;:42.95,&quot;top&quot;:257.3999545264056,&quot;width&quot;:589.6249484228899}"/>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3499999940395355,&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VERSION" val="3"/>
  <p:tag name="KSO_WM_DIAGRAM_COLOR_TRICK" val="2"/>
  <p:tag name="KSO_WM_DIAGRAM_COLOR_TEXT_CAN_REMOVE" val="n"/>
  <p:tag name="KSO_WM_UNIT_SUBTYPE" val="a"/>
  <p:tag name="KSO_WM_UNIT_NOCLEAR" val="0"/>
  <p:tag name="KSO_WM_UNIT_HIGHLIGHT" val="0"/>
  <p:tag name="KSO_WM_UNIT_COMPATIBLE" val="0"/>
  <p:tag name="KSO_WM_UNIT_DIAGRAM_ISNUMVISUAL" val="0"/>
  <p:tag name="KSO_WM_UNIT_DIAGRAM_ISREFERUNIT" val="0"/>
  <p:tag name="KSO_WM_DIAGRAM_GROUP_CODE" val="m1-1"/>
  <p:tag name="KSO_WM_UNIT_TYPE" val="m_h_f"/>
  <p:tag name="KSO_WM_UNIT_INDEX" val="1_3_1"/>
  <p:tag name="KSO_WM_UNIT_ID" val="diagram20230938_2*m_h_f*1_3_1"/>
  <p:tag name="KSO_WM_TEMPLATE_CATEGORY" val="diagram"/>
  <p:tag name="KSO_WM_TEMPLATE_INDEX" val="20230938"/>
  <p:tag name="KSO_WM_UNIT_LAYERLEVEL" val="1_1_1"/>
  <p:tag name="KSO_WM_TAG_VERSION" val="3.0"/>
  <p:tag name="KSO_WM_BEAUTIFY_FLAG" val="#wm#"/>
  <p:tag name="KSO_WM_UNIT_PRESET_TEXT" val="单击此处输入你的智能图形项正文，文字是您思想的提炼，请尽量言简意赅的阐述观点"/>
  <p:tag name="KSO_WM_UNIT_TEXT_FILL_FORE_SCHEMECOLOR_INDEX" val="1"/>
  <p:tag name="KSO_WM_UNIT_TEXT_FILL_TYPE" val="1"/>
  <p:tag name="KSO_WM_DIAGRAM_USE_COLOR_VALUE" val="{&quot;color_scheme&quot;:1,&quot;color_type&quot;:1,&quot;theme_color_indexes&quot;:[5,6,5,6,5,6]}"/>
</p:tagLst>
</file>

<file path=ppt/tags/tag103.xml><?xml version="1.0" encoding="utf-8"?>
<p:tagLst xmlns:p="http://schemas.openxmlformats.org/presentationml/2006/main">
  <p:tag name="KSO_WM_DIAGRAM_MAX_ITEMCNT" val="6"/>
  <p:tag name="KSO_WM_DIAGRAM_MIN_ITEMCNT" val="2"/>
  <p:tag name="KSO_WM_DIAGRAM_VIRTUALLY_FRAME" val="{&quot;height&quot;:248.95001220703125,&quot;left&quot;:42.95,&quot;top&quot;:257.3999545264056,&quot;width&quot;:589.6249484228899}"/>
  <p:tag name="KSO_WM_DIAGRAM_COLOR_MATCH_VALUE" val="{&quot;shape&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DIAGRAM_VERSION" val="3"/>
  <p:tag name="KSO_WM_DIAGRAM_COLOR_TRICK" val="2"/>
  <p:tag name="KSO_WM_DIAGRAM_COLOR_TEXT_CAN_REMOVE" val="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230938_2*m_h_i*1_1_1"/>
  <p:tag name="KSO_WM_TEMPLATE_CATEGORY" val="diagram"/>
  <p:tag name="KSO_WM_TEMPLATE_INDEX" val="20230938"/>
  <p:tag name="KSO_WM_UNIT_LAYERLEVEL" val="1_1_1"/>
  <p:tag name="KSO_WM_TAG_VERSION" val="3.0"/>
  <p:tag name="KSO_WM_BEAUTIFY_FLAG" val="#wm#"/>
  <p:tag name="KSO_WM_DIAGRAM_USE_COLOR_VALUE" val="{&quot;color_scheme&quot;:1,&quot;color_type&quot;:1,&quot;theme_color_indexes&quot;:[5,6,5,6,5,6]}"/>
</p:tagLst>
</file>

<file path=ppt/tags/tag104.xml><?xml version="1.0" encoding="utf-8"?>
<p:tagLst xmlns:p="http://schemas.openxmlformats.org/presentationml/2006/main">
  <p:tag name="KSO_WM_DIAGRAM_MAX_ITEMCNT" val="6"/>
  <p:tag name="KSO_WM_DIAGRAM_MIN_ITEMCNT" val="2"/>
  <p:tag name="KSO_WM_DIAGRAM_VIRTUALLY_FRAME" val="{&quot;height&quot;:248.95001220703125,&quot;left&quot;:42.95,&quot;top&quot;:257.3999545264056,&quot;width&quot;:589.6249484228899}"/>
  <p:tag name="KSO_WM_DIAGRAM_COLOR_MATCH_VALUE" val="{&quot;shape&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DIAGRAM_VERSION" val="3"/>
  <p:tag name="KSO_WM_DIAGRAM_COLOR_TRICK" val="2"/>
  <p:tag name="KSO_WM_DIAGRAM_COLOR_TEXT_CAN_REMOVE" val="n"/>
  <p:tag name="KSO_WM_UNIT_HIGHLIGHT" val="0"/>
  <p:tag name="KSO_WM_UNIT_COMPATIBLE" val="0"/>
  <p:tag name="KSO_WM_UNIT_DIAGRAM_ISNUMVISUAL" val="0"/>
  <p:tag name="KSO_WM_UNIT_DIAGRAM_ISREFERUNIT" val="0"/>
  <p:tag name="KSO_WM_DIAGRAM_GROUP_CODE" val="m1-1"/>
  <p:tag name="KSO_WM_UNIT_TYPE" val="m_h_i"/>
  <p:tag name="KSO_WM_UNIT_INDEX" val="1_2_1"/>
  <p:tag name="KSO_WM_UNIT_ID" val="diagram20230938_2*m_h_i*1_2_1"/>
  <p:tag name="KSO_WM_TEMPLATE_CATEGORY" val="diagram"/>
  <p:tag name="KSO_WM_TEMPLATE_INDEX" val="20230938"/>
  <p:tag name="KSO_WM_UNIT_LAYERLEVEL" val="1_1_1"/>
  <p:tag name="KSO_WM_TAG_VERSION" val="3.0"/>
  <p:tag name="KSO_WM_BEAUTIFY_FLAG" val="#wm#"/>
  <p:tag name="KSO_WM_DIAGRAM_USE_COLOR_VALUE" val="{&quot;color_scheme&quot;:1,&quot;color_type&quot;:1,&quot;theme_color_indexes&quot;:[5,6,5,6,5,6]}"/>
</p:tagLst>
</file>

<file path=ppt/tags/tag105.xml><?xml version="1.0" encoding="utf-8"?>
<p:tagLst xmlns:p="http://schemas.openxmlformats.org/presentationml/2006/main">
  <p:tag name="KSO_WM_DIAGRAM_MAX_ITEMCNT" val="6"/>
  <p:tag name="KSO_WM_DIAGRAM_MIN_ITEMCNT" val="2"/>
  <p:tag name="KSO_WM_DIAGRAM_VIRTUALLY_FRAME" val="{&quot;height&quot;:248.95001220703125,&quot;left&quot;:42.95,&quot;top&quot;:257.3999545264056,&quot;width&quot;:589.6249484228899}"/>
  <p:tag name="KSO_WM_DIAGRAM_COLOR_MATCH_VALUE" val="{&quot;shape&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DIAGRAM_VERSION" val="3"/>
  <p:tag name="KSO_WM_DIAGRAM_COLOR_TRICK" val="2"/>
  <p:tag name="KSO_WM_DIAGRAM_COLOR_TEXT_CAN_REMOVE" val="n"/>
  <p:tag name="KSO_WM_UNIT_HIGHLIGHT" val="0"/>
  <p:tag name="KSO_WM_UNIT_COMPATIBLE" val="0"/>
  <p:tag name="KSO_WM_UNIT_DIAGRAM_ISNUMVISUAL" val="0"/>
  <p:tag name="KSO_WM_UNIT_DIAGRAM_ISREFERUNIT" val="0"/>
  <p:tag name="KSO_WM_DIAGRAM_GROUP_CODE" val="m1-1"/>
  <p:tag name="KSO_WM_UNIT_TYPE" val="m_h_i"/>
  <p:tag name="KSO_WM_UNIT_INDEX" val="1_3_1"/>
  <p:tag name="KSO_WM_UNIT_ID" val="diagram20230938_2*m_h_i*1_3_1"/>
  <p:tag name="KSO_WM_TEMPLATE_CATEGORY" val="diagram"/>
  <p:tag name="KSO_WM_TEMPLATE_INDEX" val="20230938"/>
  <p:tag name="KSO_WM_UNIT_LAYERLEVEL" val="1_1_1"/>
  <p:tag name="KSO_WM_TAG_VERSION" val="3.0"/>
  <p:tag name="KSO_WM_BEAUTIFY_FLAG" val="#wm#"/>
  <p:tag name="KSO_WM_DIAGRAM_USE_COLOR_VALUE" val="{&quot;color_scheme&quot;:1,&quot;color_type&quot;:1,&quot;theme_color_indexes&quot;:[5,6,5,6,5,6]}"/>
</p:tagLst>
</file>

<file path=ppt/tags/tag10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ID" val="diagram20230938_2*m_h_x*1_1_1"/>
  <p:tag name="KSO_WM_TEMPLATE_CATEGORY" val="diagram"/>
  <p:tag name="KSO_WM_TEMPLATE_INDEX" val="20230938"/>
  <p:tag name="KSO_WM_UNIT_LAYERLEVEL" val="1_1_1"/>
  <p:tag name="KSO_WM_TAG_VERSION" val="3.0"/>
  <p:tag name="KSO_WM_BEAUTIFY_FLAG" val="#wm#"/>
  <p:tag name="KSO_WM_DIAGRAM_VERSION" val="3"/>
  <p:tag name="KSO_WM_DIAGRAM_COLOR_TRICK" val="2"/>
  <p:tag name="KSO_WM_DIAGRAM_COLOR_TEXT_CAN_REMOVE" val="n"/>
  <p:tag name="KSO_WM_UNIT_VALUE" val="45*48"/>
  <p:tag name="KSO_WM_UNIT_TYPE" val="m_h_x"/>
  <p:tag name="KSO_WM_UNIT_INDEX" val="1_1_1"/>
  <p:tag name="KSO_WM_DIAGRAM_MAX_ITEMCNT" val="6"/>
  <p:tag name="KSO_WM_DIAGRAM_MIN_ITEMCNT" val="2"/>
  <p:tag name="KSO_WM_DIAGRAM_VIRTUALLY_FRAME" val="{&quot;height&quot;:248.95001220703125,&quot;left&quot;:42.95,&quot;top&quot;:257.3999545264056,&quot;width&quot;:589.6249484228899}"/>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5"/>
  <p:tag name="KSO_WM_UNIT_FILL_FORE_SCHEMECOLOR_INDEX_BRIGHTNESS" val="0"/>
  <p:tag name="KSO_WM_DIAGRAM_USE_COLOR_VALUE" val="{&quot;color_scheme&quot;:1,&quot;color_type&quot;:1,&quot;theme_color_indexes&quot;:[5,6,5,6,5,6]}"/>
</p:tagLst>
</file>

<file path=ppt/tags/tag10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ID" val="diagram20230938_2*m_h_x*1_2_1"/>
  <p:tag name="KSO_WM_TEMPLATE_CATEGORY" val="diagram"/>
  <p:tag name="KSO_WM_TEMPLATE_INDEX" val="20230938"/>
  <p:tag name="KSO_WM_UNIT_LAYERLEVEL" val="1_1_1"/>
  <p:tag name="KSO_WM_TAG_VERSION" val="3.0"/>
  <p:tag name="KSO_WM_BEAUTIFY_FLAG" val="#wm#"/>
  <p:tag name="KSO_WM_DIAGRAM_VERSION" val="3"/>
  <p:tag name="KSO_WM_DIAGRAM_COLOR_TRICK" val="2"/>
  <p:tag name="KSO_WM_DIAGRAM_COLOR_TEXT_CAN_REMOVE" val="n"/>
  <p:tag name="KSO_WM_UNIT_VALUE" val="42*48"/>
  <p:tag name="KSO_WM_UNIT_TYPE" val="m_h_x"/>
  <p:tag name="KSO_WM_UNIT_INDEX" val="1_2_1"/>
  <p:tag name="KSO_WM_DIAGRAM_MAX_ITEMCNT" val="6"/>
  <p:tag name="KSO_WM_DIAGRAM_MIN_ITEMCNT" val="2"/>
  <p:tag name="KSO_WM_DIAGRAM_VIRTUALLY_FRAME" val="{&quot;height&quot;:248.95001220703125,&quot;left&quot;:42.95,&quot;top&quot;:257.3999545264056,&quot;width&quot;:589.6249484228899}"/>
  <p:tag name="KSO_WM_DIAGRAM_COLOR_MATCH_VALUE" val="{&quot;shape&quot;:{&quot;fill&quot;:{&quot;solid&quot;:{&quot;brightness&quot;:0,&quot;colorType&quot;:1,&quot;foreColorIndex&quot;:8,&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8"/>
  <p:tag name="KSO_WM_UNIT_FILL_FORE_SCHEMECOLOR_INDEX_BRIGHTNESS" val="0"/>
  <p:tag name="KSO_WM_DIAGRAM_USE_COLOR_VALUE" val="{&quot;color_scheme&quot;:1,&quot;color_type&quot;:1,&quot;theme_color_indexes&quot;:[5,6,5,6,5,6]}"/>
</p:tagLst>
</file>

<file path=ppt/tags/tag10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ID" val="diagram20230938_2*m_h_x*1_3_1"/>
  <p:tag name="KSO_WM_TEMPLATE_CATEGORY" val="diagram"/>
  <p:tag name="KSO_WM_TEMPLATE_INDEX" val="20230938"/>
  <p:tag name="KSO_WM_UNIT_LAYERLEVEL" val="1_1_1"/>
  <p:tag name="KSO_WM_TAG_VERSION" val="3.0"/>
  <p:tag name="KSO_WM_BEAUTIFY_FLAG" val="#wm#"/>
  <p:tag name="KSO_WM_DIAGRAM_VERSION" val="3"/>
  <p:tag name="KSO_WM_DIAGRAM_COLOR_TRICK" val="2"/>
  <p:tag name="KSO_WM_DIAGRAM_COLOR_TEXT_CAN_REMOVE" val="n"/>
  <p:tag name="KSO_WM_UNIT_VALUE" val="47*48"/>
  <p:tag name="KSO_WM_UNIT_TYPE" val="m_h_x"/>
  <p:tag name="KSO_WM_UNIT_INDEX" val="1_3_1"/>
  <p:tag name="KSO_WM_DIAGRAM_MAX_ITEMCNT" val="6"/>
  <p:tag name="KSO_WM_DIAGRAM_MIN_ITEMCNT" val="2"/>
  <p:tag name="KSO_WM_DIAGRAM_VIRTUALLY_FRAME" val="{&quot;height&quot;:248.95001220703125,&quot;left&quot;:42.95,&quot;top&quot;:257.3999545264056,&quot;width&quot;:589.6249484228899}"/>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5"/>
  <p:tag name="KSO_WM_UNIT_FILL_FORE_SCHEMECOLOR_INDEX_BRIGHTNESS" val="0"/>
  <p:tag name="KSO_WM_DIAGRAM_USE_COLOR_VALUE" val="{&quot;color_scheme&quot;:1,&quot;color_type&quot;:1,&quot;theme_color_indexes&quot;:[5,6,5,6,5,6]}"/>
</p:tagLst>
</file>

<file path=ppt/tags/tag109.xml><?xml version="1.0" encoding="utf-8"?>
<p:tagLst xmlns:p="http://schemas.openxmlformats.org/presentationml/2006/main">
  <p:tag name="RESOURCE_RECORD_KEY" val="{&quot;70&quot;:[3318867,3312345]}"/>
</p:tagLst>
</file>

<file path=ppt/tags/tag11.xml><?xml version="1.0" encoding="utf-8"?>
<p:tagLst xmlns:p="http://schemas.openxmlformats.org/presentationml/2006/main">
  <p:tag name="KSO_WM_DIAGRAM_VIRTUALLY_FRAME" val="{&quot;height&quot;:505.95,&quot;left&quot;:-163.03248641847625,&quot;top&quot;:89.54385826771654,&quot;width&quot;:1043.9500122070312}"/>
  <p:tag name="KSO_WM_UNIT_ISCONTENTSTITLE" val="0"/>
  <p:tag name="KSO_WM_UNIT_ISNUMDGMTITLE" val="0"/>
  <p:tag name="KSO_WM_UNIT_NOCLEAR" val="0"/>
  <p:tag name="KSO_WM_UNIT_VALUE" val="9"/>
  <p:tag name="KSO_WM_UNIT_HIGHLIGHT" val="0"/>
  <p:tag name="KSO_WM_UNIT_COMPATIBLE" val="0"/>
  <p:tag name="KSO_WM_UNIT_DIAGRAM_ISNUMVISUAL" val="0"/>
  <p:tag name="KSO_WM_UNIT_DIAGRAM_ISREFERUNIT" val="0"/>
  <p:tag name="KSO_WM_DIAGRAM_GROUP_CODE" val="m1-1"/>
  <p:tag name="KSO_WM_UNIT_TYPE" val="m_h_a"/>
  <p:tag name="KSO_WM_UNIT_INDEX" val="1_1_1"/>
  <p:tag name="KSO_WM_UNIT_ID" val="diagram20234873_1*m_h_a*1_1_1"/>
  <p:tag name="KSO_WM_TEMPLATE_CATEGORY" val="diagram"/>
  <p:tag name="KSO_WM_TEMPLATE_INDEX" val="20234873"/>
  <p:tag name="KSO_WM_UNIT_LAYERLEVEL" val="1_1_1"/>
  <p:tag name="KSO_WM_TAG_VERSION" val="3.0"/>
  <p:tag name="KSO_WM_DIAGRAM_VERSION" val="3"/>
  <p:tag name="KSO_WM_DIAGRAM_COLOR_TRICK" val="1"/>
  <p:tag name="KSO_WM_DIAGRAM_COLOR_TEXT_CAN_REMOVE" val="n"/>
  <p:tag name="KSO_WM_UNIT_FILL_TYPE" val="3"/>
  <p:tag name="KSO_WM_DIAGRAM_MAX_ITEMCNT" val="4"/>
  <p:tag name="KSO_WM_DIAGRAM_MIN_ITEMCNT" val="3"/>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PRESET_TEXT" val="添加项标题"/>
  <p:tag name="KSO_WM_UNIT_LINE_FORE_SCHEMECOLOR_INDEX" val="-2"/>
  <p:tag name="KSO_WM_UNIT_TEXT_FILL_FORE_SCHEMECOLOR_INDEX" val="1"/>
  <p:tag name="KSO_WM_UNIT_TEXT_FILL_TYPE" val="1"/>
  <p:tag name="KSO_WM_DIAGRAM_USE_COLOR_VALUE" val="{&quot;color_scheme&quot;:1,&quot;color_type&quot;:1,&quot;theme_color_indexes&quot;:[5,6,5,6,5,6]}"/>
</p:tagLst>
</file>

<file path=ppt/tags/tag11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1088_3*n_h_i*1_2_1"/>
  <p:tag name="KSO_WM_TEMPLATE_CATEGORY" val="diagram"/>
  <p:tag name="KSO_WM_TEMPLATE_INDEX" val="20231088"/>
  <p:tag name="KSO_WM_UNIT_LAYERLEVEL" val="1_1_1"/>
  <p:tag name="KSO_WM_TAG_VERSION" val="3.0"/>
  <p:tag name="KSO_WM_DIAGRAM_VERSION" val="3"/>
  <p:tag name="KSO_WM_DIAGRAM_COLOR_TRICK" val="1"/>
  <p:tag name="KSO_WM_DIAGRAM_COLOR_TEXT_CAN_REMOVE" val="n"/>
  <p:tag name="KSO_WM_DIAGRAM_GROUP_CODE" val="n1-1"/>
  <p:tag name="KSO_WM_UNIT_TYPE" val="n_h_i"/>
  <p:tag name="KSO_WM_UNIT_INDEX" val="1_2_1"/>
  <p:tag name="KSO_WM_DIAGRAM_MAX_ITEMCNT" val="6"/>
  <p:tag name="KSO_WM_DIAGRAM_MIN_ITEMCNT" val="3"/>
  <p:tag name="KSO_WM_DIAGRAM_VIRTUALLY_FRAME" val="{&quot;height&quot;:368.4,&quot;left&quot;:27.35003937007873,&quot;top&quot;:137.3,&quot;width&quot;:656.75}"/>
  <p:tag name="KSO_WM_DIAGRAM_COLOR_MATCH_VALUE" val="{&quot;shape&quot;:{&quot;fill&quot;:{&quot;type&quot;:0},&quot;glow&quot;:{&quot;colorType&quot;:0},&quot;line&quot;:{&quot;solidLine&quot;:{&quot;brightness&quot;:0,&quot;colorType&quot;:1,&quot;foreColorIndex&quot;:5,&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LINE_FORE_SCHEMECOLOR_INDEX" val="5"/>
  <p:tag name="KSO_WM_DIAGRAM_USE_COLOR_VALUE" val="{&quot;color_scheme&quot;:1,&quot;color_type&quot;:1,&quot;theme_color_indexes&quot;:[5,6,5,6,5,6]}"/>
</p:tagLst>
</file>

<file path=ppt/tags/tag111.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n_h_h_f"/>
  <p:tag name="KSO_WM_UNIT_INDEX" val="1_2_3_1"/>
  <p:tag name="KSO_WM_UNIT_ID" val="diagram20231088_3*n_h_h_f*1_2_3_1"/>
  <p:tag name="KSO_WM_TEMPLATE_CATEGORY" val="diagram"/>
  <p:tag name="KSO_WM_TEMPLATE_INDEX" val="20231088"/>
  <p:tag name="KSO_WM_UNIT_LAYERLEVEL" val="1_1_1_1"/>
  <p:tag name="KSO_WM_TAG_VERSION" val="3.0"/>
  <p:tag name="KSO_WM_BEAUTIFY_FLAG" val="#wm#"/>
  <p:tag name="KSO_WM_DIAGRAM_VERSION" val="3"/>
  <p:tag name="KSO_WM_DIAGRAM_COLOR_TRICK" val="1"/>
  <p:tag name="KSO_WM_DIAGRAM_COLOR_TEXT_CAN_REMOVE" val="n"/>
  <p:tag name="KSO_WM_DIAGRAM_GROUP_CODE" val="n1-1"/>
  <p:tag name="KSO_WM_DIAGRAM_MAX_ITEMCNT" val="6"/>
  <p:tag name="KSO_WM_DIAGRAM_MIN_ITEMCNT" val="3"/>
  <p:tag name="KSO_WM_DIAGRAM_VIRTUALLY_FRAME" val="{&quot;height&quot;:368.4,&quot;left&quot;:27.35003937007873,&quot;top&quot;:137.3,&quot;width&quot;:656.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TEXT_FILL_FORE_SCHEMECOLOR_INDEX" val="1"/>
  <p:tag name="KSO_WM_UNIT_TEXT_FILL_TYPE" val="1"/>
  <p:tag name="KSO_WM_UNIT_PRESET_TEXT" val="输入你的智能图&#10;形项正文"/>
  <p:tag name="KSO_WM_DIAGRAM_USE_COLOR_VALUE" val="{&quot;color_scheme&quot;:1,&quot;color_type&quot;:1,&quot;theme_color_indexes&quot;:[5,6,5,6,5,6]}"/>
</p:tagLst>
</file>

<file path=ppt/tags/tag1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088_3*n_h_h_i*1_2_5_2"/>
  <p:tag name="KSO_WM_TEMPLATE_CATEGORY" val="diagram"/>
  <p:tag name="KSO_WM_TEMPLATE_INDEX" val="20231088"/>
  <p:tag name="KSO_WM_UNIT_LAYERLEVEL" val="1_1_1_1"/>
  <p:tag name="KSO_WM_TAG_VERSION" val="3.0"/>
  <p:tag name="KSO_WM_BEAUTIFY_FLAG" val="#wm#"/>
  <p:tag name="KSO_WM_DIAGRAM_VERSION" val="3"/>
  <p:tag name="KSO_WM_DIAGRAM_COLOR_TRICK" val="1"/>
  <p:tag name="KSO_WM_DIAGRAM_COLOR_TEXT_CAN_REMOVE" val="n"/>
  <p:tag name="KSO_WM_DIAGRAM_GROUP_CODE" val="n1-1"/>
  <p:tag name="KSO_WM_UNIT_TYPE" val="n_h_h_i"/>
  <p:tag name="KSO_WM_UNIT_INDEX" val="1_2_5_2"/>
  <p:tag name="KSO_WM_DIAGRAM_MAX_ITEMCNT" val="6"/>
  <p:tag name="KSO_WM_DIAGRAM_MIN_ITEMCNT" val="3"/>
  <p:tag name="KSO_WM_DIAGRAM_VIRTUALLY_FRAME" val="{&quot;height&quot;:368.4,&quot;left&quot;:27.35003937007873,&quot;top&quot;:137.3,&quot;width&quot;:656.75}"/>
  <p:tag name="KSO_WM_DIAGRAM_COLOR_MATCH_VALUE" val="{&quot;shape&quot;:{&quot;fill&quot;:{&quot;type&quot;:0},&quot;glow&quot;:{&quot;colorType&quot;:0},&quot;line&quot;:{&quot;gradient&quot;:[{&quot;brightness&quot;:0.4000000059604645,&quot;colorType&quot;:1,&quot;foreColorIndex&quot;:5,&quot;pos&quot;:1,&quot;transparency&quot;:0},{&quot;brightness&quot;:0.20000000298023224,&quot;colorType&quot;:1,&quot;foreColorIndex&quot;:5,&quot;pos&quot;:0,&quot;transparency&quot;:0}],&quot;type&quot;:2},&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5,6,5,6,5,6]}"/>
</p:tagLst>
</file>

<file path=ppt/tags/tag1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088_3*n_h_h_i*1_2_5_1"/>
  <p:tag name="KSO_WM_TEMPLATE_CATEGORY" val="diagram"/>
  <p:tag name="KSO_WM_TEMPLATE_INDEX" val="20231088"/>
  <p:tag name="KSO_WM_UNIT_LAYERLEVEL" val="1_1_1_1"/>
  <p:tag name="KSO_WM_TAG_VERSION" val="3.0"/>
  <p:tag name="KSO_WM_BEAUTIFY_FLAG" val="#wm#"/>
  <p:tag name="KSO_WM_DIAGRAM_VERSION" val="3"/>
  <p:tag name="KSO_WM_DIAGRAM_COLOR_TRICK" val="1"/>
  <p:tag name="KSO_WM_DIAGRAM_COLOR_TEXT_CAN_REMOVE" val="n"/>
  <p:tag name="KSO_WM_DIAGRAM_GROUP_CODE" val="n1-1"/>
  <p:tag name="KSO_WM_UNIT_TYPE" val="n_h_h_i"/>
  <p:tag name="KSO_WM_UNIT_INDEX" val="1_2_5_1"/>
  <p:tag name="KSO_WM_DIAGRAM_MAX_ITEMCNT" val="6"/>
  <p:tag name="KSO_WM_DIAGRAM_MIN_ITEMCNT" val="3"/>
  <p:tag name="KSO_WM_DIAGRAM_VIRTUALLY_FRAME" val="{&quot;height&quot;:368.4,&quot;left&quot;:27.35003937007873,&quot;top&quot;:137.3,&quot;width&quot;:656.75}"/>
  <p:tag name="KSO_WM_DIAGRAM_COLOR_MATCH_VALUE" val="{&quot;shape&quot;:{&quot;fill&quot;:{&quot;gradient&quot;:[{&quot;brightness&quot;:0,&quot;colorType&quot;:1,&quot;foreColorIndex&quot;:5,&quot;pos&quot;:1,&quot;transparency&quot;:0},{&quot;brightness&quot;:0.20000000298023224,&quot;colorType&quot;:1,&quot;foreColorIndex&quot;:5,&quot;pos&quot;:0,&quot;transparency&quot;:0}],&quot;type&quot;:3},&quot;glow&quot;:{&quot;colorType&quot;:0},&quot;line&quot;:{&quot;solidLine&quot;:{&quot;brightness&quot;:0,&quot;colorType&quot;:2,&quot;rgb&quot;:&quot;#ffffff&quot;,&quot;transparency&quot;:0},&quot;type&quot;:1},&quot;shadow&quot;:{&quot;brightness&quot;:0,&quot;colorType&quot;:1,&quot;foreColorIndex&quot;:5,&quot;transparency&quot;:0.800000011920929},&quot;threeD&quot;:{&quot;curvedSurface&quot;:{&quot;brightness&quot;:0,&quot;colorType&quot;:2,&quot;rgb&quot;:&quot;#000000&quot;},&quot;depth&quot;:{&quot;colorType&quot;:0}}},&quot;text&quot;:{&quot;fill&quot;:{&quot;solid&quot;:{&quot;brightness&quot;:0,&quot;colorType&quot;:1,&quot;foreColorIndex&quot;:1,&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UNIT_LINE_FORE_SCHEMECOLOR_INDEX" val="14"/>
  <p:tag name="KSO_WM_DIAGRAM_USE_COLOR_VALUE" val="{&quot;color_scheme&quot;:1,&quot;color_type&quot;:1,&quot;theme_color_indexes&quot;:[5,6,5,6,5,6]}"/>
</p:tagLst>
</file>

<file path=ppt/tags/tag1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088_3*n_h_h_i*1_2_5_3"/>
  <p:tag name="KSO_WM_TEMPLATE_CATEGORY" val="diagram"/>
  <p:tag name="KSO_WM_TEMPLATE_INDEX" val="20231088"/>
  <p:tag name="KSO_WM_UNIT_LAYERLEVEL" val="1_1_1_1"/>
  <p:tag name="KSO_WM_TAG_VERSION" val="3.0"/>
  <p:tag name="KSO_WM_BEAUTIFY_FLAG" val="#wm#"/>
  <p:tag name="KSO_WM_DIAGRAM_VERSION" val="3"/>
  <p:tag name="KSO_WM_DIAGRAM_COLOR_TRICK" val="1"/>
  <p:tag name="KSO_WM_DIAGRAM_COLOR_TEXT_CAN_REMOVE" val="n"/>
  <p:tag name="KSO_WM_DIAGRAM_GROUP_CODE" val="n1-1"/>
  <p:tag name="KSO_WM_UNIT_TYPE" val="n_h_h_i"/>
  <p:tag name="KSO_WM_UNIT_INDEX" val="1_2_5_3"/>
  <p:tag name="KSO_WM_DIAGRAM_MAX_ITEMCNT" val="6"/>
  <p:tag name="KSO_WM_DIAGRAM_MIN_ITEMCNT" val="3"/>
  <p:tag name="KSO_WM_DIAGRAM_VIRTUALLY_FRAME" val="{&quot;height&quot;:368.4,&quot;left&quot;:27.35003937007873,&quot;top&quot;:137.3,&quot;width&quot;:656.75}"/>
  <p:tag name="KSO_WM_DIAGRAM_COLOR_MATCH_VALUE" val="{&quot;shape&quot;:{&quot;fill&quot;:{&quot;gradient&quot;:[{&quot;brightness&quot;:0.20000000298023224,&quot;colorType&quot;:1,&quot;foreColorIndex&quot;:5,&quot;pos&quot;:1,&quot;transparency&quot;:0},{&quot;brightness&quot;:0.20000000298023224,&quot;colorType&quot;:1,&quot;foreColorIndex&quot;:5,&quot;pos&quot;:0,&quot;transparency&quot;:0}],&quot;type&quot;:3},&quot;glow&quot;:{&quot;colorType&quot;:0},&quot;line&quot;:{&quot;solidLine&quot;:{&quot;brightness&quot;:0,&quot;colorType&quot;:2,&quot;rgb&quot;:&quot;#ffffff&quot;,&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UNIT_LINE_FORE_SCHEMECOLOR_INDEX" val="14"/>
  <p:tag name="KSO_WM_DIAGRAM_USE_COLOR_VALUE" val="{&quot;color_scheme&quot;:1,&quot;color_type&quot;:1,&quot;theme_color_indexes&quot;:[5,6,5,6,5,6]}"/>
</p:tagLst>
</file>

<file path=ppt/tags/tag1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088_3*n_h_h_i*1_2_1_2"/>
  <p:tag name="KSO_WM_TEMPLATE_CATEGORY" val="diagram"/>
  <p:tag name="KSO_WM_TEMPLATE_INDEX" val="20231088"/>
  <p:tag name="KSO_WM_UNIT_LAYERLEVEL" val="1_1_1_1"/>
  <p:tag name="KSO_WM_TAG_VERSION" val="3.0"/>
  <p:tag name="KSO_WM_BEAUTIFY_FLAG" val="#wm#"/>
  <p:tag name="KSO_WM_DIAGRAM_VERSION" val="3"/>
  <p:tag name="KSO_WM_DIAGRAM_COLOR_TRICK" val="1"/>
  <p:tag name="KSO_WM_DIAGRAM_COLOR_TEXT_CAN_REMOVE" val="n"/>
  <p:tag name="KSO_WM_DIAGRAM_GROUP_CODE" val="n1-1"/>
  <p:tag name="KSO_WM_UNIT_TYPE" val="n_h_h_i"/>
  <p:tag name="KSO_WM_UNIT_INDEX" val="1_2_1_2"/>
  <p:tag name="KSO_WM_DIAGRAM_MAX_ITEMCNT" val="6"/>
  <p:tag name="KSO_WM_DIAGRAM_MIN_ITEMCNT" val="3"/>
  <p:tag name="KSO_WM_DIAGRAM_VIRTUALLY_FRAME" val="{&quot;height&quot;:368.4,&quot;left&quot;:27.35003937007873,&quot;top&quot;:137.3,&quot;width&quot;:656.75}"/>
  <p:tag name="KSO_WM_DIAGRAM_COLOR_MATCH_VALUE" val="{&quot;shape&quot;:{&quot;fill&quot;:{&quot;type&quot;:0},&quot;glow&quot;:{&quot;colorType&quot;:0},&quot;line&quot;:{&quot;gradient&quot;:[{&quot;brightness&quot;:0.4000000059604645,&quot;colorType&quot;:1,&quot;foreColorIndex&quot;:5,&quot;pos&quot;:1,&quot;transparency&quot;:0},{&quot;brightness&quot;:0.20000000298023224,&quot;colorType&quot;:1,&quot;foreColorIndex&quot;:5,&quot;pos&quot;:0,&quot;transparency&quot;:0}],&quot;type&quot;:2},&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5,6,5,6,5,6]}"/>
</p:tagLst>
</file>

<file path=ppt/tags/tag1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088_3*n_h_h_i*1_2_1_1"/>
  <p:tag name="KSO_WM_TEMPLATE_CATEGORY" val="diagram"/>
  <p:tag name="KSO_WM_TEMPLATE_INDEX" val="20231088"/>
  <p:tag name="KSO_WM_UNIT_LAYERLEVEL" val="1_1_1_1"/>
  <p:tag name="KSO_WM_TAG_VERSION" val="3.0"/>
  <p:tag name="KSO_WM_BEAUTIFY_FLAG" val="#wm#"/>
  <p:tag name="KSO_WM_DIAGRAM_VERSION" val="3"/>
  <p:tag name="KSO_WM_DIAGRAM_COLOR_TRICK" val="1"/>
  <p:tag name="KSO_WM_DIAGRAM_COLOR_TEXT_CAN_REMOVE" val="n"/>
  <p:tag name="KSO_WM_DIAGRAM_GROUP_CODE" val="n1-1"/>
  <p:tag name="KSO_WM_UNIT_TYPE" val="n_h_h_i"/>
  <p:tag name="KSO_WM_UNIT_INDEX" val="1_2_1_1"/>
  <p:tag name="KSO_WM_DIAGRAM_MAX_ITEMCNT" val="6"/>
  <p:tag name="KSO_WM_DIAGRAM_MIN_ITEMCNT" val="3"/>
  <p:tag name="KSO_WM_DIAGRAM_VIRTUALLY_FRAME" val="{&quot;height&quot;:368.4,&quot;left&quot;:27.35003937007873,&quot;top&quot;:137.3,&quot;width&quot;:656.75}"/>
  <p:tag name="KSO_WM_DIAGRAM_COLOR_MATCH_VALUE" val="{&quot;shape&quot;:{&quot;fill&quot;:{&quot;gradient&quot;:[{&quot;brightness&quot;:0,&quot;colorType&quot;:1,&quot;foreColorIndex&quot;:5,&quot;pos&quot;:1,&quot;transparency&quot;:0},{&quot;brightness&quot;:0.20000000298023224,&quot;colorType&quot;:1,&quot;foreColorIndex&quot;:5,&quot;pos&quot;:0,&quot;transparency&quot;:0}],&quot;type&quot;:3},&quot;glow&quot;:{&quot;colorType&quot;:0},&quot;line&quot;:{&quot;solidLine&quot;:{&quot;brightness&quot;:0,&quot;colorType&quot;:2,&quot;rgb&quot;:&quot;#ffffff&quot;,&quot;transparency&quot;:0},&quot;type&quot;:1},&quot;shadow&quot;:{&quot;brightness&quot;:0,&quot;colorType&quot;:1,&quot;foreColorIndex&quot;:5,&quot;transparency&quot;:0.800000011920929},&quot;threeD&quot;:{&quot;curvedSurface&quot;:{&quot;brightness&quot;:0,&quot;colorType&quot;:2,&quot;rgb&quot;:&quot;#000000&quot;},&quot;depth&quot;:{&quot;colorType&quot;:0}}},&quot;text&quot;:{&quot;fill&quot;:{&quot;solid&quot;:{&quot;brightness&quot;:0,&quot;colorType&quot;:1,&quot;foreColorIndex&quot;:1,&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UNIT_LINE_FORE_SCHEMECOLOR_INDEX" val="14"/>
  <p:tag name="KSO_WM_DIAGRAM_USE_COLOR_VALUE" val="{&quot;color_scheme&quot;:1,&quot;color_type&quot;:1,&quot;theme_color_indexes&quot;:[5,6,5,6,5,6]}"/>
</p:tagLst>
</file>

<file path=ppt/tags/tag1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088_3*n_h_h_i*1_2_1_3"/>
  <p:tag name="KSO_WM_TEMPLATE_CATEGORY" val="diagram"/>
  <p:tag name="KSO_WM_TEMPLATE_INDEX" val="20231088"/>
  <p:tag name="KSO_WM_UNIT_LAYERLEVEL" val="1_1_1_1"/>
  <p:tag name="KSO_WM_TAG_VERSION" val="3.0"/>
  <p:tag name="KSO_WM_BEAUTIFY_FLAG" val="#wm#"/>
  <p:tag name="KSO_WM_DIAGRAM_VERSION" val="3"/>
  <p:tag name="KSO_WM_DIAGRAM_COLOR_TRICK" val="1"/>
  <p:tag name="KSO_WM_DIAGRAM_COLOR_TEXT_CAN_REMOVE" val="n"/>
  <p:tag name="KSO_WM_DIAGRAM_GROUP_CODE" val="n1-1"/>
  <p:tag name="KSO_WM_UNIT_TYPE" val="n_h_h_i"/>
  <p:tag name="KSO_WM_UNIT_INDEX" val="1_2_1_3"/>
  <p:tag name="KSO_WM_DIAGRAM_MAX_ITEMCNT" val="6"/>
  <p:tag name="KSO_WM_DIAGRAM_MIN_ITEMCNT" val="3"/>
  <p:tag name="KSO_WM_DIAGRAM_VIRTUALLY_FRAME" val="{&quot;height&quot;:368.4,&quot;left&quot;:27.35003937007873,&quot;top&quot;:137.3,&quot;width&quot;:656.75}"/>
  <p:tag name="KSO_WM_DIAGRAM_COLOR_MATCH_VALUE" val="{&quot;shape&quot;:{&quot;fill&quot;:{&quot;gradient&quot;:[{&quot;brightness&quot;:0.20000000298023224,&quot;colorType&quot;:1,&quot;foreColorIndex&quot;:5,&quot;pos&quot;:1,&quot;transparency&quot;:0},{&quot;brightness&quot;:0.20000000298023224,&quot;colorType&quot;:1,&quot;foreColorIndex&quot;:5,&quot;pos&quot;:0,&quot;transparency&quot;:0}],&quot;type&quot;:3},&quot;glow&quot;:{&quot;colorType&quot;:0},&quot;line&quot;:{&quot;solidLine&quot;:{&quot;brightness&quot;:0,&quot;colorType&quot;:2,&quot;rgb&quot;:&quot;#ffffff&quot;,&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UNIT_LINE_FORE_SCHEMECOLOR_INDEX" val="14"/>
  <p:tag name="KSO_WM_DIAGRAM_USE_COLOR_VALUE" val="{&quot;color_scheme&quot;:1,&quot;color_type&quot;:1,&quot;theme_color_indexes&quot;:[5,6,5,6,5,6]}"/>
</p:tagLst>
</file>

<file path=ppt/tags/tag1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088_3*n_h_h_i*1_2_4_2"/>
  <p:tag name="KSO_WM_TEMPLATE_CATEGORY" val="diagram"/>
  <p:tag name="KSO_WM_TEMPLATE_INDEX" val="20231088"/>
  <p:tag name="KSO_WM_UNIT_LAYERLEVEL" val="1_1_1_1"/>
  <p:tag name="KSO_WM_TAG_VERSION" val="3.0"/>
  <p:tag name="KSO_WM_BEAUTIFY_FLAG" val="#wm#"/>
  <p:tag name="KSO_WM_DIAGRAM_VERSION" val="3"/>
  <p:tag name="KSO_WM_DIAGRAM_COLOR_TRICK" val="1"/>
  <p:tag name="KSO_WM_DIAGRAM_COLOR_TEXT_CAN_REMOVE" val="n"/>
  <p:tag name="KSO_WM_DIAGRAM_GROUP_CODE" val="n1-1"/>
  <p:tag name="KSO_WM_UNIT_TYPE" val="n_h_h_i"/>
  <p:tag name="KSO_WM_UNIT_INDEX" val="1_2_4_2"/>
  <p:tag name="KSO_WM_DIAGRAM_MAX_ITEMCNT" val="6"/>
  <p:tag name="KSO_WM_DIAGRAM_MIN_ITEMCNT" val="3"/>
  <p:tag name="KSO_WM_DIAGRAM_VIRTUALLY_FRAME" val="{&quot;height&quot;:368.4,&quot;left&quot;:27.35003937007873,&quot;top&quot;:137.3,&quot;width&quot;:656.75}"/>
  <p:tag name="KSO_WM_DIAGRAM_COLOR_MATCH_VALUE" val="{&quot;shape&quot;:{&quot;fill&quot;:{&quot;type&quot;:0},&quot;glow&quot;:{&quot;colorType&quot;:0},&quot;line&quot;:{&quot;gradient&quot;:[{&quot;brightness&quot;:0.4000000059604645,&quot;colorType&quot;:1,&quot;foreColorIndex&quot;:5,&quot;pos&quot;:1,&quot;transparency&quot;:0},{&quot;brightness&quot;:0.20000000298023224,&quot;colorType&quot;:1,&quot;foreColorIndex&quot;:5,&quot;pos&quot;:0,&quot;transparency&quot;:0}],&quot;type&quot;:2},&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5,6,5,6,5,6]}"/>
</p:tagLst>
</file>

<file path=ppt/tags/tag1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088_3*n_h_h_i*1_2_4_1"/>
  <p:tag name="KSO_WM_TEMPLATE_CATEGORY" val="diagram"/>
  <p:tag name="KSO_WM_TEMPLATE_INDEX" val="20231088"/>
  <p:tag name="KSO_WM_UNIT_LAYERLEVEL" val="1_1_1_1"/>
  <p:tag name="KSO_WM_TAG_VERSION" val="3.0"/>
  <p:tag name="KSO_WM_BEAUTIFY_FLAG" val="#wm#"/>
  <p:tag name="KSO_WM_DIAGRAM_VERSION" val="3"/>
  <p:tag name="KSO_WM_DIAGRAM_COLOR_TRICK" val="1"/>
  <p:tag name="KSO_WM_DIAGRAM_COLOR_TEXT_CAN_REMOVE" val="n"/>
  <p:tag name="KSO_WM_DIAGRAM_GROUP_CODE" val="n1-1"/>
  <p:tag name="KSO_WM_UNIT_TYPE" val="n_h_h_i"/>
  <p:tag name="KSO_WM_UNIT_INDEX" val="1_2_4_1"/>
  <p:tag name="KSO_WM_DIAGRAM_MAX_ITEMCNT" val="6"/>
  <p:tag name="KSO_WM_DIAGRAM_MIN_ITEMCNT" val="3"/>
  <p:tag name="KSO_WM_DIAGRAM_VIRTUALLY_FRAME" val="{&quot;height&quot;:368.4,&quot;left&quot;:27.35003937007873,&quot;top&quot;:137.3,&quot;width&quot;:656.75}"/>
  <p:tag name="KSO_WM_DIAGRAM_COLOR_MATCH_VALUE" val="{&quot;shape&quot;:{&quot;fill&quot;:{&quot;gradient&quot;:[{&quot;brightness&quot;:0,&quot;colorType&quot;:1,&quot;foreColorIndex&quot;:5,&quot;pos&quot;:1,&quot;transparency&quot;:0},{&quot;brightness&quot;:0.20000000298023224,&quot;colorType&quot;:1,&quot;foreColorIndex&quot;:5,&quot;pos&quot;:0,&quot;transparency&quot;:0}],&quot;type&quot;:3},&quot;glow&quot;:{&quot;colorType&quot;:0},&quot;line&quot;:{&quot;solidLine&quot;:{&quot;brightness&quot;:0,&quot;colorType&quot;:2,&quot;rgb&quot;:&quot;#ffffff&quot;,&quot;transparency&quot;:0},&quot;type&quot;:1},&quot;shadow&quot;:{&quot;brightness&quot;:0,&quot;colorType&quot;:1,&quot;foreColorIndex&quot;:5,&quot;transparency&quot;:0.800000011920929},&quot;threeD&quot;:{&quot;curvedSurface&quot;:{&quot;brightness&quot;:0,&quot;colorType&quot;:2,&quot;rgb&quot;:&quot;#000000&quot;},&quot;depth&quot;:{&quot;colorType&quot;:0}}},&quot;text&quot;:{&quot;fill&quot;:{&quot;solid&quot;:{&quot;brightness&quot;:0,&quot;colorType&quot;:1,&quot;foreColorIndex&quot;:1,&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UNIT_LINE_FORE_SCHEMECOLOR_INDEX" val="14"/>
  <p:tag name="KSO_WM_DIAGRAM_USE_COLOR_VALUE" val="{&quot;color_scheme&quot;:1,&quot;color_type&quot;:1,&quot;theme_color_indexes&quot;:[5,6,5,6,5,6]}"/>
</p:tagLst>
</file>

<file path=ppt/tags/tag12.xml><?xml version="1.0" encoding="utf-8"?>
<p:tagLst xmlns:p="http://schemas.openxmlformats.org/presentationml/2006/main">
  <p:tag name="KSO_WM_DIAGRAM_VIRTUALLY_FRAME" val="{&quot;height&quot;:505.95,&quot;left&quot;:-163.03248641847625,&quot;top&quot;:89.54385826771654,&quot;width&quot;:1043.9500122070312}"/>
  <p:tag name="KSO_WM_UNIT_ISCONTENTSTITLE" val="0"/>
  <p:tag name="KSO_WM_UNIT_ISNUMDGMTITLE" val="0"/>
  <p:tag name="KSO_WM_UNIT_NOCLEAR" val="0"/>
  <p:tag name="KSO_WM_UNIT_VALUE" val="9"/>
  <p:tag name="KSO_WM_UNIT_HIGHLIGHT" val="0"/>
  <p:tag name="KSO_WM_UNIT_COMPATIBLE" val="0"/>
  <p:tag name="KSO_WM_UNIT_DIAGRAM_ISNUMVISUAL" val="0"/>
  <p:tag name="KSO_WM_UNIT_DIAGRAM_ISREFERUNIT" val="0"/>
  <p:tag name="KSO_WM_DIAGRAM_GROUP_CODE" val="m1-1"/>
  <p:tag name="KSO_WM_UNIT_TYPE" val="m_h_a"/>
  <p:tag name="KSO_WM_UNIT_INDEX" val="1_2_1"/>
  <p:tag name="KSO_WM_UNIT_ID" val="diagram20234873_1*m_h_a*1_2_1"/>
  <p:tag name="KSO_WM_TEMPLATE_CATEGORY" val="diagram"/>
  <p:tag name="KSO_WM_TEMPLATE_INDEX" val="20234873"/>
  <p:tag name="KSO_WM_UNIT_LAYERLEVEL" val="1_1_1"/>
  <p:tag name="KSO_WM_TAG_VERSION" val="3.0"/>
  <p:tag name="KSO_WM_DIAGRAM_VERSION" val="3"/>
  <p:tag name="KSO_WM_DIAGRAM_COLOR_TRICK" val="1"/>
  <p:tag name="KSO_WM_DIAGRAM_COLOR_TEXT_CAN_REMOVE" val="n"/>
  <p:tag name="KSO_WM_UNIT_FILL_TYPE" val="3"/>
  <p:tag name="KSO_WM_DIAGRAM_MAX_ITEMCNT" val="4"/>
  <p:tag name="KSO_WM_DIAGRAM_MIN_ITEMCNT" val="3"/>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PRESET_TEXT" val="添加项标题"/>
  <p:tag name="KSO_WM_UNIT_LINE_FORE_SCHEMECOLOR_INDEX" val="-2"/>
  <p:tag name="KSO_WM_UNIT_TEXT_FILL_FORE_SCHEMECOLOR_INDEX" val="1"/>
  <p:tag name="KSO_WM_UNIT_TEXT_FILL_TYPE" val="1"/>
  <p:tag name="KSO_WM_DIAGRAM_USE_COLOR_VALUE" val="{&quot;color_scheme&quot;:1,&quot;color_type&quot;:1,&quot;theme_color_indexes&quot;:[5,6,5,6,5,6]}"/>
</p:tagLst>
</file>

<file path=ppt/tags/tag1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088_3*n_h_h_i*1_2_4_3"/>
  <p:tag name="KSO_WM_TEMPLATE_CATEGORY" val="diagram"/>
  <p:tag name="KSO_WM_TEMPLATE_INDEX" val="20231088"/>
  <p:tag name="KSO_WM_UNIT_LAYERLEVEL" val="1_1_1_1"/>
  <p:tag name="KSO_WM_TAG_VERSION" val="3.0"/>
  <p:tag name="KSO_WM_BEAUTIFY_FLAG" val="#wm#"/>
  <p:tag name="KSO_WM_DIAGRAM_VERSION" val="3"/>
  <p:tag name="KSO_WM_DIAGRAM_COLOR_TRICK" val="1"/>
  <p:tag name="KSO_WM_DIAGRAM_COLOR_TEXT_CAN_REMOVE" val="n"/>
  <p:tag name="KSO_WM_DIAGRAM_GROUP_CODE" val="n1-1"/>
  <p:tag name="KSO_WM_UNIT_TYPE" val="n_h_h_i"/>
  <p:tag name="KSO_WM_UNIT_INDEX" val="1_2_4_3"/>
  <p:tag name="KSO_WM_DIAGRAM_MAX_ITEMCNT" val="6"/>
  <p:tag name="KSO_WM_DIAGRAM_MIN_ITEMCNT" val="3"/>
  <p:tag name="KSO_WM_DIAGRAM_VIRTUALLY_FRAME" val="{&quot;height&quot;:368.4,&quot;left&quot;:27.35003937007873,&quot;top&quot;:137.3,&quot;width&quot;:656.75}"/>
  <p:tag name="KSO_WM_DIAGRAM_COLOR_MATCH_VALUE" val="{&quot;shape&quot;:{&quot;fill&quot;:{&quot;gradient&quot;:[{&quot;brightness&quot;:0.20000000298023224,&quot;colorType&quot;:1,&quot;foreColorIndex&quot;:5,&quot;pos&quot;:1,&quot;transparency&quot;:0},{&quot;brightness&quot;:0.20000000298023224,&quot;colorType&quot;:1,&quot;foreColorIndex&quot;:5,&quot;pos&quot;:0,&quot;transparency&quot;:0}],&quot;type&quot;:3},&quot;glow&quot;:{&quot;colorType&quot;:0},&quot;line&quot;:{&quot;solidLine&quot;:{&quot;brightness&quot;:0,&quot;colorType&quot;:2,&quot;rgb&quot;:&quot;#ffffff&quot;,&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UNIT_LINE_FORE_SCHEMECOLOR_INDEX" val="14"/>
  <p:tag name="KSO_WM_DIAGRAM_USE_COLOR_VALUE" val="{&quot;color_scheme&quot;:1,&quot;color_type&quot;:1,&quot;theme_color_indexes&quot;:[5,6,5,6,5,6]}"/>
</p:tagLst>
</file>

<file path=ppt/tags/tag1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088_3*n_h_h_i*1_2_2_2"/>
  <p:tag name="KSO_WM_TEMPLATE_CATEGORY" val="diagram"/>
  <p:tag name="KSO_WM_TEMPLATE_INDEX" val="20231088"/>
  <p:tag name="KSO_WM_UNIT_LAYERLEVEL" val="1_1_1_1"/>
  <p:tag name="KSO_WM_TAG_VERSION" val="3.0"/>
  <p:tag name="KSO_WM_BEAUTIFY_FLAG" val="#wm#"/>
  <p:tag name="KSO_WM_DIAGRAM_VERSION" val="3"/>
  <p:tag name="KSO_WM_DIAGRAM_COLOR_TRICK" val="1"/>
  <p:tag name="KSO_WM_DIAGRAM_COLOR_TEXT_CAN_REMOVE" val="n"/>
  <p:tag name="KSO_WM_DIAGRAM_GROUP_CODE" val="n1-1"/>
  <p:tag name="KSO_WM_UNIT_TYPE" val="n_h_h_i"/>
  <p:tag name="KSO_WM_UNIT_INDEX" val="1_2_2_2"/>
  <p:tag name="KSO_WM_DIAGRAM_MAX_ITEMCNT" val="6"/>
  <p:tag name="KSO_WM_DIAGRAM_MIN_ITEMCNT" val="3"/>
  <p:tag name="KSO_WM_DIAGRAM_VIRTUALLY_FRAME" val="{&quot;height&quot;:368.4,&quot;left&quot;:27.35003937007873,&quot;top&quot;:137.3,&quot;width&quot;:656.75}"/>
  <p:tag name="KSO_WM_DIAGRAM_COLOR_MATCH_VALUE" val="{&quot;shape&quot;:{&quot;fill&quot;:{&quot;type&quot;:0},&quot;glow&quot;:{&quot;colorType&quot;:0},&quot;line&quot;:{&quot;gradient&quot;:[{&quot;brightness&quot;:0.4000000059604645,&quot;colorType&quot;:1,&quot;foreColorIndex&quot;:5,&quot;pos&quot;:1,&quot;transparency&quot;:0},{&quot;brightness&quot;:0.20000000298023224,&quot;colorType&quot;:1,&quot;foreColorIndex&quot;:5,&quot;pos&quot;:0,&quot;transparency&quot;:0}],&quot;type&quot;:2},&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5,6,5,6,5,6]}"/>
</p:tagLst>
</file>

<file path=ppt/tags/tag1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088_3*n_h_h_i*1_2_2_1"/>
  <p:tag name="KSO_WM_TEMPLATE_CATEGORY" val="diagram"/>
  <p:tag name="KSO_WM_TEMPLATE_INDEX" val="20231088"/>
  <p:tag name="KSO_WM_UNIT_LAYERLEVEL" val="1_1_1_1"/>
  <p:tag name="KSO_WM_TAG_VERSION" val="3.0"/>
  <p:tag name="KSO_WM_BEAUTIFY_FLAG" val="#wm#"/>
  <p:tag name="KSO_WM_DIAGRAM_VERSION" val="3"/>
  <p:tag name="KSO_WM_DIAGRAM_COLOR_TRICK" val="1"/>
  <p:tag name="KSO_WM_DIAGRAM_COLOR_TEXT_CAN_REMOVE" val="n"/>
  <p:tag name="KSO_WM_DIAGRAM_GROUP_CODE" val="n1-1"/>
  <p:tag name="KSO_WM_UNIT_TYPE" val="n_h_h_i"/>
  <p:tag name="KSO_WM_UNIT_INDEX" val="1_2_2_1"/>
  <p:tag name="KSO_WM_DIAGRAM_MAX_ITEMCNT" val="6"/>
  <p:tag name="KSO_WM_DIAGRAM_MIN_ITEMCNT" val="3"/>
  <p:tag name="KSO_WM_DIAGRAM_VIRTUALLY_FRAME" val="{&quot;height&quot;:368.4,&quot;left&quot;:27.35003937007873,&quot;top&quot;:137.3,&quot;width&quot;:656.75}"/>
  <p:tag name="KSO_WM_DIAGRAM_COLOR_MATCH_VALUE" val="{&quot;shape&quot;:{&quot;fill&quot;:{&quot;gradient&quot;:[{&quot;brightness&quot;:0,&quot;colorType&quot;:1,&quot;foreColorIndex&quot;:5,&quot;pos&quot;:1,&quot;transparency&quot;:0},{&quot;brightness&quot;:0.20000000298023224,&quot;colorType&quot;:1,&quot;foreColorIndex&quot;:5,&quot;pos&quot;:0,&quot;transparency&quot;:0}],&quot;type&quot;:3},&quot;glow&quot;:{&quot;colorType&quot;:0},&quot;line&quot;:{&quot;solidLine&quot;:{&quot;brightness&quot;:0,&quot;colorType&quot;:2,&quot;rgb&quot;:&quot;#ffffff&quot;,&quot;transparency&quot;:0},&quot;type&quot;:1},&quot;shadow&quot;:{&quot;brightness&quot;:0,&quot;colorType&quot;:1,&quot;foreColorIndex&quot;:5,&quot;transparency&quot;:0.800000011920929},&quot;threeD&quot;:{&quot;curvedSurface&quot;:{&quot;brightness&quot;:0,&quot;colorType&quot;:2,&quot;rgb&quot;:&quot;#000000&quot;},&quot;depth&quot;:{&quot;colorType&quot;:0}}},&quot;text&quot;:{&quot;fill&quot;:{&quot;solid&quot;:{&quot;brightness&quot;:0,&quot;colorType&quot;:1,&quot;foreColorIndex&quot;:1,&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UNIT_LINE_FORE_SCHEMECOLOR_INDEX" val="14"/>
  <p:tag name="KSO_WM_DIAGRAM_USE_COLOR_VALUE" val="{&quot;color_scheme&quot;:1,&quot;color_type&quot;:1,&quot;theme_color_indexes&quot;:[5,6,5,6,5,6]}"/>
</p:tagLst>
</file>

<file path=ppt/tags/tag1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088_3*n_h_h_i*1_2_2_3"/>
  <p:tag name="KSO_WM_TEMPLATE_CATEGORY" val="diagram"/>
  <p:tag name="KSO_WM_TEMPLATE_INDEX" val="20231088"/>
  <p:tag name="KSO_WM_UNIT_LAYERLEVEL" val="1_1_1_1"/>
  <p:tag name="KSO_WM_TAG_VERSION" val="3.0"/>
  <p:tag name="KSO_WM_BEAUTIFY_FLAG" val="#wm#"/>
  <p:tag name="KSO_WM_DIAGRAM_VERSION" val="3"/>
  <p:tag name="KSO_WM_DIAGRAM_COLOR_TRICK" val="1"/>
  <p:tag name="KSO_WM_DIAGRAM_COLOR_TEXT_CAN_REMOVE" val="n"/>
  <p:tag name="KSO_WM_DIAGRAM_GROUP_CODE" val="n1-1"/>
  <p:tag name="KSO_WM_UNIT_TYPE" val="n_h_h_i"/>
  <p:tag name="KSO_WM_UNIT_INDEX" val="1_2_2_3"/>
  <p:tag name="KSO_WM_DIAGRAM_MAX_ITEMCNT" val="6"/>
  <p:tag name="KSO_WM_DIAGRAM_MIN_ITEMCNT" val="3"/>
  <p:tag name="KSO_WM_DIAGRAM_VIRTUALLY_FRAME" val="{&quot;height&quot;:368.4,&quot;left&quot;:27.35003937007873,&quot;top&quot;:137.3,&quot;width&quot;:656.75}"/>
  <p:tag name="KSO_WM_DIAGRAM_COLOR_MATCH_VALUE" val="{&quot;shape&quot;:{&quot;fill&quot;:{&quot;gradient&quot;:[{&quot;brightness&quot;:0.20000000298023224,&quot;colorType&quot;:1,&quot;foreColorIndex&quot;:5,&quot;pos&quot;:1,&quot;transparency&quot;:0},{&quot;brightness&quot;:0.20000000298023224,&quot;colorType&quot;:1,&quot;foreColorIndex&quot;:5,&quot;pos&quot;:0,&quot;transparency&quot;:0}],&quot;type&quot;:3},&quot;glow&quot;:{&quot;colorType&quot;:0},&quot;line&quot;:{&quot;solidLine&quot;:{&quot;brightness&quot;:0,&quot;colorType&quot;:2,&quot;rgb&quot;:&quot;#ffffff&quot;,&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UNIT_LINE_FORE_SCHEMECOLOR_INDEX" val="14"/>
  <p:tag name="KSO_WM_DIAGRAM_USE_COLOR_VALUE" val="{&quot;color_scheme&quot;:1,&quot;color_type&quot;:1,&quot;theme_color_indexes&quot;:[5,6,5,6,5,6]}"/>
</p:tagLst>
</file>

<file path=ppt/tags/tag124.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n_h_h_f"/>
  <p:tag name="KSO_WM_UNIT_INDEX" val="1_2_4_1"/>
  <p:tag name="KSO_WM_UNIT_ID" val="diagram20231088_3*n_h_h_f*1_2_4_1"/>
  <p:tag name="KSO_WM_TEMPLATE_CATEGORY" val="diagram"/>
  <p:tag name="KSO_WM_TEMPLATE_INDEX" val="20231088"/>
  <p:tag name="KSO_WM_UNIT_LAYERLEVEL" val="1_1_1_1"/>
  <p:tag name="KSO_WM_TAG_VERSION" val="3.0"/>
  <p:tag name="KSO_WM_BEAUTIFY_FLAG" val="#wm#"/>
  <p:tag name="KSO_WM_DIAGRAM_VERSION" val="3"/>
  <p:tag name="KSO_WM_DIAGRAM_COLOR_TRICK" val="1"/>
  <p:tag name="KSO_WM_DIAGRAM_COLOR_TEXT_CAN_REMOVE" val="n"/>
  <p:tag name="KSO_WM_DIAGRAM_GROUP_CODE" val="n1-1"/>
  <p:tag name="KSO_WM_DIAGRAM_MAX_ITEMCNT" val="6"/>
  <p:tag name="KSO_WM_DIAGRAM_MIN_ITEMCNT" val="3"/>
  <p:tag name="KSO_WM_DIAGRAM_VIRTUALLY_FRAME" val="{&quot;height&quot;:368.4,&quot;left&quot;:27.35003937007873,&quot;top&quot;:137.3,&quot;width&quot;:656.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TEXT_FILL_FORE_SCHEMECOLOR_INDEX" val="1"/>
  <p:tag name="KSO_WM_UNIT_TEXT_FILL_TYPE" val="1"/>
  <p:tag name="KSO_WM_UNIT_PRESET_TEXT" val="输入你的智能图&#10;形项正文"/>
  <p:tag name="KSO_WM_DIAGRAM_USE_COLOR_VALUE" val="{&quot;color_scheme&quot;:1,&quot;color_type&quot;:1,&quot;theme_color_indexes&quot;:[5,6,5,6,5,6]}"/>
</p:tagLst>
</file>

<file path=ppt/tags/tag125.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n_h_h_f"/>
  <p:tag name="KSO_WM_UNIT_INDEX" val="1_2_2_1"/>
  <p:tag name="KSO_WM_UNIT_ID" val="diagram20231088_3*n_h_h_f*1_2_2_1"/>
  <p:tag name="KSO_WM_TEMPLATE_CATEGORY" val="diagram"/>
  <p:tag name="KSO_WM_TEMPLATE_INDEX" val="20231088"/>
  <p:tag name="KSO_WM_UNIT_LAYERLEVEL" val="1_1_1_1"/>
  <p:tag name="KSO_WM_TAG_VERSION" val="3.0"/>
  <p:tag name="KSO_WM_BEAUTIFY_FLAG" val="#wm#"/>
  <p:tag name="KSO_WM_DIAGRAM_VERSION" val="3"/>
  <p:tag name="KSO_WM_DIAGRAM_COLOR_TRICK" val="1"/>
  <p:tag name="KSO_WM_DIAGRAM_COLOR_TEXT_CAN_REMOVE" val="n"/>
  <p:tag name="KSO_WM_DIAGRAM_GROUP_CODE" val="n1-1"/>
  <p:tag name="KSO_WM_DIAGRAM_MAX_ITEMCNT" val="6"/>
  <p:tag name="KSO_WM_DIAGRAM_MIN_ITEMCNT" val="3"/>
  <p:tag name="KSO_WM_DIAGRAM_VIRTUALLY_FRAME" val="{&quot;height&quot;:368.4,&quot;left&quot;:27.35003937007873,&quot;top&quot;:137.3,&quot;width&quot;:656.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TEXT_FILL_FORE_SCHEMECOLOR_INDEX" val="1"/>
  <p:tag name="KSO_WM_UNIT_TEXT_FILL_TYPE" val="1"/>
  <p:tag name="KSO_WM_UNIT_PRESET_TEXT" val="输入你的智能图&#10;形项正文"/>
  <p:tag name="KSO_WM_DIAGRAM_USE_COLOR_VALUE" val="{&quot;color_scheme&quot;:1,&quot;color_type&quot;:1,&quot;theme_color_indexes&quot;:[5,6,5,6,5,6]}"/>
</p:tagLst>
</file>

<file path=ppt/tags/tag1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088_3*n_h_h_i*1_2_3_2"/>
  <p:tag name="KSO_WM_TEMPLATE_CATEGORY" val="diagram"/>
  <p:tag name="KSO_WM_TEMPLATE_INDEX" val="20231088"/>
  <p:tag name="KSO_WM_UNIT_LAYERLEVEL" val="1_1_1_1"/>
  <p:tag name="KSO_WM_TAG_VERSION" val="3.0"/>
  <p:tag name="KSO_WM_BEAUTIFY_FLAG" val="#wm#"/>
  <p:tag name="KSO_WM_DIAGRAM_VERSION" val="3"/>
  <p:tag name="KSO_WM_DIAGRAM_COLOR_TRICK" val="1"/>
  <p:tag name="KSO_WM_DIAGRAM_COLOR_TEXT_CAN_REMOVE" val="n"/>
  <p:tag name="KSO_WM_DIAGRAM_GROUP_CODE" val="n1-1"/>
  <p:tag name="KSO_WM_UNIT_TYPE" val="n_h_h_i"/>
  <p:tag name="KSO_WM_UNIT_INDEX" val="1_2_3_2"/>
  <p:tag name="KSO_WM_DIAGRAM_MAX_ITEMCNT" val="6"/>
  <p:tag name="KSO_WM_DIAGRAM_MIN_ITEMCNT" val="3"/>
  <p:tag name="KSO_WM_DIAGRAM_VIRTUALLY_FRAME" val="{&quot;height&quot;:368.4,&quot;left&quot;:27.35003937007873,&quot;top&quot;:137.3,&quot;width&quot;:656.75}"/>
  <p:tag name="KSO_WM_DIAGRAM_COLOR_MATCH_VALUE" val="{&quot;shape&quot;:{&quot;fill&quot;:{&quot;type&quot;:0},&quot;glow&quot;:{&quot;colorType&quot;:0},&quot;line&quot;:{&quot;gradient&quot;:[{&quot;brightness&quot;:0.4000000059604645,&quot;colorType&quot;:1,&quot;foreColorIndex&quot;:5,&quot;pos&quot;:1,&quot;transparency&quot;:0},{&quot;brightness&quot;:0.20000000298023224,&quot;colorType&quot;:1,&quot;foreColorIndex&quot;:5,&quot;pos&quot;:0,&quot;transparency&quot;:0}],&quot;type&quot;:2},&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5,6,5,6,5,6]}"/>
</p:tagLst>
</file>

<file path=ppt/tags/tag1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088_3*n_h_h_i*1_2_3_1"/>
  <p:tag name="KSO_WM_TEMPLATE_CATEGORY" val="diagram"/>
  <p:tag name="KSO_WM_TEMPLATE_INDEX" val="20231088"/>
  <p:tag name="KSO_WM_UNIT_LAYERLEVEL" val="1_1_1_1"/>
  <p:tag name="KSO_WM_TAG_VERSION" val="3.0"/>
  <p:tag name="KSO_WM_BEAUTIFY_FLAG" val="#wm#"/>
  <p:tag name="KSO_WM_DIAGRAM_VERSION" val="3"/>
  <p:tag name="KSO_WM_DIAGRAM_COLOR_TRICK" val="1"/>
  <p:tag name="KSO_WM_DIAGRAM_COLOR_TEXT_CAN_REMOVE" val="n"/>
  <p:tag name="KSO_WM_DIAGRAM_GROUP_CODE" val="n1-1"/>
  <p:tag name="KSO_WM_UNIT_TYPE" val="n_h_h_i"/>
  <p:tag name="KSO_WM_UNIT_INDEX" val="1_2_3_1"/>
  <p:tag name="KSO_WM_DIAGRAM_MAX_ITEMCNT" val="6"/>
  <p:tag name="KSO_WM_DIAGRAM_MIN_ITEMCNT" val="3"/>
  <p:tag name="KSO_WM_DIAGRAM_VIRTUALLY_FRAME" val="{&quot;height&quot;:368.4,&quot;left&quot;:27.35003937007873,&quot;top&quot;:137.3,&quot;width&quot;:656.75}"/>
  <p:tag name="KSO_WM_DIAGRAM_COLOR_MATCH_VALUE" val="{&quot;shape&quot;:{&quot;fill&quot;:{&quot;gradient&quot;:[{&quot;brightness&quot;:0,&quot;colorType&quot;:1,&quot;foreColorIndex&quot;:5,&quot;pos&quot;:1,&quot;transparency&quot;:0},{&quot;brightness&quot;:0.20000000298023224,&quot;colorType&quot;:1,&quot;foreColorIndex&quot;:5,&quot;pos&quot;:0,&quot;transparency&quot;:0}],&quot;type&quot;:3},&quot;glow&quot;:{&quot;colorType&quot;:0},&quot;line&quot;:{&quot;solidLine&quot;:{&quot;brightness&quot;:0,&quot;colorType&quot;:2,&quot;rgb&quot;:&quot;#ffffff&quot;,&quot;transparency&quot;:0},&quot;type&quot;:1},&quot;shadow&quot;:{&quot;brightness&quot;:0,&quot;colorType&quot;:1,&quot;foreColorIndex&quot;:5,&quot;transparency&quot;:0.800000011920929},&quot;threeD&quot;:{&quot;curvedSurface&quot;:{&quot;brightness&quot;:0,&quot;colorType&quot;:2,&quot;rgb&quot;:&quot;#000000&quot;},&quot;depth&quot;:{&quot;colorType&quot;:0}}},&quot;text&quot;:{&quot;fill&quot;:{&quot;solid&quot;:{&quot;brightness&quot;:0,&quot;colorType&quot;:1,&quot;foreColorIndex&quot;:1,&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UNIT_LINE_FORE_SCHEMECOLOR_INDEX" val="14"/>
  <p:tag name="KSO_WM_DIAGRAM_USE_COLOR_VALUE" val="{&quot;color_scheme&quot;:1,&quot;color_type&quot;:1,&quot;theme_color_indexes&quot;:[5,6,5,6,5,6]}"/>
</p:tagLst>
</file>

<file path=ppt/tags/tag1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088_3*n_h_h_i*1_2_3_3"/>
  <p:tag name="KSO_WM_TEMPLATE_CATEGORY" val="diagram"/>
  <p:tag name="KSO_WM_TEMPLATE_INDEX" val="20231088"/>
  <p:tag name="KSO_WM_UNIT_LAYERLEVEL" val="1_1_1_1"/>
  <p:tag name="KSO_WM_TAG_VERSION" val="3.0"/>
  <p:tag name="KSO_WM_BEAUTIFY_FLAG" val="#wm#"/>
  <p:tag name="KSO_WM_DIAGRAM_VERSION" val="3"/>
  <p:tag name="KSO_WM_DIAGRAM_COLOR_TRICK" val="1"/>
  <p:tag name="KSO_WM_DIAGRAM_COLOR_TEXT_CAN_REMOVE" val="n"/>
  <p:tag name="KSO_WM_DIAGRAM_GROUP_CODE" val="n1-1"/>
  <p:tag name="KSO_WM_UNIT_TYPE" val="n_h_h_i"/>
  <p:tag name="KSO_WM_UNIT_INDEX" val="1_2_3_3"/>
  <p:tag name="KSO_WM_DIAGRAM_MAX_ITEMCNT" val="6"/>
  <p:tag name="KSO_WM_DIAGRAM_MIN_ITEMCNT" val="3"/>
  <p:tag name="KSO_WM_DIAGRAM_VIRTUALLY_FRAME" val="{&quot;height&quot;:368.4,&quot;left&quot;:27.35003937007873,&quot;top&quot;:137.3,&quot;width&quot;:656.75}"/>
  <p:tag name="KSO_WM_DIAGRAM_COLOR_MATCH_VALUE" val="{&quot;shape&quot;:{&quot;fill&quot;:{&quot;gradient&quot;:[{&quot;brightness&quot;:0.20000000298023224,&quot;colorType&quot;:1,&quot;foreColorIndex&quot;:5,&quot;pos&quot;:1,&quot;transparency&quot;:0},{&quot;brightness&quot;:0.20000000298023224,&quot;colorType&quot;:1,&quot;foreColorIndex&quot;:5,&quot;pos&quot;:0,&quot;transparency&quot;:0}],&quot;type&quot;:3},&quot;glow&quot;:{&quot;colorType&quot;:0},&quot;line&quot;:{&quot;solidLine&quot;:{&quot;brightness&quot;:0,&quot;colorType&quot;:2,&quot;rgb&quot;:&quot;#ffffff&quot;,&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UNIT_LINE_FORE_SCHEMECOLOR_INDEX" val="14"/>
  <p:tag name="KSO_WM_DIAGRAM_USE_COLOR_VALUE" val="{&quot;color_scheme&quot;:1,&quot;color_type&quot;:1,&quot;theme_color_indexes&quot;:[5,6,5,6,5,6]}"/>
</p:tagLst>
</file>

<file path=ppt/tags/tag129.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n_h_h_f"/>
  <p:tag name="KSO_WM_UNIT_INDEX" val="1_2_1_1"/>
  <p:tag name="KSO_WM_UNIT_ID" val="diagram20231088_3*n_h_h_f*1_2_1_1"/>
  <p:tag name="KSO_WM_TEMPLATE_CATEGORY" val="diagram"/>
  <p:tag name="KSO_WM_TEMPLATE_INDEX" val="20231088"/>
  <p:tag name="KSO_WM_UNIT_LAYERLEVEL" val="1_1_1_1"/>
  <p:tag name="KSO_WM_TAG_VERSION" val="3.0"/>
  <p:tag name="KSO_WM_BEAUTIFY_FLAG" val="#wm#"/>
  <p:tag name="KSO_WM_DIAGRAM_VERSION" val="3"/>
  <p:tag name="KSO_WM_DIAGRAM_COLOR_TRICK" val="1"/>
  <p:tag name="KSO_WM_DIAGRAM_COLOR_TEXT_CAN_REMOVE" val="n"/>
  <p:tag name="KSO_WM_DIAGRAM_GROUP_CODE" val="n1-1"/>
  <p:tag name="KSO_WM_DIAGRAM_MAX_ITEMCNT" val="6"/>
  <p:tag name="KSO_WM_DIAGRAM_MIN_ITEMCNT" val="3"/>
  <p:tag name="KSO_WM_DIAGRAM_VIRTUALLY_FRAME" val="{&quot;height&quot;:368.4,&quot;left&quot;:27.35003937007873,&quot;top&quot;:137.3,&quot;width&quot;:656.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TEXT_FILL_FORE_SCHEMECOLOR_INDEX" val="1"/>
  <p:tag name="KSO_WM_UNIT_TEXT_FILL_TYPE" val="1"/>
  <p:tag name="KSO_WM_UNIT_PRESET_TEXT" val="输入你的智能图&#10;形项正文"/>
  <p:tag name="KSO_WM_DIAGRAM_USE_COLOR_VALUE" val="{&quot;color_scheme&quot;:1,&quot;color_type&quot;:1,&quot;theme_color_indexes&quot;:[5,6,5,6,5,6]}"/>
</p:tagLst>
</file>

<file path=ppt/tags/tag13.xml><?xml version="1.0" encoding="utf-8"?>
<p:tagLst xmlns:p="http://schemas.openxmlformats.org/presentationml/2006/main">
  <p:tag name="KSO_WM_DIAGRAM_VIRTUALLY_FRAME" val="{&quot;height&quot;:505.95,&quot;left&quot;:-163.03248641847625,&quot;top&quot;:89.54385826771654,&quot;width&quot;:1043.9500122070312}"/>
  <p:tag name="KSO_WM_UNIT_ISCONTENTSTITLE" val="0"/>
  <p:tag name="KSO_WM_UNIT_ISNUMDGMTITLE" val="0"/>
  <p:tag name="KSO_WM_UNIT_NOCLEAR" val="0"/>
  <p:tag name="KSO_WM_UNIT_VALUE" val="9"/>
  <p:tag name="KSO_WM_UNIT_HIGHLIGHT" val="0"/>
  <p:tag name="KSO_WM_UNIT_COMPATIBLE" val="0"/>
  <p:tag name="KSO_WM_UNIT_DIAGRAM_ISNUMVISUAL" val="0"/>
  <p:tag name="KSO_WM_UNIT_DIAGRAM_ISREFERUNIT" val="0"/>
  <p:tag name="KSO_WM_DIAGRAM_GROUP_CODE" val="m1-1"/>
  <p:tag name="KSO_WM_UNIT_TYPE" val="m_h_a"/>
  <p:tag name="KSO_WM_UNIT_INDEX" val="1_3_1"/>
  <p:tag name="KSO_WM_UNIT_ID" val="diagram20234873_1*m_h_a*1_3_1"/>
  <p:tag name="KSO_WM_TEMPLATE_CATEGORY" val="diagram"/>
  <p:tag name="KSO_WM_TEMPLATE_INDEX" val="20234873"/>
  <p:tag name="KSO_WM_UNIT_LAYERLEVEL" val="1_1_1"/>
  <p:tag name="KSO_WM_TAG_VERSION" val="3.0"/>
  <p:tag name="KSO_WM_DIAGRAM_VERSION" val="3"/>
  <p:tag name="KSO_WM_DIAGRAM_COLOR_TRICK" val="1"/>
  <p:tag name="KSO_WM_DIAGRAM_COLOR_TEXT_CAN_REMOVE" val="n"/>
  <p:tag name="KSO_WM_UNIT_FILL_TYPE" val="3"/>
  <p:tag name="KSO_WM_DIAGRAM_MAX_ITEMCNT" val="4"/>
  <p:tag name="KSO_WM_DIAGRAM_MIN_ITEMCNT" val="3"/>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PRESET_TEXT" val="添加项标题"/>
  <p:tag name="KSO_WM_UNIT_LINE_FORE_SCHEMECOLOR_INDEX" val="-2"/>
  <p:tag name="KSO_WM_UNIT_TEXT_FILL_FORE_SCHEMECOLOR_INDEX" val="1"/>
  <p:tag name="KSO_WM_UNIT_TEXT_FILL_TYPE" val="1"/>
  <p:tag name="KSO_WM_DIAGRAM_USE_COLOR_VALUE" val="{&quot;color_scheme&quot;:1,&quot;color_type&quot;:1,&quot;theme_color_indexes&quot;:[5,6,5,6,5,6]}"/>
</p:tagLst>
</file>

<file path=ppt/tags/tag130.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n_h_h_f"/>
  <p:tag name="KSO_WM_UNIT_INDEX" val="1_2_5_1"/>
  <p:tag name="KSO_WM_UNIT_ID" val="diagram20231088_3*n_h_h_f*1_2_5_1"/>
  <p:tag name="KSO_WM_TEMPLATE_CATEGORY" val="diagram"/>
  <p:tag name="KSO_WM_TEMPLATE_INDEX" val="20231088"/>
  <p:tag name="KSO_WM_UNIT_LAYERLEVEL" val="1_1_1_1"/>
  <p:tag name="KSO_WM_TAG_VERSION" val="3.0"/>
  <p:tag name="KSO_WM_BEAUTIFY_FLAG" val="#wm#"/>
  <p:tag name="KSO_WM_DIAGRAM_VERSION" val="3"/>
  <p:tag name="KSO_WM_DIAGRAM_COLOR_TRICK" val="1"/>
  <p:tag name="KSO_WM_DIAGRAM_COLOR_TEXT_CAN_REMOVE" val="n"/>
  <p:tag name="KSO_WM_DIAGRAM_GROUP_CODE" val="n1-1"/>
  <p:tag name="KSO_WM_DIAGRAM_MAX_ITEMCNT" val="6"/>
  <p:tag name="KSO_WM_DIAGRAM_MIN_ITEMCNT" val="3"/>
  <p:tag name="KSO_WM_DIAGRAM_VIRTUALLY_FRAME" val="{&quot;height&quot;:368.4,&quot;left&quot;:27.35003937007873,&quot;top&quot;:137.3,&quot;width&quot;:656.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TEXT_FILL_FORE_SCHEMECOLOR_INDEX" val="1"/>
  <p:tag name="KSO_WM_UNIT_TEXT_FILL_TYPE" val="1"/>
  <p:tag name="KSO_WM_UNIT_PRESET_TEXT" val="输入你的智能图&#10;形项正文"/>
  <p:tag name="KSO_WM_DIAGRAM_USE_COLOR_VALUE" val="{&quot;color_scheme&quot;:1,&quot;color_type&quot;:1,&quot;theme_color_indexes&quot;:[5,6,5,6,5,6]}"/>
</p:tagLst>
</file>

<file path=ppt/tags/tag131.xml><?xml version="1.0" encoding="utf-8"?>
<p:tagLst xmlns:p="http://schemas.openxmlformats.org/presentationml/2006/main">
  <p:tag name="KSO_WM_DIAGRAM_VERSION" val="3"/>
  <p:tag name="KSO_WM_DIAGRAM_COLOR_TRICK" val="1"/>
  <p:tag name="KSO_WM_DIAGRAM_COLOR_TEXT_CAN_REMOVE" val="n"/>
  <p:tag name="KSO_WM_UNIT_VALUE" val="87*82"/>
  <p:tag name="KSO_WM_UNIT_HIGHLIGHT" val="0"/>
  <p:tag name="KSO_WM_UNIT_COMPATIBLE" val="0"/>
  <p:tag name="KSO_WM_UNIT_DIAGRAM_ISNUMVISUAL" val="0"/>
  <p:tag name="KSO_WM_UNIT_DIAGRAM_ISREFERUNIT" val="0"/>
  <p:tag name="KSO_WM_DIAGRAM_GROUP_CODE" val="n1-1"/>
  <p:tag name="KSO_WM_UNIT_TYPE" val="n_h_h_x"/>
  <p:tag name="KSO_WM_UNIT_INDEX" val="1_2_5_1"/>
  <p:tag name="KSO_WM_UNIT_ID" val="diagram20231088_3*n_h_h_x*1_2_5_1"/>
  <p:tag name="KSO_WM_TEMPLATE_CATEGORY" val="diagram"/>
  <p:tag name="KSO_WM_TEMPLATE_INDEX" val="20231088"/>
  <p:tag name="KSO_WM_UNIT_LAYERLEVEL" val="1_1_1_1"/>
  <p:tag name="KSO_WM_TAG_VERSION" val="3.0"/>
  <p:tag name="KSO_WM_BEAUTIFY_FLAG" val="#wm#"/>
  <p:tag name="KSO_WM_DIAGRAM_MAX_ITEMCNT" val="6"/>
  <p:tag name="KSO_WM_DIAGRAM_MIN_ITEMCNT" val="3"/>
  <p:tag name="KSO_WM_DIAGRAM_VIRTUALLY_FRAME" val="{&quot;height&quot;:368.4,&quot;left&quot;:27.35003937007873,&quot;top&quot;:137.3,&quot;width&quot;:656.75}"/>
  <p:tag name="KSO_WM_DIAGRAM_COLOR_MATCH_VALUE" val="{&quot;shape&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132.xml><?xml version="1.0" encoding="utf-8"?>
<p:tagLst xmlns:p="http://schemas.openxmlformats.org/presentationml/2006/main">
  <p:tag name="KSO_WM_DIAGRAM_VERSION" val="3"/>
  <p:tag name="KSO_WM_DIAGRAM_COLOR_TRICK" val="1"/>
  <p:tag name="KSO_WM_DIAGRAM_COLOR_TEXT_CAN_REMOVE" val="n"/>
  <p:tag name="KSO_WM_UNIT_VALUE" val="87*64"/>
  <p:tag name="KSO_WM_UNIT_HIGHLIGHT" val="0"/>
  <p:tag name="KSO_WM_UNIT_COMPATIBLE" val="0"/>
  <p:tag name="KSO_WM_UNIT_DIAGRAM_ISNUMVISUAL" val="0"/>
  <p:tag name="KSO_WM_UNIT_DIAGRAM_ISREFERUNIT" val="0"/>
  <p:tag name="KSO_WM_DIAGRAM_GROUP_CODE" val="n1-1"/>
  <p:tag name="KSO_WM_UNIT_TYPE" val="n_h_h_x"/>
  <p:tag name="KSO_WM_UNIT_INDEX" val="1_2_4_1"/>
  <p:tag name="KSO_WM_UNIT_ID" val="diagram20231088_3*n_h_h_x*1_2_4_1"/>
  <p:tag name="KSO_WM_TEMPLATE_CATEGORY" val="diagram"/>
  <p:tag name="KSO_WM_TEMPLATE_INDEX" val="20231088"/>
  <p:tag name="KSO_WM_UNIT_LAYERLEVEL" val="1_1_1_1"/>
  <p:tag name="KSO_WM_TAG_VERSION" val="3.0"/>
  <p:tag name="KSO_WM_BEAUTIFY_FLAG" val="#wm#"/>
  <p:tag name="KSO_WM_DIAGRAM_MAX_ITEMCNT" val="6"/>
  <p:tag name="KSO_WM_DIAGRAM_MIN_ITEMCNT" val="3"/>
  <p:tag name="KSO_WM_DIAGRAM_VIRTUALLY_FRAME" val="{&quot;height&quot;:368.4,&quot;left&quot;:27.35003937007873,&quot;top&quot;:137.3,&quot;width&quot;:656.75}"/>
  <p:tag name="KSO_WM_DIAGRAM_COLOR_MATCH_VALUE" val="{&quot;shape&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133.xml><?xml version="1.0" encoding="utf-8"?>
<p:tagLst xmlns:p="http://schemas.openxmlformats.org/presentationml/2006/main">
  <p:tag name="KSO_WM_DIAGRAM_VERSION" val="3"/>
  <p:tag name="KSO_WM_DIAGRAM_COLOR_TRICK" val="1"/>
  <p:tag name="KSO_WM_DIAGRAM_COLOR_TEXT_CAN_REMOVE" val="n"/>
  <p:tag name="KSO_WM_UNIT_VALUE" val="64*87"/>
  <p:tag name="KSO_WM_UNIT_HIGHLIGHT" val="0"/>
  <p:tag name="KSO_WM_UNIT_COMPATIBLE" val="0"/>
  <p:tag name="KSO_WM_UNIT_DIAGRAM_ISNUMVISUAL" val="0"/>
  <p:tag name="KSO_WM_UNIT_DIAGRAM_ISREFERUNIT" val="0"/>
  <p:tag name="KSO_WM_DIAGRAM_GROUP_CODE" val="n1-1"/>
  <p:tag name="KSO_WM_UNIT_TYPE" val="n_h_h_x"/>
  <p:tag name="KSO_WM_UNIT_INDEX" val="1_2_3_1"/>
  <p:tag name="KSO_WM_UNIT_ID" val="diagram20231088_3*n_h_h_x*1_2_3_1"/>
  <p:tag name="KSO_WM_TEMPLATE_CATEGORY" val="diagram"/>
  <p:tag name="KSO_WM_TEMPLATE_INDEX" val="20231088"/>
  <p:tag name="KSO_WM_UNIT_LAYERLEVEL" val="1_1_1_1"/>
  <p:tag name="KSO_WM_TAG_VERSION" val="3.0"/>
  <p:tag name="KSO_WM_BEAUTIFY_FLAG" val="#wm#"/>
  <p:tag name="KSO_WM_DIAGRAM_MAX_ITEMCNT" val="6"/>
  <p:tag name="KSO_WM_DIAGRAM_MIN_ITEMCNT" val="3"/>
  <p:tag name="KSO_WM_DIAGRAM_VIRTUALLY_FRAME" val="{&quot;height&quot;:368.4,&quot;left&quot;:27.35003937007873,&quot;top&quot;:137.3,&quot;width&quot;:656.75}"/>
  <p:tag name="KSO_WM_DIAGRAM_COLOR_MATCH_VALUE" val="{&quot;shape&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134.xml><?xml version="1.0" encoding="utf-8"?>
<p:tagLst xmlns:p="http://schemas.openxmlformats.org/presentationml/2006/main">
  <p:tag name="KSO_WM_DIAGRAM_VERSION" val="3"/>
  <p:tag name="KSO_WM_DIAGRAM_COLOR_TRICK" val="1"/>
  <p:tag name="KSO_WM_DIAGRAM_COLOR_TEXT_CAN_REMOVE" val="n"/>
  <p:tag name="KSO_WM_UNIT_VALUE" val="87*59"/>
  <p:tag name="KSO_WM_UNIT_HIGHLIGHT" val="0"/>
  <p:tag name="KSO_WM_UNIT_COMPATIBLE" val="0"/>
  <p:tag name="KSO_WM_UNIT_DIAGRAM_ISNUMVISUAL" val="0"/>
  <p:tag name="KSO_WM_UNIT_DIAGRAM_ISREFERUNIT" val="0"/>
  <p:tag name="KSO_WM_DIAGRAM_GROUP_CODE" val="n1-1"/>
  <p:tag name="KSO_WM_UNIT_TYPE" val="n_h_h_x"/>
  <p:tag name="KSO_WM_UNIT_INDEX" val="1_2_2_1"/>
  <p:tag name="KSO_WM_UNIT_ID" val="diagram20231088_3*n_h_h_x*1_2_2_1"/>
  <p:tag name="KSO_WM_TEMPLATE_CATEGORY" val="diagram"/>
  <p:tag name="KSO_WM_TEMPLATE_INDEX" val="20231088"/>
  <p:tag name="KSO_WM_UNIT_LAYERLEVEL" val="1_1_1_1"/>
  <p:tag name="KSO_WM_TAG_VERSION" val="3.0"/>
  <p:tag name="KSO_WM_BEAUTIFY_FLAG" val="#wm#"/>
  <p:tag name="KSO_WM_DIAGRAM_MAX_ITEMCNT" val="6"/>
  <p:tag name="KSO_WM_DIAGRAM_MIN_ITEMCNT" val="3"/>
  <p:tag name="KSO_WM_DIAGRAM_VIRTUALLY_FRAME" val="{&quot;height&quot;:368.4,&quot;left&quot;:27.35003937007873,&quot;top&quot;:137.3,&quot;width&quot;:656.75}"/>
  <p:tag name="KSO_WM_DIAGRAM_COLOR_MATCH_VALUE" val="{&quot;shape&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135.xml><?xml version="1.0" encoding="utf-8"?>
<p:tagLst xmlns:p="http://schemas.openxmlformats.org/presentationml/2006/main">
  <p:tag name="KSO_WM_DIAGRAM_VERSION" val="3"/>
  <p:tag name="KSO_WM_DIAGRAM_COLOR_TRICK" val="1"/>
  <p:tag name="KSO_WM_DIAGRAM_COLOR_TEXT_CAN_REMOVE" val="n"/>
  <p:tag name="KSO_WM_UNIT_VALUE" val="87*87"/>
  <p:tag name="KSO_WM_UNIT_HIGHLIGHT" val="0"/>
  <p:tag name="KSO_WM_UNIT_COMPATIBLE" val="0"/>
  <p:tag name="KSO_WM_UNIT_DIAGRAM_ISNUMVISUAL" val="0"/>
  <p:tag name="KSO_WM_UNIT_DIAGRAM_ISREFERUNIT" val="0"/>
  <p:tag name="KSO_WM_DIAGRAM_GROUP_CODE" val="n1-1"/>
  <p:tag name="KSO_WM_UNIT_TYPE" val="n_h_h_x"/>
  <p:tag name="KSO_WM_UNIT_INDEX" val="1_2_1_1"/>
  <p:tag name="KSO_WM_UNIT_ID" val="diagram20231088_3*n_h_h_x*1_2_1_1"/>
  <p:tag name="KSO_WM_TEMPLATE_CATEGORY" val="diagram"/>
  <p:tag name="KSO_WM_TEMPLATE_INDEX" val="20231088"/>
  <p:tag name="KSO_WM_UNIT_LAYERLEVEL" val="1_1_1_1"/>
  <p:tag name="KSO_WM_TAG_VERSION" val="3.0"/>
  <p:tag name="KSO_WM_BEAUTIFY_FLAG" val="#wm#"/>
  <p:tag name="KSO_WM_DIAGRAM_MAX_ITEMCNT" val="6"/>
  <p:tag name="KSO_WM_DIAGRAM_MIN_ITEMCNT" val="3"/>
  <p:tag name="KSO_WM_DIAGRAM_VIRTUALLY_FRAME" val="{&quot;height&quot;:368.4,&quot;left&quot;:27.35003937007873,&quot;top&quot;:137.3,&quot;width&quot;:656.75}"/>
  <p:tag name="KSO_WM_DIAGRAM_COLOR_MATCH_VALUE" val="{&quot;shape&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136.xml><?xml version="1.0" encoding="utf-8"?>
<p:tagLst xmlns:p="http://schemas.openxmlformats.org/presentationml/2006/main">
  <p:tag name="KSO_WM_BEAUTIFY_FLAG" val="#wm#"/>
  <p:tag name="KSO_WM_UNIT_ISCONTENTSTITLE" val="0"/>
  <p:tag name="KSO_WM_UNIT_ISNUMDGMTITLE" val="0"/>
  <p:tag name="KSO_WM_UNIT_NOCLEAR" val="0"/>
  <p:tag name="KSO_WM_UNIT_VALUE" val="33"/>
  <p:tag name="KSO_WM_UNIT_HIGHLIGHT" val="0"/>
  <p:tag name="KSO_WM_UNIT_COMPATIBLE" val="0"/>
  <p:tag name="KSO_WM_UNIT_DIAGRAM_ISNUMVISUAL" val="0"/>
  <p:tag name="KSO_WM_UNIT_DIAGRAM_ISREFERUNIT" val="0"/>
  <p:tag name="KSO_WM_DIAGRAM_GROUP_CODE" val="n1-1"/>
  <p:tag name="KSO_WM_UNIT_TYPE" val="n_h_a"/>
  <p:tag name="KSO_WM_UNIT_INDEX" val="1_1_1"/>
  <p:tag name="KSO_WM_UNIT_ID" val="diagram20231088_3*n_h_a*1_1_1"/>
  <p:tag name="KSO_WM_TEMPLATE_CATEGORY" val="diagram"/>
  <p:tag name="KSO_WM_TEMPLATE_INDEX" val="20231088"/>
  <p:tag name="KSO_WM_UNIT_LAYERLEVEL" val="1_1_1"/>
  <p:tag name="KSO_WM_TAG_VERSION" val="3.0"/>
  <p:tag name="KSO_WM_DIAGRAM_VERSION" val="3"/>
  <p:tag name="KSO_WM_DIAGRAM_COLOR_TRICK" val="1"/>
  <p:tag name="KSO_WM_DIAGRAM_COLOR_TEXT_CAN_REMOVE" val="n"/>
  <p:tag name="KSO_WM_DIAGRAM_MAX_ITEMCNT" val="6"/>
  <p:tag name="KSO_WM_DIAGRAM_MIN_ITEMCNT" val="3"/>
  <p:tag name="KSO_WM_DIAGRAM_VIRTUALLY_FRAME" val="{&quot;height&quot;:368.4,&quot;left&quot;:27.35003937007873,&quot;top&quot;:137.3,&quot;width&quot;:656.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TEXT_FILL_FORE_SCHEMECOLOR_INDEX" val="1"/>
  <p:tag name="KSO_WM_UNIT_TEXT_FILL_TYPE" val="1"/>
  <p:tag name="KSO_WM_UNIT_PRESET_TEXT" val="单击此处添&#10;加项标题"/>
  <p:tag name="KSO_WM_DIAGRAM_USE_COLOR_VALUE" val="{&quot;color_scheme&quot;:1,&quot;color_type&quot;:1,&quot;theme_color_indexes&quot;:[5,6,5,6,5,6]}"/>
</p:tagLst>
</file>

<file path=ppt/tags/tag137.xml><?xml version="1.0" encoding="utf-8"?>
<p:tagLst xmlns:p="http://schemas.openxmlformats.org/presentationml/2006/main">
  <p:tag name="RESOURCE_RECORD_KEY" val="{&quot;70&quot;:[3318867,3312345,3314382]}"/>
</p:tagLst>
</file>

<file path=ppt/tags/tag138.xml><?xml version="1.0" encoding="utf-8"?>
<p:tagLst xmlns:p="http://schemas.openxmlformats.org/presentationml/2006/main">
  <p:tag name="RESOURCE_RECORD_KEY" val="{&quot;70&quot;:[3318867,3312345,3314382]}"/>
</p:tagLst>
</file>

<file path=ppt/tags/tag13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i"/>
  <p:tag name="KSO_WM_UNIT_INDEX" val="1_1"/>
  <p:tag name="KSO_WM_UNIT_ID" val="diagram20231987_4*l_i*1_1"/>
  <p:tag name="KSO_WM_TEMPLATE_CATEGORY" val="diagram"/>
  <p:tag name="KSO_WM_TEMPLATE_INDEX" val="20231987"/>
  <p:tag name="KSO_WM_UNIT_LAYERLEVEL" val="1_1"/>
  <p:tag name="KSO_WM_TAG_VERSION" val="3.0"/>
  <p:tag name="KSO_WM_BEAUTIFY_FLAG" val="#wm#"/>
  <p:tag name="KSO_WM_DIAGRAM_VERSION" val="3"/>
  <p:tag name="KSO_WM_DIAGRAM_COLOR_TRICK" val="1"/>
  <p:tag name="KSO_WM_DIAGRAM_COLOR_TEXT_CAN_REMOVE" val="n"/>
  <p:tag name="KSO_WM_DIAGRAM_MAX_ITEMCNT" val="5"/>
  <p:tag name="KSO_WM_DIAGRAM_MIN_ITEMCNT" val="2"/>
  <p:tag name="KSO_WM_DIAGRAM_VIRTUALLY_FRAME" val="{&quot;height&quot;:283.54559936523435,&quot;left&quot;:56.85719810185465,&quot;top&quot;:191.68180661659534,&quot;width&quot;:701.3930053710938}"/>
  <p:tag name="KSO_WM_DIAGRAM_COLOR_MATCH_VALUE" val="{&quot;shape&quot;:{&quot;fill&quot;:{&quot;type&quot;:0},&quot;glow&quot;:{&quot;colorType&quot;:0},&quot;line&quot;:{&quot;solidLine&quot;:{&quot;brightness&quot;:0,&quot;colorType&quot;:1,&quot;foreColorIndex&quot;:5,&quot;transparency&quot;:0},&quot;type&quot;:1},&quot;shadow&quot;:{&quot;colorType&quot;:0},&quot;threeD&quot;:{&quot;curvedSurface&quot;:{&quot;brightness&quot;:0,&quot;colorType&quot;:2,&quot;rgb&quot;:&quot;#000000&quot;},&quot;depth&quot;:{&quot;colorType&quot;:0}}},&quot;text&quot;:{&quot;fill&quot;:{},&quot;glow&quot;:{},&quot;line&quot;:{},&quot;shadow&quot;:{},&quot;threeD&quot;:{}}}"/>
  <p:tag name="KSO_WM_UNIT_LINE_FORE_SCHEMECOLOR_INDEX" val="5"/>
  <p:tag name="KSO_WM_DIAGRAM_USE_COLOR_VALUE" val="{&quot;color_scheme&quot;:1,&quot;color_type&quot;:1,&quot;theme_color_indexes&quot;:[5,6,5,6,5,6]}"/>
</p:tagLst>
</file>

<file path=ppt/tags/tag14.xml><?xml version="1.0" encoding="utf-8"?>
<p:tagLst xmlns:p="http://schemas.openxmlformats.org/presentationml/2006/main">
  <p:tag name="KSO_WM_DIAGRAM_VERSION" val="3"/>
  <p:tag name="KSO_WM_DIAGRAM_COLOR_TRICK" val="1"/>
  <p:tag name="KSO_WM_DIAGRAM_COLOR_TEXT_CAN_REMOVE" val="n"/>
  <p:tag name="KSO_WM_UNIT_HIGHLIGHT" val="0"/>
  <p:tag name="KSO_WM_UNIT_COMPATIBLE" val="0"/>
  <p:tag name="KSO_WM_UNIT_DIAGRAM_ISNUMVISUAL" val="0"/>
  <p:tag name="KSO_WM_UNIT_DIAGRAM_ISREFERUNIT" val="0"/>
  <p:tag name="KSO_WM_DIAGRAM_GROUP_CODE" val="m1-1"/>
  <p:tag name="KSO_WM_UNIT_TYPE" val="m_h_i"/>
  <p:tag name="KSO_WM_UNIT_INDEX" val="1_1_2"/>
  <p:tag name="KSO_WM_UNIT_ID" val="diagram20234873_1*m_h_i*1_1_2"/>
  <p:tag name="KSO_WM_TEMPLATE_CATEGORY" val="diagram"/>
  <p:tag name="KSO_WM_TEMPLATE_INDEX" val="20234873"/>
  <p:tag name="KSO_WM_UNIT_LAYERLEVEL" val="1_1_1"/>
  <p:tag name="KSO_WM_TAG_VERSION" val="3.0"/>
  <p:tag name="KSO_WM_BEAUTIFY_FLAG" val="#wm#"/>
  <p:tag name="KSO_WM_UNIT_LINE_FORE_SCHEMECOLOR_INDEX" val="5"/>
  <p:tag name="KSO_WM_DIAGRAM_MAX_ITEMCNT" val="4"/>
  <p:tag name="KSO_WM_DIAGRAM_MIN_ITEMCNT" val="3"/>
  <p:tag name="KSO_WM_DIAGRAM_VIRTUALLY_FRAME" val="{&quot;height&quot;:505.95,&quot;left&quot;:-163.03248641847625,&quot;top&quot;:89.54385826771654,&quot;width&quot;:1043.9500122070312}"/>
  <p:tag name="KSO_WM_DIAGRAM_COLOR_MATCH_VALUE" val="{&quot;shape&quot;:{&quot;fill&quot;:{&quot;type&quot;:0},&quot;glow&quot;:{&quot;colorType&quot;:0},&quot;line&quot;:{&quot;solidLine&quot;:{&quot;brightness&quot;:0,&quot;colorType&quot;:1,&quot;foreColorIndex&quot;:5,&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140.xml><?xml version="1.0" encoding="utf-8"?>
<p:tagLst xmlns:p="http://schemas.openxmlformats.org/presentationml/2006/main">
  <p:tag name="KSO_WM_UNIT_SUBTYPE" val="a"/>
  <p:tag name="KSO_WM_UNIT_NOCLEAR" val="0"/>
  <p:tag name="KSO_WM_UNIT_VALUE" val="30"/>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ID" val="diagram20231987_4*l_h_f*1_2_1"/>
  <p:tag name="KSO_WM_TEMPLATE_CATEGORY" val="diagram"/>
  <p:tag name="KSO_WM_TEMPLATE_INDEX" val="20231987"/>
  <p:tag name="KSO_WM_UNIT_LAYERLEVEL" val="1_1_1"/>
  <p:tag name="KSO_WM_TAG_VERSION" val="3.0"/>
  <p:tag name="KSO_WM_DIAGRAM_VERSION" val="3"/>
  <p:tag name="KSO_WM_DIAGRAM_COLOR_TRICK" val="1"/>
  <p:tag name="KSO_WM_DIAGRAM_COLOR_TEXT_CAN_REMOVE" val="n"/>
  <p:tag name="KSO_WM_DIAGRAM_MAX_ITEMCNT" val="5"/>
  <p:tag name="KSO_WM_DIAGRAM_MIN_ITEMCNT" val="2"/>
  <p:tag name="KSO_WM_DIAGRAM_VIRTUALLY_FRAME" val="{&quot;height&quot;:283.54559936523435,&quot;left&quot;:56.85719810185465,&quot;top&quot;:191.68180661659534,&quot;width&quot;:701.3930053710938}"/>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 name="KSO_WM_BEAUTIFY_FLAG" val="#wm#"/>
  <p:tag name="KSO_WM_UNIT_PRESET_TEXT" val="此处添加内容，简明扼要地阐述"/>
  <p:tag name="KSO_WM_UNIT_FILL_TYPE" val="1"/>
  <p:tag name="KSO_WM_UNIT_FILL_FORE_SCHEMECOLOR_INDEX" val="5"/>
  <p:tag name="KSO_WM_UNIT_FILL_FORE_SCHEMECOLOR_INDEX_BRIGHTNESS" val="0"/>
</p:tagLst>
</file>

<file path=ppt/tags/tag141.xml><?xml version="1.0" encoding="utf-8"?>
<p:tagLst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5_1"/>
  <p:tag name="KSO_WM_UNIT_ID" val="diagram20231987_4*l_h_f*1_5_1"/>
  <p:tag name="KSO_WM_TEMPLATE_CATEGORY" val="diagram"/>
  <p:tag name="KSO_WM_TEMPLATE_INDEX" val="20231987"/>
  <p:tag name="KSO_WM_UNIT_LAYERLEVEL" val="1_1_1"/>
  <p:tag name="KSO_WM_TAG_VERSION" val="3.0"/>
  <p:tag name="KSO_WM_DIAGRAM_VERSION" val="3"/>
  <p:tag name="KSO_WM_DIAGRAM_COLOR_TRICK" val="1"/>
  <p:tag name="KSO_WM_DIAGRAM_COLOR_TEXT_CAN_REMOVE" val="n"/>
  <p:tag name="KSO_WM_DIAGRAM_MAX_ITEMCNT" val="5"/>
  <p:tag name="KSO_WM_DIAGRAM_MIN_ITEMCNT" val="2"/>
  <p:tag name="KSO_WM_DIAGRAM_VIRTUALLY_FRAME" val="{&quot;height&quot;:283.54559936523435,&quot;left&quot;:56.85719810185465,&quot;top&quot;:191.68180661659534,&quot;width&quot;:701.3930053710938}"/>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 name="KSO_WM_BEAUTIFY_FLAG" val="#wm#"/>
  <p:tag name="KSO_WM_UNIT_VALUE" val="20"/>
  <p:tag name="KSO_WM_UNIT_PRESET_TEXT" val="此处添加内容，简明扼要地阐述"/>
  <p:tag name="KSO_WM_UNIT_FILL_TYPE" val="1"/>
  <p:tag name="KSO_WM_UNIT_FILL_FORE_SCHEMECOLOR_INDEX" val="5"/>
  <p:tag name="KSO_WM_UNIT_FILL_FORE_SCHEMECOLOR_INDEX_BRIGHTNESS" val="0"/>
</p:tagLst>
</file>

<file path=ppt/tags/tag142.xml><?xml version="1.0" encoding="utf-8"?>
<p:tagLst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4_1"/>
  <p:tag name="KSO_WM_UNIT_ID" val="diagram20231987_4*l_h_f*1_4_1"/>
  <p:tag name="KSO_WM_TEMPLATE_CATEGORY" val="diagram"/>
  <p:tag name="KSO_WM_TEMPLATE_INDEX" val="20231987"/>
  <p:tag name="KSO_WM_UNIT_LAYERLEVEL" val="1_1_1"/>
  <p:tag name="KSO_WM_TAG_VERSION" val="3.0"/>
  <p:tag name="KSO_WM_DIAGRAM_VERSION" val="3"/>
  <p:tag name="KSO_WM_DIAGRAM_COLOR_TRICK" val="1"/>
  <p:tag name="KSO_WM_DIAGRAM_COLOR_TEXT_CAN_REMOVE" val="n"/>
  <p:tag name="KSO_WM_DIAGRAM_MAX_ITEMCNT" val="5"/>
  <p:tag name="KSO_WM_DIAGRAM_MIN_ITEMCNT" val="2"/>
  <p:tag name="KSO_WM_DIAGRAM_VIRTUALLY_FRAME" val="{&quot;height&quot;:283.54559936523435,&quot;left&quot;:56.85719810185465,&quot;top&quot;:191.68180661659534,&quot;width&quot;:701.3930053710938}"/>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 name="KSO_WM_BEAUTIFY_FLAG" val="#wm#"/>
  <p:tag name="KSO_WM_UNIT_PRESET_TEXT" val="此处添加内容，简明扼要地阐述"/>
  <p:tag name="KSO_WM_UNIT_FILL_TYPE" val="1"/>
  <p:tag name="KSO_WM_UNIT_FILL_FORE_SCHEMECOLOR_INDEX" val="5"/>
  <p:tag name="KSO_WM_UNIT_FILL_FORE_SCHEMECOLOR_INDEX_BRIGHTNESS" val="0"/>
</p:tagLst>
</file>

<file path=ppt/tags/tag143.xml><?xml version="1.0" encoding="utf-8"?>
<p:tagLst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3_1"/>
  <p:tag name="KSO_WM_UNIT_ID" val="diagram20231987_4*l_h_f*1_3_1"/>
  <p:tag name="KSO_WM_TEMPLATE_CATEGORY" val="diagram"/>
  <p:tag name="KSO_WM_TEMPLATE_INDEX" val="20231987"/>
  <p:tag name="KSO_WM_UNIT_LAYERLEVEL" val="1_1_1"/>
  <p:tag name="KSO_WM_TAG_VERSION" val="3.0"/>
  <p:tag name="KSO_WM_DIAGRAM_VERSION" val="3"/>
  <p:tag name="KSO_WM_DIAGRAM_COLOR_TRICK" val="1"/>
  <p:tag name="KSO_WM_DIAGRAM_COLOR_TEXT_CAN_REMOVE" val="n"/>
  <p:tag name="KSO_WM_DIAGRAM_MAX_ITEMCNT" val="5"/>
  <p:tag name="KSO_WM_DIAGRAM_MIN_ITEMCNT" val="2"/>
  <p:tag name="KSO_WM_DIAGRAM_VIRTUALLY_FRAME" val="{&quot;height&quot;:283.54559936523435,&quot;left&quot;:56.85719810185465,&quot;top&quot;:191.68180661659534,&quot;width&quot;:701.3930053710938}"/>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 name="KSO_WM_BEAUTIFY_FLAG" val="#wm#"/>
  <p:tag name="KSO_WM_UNIT_VALUE" val="20"/>
  <p:tag name="KSO_WM_UNIT_PRESET_TEXT" val="此处添加内容，简明扼要地阐述"/>
  <p:tag name="KSO_WM_UNIT_FILL_TYPE" val="1"/>
  <p:tag name="KSO_WM_UNIT_FILL_FORE_SCHEMECOLOR_INDEX" val="5"/>
  <p:tag name="KSO_WM_UNIT_FILL_FORE_SCHEMECOLOR_INDEX_BRIGHTNESS" val="0"/>
</p:tagLst>
</file>

<file path=ppt/tags/tag144.xml><?xml version="1.0" encoding="utf-8"?>
<p:tagLst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20231987_4*l_h_f*1_1_1"/>
  <p:tag name="KSO_WM_TEMPLATE_CATEGORY" val="diagram"/>
  <p:tag name="KSO_WM_TEMPLATE_INDEX" val="20231987"/>
  <p:tag name="KSO_WM_UNIT_LAYERLEVEL" val="1_1_1"/>
  <p:tag name="KSO_WM_TAG_VERSION" val="3.0"/>
  <p:tag name="KSO_WM_DIAGRAM_VERSION" val="3"/>
  <p:tag name="KSO_WM_DIAGRAM_COLOR_TRICK" val="1"/>
  <p:tag name="KSO_WM_DIAGRAM_COLOR_TEXT_CAN_REMOVE" val="n"/>
  <p:tag name="KSO_WM_DIAGRAM_MAX_ITEMCNT" val="5"/>
  <p:tag name="KSO_WM_DIAGRAM_MIN_ITEMCNT" val="2"/>
  <p:tag name="KSO_WM_DIAGRAM_VIRTUALLY_FRAME" val="{&quot;height&quot;:283.54559936523435,&quot;left&quot;:56.85719810185465,&quot;top&quot;:191.68180661659534,&quot;width&quot;:701.3930053710938}"/>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 name="KSO_WM_BEAUTIFY_FLAG" val="#wm#"/>
  <p:tag name="KSO_WM_UNIT_PRESET_TEXT" val="此处添加内容，简明扼要地阐述"/>
  <p:tag name="KSO_WM_UNIT_FILL_TYPE" val="1"/>
  <p:tag name="KSO_WM_UNIT_FILL_FORE_SCHEMECOLOR_INDEX" val="5"/>
  <p:tag name="KSO_WM_UNIT_FILL_FORE_SCHEMECOLOR_INDEX_BRIGHTNESS" val="0"/>
</p:tagLst>
</file>

<file path=ppt/tags/tag14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i"/>
  <p:tag name="KSO_WM_UNIT_INDEX" val="1_2"/>
  <p:tag name="KSO_WM_UNIT_ID" val="diagram20231987_4*l_i*1_2"/>
  <p:tag name="KSO_WM_TEMPLATE_CATEGORY" val="diagram"/>
  <p:tag name="KSO_WM_TEMPLATE_INDEX" val="20231987"/>
  <p:tag name="KSO_WM_UNIT_LAYERLEVEL" val="1_1"/>
  <p:tag name="KSO_WM_TAG_VERSION" val="3.0"/>
  <p:tag name="KSO_WM_BEAUTIFY_FLAG" val="#wm#"/>
  <p:tag name="KSO_WM_DIAGRAM_VERSION" val="3"/>
  <p:tag name="KSO_WM_DIAGRAM_COLOR_TRICK" val="1"/>
  <p:tag name="KSO_WM_DIAGRAM_COLOR_TEXT_CAN_REMOVE" val="n"/>
  <p:tag name="KSO_WM_DIAGRAM_MAX_ITEMCNT" val="5"/>
  <p:tag name="KSO_WM_DIAGRAM_MIN_ITEMCNT" val="2"/>
  <p:tag name="KSO_WM_DIAGRAM_VIRTUALLY_FRAME" val="{&quot;height&quot;:283.54559936523435,&quot;left&quot;:56.85719810185465,&quot;top&quot;:191.68180661659534,&quot;width&quot;:701.3930053710938}"/>
  <p:tag name="KSO_WM_DIAGRAM_COLOR_MATCH_VALUE" val="{&quot;shape&quot;:{&quot;fill&quot;:{&quot;type&quot;:0},&quot;glow&quot;:{&quot;colorType&quot;:0},&quot;line&quot;:{&quot;solidLine&quot;:{&quot;brightness&quot;:0,&quot;colorType&quot;:1,&quot;foreColorIndex&quot;:5,&quot;transparency&quot;:0.75},&quot;type&quot;:1},&quot;shadow&quot;:{&quot;colorType&quot;:0},&quot;threeD&quot;:{&quot;curvedSurface&quot;:{&quot;brightness&quot;:0,&quot;colorType&quot;:2,&quot;rgb&quot;:&quot;#000000&quot;},&quot;depth&quot;:{&quot;colorType&quot;:0}}},&quot;text&quot;:{&quot;fill&quot;:{},&quot;glow&quot;:{},&quot;line&quot;:{},&quot;shadow&quot;:{},&quot;threeD&quot;:{}}}"/>
  <p:tag name="KSO_WM_UNIT_LINE_FORE_SCHEMECOLOR_INDEX" val="5"/>
  <p:tag name="KSO_WM_DIAGRAM_USE_COLOR_VALUE" val="{&quot;color_scheme&quot;:1,&quot;color_type&quot;:1,&quot;theme_color_indexes&quot;:[5,6,5,6,5,6]}"/>
</p:tagLst>
</file>

<file path=ppt/tags/tag14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i"/>
  <p:tag name="KSO_WM_UNIT_INDEX" val="1_3"/>
  <p:tag name="KSO_WM_UNIT_ID" val="diagram20231987_4*l_i*1_3"/>
  <p:tag name="KSO_WM_TEMPLATE_CATEGORY" val="diagram"/>
  <p:tag name="KSO_WM_TEMPLATE_INDEX" val="20231987"/>
  <p:tag name="KSO_WM_UNIT_LAYERLEVEL" val="1_1"/>
  <p:tag name="KSO_WM_TAG_VERSION" val="3.0"/>
  <p:tag name="KSO_WM_BEAUTIFY_FLAG" val="#wm#"/>
  <p:tag name="KSO_WM_DIAGRAM_VERSION" val="3"/>
  <p:tag name="KSO_WM_DIAGRAM_COLOR_TRICK" val="1"/>
  <p:tag name="KSO_WM_DIAGRAM_COLOR_TEXT_CAN_REMOVE" val="n"/>
  <p:tag name="KSO_WM_DIAGRAM_MAX_ITEMCNT" val="5"/>
  <p:tag name="KSO_WM_DIAGRAM_MIN_ITEMCNT" val="2"/>
  <p:tag name="KSO_WM_DIAGRAM_VIRTUALLY_FRAME" val="{&quot;height&quot;:283.54559936523435,&quot;left&quot;:56.85719810185465,&quot;top&quot;:191.68180661659534,&quot;width&quot;:701.3930053710938}"/>
  <p:tag name="KSO_WM_DIAGRAM_COLOR_MATCH_VALUE" val="{&quot;shape&quot;:{&quot;fill&quot;:{&quot;type&quot;:0},&quot;glow&quot;:{&quot;colorType&quot;:0},&quot;line&quot;:{&quot;solidLine&quot;:{&quot;brightness&quot;:0,&quot;colorType&quot;:1,&quot;foreColorIndex&quot;:5,&quot;transparency&quot;:0.75},&quot;type&quot;:1},&quot;shadow&quot;:{&quot;colorType&quot;:0},&quot;threeD&quot;:{&quot;curvedSurface&quot;:{&quot;brightness&quot;:0,&quot;colorType&quot;:2,&quot;rgb&quot;:&quot;#000000&quot;},&quot;depth&quot;:{&quot;colorType&quot;:0}}},&quot;text&quot;:{&quot;fill&quot;:{},&quot;glow&quot;:{},&quot;line&quot;:{},&quot;shadow&quot;:{},&quot;threeD&quot;:{}}}"/>
  <p:tag name="KSO_WM_UNIT_LINE_FORE_SCHEMECOLOR_INDEX" val="5"/>
  <p:tag name="KSO_WM_DIAGRAM_USE_COLOR_VALUE" val="{&quot;color_scheme&quot;:1,&quot;color_type&quot;:1,&quot;theme_color_indexes&quot;:[5,6,5,6,5,6]}"/>
</p:tagLst>
</file>

<file path=ppt/tags/tag14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i"/>
  <p:tag name="KSO_WM_UNIT_INDEX" val="1_4"/>
  <p:tag name="KSO_WM_UNIT_ID" val="diagram20231987_4*l_i*1_4"/>
  <p:tag name="KSO_WM_TEMPLATE_CATEGORY" val="diagram"/>
  <p:tag name="KSO_WM_TEMPLATE_INDEX" val="20231987"/>
  <p:tag name="KSO_WM_UNIT_LAYERLEVEL" val="1_1"/>
  <p:tag name="KSO_WM_TAG_VERSION" val="3.0"/>
  <p:tag name="KSO_WM_BEAUTIFY_FLAG" val="#wm#"/>
  <p:tag name="KSO_WM_DIAGRAM_VERSION" val="3"/>
  <p:tag name="KSO_WM_DIAGRAM_COLOR_TRICK" val="1"/>
  <p:tag name="KSO_WM_DIAGRAM_COLOR_TEXT_CAN_REMOVE" val="n"/>
  <p:tag name="KSO_WM_DIAGRAM_MAX_ITEMCNT" val="5"/>
  <p:tag name="KSO_WM_DIAGRAM_MIN_ITEMCNT" val="2"/>
  <p:tag name="KSO_WM_DIAGRAM_VIRTUALLY_FRAME" val="{&quot;height&quot;:283.54559936523435,&quot;left&quot;:56.85719810185465,&quot;top&quot;:191.68180661659534,&quot;width&quot;:701.3930053710938}"/>
  <p:tag name="KSO_WM_DIAGRAM_COLOR_MATCH_VALUE" val="{&quot;shape&quot;:{&quot;fill&quot;:{&quot;type&quot;:0},&quot;glow&quot;:{&quot;colorType&quot;:0},&quot;line&quot;:{&quot;solidLine&quot;:{&quot;brightness&quot;:0,&quot;colorType&quot;:1,&quot;foreColorIndex&quot;:5,&quot;transparency&quot;:0.75},&quot;type&quot;:1},&quot;shadow&quot;:{&quot;colorType&quot;:0},&quot;threeD&quot;:{&quot;curvedSurface&quot;:{&quot;brightness&quot;:0,&quot;colorType&quot;:2,&quot;rgb&quot;:&quot;#000000&quot;},&quot;depth&quot;:{&quot;colorType&quot;:0}}},&quot;text&quot;:{&quot;fill&quot;:{},&quot;glow&quot;:{},&quot;line&quot;:{},&quot;shadow&quot;:{},&quot;threeD&quot;:{}}}"/>
  <p:tag name="KSO_WM_UNIT_LINE_FORE_SCHEMECOLOR_INDEX" val="5"/>
  <p:tag name="KSO_WM_DIAGRAM_USE_COLOR_VALUE" val="{&quot;color_scheme&quot;:1,&quot;color_type&quot;:1,&quot;theme_color_indexes&quot;:[5,6,5,6,5,6]}"/>
</p:tagLst>
</file>

<file path=ppt/tags/tag14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i"/>
  <p:tag name="KSO_WM_UNIT_INDEX" val="1_5"/>
  <p:tag name="KSO_WM_UNIT_ID" val="diagram20231987_4*l_i*1_5"/>
  <p:tag name="KSO_WM_TEMPLATE_CATEGORY" val="diagram"/>
  <p:tag name="KSO_WM_TEMPLATE_INDEX" val="20231987"/>
  <p:tag name="KSO_WM_UNIT_LAYERLEVEL" val="1_1"/>
  <p:tag name="KSO_WM_TAG_VERSION" val="3.0"/>
  <p:tag name="KSO_WM_BEAUTIFY_FLAG" val="#wm#"/>
  <p:tag name="KSO_WM_DIAGRAM_VERSION" val="3"/>
  <p:tag name="KSO_WM_DIAGRAM_COLOR_TRICK" val="1"/>
  <p:tag name="KSO_WM_DIAGRAM_COLOR_TEXT_CAN_REMOVE" val="n"/>
  <p:tag name="KSO_WM_DIAGRAM_MAX_ITEMCNT" val="5"/>
  <p:tag name="KSO_WM_DIAGRAM_MIN_ITEMCNT" val="2"/>
  <p:tag name="KSO_WM_DIAGRAM_VIRTUALLY_FRAME" val="{&quot;height&quot;:283.54559936523435,&quot;left&quot;:56.85719810185465,&quot;top&quot;:191.68180661659534,&quot;width&quot;:701.3930053710938}"/>
  <p:tag name="KSO_WM_DIAGRAM_COLOR_MATCH_VALUE" val="{&quot;shape&quot;:{&quot;fill&quot;:{&quot;type&quot;:0},&quot;glow&quot;:{&quot;colorType&quot;:0},&quot;line&quot;:{&quot;solidLine&quot;:{&quot;brightness&quot;:0,&quot;colorType&quot;:1,&quot;foreColorIndex&quot;:5,&quot;transparency&quot;:0.75},&quot;type&quot;:1},&quot;shadow&quot;:{&quot;colorType&quot;:0},&quot;threeD&quot;:{&quot;curvedSurface&quot;:{&quot;brightness&quot;:0,&quot;colorType&quot;:2,&quot;rgb&quot;:&quot;#000000&quot;},&quot;depth&quot;:{&quot;colorType&quot;:0}}},&quot;text&quot;:{&quot;fill&quot;:{},&quot;glow&quot;:{},&quot;line&quot;:{},&quot;shadow&quot;:{},&quot;threeD&quot;:{}}}"/>
  <p:tag name="KSO_WM_UNIT_LINE_FORE_SCHEMECOLOR_INDEX" val="5"/>
  <p:tag name="KSO_WM_DIAGRAM_USE_COLOR_VALUE" val="{&quot;color_scheme&quot;:1,&quot;color_type&quot;:1,&quot;theme_color_indexes&quot;:[5,6,5,6,5,6]}"/>
</p:tagLst>
</file>

<file path=ppt/tags/tag14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i"/>
  <p:tag name="KSO_WM_UNIT_INDEX" val="1_6"/>
  <p:tag name="KSO_WM_UNIT_ID" val="diagram20231987_4*l_i*1_6"/>
  <p:tag name="KSO_WM_TEMPLATE_CATEGORY" val="diagram"/>
  <p:tag name="KSO_WM_TEMPLATE_INDEX" val="20231987"/>
  <p:tag name="KSO_WM_UNIT_LAYERLEVEL" val="1_1"/>
  <p:tag name="KSO_WM_TAG_VERSION" val="3.0"/>
  <p:tag name="KSO_WM_BEAUTIFY_FLAG" val="#wm#"/>
  <p:tag name="KSO_WM_DIAGRAM_VERSION" val="3"/>
  <p:tag name="KSO_WM_DIAGRAM_COLOR_TRICK" val="1"/>
  <p:tag name="KSO_WM_DIAGRAM_COLOR_TEXT_CAN_REMOVE" val="n"/>
  <p:tag name="KSO_WM_DIAGRAM_MAX_ITEMCNT" val="5"/>
  <p:tag name="KSO_WM_DIAGRAM_MIN_ITEMCNT" val="2"/>
  <p:tag name="KSO_WM_DIAGRAM_VIRTUALLY_FRAME" val="{&quot;height&quot;:283.54559936523435,&quot;left&quot;:56.85719810185465,&quot;top&quot;:191.68180661659534,&quot;width&quot;:701.3930053710938}"/>
  <p:tag name="KSO_WM_DIAGRAM_COLOR_MATCH_VALUE" val="{&quot;shape&quot;:{&quot;fill&quot;:{&quot;type&quot;:0},&quot;glow&quot;:{&quot;colorType&quot;:0},&quot;line&quot;:{&quot;solidLine&quot;:{&quot;brightness&quot;:0,&quot;colorType&quot;:1,&quot;foreColorIndex&quot;:5,&quot;transparency&quot;:0},&quot;type&quot;:1},&quot;shadow&quot;:{&quot;colorType&quot;:0},&quot;threeD&quot;:{&quot;curvedSurface&quot;:{&quot;brightness&quot;:0,&quot;colorType&quot;:2,&quot;rgb&quot;:&quot;#000000&quot;},&quot;depth&quot;:{&quot;colorType&quot;:0}}},&quot;text&quot;:{&quot;fill&quot;:{},&quot;glow&quot;:{},&quot;line&quot;:{},&quot;shadow&quot;:{},&quot;threeD&quot;:{}}}"/>
  <p:tag name="KSO_WM_UNIT_LINE_FORE_SCHEMECOLOR_INDEX" val="5"/>
  <p:tag name="KSO_WM_DIAGRAM_USE_COLOR_VALUE" val="{&quot;color_scheme&quot;:1,&quot;color_type&quot;:1,&quot;theme_color_indexes&quot;:[5,6,5,6,5,6]}"/>
</p:tagLst>
</file>

<file path=ppt/tags/tag15.xml><?xml version="1.0" encoding="utf-8"?>
<p:tagLst xmlns:p="http://schemas.openxmlformats.org/presentationml/2006/main">
  <p:tag name="KSO_WM_DIAGRAM_VERSION" val="3"/>
  <p:tag name="KSO_WM_DIAGRAM_COLOR_TRICK" val="1"/>
  <p:tag name="KSO_WM_DIAGRAM_COLOR_TEXT_CAN_REMOVE" val="n"/>
  <p:tag name="KSO_WM_UNIT_HIGHLIGHT" val="0"/>
  <p:tag name="KSO_WM_UNIT_COMPATIBLE" val="0"/>
  <p:tag name="KSO_WM_UNIT_DIAGRAM_ISNUMVISUAL" val="0"/>
  <p:tag name="KSO_WM_UNIT_DIAGRAM_ISREFERUNIT" val="0"/>
  <p:tag name="KSO_WM_DIAGRAM_GROUP_CODE" val="m1-1"/>
  <p:tag name="KSO_WM_UNIT_SUBTYPE" val="d"/>
  <p:tag name="KSO_WM_UNIT_TYPE" val="m_h_i"/>
  <p:tag name="KSO_WM_UNIT_INDEX" val="1_1_1"/>
  <p:tag name="KSO_WM_UNIT_ID" val="diagram20234873_1*m_h_i*1_1_1"/>
  <p:tag name="KSO_WM_TEMPLATE_CATEGORY" val="diagram"/>
  <p:tag name="KSO_WM_TEMPLATE_INDEX" val="20234873"/>
  <p:tag name="KSO_WM_UNIT_LAYERLEVEL" val="1_1_1"/>
  <p:tag name="KSO_WM_TAG_VERSION" val="3.0"/>
  <p:tag name="KSO_WM_BEAUTIFY_FLAG" val="#wm#"/>
  <p:tag name="KSO_WM_UNIT_PRESET_TEXT" val="01"/>
  <p:tag name="KSO_WM_UNIT_FILL_TYPE" val="3"/>
  <p:tag name="KSO_WM_UNIT_LINE_FORE_SCHEMECOLOR_INDEX" val="-2"/>
  <p:tag name="KSO_WM_UNIT_TEXT_FILL_FORE_SCHEMECOLOR_INDEX" val="1"/>
  <p:tag name="KSO_WM_UNIT_TEXT_FILL_TYPE" val="1"/>
  <p:tag name="KSO_WM_DIAGRAM_MAX_ITEMCNT" val="4"/>
  <p:tag name="KSO_WM_DIAGRAM_MIN_ITEMCNT" val="3"/>
  <p:tag name="KSO_WM_DIAGRAM_VIRTUALLY_FRAME" val="{&quot;height&quot;:505.95,&quot;left&quot;:-163.03248641847625,&quot;top&quot;:89.54385826771654,&quot;width&quot;:1043.9500122070312}"/>
  <p:tag name="KSO_WM_DIAGRAM_COLOR_MATCH_VALUE" val="{&quot;shape&quot;:{&quot;fill&quot;:{&quot;gradient&quot;:[{&quot;brightness&quot;:0,&quot;colorType&quot;:1,&quot;foreColorIndex&quot;:5,&quot;pos&quot;:0,&quot;transparency&quot;:0},{&quot;brightness&quot;:0,&quot;colorType&quot;:1,&quot;foreColorIndex&quot;:5,&quot;pos&quot;:1,&quot;transparency&quot;:0.30000001192092896}],&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15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i"/>
  <p:tag name="KSO_WM_UNIT_INDEX" val="1_7"/>
  <p:tag name="KSO_WM_UNIT_ID" val="diagram20231987_4*l_i*1_7"/>
  <p:tag name="KSO_WM_TEMPLATE_CATEGORY" val="diagram"/>
  <p:tag name="KSO_WM_TEMPLATE_INDEX" val="20231987"/>
  <p:tag name="KSO_WM_UNIT_LAYERLEVEL" val="1_1"/>
  <p:tag name="KSO_WM_TAG_VERSION" val="3.0"/>
  <p:tag name="KSO_WM_BEAUTIFY_FLAG" val="#wm#"/>
  <p:tag name="KSO_WM_DIAGRAM_VERSION" val="3"/>
  <p:tag name="KSO_WM_DIAGRAM_COLOR_TRICK" val="1"/>
  <p:tag name="KSO_WM_DIAGRAM_COLOR_TEXT_CAN_REMOVE" val="n"/>
  <p:tag name="KSO_WM_DIAGRAM_MAX_ITEMCNT" val="5"/>
  <p:tag name="KSO_WM_DIAGRAM_MIN_ITEMCNT" val="2"/>
  <p:tag name="KSO_WM_DIAGRAM_VIRTUALLY_FRAME" val="{&quot;height&quot;:283.54559936523435,&quot;left&quot;:56.85719810185465,&quot;top&quot;:191.68180661659534,&quot;width&quot;:701.3930053710938}"/>
  <p:tag name="KSO_WM_DIAGRAM_COLOR_MATCH_VALUE" val="{&quot;shape&quot;:{&quot;fill&quot;:{&quot;type&quot;:0},&quot;glow&quot;:{&quot;colorType&quot;:0},&quot;line&quot;:{&quot;solidLine&quot;:{&quot;brightness&quot;:0,&quot;colorType&quot;:1,&quot;foreColorIndex&quot;:5,&quot;transparency&quot;:0},&quot;type&quot;:1},&quot;shadow&quot;:{&quot;colorType&quot;:0},&quot;threeD&quot;:{&quot;curvedSurface&quot;:{&quot;brightness&quot;:0,&quot;colorType&quot;:2,&quot;rgb&quot;:&quot;#000000&quot;},&quot;depth&quot;:{&quot;colorType&quot;:0}}},&quot;text&quot;:{&quot;fill&quot;:{},&quot;glow&quot;:{},&quot;line&quot;:{},&quot;shadow&quot;:{},&quot;threeD&quot;:{}}}"/>
  <p:tag name="KSO_WM_UNIT_LINE_FORE_SCHEMECOLOR_INDEX" val="5"/>
  <p:tag name="KSO_WM_DIAGRAM_USE_COLOR_VALUE" val="{&quot;color_scheme&quot;:1,&quot;color_type&quot;:1,&quot;theme_color_indexes&quot;:[5,6,5,6,5,6]}"/>
</p:tagLst>
</file>

<file path=ppt/tags/tag15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i"/>
  <p:tag name="KSO_WM_UNIT_INDEX" val="1_8"/>
  <p:tag name="KSO_WM_UNIT_ID" val="diagram20231987_4*l_i*1_8"/>
  <p:tag name="KSO_WM_TEMPLATE_CATEGORY" val="diagram"/>
  <p:tag name="KSO_WM_TEMPLATE_INDEX" val="20231987"/>
  <p:tag name="KSO_WM_UNIT_LAYERLEVEL" val="1_1"/>
  <p:tag name="KSO_WM_TAG_VERSION" val="3.0"/>
  <p:tag name="KSO_WM_BEAUTIFY_FLAG" val="#wm#"/>
  <p:tag name="KSO_WM_DIAGRAM_VERSION" val="3"/>
  <p:tag name="KSO_WM_DIAGRAM_COLOR_TRICK" val="1"/>
  <p:tag name="KSO_WM_DIAGRAM_COLOR_TEXT_CAN_REMOVE" val="n"/>
  <p:tag name="KSO_WM_DIAGRAM_MAX_ITEMCNT" val="5"/>
  <p:tag name="KSO_WM_DIAGRAM_MIN_ITEMCNT" val="2"/>
  <p:tag name="KSO_WM_DIAGRAM_VIRTUALLY_FRAME" val="{&quot;height&quot;:283.54559936523435,&quot;left&quot;:56.85719810185465,&quot;top&quot;:191.68180661659534,&quot;width&quot;:701.3930053710938}"/>
  <p:tag name="KSO_WM_DIAGRAM_COLOR_MATCH_VALUE" val="{&quot;shape&quot;:{&quot;fill&quot;:{&quot;type&quot;:0},&quot;glow&quot;:{&quot;colorType&quot;:0},&quot;line&quot;:{&quot;solidLine&quot;:{&quot;brightness&quot;:0,&quot;colorType&quot;:1,&quot;foreColorIndex&quot;:5,&quot;transparency&quot;:0},&quot;type&quot;:1},&quot;shadow&quot;:{&quot;colorType&quot;:0},&quot;threeD&quot;:{&quot;curvedSurface&quot;:{&quot;brightness&quot;:0,&quot;colorType&quot;:2,&quot;rgb&quot;:&quot;#000000&quot;},&quot;depth&quot;:{&quot;colorType&quot;:0}}},&quot;text&quot;:{&quot;fill&quot;:{},&quot;glow&quot;:{},&quot;line&quot;:{},&quot;shadow&quot;:{},&quot;threeD&quot;:{}}}"/>
  <p:tag name="KSO_WM_UNIT_LINE_FORE_SCHEMECOLOR_INDEX" val="5"/>
  <p:tag name="KSO_WM_DIAGRAM_USE_COLOR_VALUE" val="{&quot;color_scheme&quot;:1,&quot;color_type&quot;:1,&quot;theme_color_indexes&quot;:[5,6,5,6,5,6]}"/>
</p:tagLst>
</file>

<file path=ppt/tags/tag15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i"/>
  <p:tag name="KSO_WM_UNIT_INDEX" val="1_9"/>
  <p:tag name="KSO_WM_UNIT_ID" val="diagram20231987_4*l_i*1_9"/>
  <p:tag name="KSO_WM_TEMPLATE_CATEGORY" val="diagram"/>
  <p:tag name="KSO_WM_TEMPLATE_INDEX" val="20231987"/>
  <p:tag name="KSO_WM_UNIT_LAYERLEVEL" val="1_1"/>
  <p:tag name="KSO_WM_TAG_VERSION" val="3.0"/>
  <p:tag name="KSO_WM_BEAUTIFY_FLAG" val="#wm#"/>
  <p:tag name="KSO_WM_DIAGRAM_VERSION" val="3"/>
  <p:tag name="KSO_WM_DIAGRAM_COLOR_TRICK" val="1"/>
  <p:tag name="KSO_WM_DIAGRAM_COLOR_TEXT_CAN_REMOVE" val="n"/>
  <p:tag name="KSO_WM_DIAGRAM_MAX_ITEMCNT" val="5"/>
  <p:tag name="KSO_WM_DIAGRAM_MIN_ITEMCNT" val="2"/>
  <p:tag name="KSO_WM_DIAGRAM_VIRTUALLY_FRAME" val="{&quot;height&quot;:283.54559936523435,&quot;left&quot;:56.85719810185465,&quot;top&quot;:191.68180661659534,&quot;width&quot;:701.3930053710938}"/>
  <p:tag name="KSO_WM_DIAGRAM_COLOR_MATCH_VALUE" val="{&quot;shape&quot;:{&quot;fill&quot;:{&quot;type&quot;:0},&quot;glow&quot;:{&quot;colorType&quot;:0},&quot;line&quot;:{&quot;solidLine&quot;:{&quot;brightness&quot;:0,&quot;colorType&quot;:1,&quot;foreColorIndex&quot;:5,&quot;transparency&quot;:0},&quot;type&quot;:1},&quot;shadow&quot;:{&quot;colorType&quot;:0},&quot;threeD&quot;:{&quot;curvedSurface&quot;:{&quot;brightness&quot;:0,&quot;colorType&quot;:2,&quot;rgb&quot;:&quot;#000000&quot;},&quot;depth&quot;:{&quot;colorType&quot;:0}}},&quot;text&quot;:{&quot;fill&quot;:{},&quot;glow&quot;:{},&quot;line&quot;:{},&quot;shadow&quot;:{},&quot;threeD&quot;:{}}}"/>
  <p:tag name="KSO_WM_UNIT_LINE_FORE_SCHEMECOLOR_INDEX" val="5"/>
  <p:tag name="KSO_WM_DIAGRAM_USE_COLOR_VALUE" val="{&quot;color_scheme&quot;:1,&quot;color_type&quot;:1,&quot;theme_color_indexes&quot;:[5,6,5,6,5,6]}"/>
</p:tagLst>
</file>

<file path=ppt/tags/tag15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i"/>
  <p:tag name="KSO_WM_UNIT_INDEX" val="1_10"/>
  <p:tag name="KSO_WM_UNIT_ID" val="diagram20231987_4*l_i*1_10"/>
  <p:tag name="KSO_WM_TEMPLATE_CATEGORY" val="diagram"/>
  <p:tag name="KSO_WM_TEMPLATE_INDEX" val="20231987"/>
  <p:tag name="KSO_WM_UNIT_LAYERLEVEL" val="1_1"/>
  <p:tag name="KSO_WM_TAG_VERSION" val="3.0"/>
  <p:tag name="KSO_WM_BEAUTIFY_FLAG" val="#wm#"/>
  <p:tag name="KSO_WM_DIAGRAM_VERSION" val="3"/>
  <p:tag name="KSO_WM_DIAGRAM_COLOR_TRICK" val="1"/>
  <p:tag name="KSO_WM_DIAGRAM_COLOR_TEXT_CAN_REMOVE" val="n"/>
  <p:tag name="KSO_WM_DIAGRAM_MAX_ITEMCNT" val="5"/>
  <p:tag name="KSO_WM_DIAGRAM_MIN_ITEMCNT" val="2"/>
  <p:tag name="KSO_WM_DIAGRAM_VIRTUALLY_FRAME" val="{&quot;height&quot;:283.54559936523435,&quot;left&quot;:56.85719810185465,&quot;top&quot;:191.68180661659534,&quot;width&quot;:701.3930053710938}"/>
  <p:tag name="KSO_WM_DIAGRAM_COLOR_MATCH_VALUE" val="{&quot;shape&quot;:{&quot;fill&quot;:{&quot;type&quot;:0},&quot;glow&quot;:{&quot;colorType&quot;:0},&quot;line&quot;:{&quot;solidLine&quot;:{&quot;brightness&quot;:0,&quot;colorType&quot;:1,&quot;foreColorIndex&quot;:5,&quot;transparency&quot;:0},&quot;type&quot;:1},&quot;shadow&quot;:{&quot;colorType&quot;:0},&quot;threeD&quot;:{&quot;curvedSurface&quot;:{&quot;brightness&quot;:0,&quot;colorType&quot;:2,&quot;rgb&quot;:&quot;#000000&quot;},&quot;depth&quot;:{&quot;colorType&quot;:0}}},&quot;text&quot;:{&quot;fill&quot;:{},&quot;glow&quot;:{},&quot;line&quot;:{},&quot;shadow&quot;:{},&quot;threeD&quot;:{}}}"/>
  <p:tag name="KSO_WM_UNIT_LINE_FORE_SCHEMECOLOR_INDEX" val="5"/>
  <p:tag name="KSO_WM_DIAGRAM_USE_COLOR_VALUE" val="{&quot;color_scheme&quot;:1,&quot;color_type&quot;:1,&quot;theme_color_indexes&quot;:[5,6,5,6,5,6]}"/>
</p:tagLst>
</file>

<file path=ppt/tags/tag154.xml><?xml version="1.0" encoding="utf-8"?>
<p:tagLst xmlns:p="http://schemas.openxmlformats.org/presentationml/2006/main">
  <p:tag name="KSO_WM_UNIT_VALUE" val="343*343"/>
  <p:tag name="KSO_WM_UNIT_HIGHLIGHT" val="0"/>
  <p:tag name="KSO_WM_UNIT_COMPATIBLE" val="0"/>
  <p:tag name="KSO_WM_UNIT_DIAGRAM_ISNUMVISUAL" val="0"/>
  <p:tag name="KSO_WM_UNIT_DIAGRAM_ISREFERUNIT" val="0"/>
  <p:tag name="KSO_WM_UNIT_TYPE" val="l_h_d"/>
  <p:tag name="KSO_WM_UNIT_INDEX" val="1_4_1"/>
  <p:tag name="KSO_WM_UNIT_ID" val="diagram20231987_4*l_h_d*1_4_1"/>
  <p:tag name="KSO_WM_TEMPLATE_CATEGORY" val="diagram"/>
  <p:tag name="KSO_WM_TEMPLATE_INDEX" val="20231987"/>
  <p:tag name="KSO_WM_UNIT_LAYERLEVEL" val="1_1_1"/>
  <p:tag name="KSO_WM_TAG_VERSION" val="3.0"/>
  <p:tag name="KSO_WM_DIAGRAM_GROUP_CODE" val="l1-1"/>
  <p:tag name="KSO_WM_DIAGRAM_VERSION" val="3"/>
  <p:tag name="KSO_WM_DIAGRAM_COLOR_TRICK" val="1"/>
  <p:tag name="KSO_WM_DIAGRAM_COLOR_TEXT_CAN_REMOVE" val="n"/>
  <p:tag name="KSO_WM_DIAGRAM_MAX_ITEMCNT" val="5"/>
  <p:tag name="KSO_WM_DIAGRAM_MIN_ITEMCNT" val="2"/>
  <p:tag name="KSO_WM_DIAGRAM_VIRTUALLY_FRAME" val="{&quot;height&quot;:283.54559936523435,&quot;left&quot;:56.85719810185465,&quot;top&quot;:191.68180661659534,&quot;width&quot;:701.3930053710938}"/>
  <p:tag name="KSO_WM_DIAGRAM_COLOR_MATCH_VALUE" val="{&quot;shape&quot;:{&quot;fill&quot;:{&quot;type&quot;:0},&quot;glow&quot;:{&quot;colorType&quot;:0},&quot;line&quot;:{&quot;solidLine&quot;:{&quot;brightness&quot;:0,&quot;colorType&quot;:1,&quot;foreColorIndex&quot;:5,&quot;transparency&quot;:0.699999988079071},&quot;type&quot;:1},&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5,6,5,6,5,6]}"/>
  <p:tag name="KSO_WM_BEAUTIFY_FLAG" val="#wm#"/>
  <p:tag name="KSO_WM_UNIT_LINE_FORE_SCHEMECOLOR_INDEX" val="5"/>
</p:tagLst>
</file>

<file path=ppt/tags/tag155.xml><?xml version="1.0" encoding="utf-8"?>
<p:tagLst xmlns:p="http://schemas.openxmlformats.org/presentationml/2006/main">
  <p:tag name="KSO_WM_UNIT_VALUE" val="437*437"/>
  <p:tag name="KSO_WM_UNIT_HIGHLIGHT" val="0"/>
  <p:tag name="KSO_WM_UNIT_COMPATIBLE" val="0"/>
  <p:tag name="KSO_WM_UNIT_DIAGRAM_ISNUMVISUAL" val="0"/>
  <p:tag name="KSO_WM_UNIT_DIAGRAM_ISREFERUNIT" val="0"/>
  <p:tag name="KSO_WM_DIAGRAM_GROUP_CODE" val="l1-1"/>
  <p:tag name="KSO_WM_UNIT_TYPE" val="l_h_d"/>
  <p:tag name="KSO_WM_UNIT_INDEX" val="1_3_1"/>
  <p:tag name="KSO_WM_UNIT_ID" val="diagram20231987_4*l_h_d*1_3_1"/>
  <p:tag name="KSO_WM_TEMPLATE_CATEGORY" val="diagram"/>
  <p:tag name="KSO_WM_TEMPLATE_INDEX" val="20231987"/>
  <p:tag name="KSO_WM_UNIT_LAYERLEVEL" val="1_1_1"/>
  <p:tag name="KSO_WM_TAG_VERSION" val="3.0"/>
  <p:tag name="KSO_WM_DIAGRAM_VERSION" val="3"/>
  <p:tag name="KSO_WM_DIAGRAM_COLOR_TRICK" val="1"/>
  <p:tag name="KSO_WM_DIAGRAM_COLOR_TEXT_CAN_REMOVE" val="n"/>
  <p:tag name="KSO_WM_DIAGRAM_MAX_ITEMCNT" val="5"/>
  <p:tag name="KSO_WM_DIAGRAM_MIN_ITEMCNT" val="2"/>
  <p:tag name="KSO_WM_DIAGRAM_VIRTUALLY_FRAME" val="{&quot;height&quot;:283.54559936523435,&quot;left&quot;:56.85719810185465,&quot;top&quot;:191.68180661659534,&quot;width&quot;:701.3930053710938}"/>
  <p:tag name="KSO_WM_DIAGRAM_COLOR_MATCH_VALUE" val="{&quot;shape&quot;:{&quot;fill&quot;:{&quot;type&quot;:0},&quot;glow&quot;:{&quot;colorType&quot;:0},&quot;line&quot;:{&quot;solidLine&quot;:{&quot;brightness&quot;:0,&quot;colorType&quot;:1,&quot;foreColorIndex&quot;:5,&quot;transparency&quot;:0.699999988079071},&quot;type&quot;:1},&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5,6,5,6,5,6]}"/>
  <p:tag name="KSO_WM_BEAUTIFY_FLAG" val="#wm#"/>
  <p:tag name="KSO_WM_UNIT_LINE_FORE_SCHEMECOLOR_INDEX" val="5"/>
</p:tagLst>
</file>

<file path=ppt/tags/tag156.xml><?xml version="1.0" encoding="utf-8"?>
<p:tagLst xmlns:p="http://schemas.openxmlformats.org/presentationml/2006/main">
  <p:tag name="KSO_WM_UNIT_VALUE" val="379*379"/>
  <p:tag name="KSO_WM_UNIT_HIGHLIGHT" val="0"/>
  <p:tag name="KSO_WM_UNIT_COMPATIBLE" val="0"/>
  <p:tag name="KSO_WM_UNIT_DIAGRAM_ISNUMVISUAL" val="0"/>
  <p:tag name="KSO_WM_UNIT_DIAGRAM_ISREFERUNIT" val="0"/>
  <p:tag name="KSO_WM_DIAGRAM_GROUP_CODE" val="l1-1"/>
  <p:tag name="KSO_WM_UNIT_TYPE" val="l_h_d"/>
  <p:tag name="KSO_WM_UNIT_INDEX" val="1_1_1"/>
  <p:tag name="KSO_WM_UNIT_ID" val="diagram20231987_4*l_h_d*1_1_1"/>
  <p:tag name="KSO_WM_TEMPLATE_CATEGORY" val="diagram"/>
  <p:tag name="KSO_WM_TEMPLATE_INDEX" val="20231987"/>
  <p:tag name="KSO_WM_UNIT_LAYERLEVEL" val="1_1_1"/>
  <p:tag name="KSO_WM_TAG_VERSION" val="3.0"/>
  <p:tag name="KSO_WM_DIAGRAM_VERSION" val="3"/>
  <p:tag name="KSO_WM_DIAGRAM_COLOR_TRICK" val="1"/>
  <p:tag name="KSO_WM_DIAGRAM_COLOR_TEXT_CAN_REMOVE" val="n"/>
  <p:tag name="KSO_WM_DIAGRAM_MAX_ITEMCNT" val="5"/>
  <p:tag name="KSO_WM_DIAGRAM_MIN_ITEMCNT" val="2"/>
  <p:tag name="KSO_WM_DIAGRAM_VIRTUALLY_FRAME" val="{&quot;height&quot;:283.54559936523435,&quot;left&quot;:56.85719810185465,&quot;top&quot;:191.68180661659534,&quot;width&quot;:701.3930053710938}"/>
  <p:tag name="KSO_WM_DIAGRAM_COLOR_MATCH_VALUE" val="{&quot;shape&quot;:{&quot;fill&quot;:{&quot;type&quot;:0},&quot;glow&quot;:{&quot;colorType&quot;:0},&quot;line&quot;:{&quot;solidLine&quot;:{&quot;brightness&quot;:0,&quot;colorType&quot;:1,&quot;foreColorIndex&quot;:5,&quot;transparency&quot;:0.699999988079071},&quot;type&quot;:1},&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5,6,5,6,5,6]}"/>
  <p:tag name="KSO_WM_BEAUTIFY_FLAG" val="#wm#"/>
  <p:tag name="KSO_WM_UNIT_LINE_FORE_SCHEMECOLOR_INDEX" val="5"/>
</p:tagLst>
</file>

<file path=ppt/tags/tag157.xml><?xml version="1.0" encoding="utf-8"?>
<p:tagLst xmlns:p="http://schemas.openxmlformats.org/presentationml/2006/main">
  <p:tag name="KSO_WM_UNIT_VALUE" val="414*413"/>
  <p:tag name="KSO_WM_UNIT_HIGHLIGHT" val="0"/>
  <p:tag name="KSO_WM_UNIT_COMPATIBLE" val="0"/>
  <p:tag name="KSO_WM_UNIT_DIAGRAM_ISNUMVISUAL" val="0"/>
  <p:tag name="KSO_WM_UNIT_DIAGRAM_ISREFERUNIT" val="0"/>
  <p:tag name="KSO_WM_DIAGRAM_GROUP_CODE" val="l1-1"/>
  <p:tag name="KSO_WM_UNIT_TYPE" val="l_h_d"/>
  <p:tag name="KSO_WM_UNIT_INDEX" val="1_2_1"/>
  <p:tag name="KSO_WM_UNIT_ID" val="diagram20231987_4*l_h_d*1_2_1"/>
  <p:tag name="KSO_WM_TEMPLATE_CATEGORY" val="diagram"/>
  <p:tag name="KSO_WM_TEMPLATE_INDEX" val="20231987"/>
  <p:tag name="KSO_WM_UNIT_LAYERLEVEL" val="1_1_1"/>
  <p:tag name="KSO_WM_TAG_VERSION" val="3.0"/>
  <p:tag name="KSO_WM_DIAGRAM_VERSION" val="3"/>
  <p:tag name="KSO_WM_DIAGRAM_COLOR_TRICK" val="1"/>
  <p:tag name="KSO_WM_DIAGRAM_COLOR_TEXT_CAN_REMOVE" val="n"/>
  <p:tag name="KSO_WM_DIAGRAM_MAX_ITEMCNT" val="5"/>
  <p:tag name="KSO_WM_DIAGRAM_MIN_ITEMCNT" val="2"/>
  <p:tag name="KSO_WM_DIAGRAM_VIRTUALLY_FRAME" val="{&quot;height&quot;:283.54559936523435,&quot;left&quot;:56.85719810185465,&quot;top&quot;:191.68180661659534,&quot;width&quot;:701.3930053710938}"/>
  <p:tag name="KSO_WM_DIAGRAM_COLOR_MATCH_VALUE" val="{&quot;shape&quot;:{&quot;fill&quot;:{&quot;type&quot;:0},&quot;glow&quot;:{&quot;colorType&quot;:0},&quot;line&quot;:{&quot;solidLine&quot;:{&quot;brightness&quot;:0,&quot;colorType&quot;:1,&quot;foreColorIndex&quot;:5,&quot;transparency&quot;:0.699999988079071},&quot;type&quot;:1},&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5,6,5,6,5,6]}"/>
  <p:tag name="KSO_WM_BEAUTIFY_FLAG" val="#wm#"/>
  <p:tag name="KSO_WM_UNIT_LINE_FORE_SCHEMECOLOR_INDEX" val="5"/>
</p:tagLst>
</file>

<file path=ppt/tags/tag158.xml><?xml version="1.0" encoding="utf-8"?>
<p:tagLst xmlns:p="http://schemas.openxmlformats.org/presentationml/2006/main">
  <p:tag name="KSO_WM_UNIT_VALUE" val="539*539"/>
  <p:tag name="KSO_WM_UNIT_HIGHLIGHT" val="0"/>
  <p:tag name="KSO_WM_UNIT_COMPATIBLE" val="0"/>
  <p:tag name="KSO_WM_UNIT_DIAGRAM_ISNUMVISUAL" val="0"/>
  <p:tag name="KSO_WM_UNIT_DIAGRAM_ISREFERUNIT" val="0"/>
  <p:tag name="KSO_WM_DIAGRAM_GROUP_CODE" val="l1-1"/>
  <p:tag name="KSO_WM_UNIT_TYPE" val="l_h_d"/>
  <p:tag name="KSO_WM_UNIT_INDEX" val="1_5_1"/>
  <p:tag name="KSO_WM_UNIT_ID" val="diagram20231987_4*l_h_d*1_5_1"/>
  <p:tag name="KSO_WM_TEMPLATE_CATEGORY" val="diagram"/>
  <p:tag name="KSO_WM_TEMPLATE_INDEX" val="20231987"/>
  <p:tag name="KSO_WM_UNIT_LAYERLEVEL" val="1_1_1"/>
  <p:tag name="KSO_WM_TAG_VERSION" val="3.0"/>
  <p:tag name="KSO_WM_DIAGRAM_VERSION" val="3"/>
  <p:tag name="KSO_WM_DIAGRAM_COLOR_TRICK" val="1"/>
  <p:tag name="KSO_WM_DIAGRAM_COLOR_TEXT_CAN_REMOVE" val="n"/>
  <p:tag name="KSO_WM_DIAGRAM_MAX_ITEMCNT" val="5"/>
  <p:tag name="KSO_WM_DIAGRAM_MIN_ITEMCNT" val="2"/>
  <p:tag name="KSO_WM_DIAGRAM_VIRTUALLY_FRAME" val="{&quot;height&quot;:283.54559936523435,&quot;left&quot;:56.85719810185465,&quot;top&quot;:191.68180661659534,&quot;width&quot;:701.3930053710938}"/>
  <p:tag name="KSO_WM_DIAGRAM_COLOR_MATCH_VALUE" val="{&quot;shape&quot;:{&quot;fill&quot;:{&quot;type&quot;:0},&quot;glow&quot;:{&quot;colorType&quot;:0},&quot;line&quot;:{&quot;solidLine&quot;:{&quot;brightness&quot;:0,&quot;colorType&quot;:1,&quot;foreColorIndex&quot;:5,&quot;transparency&quot;:0.699999988079071},&quot;type&quot;:1},&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5,6,5,6,5,6]}"/>
  <p:tag name="KSO_WM_BEAUTIFY_FLAG" val="#wm#"/>
  <p:tag name="KSO_WM_UNIT_LINE_FORE_SCHEMECOLOR_INDEX" val="5"/>
</p:tagLst>
</file>

<file path=ppt/tags/tag159.xml><?xml version="1.0" encoding="utf-8"?>
<p:tagLst xmlns:p="http://schemas.openxmlformats.org/presentationml/2006/main">
  <p:tag name="RESOURCE_RECORD_KEY" val="{&quot;70&quot;:[3321556]}"/>
</p:tagLst>
</file>

<file path=ppt/tags/tag16.xml><?xml version="1.0" encoding="utf-8"?>
<p:tagLst xmlns:p="http://schemas.openxmlformats.org/presentationml/2006/main">
  <p:tag name="KSO_WM_DIAGRAM_VERSION" val="3"/>
  <p:tag name="KSO_WM_DIAGRAM_COLOR_TRICK" val="1"/>
  <p:tag name="KSO_WM_DIAGRAM_COLOR_TEXT_CAN_REMOVE" val="n"/>
  <p:tag name="KSO_WM_UNIT_HIGHLIGHT" val="0"/>
  <p:tag name="KSO_WM_UNIT_COMPATIBLE" val="0"/>
  <p:tag name="KSO_WM_UNIT_DIAGRAM_ISNUMVISUAL" val="0"/>
  <p:tag name="KSO_WM_UNIT_DIAGRAM_ISREFERUNIT" val="0"/>
  <p:tag name="KSO_WM_DIAGRAM_GROUP_CODE" val="m1-1"/>
  <p:tag name="KSO_WM_UNIT_TYPE" val="m_h_i"/>
  <p:tag name="KSO_WM_UNIT_INDEX" val="1_1_3"/>
  <p:tag name="KSO_WM_UNIT_ID" val="diagram20234873_1*m_h_i*1_1_3"/>
  <p:tag name="KSO_WM_TEMPLATE_CATEGORY" val="diagram"/>
  <p:tag name="KSO_WM_TEMPLATE_INDEX" val="20234873"/>
  <p:tag name="KSO_WM_UNIT_LAYERLEVEL" val="1_1_1"/>
  <p:tag name="KSO_WM_TAG_VERSION" val="3.0"/>
  <p:tag name="KSO_WM_BEAUTIFY_FLAG" val="#wm#"/>
  <p:tag name="KSO_WM_UNIT_LINE_FORE_SCHEMECOLOR_INDEX" val="13"/>
  <p:tag name="KSO_WM_DIAGRAM_MAX_ITEMCNT" val="4"/>
  <p:tag name="KSO_WM_DIAGRAM_MIN_ITEMCNT" val="3"/>
  <p:tag name="KSO_WM_DIAGRAM_VIRTUALLY_FRAME" val="{&quot;height&quot;:505.95,&quot;left&quot;:-163.03248641847625,&quot;top&quot;:89.54385826771654,&quot;width&quot;:1043.9500122070312}"/>
  <p:tag name="KSO_WM_DIAGRAM_COLOR_MATCH_VALUE" val="{&quot;shape&quot;:{&quot;fill&quot;:{&quot;type&quot;:0},&quot;glow&quot;:{&quot;colorType&quot;:0},&quot;line&quot;:{&quot;solidLine&quot;:{&quot;brightness&quot;:0.25,&quot;colorType&quot;:1,&quot;foreColorIndex&quot;:13,&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160.xml><?xml version="1.0" encoding="utf-8"?>
<p:tagLst xmlns:p="http://schemas.openxmlformats.org/presentationml/2006/main">
  <p:tag name="TABLE_ENDDRAG_ORIGIN_RECT" val="548*296"/>
  <p:tag name="TABLE_ENDDRAG_RECT" val="87*162*548*296"/>
</p:tagLst>
</file>

<file path=ppt/tags/tag161.xml><?xml version="1.0" encoding="utf-8"?>
<p:tagLst xmlns:p="http://schemas.openxmlformats.org/presentationml/2006/main">
  <p:tag name="RESOURCE_RECORD_KEY" val="{&quot;70&quot;:[3327338,3327958]}"/>
</p:tagLst>
</file>

<file path=ppt/tags/tag162.xml><?xml version="1.0" encoding="utf-8"?>
<p:tagLst xmlns:p="http://schemas.openxmlformats.org/presentationml/2006/main">
  <p:tag name="RESOURCE_RECORD_KEY" val="{&quot;70&quot;:[3327338,3327958]}"/>
</p:tagLst>
</file>

<file path=ppt/tags/tag163.xml><?xml version="1.0" encoding="utf-8"?>
<p:tagLst xmlns:p="http://schemas.openxmlformats.org/presentationml/2006/main">
  <p:tag name="RESOURCE_RECORD_KEY" val="{&quot;70&quot;:[3327338,3327958]}"/>
</p:tagLst>
</file>

<file path=ppt/tags/tag164.xml><?xml version="1.0" encoding="utf-8"?>
<p:tagLst xmlns:p="http://schemas.openxmlformats.org/presentationml/2006/main">
  <p:tag name="RESOURCE_RECORD_KEY" val="{&quot;70&quot;:[3327338,3327958]}"/>
</p:tagLst>
</file>

<file path=ppt/tags/tag165.xml><?xml version="1.0" encoding="utf-8"?>
<p:tagLst xmlns:p="http://schemas.openxmlformats.org/presentationml/2006/main">
  <p:tag name="RESOURCE_RECORD_KEY" val="{&quot;70&quot;:[3327338,3327958]}"/>
</p:tagLst>
</file>

<file path=ppt/tags/tag166.xml><?xml version="1.0" encoding="utf-8"?>
<p:tagLst xmlns:p="http://schemas.openxmlformats.org/presentationml/2006/main">
  <p:tag name="RESOURCE_RECORD_KEY" val="{&quot;70&quot;:[3327338,3327958]}"/>
</p:tagLst>
</file>

<file path=ppt/tags/tag167.xml><?xml version="1.0" encoding="utf-8"?>
<p:tagLst xmlns:p="http://schemas.openxmlformats.org/presentationml/2006/main">
  <p:tag name="RESOURCE_RECORD_KEY" val="{&quot;70&quot;:[3327338,3327958]}"/>
</p:tagLst>
</file>

<file path=ppt/tags/tag168.xml><?xml version="1.0" encoding="utf-8"?>
<p:tagLst xmlns:p="http://schemas.openxmlformats.org/presentationml/2006/main">
  <p:tag name="RESOURCE_RECORD_KEY" val="{&quot;70&quot;:[3327338,3327958]}"/>
</p:tagLst>
</file>

<file path=ppt/tags/tag169.xml><?xml version="1.0" encoding="utf-8"?>
<p:tagLst xmlns:p="http://schemas.openxmlformats.org/presentationml/2006/main">
  <p:tag name="RESOURCE_RECORD_KEY" val="{&quot;70&quot;:[3327338,3327958]}"/>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4"/>
  <p:tag name="KSO_WM_UNIT_ID" val="diagram20234873_1*m_h_i*1_1_4"/>
  <p:tag name="KSO_WM_TEMPLATE_CATEGORY" val="diagram"/>
  <p:tag name="KSO_WM_TEMPLATE_INDEX" val="20234873"/>
  <p:tag name="KSO_WM_UNIT_LAYERLEVEL" val="1_1_1"/>
  <p:tag name="KSO_WM_TAG_VERSION" val="3.0"/>
  <p:tag name="KSO_WM_DIAGRAM_VERSION" val="3"/>
  <p:tag name="KSO_WM_DIAGRAM_COLOR_TRICK" val="1"/>
  <p:tag name="KSO_WM_DIAGRAM_COLOR_TEXT_CAN_REMOVE" val="n"/>
  <p:tag name="KSO_WM_DIAGRAM_MAX_ITEMCNT" val="4"/>
  <p:tag name="KSO_WM_DIAGRAM_MIN_ITEMCNT" val="3"/>
  <p:tag name="KSO_WM_DIAGRAM_VIRTUALLY_FRAME" val="{&quot;height&quot;:505.95,&quot;left&quot;:-163.03248641847625,&quot;top&quot;:89.54385826771654,&quot;width&quot;:1043.9500122070312}"/>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FILL_TYPE" val="1"/>
  <p:tag name="KSO_WM_UNIT_FILL_FORE_SCHEMECOLOR_INDEX" val="5"/>
  <p:tag name="KSO_WM_UNIT_FILL_FORE_SCHEMECOLOR_INDEX_BRIGHTNESS" val="1"/>
  <p:tag name="KSO_WM_UNIT_LINE_FORE_SCHEMECOLOR_INDEX" val="-2"/>
  <p:tag name="KSO_WM_DIAGRAM_USE_COLOR_VALUE" val="{&quot;color_scheme&quot;:1,&quot;color_type&quot;:1,&quot;theme_color_indexes&quot;:[5,6,5,6,5,6]}"/>
</p:tagLst>
</file>

<file path=ppt/tags/tag170.xml><?xml version="1.0" encoding="utf-8"?>
<p:tagLst xmlns:p="http://schemas.openxmlformats.org/presentationml/2006/main">
  <p:tag name="TABLE_ENDDRAG_ORIGIN_RECT" val="594*199"/>
  <p:tag name="TABLE_ENDDRAG_RECT" val="71*263*594*199"/>
</p:tagLst>
</file>

<file path=ppt/tags/tag171.xml><?xml version="1.0" encoding="utf-8"?>
<p:tagLst xmlns:p="http://schemas.openxmlformats.org/presentationml/2006/main">
  <p:tag name="RESOURCE_RECORD_KEY" val="{&quot;70&quot;:[3327338,3327958]}"/>
</p:tagLst>
</file>

<file path=ppt/tags/tag172.xml><?xml version="1.0" encoding="utf-8"?>
<p:tagLst xmlns:p="http://schemas.openxmlformats.org/presentationml/2006/main">
  <p:tag name="RESOURCE_RECORD_KEY" val="{&quot;70&quot;:[3327338,3327958]}"/>
</p:tagLst>
</file>

<file path=ppt/tags/tag173.xml><?xml version="1.0" encoding="utf-8"?>
<p:tagLst xmlns:p="http://schemas.openxmlformats.org/presentationml/2006/main">
  <p:tag name="TABLE_ENDDRAG_ORIGIN_RECT" val="538*144"/>
  <p:tag name="TABLE_ENDDRAG_RECT" val="117*242*538*144"/>
</p:tagLst>
</file>

<file path=ppt/tags/tag174.xml><?xml version="1.0" encoding="utf-8"?>
<p:tagLst xmlns:p="http://schemas.openxmlformats.org/presentationml/2006/main">
  <p:tag name="RESOURCE_RECORD_KEY" val="{&quot;70&quot;:[3327338,3327958]}"/>
</p:tagLst>
</file>

<file path=ppt/tags/tag175.xml><?xml version="1.0" encoding="utf-8"?>
<p:tagLst xmlns:p="http://schemas.openxmlformats.org/presentationml/2006/main">
  <p:tag name="RESOURCE_RECORD_KEY" val="{&quot;70&quot;:[3327338,3327958]}"/>
</p:tagLst>
</file>

<file path=ppt/tags/tag17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ID" val="diagram20234872_2*l_h_i*1_3_3"/>
  <p:tag name="KSO_WM_TEMPLATE_CATEGORY" val="diagram"/>
  <p:tag name="KSO_WM_TEMPLATE_INDEX" val="20234872"/>
  <p:tag name="KSO_WM_UNIT_LAYERLEVEL" val="1_1_1"/>
  <p:tag name="KSO_WM_TAG_VERSION" val="3.0"/>
  <p:tag name="KSO_WM_BEAUTIFY_FLAG" val="#wm#"/>
  <p:tag name="KSO_WM_UNIT_TYPE" val="l_h_i"/>
  <p:tag name="KSO_WM_UNIT_INDEX" val="1_3_3"/>
  <p:tag name="KSO_WM_DIAGRAM_VERSION" val="3"/>
  <p:tag name="KSO_WM_DIAGRAM_COLOR_TRICK" val="1"/>
  <p:tag name="KSO_WM_DIAGRAM_COLOR_TEXT_CAN_REMOVE" val="n"/>
  <p:tag name="KSO_WM_UNIT_FILL_TYPE" val="3"/>
  <p:tag name="KSO_WM_UNIT_LINE_FORE_SCHEMECOLOR_INDEX" val="-2"/>
  <p:tag name="KSO_WM_DIAGRAM_MAX_ITEMCNT" val="6"/>
  <p:tag name="KSO_WM_DIAGRAM_MIN_ITEMCNT" val="2"/>
  <p:tag name="KSO_WM_DIAGRAM_VIRTUALLY_FRAME" val="{&quot;height&quot;:258.6499877929688,&quot;left&quot;:-69.76047854446051,&quot;top&quot;:380.1697698830432,&quot;width&quot;:830.6000122070312}"/>
  <p:tag name="KSO_WM_DIAGRAM_COLOR_MATCH_VALUE" val="{&quot;shape&quot;:{&quot;fill&quot;:{&quot;gradient&quot;:[{&quot;brightness&quot;:0,&quot;colorType&quot;:1,&quot;foreColorIndex&quot;:7,&quot;pos&quot;:0.05000000074505806,&quot;transparency&quot;:0},{&quot;brightness&quot;:0.4000000059604645,&quot;colorType&quot;:1,&quot;foreColorIndex&quot;:7,&quot;pos&quot;:1,&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17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ID" val="diagram20234872_2*l_h_i*1_3_2"/>
  <p:tag name="KSO_WM_TEMPLATE_CATEGORY" val="diagram"/>
  <p:tag name="KSO_WM_TEMPLATE_INDEX" val="20234872"/>
  <p:tag name="KSO_WM_UNIT_LAYERLEVEL" val="1_1_1"/>
  <p:tag name="KSO_WM_TAG_VERSION" val="3.0"/>
  <p:tag name="KSO_WM_BEAUTIFY_FLAG" val="#wm#"/>
  <p:tag name="KSO_WM_UNIT_TYPE" val="l_h_i"/>
  <p:tag name="KSO_WM_UNIT_INDEX" val="1_3_2"/>
  <p:tag name="KSO_WM_DIAGRAM_VERSION" val="3"/>
  <p:tag name="KSO_WM_DIAGRAM_COLOR_TRICK" val="1"/>
  <p:tag name="KSO_WM_DIAGRAM_COLOR_TEXT_CAN_REMOVE" val="n"/>
  <p:tag name="KSO_WM_UNIT_LINE_FORE_SCHEMECOLOR_INDEX" val="13"/>
  <p:tag name="KSO_WM_DIAGRAM_MAX_ITEMCNT" val="6"/>
  <p:tag name="KSO_WM_DIAGRAM_MIN_ITEMCNT" val="2"/>
  <p:tag name="KSO_WM_DIAGRAM_VIRTUALLY_FRAME" val="{&quot;height&quot;:258.6499877929688,&quot;left&quot;:-69.76047854446051,&quot;top&quot;:380.1697698830432,&quot;width&quot;:830.6000122070312}"/>
  <p:tag name="KSO_WM_DIAGRAM_COLOR_MATCH_VALUE" val="{&quot;shape&quot;:{&quot;fill&quot;:{&quot;type&quot;:0},&quot;glow&quot;:{&quot;colorType&quot;:0},&quot;line&quot;:{&quot;solidLine&quot;:{&quot;brightness&quot;:0.25,&quot;colorType&quot;:1,&quot;foreColorIndex&quot;:13,&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17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ID" val="diagram20234872_2*l_h_i*1_3_5"/>
  <p:tag name="KSO_WM_TEMPLATE_CATEGORY" val="diagram"/>
  <p:tag name="KSO_WM_TEMPLATE_INDEX" val="20234872"/>
  <p:tag name="KSO_WM_UNIT_LAYERLEVEL" val="1_1_1"/>
  <p:tag name="KSO_WM_TAG_VERSION" val="3.0"/>
  <p:tag name="KSO_WM_BEAUTIFY_FLAG" val="#wm#"/>
  <p:tag name="KSO_WM_UNIT_TYPE" val="l_h_i"/>
  <p:tag name="KSO_WM_UNIT_INDEX" val="1_3_5"/>
  <p:tag name="KSO_WM_DIAGRAM_VERSION" val="3"/>
  <p:tag name="KSO_WM_DIAGRAM_COLOR_TRICK" val="1"/>
  <p:tag name="KSO_WM_DIAGRAM_COLOR_TEXT_CAN_REMOVE" val="n"/>
  <p:tag name="KSO_WM_UNIT_FILL_TYPE" val="1"/>
  <p:tag name="KSO_WM_UNIT_FILL_FORE_SCHEMECOLOR_INDEX" val="7"/>
  <p:tag name="KSO_WM_UNIT_FILL_FORE_SCHEMECOLOR_INDEX_BRIGHTNESS" val="1"/>
  <p:tag name="KSO_WM_UNIT_LINE_FORE_SCHEMECOLOR_INDEX" val="-2"/>
  <p:tag name="KSO_WM_DIAGRAM_MAX_ITEMCNT" val="6"/>
  <p:tag name="KSO_WM_DIAGRAM_MIN_ITEMCNT" val="2"/>
  <p:tag name="KSO_WM_DIAGRAM_VIRTUALLY_FRAME" val="{&quot;height&quot;:258.6499877929688,&quot;left&quot;:-69.76047854446051,&quot;top&quot;:380.1697698830432,&quot;width&quot;:830.6000122070312}"/>
  <p:tag name="KSO_WM_DIAGRAM_COLOR_MATCH_VALUE" val="{&quot;shape&quot;:{&quot;fill&quot;:{&quot;solid&quot;:{&quot;brightness&quot;:0,&quot;colorType&quot;:1,&quot;foreColorIndex&quot;:7,&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17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ID" val="diagram20234872_2*l_h_i*1_3_4"/>
  <p:tag name="KSO_WM_TEMPLATE_CATEGORY" val="diagram"/>
  <p:tag name="KSO_WM_TEMPLATE_INDEX" val="20234872"/>
  <p:tag name="KSO_WM_UNIT_LAYERLEVEL" val="1_1_1"/>
  <p:tag name="KSO_WM_TAG_VERSION" val="3.0"/>
  <p:tag name="KSO_WM_BEAUTIFY_FLAG" val="#wm#"/>
  <p:tag name="KSO_WM_UNIT_TYPE" val="l_h_i"/>
  <p:tag name="KSO_WM_UNIT_INDEX" val="1_3_4"/>
  <p:tag name="KSO_WM_DIAGRAM_VERSION" val="3"/>
  <p:tag name="KSO_WM_DIAGRAM_COLOR_TRICK" val="1"/>
  <p:tag name="KSO_WM_DIAGRAM_COLOR_TEXT_CAN_REMOVE" val="n"/>
  <p:tag name="KSO_WM_UNIT_LINE_FORE_SCHEMECOLOR_INDEX" val="13"/>
  <p:tag name="KSO_WM_DIAGRAM_MAX_ITEMCNT" val="6"/>
  <p:tag name="KSO_WM_DIAGRAM_MIN_ITEMCNT" val="2"/>
  <p:tag name="KSO_WM_DIAGRAM_VIRTUALLY_FRAME" val="{&quot;height&quot;:258.6499877929688,&quot;left&quot;:-69.76047854446051,&quot;top&quot;:380.1697698830432,&quot;width&quot;:830.6000122070312}"/>
  <p:tag name="KSO_WM_DIAGRAM_COLOR_MATCH_VALUE" val="{&quot;shape&quot;:{&quot;fill&quot;:{&quot;type&quot;:0},&quot;glow&quot;:{&quot;colorType&quot;:0},&quot;line&quot;:{&quot;solidLine&quot;:{&quot;brightness&quot;:0.25,&quot;colorType&quot;:1,&quot;foreColorIndex&quot;:13,&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5"/>
  <p:tag name="KSO_WM_UNIT_ID" val="diagram20234873_1*m_h_i*1_1_5"/>
  <p:tag name="KSO_WM_TEMPLATE_CATEGORY" val="diagram"/>
  <p:tag name="KSO_WM_TEMPLATE_INDEX" val="20234873"/>
  <p:tag name="KSO_WM_UNIT_LAYERLEVEL" val="1_1_1"/>
  <p:tag name="KSO_WM_TAG_VERSION" val="3.0"/>
  <p:tag name="KSO_WM_DIAGRAM_VERSION" val="3"/>
  <p:tag name="KSO_WM_DIAGRAM_COLOR_TRICK" val="1"/>
  <p:tag name="KSO_WM_DIAGRAM_COLOR_TEXT_CAN_REMOVE" val="n"/>
  <p:tag name="KSO_WM_UNIT_FILL_TYPE" val="1"/>
  <p:tag name="KSO_WM_UNIT_FILL_FORE_SCHEMECOLOR_INDEX" val="5"/>
  <p:tag name="KSO_WM_UNIT_FILL_FORE_SCHEMECOLOR_INDEX_BRIGHTNESS" val="0"/>
  <p:tag name="KSO_WM_DIAGRAM_MAX_ITEMCNT" val="4"/>
  <p:tag name="KSO_WM_DIAGRAM_MIN_ITEMCNT" val="3"/>
  <p:tag name="KSO_WM_DIAGRAM_VIRTUALLY_FRAME" val="{&quot;height&quot;:505.95,&quot;left&quot;:-163.03248641847625,&quot;top&quot;:89.54385826771654,&quot;width&quot;:1043.9500122070312}"/>
  <p:tag name="KSO_WM_DIAGRAM_COLOR_MATCH_VALUE" val="{&quot;shape&quot;:{&quot;fill&quot;:{&quot;type&quot;:0},&quot;glow&quot;:{&quot;colorType&quot;:0},&quot;line&quot;:{&quot;solidLine&quot;:{&quot;brightness&quot;:0,&quot;colorType&quot;:2,&quot;rgb&quot;:&quot;#4a4a4a&quot;,&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DIAGRAM_USE_COLOR_VALUE" val="{&quot;color_scheme&quot;:1,&quot;color_type&quot;:1,&quot;theme_color_indexes&quot;:[5,6,5,6,5,6]}"/>
</p:tagLst>
</file>

<file path=ppt/tags/tag18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ID" val="diagram20234872_2*l_h_x*1_3_1"/>
  <p:tag name="KSO_WM_TEMPLATE_CATEGORY" val="diagram"/>
  <p:tag name="KSO_WM_TEMPLATE_INDEX" val="20234872"/>
  <p:tag name="KSO_WM_UNIT_LAYERLEVEL" val="1_1_1"/>
  <p:tag name="KSO_WM_TAG_VERSION" val="3.0"/>
  <p:tag name="KSO_WM_BEAUTIFY_FLAG" val="#wm#"/>
  <p:tag name="KSO_WM_UNIT_VALUE" val="102*88"/>
  <p:tag name="KSO_WM_UNIT_TYPE" val="l_h_x"/>
  <p:tag name="KSO_WM_UNIT_INDEX" val="1_3_1"/>
  <p:tag name="KSO_WM_DIAGRAM_VERSION" val="3"/>
  <p:tag name="KSO_WM_DIAGRAM_COLOR_TRICK" val="1"/>
  <p:tag name="KSO_WM_DIAGRAM_COLOR_TEXT_CAN_REMOVE" val="n"/>
  <p:tag name="KSO_WM_UNIT_LINE_FORE_SCHEMECOLOR_INDEX" val="-2"/>
  <p:tag name="KSO_WM_DIAGRAM_MAX_ITEMCNT" val="6"/>
  <p:tag name="KSO_WM_DIAGRAM_MIN_ITEMCNT" val="2"/>
  <p:tag name="KSO_WM_DIAGRAM_VIRTUALLY_FRAME" val="{&quot;height&quot;:258.6499877929688,&quot;left&quot;:-69.76047854446051,&quot;top&quot;:380.1697698830432,&quot;width&quot;:830.6000122070312}"/>
  <p:tag name="KSO_WM_DIAGRAM_COLOR_MATCH_VALUE" val="{&quot;shape&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18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ID" val="diagram20234872_2*l_h_i*1_2_2"/>
  <p:tag name="KSO_WM_TEMPLATE_CATEGORY" val="diagram"/>
  <p:tag name="KSO_WM_TEMPLATE_INDEX" val="20234872"/>
  <p:tag name="KSO_WM_UNIT_LAYERLEVEL" val="1_1_1"/>
  <p:tag name="KSO_WM_TAG_VERSION" val="3.0"/>
  <p:tag name="KSO_WM_BEAUTIFY_FLAG" val="#wm#"/>
  <p:tag name="KSO_WM_UNIT_TYPE" val="l_h_i"/>
  <p:tag name="KSO_WM_UNIT_INDEX" val="1_2_2"/>
  <p:tag name="KSO_WM_DIAGRAM_VERSION" val="3"/>
  <p:tag name="KSO_WM_DIAGRAM_COLOR_TRICK" val="1"/>
  <p:tag name="KSO_WM_DIAGRAM_COLOR_TEXT_CAN_REMOVE" val="n"/>
  <p:tag name="KSO_WM_UNIT_FILL_TYPE" val="3"/>
  <p:tag name="KSO_WM_UNIT_LINE_FORE_SCHEMECOLOR_INDEX" val="-2"/>
  <p:tag name="KSO_WM_DIAGRAM_MAX_ITEMCNT" val="6"/>
  <p:tag name="KSO_WM_DIAGRAM_MIN_ITEMCNT" val="2"/>
  <p:tag name="KSO_WM_DIAGRAM_VIRTUALLY_FRAME" val="{&quot;height&quot;:258.6499877929688,&quot;left&quot;:-69.76047854446051,&quot;top&quot;:380.1697698830432,&quot;width&quot;:830.6000122070312}"/>
  <p:tag name="KSO_WM_DIAGRAM_COLOR_MATCH_VALUE" val="{&quot;shape&quot;:{&quot;fill&quot;:{&quot;gradient&quot;:[{&quot;brightness&quot;:0,&quot;colorType&quot;:1,&quot;foreColorIndex&quot;:6,&quot;pos&quot;:0.05000000074505806,&quot;transparency&quot;:0},{&quot;brightness&quot;:0.4000000059604645,&quot;colorType&quot;:1,&quot;foreColorIndex&quot;:6,&quot;pos&quot;:1,&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18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ID" val="diagram20234872_2*l_h_x*1_2_1"/>
  <p:tag name="KSO_WM_TEMPLATE_CATEGORY" val="diagram"/>
  <p:tag name="KSO_WM_TEMPLATE_INDEX" val="20234872"/>
  <p:tag name="KSO_WM_UNIT_LAYERLEVEL" val="1_1_1"/>
  <p:tag name="KSO_WM_TAG_VERSION" val="3.0"/>
  <p:tag name="KSO_WM_BEAUTIFY_FLAG" val="#wm#"/>
  <p:tag name="KSO_WM_UNIT_VALUE" val="110*105"/>
  <p:tag name="KSO_WM_UNIT_TYPE" val="l_h_x"/>
  <p:tag name="KSO_WM_UNIT_INDEX" val="1_2_1"/>
  <p:tag name="KSO_WM_DIAGRAM_VERSION" val="3"/>
  <p:tag name="KSO_WM_DIAGRAM_COLOR_TRICK" val="1"/>
  <p:tag name="KSO_WM_DIAGRAM_COLOR_TEXT_CAN_REMOVE" val="n"/>
  <p:tag name="KSO_WM_UNIT_LINE_FORE_SCHEMECOLOR_INDEX" val="-2"/>
  <p:tag name="KSO_WM_DIAGRAM_MAX_ITEMCNT" val="6"/>
  <p:tag name="KSO_WM_DIAGRAM_MIN_ITEMCNT" val="2"/>
  <p:tag name="KSO_WM_DIAGRAM_VIRTUALLY_FRAME" val="{&quot;height&quot;:258.6499877929688,&quot;left&quot;:-69.76047854446051,&quot;top&quot;:380.1697698830432,&quot;width&quot;:830.6000122070312}"/>
  <p:tag name="KSO_WM_DIAGRAM_COLOR_MATCH_VALUE" val="{&quot;shape&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18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ID" val="diagram20234872_2*l_h_i*1_2_3"/>
  <p:tag name="KSO_WM_TEMPLATE_CATEGORY" val="diagram"/>
  <p:tag name="KSO_WM_TEMPLATE_INDEX" val="20234872"/>
  <p:tag name="KSO_WM_UNIT_LAYERLEVEL" val="1_1_1"/>
  <p:tag name="KSO_WM_TAG_VERSION" val="3.0"/>
  <p:tag name="KSO_WM_BEAUTIFY_FLAG" val="#wm#"/>
  <p:tag name="KSO_WM_UNIT_TYPE" val="l_h_i"/>
  <p:tag name="KSO_WM_UNIT_INDEX" val="1_2_3"/>
  <p:tag name="KSO_WM_DIAGRAM_VERSION" val="3"/>
  <p:tag name="KSO_WM_DIAGRAM_COLOR_TRICK" val="1"/>
  <p:tag name="KSO_WM_DIAGRAM_COLOR_TEXT_CAN_REMOVE" val="n"/>
  <p:tag name="KSO_WM_UNIT_LINE_FORE_SCHEMECOLOR_INDEX" val="13"/>
  <p:tag name="KSO_WM_DIAGRAM_MAX_ITEMCNT" val="6"/>
  <p:tag name="KSO_WM_DIAGRAM_MIN_ITEMCNT" val="2"/>
  <p:tag name="KSO_WM_DIAGRAM_VIRTUALLY_FRAME" val="{&quot;height&quot;:258.6499877929688,&quot;left&quot;:-69.76047854446051,&quot;top&quot;:380.1697698830432,&quot;width&quot;:830.6000122070312}"/>
  <p:tag name="KSO_WM_DIAGRAM_COLOR_MATCH_VALUE" val="{&quot;shape&quot;:{&quot;fill&quot;:{&quot;type&quot;:0},&quot;glow&quot;:{&quot;colorType&quot;:0},&quot;line&quot;:{&quot;solidLine&quot;:{&quot;brightness&quot;:0.25,&quot;colorType&quot;:1,&quot;foreColorIndex&quot;:13,&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18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ID" val="diagram20234872_2*l_h_i*1_2_5"/>
  <p:tag name="KSO_WM_TEMPLATE_CATEGORY" val="diagram"/>
  <p:tag name="KSO_WM_TEMPLATE_INDEX" val="20234872"/>
  <p:tag name="KSO_WM_UNIT_LAYERLEVEL" val="1_1_1"/>
  <p:tag name="KSO_WM_TAG_VERSION" val="3.0"/>
  <p:tag name="KSO_WM_BEAUTIFY_FLAG" val="#wm#"/>
  <p:tag name="KSO_WM_UNIT_TYPE" val="l_h_i"/>
  <p:tag name="KSO_WM_UNIT_INDEX" val="1_2_5"/>
  <p:tag name="KSO_WM_DIAGRAM_VERSION" val="3"/>
  <p:tag name="KSO_WM_DIAGRAM_COLOR_TRICK" val="1"/>
  <p:tag name="KSO_WM_DIAGRAM_COLOR_TEXT_CAN_REMOVE" val="n"/>
  <p:tag name="KSO_WM_UNIT_FILL_TYPE" val="1"/>
  <p:tag name="KSO_WM_UNIT_FILL_FORE_SCHEMECOLOR_INDEX" val="6"/>
  <p:tag name="KSO_WM_UNIT_FILL_FORE_SCHEMECOLOR_INDEX_BRIGHTNESS" val="1"/>
  <p:tag name="KSO_WM_UNIT_LINE_FORE_SCHEMECOLOR_INDEX" val="-2"/>
  <p:tag name="KSO_WM_DIAGRAM_MAX_ITEMCNT" val="6"/>
  <p:tag name="KSO_WM_DIAGRAM_MIN_ITEMCNT" val="2"/>
  <p:tag name="KSO_WM_DIAGRAM_VIRTUALLY_FRAME" val="{&quot;height&quot;:258.6499877929688,&quot;left&quot;:-69.76047854446051,&quot;top&quot;:380.1697698830432,&quot;width&quot;:830.6000122070312}"/>
  <p:tag name="KSO_WM_DIAGRAM_COLOR_MATCH_VALUE" val="{&quot;shape&quot;:{&quot;fill&quot;:{&quot;solid&quot;:{&quot;brightness&quot;:0,&quot;colorType&quot;:1,&quot;foreColorIndex&quot;:6,&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18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ID" val="diagram20234872_2*l_h_i*1_2_4"/>
  <p:tag name="KSO_WM_TEMPLATE_CATEGORY" val="diagram"/>
  <p:tag name="KSO_WM_TEMPLATE_INDEX" val="20234872"/>
  <p:tag name="KSO_WM_UNIT_LAYERLEVEL" val="1_1_1"/>
  <p:tag name="KSO_WM_TAG_VERSION" val="3.0"/>
  <p:tag name="KSO_WM_BEAUTIFY_FLAG" val="#wm#"/>
  <p:tag name="KSO_WM_UNIT_TYPE" val="l_h_i"/>
  <p:tag name="KSO_WM_UNIT_INDEX" val="1_2_4"/>
  <p:tag name="KSO_WM_DIAGRAM_VERSION" val="3"/>
  <p:tag name="KSO_WM_DIAGRAM_COLOR_TRICK" val="1"/>
  <p:tag name="KSO_WM_DIAGRAM_COLOR_TEXT_CAN_REMOVE" val="n"/>
  <p:tag name="KSO_WM_UNIT_LINE_FORE_SCHEMECOLOR_INDEX" val="13"/>
  <p:tag name="KSO_WM_DIAGRAM_MAX_ITEMCNT" val="6"/>
  <p:tag name="KSO_WM_DIAGRAM_MIN_ITEMCNT" val="2"/>
  <p:tag name="KSO_WM_DIAGRAM_VIRTUALLY_FRAME" val="{&quot;height&quot;:258.6499877929688,&quot;left&quot;:-69.76047854446051,&quot;top&quot;:380.1697698830432,&quot;width&quot;:830.6000122070312}"/>
  <p:tag name="KSO_WM_DIAGRAM_COLOR_MATCH_VALUE" val="{&quot;shape&quot;:{&quot;fill&quot;:{&quot;type&quot;:0},&quot;glow&quot;:{&quot;colorType&quot;:0},&quot;line&quot;:{&quot;solidLine&quot;:{&quot;brightness&quot;:0.25,&quot;colorType&quot;:1,&quot;foreColorIndex&quot;:13,&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18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ID" val="diagram20234872_2*l_h_i*1_1_2"/>
  <p:tag name="KSO_WM_TEMPLATE_CATEGORY" val="diagram"/>
  <p:tag name="KSO_WM_TEMPLATE_INDEX" val="20234872"/>
  <p:tag name="KSO_WM_UNIT_LAYERLEVEL" val="1_1_1"/>
  <p:tag name="KSO_WM_TAG_VERSION" val="3.0"/>
  <p:tag name="KSO_WM_BEAUTIFY_FLAG" val="#wm#"/>
  <p:tag name="KSO_WM_UNIT_TYPE" val="l_h_i"/>
  <p:tag name="KSO_WM_UNIT_INDEX" val="1_1_2"/>
  <p:tag name="KSO_WM_DIAGRAM_VERSION" val="3"/>
  <p:tag name="KSO_WM_DIAGRAM_COLOR_TRICK" val="1"/>
  <p:tag name="KSO_WM_DIAGRAM_COLOR_TEXT_CAN_REMOVE" val="n"/>
  <p:tag name="KSO_WM_UNIT_FILL_TYPE" val="3"/>
  <p:tag name="KSO_WM_UNIT_LINE_FORE_SCHEMECOLOR_INDEX" val="-2"/>
  <p:tag name="KSO_WM_DIAGRAM_MAX_ITEMCNT" val="6"/>
  <p:tag name="KSO_WM_DIAGRAM_MIN_ITEMCNT" val="2"/>
  <p:tag name="KSO_WM_DIAGRAM_VIRTUALLY_FRAME" val="{&quot;height&quot;:258.6499877929688,&quot;left&quot;:-69.76047854446051,&quot;top&quot;:380.1697698830432,&quot;width&quot;:830.6000122070312}"/>
  <p:tag name="KSO_WM_DIAGRAM_COLOR_MATCH_VALUE" val="{&quot;shape&quot;:{&quot;fill&quot;:{&quot;gradient&quot;:[{&quot;brightness&quot;:0,&quot;colorType&quot;:1,&quot;foreColorIndex&quot;:5,&quot;pos&quot;:0.05000000074505806,&quot;transparency&quot;:0},{&quot;brightness&quot;:0.4000000059604645,&quot;colorType&quot;:1,&quot;foreColorIndex&quot;:5,&quot;pos&quot;:1,&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4000000059604645,&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18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ID" val="diagram20234872_2*l_h_x*1_1_1"/>
  <p:tag name="KSO_WM_TEMPLATE_CATEGORY" val="diagram"/>
  <p:tag name="KSO_WM_TEMPLATE_INDEX" val="20234872"/>
  <p:tag name="KSO_WM_UNIT_LAYERLEVEL" val="1_1_1"/>
  <p:tag name="KSO_WM_TAG_VERSION" val="3.0"/>
  <p:tag name="KSO_WM_BEAUTIFY_FLAG" val="#wm#"/>
  <p:tag name="KSO_WM_UNIT_VALUE" val="89*104"/>
  <p:tag name="KSO_WM_UNIT_TYPE" val="l_h_x"/>
  <p:tag name="KSO_WM_UNIT_INDEX" val="1_1_1"/>
  <p:tag name="KSO_WM_DIAGRAM_VERSION" val="3"/>
  <p:tag name="KSO_WM_DIAGRAM_COLOR_TRICK" val="1"/>
  <p:tag name="KSO_WM_DIAGRAM_COLOR_TEXT_CAN_REMOVE" val="n"/>
  <p:tag name="KSO_WM_UNIT_LINE_FORE_SCHEMECOLOR_INDEX" val="-2"/>
  <p:tag name="KSO_WM_DIAGRAM_MAX_ITEMCNT" val="6"/>
  <p:tag name="KSO_WM_DIAGRAM_MIN_ITEMCNT" val="2"/>
  <p:tag name="KSO_WM_DIAGRAM_VIRTUALLY_FRAME" val="{&quot;height&quot;:258.6499877929688,&quot;left&quot;:-69.76047854446051,&quot;top&quot;:380.1697698830432,&quot;width&quot;:830.6000122070312}"/>
  <p:tag name="KSO_WM_DIAGRAM_COLOR_MATCH_VALUE" val="{&quot;shape&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18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ID" val="diagram20234872_2*l_h_i*1_1_3"/>
  <p:tag name="KSO_WM_TEMPLATE_CATEGORY" val="diagram"/>
  <p:tag name="KSO_WM_TEMPLATE_INDEX" val="20234872"/>
  <p:tag name="KSO_WM_UNIT_LAYERLEVEL" val="1_1_1"/>
  <p:tag name="KSO_WM_TAG_VERSION" val="3.0"/>
  <p:tag name="KSO_WM_BEAUTIFY_FLAG" val="#wm#"/>
  <p:tag name="KSO_WM_UNIT_TYPE" val="l_h_i"/>
  <p:tag name="KSO_WM_UNIT_INDEX" val="1_1_3"/>
  <p:tag name="KSO_WM_DIAGRAM_VERSION" val="3"/>
  <p:tag name="KSO_WM_DIAGRAM_COLOR_TRICK" val="1"/>
  <p:tag name="KSO_WM_DIAGRAM_COLOR_TEXT_CAN_REMOVE" val="n"/>
  <p:tag name="KSO_WM_UNIT_LINE_FORE_SCHEMECOLOR_INDEX" val="13"/>
  <p:tag name="KSO_WM_DIAGRAM_MAX_ITEMCNT" val="6"/>
  <p:tag name="KSO_WM_DIAGRAM_MIN_ITEMCNT" val="2"/>
  <p:tag name="KSO_WM_DIAGRAM_VIRTUALLY_FRAME" val="{&quot;height&quot;:258.6499877929688,&quot;left&quot;:-69.76047854446051,&quot;top&quot;:380.1697698830432,&quot;width&quot;:830.6000122070312}"/>
  <p:tag name="KSO_WM_DIAGRAM_COLOR_MATCH_VALUE" val="{&quot;shape&quot;:{&quot;fill&quot;:{&quot;type&quot;:0},&quot;glow&quot;:{&quot;colorType&quot;:0},&quot;line&quot;:{&quot;solidLine&quot;:{&quot;brightness&quot;:0.25,&quot;colorType&quot;:1,&quot;foreColorIndex&quot;:13,&quot;transparency&quot;:0},&quot;type&quot;:1},&quot;shadow&quot;:{&quot;colorType&quot;:0},&quot;threeD&quot;:{&quot;curvedSurface&quot;:{&quot;brightness&quot;:0,&quot;colorType&quot;:2,&quot;rgb&quot;:&quot;#000000&quot;},&quot;depth&quot;:{&quot;colorType&quot;:0}}},&quot;text&quot;:{&quot;fill&quot;:{&quot;solid&quot;:{&quot;brightness&quot;:0.4000000059604645,&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18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ID" val="diagram20234872_2*l_h_i*1_1_5"/>
  <p:tag name="KSO_WM_TEMPLATE_CATEGORY" val="diagram"/>
  <p:tag name="KSO_WM_TEMPLATE_INDEX" val="20234872"/>
  <p:tag name="KSO_WM_UNIT_LAYERLEVEL" val="1_1_1"/>
  <p:tag name="KSO_WM_TAG_VERSION" val="3.0"/>
  <p:tag name="KSO_WM_BEAUTIFY_FLAG" val="#wm#"/>
  <p:tag name="KSO_WM_UNIT_TYPE" val="l_h_i"/>
  <p:tag name="KSO_WM_UNIT_INDEX" val="1_1_5"/>
  <p:tag name="KSO_WM_DIAGRAM_VERSION" val="3"/>
  <p:tag name="KSO_WM_DIAGRAM_COLOR_TRICK" val="1"/>
  <p:tag name="KSO_WM_DIAGRAM_COLOR_TEXT_CAN_REMOVE" val="n"/>
  <p:tag name="KSO_WM_UNIT_FILL_TYPE" val="1"/>
  <p:tag name="KSO_WM_UNIT_FILL_FORE_SCHEMECOLOR_INDEX" val="5"/>
  <p:tag name="KSO_WM_UNIT_FILL_FORE_SCHEMECOLOR_INDEX_BRIGHTNESS" val="1"/>
  <p:tag name="KSO_WM_UNIT_LINE_FORE_SCHEMECOLOR_INDEX" val="-2"/>
  <p:tag name="KSO_WM_DIAGRAM_MAX_ITEMCNT" val="6"/>
  <p:tag name="KSO_WM_DIAGRAM_MIN_ITEMCNT" val="2"/>
  <p:tag name="KSO_WM_DIAGRAM_VIRTUALLY_FRAME" val="{&quot;height&quot;:258.6499877929688,&quot;left&quot;:-69.76047854446051,&quot;top&quot;:380.1697698830432,&quot;width&quot;:830.6000122070312}"/>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19.xml><?xml version="1.0" encoding="utf-8"?>
<p:tagLst xmlns:p="http://schemas.openxmlformats.org/presentationml/2006/main">
  <p:tag name="KSO_WM_DIAGRAM_VERSION" val="3"/>
  <p:tag name="KSO_WM_DIAGRAM_COLOR_TRICK" val="1"/>
  <p:tag name="KSO_WM_DIAGRAM_COLOR_TEXT_CAN_REMOVE" val="n"/>
  <p:tag name="KSO_WM_UNIT_HIGHLIGHT" val="0"/>
  <p:tag name="KSO_WM_UNIT_COMPATIBLE" val="0"/>
  <p:tag name="KSO_WM_UNIT_DIAGRAM_ISNUMVISUAL" val="0"/>
  <p:tag name="KSO_WM_UNIT_DIAGRAM_ISREFERUNIT" val="0"/>
  <p:tag name="KSO_WM_DIAGRAM_GROUP_CODE" val="m1-1"/>
  <p:tag name="KSO_WM_UNIT_TYPE" val="m_h_i"/>
  <p:tag name="KSO_WM_UNIT_INDEX" val="1_2_2"/>
  <p:tag name="KSO_WM_UNIT_ID" val="diagram20234873_1*m_h_i*1_2_2"/>
  <p:tag name="KSO_WM_TEMPLATE_CATEGORY" val="diagram"/>
  <p:tag name="KSO_WM_TEMPLATE_INDEX" val="20234873"/>
  <p:tag name="KSO_WM_UNIT_LAYERLEVEL" val="1_1_1"/>
  <p:tag name="KSO_WM_TAG_VERSION" val="3.0"/>
  <p:tag name="KSO_WM_BEAUTIFY_FLAG" val="#wm#"/>
  <p:tag name="KSO_WM_UNIT_LINE_FORE_SCHEMECOLOR_INDEX" val="5"/>
  <p:tag name="KSO_WM_DIAGRAM_MAX_ITEMCNT" val="4"/>
  <p:tag name="KSO_WM_DIAGRAM_MIN_ITEMCNT" val="3"/>
  <p:tag name="KSO_WM_DIAGRAM_VIRTUALLY_FRAME" val="{&quot;height&quot;:505.95,&quot;left&quot;:-163.03248641847625,&quot;top&quot;:89.54385826771654,&quot;width&quot;:1043.9500122070312}"/>
  <p:tag name="KSO_WM_DIAGRAM_COLOR_MATCH_VALUE" val="{&quot;shape&quot;:{&quot;fill&quot;:{&quot;type&quot;:0},&quot;glow&quot;:{&quot;colorType&quot;:0},&quot;line&quot;:{&quot;solidLine&quot;:{&quot;brightness&quot;:0,&quot;colorType&quot;:1,&quot;foreColorIndex&quot;:5,&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19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ID" val="diagram20234872_2*l_h_i*1_1_4"/>
  <p:tag name="KSO_WM_TEMPLATE_CATEGORY" val="diagram"/>
  <p:tag name="KSO_WM_TEMPLATE_INDEX" val="20234872"/>
  <p:tag name="KSO_WM_UNIT_LAYERLEVEL" val="1_1_1"/>
  <p:tag name="KSO_WM_TAG_VERSION" val="3.0"/>
  <p:tag name="KSO_WM_BEAUTIFY_FLAG" val="#wm#"/>
  <p:tag name="KSO_WM_UNIT_TYPE" val="l_h_i"/>
  <p:tag name="KSO_WM_UNIT_INDEX" val="1_1_4"/>
  <p:tag name="KSO_WM_DIAGRAM_VERSION" val="3"/>
  <p:tag name="KSO_WM_DIAGRAM_COLOR_TRICK" val="1"/>
  <p:tag name="KSO_WM_DIAGRAM_COLOR_TEXT_CAN_REMOVE" val="n"/>
  <p:tag name="KSO_WM_UNIT_LINE_FORE_SCHEMECOLOR_INDEX" val="13"/>
  <p:tag name="KSO_WM_DIAGRAM_MAX_ITEMCNT" val="6"/>
  <p:tag name="KSO_WM_DIAGRAM_MIN_ITEMCNT" val="2"/>
  <p:tag name="KSO_WM_DIAGRAM_VIRTUALLY_FRAME" val="{&quot;height&quot;:258.6499877929688,&quot;left&quot;:-69.76047854446051,&quot;top&quot;:380.1697698830432,&quot;width&quot;:830.6000122070312}"/>
  <p:tag name="KSO_WM_DIAGRAM_COLOR_MATCH_VALUE" val="{&quot;shape&quot;:{&quot;fill&quot;:{&quot;type&quot;:0},&quot;glow&quot;:{&quot;colorType&quot;:0},&quot;line&quot;:{&quot;solidLine&quot;:{&quot;brightness&quot;:0.25,&quot;colorType&quot;:1,&quot;foreColorIndex&quot;:13,&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191.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l_h_a"/>
  <p:tag name="KSO_WM_UNIT_INDEX" val="1_1_1"/>
  <p:tag name="KSO_WM_UNIT_ID" val="diagram20234872_2*l_h_a*1_1_1"/>
  <p:tag name="KSO_WM_TEMPLATE_CATEGORY" val="diagram"/>
  <p:tag name="KSO_WM_TEMPLATE_INDEX" val="20234872"/>
  <p:tag name="KSO_WM_UNIT_LAYERLEVEL" val="1_1_1"/>
  <p:tag name="KSO_WM_TAG_VERSION" val="3.0"/>
  <p:tag name="KSO_WM_DIAGRAM_GROUP_CODE" val="l1-1"/>
  <p:tag name="KSO_WM_UNIT_TEXT_FILL_TYPE" val="1"/>
  <p:tag name="KSO_WM_DIAGRAM_MAX_ITEMCNT" val="6"/>
  <p:tag name="KSO_WM_DIAGRAM_MIN_ITEMCNT" val="2"/>
  <p:tag name="KSO_WM_DIAGRAM_VIRTUALLY_FRAME" val="{&quot;height&quot;:258.6499877929688,&quot;left&quot;:-69.76047854446051,&quot;top&quot;:380.1697698830432,&quot;width&quot;:830.6000122070312}"/>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DIAGRAM_VERSION" val="3"/>
  <p:tag name="KSO_WM_DIAGRAM_COLOR_TRICK" val="1"/>
  <p:tag name="KSO_WM_DIAGRAM_COLOR_TEXT_CAN_REMOVE" val="n"/>
  <p:tag name="KSO_WM_UNIT_PRESET_TEXT" val="添加标题"/>
  <p:tag name="KSO_WM_UNIT_LINE_FORE_SCHEMECOLOR_INDEX" val="-2"/>
  <p:tag name="KSO_WM_DIAGRAM_USE_COLOR_VALUE" val="{&quot;color_scheme&quot;:1,&quot;color_type&quot;:1,&quot;theme_color_indexes&quot;:[5,6,5,6,5,6]}"/>
</p:tagLst>
</file>

<file path=ppt/tags/tag192.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l_h_a"/>
  <p:tag name="KSO_WM_UNIT_INDEX" val="1_2_1"/>
  <p:tag name="KSO_WM_UNIT_ID" val="diagram20234872_2*l_h_a*1_2_1"/>
  <p:tag name="KSO_WM_TEMPLATE_CATEGORY" val="diagram"/>
  <p:tag name="KSO_WM_TEMPLATE_INDEX" val="20234872"/>
  <p:tag name="KSO_WM_UNIT_LAYERLEVEL" val="1_1_1"/>
  <p:tag name="KSO_WM_TAG_VERSION" val="3.0"/>
  <p:tag name="KSO_WM_DIAGRAM_GROUP_CODE" val="l1-1"/>
  <p:tag name="KSO_WM_UNIT_TEXT_FILL_TYPE" val="1"/>
  <p:tag name="KSO_WM_DIAGRAM_MAX_ITEMCNT" val="6"/>
  <p:tag name="KSO_WM_DIAGRAM_MIN_ITEMCNT" val="2"/>
  <p:tag name="KSO_WM_DIAGRAM_VIRTUALLY_FRAME" val="{&quot;height&quot;:258.6499877929688,&quot;left&quot;:-69.76047854446051,&quot;top&quot;:380.1697698830432,&quot;width&quot;:830.6000122070312}"/>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DIAGRAM_VERSION" val="3"/>
  <p:tag name="KSO_WM_DIAGRAM_COLOR_TRICK" val="1"/>
  <p:tag name="KSO_WM_DIAGRAM_COLOR_TEXT_CAN_REMOVE" val="n"/>
  <p:tag name="KSO_WM_UNIT_PRESET_TEXT" val="添加标题"/>
  <p:tag name="KSO_WM_UNIT_LINE_FORE_SCHEMECOLOR_INDEX" val="-2"/>
  <p:tag name="KSO_WM_DIAGRAM_USE_COLOR_VALUE" val="{&quot;color_scheme&quot;:1,&quot;color_type&quot;:1,&quot;theme_color_indexes&quot;:[5,6,5,6,5,6]}"/>
</p:tagLst>
</file>

<file path=ppt/tags/tag193.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l_h_a"/>
  <p:tag name="KSO_WM_UNIT_INDEX" val="1_3_1"/>
  <p:tag name="KSO_WM_UNIT_ID" val="diagram20234872_2*l_h_a*1_3_1"/>
  <p:tag name="KSO_WM_TEMPLATE_CATEGORY" val="diagram"/>
  <p:tag name="KSO_WM_TEMPLATE_INDEX" val="20234872"/>
  <p:tag name="KSO_WM_UNIT_LAYERLEVEL" val="1_1_1"/>
  <p:tag name="KSO_WM_TAG_VERSION" val="3.0"/>
  <p:tag name="KSO_WM_DIAGRAM_GROUP_CODE" val="l1-1"/>
  <p:tag name="KSO_WM_UNIT_TEXT_FILL_TYPE" val="1"/>
  <p:tag name="KSO_WM_DIAGRAM_MAX_ITEMCNT" val="6"/>
  <p:tag name="KSO_WM_DIAGRAM_MIN_ITEMCNT" val="2"/>
  <p:tag name="KSO_WM_DIAGRAM_VIRTUALLY_FRAME" val="{&quot;height&quot;:258.6499877929688,&quot;left&quot;:-69.76047854446051,&quot;top&quot;:380.1697698830432,&quot;width&quot;:830.6000122070312}"/>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DIAGRAM_VERSION" val="3"/>
  <p:tag name="KSO_WM_DIAGRAM_COLOR_TRICK" val="1"/>
  <p:tag name="KSO_WM_DIAGRAM_COLOR_TEXT_CAN_REMOVE" val="n"/>
  <p:tag name="KSO_WM_UNIT_PRESET_TEXT" val="添加标题"/>
  <p:tag name="KSO_WM_UNIT_LINE_FORE_SCHEMECOLOR_INDEX" val="-2"/>
  <p:tag name="KSO_WM_DIAGRAM_USE_COLOR_VALUE" val="{&quot;color_scheme&quot;:1,&quot;color_type&quot;:1,&quot;theme_color_indexes&quot;:[5,6,5,6,5,6]}"/>
</p:tagLst>
</file>

<file path=ppt/tags/tag19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ID" val="diagram20234872_2*l_h_i*1_1_1"/>
  <p:tag name="KSO_WM_TEMPLATE_CATEGORY" val="diagram"/>
  <p:tag name="KSO_WM_TEMPLATE_INDEX" val="20234872"/>
  <p:tag name="KSO_WM_UNIT_LAYERLEVEL" val="1_1_1"/>
  <p:tag name="KSO_WM_TAG_VERSION" val="3.0"/>
  <p:tag name="KSO_WM_BEAUTIFY_FLAG" val="#wm#"/>
  <p:tag name="KSO_WM_UNIT_TYPE" val="l_h_i"/>
  <p:tag name="KSO_WM_UNIT_INDEX" val="1_1_1"/>
  <p:tag name="KSO_WM_DIAGRAM_VERSION" val="3"/>
  <p:tag name="KSO_WM_DIAGRAM_COLOR_TRICK" val="1"/>
  <p:tag name="KSO_WM_DIAGRAM_COLOR_TEXT_CAN_REMOVE" val="n"/>
  <p:tag name="KSO_WM_UNIT_LINE_FORE_SCHEMECOLOR_INDEX" val="5"/>
  <p:tag name="KSO_WM_DIAGRAM_MAX_ITEMCNT" val="6"/>
  <p:tag name="KSO_WM_DIAGRAM_MIN_ITEMCNT" val="2"/>
  <p:tag name="KSO_WM_DIAGRAM_VIRTUALLY_FRAME" val="{&quot;height&quot;:258.6499877929688,&quot;left&quot;:-69.76047854446051,&quot;top&quot;:380.1697698830432,&quot;width&quot;:830.6000122070312}"/>
  <p:tag name="KSO_WM_DIAGRAM_COLOR_MATCH_VALUE" val="{&quot;shape&quot;:{&quot;fill&quot;:{&quot;type&quot;:0},&quot;glow&quot;:{&quot;colorType&quot;:0},&quot;line&quot;:{&quot;solidLine&quot;:{&quot;brightness&quot;:0,&quot;colorType&quot;:1,&quot;foreColorIndex&quot;:5,&quot;transparency&quot;:0.4000000059604645},&quot;type&quot;:1},&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19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ID" val="diagram20234872_2*l_h_i*1_2_1"/>
  <p:tag name="KSO_WM_TEMPLATE_CATEGORY" val="diagram"/>
  <p:tag name="KSO_WM_TEMPLATE_INDEX" val="20234872"/>
  <p:tag name="KSO_WM_UNIT_LAYERLEVEL" val="1_1_1"/>
  <p:tag name="KSO_WM_TAG_VERSION" val="3.0"/>
  <p:tag name="KSO_WM_BEAUTIFY_FLAG" val="#wm#"/>
  <p:tag name="KSO_WM_UNIT_TYPE" val="l_h_i"/>
  <p:tag name="KSO_WM_UNIT_INDEX" val="1_2_1"/>
  <p:tag name="KSO_WM_DIAGRAM_VERSION" val="3"/>
  <p:tag name="KSO_WM_DIAGRAM_COLOR_TRICK" val="1"/>
  <p:tag name="KSO_WM_DIAGRAM_COLOR_TEXT_CAN_REMOVE" val="n"/>
  <p:tag name="KSO_WM_UNIT_LINE_FORE_SCHEMECOLOR_INDEX" val="6"/>
  <p:tag name="KSO_WM_DIAGRAM_MAX_ITEMCNT" val="6"/>
  <p:tag name="KSO_WM_DIAGRAM_MIN_ITEMCNT" val="2"/>
  <p:tag name="KSO_WM_DIAGRAM_VIRTUALLY_FRAME" val="{&quot;height&quot;:258.6499877929688,&quot;left&quot;:-69.76047854446051,&quot;top&quot;:380.1697698830432,&quot;width&quot;:830.6000122070312}"/>
  <p:tag name="KSO_WM_DIAGRAM_COLOR_MATCH_VALUE" val="{&quot;shape&quot;:{&quot;fill&quot;:{&quot;type&quot;:0},&quot;glow&quot;:{&quot;colorType&quot;:0},&quot;line&quot;:{&quot;solidLine&quot;:{&quot;brightness&quot;:0,&quot;colorType&quot;:1,&quot;foreColorIndex&quot;:6,&quot;transparency&quot;:0.4000000059604645},&quot;type&quot;:1},&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19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ID" val="diagram20234872_2*l_h_i*1_3_1"/>
  <p:tag name="KSO_WM_TEMPLATE_CATEGORY" val="diagram"/>
  <p:tag name="KSO_WM_TEMPLATE_INDEX" val="20234872"/>
  <p:tag name="KSO_WM_UNIT_LAYERLEVEL" val="1_1_1"/>
  <p:tag name="KSO_WM_TAG_VERSION" val="3.0"/>
  <p:tag name="KSO_WM_BEAUTIFY_FLAG" val="#wm#"/>
  <p:tag name="KSO_WM_UNIT_TYPE" val="l_h_i"/>
  <p:tag name="KSO_WM_UNIT_INDEX" val="1_3_1"/>
  <p:tag name="KSO_WM_DIAGRAM_VERSION" val="3"/>
  <p:tag name="KSO_WM_DIAGRAM_COLOR_TRICK" val="1"/>
  <p:tag name="KSO_WM_DIAGRAM_COLOR_TEXT_CAN_REMOVE" val="n"/>
  <p:tag name="KSO_WM_UNIT_LINE_FORE_SCHEMECOLOR_INDEX" val="7"/>
  <p:tag name="KSO_WM_DIAGRAM_MAX_ITEMCNT" val="6"/>
  <p:tag name="KSO_WM_DIAGRAM_MIN_ITEMCNT" val="2"/>
  <p:tag name="KSO_WM_DIAGRAM_VIRTUALLY_FRAME" val="{&quot;height&quot;:258.6499877929688,&quot;left&quot;:-69.76047854446051,&quot;top&quot;:380.1697698830432,&quot;width&quot;:830.6000122070312}"/>
  <p:tag name="KSO_WM_DIAGRAM_COLOR_MATCH_VALUE" val="{&quot;shape&quot;:{&quot;fill&quot;:{&quot;type&quot;:0},&quot;glow&quot;:{&quot;colorType&quot;:0},&quot;line&quot;:{&quot;solidLine&quot;:{&quot;brightness&quot;:0,&quot;colorType&quot;:1,&quot;foreColorIndex&quot;:7,&quot;transparency&quot;:0.4000000059604645},&quot;type&quot;:1},&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197.xml><?xml version="1.0" encoding="utf-8"?>
<p:tagLst xmlns:p="http://schemas.openxmlformats.org/presentationml/2006/main">
  <p:tag name="RESOURCE_RECORD_KEY" val="{&quot;70&quot;:[3327338,3327958,3328106]}"/>
</p:tagLst>
</file>

<file path=ppt/tags/tag1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4388_2*m_h_i*1_2_3"/>
  <p:tag name="KSO_WM_TEMPLATE_CATEGORY" val="diagram"/>
  <p:tag name="KSO_WM_TEMPLATE_INDEX" val="20234388"/>
  <p:tag name="KSO_WM_UNIT_LAYERLEVEL" val="1_1_1"/>
  <p:tag name="KSO_WM_TAG_VERSION" val="3.0"/>
  <p:tag name="KSO_WM_BEAUTIFY_FLAG" val="#wm#"/>
  <p:tag name="KSO_WM_DIAGRAM_GROUP_CODE" val="m1-1"/>
  <p:tag name="KSO_WM_UNIT_TYPE" val="m_h_i"/>
  <p:tag name="KSO_WM_UNIT_INDEX" val="1_2_3"/>
  <p:tag name="KSO_WM_DIAGRAM_VERSION" val="3"/>
  <p:tag name="KSO_WM_DIAGRAM_COLOR_TRICK" val="1"/>
  <p:tag name="KSO_WM_DIAGRAM_COLOR_TEXT_CAN_REMOVE" val="s"/>
  <p:tag name="KSO_WM_UNIT_FILL_TYPE" val="1"/>
  <p:tag name="KSO_WM_UNIT_FILL_FORE_SCHEMECOLOR_INDEX" val="1"/>
  <p:tag name="KSO_WM_UNIT_FILL_FORE_SCHEMECOLOR_INDEX_BRIGHTNESS" val="0.65"/>
  <p:tag name="KSO_WM_DIAGRAM_MAX_ITEMCNT" val="5"/>
  <p:tag name="KSO_WM_DIAGRAM_MIN_ITEMCNT" val="3"/>
  <p:tag name="KSO_WM_DIAGRAM_VIRTUALLY_FRAME" val="{&quot;height&quot;:324.1440124511719,&quot;left&quot;:-60.930030613696545,&quot;top&quot;:169.64645834134316,&quot;width&quot;:850.3969116210938}"/>
  <p:tag name="KSO_WM_DIAGRAM_COLOR_MATCH_VALUE" val="{&quot;shape&quot;:{&quot;fill&quot;:{&quot;solid&quot;:{&quot;brightness&quot;:0.6499999761581421,&quot;colorType&quot;:1,&quot;foreColorIndex&quot;:1,&quot;transparency&quot;:0.8500000238418579},&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19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4388_2*m_h_i*1_4_3"/>
  <p:tag name="KSO_WM_TEMPLATE_CATEGORY" val="diagram"/>
  <p:tag name="KSO_WM_TEMPLATE_INDEX" val="20234388"/>
  <p:tag name="KSO_WM_UNIT_LAYERLEVEL" val="1_1_1"/>
  <p:tag name="KSO_WM_TAG_VERSION" val="3.0"/>
  <p:tag name="KSO_WM_BEAUTIFY_FLAG" val="#wm#"/>
  <p:tag name="KSO_WM_DIAGRAM_GROUP_CODE" val="m1-1"/>
  <p:tag name="KSO_WM_UNIT_TYPE" val="m_h_i"/>
  <p:tag name="KSO_WM_UNIT_INDEX" val="1_4_3"/>
  <p:tag name="KSO_WM_DIAGRAM_VERSION" val="3"/>
  <p:tag name="KSO_WM_DIAGRAM_COLOR_TRICK" val="1"/>
  <p:tag name="KSO_WM_DIAGRAM_COLOR_TEXT_CAN_REMOVE" val="s"/>
  <p:tag name="KSO_WM_UNIT_FILL_TYPE" val="1"/>
  <p:tag name="KSO_WM_UNIT_FILL_FORE_SCHEMECOLOR_INDEX" val="1"/>
  <p:tag name="KSO_WM_UNIT_FILL_FORE_SCHEMECOLOR_INDEX_BRIGHTNESS" val="0.65"/>
  <p:tag name="KSO_WM_DIAGRAM_MAX_ITEMCNT" val="5"/>
  <p:tag name="KSO_WM_DIAGRAM_MIN_ITEMCNT" val="3"/>
  <p:tag name="KSO_WM_DIAGRAM_VIRTUALLY_FRAME" val="{&quot;height&quot;:324.1440124511719,&quot;left&quot;:-60.930030613696545,&quot;top&quot;:169.64645834134316,&quot;width&quot;:850.3969116210938}"/>
  <p:tag name="KSO_WM_DIAGRAM_COLOR_MATCH_VALUE" val="{&quot;shape&quot;:{&quot;fill&quot;:{&quot;solid&quot;:{&quot;brightness&quot;:0.6499999761581421,&quot;colorType&quot;:1,&quot;foreColorIndex&quot;:1,&quot;transparency&quot;:0.8500000238418579},&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2_1"/>
  <p:tag name="KSO_WM_UNIT_ID" val="diagram20234873_1*m_h_i*1_2_1"/>
  <p:tag name="KSO_WM_TEMPLATE_CATEGORY" val="diagram"/>
  <p:tag name="KSO_WM_TEMPLATE_INDEX" val="20234873"/>
  <p:tag name="KSO_WM_UNIT_LAYERLEVEL" val="1_1_1"/>
  <p:tag name="KSO_WM_TAG_VERSION" val="3.0"/>
  <p:tag name="KSO_WM_DIAGRAM_VERSION" val="3"/>
  <p:tag name="KSO_WM_DIAGRAM_COLOR_TRICK" val="1"/>
  <p:tag name="KSO_WM_DIAGRAM_COLOR_TEXT_CAN_REMOVE" val="n"/>
  <p:tag name="KSO_WM_DIAGRAM_MAX_ITEMCNT" val="4"/>
  <p:tag name="KSO_WM_DIAGRAM_MIN_ITEMCNT" val="3"/>
  <p:tag name="KSO_WM_DIAGRAM_VIRTUALLY_FRAME" val="{&quot;height&quot;:505.95,&quot;left&quot;:-163.03248641847625,&quot;top&quot;:89.54385826771654,&quot;width&quot;:1043.9500122070312}"/>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FILL_TYPE" val="1"/>
  <p:tag name="KSO_WM_UNIT_FILL_FORE_SCHEMECOLOR_INDEX" val="5"/>
  <p:tag name="KSO_WM_UNIT_FILL_FORE_SCHEMECOLOR_INDEX_BRIGHTNESS" val="1"/>
  <p:tag name="KSO_WM_UNIT_LINE_FORE_SCHEMECOLOR_INDEX" val="-2"/>
  <p:tag name="KSO_WM_DIAGRAM_USE_COLOR_VALUE" val="{&quot;color_scheme&quot;:1,&quot;color_type&quot;:1,&quot;theme_color_indexes&quot;:[5,6,5,6,5,6]}"/>
</p:tagLst>
</file>

<file path=ppt/tags/tag20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4388_2*m_h_i*1_3_3"/>
  <p:tag name="KSO_WM_TEMPLATE_CATEGORY" val="diagram"/>
  <p:tag name="KSO_WM_TEMPLATE_INDEX" val="20234388"/>
  <p:tag name="KSO_WM_UNIT_LAYERLEVEL" val="1_1_1"/>
  <p:tag name="KSO_WM_TAG_VERSION" val="3.0"/>
  <p:tag name="KSO_WM_BEAUTIFY_FLAG" val="#wm#"/>
  <p:tag name="KSO_WM_DIAGRAM_GROUP_CODE" val="m1-1"/>
  <p:tag name="KSO_WM_UNIT_TYPE" val="m_h_i"/>
  <p:tag name="KSO_WM_UNIT_INDEX" val="1_3_3"/>
  <p:tag name="KSO_WM_DIAGRAM_VERSION" val="3"/>
  <p:tag name="KSO_WM_DIAGRAM_COLOR_TRICK" val="1"/>
  <p:tag name="KSO_WM_DIAGRAM_COLOR_TEXT_CAN_REMOVE" val="s"/>
  <p:tag name="KSO_WM_UNIT_FILL_TYPE" val="1"/>
  <p:tag name="KSO_WM_UNIT_FILL_FORE_SCHEMECOLOR_INDEX" val="1"/>
  <p:tag name="KSO_WM_UNIT_FILL_FORE_SCHEMECOLOR_INDEX_BRIGHTNESS" val="0.65"/>
  <p:tag name="KSO_WM_DIAGRAM_MAX_ITEMCNT" val="5"/>
  <p:tag name="KSO_WM_DIAGRAM_MIN_ITEMCNT" val="3"/>
  <p:tag name="KSO_WM_DIAGRAM_VIRTUALLY_FRAME" val="{&quot;height&quot;:324.1440124511719,&quot;left&quot;:-60.930030613696545,&quot;top&quot;:169.64645834134316,&quot;width&quot;:850.3969116210938}"/>
  <p:tag name="KSO_WM_DIAGRAM_COLOR_MATCH_VALUE" val="{&quot;shape&quot;:{&quot;fill&quot;:{&quot;solid&quot;:{&quot;brightness&quot;:0.6499999761581421,&quot;colorType&quot;:1,&quot;foreColorIndex&quot;:1,&quot;transparency&quot;:0.8500000238418579},&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20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4388_2*m_h_i*1_1_3"/>
  <p:tag name="KSO_WM_TEMPLATE_CATEGORY" val="diagram"/>
  <p:tag name="KSO_WM_TEMPLATE_INDEX" val="20234388"/>
  <p:tag name="KSO_WM_UNIT_LAYERLEVEL" val="1_1_1"/>
  <p:tag name="KSO_WM_TAG_VERSION" val="3.0"/>
  <p:tag name="KSO_WM_BEAUTIFY_FLAG" val="#wm#"/>
  <p:tag name="KSO_WM_DIAGRAM_GROUP_CODE" val="m1-1"/>
  <p:tag name="KSO_WM_UNIT_TYPE" val="m_h_i"/>
  <p:tag name="KSO_WM_UNIT_INDEX" val="1_1_3"/>
  <p:tag name="KSO_WM_DIAGRAM_VERSION" val="3"/>
  <p:tag name="KSO_WM_DIAGRAM_COLOR_TRICK" val="1"/>
  <p:tag name="KSO_WM_DIAGRAM_COLOR_TEXT_CAN_REMOVE" val="s"/>
  <p:tag name="KSO_WM_UNIT_FILL_TYPE" val="1"/>
  <p:tag name="KSO_WM_UNIT_FILL_FORE_SCHEMECOLOR_INDEX" val="5"/>
  <p:tag name="KSO_WM_UNIT_FILL_FORE_SCHEMECOLOR_INDEX_BRIGHTNESS" val="0"/>
  <p:tag name="KSO_WM_DIAGRAM_MAX_ITEMCNT" val="5"/>
  <p:tag name="KSO_WM_DIAGRAM_MIN_ITEMCNT" val="3"/>
  <p:tag name="KSO_WM_DIAGRAM_VIRTUALLY_FRAME" val="{&quot;height&quot;:324.1440124511719,&quot;left&quot;:-60.930030613696545,&quot;top&quot;:169.64645834134316,&quot;width&quot;:850.3969116210938}"/>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2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4388_2*m_h_i*1_1_2"/>
  <p:tag name="KSO_WM_TEMPLATE_CATEGORY" val="diagram"/>
  <p:tag name="KSO_WM_TEMPLATE_INDEX" val="20234388"/>
  <p:tag name="KSO_WM_UNIT_LAYERLEVEL" val="1_1_1"/>
  <p:tag name="KSO_WM_TAG_VERSION" val="3.0"/>
  <p:tag name="KSO_WM_BEAUTIFY_FLAG" val="#wm#"/>
  <p:tag name="KSO_WM_DIAGRAM_GROUP_CODE" val="m1-1"/>
  <p:tag name="KSO_WM_UNIT_TYPE" val="m_h_i"/>
  <p:tag name="KSO_WM_UNIT_INDEX" val="1_1_2"/>
  <p:tag name="KSO_WM_DIAGRAM_VERSION" val="3"/>
  <p:tag name="KSO_WM_DIAGRAM_COLOR_TRICK" val="1"/>
  <p:tag name="KSO_WM_DIAGRAM_COLOR_TEXT_CAN_REMOVE" val="s"/>
  <p:tag name="KSO_WM_UNIT_FILL_TYPE" val="1"/>
  <p:tag name="KSO_WM_UNIT_FILL_FORE_SCHEMECOLOR_INDEX" val="5"/>
  <p:tag name="KSO_WM_UNIT_FILL_FORE_SCHEMECOLOR_INDEX_BRIGHTNESS" val="0.93"/>
  <p:tag name="KSO_WM_DIAGRAM_MAX_ITEMCNT" val="5"/>
  <p:tag name="KSO_WM_DIAGRAM_MIN_ITEMCNT" val="3"/>
  <p:tag name="KSO_WM_DIAGRAM_VIRTUALLY_FRAME" val="{&quot;height&quot;:324.1440124511719,&quot;left&quot;:-60.930030613696545,&quot;top&quot;:169.64645834134316,&quot;width&quot;:850.3969116210938}"/>
  <p:tag name="KSO_WM_DIAGRAM_COLOR_MATCH_VALUE" val="{&quot;shape&quot;:{&quot;fill&quot;:{&quot;solid&quot;:{&quot;brightness&quot;:0.9300000071525574,&quot;colorType&quot;:1,&quot;foreColorIndex&quot;:5,&quot;transparency&quot;:0},&quot;type&quot;:1},&quot;glow&quot;:{&quot;colorType&quot;:0},&quot;line&quot;:{&quot;type&quot;:0},&quot;shadow&quot;:{&quot;brightness&quot;:0,&quot;colorType&quot;:1,&quot;foreColorIndex&quot;:5,&quot;transparency&quot;:0.6000000238418579},&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2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4388_2*m_h_i*1_2_4"/>
  <p:tag name="KSO_WM_TEMPLATE_CATEGORY" val="diagram"/>
  <p:tag name="KSO_WM_TEMPLATE_INDEX" val="20234388"/>
  <p:tag name="KSO_WM_UNIT_LAYERLEVEL" val="1_1_1"/>
  <p:tag name="KSO_WM_TAG_VERSION" val="3.0"/>
  <p:tag name="KSO_WM_BEAUTIFY_FLAG" val="#wm#"/>
  <p:tag name="KSO_WM_DIAGRAM_GROUP_CODE" val="m1-1"/>
  <p:tag name="KSO_WM_UNIT_TYPE" val="m_h_i"/>
  <p:tag name="KSO_WM_UNIT_INDEX" val="1_2_4"/>
  <p:tag name="KSO_WM_DIAGRAM_VERSION" val="3"/>
  <p:tag name="KSO_WM_DIAGRAM_COLOR_TRICK" val="1"/>
  <p:tag name="KSO_WM_DIAGRAM_COLOR_TEXT_CAN_REMOVE" val="s"/>
  <p:tag name="KSO_WM_UNIT_FILL_TYPE" val="1"/>
  <p:tag name="KSO_WM_UNIT_FILL_FORE_SCHEMECOLOR_INDEX" val="5"/>
  <p:tag name="KSO_WM_UNIT_FILL_FORE_SCHEMECOLOR_INDEX_BRIGHTNESS" val="0"/>
  <p:tag name="KSO_WM_DIAGRAM_MAX_ITEMCNT" val="5"/>
  <p:tag name="KSO_WM_DIAGRAM_MIN_ITEMCNT" val="3"/>
  <p:tag name="KSO_WM_DIAGRAM_VIRTUALLY_FRAME" val="{&quot;height&quot;:324.1440124511719,&quot;left&quot;:-60.930030613696545,&quot;top&quot;:169.64645834134316,&quot;width&quot;:850.3969116210938}"/>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2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4388_2*m_h_i*1_2_2"/>
  <p:tag name="KSO_WM_TEMPLATE_CATEGORY" val="diagram"/>
  <p:tag name="KSO_WM_TEMPLATE_INDEX" val="20234388"/>
  <p:tag name="KSO_WM_UNIT_LAYERLEVEL" val="1_1_1"/>
  <p:tag name="KSO_WM_TAG_VERSION" val="3.0"/>
  <p:tag name="KSO_WM_BEAUTIFY_FLAG" val="#wm#"/>
  <p:tag name="KSO_WM_DIAGRAM_GROUP_CODE" val="m1-1"/>
  <p:tag name="KSO_WM_UNIT_TYPE" val="m_h_i"/>
  <p:tag name="KSO_WM_UNIT_INDEX" val="1_2_2"/>
  <p:tag name="KSO_WM_DIAGRAM_VERSION" val="3"/>
  <p:tag name="KSO_WM_DIAGRAM_COLOR_TRICK" val="1"/>
  <p:tag name="KSO_WM_DIAGRAM_COLOR_TEXT_CAN_REMOVE" val="s"/>
  <p:tag name="KSO_WM_UNIT_FILL_TYPE" val="1"/>
  <p:tag name="KSO_WM_UNIT_FILL_FORE_SCHEMECOLOR_INDEX" val="5"/>
  <p:tag name="KSO_WM_UNIT_FILL_FORE_SCHEMECOLOR_INDEX_BRIGHTNESS" val="0.93"/>
  <p:tag name="KSO_WM_DIAGRAM_MAX_ITEMCNT" val="5"/>
  <p:tag name="KSO_WM_DIAGRAM_MIN_ITEMCNT" val="3"/>
  <p:tag name="KSO_WM_DIAGRAM_VIRTUALLY_FRAME" val="{&quot;height&quot;:324.1440124511719,&quot;left&quot;:-60.930030613696545,&quot;top&quot;:169.64645834134316,&quot;width&quot;:850.3969116210938}"/>
  <p:tag name="KSO_WM_DIAGRAM_COLOR_MATCH_VALUE" val="{&quot;shape&quot;:{&quot;fill&quot;:{&quot;solid&quot;:{&quot;brightness&quot;:0.9300000071525574,&quot;colorType&quot;:1,&quot;foreColorIndex&quot;:5,&quot;transparency&quot;:0},&quot;type&quot;:1},&quot;glow&quot;:{&quot;colorType&quot;:0},&quot;line&quot;:{&quot;type&quot;:0},&quot;shadow&quot;:{&quot;brightness&quot;:0,&quot;colorType&quot;:1,&quot;foreColorIndex&quot;:5,&quot;transparency&quot;:0.6000000238418579},&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2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4388_2*m_h_i*1_3_4"/>
  <p:tag name="KSO_WM_TEMPLATE_CATEGORY" val="diagram"/>
  <p:tag name="KSO_WM_TEMPLATE_INDEX" val="20234388"/>
  <p:tag name="KSO_WM_UNIT_LAYERLEVEL" val="1_1_1"/>
  <p:tag name="KSO_WM_TAG_VERSION" val="3.0"/>
  <p:tag name="KSO_WM_BEAUTIFY_FLAG" val="#wm#"/>
  <p:tag name="KSO_WM_DIAGRAM_GROUP_CODE" val="m1-1"/>
  <p:tag name="KSO_WM_UNIT_TYPE" val="m_h_i"/>
  <p:tag name="KSO_WM_UNIT_INDEX" val="1_3_4"/>
  <p:tag name="KSO_WM_DIAGRAM_VERSION" val="3"/>
  <p:tag name="KSO_WM_DIAGRAM_COLOR_TRICK" val="1"/>
  <p:tag name="KSO_WM_DIAGRAM_COLOR_TEXT_CAN_REMOVE" val="s"/>
  <p:tag name="KSO_WM_UNIT_FILL_TYPE" val="1"/>
  <p:tag name="KSO_WM_UNIT_FILL_FORE_SCHEMECOLOR_INDEX" val="5"/>
  <p:tag name="KSO_WM_UNIT_FILL_FORE_SCHEMECOLOR_INDEX_BRIGHTNESS" val="0"/>
  <p:tag name="KSO_WM_DIAGRAM_MAX_ITEMCNT" val="5"/>
  <p:tag name="KSO_WM_DIAGRAM_MIN_ITEMCNT" val="3"/>
  <p:tag name="KSO_WM_DIAGRAM_VIRTUALLY_FRAME" val="{&quot;height&quot;:324.1440124511719,&quot;left&quot;:-60.930030613696545,&quot;top&quot;:169.64645834134316,&quot;width&quot;:850.3969116210938}"/>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20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4388_2*m_h_i*1_3_2"/>
  <p:tag name="KSO_WM_TEMPLATE_CATEGORY" val="diagram"/>
  <p:tag name="KSO_WM_TEMPLATE_INDEX" val="20234388"/>
  <p:tag name="KSO_WM_UNIT_LAYERLEVEL" val="1_1_1"/>
  <p:tag name="KSO_WM_TAG_VERSION" val="3.0"/>
  <p:tag name="KSO_WM_BEAUTIFY_FLAG" val="#wm#"/>
  <p:tag name="KSO_WM_DIAGRAM_GROUP_CODE" val="m1-1"/>
  <p:tag name="KSO_WM_UNIT_TYPE" val="m_h_i"/>
  <p:tag name="KSO_WM_UNIT_INDEX" val="1_3_2"/>
  <p:tag name="KSO_WM_DIAGRAM_VERSION" val="3"/>
  <p:tag name="KSO_WM_DIAGRAM_COLOR_TRICK" val="1"/>
  <p:tag name="KSO_WM_DIAGRAM_COLOR_TEXT_CAN_REMOVE" val="s"/>
  <p:tag name="KSO_WM_UNIT_FILL_TYPE" val="1"/>
  <p:tag name="KSO_WM_UNIT_FILL_FORE_SCHEMECOLOR_INDEX" val="5"/>
  <p:tag name="KSO_WM_UNIT_FILL_FORE_SCHEMECOLOR_INDEX_BRIGHTNESS" val="0.93"/>
  <p:tag name="KSO_WM_DIAGRAM_MAX_ITEMCNT" val="5"/>
  <p:tag name="KSO_WM_DIAGRAM_MIN_ITEMCNT" val="3"/>
  <p:tag name="KSO_WM_DIAGRAM_VIRTUALLY_FRAME" val="{&quot;height&quot;:324.1440124511719,&quot;left&quot;:-60.930030613696545,&quot;top&quot;:169.64645834134316,&quot;width&quot;:850.3969116210938}"/>
  <p:tag name="KSO_WM_DIAGRAM_COLOR_MATCH_VALUE" val="{&quot;shape&quot;:{&quot;fill&quot;:{&quot;solid&quot;:{&quot;brightness&quot;:0.9300000071525574,&quot;colorType&quot;:1,&quot;foreColorIndex&quot;:5,&quot;transparency&quot;:0},&quot;type&quot;:1},&quot;glow&quot;:{&quot;colorType&quot;:0},&quot;line&quot;:{&quot;type&quot;:0},&quot;shadow&quot;:{&quot;brightness&quot;:0,&quot;colorType&quot;:1,&quot;foreColorIndex&quot;:5,&quot;transparency&quot;:0.6000000238418579},&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20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4388_2*m_h_i*1_4_4"/>
  <p:tag name="KSO_WM_TEMPLATE_CATEGORY" val="diagram"/>
  <p:tag name="KSO_WM_TEMPLATE_INDEX" val="20234388"/>
  <p:tag name="KSO_WM_UNIT_LAYERLEVEL" val="1_1_1"/>
  <p:tag name="KSO_WM_TAG_VERSION" val="3.0"/>
  <p:tag name="KSO_WM_BEAUTIFY_FLAG" val="#wm#"/>
  <p:tag name="KSO_WM_DIAGRAM_GROUP_CODE" val="m1-1"/>
  <p:tag name="KSO_WM_UNIT_TYPE" val="m_h_i"/>
  <p:tag name="KSO_WM_UNIT_INDEX" val="1_4_4"/>
  <p:tag name="KSO_WM_DIAGRAM_VERSION" val="3"/>
  <p:tag name="KSO_WM_DIAGRAM_COLOR_TRICK" val="1"/>
  <p:tag name="KSO_WM_DIAGRAM_COLOR_TEXT_CAN_REMOVE" val="s"/>
  <p:tag name="KSO_WM_UNIT_FILL_TYPE" val="1"/>
  <p:tag name="KSO_WM_UNIT_FILL_FORE_SCHEMECOLOR_INDEX" val="5"/>
  <p:tag name="KSO_WM_UNIT_FILL_FORE_SCHEMECOLOR_INDEX_BRIGHTNESS" val="0"/>
  <p:tag name="KSO_WM_DIAGRAM_MAX_ITEMCNT" val="5"/>
  <p:tag name="KSO_WM_DIAGRAM_MIN_ITEMCNT" val="3"/>
  <p:tag name="KSO_WM_DIAGRAM_VIRTUALLY_FRAME" val="{&quot;height&quot;:324.1440124511719,&quot;left&quot;:-60.930030613696545,&quot;top&quot;:169.64645834134316,&quot;width&quot;:850.3969116210938}"/>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20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4388_2*m_h_i*1_4_2"/>
  <p:tag name="KSO_WM_TEMPLATE_CATEGORY" val="diagram"/>
  <p:tag name="KSO_WM_TEMPLATE_INDEX" val="20234388"/>
  <p:tag name="KSO_WM_UNIT_LAYERLEVEL" val="1_1_1"/>
  <p:tag name="KSO_WM_TAG_VERSION" val="3.0"/>
  <p:tag name="KSO_WM_BEAUTIFY_FLAG" val="#wm#"/>
  <p:tag name="KSO_WM_DIAGRAM_GROUP_CODE" val="m1-1"/>
  <p:tag name="KSO_WM_UNIT_TYPE" val="m_h_i"/>
  <p:tag name="KSO_WM_UNIT_INDEX" val="1_4_2"/>
  <p:tag name="KSO_WM_DIAGRAM_VERSION" val="3"/>
  <p:tag name="KSO_WM_DIAGRAM_COLOR_TRICK" val="1"/>
  <p:tag name="KSO_WM_DIAGRAM_COLOR_TEXT_CAN_REMOVE" val="s"/>
  <p:tag name="KSO_WM_UNIT_FILL_TYPE" val="1"/>
  <p:tag name="KSO_WM_UNIT_FILL_FORE_SCHEMECOLOR_INDEX" val="5"/>
  <p:tag name="KSO_WM_UNIT_FILL_FORE_SCHEMECOLOR_INDEX_BRIGHTNESS" val="0.93"/>
  <p:tag name="KSO_WM_DIAGRAM_MAX_ITEMCNT" val="5"/>
  <p:tag name="KSO_WM_DIAGRAM_MIN_ITEMCNT" val="3"/>
  <p:tag name="KSO_WM_DIAGRAM_VIRTUALLY_FRAME" val="{&quot;height&quot;:324.1440124511719,&quot;left&quot;:-60.930030613696545,&quot;top&quot;:169.64645834134316,&quot;width&quot;:850.3969116210938}"/>
  <p:tag name="KSO_WM_DIAGRAM_COLOR_MATCH_VALUE" val="{&quot;shape&quot;:{&quot;fill&quot;:{&quot;solid&quot;:{&quot;brightness&quot;:0.9300000071525574,&quot;colorType&quot;:1,&quot;foreColorIndex&quot;:5,&quot;transparency&quot;:0},&quot;type&quot;:1},&quot;glow&quot;:{&quot;colorType&quot;:0},&quot;line&quot;:{&quot;type&quot;:0},&quot;shadow&quot;:{&quot;brightness&quot;:0,&quot;colorType&quot;:1,&quot;foreColorIndex&quot;:5,&quot;transparency&quot;:0.6000000238418579},&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20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4388_2*m_h_f*1_2_1"/>
  <p:tag name="KSO_WM_TEMPLATE_CATEGORY" val="diagram"/>
  <p:tag name="KSO_WM_TEMPLATE_INDEX" val="20234388"/>
  <p:tag name="KSO_WM_UNIT_LAYERLEVEL" val="1_1_1"/>
  <p:tag name="KSO_WM_TAG_VERSION" val="3.0"/>
  <p:tag name="KSO_WM_BEAUTIFY_FLAG" val="#wm#"/>
  <p:tag name="KSO_WM_UNIT_SUBTYPE" val="a"/>
  <p:tag name="KSO_WM_UNIT_PRESET_TEXT_INDEX" val="0"/>
  <p:tag name="KSO_WM_UNIT_PRESET_TEXT_LEN" val="0"/>
  <p:tag name="KSO_WM_UNIT_NOCLEAR" val="0"/>
  <p:tag name="KSO_WM_UNIT_VALUE" val="14"/>
  <p:tag name="KSO_WM_DIAGRAM_GROUP_CODE" val="m1-1"/>
  <p:tag name="KSO_WM_UNIT_TYPE" val="m_h_f"/>
  <p:tag name="KSO_WM_UNIT_INDEX" val="1_2_1"/>
  <p:tag name="KSO_WM_DIAGRAM_VERSION" val="3"/>
  <p:tag name="KSO_WM_DIAGRAM_COLOR_TRICK" val="1"/>
  <p:tag name="KSO_WM_DIAGRAM_COLOR_TEXT_CAN_REMOVE" val="s"/>
  <p:tag name="KSO_WM_UNIT_PRESET_TEXT" val="单击此处添加&#10;具体文本"/>
  <p:tag name="KSO_WM_UNIT_TEXT_FILL_FORE_SCHEMECOLOR_INDEX" val="1"/>
  <p:tag name="KSO_WM_UNIT_TEXT_FILL_TYPE" val="1"/>
  <p:tag name="KSO_WM_DIAGRAM_MAX_ITEMCNT" val="5"/>
  <p:tag name="KSO_WM_DIAGRAM_MIN_ITEMCNT" val="3"/>
  <p:tag name="KSO_WM_DIAGRAM_VIRTUALLY_FRAME" val="{&quot;height&quot;:324.1440124511719,&quot;left&quot;:-60.930030613696545,&quot;top&quot;:169.64645834134316,&quot;width&quot;:850.3969116210938}"/>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21.xml><?xml version="1.0" encoding="utf-8"?>
<p:tagLst xmlns:p="http://schemas.openxmlformats.org/presentationml/2006/main">
  <p:tag name="KSO_WM_DIAGRAM_VERSION" val="3"/>
  <p:tag name="KSO_WM_DIAGRAM_COLOR_TRICK" val="1"/>
  <p:tag name="KSO_WM_DIAGRAM_COLOR_TEXT_CAN_REMOVE" val="n"/>
  <p:tag name="KSO_WM_UNIT_HIGHLIGHT" val="0"/>
  <p:tag name="KSO_WM_UNIT_COMPATIBLE" val="0"/>
  <p:tag name="KSO_WM_UNIT_DIAGRAM_ISNUMVISUAL" val="0"/>
  <p:tag name="KSO_WM_UNIT_DIAGRAM_ISREFERUNIT" val="0"/>
  <p:tag name="KSO_WM_DIAGRAM_GROUP_CODE" val="m1-1"/>
  <p:tag name="KSO_WM_UNIT_SUBTYPE" val="d"/>
  <p:tag name="KSO_WM_UNIT_TYPE" val="m_h_i"/>
  <p:tag name="KSO_WM_UNIT_INDEX" val="1_2_3"/>
  <p:tag name="KSO_WM_UNIT_ID" val="diagram20234873_1*m_h_i*1_2_3"/>
  <p:tag name="KSO_WM_TEMPLATE_CATEGORY" val="diagram"/>
  <p:tag name="KSO_WM_TEMPLATE_INDEX" val="20234873"/>
  <p:tag name="KSO_WM_UNIT_LAYERLEVEL" val="1_1_1"/>
  <p:tag name="KSO_WM_TAG_VERSION" val="3.0"/>
  <p:tag name="KSO_WM_BEAUTIFY_FLAG" val="#wm#"/>
  <p:tag name="KSO_WM_UNIT_PRESET_TEXT" val="02"/>
  <p:tag name="KSO_WM_UNIT_FILL_TYPE" val="3"/>
  <p:tag name="KSO_WM_UNIT_LINE_FORE_SCHEMECOLOR_INDEX" val="-2"/>
  <p:tag name="KSO_WM_UNIT_TEXT_FILL_FORE_SCHEMECOLOR_INDEX" val="1"/>
  <p:tag name="KSO_WM_UNIT_TEXT_FILL_TYPE" val="1"/>
  <p:tag name="KSO_WM_DIAGRAM_MAX_ITEMCNT" val="4"/>
  <p:tag name="KSO_WM_DIAGRAM_MIN_ITEMCNT" val="3"/>
  <p:tag name="KSO_WM_DIAGRAM_VIRTUALLY_FRAME" val="{&quot;height&quot;:505.95,&quot;left&quot;:-163.03248641847625,&quot;top&quot;:89.54385826771654,&quot;width&quot;:1043.9500122070312}"/>
  <p:tag name="KSO_WM_DIAGRAM_COLOR_MATCH_VALUE" val="{&quot;shape&quot;:{&quot;fill&quot;:{&quot;gradient&quot;:[{&quot;brightness&quot;:0,&quot;colorType&quot;:1,&quot;foreColorIndex&quot;:5,&quot;pos&quot;:0,&quot;transparency&quot;:0},{&quot;brightness&quot;:0,&quot;colorType&quot;:1,&quot;foreColorIndex&quot;:5,&quot;pos&quot;:1,&quot;transparency&quot;:0.30000001192092896}],&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2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4388_2*m_h_f*1_4_1"/>
  <p:tag name="KSO_WM_TEMPLATE_CATEGORY" val="diagram"/>
  <p:tag name="KSO_WM_TEMPLATE_INDEX" val="20234388"/>
  <p:tag name="KSO_WM_UNIT_LAYERLEVEL" val="1_1_1"/>
  <p:tag name="KSO_WM_TAG_VERSION" val="3.0"/>
  <p:tag name="KSO_WM_BEAUTIFY_FLAG" val="#wm#"/>
  <p:tag name="KSO_WM_UNIT_SUBTYPE" val="a"/>
  <p:tag name="KSO_WM_UNIT_PRESET_TEXT_INDEX" val="0"/>
  <p:tag name="KSO_WM_UNIT_PRESET_TEXT_LEN" val="0"/>
  <p:tag name="KSO_WM_UNIT_NOCLEAR" val="0"/>
  <p:tag name="KSO_WM_UNIT_VALUE" val="14"/>
  <p:tag name="KSO_WM_DIAGRAM_GROUP_CODE" val="m1-1"/>
  <p:tag name="KSO_WM_UNIT_TYPE" val="m_h_f"/>
  <p:tag name="KSO_WM_UNIT_INDEX" val="1_4_1"/>
  <p:tag name="KSO_WM_DIAGRAM_VERSION" val="3"/>
  <p:tag name="KSO_WM_DIAGRAM_COLOR_TRICK" val="1"/>
  <p:tag name="KSO_WM_DIAGRAM_COLOR_TEXT_CAN_REMOVE" val="s"/>
  <p:tag name="KSO_WM_UNIT_PRESET_TEXT" val="单击此处添加&#10;具体文本"/>
  <p:tag name="KSO_WM_UNIT_TEXT_FILL_FORE_SCHEMECOLOR_INDEX" val="1"/>
  <p:tag name="KSO_WM_UNIT_TEXT_FILL_TYPE" val="1"/>
  <p:tag name="KSO_WM_DIAGRAM_MAX_ITEMCNT" val="5"/>
  <p:tag name="KSO_WM_DIAGRAM_MIN_ITEMCNT" val="3"/>
  <p:tag name="KSO_WM_DIAGRAM_VIRTUALLY_FRAME" val="{&quot;height&quot;:324.1440124511719,&quot;left&quot;:-60.930030613696545,&quot;top&quot;:169.64645834134316,&quot;width&quot;:850.3969116210938}"/>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2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4388_2*m_h_f*1_3_1"/>
  <p:tag name="KSO_WM_TEMPLATE_CATEGORY" val="diagram"/>
  <p:tag name="KSO_WM_TEMPLATE_INDEX" val="20234388"/>
  <p:tag name="KSO_WM_UNIT_LAYERLEVEL" val="1_1_1"/>
  <p:tag name="KSO_WM_TAG_VERSION" val="3.0"/>
  <p:tag name="KSO_WM_BEAUTIFY_FLAG" val="#wm#"/>
  <p:tag name="KSO_WM_UNIT_SUBTYPE" val="a"/>
  <p:tag name="KSO_WM_UNIT_PRESET_TEXT_INDEX" val="0"/>
  <p:tag name="KSO_WM_UNIT_PRESET_TEXT_LEN" val="0"/>
  <p:tag name="KSO_WM_UNIT_NOCLEAR" val="0"/>
  <p:tag name="KSO_WM_UNIT_VALUE" val="14"/>
  <p:tag name="KSO_WM_DIAGRAM_GROUP_CODE" val="m1-1"/>
  <p:tag name="KSO_WM_UNIT_TYPE" val="m_h_f"/>
  <p:tag name="KSO_WM_UNIT_INDEX" val="1_3_1"/>
  <p:tag name="KSO_WM_DIAGRAM_VERSION" val="3"/>
  <p:tag name="KSO_WM_DIAGRAM_COLOR_TRICK" val="1"/>
  <p:tag name="KSO_WM_DIAGRAM_COLOR_TEXT_CAN_REMOVE" val="s"/>
  <p:tag name="KSO_WM_UNIT_PRESET_TEXT" val="单击此处添加&#10;具体文本"/>
  <p:tag name="KSO_WM_UNIT_TEXT_FILL_FORE_SCHEMECOLOR_INDEX" val="1"/>
  <p:tag name="KSO_WM_UNIT_TEXT_FILL_TYPE" val="1"/>
  <p:tag name="KSO_WM_DIAGRAM_MAX_ITEMCNT" val="5"/>
  <p:tag name="KSO_WM_DIAGRAM_MIN_ITEMCNT" val="3"/>
  <p:tag name="KSO_WM_DIAGRAM_VIRTUALLY_FRAME" val="{&quot;height&quot;:324.1440124511719,&quot;left&quot;:-60.930030613696545,&quot;top&quot;:169.64645834134316,&quot;width&quot;:850.3969116210938}"/>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2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4388_2*m_h_f*1_1_1"/>
  <p:tag name="KSO_WM_TEMPLATE_CATEGORY" val="diagram"/>
  <p:tag name="KSO_WM_TEMPLATE_INDEX" val="20234388"/>
  <p:tag name="KSO_WM_UNIT_LAYERLEVEL" val="1_1_1"/>
  <p:tag name="KSO_WM_TAG_VERSION" val="3.0"/>
  <p:tag name="KSO_WM_BEAUTIFY_FLAG" val="#wm#"/>
  <p:tag name="KSO_WM_UNIT_SUBTYPE" val="a"/>
  <p:tag name="KSO_WM_UNIT_PRESET_TEXT_INDEX" val="0"/>
  <p:tag name="KSO_WM_UNIT_PRESET_TEXT_LEN" val="0"/>
  <p:tag name="KSO_WM_UNIT_NOCLEAR" val="0"/>
  <p:tag name="KSO_WM_UNIT_VALUE" val="14"/>
  <p:tag name="KSO_WM_DIAGRAM_GROUP_CODE" val="m1-1"/>
  <p:tag name="KSO_WM_UNIT_TYPE" val="m_h_f"/>
  <p:tag name="KSO_WM_UNIT_INDEX" val="1_1_1"/>
  <p:tag name="KSO_WM_DIAGRAM_VERSION" val="3"/>
  <p:tag name="KSO_WM_DIAGRAM_COLOR_TRICK" val="1"/>
  <p:tag name="KSO_WM_DIAGRAM_COLOR_TEXT_CAN_REMOVE" val="s"/>
  <p:tag name="KSO_WM_UNIT_PRESET_TEXT" val="单击此处添加&#10;具体文本"/>
  <p:tag name="KSO_WM_UNIT_TEXT_FILL_FORE_SCHEMECOLOR_INDEX" val="1"/>
  <p:tag name="KSO_WM_UNIT_TEXT_FILL_TYPE" val="1"/>
  <p:tag name="KSO_WM_DIAGRAM_MAX_ITEMCNT" val="5"/>
  <p:tag name="KSO_WM_DIAGRAM_MIN_ITEMCNT" val="3"/>
  <p:tag name="KSO_WM_DIAGRAM_VIRTUALLY_FRAME" val="{&quot;height&quot;:324.1440124511719,&quot;left&quot;:-60.930030613696545,&quot;top&quot;:169.64645834134316,&quot;width&quot;:850.3969116210938}"/>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2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4388_2*m_h_x*1_2_1"/>
  <p:tag name="KSO_WM_TEMPLATE_CATEGORY" val="diagram"/>
  <p:tag name="KSO_WM_TEMPLATE_INDEX" val="20234388"/>
  <p:tag name="KSO_WM_UNIT_LAYERLEVEL" val="1_1_1"/>
  <p:tag name="KSO_WM_TAG_VERSION" val="3.0"/>
  <p:tag name="KSO_WM_BEAUTIFY_FLAG" val="#wm#"/>
  <p:tag name="KSO_WM_UNIT_VALUE" val="78*96"/>
  <p:tag name="KSO_WM_DIAGRAM_GROUP_CODE" val="m1-1"/>
  <p:tag name="KSO_WM_UNIT_TYPE" val="m_h_x"/>
  <p:tag name="KSO_WM_UNIT_INDEX" val="1_2_1"/>
  <p:tag name="KSO_WM_DIAGRAM_VERSION" val="3"/>
  <p:tag name="KSO_WM_DIAGRAM_COLOR_TRICK" val="1"/>
  <p:tag name="KSO_WM_DIAGRAM_COLOR_TEXT_CAN_REMOVE" val="s"/>
  <p:tag name="KSO_WM_UNIT_FILL_TYPE" val="1"/>
  <p:tag name="KSO_WM_UNIT_FILL_FORE_SCHEMECOLOR_INDEX" val="5"/>
  <p:tag name="KSO_WM_UNIT_FILL_FORE_SCHEMECOLOR_INDEX_BRIGHTNESS" val="0"/>
  <p:tag name="KSO_WM_DIAGRAM_MAX_ITEMCNT" val="5"/>
  <p:tag name="KSO_WM_DIAGRAM_MIN_ITEMCNT" val="3"/>
  <p:tag name="KSO_WM_DIAGRAM_VIRTUALLY_FRAME" val="{&quot;height&quot;:324.1440124511719,&quot;left&quot;:-60.930030613696545,&quot;top&quot;:169.64645834134316,&quot;width&quot;:850.3969116210938}"/>
  <p:tag name="KSO_WM_DIAGRAM_COLOR_MATCH_VALUE" val="{&quot;shape&quot;:{&quot;fill&quot;:{&quot;solid&quot;:{&quot;brightness&quot;:0,&quot;colorType&quot;:1,&quot;foreColorIndex&quot;:5,&quot;transparency&quot;:0},&quot;type&quot;:1},&quot;glow&quot;:{&quot;colorType&quot;:0},&quot;line&quot;:{&quot;type&quot;:0},&quot;shadow&quot;:{&quot;brightness&quot;:0,&quot;colorType&quot;:1,&quot;foreColorIndex&quot;:5,&quot;transparency&quot;:0.15000000596046448},&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2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4388_2*m_h_x*1_4_1"/>
  <p:tag name="KSO_WM_TEMPLATE_CATEGORY" val="diagram"/>
  <p:tag name="KSO_WM_TEMPLATE_INDEX" val="20234388"/>
  <p:tag name="KSO_WM_UNIT_LAYERLEVEL" val="1_1_1"/>
  <p:tag name="KSO_WM_TAG_VERSION" val="3.0"/>
  <p:tag name="KSO_WM_BEAUTIFY_FLAG" val="#wm#"/>
  <p:tag name="KSO_WM_UNIT_VALUE" val="95*87"/>
  <p:tag name="KSO_WM_DIAGRAM_GROUP_CODE" val="m1-1"/>
  <p:tag name="KSO_WM_UNIT_TYPE" val="m_h_x"/>
  <p:tag name="KSO_WM_UNIT_INDEX" val="1_4_1"/>
  <p:tag name="KSO_WM_DIAGRAM_VERSION" val="3"/>
  <p:tag name="KSO_WM_DIAGRAM_COLOR_TRICK" val="1"/>
  <p:tag name="KSO_WM_DIAGRAM_COLOR_TEXT_CAN_REMOVE" val="s"/>
  <p:tag name="KSO_WM_UNIT_FILL_TYPE" val="1"/>
  <p:tag name="KSO_WM_UNIT_FILL_FORE_SCHEMECOLOR_INDEX" val="5"/>
  <p:tag name="KSO_WM_UNIT_FILL_FORE_SCHEMECOLOR_INDEX_BRIGHTNESS" val="0"/>
  <p:tag name="KSO_WM_DIAGRAM_MAX_ITEMCNT" val="5"/>
  <p:tag name="KSO_WM_DIAGRAM_MIN_ITEMCNT" val="3"/>
  <p:tag name="KSO_WM_DIAGRAM_VIRTUALLY_FRAME" val="{&quot;height&quot;:324.1440124511719,&quot;left&quot;:-60.930030613696545,&quot;top&quot;:169.64645834134316,&quot;width&quot;:850.3969116210938}"/>
  <p:tag name="KSO_WM_DIAGRAM_COLOR_MATCH_VALUE" val="{&quot;shape&quot;:{&quot;fill&quot;:{&quot;solid&quot;:{&quot;brightness&quot;:0,&quot;colorType&quot;:1,&quot;foreColorIndex&quot;:5,&quot;transparency&quot;:0},&quot;type&quot;:1},&quot;glow&quot;:{&quot;colorType&quot;:0},&quot;line&quot;:{&quot;type&quot;:0},&quot;shadow&quot;:{&quot;brightness&quot;:0,&quot;colorType&quot;:1,&quot;foreColorIndex&quot;:5,&quot;transparency&quot;:0.15000000596046448},&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2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4388_2*m_h_x*1_3_1"/>
  <p:tag name="KSO_WM_TEMPLATE_CATEGORY" val="diagram"/>
  <p:tag name="KSO_WM_TEMPLATE_INDEX" val="20234388"/>
  <p:tag name="KSO_WM_UNIT_LAYERLEVEL" val="1_1_1"/>
  <p:tag name="KSO_WM_TAG_VERSION" val="3.0"/>
  <p:tag name="KSO_WM_BEAUTIFY_FLAG" val="#wm#"/>
  <p:tag name="KSO_WM_UNIT_VALUE" val="105*105"/>
  <p:tag name="KSO_WM_DIAGRAM_GROUP_CODE" val="m1-1"/>
  <p:tag name="KSO_WM_UNIT_TYPE" val="m_h_x"/>
  <p:tag name="KSO_WM_UNIT_INDEX" val="1_3_1"/>
  <p:tag name="KSO_WM_DIAGRAM_VERSION" val="3"/>
  <p:tag name="KSO_WM_DIAGRAM_COLOR_TRICK" val="1"/>
  <p:tag name="KSO_WM_DIAGRAM_COLOR_TEXT_CAN_REMOVE" val="s"/>
  <p:tag name="KSO_WM_UNIT_FILL_TYPE" val="1"/>
  <p:tag name="KSO_WM_UNIT_FILL_FORE_SCHEMECOLOR_INDEX" val="5"/>
  <p:tag name="KSO_WM_UNIT_FILL_FORE_SCHEMECOLOR_INDEX_BRIGHTNESS" val="0"/>
  <p:tag name="KSO_WM_DIAGRAM_MAX_ITEMCNT" val="5"/>
  <p:tag name="KSO_WM_DIAGRAM_MIN_ITEMCNT" val="3"/>
  <p:tag name="KSO_WM_DIAGRAM_VIRTUALLY_FRAME" val="{&quot;height&quot;:324.1440124511719,&quot;left&quot;:-60.930030613696545,&quot;top&quot;:169.64645834134316,&quot;width&quot;:850.3969116210938}"/>
  <p:tag name="KSO_WM_DIAGRAM_COLOR_MATCH_VALUE" val="{&quot;shape&quot;:{&quot;fill&quot;:{&quot;solid&quot;:{&quot;brightness&quot;:0,&quot;colorType&quot;:1,&quot;foreColorIndex&quot;:5,&quot;transparency&quot;:0},&quot;type&quot;:1},&quot;glow&quot;:{&quot;colorType&quot;:0},&quot;line&quot;:{&quot;type&quot;:0},&quot;shadow&quot;:{&quot;brightness&quot;:0,&quot;colorType&quot;:1,&quot;foreColorIndex&quot;:5,&quot;transparency&quot;:0.15000000596046448},&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2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4388_2*m_h_x*1_1_1"/>
  <p:tag name="KSO_WM_TEMPLATE_CATEGORY" val="diagram"/>
  <p:tag name="KSO_WM_TEMPLATE_INDEX" val="20234388"/>
  <p:tag name="KSO_WM_UNIT_LAYERLEVEL" val="1_1_1"/>
  <p:tag name="KSO_WM_TAG_VERSION" val="3.0"/>
  <p:tag name="KSO_WM_BEAUTIFY_FLAG" val="#wm#"/>
  <p:tag name="KSO_WM_UNIT_VALUE" val="96*96"/>
  <p:tag name="KSO_WM_DIAGRAM_GROUP_CODE" val="m1-1"/>
  <p:tag name="KSO_WM_UNIT_TYPE" val="m_h_x"/>
  <p:tag name="KSO_WM_UNIT_INDEX" val="1_1_1"/>
  <p:tag name="KSO_WM_DIAGRAM_VERSION" val="3"/>
  <p:tag name="KSO_WM_DIAGRAM_COLOR_TRICK" val="1"/>
  <p:tag name="KSO_WM_DIAGRAM_COLOR_TEXT_CAN_REMOVE" val="s"/>
  <p:tag name="KSO_WM_UNIT_FILL_TYPE" val="1"/>
  <p:tag name="KSO_WM_UNIT_FILL_FORE_SCHEMECOLOR_INDEX" val="5"/>
  <p:tag name="KSO_WM_UNIT_FILL_FORE_SCHEMECOLOR_INDEX_BRIGHTNESS" val="0"/>
  <p:tag name="KSO_WM_DIAGRAM_MAX_ITEMCNT" val="5"/>
  <p:tag name="KSO_WM_DIAGRAM_MIN_ITEMCNT" val="3"/>
  <p:tag name="KSO_WM_DIAGRAM_VIRTUALLY_FRAME" val="{&quot;height&quot;:324.1440124511719,&quot;left&quot;:-60.930030613696545,&quot;top&quot;:169.64645834134316,&quot;width&quot;:850.3969116210938}"/>
  <p:tag name="KSO_WM_DIAGRAM_COLOR_MATCH_VALUE" val="{&quot;shape&quot;:{&quot;fill&quot;:{&quot;solid&quot;:{&quot;brightness&quot;:0,&quot;colorType&quot;:1,&quot;foreColorIndex&quot;:5,&quot;transparency&quot;:0},&quot;type&quot;:1},&quot;glow&quot;:{&quot;colorType&quot;:0},&quot;line&quot;:{&quot;type&quot;:0},&quot;shadow&quot;:{&quot;brightness&quot;:0,&quot;colorType&quot;:1,&quot;foreColorIndex&quot;:5,&quot;transparency&quot;:0.15000000596046448},&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2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4388_2*m_h_i*1_1_1"/>
  <p:tag name="KSO_WM_TEMPLATE_CATEGORY" val="diagram"/>
  <p:tag name="KSO_WM_TEMPLATE_INDEX" val="20234388"/>
  <p:tag name="KSO_WM_UNIT_LAYERLEVEL" val="1_1_1"/>
  <p:tag name="KSO_WM_TAG_VERSION" val="3.0"/>
  <p:tag name="KSO_WM_BEAUTIFY_FLAG" val="#wm#"/>
  <p:tag name="KSO_WM_DIAGRAM_GROUP_CODE" val="m1-1"/>
  <p:tag name="KSO_WM_UNIT_SUBTYPE" val="d"/>
  <p:tag name="KSO_WM_UNIT_TYPE" val="m_h_i"/>
  <p:tag name="KSO_WM_UNIT_INDEX" val="1_1_1"/>
  <p:tag name="KSO_WM_DIAGRAM_VERSION" val="3"/>
  <p:tag name="KSO_WM_DIAGRAM_COLOR_TRICK" val="1"/>
  <p:tag name="KSO_WM_DIAGRAM_COLOR_TEXT_CAN_REMOVE" val="s"/>
  <p:tag name="KSO_WM_UNIT_PRESET_TEXT" val="01"/>
  <p:tag name="KSO_WM_UNIT_TEXT_FILL_FORE_SCHEMECOLOR_INDEX" val="1"/>
  <p:tag name="KSO_WM_UNIT_TEXT_FILL_TYPE" val="1"/>
  <p:tag name="KSO_WM_DIAGRAM_MAX_ITEMCNT" val="5"/>
  <p:tag name="KSO_WM_DIAGRAM_MIN_ITEMCNT" val="3"/>
  <p:tag name="KSO_WM_DIAGRAM_VIRTUALLY_FRAME" val="{&quot;height&quot;:324.1440124511719,&quot;left&quot;:-60.930030613696545,&quot;top&quot;:169.64645834134316,&quot;width&quot;:850.3969116210938}"/>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2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4388_2*m_h_i*1_2_1"/>
  <p:tag name="KSO_WM_TEMPLATE_CATEGORY" val="diagram"/>
  <p:tag name="KSO_WM_TEMPLATE_INDEX" val="20234388"/>
  <p:tag name="KSO_WM_UNIT_LAYERLEVEL" val="1_1_1"/>
  <p:tag name="KSO_WM_TAG_VERSION" val="3.0"/>
  <p:tag name="KSO_WM_BEAUTIFY_FLAG" val="#wm#"/>
  <p:tag name="KSO_WM_DIAGRAM_GROUP_CODE" val="m1-1"/>
  <p:tag name="KSO_WM_UNIT_SUBTYPE" val="d"/>
  <p:tag name="KSO_WM_UNIT_TYPE" val="m_h_i"/>
  <p:tag name="KSO_WM_UNIT_INDEX" val="1_2_1"/>
  <p:tag name="KSO_WM_DIAGRAM_VERSION" val="3"/>
  <p:tag name="KSO_WM_DIAGRAM_COLOR_TRICK" val="1"/>
  <p:tag name="KSO_WM_DIAGRAM_COLOR_TEXT_CAN_REMOVE" val="s"/>
  <p:tag name="KSO_WM_UNIT_PRESET_TEXT" val="02"/>
  <p:tag name="KSO_WM_UNIT_TEXT_FILL_FORE_SCHEMECOLOR_INDEX" val="1"/>
  <p:tag name="KSO_WM_UNIT_TEXT_FILL_TYPE" val="1"/>
  <p:tag name="KSO_WM_DIAGRAM_MAX_ITEMCNT" val="5"/>
  <p:tag name="KSO_WM_DIAGRAM_MIN_ITEMCNT" val="3"/>
  <p:tag name="KSO_WM_DIAGRAM_VIRTUALLY_FRAME" val="{&quot;height&quot;:324.1440124511719,&quot;left&quot;:-60.930030613696545,&quot;top&quot;:169.64645834134316,&quot;width&quot;:850.3969116210938}"/>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2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4388_2*m_h_i*1_3_1"/>
  <p:tag name="KSO_WM_TEMPLATE_CATEGORY" val="diagram"/>
  <p:tag name="KSO_WM_TEMPLATE_INDEX" val="20234388"/>
  <p:tag name="KSO_WM_UNIT_LAYERLEVEL" val="1_1_1"/>
  <p:tag name="KSO_WM_TAG_VERSION" val="3.0"/>
  <p:tag name="KSO_WM_BEAUTIFY_FLAG" val="#wm#"/>
  <p:tag name="KSO_WM_DIAGRAM_GROUP_CODE" val="m1-1"/>
  <p:tag name="KSO_WM_UNIT_SUBTYPE" val="d"/>
  <p:tag name="KSO_WM_UNIT_TYPE" val="m_h_i"/>
  <p:tag name="KSO_WM_UNIT_INDEX" val="1_3_1"/>
  <p:tag name="KSO_WM_DIAGRAM_VERSION" val="3"/>
  <p:tag name="KSO_WM_DIAGRAM_COLOR_TRICK" val="1"/>
  <p:tag name="KSO_WM_DIAGRAM_COLOR_TEXT_CAN_REMOVE" val="s"/>
  <p:tag name="KSO_WM_UNIT_PRESET_TEXT" val="03"/>
  <p:tag name="KSO_WM_UNIT_TEXT_FILL_FORE_SCHEMECOLOR_INDEX" val="1"/>
  <p:tag name="KSO_WM_UNIT_TEXT_FILL_TYPE" val="1"/>
  <p:tag name="KSO_WM_DIAGRAM_MAX_ITEMCNT" val="5"/>
  <p:tag name="KSO_WM_DIAGRAM_MIN_ITEMCNT" val="3"/>
  <p:tag name="KSO_WM_DIAGRAM_VIRTUALLY_FRAME" val="{&quot;height&quot;:324.1440124511719,&quot;left&quot;:-60.930030613696545,&quot;top&quot;:169.64645834134316,&quot;width&quot;:850.3969116210938}"/>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2_5"/>
  <p:tag name="KSO_WM_UNIT_ID" val="diagram20234873_1*m_h_i*1_2_5"/>
  <p:tag name="KSO_WM_TEMPLATE_CATEGORY" val="diagram"/>
  <p:tag name="KSO_WM_TEMPLATE_INDEX" val="20234873"/>
  <p:tag name="KSO_WM_UNIT_LAYERLEVEL" val="1_1_1"/>
  <p:tag name="KSO_WM_TAG_VERSION" val="3.0"/>
  <p:tag name="KSO_WM_DIAGRAM_VERSION" val="3"/>
  <p:tag name="KSO_WM_DIAGRAM_COLOR_TRICK" val="1"/>
  <p:tag name="KSO_WM_DIAGRAM_COLOR_TEXT_CAN_REMOVE" val="n"/>
  <p:tag name="KSO_WM_UNIT_FILL_TYPE" val="1"/>
  <p:tag name="KSO_WM_UNIT_FILL_FORE_SCHEMECOLOR_INDEX" val="5"/>
  <p:tag name="KSO_WM_UNIT_FILL_FORE_SCHEMECOLOR_INDEX_BRIGHTNESS" val="0"/>
  <p:tag name="KSO_WM_DIAGRAM_MAX_ITEMCNT" val="4"/>
  <p:tag name="KSO_WM_DIAGRAM_MIN_ITEMCNT" val="3"/>
  <p:tag name="KSO_WM_DIAGRAM_VIRTUALLY_FRAME" val="{&quot;height&quot;:505.95,&quot;left&quot;:-163.03248641847625,&quot;top&quot;:89.54385826771654,&quot;width&quot;:1043.9500122070312}"/>
  <p:tag name="KSO_WM_DIAGRAM_COLOR_MATCH_VALUE" val="{&quot;shape&quot;:{&quot;fill&quot;:{&quot;type&quot;:0},&quot;glow&quot;:{&quot;colorType&quot;:0},&quot;line&quot;:{&quot;solidLine&quot;:{&quot;brightness&quot;:0,&quot;colorType&quot;:2,&quot;rgb&quot;:&quot;#4a4a4a&quot;,&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DIAGRAM_USE_COLOR_VALUE" val="{&quot;color_scheme&quot;:1,&quot;color_type&quot;:1,&quot;theme_color_indexes&quot;:[5,6,5,6,5,6]}"/>
</p:tagLst>
</file>

<file path=ppt/tags/tag2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4388_2*m_h_i*1_4_1"/>
  <p:tag name="KSO_WM_TEMPLATE_CATEGORY" val="diagram"/>
  <p:tag name="KSO_WM_TEMPLATE_INDEX" val="20234388"/>
  <p:tag name="KSO_WM_UNIT_LAYERLEVEL" val="1_1_1"/>
  <p:tag name="KSO_WM_TAG_VERSION" val="3.0"/>
  <p:tag name="KSO_WM_BEAUTIFY_FLAG" val="#wm#"/>
  <p:tag name="KSO_WM_DIAGRAM_GROUP_CODE" val="m1-1"/>
  <p:tag name="KSO_WM_UNIT_SUBTYPE" val="d"/>
  <p:tag name="KSO_WM_UNIT_TYPE" val="m_h_i"/>
  <p:tag name="KSO_WM_UNIT_INDEX" val="1_4_1"/>
  <p:tag name="KSO_WM_DIAGRAM_VERSION" val="3"/>
  <p:tag name="KSO_WM_DIAGRAM_COLOR_TRICK" val="1"/>
  <p:tag name="KSO_WM_DIAGRAM_COLOR_TEXT_CAN_REMOVE" val="s"/>
  <p:tag name="KSO_WM_UNIT_PRESET_TEXT" val="04"/>
  <p:tag name="KSO_WM_UNIT_TEXT_FILL_FORE_SCHEMECOLOR_INDEX" val="1"/>
  <p:tag name="KSO_WM_UNIT_TEXT_FILL_TYPE" val="1"/>
  <p:tag name="KSO_WM_DIAGRAM_MAX_ITEMCNT" val="5"/>
  <p:tag name="KSO_WM_DIAGRAM_MIN_ITEMCNT" val="3"/>
  <p:tag name="KSO_WM_DIAGRAM_VIRTUALLY_FRAME" val="{&quot;height&quot;:324.1440124511719,&quot;left&quot;:-60.930030613696545,&quot;top&quot;:169.64645834134316,&quot;width&quot;:850.3969116210938}"/>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221.xml><?xml version="1.0" encoding="utf-8"?>
<p:tagLst xmlns:p="http://schemas.openxmlformats.org/presentationml/2006/main">
  <p:tag name="RESOURCE_RECORD_KEY" val="{&quot;70&quot;:[3327338,3327958,3312134,3326127]}"/>
</p:tagLst>
</file>

<file path=ppt/tags/tag222.xml><?xml version="1.0" encoding="utf-8"?>
<p:tagLst xmlns:p="http://schemas.openxmlformats.org/presentationml/2006/main">
  <p:tag name="RESOURCE_RECORD_KEY" val="{&quot;70&quot;:[3327338,3327958,3312134,3327334]}"/>
</p:tagLst>
</file>

<file path=ppt/tags/tag223.xml><?xml version="1.0" encoding="utf-8"?>
<p:tagLst xmlns:p="http://schemas.openxmlformats.org/presentationml/2006/main">
  <p:tag name="RESOURCE_RECORD_KEY" val="{&quot;70&quot;:[3327338,3327958,3312134,3327334]}"/>
</p:tagLst>
</file>

<file path=ppt/tags/tag224.xml><?xml version="1.0" encoding="utf-8"?>
<p:tagLst xmlns:p="http://schemas.openxmlformats.org/presentationml/2006/main">
  <p:tag name="RESOURCE_RECORD_KEY" val="{&quot;70&quot;:[3327338,3327958,3312134,3327334]}"/>
</p:tagLst>
</file>

<file path=ppt/tags/tag225.xml><?xml version="1.0" encoding="utf-8"?>
<p:tagLst xmlns:p="http://schemas.openxmlformats.org/presentationml/2006/main">
  <p:tag name="RESOURCE_RECORD_KEY" val="{&quot;70&quot;:[3327338,3327958,3312134,3327334]}"/>
</p:tagLst>
</file>

<file path=ppt/tags/tag226.xml><?xml version="1.0" encoding="utf-8"?>
<p:tagLst xmlns:p="http://schemas.openxmlformats.org/presentationml/2006/main">
  <p:tag name="RESOURCE_RECORD_KEY" val="{&quot;70&quot;:[3327338,3327958,3312134,3327334]}"/>
</p:tagLst>
</file>

<file path=ppt/tags/tag227.xml><?xml version="1.0" encoding="utf-8"?>
<p:tagLst xmlns:p="http://schemas.openxmlformats.org/presentationml/2006/main">
  <p:tag name="RESOURCE_RECORD_KEY" val="{&quot;70&quot;:[3327338,3327958,3312134,3327334]}"/>
</p:tagLst>
</file>

<file path=ppt/tags/tag228.xml><?xml version="1.0" encoding="utf-8"?>
<p:tagLst xmlns:p="http://schemas.openxmlformats.org/presentationml/2006/main">
  <p:tag name="RESOURCE_RECORD_KEY" val="{&quot;70&quot;:[3327338,3327958,3312134,3327334]}"/>
</p:tagLst>
</file>

<file path=ppt/tags/tag229.xml><?xml version="1.0" encoding="utf-8"?>
<p:tagLst xmlns:p="http://schemas.openxmlformats.org/presentationml/2006/main">
  <p:tag name="RESOURCE_RECORD_KEY" val="{&quot;70&quot;:[3327338,3327958,3312134,3327334]}"/>
</p:tagLst>
</file>

<file path=ppt/tags/tag23.xml><?xml version="1.0" encoding="utf-8"?>
<p:tagLst xmlns:p="http://schemas.openxmlformats.org/presentationml/2006/main">
  <p:tag name="KSO_WM_DIAGRAM_VERSION" val="3"/>
  <p:tag name="KSO_WM_DIAGRAM_COLOR_TRICK" val="1"/>
  <p:tag name="KSO_WM_DIAGRAM_COLOR_TEXT_CAN_REMOVE" val="n"/>
  <p:tag name="KSO_WM_UNIT_HIGHLIGHT" val="0"/>
  <p:tag name="KSO_WM_UNIT_COMPATIBLE" val="0"/>
  <p:tag name="KSO_WM_UNIT_DIAGRAM_ISNUMVISUAL" val="0"/>
  <p:tag name="KSO_WM_UNIT_DIAGRAM_ISREFERUNIT" val="0"/>
  <p:tag name="KSO_WM_DIAGRAM_GROUP_CODE" val="m1-1"/>
  <p:tag name="KSO_WM_UNIT_TYPE" val="m_h_i"/>
  <p:tag name="KSO_WM_UNIT_INDEX" val="1_2_4"/>
  <p:tag name="KSO_WM_UNIT_ID" val="diagram20234873_1*m_h_i*1_2_4"/>
  <p:tag name="KSO_WM_TEMPLATE_CATEGORY" val="diagram"/>
  <p:tag name="KSO_WM_TEMPLATE_INDEX" val="20234873"/>
  <p:tag name="KSO_WM_UNIT_LAYERLEVEL" val="1_1_1"/>
  <p:tag name="KSO_WM_TAG_VERSION" val="3.0"/>
  <p:tag name="KSO_WM_BEAUTIFY_FLAG" val="#wm#"/>
  <p:tag name="KSO_WM_UNIT_LINE_FORE_SCHEMECOLOR_INDEX" val="13"/>
  <p:tag name="KSO_WM_DIAGRAM_MAX_ITEMCNT" val="4"/>
  <p:tag name="KSO_WM_DIAGRAM_MIN_ITEMCNT" val="3"/>
  <p:tag name="KSO_WM_DIAGRAM_VIRTUALLY_FRAME" val="{&quot;height&quot;:505.95,&quot;left&quot;:-163.03248641847625,&quot;top&quot;:89.54385826771654,&quot;width&quot;:1043.9500122070312}"/>
  <p:tag name="KSO_WM_DIAGRAM_COLOR_MATCH_VALUE" val="{&quot;shape&quot;:{&quot;fill&quot;:{&quot;type&quot;:0},&quot;glow&quot;:{&quot;colorType&quot;:0},&quot;line&quot;:{&quot;solidLine&quot;:{&quot;brightness&quot;:0.25,&quot;colorType&quot;:1,&quot;foreColorIndex&quot;:13,&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230.xml><?xml version="1.0" encoding="utf-8"?>
<p:tagLst xmlns:p="http://schemas.openxmlformats.org/presentationml/2006/main">
  <p:tag name="KSO_WM_BEAUTIFY_FLAG" val=""/>
</p:tagLst>
</file>

<file path=ppt/tags/tag231.xml><?xml version="1.0" encoding="utf-8"?>
<p:tagLst xmlns:p="http://schemas.openxmlformats.org/presentationml/2006/main">
  <p:tag name="KSO_WM_BEAUTIFY_FLAG" val=""/>
</p:tagLst>
</file>

<file path=ppt/tags/tag2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6917_2*l_h_i*1_2_1"/>
  <p:tag name="KSO_WM_TEMPLATE_CATEGORY" val="diagram"/>
  <p:tag name="KSO_WM_TEMPLATE_INDEX" val="20236917"/>
  <p:tag name="KSO_WM_UNIT_LAYERLEVEL" val="1_1_1"/>
  <p:tag name="KSO_WM_TAG_VERSION" val="3.0"/>
  <p:tag name="KSO_WM_BEAUTIFY_FLAG" val="#wm#"/>
  <p:tag name="KSO_WM_DIAGRAM_GROUP_CODE" val="l1-1"/>
  <p:tag name="KSO_WM_UNIT_TYPE" val="l_h_i"/>
  <p:tag name="KSO_WM_UNIT_INDEX" val="1_2_1"/>
  <p:tag name="KSO_WM_DIAGRAM_VERSION" val="3"/>
  <p:tag name="KSO_WM_DIAGRAM_COLOR_TRICK" val="1"/>
  <p:tag name="KSO_WM_DIAGRAM_COLOR_TEXT_CAN_REMOVE" val="n"/>
  <p:tag name="KSO_WM_DIAGRAM_MAX_ITEMCNT" val="6"/>
  <p:tag name="KSO_WM_DIAGRAM_MIN_ITEMCNT" val="2"/>
  <p:tag name="KSO_WM_DIAGRAM_VIRTUALLY_FRAME" val="{&quot;height&quot;:260.04998779296875,&quot;left&quot;:13.09024254200681,&quot;top&quot;:173.4433525602085,&quot;width&quot;:692.4426263733615}"/>
  <p:tag name="KSO_WM_DIAGRAM_COLOR_MATCH_VALUE" val="{&quot;shape&quot;:{&quot;fill&quot;:{&quot;type&quot;:0},&quot;glow&quot;:{&quot;colorType&quot;:0},&quot;line&quot;:{&quot;gradient&quot;:[{&quot;brightness&quot;:0,&quot;colorType&quot;:1,&quot;foreColorIndex&quot;:5,&quot;pos&quot;:0,&quot;transparency&quot;:1},{&quot;brightness&quot;:0,&quot;colorType&quot;:1,&quot;foreColorIndex&quot;:5,&quot;pos&quot;:0.46799999475479126,&quot;transparency&quot;:0},{&quot;brightness&quot;:0,&quot;colorType&quot;:1,&quot;foreColorIndex&quot;:5,&quot;pos&quot;:1,&quot;transparency&quot;:1}],&quot;type&quot;:2},&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2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6917_2*l_h_i*1_3_1"/>
  <p:tag name="KSO_WM_TEMPLATE_CATEGORY" val="diagram"/>
  <p:tag name="KSO_WM_TEMPLATE_INDEX" val="20236917"/>
  <p:tag name="KSO_WM_UNIT_LAYERLEVEL" val="1_1_1"/>
  <p:tag name="KSO_WM_TAG_VERSION" val="3.0"/>
  <p:tag name="KSO_WM_BEAUTIFY_FLAG" val="#wm#"/>
  <p:tag name="KSO_WM_DIAGRAM_GROUP_CODE" val="l1-1"/>
  <p:tag name="KSO_WM_UNIT_TYPE" val="l_h_i"/>
  <p:tag name="KSO_WM_UNIT_INDEX" val="1_3_1"/>
  <p:tag name="KSO_WM_DIAGRAM_VERSION" val="3"/>
  <p:tag name="KSO_WM_DIAGRAM_COLOR_TRICK" val="1"/>
  <p:tag name="KSO_WM_DIAGRAM_COLOR_TEXT_CAN_REMOVE" val="n"/>
  <p:tag name="KSO_WM_DIAGRAM_MAX_ITEMCNT" val="6"/>
  <p:tag name="KSO_WM_DIAGRAM_MIN_ITEMCNT" val="2"/>
  <p:tag name="KSO_WM_DIAGRAM_VIRTUALLY_FRAME" val="{&quot;height&quot;:260.04998779296875,&quot;left&quot;:13.09024254200681,&quot;top&quot;:173.4433525602085,&quot;width&quot;:692.4426263733615}"/>
  <p:tag name="KSO_WM_DIAGRAM_COLOR_MATCH_VALUE" val="{&quot;shape&quot;:{&quot;fill&quot;:{&quot;type&quot;:0},&quot;glow&quot;:{&quot;colorType&quot;:0},&quot;line&quot;:{&quot;gradient&quot;:[{&quot;brightness&quot;:0,&quot;colorType&quot;:1,&quot;foreColorIndex&quot;:5,&quot;pos&quot;:0,&quot;transparency&quot;:1},{&quot;brightness&quot;:0,&quot;colorType&quot;:1,&quot;foreColorIndex&quot;:5,&quot;pos&quot;:0.46799999475479126,&quot;transparency&quot;:0},{&quot;brightness&quot;:0,&quot;colorType&quot;:1,&quot;foreColorIndex&quot;:5,&quot;pos&quot;:1,&quot;transparency&quot;:1}],&quot;type&quot;:2},&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2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6917_2*l_h_i*1_1_1"/>
  <p:tag name="KSO_WM_TEMPLATE_CATEGORY" val="diagram"/>
  <p:tag name="KSO_WM_TEMPLATE_INDEX" val="20236917"/>
  <p:tag name="KSO_WM_UNIT_LAYERLEVEL" val="1_1_1"/>
  <p:tag name="KSO_WM_TAG_VERSION" val="3.0"/>
  <p:tag name="KSO_WM_BEAUTIFY_FLAG" val="#wm#"/>
  <p:tag name="KSO_WM_DIAGRAM_GROUP_CODE" val="l1-1"/>
  <p:tag name="KSO_WM_UNIT_TYPE" val="l_h_i"/>
  <p:tag name="KSO_WM_UNIT_INDEX" val="1_1_1"/>
  <p:tag name="KSO_WM_DIAGRAM_VERSION" val="3"/>
  <p:tag name="KSO_WM_DIAGRAM_COLOR_TRICK" val="1"/>
  <p:tag name="KSO_WM_DIAGRAM_COLOR_TEXT_CAN_REMOVE" val="n"/>
  <p:tag name="KSO_WM_DIAGRAM_MAX_ITEMCNT" val="6"/>
  <p:tag name="KSO_WM_DIAGRAM_MIN_ITEMCNT" val="2"/>
  <p:tag name="KSO_WM_DIAGRAM_VIRTUALLY_FRAME" val="{&quot;height&quot;:260.04998779296875,&quot;left&quot;:13.09024254200681,&quot;top&quot;:173.4433525602085,&quot;width&quot;:692.4426263733615}"/>
  <p:tag name="KSO_WM_DIAGRAM_COLOR_MATCH_VALUE" val="{&quot;shape&quot;:{&quot;fill&quot;:{&quot;type&quot;:0},&quot;glow&quot;:{&quot;colorType&quot;:0},&quot;line&quot;:{&quot;gradient&quot;:[{&quot;brightness&quot;:0,&quot;colorType&quot;:1,&quot;foreColorIndex&quot;:5,&quot;pos&quot;:0,&quot;transparency&quot;:1},{&quot;brightness&quot;:0,&quot;colorType&quot;:1,&quot;foreColorIndex&quot;:5,&quot;pos&quot;:0.46799999475479126,&quot;transparency&quot;:0},{&quot;brightness&quot;:0,&quot;colorType&quot;:1,&quot;foreColorIndex&quot;:5,&quot;pos&quot;:1,&quot;transparency&quot;:1}],&quot;type&quot;:2},&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2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6917_2*l_i*1_1"/>
  <p:tag name="KSO_WM_TEMPLATE_CATEGORY" val="diagram"/>
  <p:tag name="KSO_WM_TEMPLATE_INDEX" val="20236917"/>
  <p:tag name="KSO_WM_UNIT_LAYERLEVEL" val="1_1"/>
  <p:tag name="KSO_WM_TAG_VERSION" val="3.0"/>
  <p:tag name="KSO_WM_BEAUTIFY_FLAG" val="#wm#"/>
  <p:tag name="KSO_WM_DIAGRAM_GROUP_CODE" val="l1-1"/>
  <p:tag name="KSO_WM_UNIT_TYPE" val="l_i"/>
  <p:tag name="KSO_WM_UNIT_INDEX" val="1_1"/>
  <p:tag name="KSO_WM_DIAGRAM_VERSION" val="3"/>
  <p:tag name="KSO_WM_DIAGRAM_COLOR_TRICK" val="1"/>
  <p:tag name="KSO_WM_DIAGRAM_COLOR_TEXT_CAN_REMOVE" val="n"/>
  <p:tag name="KSO_WM_DIAGRAM_MAX_ITEMCNT" val="6"/>
  <p:tag name="KSO_WM_DIAGRAM_MIN_ITEMCNT" val="2"/>
  <p:tag name="KSO_WM_DIAGRAM_VIRTUALLY_FRAME" val="{&quot;height&quot;:260.04998779296875,&quot;left&quot;:13.09024254200681,&quot;top&quot;:173.4433525602085,&quot;width&quot;:692.4426263733615}"/>
  <p:tag name="KSO_WM_DIAGRAM_COLOR_MATCH_VALUE" val="{&quot;shape&quot;:{&quot;fill&quot;:{&quot;type&quot;:0},&quot;glow&quot;:{&quot;colorType&quot;:0},&quot;line&quot;:{&quot;solidLine&quot;:{&quot;brightness&quot;:0,&quot;colorType&quot;:1,&quot;foreColorIndex&quot;:5,&quot;transparency&quot;:0},&quot;type&quot;:1},&quot;shadow&quot;:{&quot;colorType&quot;:0},&quot;threeD&quot;:{&quot;curvedSurface&quot;:{&quot;brightness&quot;:0,&quot;colorType&quot;:2,&quot;rgb&quot;:&quot;#000000&quot;},&quot;depth&quot;:{&quot;colorType&quot;:0}}},&quot;text&quot;:{&quot;fill&quot;:{},&quot;glow&quot;:{},&quot;line&quot;:{},&quot;shadow&quot;:{},&quot;threeD&quot;:{}}}"/>
  <p:tag name="KSO_WM_UNIT_LINE_FORE_SCHEMECOLOR_INDEX" val="5"/>
  <p:tag name="KSO_WM_DIAGRAM_USE_COLOR_VALUE" val="{&quot;color_scheme&quot;:1,&quot;color_type&quot;:1,&quot;theme_color_indexes&quot;:[5,6,5,6,5,6]}"/>
</p:tagLst>
</file>

<file path=ppt/tags/tag2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6917_2*l_i*1_2"/>
  <p:tag name="KSO_WM_TEMPLATE_CATEGORY" val="diagram"/>
  <p:tag name="KSO_WM_TEMPLATE_INDEX" val="20236917"/>
  <p:tag name="KSO_WM_UNIT_LAYERLEVEL" val="1_1"/>
  <p:tag name="KSO_WM_TAG_VERSION" val="3.0"/>
  <p:tag name="KSO_WM_BEAUTIFY_FLAG" val="#wm#"/>
  <p:tag name="KSO_WM_DIAGRAM_GROUP_CODE" val="l1-1"/>
  <p:tag name="KSO_WM_UNIT_TYPE" val="l_i"/>
  <p:tag name="KSO_WM_UNIT_INDEX" val="1_2"/>
  <p:tag name="KSO_WM_DIAGRAM_VERSION" val="3"/>
  <p:tag name="KSO_WM_DIAGRAM_COLOR_TRICK" val="1"/>
  <p:tag name="KSO_WM_DIAGRAM_COLOR_TEXT_CAN_REMOVE" val="n"/>
  <p:tag name="KSO_WM_DIAGRAM_MAX_ITEMCNT" val="6"/>
  <p:tag name="KSO_WM_DIAGRAM_MIN_ITEMCNT" val="2"/>
  <p:tag name="KSO_WM_DIAGRAM_VIRTUALLY_FRAME" val="{&quot;height&quot;:260.04998779296875,&quot;left&quot;:13.09024254200681,&quot;top&quot;:173.4433525602085,&quot;width&quot;:692.4426263733615}"/>
  <p:tag name="KSO_WM_DIAGRAM_COLOR_MATCH_VALUE" val="{&quot;shape&quot;:{&quot;fill&quot;:{&quot;gradient&quot;:[{&quot;brightness&quot;:0.6000000238418579,&quot;colorType&quot;:1,&quot;foreColorIndex&quot;:5,&quot;pos&quot;:0.11999999731779099,&quot;transparency&quot;:0},{&quot;brightness&quot;:0,&quot;colorType&quot;:1,&quot;foreColorIndex&quot;:5,&quot;pos&quot;:0.33000001311302185,&quot;transparency&quot;:0},{&quot;brightness&quot;:-0.25,&quot;colorType&quot;:1,&quot;foreColorIndex&quot;:5,&quot;pos&quot;:0.7099999785423279,&quot;transparency&quot;:0}],&quot;type&quot;:3},&quot;glow&quot;:{&quot;colorType&quot;:0},&quot;line&quot;:{&quot;type&quot;:0},&quot;shadow&quot;:{&quot;brightness&quot;:0,&quot;colorType&quot;:1,&quot;foreColorIndex&quot;:5,&quot;transparency&quot;:0.8500000238418579},&quot;threeD&quot;:{&quot;curvedSurface&quot;:{&quot;brightness&quot;:0,&quot;colorType&quot;:2,&quot;rgb&quot;:&quot;#000000&quot;},&quot;depth&quot;:{&quot;colorType&quot;:0}}},&quot;text&quot;:{&quot;fill&quot;:{&quot;solid&quot;:{&quot;brightness&quot;:0,&quot;colorType&quot;:2,&quot;rgb&quot;:&quot;#000000&quot;,&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5,6,5,6,5,6]}"/>
</p:tagLst>
</file>

<file path=ppt/tags/tag2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6917_2*l_i*1_3"/>
  <p:tag name="KSO_WM_TEMPLATE_CATEGORY" val="diagram"/>
  <p:tag name="KSO_WM_TEMPLATE_INDEX" val="20236917"/>
  <p:tag name="KSO_WM_UNIT_LAYERLEVEL" val="1_1"/>
  <p:tag name="KSO_WM_TAG_VERSION" val="3.0"/>
  <p:tag name="KSO_WM_BEAUTIFY_FLAG" val="#wm#"/>
  <p:tag name="KSO_WM_DIAGRAM_GROUP_CODE" val="l1-1"/>
  <p:tag name="KSO_WM_UNIT_TYPE" val="l_i"/>
  <p:tag name="KSO_WM_UNIT_INDEX" val="1_3"/>
  <p:tag name="KSO_WM_DIAGRAM_VERSION" val="3"/>
  <p:tag name="KSO_WM_DIAGRAM_COLOR_TRICK" val="1"/>
  <p:tag name="KSO_WM_DIAGRAM_COLOR_TEXT_CAN_REMOVE" val="n"/>
  <p:tag name="KSO_WM_DIAGRAM_MAX_ITEMCNT" val="6"/>
  <p:tag name="KSO_WM_DIAGRAM_MIN_ITEMCNT" val="2"/>
  <p:tag name="KSO_WM_DIAGRAM_VIRTUALLY_FRAME" val="{&quot;height&quot;:260.04998779296875,&quot;left&quot;:13.09024254200681,&quot;top&quot;:173.4433525602085,&quot;width&quot;:692.4426263733615}"/>
  <p:tag name="KSO_WM_DIAGRAM_COLOR_MATCH_VALUE" val="{&quot;shape&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000000&quot;,&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2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6917_2*l_x*1_4"/>
  <p:tag name="KSO_WM_TEMPLATE_CATEGORY" val="diagram"/>
  <p:tag name="KSO_WM_TEMPLATE_INDEX" val="20236917"/>
  <p:tag name="KSO_WM_UNIT_LAYERLEVEL" val="1_1"/>
  <p:tag name="KSO_WM_TAG_VERSION" val="3.0"/>
  <p:tag name="KSO_WM_BEAUTIFY_FLAG" val="#wm#"/>
  <p:tag name="KSO_WM_DIAGRAM_GROUP_CODE" val="l1-1"/>
  <p:tag name="KSO_WM_UNIT_TYPE" val="l_x"/>
  <p:tag name="KSO_WM_UNIT_INDEX" val="1_4"/>
  <p:tag name="KSO_WM_DIAGRAM_VERSION" val="3"/>
  <p:tag name="KSO_WM_DIAGRAM_COLOR_TRICK" val="1"/>
  <p:tag name="KSO_WM_DIAGRAM_COLOR_TEXT_CAN_REMOVE" val="n"/>
  <p:tag name="KSO_WM_DIAGRAM_MAX_ITEMCNT" val="6"/>
  <p:tag name="KSO_WM_DIAGRAM_MIN_ITEMCNT" val="2"/>
  <p:tag name="KSO_WM_DIAGRAM_VIRTUALLY_FRAME" val="{&quot;height&quot;:260.04998779296875,&quot;left&quot;:13.09024254200681,&quot;top&quot;:173.4433525602085,&quot;width&quot;:692.4426263733615}"/>
  <p:tag name="KSO_WM_DIAGRAM_COLOR_MATCH_VALUE" val="{&quot;shape&quot;:{&quot;fill&quot;:{&quot;gradient&quot;:[{&quot;brightness&quot;:0,&quot;colorType&quot;:1,&quot;foreColorIndex&quot;:5,&quot;pos&quot;:0.6299999952316284,&quot;transparency&quot;:0},{&quot;brightness&quot;:0.4000000059604645,&quot;colorType&quot;:1,&quot;foreColorIndex&quot;:5,&quot;pos&quot;:0,&quot;transparency&quot;:0},{&quot;brightness&quot;:-0.25,&quot;colorType&quot;:1,&quot;foreColorIndex&quot;:5,&quot;pos&quot;:0.9999899864196777,&quot;transparency&quot;:0}],&quot;type&quot;:3},&quot;glow&quot;:{&quot;colorType&quot;:0},&quot;line&quot;:{&quot;type&quot;:0},&quot;shadow&quot;:{&quot;brightness&quot;:-0.25,&quot;colorType&quot;:1,&quot;foreColorIndex&quot;:5,&quot;transparency&quot;:0.6000000238418579},&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UNIT_VALUE" val="69*79"/>
  <p:tag name="KSO_WM_DIAGRAM_USE_COLOR_VALUE" val="{&quot;color_scheme&quot;:1,&quot;color_type&quot;:1,&quot;theme_color_indexes&quot;:[5,6,5,6,5,6]}"/>
</p:tagLst>
</file>

<file path=ppt/tags/tag239.xml><?xml version="1.0" encoding="utf-8"?>
<p:tagLst xmlns:p="http://schemas.openxmlformats.org/presentationml/2006/main">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UNIT_TYPE" val="l_h_a"/>
  <p:tag name="KSO_WM_UNIT_INDEX" val="1_3_1"/>
  <p:tag name="KSO_WM_UNIT_ID" val="diagram20236917_2*l_h_a*1_3_1"/>
  <p:tag name="KSO_WM_TEMPLATE_CATEGORY" val="diagram"/>
  <p:tag name="KSO_WM_TEMPLATE_INDEX" val="20236917"/>
  <p:tag name="KSO_WM_UNIT_LAYERLEVEL" val="1_1_1"/>
  <p:tag name="KSO_WM_TAG_VERSION" val="3.0"/>
  <p:tag name="KSO_WM_BEAUTIFY_FLAG" val="#wm#"/>
  <p:tag name="KSO_WM_UNIT_TEXT_FILL_FORE_SCHEMECOLOR_INDEX_BRIGHTNESS" val="0.15"/>
  <p:tag name="KSO_WM_DIAGRAM_GROUP_CODE" val="l1-1"/>
  <p:tag name="KSO_WM_DIAGRAM_VERSION" val="3"/>
  <p:tag name="KSO_WM_DIAGRAM_COLOR_TRICK" val="1"/>
  <p:tag name="KSO_WM_DIAGRAM_COLOR_TEXT_CAN_REMOVE" val="n"/>
  <p:tag name="KSO_WM_DIAGRAM_MAX_ITEMCNT" val="6"/>
  <p:tag name="KSO_WM_DIAGRAM_MIN_ITEMCNT" val="2"/>
  <p:tag name="KSO_WM_DIAGRAM_VIRTUALLY_FRAME" val="{&quot;height&quot;:260.04998779296875,&quot;left&quot;:13.09024254200681,&quot;top&quot;:173.4433525602085,&quot;width&quot;:692.442626373361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gradient&quot;:[{&quot;brightness&quot;:0,&quot;colorType&quot;:1,&quot;foreColorIndex&quot;:5,&quot;pos&quot;:0.36000001430511475,&quot;transparency&quot;:0},{&quot;brightness&quot;:-0.25,&quot;colorType&quot;:1,&quot;foreColorIndex&quot;:5,&quot;pos&quot;:0.9999899864196777,&quot;transparency&quot;:0}],&quot;type&quot;:3},&quot;glow&quot;:{&quot;colorType&quot;:0},&quot;line&quot;:{&quot;type&quot;:0},&quot;shadow&quot;:{&quot;colorType&quot;:0},&quot;threeD&quot;:{&quot;curvedSurface&quot;:{&quot;brightness&quot;:0,&quot;colorType&quot;:2,&quot;rgb&quot;:&quot;#000000&quot;},&quot;depth&quot;:{&quot;colorType&quot;:0}}}}"/>
  <p:tag name="KSO_WM_UNIT_PRESET_TEXT" val="添加标题"/>
  <p:tag name="KSO_WM_UNIT_TEXT_FILL_FORE_SCHEMECOLOR_INDEX" val="3"/>
  <p:tag name="KSO_WM_UNIT_TEXT_FILL_TYPE" val="3"/>
  <p:tag name="KSO_WM_DIAGRAM_USE_COLOR_VALUE" val="{&quot;color_scheme&quot;:1,&quot;color_type&quot;:1,&quot;theme_color_indexes&quot;:[5,6,5,6,5,6]}"/>
</p:tagLst>
</file>

<file path=ppt/tags/tag24.xml><?xml version="1.0" encoding="utf-8"?>
<p:tagLst xmlns:p="http://schemas.openxmlformats.org/presentationml/2006/main">
  <p:tag name="KSO_WM_DIAGRAM_VERSION" val="3"/>
  <p:tag name="KSO_WM_DIAGRAM_COLOR_TRICK" val="1"/>
  <p:tag name="KSO_WM_DIAGRAM_COLOR_TEXT_CAN_REMOVE" val="n"/>
  <p:tag name="KSO_WM_UNIT_HIGHLIGHT" val="0"/>
  <p:tag name="KSO_WM_UNIT_COMPATIBLE" val="0"/>
  <p:tag name="KSO_WM_UNIT_DIAGRAM_ISNUMVISUAL" val="0"/>
  <p:tag name="KSO_WM_UNIT_DIAGRAM_ISREFERUNIT" val="0"/>
  <p:tag name="KSO_WM_DIAGRAM_GROUP_CODE" val="m1-1"/>
  <p:tag name="KSO_WM_UNIT_TYPE" val="m_h_i"/>
  <p:tag name="KSO_WM_UNIT_INDEX" val="1_3_2"/>
  <p:tag name="KSO_WM_UNIT_ID" val="diagram20234873_1*m_h_i*1_3_2"/>
  <p:tag name="KSO_WM_TEMPLATE_CATEGORY" val="diagram"/>
  <p:tag name="KSO_WM_TEMPLATE_INDEX" val="20234873"/>
  <p:tag name="KSO_WM_UNIT_LAYERLEVEL" val="1_1_1"/>
  <p:tag name="KSO_WM_TAG_VERSION" val="3.0"/>
  <p:tag name="KSO_WM_BEAUTIFY_FLAG" val="#wm#"/>
  <p:tag name="KSO_WM_UNIT_LINE_FORE_SCHEMECOLOR_INDEX" val="5"/>
  <p:tag name="KSO_WM_DIAGRAM_MAX_ITEMCNT" val="4"/>
  <p:tag name="KSO_WM_DIAGRAM_MIN_ITEMCNT" val="3"/>
  <p:tag name="KSO_WM_DIAGRAM_VIRTUALLY_FRAME" val="{&quot;height&quot;:505.95,&quot;left&quot;:-163.03248641847625,&quot;top&quot;:89.54385826771654,&quot;width&quot;:1043.9500122070312}"/>
  <p:tag name="KSO_WM_DIAGRAM_COLOR_MATCH_VALUE" val="{&quot;shape&quot;:{&quot;fill&quot;:{&quot;type&quot;:0},&quot;glow&quot;:{&quot;colorType&quot;:0},&quot;line&quot;:{&quot;solidLine&quot;:{&quot;brightness&quot;:0,&quot;colorType&quot;:1,&quot;foreColorIndex&quot;:5,&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240.xml><?xml version="1.0" encoding="utf-8"?>
<p:tagLst xmlns:p="http://schemas.openxmlformats.org/presentationml/2006/main">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UNIT_TYPE" val="l_h_a"/>
  <p:tag name="KSO_WM_UNIT_INDEX" val="1_1_1"/>
  <p:tag name="KSO_WM_UNIT_ID" val="diagram20236917_2*l_h_a*1_1_1"/>
  <p:tag name="KSO_WM_TEMPLATE_CATEGORY" val="diagram"/>
  <p:tag name="KSO_WM_TEMPLATE_INDEX" val="20236917"/>
  <p:tag name="KSO_WM_UNIT_LAYERLEVEL" val="1_1_1"/>
  <p:tag name="KSO_WM_TAG_VERSION" val="3.0"/>
  <p:tag name="KSO_WM_BEAUTIFY_FLAG" val="#wm#"/>
  <p:tag name="KSO_WM_UNIT_TEXT_FILL_FORE_SCHEMECOLOR_INDEX_BRIGHTNESS" val="0.15"/>
  <p:tag name="KSO_WM_DIAGRAM_GROUP_CODE" val="l1-1"/>
  <p:tag name="KSO_WM_DIAGRAM_VERSION" val="3"/>
  <p:tag name="KSO_WM_DIAGRAM_COLOR_TRICK" val="1"/>
  <p:tag name="KSO_WM_DIAGRAM_COLOR_TEXT_CAN_REMOVE" val="n"/>
  <p:tag name="KSO_WM_DIAGRAM_MAX_ITEMCNT" val="6"/>
  <p:tag name="KSO_WM_DIAGRAM_MIN_ITEMCNT" val="2"/>
  <p:tag name="KSO_WM_DIAGRAM_VIRTUALLY_FRAME" val="{&quot;height&quot;:260.04998779296875,&quot;left&quot;:13.09024254200681,&quot;top&quot;:173.4433525602085,&quot;width&quot;:692.442626373361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gradient&quot;:[{&quot;brightness&quot;:0,&quot;colorType&quot;:1,&quot;foreColorIndex&quot;:5,&quot;pos&quot;:0.36000001430511475,&quot;transparency&quot;:0},{&quot;brightness&quot;:-0.25,&quot;colorType&quot;:1,&quot;foreColorIndex&quot;:5,&quot;pos&quot;:0.9999899864196777,&quot;transparency&quot;:0}],&quot;type&quot;:3},&quot;glow&quot;:{&quot;colorType&quot;:0},&quot;line&quot;:{&quot;type&quot;:0},&quot;shadow&quot;:{&quot;colorType&quot;:0},&quot;threeD&quot;:{&quot;curvedSurface&quot;:{&quot;brightness&quot;:0,&quot;colorType&quot;:2,&quot;rgb&quot;:&quot;#000000&quot;},&quot;depth&quot;:{&quot;colorType&quot;:0}}}}"/>
  <p:tag name="KSO_WM_UNIT_PRESET_TEXT" val="添加标题"/>
  <p:tag name="KSO_WM_UNIT_TEXT_FILL_FORE_SCHEMECOLOR_INDEX" val="3"/>
  <p:tag name="KSO_WM_UNIT_TEXT_FILL_TYPE" val="3"/>
  <p:tag name="KSO_WM_DIAGRAM_USE_COLOR_VALUE" val="{&quot;color_scheme&quot;:1,&quot;color_type&quot;:1,&quot;theme_color_indexes&quot;:[5,6,5,6,5,6]}"/>
</p:tagLst>
</file>

<file path=ppt/tags/tag241.xml><?xml version="1.0" encoding="utf-8"?>
<p:tagLst xmlns:p="http://schemas.openxmlformats.org/presentationml/2006/main">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UNIT_TYPE" val="l_h_a"/>
  <p:tag name="KSO_WM_UNIT_INDEX" val="1_2_1"/>
  <p:tag name="KSO_WM_UNIT_ID" val="diagram20236917_2*l_h_a*1_2_1"/>
  <p:tag name="KSO_WM_TEMPLATE_CATEGORY" val="diagram"/>
  <p:tag name="KSO_WM_TEMPLATE_INDEX" val="20236917"/>
  <p:tag name="KSO_WM_UNIT_LAYERLEVEL" val="1_1_1"/>
  <p:tag name="KSO_WM_TAG_VERSION" val="3.0"/>
  <p:tag name="KSO_WM_BEAUTIFY_FLAG" val="#wm#"/>
  <p:tag name="KSO_WM_UNIT_TEXT_FILL_FORE_SCHEMECOLOR_INDEX_BRIGHTNESS" val="0.15"/>
  <p:tag name="KSO_WM_DIAGRAM_GROUP_CODE" val="l1-1"/>
  <p:tag name="KSO_WM_DIAGRAM_VERSION" val="3"/>
  <p:tag name="KSO_WM_DIAGRAM_COLOR_TRICK" val="1"/>
  <p:tag name="KSO_WM_DIAGRAM_COLOR_TEXT_CAN_REMOVE" val="n"/>
  <p:tag name="KSO_WM_DIAGRAM_MAX_ITEMCNT" val="6"/>
  <p:tag name="KSO_WM_DIAGRAM_MIN_ITEMCNT" val="2"/>
  <p:tag name="KSO_WM_DIAGRAM_VIRTUALLY_FRAME" val="{&quot;height&quot;:260.04998779296875,&quot;left&quot;:13.09024254200681,&quot;top&quot;:173.4433525602085,&quot;width&quot;:692.442626373361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gradient&quot;:[{&quot;brightness&quot;:0,&quot;colorType&quot;:1,&quot;foreColorIndex&quot;:5,&quot;pos&quot;:0.36000001430511475,&quot;transparency&quot;:0},{&quot;brightness&quot;:-0.25,&quot;colorType&quot;:1,&quot;foreColorIndex&quot;:5,&quot;pos&quot;:0.9999899864196777,&quot;transparency&quot;:0}],&quot;type&quot;:3},&quot;glow&quot;:{&quot;colorType&quot;:0},&quot;line&quot;:{&quot;type&quot;:0},&quot;shadow&quot;:{&quot;colorType&quot;:0},&quot;threeD&quot;:{&quot;curvedSurface&quot;:{&quot;brightness&quot;:0,&quot;colorType&quot;:2,&quot;rgb&quot;:&quot;#000000&quot;},&quot;depth&quot;:{&quot;colorType&quot;:0}}}}"/>
  <p:tag name="KSO_WM_UNIT_PRESET_TEXT" val="添加标题"/>
  <p:tag name="KSO_WM_UNIT_TEXT_FILL_FORE_SCHEMECOLOR_INDEX" val="3"/>
  <p:tag name="KSO_WM_UNIT_TEXT_FILL_TYPE" val="3"/>
  <p:tag name="KSO_WM_DIAGRAM_USE_COLOR_VALUE" val="{&quot;color_scheme&quot;:1,&quot;color_type&quot;:1,&quot;theme_color_indexes&quot;:[5,6,5,6,5,6]}"/>
</p:tagLst>
</file>

<file path=ppt/tags/tag2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6917_2*l_i*1_4"/>
  <p:tag name="KSO_WM_TEMPLATE_CATEGORY" val="diagram"/>
  <p:tag name="KSO_WM_TEMPLATE_INDEX" val="20236917"/>
  <p:tag name="KSO_WM_UNIT_LAYERLEVEL" val="1_1"/>
  <p:tag name="KSO_WM_TAG_VERSION" val="3.0"/>
  <p:tag name="KSO_WM_BEAUTIFY_FLAG" val="#wm#"/>
  <p:tag name="KSO_WM_DIAGRAM_GROUP_CODE" val="l1-1"/>
  <p:tag name="KSO_WM_UNIT_TYPE" val="l_i"/>
  <p:tag name="KSO_WM_UNIT_INDEX" val="1_4"/>
  <p:tag name="KSO_WM_DIAGRAM_VERSION" val="3"/>
  <p:tag name="KSO_WM_DIAGRAM_COLOR_TRICK" val="1"/>
  <p:tag name="KSO_WM_DIAGRAM_COLOR_TEXT_CAN_REMOVE" val="n"/>
  <p:tag name="KSO_WM_DIAGRAM_MAX_ITEMCNT" val="6"/>
  <p:tag name="KSO_WM_DIAGRAM_MIN_ITEMCNT" val="2"/>
  <p:tag name="KSO_WM_DIAGRAM_VIRTUALLY_FRAME" val="{&quot;height&quot;:260.04998779296875,&quot;left&quot;:13.09024254200681,&quot;top&quot;:173.4433525602085,&quot;width&quot;:692.4426263733615}"/>
  <p:tag name="KSO_WM_DIAGRAM_COLOR_MATCH_VALUE" val="{&quot;shape&quot;:{&quot;fill&quot;:{&quot;gradient&quot;:[{&quot;brightness&quot;:0.6000000238418579,&quot;colorType&quot;:1,&quot;foreColorIndex&quot;:5,&quot;pos&quot;:0.11999999731779099,&quot;transparency&quot;:0},{&quot;brightness&quot;:0,&quot;colorType&quot;:1,&quot;foreColorIndex&quot;:5,&quot;pos&quot;:0.33000001311302185,&quot;transparency&quot;:0},{&quot;brightness&quot;:-0.25,&quot;colorType&quot;:1,&quot;foreColorIndex&quot;:5,&quot;pos&quot;:0.7099999785423279,&quot;transparency&quot;:0}],&quot;type&quot;:3},&quot;glow&quot;:{&quot;colorType&quot;:0},&quot;line&quot;:{&quot;type&quot;:0},&quot;shadow&quot;:{&quot;brightness&quot;:0,&quot;colorType&quot;:1,&quot;foreColorIndex&quot;:5,&quot;transparency&quot;:0.8500000238418579},&quot;threeD&quot;:{&quot;curvedSurface&quot;:{&quot;brightness&quot;:0,&quot;colorType&quot;:2,&quot;rgb&quot;:&quot;#000000&quot;},&quot;depth&quot;:{&quot;colorType&quot;:0}}},&quot;text&quot;:{&quot;fill&quot;:{&quot;solid&quot;:{&quot;brightness&quot;:0,&quot;colorType&quot;:2,&quot;rgb&quot;:&quot;#000000&quot;,&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5,6,5,6,5,6]}"/>
</p:tagLst>
</file>

<file path=ppt/tags/tag243.xml><?xml version="1.0" encoding="utf-8"?>
<p:tagLst xmlns:p="http://schemas.openxmlformats.org/presentationml/2006/main">
  <p:tag name="RESOURCE_RECORD_KEY" val="{&quot;70&quot;:[3327346]}"/>
</p:tagLst>
</file>

<file path=ppt/tags/tag244.xml><?xml version="1.0" encoding="utf-8"?>
<p:tagLst xmlns:p="http://schemas.openxmlformats.org/presentationml/2006/main">
  <p:tag name="KSO_WM_BEAUTIFY_FLAG" val=""/>
</p:tagLst>
</file>

<file path=ppt/tags/tag24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ID" val="diagram20234934_1*n_h_a*1_1_1"/>
  <p:tag name="KSO_WM_TEMPLATE_CATEGORY" val="diagram"/>
  <p:tag name="KSO_WM_TEMPLATE_INDEX" val="20234934"/>
  <p:tag name="KSO_WM_UNIT_LAYERLEVEL" val="1_1_1"/>
  <p:tag name="KSO_WM_TAG_VERSION" val="3.0"/>
  <p:tag name="KSO_WM_BEAUTIFY_FLAG" val="#wm#"/>
  <p:tag name="KSO_WM_UNIT_ISCONTENTSTITLE" val="0"/>
  <p:tag name="KSO_WM_UNIT_ISNUMDGMTITLE" val="0"/>
  <p:tag name="KSO_WM_UNIT_NOCLEAR" val="0"/>
  <p:tag name="KSO_WM_UNIT_VALUE" val="96"/>
  <p:tag name="KSO_WM_UNIT_TYPE" val="n_h_a"/>
  <p:tag name="KSO_WM_UNIT_INDEX" val="1_1_1"/>
  <p:tag name="KSO_WM_DIAGRAM_VERSION" val="3"/>
  <p:tag name="KSO_WM_DIAGRAM_COLOR_TRICK" val="1"/>
  <p:tag name="KSO_WM_DIAGRAM_COLOR_TEXT_CAN_REMOVE" val="n"/>
  <p:tag name="KSO_WM_UNIT_PRESET_TEXT" val="单击此处&#10;添加标题"/>
  <p:tag name="KSO_WM_UNIT_FILL_TYPE" val="1"/>
  <p:tag name="KSO_WM_UNIT_FILL_FORE_SCHEMECOLOR_INDEX" val="5"/>
  <p:tag name="KSO_WM_UNIT_FILL_FORE_SCHEMECOLOR_INDEX_BRIGHTNESS" val="0"/>
  <p:tag name="KSO_WM_DIAGRAM_MAX_ITEMCNT" val="4"/>
  <p:tag name="KSO_WM_DIAGRAM_MIN_ITEMCNT" val="2"/>
  <p:tag name="KSO_WM_DIAGRAM_VIRTUALLY_FRAME" val="{&quot;height&quot;:359.8000122070313,&quot;left&quot;:-166.16182323065328,&quot;top&quot;:166.57294665238987,&quot;width&quot;:1043.1500244140625}"/>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24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ID" val="diagram20234934_1*n_h_i*1_1_1"/>
  <p:tag name="KSO_WM_TEMPLATE_CATEGORY" val="diagram"/>
  <p:tag name="KSO_WM_TEMPLATE_INDEX" val="20234934"/>
  <p:tag name="KSO_WM_UNIT_LAYERLEVEL" val="1_1_1"/>
  <p:tag name="KSO_WM_TAG_VERSION" val="3.0"/>
  <p:tag name="KSO_WM_BEAUTIFY_FLAG" val="#wm#"/>
  <p:tag name="KSO_WM_UNIT_TYPE" val="n_h_i"/>
  <p:tag name="KSO_WM_UNIT_INDEX" val="1_1_1"/>
  <p:tag name="KSO_WM_DIAGRAM_VERSION" val="3"/>
  <p:tag name="KSO_WM_DIAGRAM_COLOR_TRICK" val="1"/>
  <p:tag name="KSO_WM_DIAGRAM_COLOR_TEXT_CAN_REMOVE" val="n"/>
  <p:tag name="KSO_WM_UNIT_FILL_TYPE" val="1"/>
  <p:tag name="KSO_WM_UNIT_FILL_FORE_SCHEMECOLOR_INDEX" val="6"/>
  <p:tag name="KSO_WM_UNIT_FILL_FORE_SCHEMECOLOR_INDEX_BRIGHTNESS" val="0"/>
  <p:tag name="KSO_WM_DIAGRAM_MAX_ITEMCNT" val="4"/>
  <p:tag name="KSO_WM_DIAGRAM_MIN_ITEMCNT" val="2"/>
  <p:tag name="KSO_WM_DIAGRAM_VIRTUALLY_FRAME" val="{&quot;height&quot;:359.8000122070313,&quot;left&quot;:-166.16182323065328,&quot;top&quot;:166.57294665238987,&quot;width&quot;:1043.1500244140625}"/>
  <p:tag name="KSO_WM_DIAGRAM_COLOR_MATCH_VALUE" val="{&quot;shape&quot;:{&quot;fill&quot;:{&quot;solid&quot;:{&quot;brightness&quot;:0,&quot;colorType&quot;:1,&quot;foreColorIndex&quot;:6,&quot;transparency&quot;:0},&quot;type&quot;:1},&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5,6,5,6,5,6]}"/>
</p:tagLst>
</file>

<file path=ppt/tags/tag24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h_i"/>
  <p:tag name="KSO_WM_UNIT_INDEX" val="1_2_1_1"/>
  <p:tag name="KSO_WM_UNIT_ID" val="diagram20234934_1*n_h_h_i*1_2_1_1"/>
  <p:tag name="KSO_WM_TEMPLATE_CATEGORY" val="diagram"/>
  <p:tag name="KSO_WM_TEMPLATE_INDEX" val="20234934"/>
  <p:tag name="KSO_WM_UNIT_LAYERLEVEL" val="1_1_1_1"/>
  <p:tag name="KSO_WM_TAG_VERSION" val="3.0"/>
  <p:tag name="KSO_WM_BEAUTIFY_FLAG" val="#wm#"/>
  <p:tag name="KSO_WM_DIAGRAM_VERSION" val="3"/>
  <p:tag name="KSO_WM_DIAGRAM_COLOR_TRICK" val="1"/>
  <p:tag name="KSO_WM_DIAGRAM_COLOR_TEXT_CAN_REMOVE" val="n"/>
  <p:tag name="KSO_WM_UNIT_LINE_FORE_SCHEMECOLOR_INDEX" val="5"/>
  <p:tag name="KSO_WM_DIAGRAM_MAX_ITEMCNT" val="4"/>
  <p:tag name="KSO_WM_DIAGRAM_MIN_ITEMCNT" val="2"/>
  <p:tag name="KSO_WM_DIAGRAM_VIRTUALLY_FRAME" val="{&quot;height&quot;:359.8000122070313,&quot;left&quot;:-166.16182323065328,&quot;top&quot;:166.57294665238987,&quot;width&quot;:1043.1500244140625}"/>
  <p:tag name="KSO_WM_DIAGRAM_COLOR_MATCH_VALUE" val="{&quot;shape&quot;:{&quot;fill&quot;:{&quot;type&quot;:0},&quot;glow&quot;:{&quot;colorType&quot;:0},&quot;line&quot;:{&quot;solidLine&quot;:{&quot;brightness&quot;:0,&quot;colorType&quot;:1,&quot;foreColorIndex&quot;:5,&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248.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n_h_h_f"/>
  <p:tag name="KSO_WM_UNIT_INDEX" val="1_2_1_1"/>
  <p:tag name="KSO_WM_UNIT_ID" val="diagram20234934_1*n_h_h_f*1_2_1_1"/>
  <p:tag name="KSO_WM_TEMPLATE_CATEGORY" val="diagram"/>
  <p:tag name="KSO_WM_TEMPLATE_INDEX" val="20234934"/>
  <p:tag name="KSO_WM_UNIT_LAYERLEVEL" val="1_1_1_1"/>
  <p:tag name="KSO_WM_TAG_VERSION" val="3.0"/>
  <p:tag name="KSO_WM_UNIT_TEXT_FILL_FORE_SCHEMECOLOR_INDEX_BRIGHTNESS" val="0.15"/>
  <p:tag name="KSO_WM_DIAGRAM_GROUP_CODE" val="n1-1"/>
  <p:tag name="KSO_WM_DIAGRAM_MAX_ITEMCNT" val="4"/>
  <p:tag name="KSO_WM_DIAGRAM_MIN_ITEMCNT" val="2"/>
  <p:tag name="KSO_WM_DIAGRAM_VIRTUALLY_FRAME" val="{&quot;height&quot;:359.8000122070313,&quot;left&quot;:-166.16182323065328,&quot;top&quot;:166.57294665238987,&quot;width&quot;:1043.15002441406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DIAGRAM_VERSION" val="3"/>
  <p:tag name="KSO_WM_DIAGRAM_COLOR_TRICK" val="1"/>
  <p:tag name="KSO_WM_DIAGRAM_COLOR_TEXT_CAN_REMOVE" val="n"/>
  <p:tag name="KSO_WM_UNIT_PRESET_TEXT" val="单击此处添加文本具体，简明扼要地阐述观点。可酌情增减文字，以便观者准确地理解您传达的思想"/>
  <p:tag name="KSO_WM_UNIT_TEXT_FILL_FORE_SCHEMECOLOR_INDEX" val="1"/>
  <p:tag name="KSO_WM_UNIT_TEXT_FILL_TYPE" val="1"/>
  <p:tag name="KSO_WM_DIAGRAM_USE_COLOR_VALUE" val="{&quot;color_scheme&quot;:1,&quot;color_type&quot;:1,&quot;theme_color_indexes&quot;:[5,6,5,6,5,6]}"/>
</p:tagLst>
</file>

<file path=ppt/tags/tag24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h_i"/>
  <p:tag name="KSO_WM_UNIT_INDEX" val="1_2_1_2"/>
  <p:tag name="KSO_WM_UNIT_ID" val="diagram20234934_1*n_h_h_i*1_2_1_2"/>
  <p:tag name="KSO_WM_TEMPLATE_CATEGORY" val="diagram"/>
  <p:tag name="KSO_WM_TEMPLATE_INDEX" val="20234934"/>
  <p:tag name="KSO_WM_UNIT_LAYERLEVEL" val="1_1_1_1"/>
  <p:tag name="KSO_WM_TAG_VERSION" val="3.0"/>
  <p:tag name="KSO_WM_BEAUTIFY_FLAG" val="#wm#"/>
  <p:tag name="KSO_WM_DIAGRAM_VERSION" val="3"/>
  <p:tag name="KSO_WM_DIAGRAM_COLOR_TRICK" val="1"/>
  <p:tag name="KSO_WM_DIAGRAM_COLOR_TEXT_CAN_REMOVE" val="n"/>
  <p:tag name="KSO_WM_UNIT_FILL_TYPE" val="1"/>
  <p:tag name="KSO_WM_UNIT_FILL_FORE_SCHEMECOLOR_INDEX" val="5"/>
  <p:tag name="KSO_WM_UNIT_FILL_FORE_SCHEMECOLOR_INDEX_BRIGHTNESS" val="0"/>
  <p:tag name="KSO_WM_DIAGRAM_MAX_ITEMCNT" val="4"/>
  <p:tag name="KSO_WM_DIAGRAM_MIN_ITEMCNT" val="2"/>
  <p:tag name="KSO_WM_DIAGRAM_VIRTUALLY_FRAME" val="{&quot;height&quot;:359.8000122070313,&quot;left&quot;:-166.16182323065328,&quot;top&quot;:166.57294665238987,&quot;width&quot;:1043.1500244140625}"/>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5,6,5,6,5,6]}"/>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3_1"/>
  <p:tag name="KSO_WM_UNIT_ID" val="diagram20234873_1*m_h_i*1_3_1"/>
  <p:tag name="KSO_WM_TEMPLATE_CATEGORY" val="diagram"/>
  <p:tag name="KSO_WM_TEMPLATE_INDEX" val="20234873"/>
  <p:tag name="KSO_WM_UNIT_LAYERLEVEL" val="1_1_1"/>
  <p:tag name="KSO_WM_TAG_VERSION" val="3.0"/>
  <p:tag name="KSO_WM_DIAGRAM_VERSION" val="3"/>
  <p:tag name="KSO_WM_DIAGRAM_COLOR_TRICK" val="1"/>
  <p:tag name="KSO_WM_DIAGRAM_COLOR_TEXT_CAN_REMOVE" val="n"/>
  <p:tag name="KSO_WM_DIAGRAM_MAX_ITEMCNT" val="4"/>
  <p:tag name="KSO_WM_DIAGRAM_MIN_ITEMCNT" val="3"/>
  <p:tag name="KSO_WM_DIAGRAM_VIRTUALLY_FRAME" val="{&quot;height&quot;:505.95,&quot;left&quot;:-163.03248641847625,&quot;top&quot;:89.54385826771654,&quot;width&quot;:1043.9500122070312}"/>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FILL_TYPE" val="1"/>
  <p:tag name="KSO_WM_UNIT_FILL_FORE_SCHEMECOLOR_INDEX" val="5"/>
  <p:tag name="KSO_WM_UNIT_FILL_FORE_SCHEMECOLOR_INDEX_BRIGHTNESS" val="1"/>
  <p:tag name="KSO_WM_UNIT_LINE_FORE_SCHEMECOLOR_INDEX" val="-2"/>
  <p:tag name="KSO_WM_DIAGRAM_USE_COLOR_VALUE" val="{&quot;color_scheme&quot;:1,&quot;color_type&quot;:1,&quot;theme_color_indexes&quot;:[5,6,5,6,5,6]}"/>
</p:tagLst>
</file>

<file path=ppt/tags/tag25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h_i"/>
  <p:tag name="KSO_WM_UNIT_INDEX" val="1_2_1_3"/>
  <p:tag name="KSO_WM_UNIT_ID" val="diagram20234934_1*n_h_h_i*1_2_1_3"/>
  <p:tag name="KSO_WM_TEMPLATE_CATEGORY" val="diagram"/>
  <p:tag name="KSO_WM_TEMPLATE_INDEX" val="20234934"/>
  <p:tag name="KSO_WM_UNIT_LAYERLEVEL" val="1_1_1_1"/>
  <p:tag name="KSO_WM_TAG_VERSION" val="3.0"/>
  <p:tag name="KSO_WM_BEAUTIFY_FLAG" val="#wm#"/>
  <p:tag name="KSO_WM_DIAGRAM_VERSION" val="3"/>
  <p:tag name="KSO_WM_DIAGRAM_COLOR_TRICK" val="1"/>
  <p:tag name="KSO_WM_DIAGRAM_COLOR_TEXT_CAN_REMOVE" val="n"/>
  <p:tag name="KSO_WM_DIAGRAM_MAX_ITEMCNT" val="4"/>
  <p:tag name="KSO_WM_DIAGRAM_MIN_ITEMCNT" val="2"/>
  <p:tag name="KSO_WM_DIAGRAM_VIRTUALLY_FRAME" val="{&quot;height&quot;:359.8000122070313,&quot;left&quot;:-166.16182323065328,&quot;top&quot;:166.57294665238987,&quot;width&quot;:1043.1500244140625}"/>
  <p:tag name="KSO_WM_DIAGRAM_COLOR_MATCH_VALUE" val="{&quot;shape&quot;:{&quot;fill&quot;:{&quot;solid&quot;:{&quot;brightness&quot;:0,&quot;colorType&quot;:2,&quot;rgb&quot;:&quot;#fad871&quot;,&quot;transparency&quot;:0},&quot;type&quot;:1},&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5,6,5,6,5,6]}"/>
</p:tagLst>
</file>

<file path=ppt/tags/tag25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h_i"/>
  <p:tag name="KSO_WM_UNIT_INDEX" val="1_2_1_4"/>
  <p:tag name="KSO_WM_UNIT_ID" val="diagram20234934_1*n_h_h_i*1_2_1_4"/>
  <p:tag name="KSO_WM_TEMPLATE_CATEGORY" val="diagram"/>
  <p:tag name="KSO_WM_TEMPLATE_INDEX" val="20234934"/>
  <p:tag name="KSO_WM_UNIT_LAYERLEVEL" val="1_1_1_1"/>
  <p:tag name="KSO_WM_TAG_VERSION" val="3.0"/>
  <p:tag name="KSO_WM_BEAUTIFY_FLAG" val="#wm#"/>
  <p:tag name="KSO_WM_DIAGRAM_VERSION" val="3"/>
  <p:tag name="KSO_WM_DIAGRAM_COLOR_TRICK" val="1"/>
  <p:tag name="KSO_WM_DIAGRAM_COLOR_TEXT_CAN_REMOVE" val="n"/>
  <p:tag name="KSO_WM_DIAGRAM_MAX_ITEMCNT" val="4"/>
  <p:tag name="KSO_WM_DIAGRAM_MIN_ITEMCNT" val="2"/>
  <p:tag name="KSO_WM_DIAGRAM_VIRTUALLY_FRAME" val="{&quot;height&quot;:359.8000122070313,&quot;left&quot;:-166.16182323065328,&quot;top&quot;:166.57294665238987,&quot;width&quot;:1043.1500244140625}"/>
  <p:tag name="KSO_WM_DIAGRAM_COLOR_MATCH_VALUE" val="{&quot;shape&quot;:{&quot;fill&quot;:{&quot;solid&quot;:{&quot;brightness&quot;:0,&quot;colorType&quot;:2,&quot;rgb&quot;:&quot;#fdc415&quot;,&quot;transparency&quot;:0},&quot;type&quot;:1},&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5,6,5,6,5,6]}"/>
</p:tagLst>
</file>

<file path=ppt/tags/tag25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h_i"/>
  <p:tag name="KSO_WM_UNIT_INDEX" val="1_2_2_1"/>
  <p:tag name="KSO_WM_UNIT_ID" val="diagram20234934_1*n_h_h_i*1_2_2_1"/>
  <p:tag name="KSO_WM_TEMPLATE_CATEGORY" val="diagram"/>
  <p:tag name="KSO_WM_TEMPLATE_INDEX" val="20234934"/>
  <p:tag name="KSO_WM_UNIT_LAYERLEVEL" val="1_1_1_1"/>
  <p:tag name="KSO_WM_TAG_VERSION" val="3.0"/>
  <p:tag name="KSO_WM_BEAUTIFY_FLAG" val="#wm#"/>
  <p:tag name="KSO_WM_DIAGRAM_VERSION" val="3"/>
  <p:tag name="KSO_WM_DIAGRAM_COLOR_TRICK" val="1"/>
  <p:tag name="KSO_WM_DIAGRAM_COLOR_TEXT_CAN_REMOVE" val="n"/>
  <p:tag name="KSO_WM_UNIT_LINE_FORE_SCHEMECOLOR_INDEX" val="5"/>
  <p:tag name="KSO_WM_DIAGRAM_MAX_ITEMCNT" val="4"/>
  <p:tag name="KSO_WM_DIAGRAM_MIN_ITEMCNT" val="2"/>
  <p:tag name="KSO_WM_DIAGRAM_VIRTUALLY_FRAME" val="{&quot;height&quot;:359.8000122070313,&quot;left&quot;:-166.16182323065328,&quot;top&quot;:166.57294665238987,&quot;width&quot;:1043.1500244140625}"/>
  <p:tag name="KSO_WM_DIAGRAM_COLOR_MATCH_VALUE" val="{&quot;shape&quot;:{&quot;fill&quot;:{&quot;type&quot;:0},&quot;glow&quot;:{&quot;colorType&quot;:0},&quot;line&quot;:{&quot;solidLine&quot;:{&quot;brightness&quot;:0,&quot;colorType&quot;:1,&quot;foreColorIndex&quot;:5,&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25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h_i"/>
  <p:tag name="KSO_WM_UNIT_INDEX" val="1_2_2_2"/>
  <p:tag name="KSO_WM_UNIT_ID" val="diagram20234934_1*n_h_h_i*1_2_2_2"/>
  <p:tag name="KSO_WM_TEMPLATE_CATEGORY" val="diagram"/>
  <p:tag name="KSO_WM_TEMPLATE_INDEX" val="20234934"/>
  <p:tag name="KSO_WM_UNIT_LAYERLEVEL" val="1_1_1_1"/>
  <p:tag name="KSO_WM_TAG_VERSION" val="3.0"/>
  <p:tag name="KSO_WM_BEAUTIFY_FLAG" val="#wm#"/>
  <p:tag name="KSO_WM_DIAGRAM_VERSION" val="3"/>
  <p:tag name="KSO_WM_DIAGRAM_COLOR_TRICK" val="1"/>
  <p:tag name="KSO_WM_DIAGRAM_COLOR_TEXT_CAN_REMOVE" val="n"/>
  <p:tag name="KSO_WM_UNIT_FILL_TYPE" val="1"/>
  <p:tag name="KSO_WM_UNIT_FILL_FORE_SCHEMECOLOR_INDEX" val="5"/>
  <p:tag name="KSO_WM_UNIT_FILL_FORE_SCHEMECOLOR_INDEX_BRIGHTNESS" val="0"/>
  <p:tag name="KSO_WM_DIAGRAM_MAX_ITEMCNT" val="4"/>
  <p:tag name="KSO_WM_DIAGRAM_MIN_ITEMCNT" val="2"/>
  <p:tag name="KSO_WM_DIAGRAM_VIRTUALLY_FRAME" val="{&quot;height&quot;:359.8000122070313,&quot;left&quot;:-166.16182323065328,&quot;top&quot;:166.57294665238987,&quot;width&quot;:1043.1500244140625}"/>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5,6,5,6,5,6]}"/>
</p:tagLst>
</file>

<file path=ppt/tags/tag25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h_i"/>
  <p:tag name="KSO_WM_UNIT_INDEX" val="1_2_2_3"/>
  <p:tag name="KSO_WM_UNIT_ID" val="diagram20234934_1*n_h_h_i*1_2_2_3"/>
  <p:tag name="KSO_WM_TEMPLATE_CATEGORY" val="diagram"/>
  <p:tag name="KSO_WM_TEMPLATE_INDEX" val="20234934"/>
  <p:tag name="KSO_WM_UNIT_LAYERLEVEL" val="1_1_1_1"/>
  <p:tag name="KSO_WM_TAG_VERSION" val="3.0"/>
  <p:tag name="KSO_WM_BEAUTIFY_FLAG" val="#wm#"/>
  <p:tag name="KSO_WM_DIAGRAM_VERSION" val="3"/>
  <p:tag name="KSO_WM_DIAGRAM_COLOR_TRICK" val="1"/>
  <p:tag name="KSO_WM_DIAGRAM_COLOR_TEXT_CAN_REMOVE" val="n"/>
  <p:tag name="KSO_WM_DIAGRAM_MAX_ITEMCNT" val="4"/>
  <p:tag name="KSO_WM_DIAGRAM_MIN_ITEMCNT" val="2"/>
  <p:tag name="KSO_WM_DIAGRAM_VIRTUALLY_FRAME" val="{&quot;height&quot;:359.8000122070313,&quot;left&quot;:-166.16182323065328,&quot;top&quot;:166.57294665238987,&quot;width&quot;:1043.1500244140625}"/>
  <p:tag name="KSO_WM_DIAGRAM_COLOR_MATCH_VALUE" val="{&quot;shape&quot;:{&quot;fill&quot;:{&quot;solid&quot;:{&quot;brightness&quot;:0,&quot;colorType&quot;:2,&quot;rgb&quot;:&quot;#fad871&quot;,&quot;transparency&quot;:0},&quot;type&quot;:1},&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5,6,5,6,5,6]}"/>
</p:tagLst>
</file>

<file path=ppt/tags/tag25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h_i"/>
  <p:tag name="KSO_WM_UNIT_INDEX" val="1_2_2_4"/>
  <p:tag name="KSO_WM_UNIT_ID" val="diagram20234934_1*n_h_h_i*1_2_2_4"/>
  <p:tag name="KSO_WM_TEMPLATE_CATEGORY" val="diagram"/>
  <p:tag name="KSO_WM_TEMPLATE_INDEX" val="20234934"/>
  <p:tag name="KSO_WM_UNIT_LAYERLEVEL" val="1_1_1_1"/>
  <p:tag name="KSO_WM_TAG_VERSION" val="3.0"/>
  <p:tag name="KSO_WM_BEAUTIFY_FLAG" val="#wm#"/>
  <p:tag name="KSO_WM_DIAGRAM_VERSION" val="3"/>
  <p:tag name="KSO_WM_DIAGRAM_COLOR_TRICK" val="1"/>
  <p:tag name="KSO_WM_DIAGRAM_COLOR_TEXT_CAN_REMOVE" val="n"/>
  <p:tag name="KSO_WM_DIAGRAM_MAX_ITEMCNT" val="4"/>
  <p:tag name="KSO_WM_DIAGRAM_MIN_ITEMCNT" val="2"/>
  <p:tag name="KSO_WM_DIAGRAM_VIRTUALLY_FRAME" val="{&quot;height&quot;:359.8000122070313,&quot;left&quot;:-166.16182323065328,&quot;top&quot;:166.57294665238987,&quot;width&quot;:1043.1500244140625}"/>
  <p:tag name="KSO_WM_DIAGRAM_COLOR_MATCH_VALUE" val="{&quot;shape&quot;:{&quot;fill&quot;:{&quot;solid&quot;:{&quot;brightness&quot;:0,&quot;colorType&quot;:2,&quot;rgb&quot;:&quot;#fdc415&quot;,&quot;transparency&quot;:0},&quot;type&quot;:1},&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5,6,5,6,5,6]}"/>
</p:tagLst>
</file>

<file path=ppt/tags/tag256.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n_h_h_f"/>
  <p:tag name="KSO_WM_UNIT_INDEX" val="1_2_2_1"/>
  <p:tag name="KSO_WM_UNIT_ID" val="diagram20234934_1*n_h_h_f*1_2_2_1"/>
  <p:tag name="KSO_WM_TEMPLATE_CATEGORY" val="diagram"/>
  <p:tag name="KSO_WM_TEMPLATE_INDEX" val="20234934"/>
  <p:tag name="KSO_WM_UNIT_LAYERLEVEL" val="1_1_1_1"/>
  <p:tag name="KSO_WM_TAG_VERSION" val="3.0"/>
  <p:tag name="KSO_WM_UNIT_TEXT_FILL_FORE_SCHEMECOLOR_INDEX_BRIGHTNESS" val="0.15"/>
  <p:tag name="KSO_WM_DIAGRAM_GROUP_CODE" val="n1-1"/>
  <p:tag name="KSO_WM_DIAGRAM_MAX_ITEMCNT" val="4"/>
  <p:tag name="KSO_WM_DIAGRAM_MIN_ITEMCNT" val="2"/>
  <p:tag name="KSO_WM_DIAGRAM_VIRTUALLY_FRAME" val="{&quot;height&quot;:359.8000122070313,&quot;left&quot;:-166.16182323065328,&quot;top&quot;:166.57294665238987,&quot;width&quot;:1043.15002441406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DIAGRAM_VERSION" val="3"/>
  <p:tag name="KSO_WM_DIAGRAM_COLOR_TRICK" val="1"/>
  <p:tag name="KSO_WM_DIAGRAM_COLOR_TEXT_CAN_REMOVE" val="n"/>
  <p:tag name="KSO_WM_UNIT_PRESET_TEXT" val="单击此处添加文本具体，简明扼要地阐述观点。可酌情增减文字，以便观者准确地理解您传达的思想"/>
  <p:tag name="KSO_WM_UNIT_TEXT_FILL_FORE_SCHEMECOLOR_INDEX" val="1"/>
  <p:tag name="KSO_WM_UNIT_TEXT_FILL_TYPE" val="1"/>
  <p:tag name="KSO_WM_DIAGRAM_USE_COLOR_VALUE" val="{&quot;color_scheme&quot;:1,&quot;color_type&quot;:1,&quot;theme_color_indexes&quot;:[5,6,5,6,5,6]}"/>
</p:tagLst>
</file>

<file path=ppt/tags/tag257.xml><?xml version="1.0" encoding="utf-8"?>
<p:tagLst xmlns:p="http://schemas.openxmlformats.org/presentationml/2006/main">
  <p:tag name="RESOURCE_RECORD_KEY" val="{&quot;70&quot;:[3327346,3331579]}"/>
</p:tagLst>
</file>

<file path=ppt/tags/tag258.xml><?xml version="1.0" encoding="utf-8"?>
<p:tagLst xmlns:p="http://schemas.openxmlformats.org/presentationml/2006/main">
  <p:tag name="KSO_WM_BEAUTIFY_FLAG" val=""/>
</p:tagLst>
</file>

<file path=ppt/tags/tag259.xml><?xml version="1.0" encoding="utf-8"?>
<p:tagLst xmlns:p="http://schemas.openxmlformats.org/presentationml/2006/main">
  <p:tag name="KSO_WM_DIAGRAM_VERSION" val="3"/>
  <p:tag name="KSO_WM_DIAGRAM_COLOR_TRICK" val="4"/>
  <p:tag name="KSO_WM_DIAGRAM_COLOR_TEXT_CAN_REMOVE" val="n"/>
  <p:tag name="KSO_WM_UNIT_VALUE" val="143*117"/>
  <p:tag name="KSO_WM_UNIT_HIGHLIGHT" val="0"/>
  <p:tag name="KSO_WM_UNIT_COMPATIBLE" val="0"/>
  <p:tag name="KSO_WM_UNIT_DIAGRAM_ISNUMVISUAL" val="0"/>
  <p:tag name="KSO_WM_UNIT_DIAGRAM_ISREFERUNIT" val="0"/>
  <p:tag name="KSO_WM_DIAGRAM_GROUP_CODE" val="q1-1"/>
  <p:tag name="KSO_WM_UNIT_TYPE" val="q_h_x"/>
  <p:tag name="KSO_WM_UNIT_INDEX" val="1_1_1"/>
  <p:tag name="KSO_WM_UNIT_ID" val="diagram20234927_1*q_h_x*1_1_1"/>
  <p:tag name="KSO_WM_TEMPLATE_CATEGORY" val="diagram"/>
  <p:tag name="KSO_WM_TEMPLATE_INDEX" val="20234927"/>
  <p:tag name="KSO_WM_UNIT_LAYERLEVEL" val="1_1_1"/>
  <p:tag name="KSO_WM_TAG_VERSION" val="3.0"/>
  <p:tag name="KSO_WM_BEAUTIFY_FLAG" val="#wm#"/>
  <p:tag name="KSO_WM_UNIT_FILL_TYPE" val="3"/>
  <p:tag name="KSO_WM_DIAGRAM_MAX_ITEMCNT" val="4"/>
  <p:tag name="KSO_WM_DIAGRAM_MIN_ITEMCNT" val="2"/>
  <p:tag name="KSO_WM_DIAGRAM_VIRTUALLY_FRAME" val="{&quot;height&quot;:368.70001220703125,&quot;left&quot;:-48.05591161532666,&quot;top&quot;:85.67204114057886,&quot;width&quot;:816.2000122070312}"/>
  <p:tag name="KSO_WM_DIAGRAM_COLOR_MATCH_VALUE" val="{&quot;shape&quot;:{&quot;fill&quot;:{&quot;gradient&quot;:[{&quot;brightness&quot;:0,&quot;colorType&quot;:1,&quot;foreColorIndex&quot;:5,&quot;pos&quot;:0,&quot;transparency&quot;:0.4000000059604645},{&quot;brightness&quot;:0,&quot;colorType&quot;:1,&quot;foreColorIndex&quot;:5,&quot;pos&quot;:1,&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3_5"/>
  <p:tag name="KSO_WM_UNIT_ID" val="diagram20234873_1*m_h_i*1_3_5"/>
  <p:tag name="KSO_WM_TEMPLATE_CATEGORY" val="diagram"/>
  <p:tag name="KSO_WM_TEMPLATE_INDEX" val="20234873"/>
  <p:tag name="KSO_WM_UNIT_LAYERLEVEL" val="1_1_1"/>
  <p:tag name="KSO_WM_TAG_VERSION" val="3.0"/>
  <p:tag name="KSO_WM_DIAGRAM_VERSION" val="3"/>
  <p:tag name="KSO_WM_DIAGRAM_COLOR_TRICK" val="1"/>
  <p:tag name="KSO_WM_DIAGRAM_COLOR_TEXT_CAN_REMOVE" val="n"/>
  <p:tag name="KSO_WM_UNIT_FILL_TYPE" val="1"/>
  <p:tag name="KSO_WM_UNIT_FILL_FORE_SCHEMECOLOR_INDEX" val="5"/>
  <p:tag name="KSO_WM_UNIT_FILL_FORE_SCHEMECOLOR_INDEX_BRIGHTNESS" val="0"/>
  <p:tag name="KSO_WM_DIAGRAM_MAX_ITEMCNT" val="4"/>
  <p:tag name="KSO_WM_DIAGRAM_MIN_ITEMCNT" val="3"/>
  <p:tag name="KSO_WM_DIAGRAM_VIRTUALLY_FRAME" val="{&quot;height&quot;:505.95,&quot;left&quot;:-163.03248641847625,&quot;top&quot;:89.54385826771654,&quot;width&quot;:1043.9500122070312}"/>
  <p:tag name="KSO_WM_DIAGRAM_COLOR_MATCH_VALUE" val="{&quot;shape&quot;:{&quot;fill&quot;:{&quot;type&quot;:0},&quot;glow&quot;:{&quot;colorType&quot;:0},&quot;line&quot;:{&quot;solidLine&quot;:{&quot;brightness&quot;:0,&quot;colorType&quot;:2,&quot;rgb&quot;:&quot;#4a4a4a&quot;,&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DIAGRAM_USE_COLOR_VALUE" val="{&quot;color_scheme&quot;:1,&quot;color_type&quot;:1,&quot;theme_color_indexes&quot;:[5,6,5,6,5,6]}"/>
</p:tagLst>
</file>

<file path=ppt/tags/tag260.xml><?xml version="1.0" encoding="utf-8"?>
<p:tagLst xmlns:p="http://schemas.openxmlformats.org/presentationml/2006/main">
  <p:tag name="KSO_WM_DIAGRAM_VERSION" val="3"/>
  <p:tag name="KSO_WM_DIAGRAM_COLOR_TRICK" val="4"/>
  <p:tag name="KSO_WM_DIAGRAM_COLOR_TEXT_CAN_REMOVE" val="n"/>
  <p:tag name="KSO_WM_UNIT_VALUE" val="144*119"/>
  <p:tag name="KSO_WM_UNIT_HIGHLIGHT" val="0"/>
  <p:tag name="KSO_WM_UNIT_COMPATIBLE" val="0"/>
  <p:tag name="KSO_WM_UNIT_DIAGRAM_ISNUMVISUAL" val="0"/>
  <p:tag name="KSO_WM_UNIT_DIAGRAM_ISREFERUNIT" val="0"/>
  <p:tag name="KSO_WM_DIAGRAM_GROUP_CODE" val="q1-1"/>
  <p:tag name="KSO_WM_UNIT_TYPE" val="q_h_x"/>
  <p:tag name="KSO_WM_UNIT_INDEX" val="1_2_1"/>
  <p:tag name="KSO_WM_UNIT_ID" val="diagram20234927_1*q_h_x*1_2_1"/>
  <p:tag name="KSO_WM_TEMPLATE_CATEGORY" val="diagram"/>
  <p:tag name="KSO_WM_TEMPLATE_INDEX" val="20234927"/>
  <p:tag name="KSO_WM_UNIT_LAYERLEVEL" val="1_1_1"/>
  <p:tag name="KSO_WM_TAG_VERSION" val="3.0"/>
  <p:tag name="KSO_WM_BEAUTIFY_FLAG" val="#wm#"/>
  <p:tag name="KSO_WM_UNIT_FILL_TYPE" val="3"/>
  <p:tag name="KSO_WM_DIAGRAM_MAX_ITEMCNT" val="4"/>
  <p:tag name="KSO_WM_DIAGRAM_MIN_ITEMCNT" val="2"/>
  <p:tag name="KSO_WM_DIAGRAM_VIRTUALLY_FRAME" val="{&quot;height&quot;:368.70001220703125,&quot;left&quot;:-48.05591161532666,&quot;top&quot;:85.67204114057886,&quot;width&quot;:816.2000122070312}"/>
  <p:tag name="KSO_WM_DIAGRAM_COLOR_MATCH_VALUE" val="{&quot;shape&quot;:{&quot;fill&quot;:{&quot;gradient&quot;:[{&quot;brightness&quot;:0,&quot;colorType&quot;:1,&quot;foreColorIndex&quot;:6,&quot;pos&quot;:0,&quot;transparency&quot;:0.4000000059604645},{&quot;brightness&quot;:0,&quot;colorType&quot;:1,&quot;foreColorIndex&quot;:6,&quot;pos&quot;:1,&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261.xml><?xml version="1.0" encoding="utf-8"?>
<p:tagLst xmlns:p="http://schemas.openxmlformats.org/presentationml/2006/main">
  <p:tag name="KSO_WM_BEAUTIFY_FLAG" val="#wm#"/>
  <p:tag name="KSO_WM_DIAGRAM_VERSION" val="3"/>
  <p:tag name="KSO_WM_DIAGRAM_COLOR_TRICK" val="4"/>
  <p:tag name="KSO_WM_DIAGRAM_COLOR_TEXT_CAN_REMOVE" val="n"/>
  <p:tag name="KSO_WM_UNIT_HIGHLIGHT" val="0"/>
  <p:tag name="KSO_WM_UNIT_COMPATIBLE" val="0"/>
  <p:tag name="KSO_WM_UNIT_DIAGRAM_ISNUMVISUAL" val="0"/>
  <p:tag name="KSO_WM_UNIT_DIAGRAM_ISREFERUNIT" val="0"/>
  <p:tag name="KSO_WM_DIAGRAM_GROUP_CODE" val="q1-1"/>
  <p:tag name="KSO_WM_UNIT_TYPE" val="q_h_i"/>
  <p:tag name="KSO_WM_UNIT_INDEX" val="1_1_1"/>
  <p:tag name="KSO_WM_UNIT_ID" val="diagram20234927_1*q_h_i*1_1_1"/>
  <p:tag name="KSO_WM_TEMPLATE_CATEGORY" val="diagram"/>
  <p:tag name="KSO_WM_TEMPLATE_INDEX" val="20234927"/>
  <p:tag name="KSO_WM_UNIT_LAYERLEVEL" val="1_1_1"/>
  <p:tag name="KSO_WM_TAG_VERSION" val="3.0"/>
  <p:tag name="KSO_WM_DIAGRAM_MAX_ITEMCNT" val="4"/>
  <p:tag name="KSO_WM_DIAGRAM_MIN_ITEMCNT" val="2"/>
  <p:tag name="KSO_WM_DIAGRAM_VIRTUALLY_FRAME" val="{&quot;height&quot;:368.70001220703125,&quot;left&quot;:-48.05591161532666,&quot;top&quot;:85.67204114057886,&quot;width&quot;:816.2000122070312}"/>
  <p:tag name="KSO_WM_DIAGRAM_COLOR_MATCH_VALUE" val="{&quot;shape&quot;:{&quot;fill&quot;:{&quot;type&quot;:0},&quot;glow&quot;:{&quot;colorType&quot;:0},&quot;line&quot;:{&quot;gradient&quot;:[{&quot;brightness&quot;:0,&quot;colorType&quot;:1,&quot;foreColorIndex&quot;:5,&quot;pos&quot;:0,&quot;transparency&quot;:0.4000000059604645},{&quot;brightness&quot;:0,&quot;colorType&quot;:1,&quot;foreColorIndex&quot;:5,&quot;pos&quot;:0.800000011920929,&quot;transparency&quot;:0}],&quot;type&quot;:2},&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262.xml><?xml version="1.0" encoding="utf-8"?>
<p:tagLst xmlns:p="http://schemas.openxmlformats.org/presentationml/2006/main">
  <p:tag name="KSO_WM_BEAUTIFY_FLAG" val="#wm#"/>
  <p:tag name="KSO_WM_DIAGRAM_VERSION" val="3"/>
  <p:tag name="KSO_WM_DIAGRAM_COLOR_TRICK" val="4"/>
  <p:tag name="KSO_WM_DIAGRAM_COLOR_TEXT_CAN_REMOVE" val="n"/>
  <p:tag name="KSO_WM_UNIT_HIGHLIGHT" val="0"/>
  <p:tag name="KSO_WM_UNIT_COMPATIBLE" val="0"/>
  <p:tag name="KSO_WM_UNIT_DIAGRAM_ISNUMVISUAL" val="0"/>
  <p:tag name="KSO_WM_UNIT_DIAGRAM_ISREFERUNIT" val="0"/>
  <p:tag name="KSO_WM_DIAGRAM_GROUP_CODE" val="q1-1"/>
  <p:tag name="KSO_WM_UNIT_TYPE" val="q_h_i"/>
  <p:tag name="KSO_WM_UNIT_INDEX" val="1_2_1"/>
  <p:tag name="KSO_WM_UNIT_ID" val="diagram20234927_1*q_h_i*1_2_1"/>
  <p:tag name="KSO_WM_TEMPLATE_CATEGORY" val="diagram"/>
  <p:tag name="KSO_WM_TEMPLATE_INDEX" val="20234927"/>
  <p:tag name="KSO_WM_UNIT_LAYERLEVEL" val="1_1_1"/>
  <p:tag name="KSO_WM_TAG_VERSION" val="3.0"/>
  <p:tag name="KSO_WM_DIAGRAM_MAX_ITEMCNT" val="4"/>
  <p:tag name="KSO_WM_DIAGRAM_MIN_ITEMCNT" val="2"/>
  <p:tag name="KSO_WM_DIAGRAM_VIRTUALLY_FRAME" val="{&quot;height&quot;:368.70001220703125,&quot;left&quot;:-48.05591161532666,&quot;top&quot;:85.67204114057886,&quot;width&quot;:816.2000122070312}"/>
  <p:tag name="KSO_WM_DIAGRAM_COLOR_MATCH_VALUE" val="{&quot;shape&quot;:{&quot;fill&quot;:{&quot;type&quot;:0},&quot;glow&quot;:{&quot;colorType&quot;:0},&quot;line&quot;:{&quot;gradient&quot;:[{&quot;brightness&quot;:0,&quot;colorType&quot;:1,&quot;foreColorIndex&quot;:6,&quot;pos&quot;:0,&quot;transparency&quot;:0.4000000059604645},{&quot;brightness&quot;:0,&quot;colorType&quot;:1,&quot;foreColorIndex&quot;:6,&quot;pos&quot;:0.800000011920929,&quot;transparency&quot;:0}],&quot;type&quot;:2},&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263.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q_h_f"/>
  <p:tag name="KSO_WM_UNIT_INDEX" val="1_1_1"/>
  <p:tag name="KSO_WM_UNIT_ID" val="diagram20234927_1*q_h_f*1_1_1"/>
  <p:tag name="KSO_WM_TEMPLATE_CATEGORY" val="diagram"/>
  <p:tag name="KSO_WM_TEMPLATE_INDEX" val="20234927"/>
  <p:tag name="KSO_WM_UNIT_LAYERLEVEL" val="1_1_1"/>
  <p:tag name="KSO_WM_TAG_VERSION" val="3.0"/>
  <p:tag name="KSO_WM_UNIT_TEXT_FILL_FORE_SCHEMECOLOR_INDEX_BRIGHTNESS" val="0.25"/>
  <p:tag name="KSO_WM_DIAGRAM_VERSION" val="3"/>
  <p:tag name="KSO_WM_DIAGRAM_COLOR_TRICK" val="4"/>
  <p:tag name="KSO_WM_DIAGRAM_COLOR_TEXT_CAN_REMOVE" val="n"/>
  <p:tag name="KSO_WM_DIAGRAM_GROUP_CODE" val="q1-1"/>
  <p:tag name="KSO_WM_DIAGRAM_MAX_ITEMCNT" val="4"/>
  <p:tag name="KSO_WM_DIAGRAM_MIN_ITEMCNT" val="2"/>
  <p:tag name="KSO_WM_DIAGRAM_VIRTUALLY_FRAME" val="{&quot;height&quot;:368.70001220703125,&quot;left&quot;:-48.05591161532666,&quot;top&quot;:85.67204114057886,&quot;width&quot;:816.2000122070312}"/>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PRESET_TEXT" val="单击此处添加文本具体内容，简明扼要地阐述您的观点"/>
  <p:tag name="KSO_WM_UNIT_TEXT_FILL_FORE_SCHEMECOLOR_INDEX" val="1"/>
  <p:tag name="KSO_WM_UNIT_TEXT_FILL_TYPE" val="1"/>
  <p:tag name="KSO_WM_DIAGRAM_USE_COLOR_VALUE" val="{&quot;color_scheme&quot;:1,&quot;color_type&quot;:1,&quot;theme_color_indexes&quot;:[5,6,5,6,5,6]}"/>
</p:tagLst>
</file>

<file path=ppt/tags/tag264.xml><?xml version="1.0" encoding="utf-8"?>
<p:tagLst xmlns:p="http://schemas.openxmlformats.org/presentationml/2006/main">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DIAGRAM_GROUP_CODE" val="q1-1"/>
  <p:tag name="KSO_WM_UNIT_TYPE" val="q_h_f"/>
  <p:tag name="KSO_WM_UNIT_INDEX" val="1_1_2"/>
  <p:tag name="KSO_WM_UNIT_ID" val="diagram20234927_1*q_h_f*1_1_2"/>
  <p:tag name="KSO_WM_TEMPLATE_CATEGORY" val="diagram"/>
  <p:tag name="KSO_WM_TEMPLATE_INDEX" val="20234927"/>
  <p:tag name="KSO_WM_UNIT_LAYERLEVEL" val="1_1_1"/>
  <p:tag name="KSO_WM_TAG_VERSION" val="3.0"/>
  <p:tag name="KSO_WM_DIAGRAM_VERSION" val="3"/>
  <p:tag name="KSO_WM_DIAGRAM_COLOR_TRICK" val="4"/>
  <p:tag name="KSO_WM_DIAGRAM_COLOR_TEXT_CAN_REMOVE" val="n"/>
  <p:tag name="KSO_WM_UNIT_VALUE" val="11"/>
  <p:tag name="KSO_WM_DIAGRAM_MAX_ITEMCNT" val="4"/>
  <p:tag name="KSO_WM_DIAGRAM_MIN_ITEMCNT" val="2"/>
  <p:tag name="KSO_WM_DIAGRAM_VIRTUALLY_FRAME" val="{&quot;height&quot;:368.70001220703125,&quot;left&quot;:-48.05591161532666,&quot;top&quot;:85.67204114057886,&quot;width&quot;:816.2000122070312}"/>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USESOURCEFORMAT_APPLY" val="1"/>
  <p:tag name="KSO_WM_UNIT_SUBTYPE" val="a"/>
  <p:tag name="KSO_WM_BEAUTIFY_FLAG" val="#wm#"/>
  <p:tag name="KSO_WM_UNIT_PRESET_TEXT" val="添加标题"/>
  <p:tag name="KSO_WM_UNIT_TEXT_FILL_FORE_SCHEMECOLOR_INDEX" val="1"/>
  <p:tag name="KSO_WM_UNIT_TEXT_FILL_TYPE" val="1"/>
  <p:tag name="KSO_WM_DIAGRAM_USE_COLOR_VALUE" val="{&quot;color_scheme&quot;:1,&quot;color_type&quot;:1,&quot;theme_color_indexes&quot;:[5,6,5,6,5,6]}"/>
</p:tagLst>
</file>

<file path=ppt/tags/tag265.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q_h_f"/>
  <p:tag name="KSO_WM_UNIT_INDEX" val="1_2_1"/>
  <p:tag name="KSO_WM_UNIT_ID" val="diagram20234927_1*q_h_f*1_2_1"/>
  <p:tag name="KSO_WM_TEMPLATE_CATEGORY" val="diagram"/>
  <p:tag name="KSO_WM_TEMPLATE_INDEX" val="20234927"/>
  <p:tag name="KSO_WM_UNIT_LAYERLEVEL" val="1_1_1"/>
  <p:tag name="KSO_WM_TAG_VERSION" val="3.0"/>
  <p:tag name="KSO_WM_UNIT_TEXT_FILL_FORE_SCHEMECOLOR_INDEX_BRIGHTNESS" val="0.25"/>
  <p:tag name="KSO_WM_DIAGRAM_VERSION" val="3"/>
  <p:tag name="KSO_WM_DIAGRAM_COLOR_TRICK" val="4"/>
  <p:tag name="KSO_WM_DIAGRAM_COLOR_TEXT_CAN_REMOVE" val="n"/>
  <p:tag name="KSO_WM_DIAGRAM_GROUP_CODE" val="q1-1"/>
  <p:tag name="KSO_WM_DIAGRAM_MAX_ITEMCNT" val="4"/>
  <p:tag name="KSO_WM_DIAGRAM_MIN_ITEMCNT" val="2"/>
  <p:tag name="KSO_WM_DIAGRAM_VIRTUALLY_FRAME" val="{&quot;height&quot;:368.70001220703125,&quot;left&quot;:-48.05591161532666,&quot;top&quot;:85.67204114057886,&quot;width&quot;:816.2000122070312}"/>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PRESET_TEXT" val="单击此处添加文本具体内容，简明扼要地阐述您的观点"/>
  <p:tag name="KSO_WM_UNIT_TEXT_FILL_FORE_SCHEMECOLOR_INDEX" val="1"/>
  <p:tag name="KSO_WM_UNIT_TEXT_FILL_TYPE" val="1"/>
  <p:tag name="KSO_WM_DIAGRAM_USE_COLOR_VALUE" val="{&quot;color_scheme&quot;:1,&quot;color_type&quot;:1,&quot;theme_color_indexes&quot;:[5,6,5,6,5,6]}"/>
</p:tagLst>
</file>

<file path=ppt/tags/tag266.xml><?xml version="1.0" encoding="utf-8"?>
<p:tagLst xmlns:p="http://schemas.openxmlformats.org/presentationml/2006/main">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DIAGRAM_GROUP_CODE" val="q1-1"/>
  <p:tag name="KSO_WM_UNIT_TYPE" val="q_h_f"/>
  <p:tag name="KSO_WM_UNIT_INDEX" val="1_2_2"/>
  <p:tag name="KSO_WM_UNIT_ID" val="diagram20234927_1*q_h_f*1_2_2"/>
  <p:tag name="KSO_WM_TEMPLATE_CATEGORY" val="diagram"/>
  <p:tag name="KSO_WM_TEMPLATE_INDEX" val="20234927"/>
  <p:tag name="KSO_WM_UNIT_LAYERLEVEL" val="1_1_1"/>
  <p:tag name="KSO_WM_TAG_VERSION" val="3.0"/>
  <p:tag name="KSO_WM_DIAGRAM_VERSION" val="3"/>
  <p:tag name="KSO_WM_DIAGRAM_COLOR_TRICK" val="4"/>
  <p:tag name="KSO_WM_DIAGRAM_COLOR_TEXT_CAN_REMOVE" val="n"/>
  <p:tag name="KSO_WM_DIAGRAM_MAX_ITEMCNT" val="4"/>
  <p:tag name="KSO_WM_DIAGRAM_MIN_ITEMCNT" val="2"/>
  <p:tag name="KSO_WM_DIAGRAM_VIRTUALLY_FRAME" val="{&quot;height&quot;:368.70001220703125,&quot;left&quot;:-48.05591161532666,&quot;top&quot;:85.67204114057886,&quot;width&quot;:816.2000122070312}"/>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6,&quot;transparency&quot;:0},&quot;type&quot;:1},&quot;glow&quot;:{&quot;colorType&quot;:0},&quot;line&quot;:{&quot;type&quot;:0},&quot;shadow&quot;:{&quot;colorType&quot;:0},&quot;threeD&quot;:{&quot;curvedSurface&quot;:{&quot;brightness&quot;:0,&quot;colorType&quot;:2,&quot;rgb&quot;:&quot;#000000&quot;},&quot;depth&quot;:{&quot;colorType&quot;:0}}}}"/>
  <p:tag name="KSO_WM_UNIT_USESOURCEFORMAT_APPLY" val="1"/>
  <p:tag name="KSO_WM_UNIT_SUBTYPE" val="a"/>
  <p:tag name="KSO_WM_BEAUTIFY_FLAG" val="#wm#"/>
  <p:tag name="KSO_WM_UNIT_PRESET_TEXT" val="添加标题"/>
  <p:tag name="KSO_WM_UNIT_TEXT_FILL_FORE_SCHEMECOLOR_INDEX" val="1"/>
  <p:tag name="KSO_WM_UNIT_TEXT_FILL_TYPE" val="1"/>
  <p:tag name="KSO_WM_DIAGRAM_USE_COLOR_VALUE" val="{&quot;color_scheme&quot;:1,&quot;color_type&quot;:1,&quot;theme_color_indexes&quot;:[5,6,5,6,5,6]}"/>
</p:tagLst>
</file>

<file path=ppt/tags/tag267.xml><?xml version="1.0" encoding="utf-8"?>
<p:tagLst xmlns:p="http://schemas.openxmlformats.org/presentationml/2006/main">
  <p:tag name="RESOURCE_RECORD_KEY" val="{&quot;70&quot;:[3327346,3331579,3331398]}"/>
</p:tagLst>
</file>

<file path=ppt/tags/tag268.xml><?xml version="1.0" encoding="utf-8"?>
<p:tagLst xmlns:p="http://schemas.openxmlformats.org/presentationml/2006/main">
  <p:tag name="KSO_WM_BEAUTIFY_FLAG" val=""/>
</p:tagLst>
</file>

<file path=ppt/tags/tag26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i"/>
  <p:tag name="KSO_WM_UNIT_INDEX" val="1_1_3"/>
  <p:tag name="KSO_WM_UNIT_ID" val="diagram20230957_1*n_h_i*1_1_3"/>
  <p:tag name="KSO_WM_TEMPLATE_CATEGORY" val="diagram"/>
  <p:tag name="KSO_WM_TEMPLATE_INDEX" val="20230957"/>
  <p:tag name="KSO_WM_UNIT_LAYERLEVEL" val="1_1_1"/>
  <p:tag name="KSO_WM_TAG_VERSION" val="3.0"/>
  <p:tag name="KSO_WM_DIAGRAM_MAX_ITEMCNT" val="6"/>
  <p:tag name="KSO_WM_DIAGRAM_MIN_ITEMCNT" val="2"/>
  <p:tag name="KSO_WM_DIAGRAM_VIRTUALLY_FRAME" val="{&quot;height&quot;:372.8999938964844,&quot;left&quot;:-63.028909844826515,&quot;top&quot;:113.59220777616729,&quot;width&quot;:852.9000244140625}"/>
  <p:tag name="KSO_WM_DIAGRAM_COLOR_MATCH_VALUE" val="{&quot;shape&quot;:{&quot;fill&quot;:{&quot;gradient&quot;:[{&quot;brightness&quot;:0.800000011920929,&quot;colorType&quot;:1,&quot;foreColorIndex&quot;:5,&quot;pos&quot;:0,&quot;transparency&quot;:1},{&quot;brightness&quot;:0.800000011920929,&quot;colorType&quot;:1,&quot;foreColorIndex&quot;:5,&quot;pos&quot;:1,&quot;transparency&quot;:0.49000000953674316}],&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DIAGRAM_VERSION" val="3"/>
  <p:tag name="KSO_WM_DIAGRAM_COLOR_TRICK" val="1"/>
  <p:tag name="KSO_WM_DIAGRAM_COLOR_TEXT_CAN_REMOVE" val="n"/>
  <p:tag name="KSO_WM_UNIT_FILL_TYPE" val="3"/>
  <p:tag name="KSO_WM_DIAGRAM_USE_COLOR_VALUE" val="{&quot;color_scheme&quot;:1,&quot;color_type&quot;:1,&quot;theme_color_indexes&quot;:[5,6,5,6,5,6]}"/>
</p:tagLst>
</file>

<file path=ppt/tags/tag27.xml><?xml version="1.0" encoding="utf-8"?>
<p:tagLst xmlns:p="http://schemas.openxmlformats.org/presentationml/2006/main">
  <p:tag name="KSO_WM_DIAGRAM_VERSION" val="3"/>
  <p:tag name="KSO_WM_DIAGRAM_COLOR_TRICK" val="1"/>
  <p:tag name="KSO_WM_DIAGRAM_COLOR_TEXT_CAN_REMOVE" val="n"/>
  <p:tag name="KSO_WM_UNIT_HIGHLIGHT" val="0"/>
  <p:tag name="KSO_WM_UNIT_COMPATIBLE" val="0"/>
  <p:tag name="KSO_WM_UNIT_DIAGRAM_ISNUMVISUAL" val="0"/>
  <p:tag name="KSO_WM_UNIT_DIAGRAM_ISREFERUNIT" val="0"/>
  <p:tag name="KSO_WM_DIAGRAM_GROUP_CODE" val="m1-1"/>
  <p:tag name="KSO_WM_UNIT_SUBTYPE" val="d"/>
  <p:tag name="KSO_WM_UNIT_TYPE" val="m_h_i"/>
  <p:tag name="KSO_WM_UNIT_INDEX" val="1_3_3"/>
  <p:tag name="KSO_WM_UNIT_ID" val="diagram20234873_1*m_h_i*1_3_3"/>
  <p:tag name="KSO_WM_TEMPLATE_CATEGORY" val="diagram"/>
  <p:tag name="KSO_WM_TEMPLATE_INDEX" val="20234873"/>
  <p:tag name="KSO_WM_UNIT_LAYERLEVEL" val="1_1_1"/>
  <p:tag name="KSO_WM_TAG_VERSION" val="3.0"/>
  <p:tag name="KSO_WM_BEAUTIFY_FLAG" val="#wm#"/>
  <p:tag name="KSO_WM_UNIT_PRESET_TEXT" val="03"/>
  <p:tag name="KSO_WM_UNIT_FILL_TYPE" val="3"/>
  <p:tag name="KSO_WM_UNIT_LINE_FORE_SCHEMECOLOR_INDEX" val="-2"/>
  <p:tag name="KSO_WM_UNIT_TEXT_FILL_FORE_SCHEMECOLOR_INDEX" val="1"/>
  <p:tag name="KSO_WM_UNIT_TEXT_FILL_TYPE" val="1"/>
  <p:tag name="KSO_WM_DIAGRAM_MAX_ITEMCNT" val="4"/>
  <p:tag name="KSO_WM_DIAGRAM_MIN_ITEMCNT" val="3"/>
  <p:tag name="KSO_WM_DIAGRAM_VIRTUALLY_FRAME" val="{&quot;height&quot;:505.95,&quot;left&quot;:-163.03248641847625,&quot;top&quot;:89.54385826771654,&quot;width&quot;:1043.9500122070312}"/>
  <p:tag name="KSO_WM_DIAGRAM_COLOR_MATCH_VALUE" val="{&quot;shape&quot;:{&quot;fill&quot;:{&quot;gradient&quot;:[{&quot;brightness&quot;:0,&quot;colorType&quot;:1,&quot;foreColorIndex&quot;:5,&quot;pos&quot;:0,&quot;transparency&quot;:0},{&quot;brightness&quot;:0,&quot;colorType&quot;:1,&quot;foreColorIndex&quot;:5,&quot;pos&quot;:1,&quot;transparency&quot;:0.30000001192092896}],&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27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i"/>
  <p:tag name="KSO_WM_UNIT_INDEX" val="1_1_1"/>
  <p:tag name="KSO_WM_UNIT_ID" val="diagram20230957_1*n_h_i*1_1_1"/>
  <p:tag name="KSO_WM_TEMPLATE_CATEGORY" val="diagram"/>
  <p:tag name="KSO_WM_TEMPLATE_INDEX" val="20230957"/>
  <p:tag name="KSO_WM_UNIT_LAYERLEVEL" val="1_1_1"/>
  <p:tag name="KSO_WM_TAG_VERSION" val="3.0"/>
  <p:tag name="KSO_WM_DIAGRAM_MAX_ITEMCNT" val="6"/>
  <p:tag name="KSO_WM_DIAGRAM_MIN_ITEMCNT" val="2"/>
  <p:tag name="KSO_WM_DIAGRAM_VIRTUALLY_FRAME" val="{&quot;height&quot;:372.8999938964844,&quot;left&quot;:-63.028909844826515,&quot;top&quot;:113.59220777616729,&quot;width&quot;:852.9000244140625}"/>
  <p:tag name="KSO_WM_DIAGRAM_COLOR_MATCH_VALUE" val="{&quot;shape&quot;:{&quot;fill&quot;:{&quot;solid&quot;:{&quot;brightness&quot;:0.800000011920929,&quot;colorType&quot;:1,&quot;foreColorIndex&quot;:5,&quot;transparency&quot;:0.4000000059604645},&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DIAGRAM_VERSION" val="3"/>
  <p:tag name="KSO_WM_DIAGRAM_COLOR_TRICK" val="1"/>
  <p:tag name="KSO_WM_DIAGRAM_COLOR_TEXT_CAN_REMOVE" val="n"/>
  <p:tag name="KSO_WM_UNIT_FILL_TYPE" val="1"/>
  <p:tag name="KSO_WM_UNIT_FILL_FORE_SCHEMECOLOR_INDEX" val="5"/>
  <p:tag name="KSO_WM_UNIT_FILL_FORE_SCHEMECOLOR_INDEX_BRIGHTNESS" val="0.8"/>
  <p:tag name="KSO_WM_DIAGRAM_USE_COLOR_VALUE" val="{&quot;color_scheme&quot;:1,&quot;color_type&quot;:1,&quot;theme_color_indexes&quot;:[5,6,5,6,5,6]}"/>
</p:tagLst>
</file>

<file path=ppt/tags/tag27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i"/>
  <p:tag name="KSO_WM_UNIT_INDEX" val="1_1_2"/>
  <p:tag name="KSO_WM_UNIT_ID" val="diagram20230957_1*n_h_i*1_1_2"/>
  <p:tag name="KSO_WM_TEMPLATE_CATEGORY" val="diagram"/>
  <p:tag name="KSO_WM_TEMPLATE_INDEX" val="20230957"/>
  <p:tag name="KSO_WM_UNIT_LAYERLEVEL" val="1_1_1"/>
  <p:tag name="KSO_WM_TAG_VERSION" val="3.0"/>
  <p:tag name="KSO_WM_DIAGRAM_MAX_ITEMCNT" val="6"/>
  <p:tag name="KSO_WM_DIAGRAM_MIN_ITEMCNT" val="2"/>
  <p:tag name="KSO_WM_DIAGRAM_VIRTUALLY_FRAME" val="{&quot;height&quot;:372.8999938964844,&quot;left&quot;:-63.028909844826515,&quot;top&quot;:113.59220777616729,&quot;width&quot;:852.9000244140625}"/>
  <p:tag name="KSO_WM_DIAGRAM_COLOR_MATCH_VALUE" val="{&quot;shape&quot;:{&quot;fill&quot;:{&quot;gradient&quot;:[{&quot;brightness&quot;:0,&quot;colorType&quot;:1,&quot;foreColorIndex&quot;:5,&quot;pos&quot;:1,&quot;transparency&quot;:0},{&quot;brightness&quot;:0.20000000298023224,&quot;colorType&quot;:1,&quot;foreColorIndex&quot;:5,&quot;pos&quot;:0.5,&quot;transparency&quot;:0},{&quot;brightness&quot;:0.4000000059604645,&quot;colorType&quot;:1,&quot;foreColorIndex&quot;:5,&quot;pos&quot;:0,&quot;transparency&quot;:0}],&quot;type&quot;:3},&quot;glow&quot;:{&quot;colorType&quot;:0},&quot;line&quot;:{&quot;type&quot;:0},&quot;shadow&quot;:{&quot;brightness&quot;:-0.25,&quot;colorType&quot;:1,&quot;foreColorIndex&quot;:5,&quot;transparency&quot;:0.800000011920929},&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DIAGRAM_VERSION" val="3"/>
  <p:tag name="KSO_WM_DIAGRAM_COLOR_TRICK" val="1"/>
  <p:tag name="KSO_WM_DIAGRAM_COLOR_TEXT_CAN_REMOVE" val="n"/>
  <p:tag name="KSO_WM_UNIT_FILL_TYPE" val="3"/>
  <p:tag name="KSO_WM_DIAGRAM_USE_COLOR_VALUE" val="{&quot;color_scheme&quot;:1,&quot;color_type&quot;:1,&quot;theme_color_indexes&quot;:[5,6,5,6,5,6]}"/>
</p:tagLst>
</file>

<file path=ppt/tags/tag27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i"/>
  <p:tag name="KSO_WM_UNIT_INDEX" val="1_1_4"/>
  <p:tag name="KSO_WM_UNIT_ID" val="diagram20230957_1*n_h_i*1_1_4"/>
  <p:tag name="KSO_WM_TEMPLATE_CATEGORY" val="diagram"/>
  <p:tag name="KSO_WM_TEMPLATE_INDEX" val="20230957"/>
  <p:tag name="KSO_WM_UNIT_LAYERLEVEL" val="1_1_1"/>
  <p:tag name="KSO_WM_TAG_VERSION" val="3.0"/>
  <p:tag name="KSO_WM_DIAGRAM_MAX_ITEMCNT" val="6"/>
  <p:tag name="KSO_WM_DIAGRAM_MIN_ITEMCNT" val="2"/>
  <p:tag name="KSO_WM_DIAGRAM_VIRTUALLY_FRAME" val="{&quot;height&quot;:372.8999938964844,&quot;left&quot;:-63.028909844826515,&quot;top&quot;:113.59220777616729,&quot;width&quot;:852.9000244140625}"/>
  <p:tag name="KSO_WM_DIAGRAM_COLOR_MATCH_VALUE" val="{&quot;shape&quot;:{&quot;fill&quot;:{&quot;type&quot;:0},&quot;glow&quot;:{&quot;colorType&quot;:0},&quot;line&quot;:{&quot;solidLine&quot;:{&quot;brightness&quot;:0,&quot;colorType&quot;:1,&quot;foreColorIndex&quot;:5,&quot;transparency&quot;:0},&quot;type&quot;:1},&quot;shadow&quot;:{&quot;brightness&quot;:0,&quot;colorType&quot;:1,&quot;foreColorIndex&quot;:5,&quot;transparency&quot;:0.6000000238418579},&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DIAGRAM_VERSION" val="3"/>
  <p:tag name="KSO_WM_DIAGRAM_COLOR_TRICK" val="1"/>
  <p:tag name="KSO_WM_DIAGRAM_COLOR_TEXT_CAN_REMOVE" val="n"/>
  <p:tag name="KSO_WM_UNIT_LINE_FORE_SCHEMECOLOR_INDEX" val="5"/>
  <p:tag name="KSO_WM_DIAGRAM_USE_COLOR_VALUE" val="{&quot;color_scheme&quot;:1,&quot;color_type&quot;:1,&quot;theme_color_indexes&quot;:[5,6,5,6,5,6]}"/>
</p:tagLst>
</file>

<file path=ppt/tags/tag27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h_i"/>
  <p:tag name="KSO_WM_UNIT_INDEX" val="1_2_1_2"/>
  <p:tag name="KSO_WM_UNIT_ID" val="diagram20230957_1*n_h_h_i*1_2_1_2"/>
  <p:tag name="KSO_WM_TEMPLATE_CATEGORY" val="diagram"/>
  <p:tag name="KSO_WM_TEMPLATE_INDEX" val="20230957"/>
  <p:tag name="KSO_WM_UNIT_LAYERLEVEL" val="1_1_1_1"/>
  <p:tag name="KSO_WM_TAG_VERSION" val="3.0"/>
  <p:tag name="KSO_WM_DIAGRAM_MAX_ITEMCNT" val="6"/>
  <p:tag name="KSO_WM_DIAGRAM_MIN_ITEMCNT" val="2"/>
  <p:tag name="KSO_WM_DIAGRAM_VIRTUALLY_FRAME" val="{&quot;height&quot;:372.8999938964844,&quot;left&quot;:-63.028909844826515,&quot;top&quot;:113.59220777616729,&quot;width&quot;:852.9000244140625}"/>
  <p:tag name="KSO_WM_DIAGRAM_COLOR_MATCH_VALUE" val="{&quot;shape&quot;:{&quot;fill&quot;:{&quot;type&quot;:0},&quot;glow&quot;:{&quot;colorType&quot;:0},&quot;line&quot;:{&quot;gradient&quot;:[{&quot;brightness&quot;:0,&quot;colorType&quot;:1,&quot;foreColorIndex&quot;:5,&quot;pos&quot;:0,&quot;transparency&quot;:1},{&quot;brightness&quot;:0,&quot;colorType&quot;:1,&quot;foreColorIndex&quot;:5,&quot;pos&quot;:0.6000000238418579,&quot;transparency&quot;:0}],&quot;type&quot;:2},&quot;shadow&quot;:{&quot;brightness&quot;:-0.25,&quot;colorType&quot;:1,&quot;foreColorIndex&quot;:5,&quot;transparency&quot;:0.6000000238418579},&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DIAGRAM_VERSION" val="3"/>
  <p:tag name="KSO_WM_DIAGRAM_COLOR_TRICK" val="1"/>
  <p:tag name="KSO_WM_DIAGRAM_COLOR_TEXT_CAN_REMOVE" val="n"/>
  <p:tag name="KSO_WM_DIAGRAM_USE_COLOR_VALUE" val="{&quot;color_scheme&quot;:1,&quot;color_type&quot;:1,&quot;theme_color_indexes&quot;:[5,6,5,6,5,6]}"/>
</p:tagLst>
</file>

<file path=ppt/tags/tag274.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n_h_h_a"/>
  <p:tag name="KSO_WM_UNIT_INDEX" val="1_2_1_1"/>
  <p:tag name="KSO_WM_UNIT_ID" val="diagram20230957_1*n_h_h_a*1_2_1_1"/>
  <p:tag name="KSO_WM_TEMPLATE_CATEGORY" val="diagram"/>
  <p:tag name="KSO_WM_TEMPLATE_INDEX" val="20230957"/>
  <p:tag name="KSO_WM_UNIT_LAYERLEVEL" val="1_1_1_1"/>
  <p:tag name="KSO_WM_TAG_VERSION" val="3.0"/>
  <p:tag name="KSO_WM_DIAGRAM_GROUP_CODE" val="n1-1"/>
  <p:tag name="KSO_WM_DIAGRAM_MAX_ITEMCNT" val="6"/>
  <p:tag name="KSO_WM_DIAGRAM_MIN_ITEMCNT" val="2"/>
  <p:tag name="KSO_WM_DIAGRAM_VIRTUALLY_FRAME" val="{&quot;height&quot;:372.8999938964844,&quot;left&quot;:-63.028909844826515,&quot;top&quot;:113.59220777616729,&quot;width&quot;:852.90002441406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DIAGRAM_VERSION" val="3"/>
  <p:tag name="KSO_WM_DIAGRAM_COLOR_TRICK" val="1"/>
  <p:tag name="KSO_WM_DIAGRAM_COLOR_TEXT_CAN_REMOVE" val="n"/>
  <p:tag name="KSO_WM_UNIT_PRESET_TEXT" val="添加项标题"/>
  <p:tag name="KSO_WM_UNIT_TEXT_FILL_FORE_SCHEMECOLOR_INDEX" val="1"/>
  <p:tag name="KSO_WM_UNIT_TEXT_FILL_TYPE" val="1"/>
  <p:tag name="KSO_WM_DIAGRAM_USE_COLOR_VALUE" val="{&quot;color_scheme&quot;:1,&quot;color_type&quot;:1,&quot;theme_color_indexes&quot;:[5,6,5,6,5,6]}"/>
</p:tagLst>
</file>

<file path=ppt/tags/tag275.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n_h_h_a"/>
  <p:tag name="KSO_WM_UNIT_INDEX" val="1_2_2_1"/>
  <p:tag name="KSO_WM_UNIT_ID" val="diagram20230957_1*n_h_h_a*1_2_2_1"/>
  <p:tag name="KSO_WM_TEMPLATE_CATEGORY" val="diagram"/>
  <p:tag name="KSO_WM_TEMPLATE_INDEX" val="20230957"/>
  <p:tag name="KSO_WM_UNIT_LAYERLEVEL" val="1_1_1_1"/>
  <p:tag name="KSO_WM_TAG_VERSION" val="3.0"/>
  <p:tag name="KSO_WM_DIAGRAM_GROUP_CODE" val="n1-1"/>
  <p:tag name="KSO_WM_DIAGRAM_MAX_ITEMCNT" val="6"/>
  <p:tag name="KSO_WM_DIAGRAM_MIN_ITEMCNT" val="2"/>
  <p:tag name="KSO_WM_DIAGRAM_VIRTUALLY_FRAME" val="{&quot;height&quot;:372.8999938964844,&quot;left&quot;:-63.028909844826515,&quot;top&quot;:113.59220777616729,&quot;width&quot;:852.90002441406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DIAGRAM_VERSION" val="3"/>
  <p:tag name="KSO_WM_DIAGRAM_COLOR_TRICK" val="1"/>
  <p:tag name="KSO_WM_DIAGRAM_COLOR_TEXT_CAN_REMOVE" val="n"/>
  <p:tag name="KSO_WM_UNIT_PRESET_TEXT" val="添加项标题"/>
  <p:tag name="KSO_WM_UNIT_TEXT_FILL_FORE_SCHEMECOLOR_INDEX" val="1"/>
  <p:tag name="KSO_WM_UNIT_TEXT_FILL_TYPE" val="1"/>
  <p:tag name="KSO_WM_DIAGRAM_USE_COLOR_VALUE" val="{&quot;color_scheme&quot;:1,&quot;color_type&quot;:1,&quot;theme_color_indexes&quot;:[5,6,5,6,5,6]}"/>
</p:tagLst>
</file>

<file path=ppt/tags/tag27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h_i"/>
  <p:tag name="KSO_WM_UNIT_INDEX" val="1_2_1_1"/>
  <p:tag name="KSO_WM_UNIT_ID" val="diagram20230957_1*n_h_h_i*1_2_1_1"/>
  <p:tag name="KSO_WM_TEMPLATE_CATEGORY" val="diagram"/>
  <p:tag name="KSO_WM_TEMPLATE_INDEX" val="20230957"/>
  <p:tag name="KSO_WM_UNIT_LAYERLEVEL" val="1_1_1_1"/>
  <p:tag name="KSO_WM_TAG_VERSION" val="3.0"/>
  <p:tag name="KSO_WM_DIAGRAM_MAX_ITEMCNT" val="6"/>
  <p:tag name="KSO_WM_DIAGRAM_MIN_ITEMCNT" val="2"/>
  <p:tag name="KSO_WM_DIAGRAM_VIRTUALLY_FRAME" val="{&quot;height&quot;:372.8999938964844,&quot;left&quot;:-63.028909844826515,&quot;top&quot;:113.59220777616729,&quot;width&quot;:852.9000244140625}"/>
  <p:tag name="KSO_WM_DIAGRAM_COLOR_MATCH_VALUE" val="{&quot;shape&quot;:{&quot;fill&quot;:{&quot;gradient&quot;:[{&quot;brightness&quot;:0.20000000298023224,&quot;colorType&quot;:1,&quot;foreColorIndex&quot;:5,&quot;pos&quot;:0.5,&quot;transparency&quot;:0},{&quot;brightness&quot;:0,&quot;colorType&quot;:1,&quot;foreColorIndex&quot;:5,&quot;pos&quot;:1,&quot;transparency&quot;:0},{&quot;brightness&quot;:0.4000000059604645,&quot;colorType&quot;:1,&quot;foreColorIndex&quot;:5,&quot;pos&quot;:0,&quot;transparency&quot;:0}],&quot;type&quot;:3},&quot;glow&quot;:{&quot;colorType&quot;:0},&quot;line&quot;:{&quot;type&quot;:0},&quot;shadow&quot;:{&quot;brightness&quot;:-0.25,&quot;colorType&quot;:1,&quot;foreColorIndex&quot;:5,&quot;transparency&quot;:0.800000011920929},&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DIAGRAM_VERSION" val="3"/>
  <p:tag name="KSO_WM_DIAGRAM_COLOR_TRICK" val="1"/>
  <p:tag name="KSO_WM_DIAGRAM_COLOR_TEXT_CAN_REMOVE" val="n"/>
  <p:tag name="KSO_WM_UNIT_FILL_TYPE" val="3"/>
  <p:tag name="KSO_WM_DIAGRAM_USE_COLOR_VALUE" val="{&quot;color_scheme&quot;:1,&quot;color_type&quot;:1,&quot;theme_color_indexes&quot;:[5,6,5,6,5,6]}"/>
</p:tagLst>
</file>

<file path=ppt/tags/tag27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h_i"/>
  <p:tag name="KSO_WM_UNIT_INDEX" val="1_2_2_1"/>
  <p:tag name="KSO_WM_UNIT_ID" val="diagram20230957_1*n_h_h_i*1_2_2_1"/>
  <p:tag name="KSO_WM_TEMPLATE_CATEGORY" val="diagram"/>
  <p:tag name="KSO_WM_TEMPLATE_INDEX" val="20230957"/>
  <p:tag name="KSO_WM_UNIT_LAYERLEVEL" val="1_1_1_1"/>
  <p:tag name="KSO_WM_TAG_VERSION" val="3.0"/>
  <p:tag name="KSO_WM_DIAGRAM_MAX_ITEMCNT" val="6"/>
  <p:tag name="KSO_WM_DIAGRAM_MIN_ITEMCNT" val="2"/>
  <p:tag name="KSO_WM_DIAGRAM_VIRTUALLY_FRAME" val="{&quot;height&quot;:372.8999938964844,&quot;left&quot;:-63.028909844826515,&quot;top&quot;:113.59220777616729,&quot;width&quot;:852.9000244140625}"/>
  <p:tag name="KSO_WM_DIAGRAM_COLOR_MATCH_VALUE" val="{&quot;shape&quot;:{&quot;fill&quot;:{&quot;gradient&quot;:[{&quot;brightness&quot;:0.20000000298023224,&quot;colorType&quot;:1,&quot;foreColorIndex&quot;:5,&quot;pos&quot;:0.5,&quot;transparency&quot;:0},{&quot;brightness&quot;:0,&quot;colorType&quot;:1,&quot;foreColorIndex&quot;:5,&quot;pos&quot;:1,&quot;transparency&quot;:0},{&quot;brightness&quot;:0.4000000059604645,&quot;colorType&quot;:1,&quot;foreColorIndex&quot;:5,&quot;pos&quot;:0,&quot;transparency&quot;:0}],&quot;type&quot;:3},&quot;glow&quot;:{&quot;colorType&quot;:0},&quot;line&quot;:{&quot;type&quot;:0},&quot;shadow&quot;:{&quot;brightness&quot;:-0.25,&quot;colorType&quot;:1,&quot;foreColorIndex&quot;:5,&quot;transparency&quot;:0.800000011920929},&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DIAGRAM_VERSION" val="3"/>
  <p:tag name="KSO_WM_DIAGRAM_COLOR_TRICK" val="1"/>
  <p:tag name="KSO_WM_DIAGRAM_COLOR_TEXT_CAN_REMOVE" val="n"/>
  <p:tag name="KSO_WM_UNIT_FILL_TYPE" val="3"/>
  <p:tag name="KSO_WM_DIAGRAM_USE_COLOR_VALUE" val="{&quot;color_scheme&quot;:1,&quot;color_type&quot;:1,&quot;theme_color_indexes&quot;:[5,6,5,6,5,6]}"/>
</p:tagLst>
</file>

<file path=ppt/tags/tag27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h_i"/>
  <p:tag name="KSO_WM_UNIT_INDEX" val="1_2_2_2"/>
  <p:tag name="KSO_WM_UNIT_ID" val="diagram20230957_1*n_h_h_i*1_2_2_2"/>
  <p:tag name="KSO_WM_TEMPLATE_CATEGORY" val="diagram"/>
  <p:tag name="KSO_WM_TEMPLATE_INDEX" val="20230957"/>
  <p:tag name="KSO_WM_UNIT_LAYERLEVEL" val="1_1_1_1"/>
  <p:tag name="KSO_WM_TAG_VERSION" val="3.0"/>
  <p:tag name="KSO_WM_DIAGRAM_MAX_ITEMCNT" val="6"/>
  <p:tag name="KSO_WM_DIAGRAM_MIN_ITEMCNT" val="2"/>
  <p:tag name="KSO_WM_DIAGRAM_VIRTUALLY_FRAME" val="{&quot;height&quot;:372.8999938964844,&quot;left&quot;:-63.028909844826515,&quot;top&quot;:113.59220777616729,&quot;width&quot;:852.9000244140625}"/>
  <p:tag name="KSO_WM_DIAGRAM_COLOR_MATCH_VALUE" val="{&quot;shape&quot;:{&quot;fill&quot;:{&quot;type&quot;:0},&quot;glow&quot;:{&quot;colorType&quot;:0},&quot;line&quot;:{&quot;gradient&quot;:[{&quot;brightness&quot;:0,&quot;colorType&quot;:1,&quot;foreColorIndex&quot;:5,&quot;pos&quot;:0,&quot;transparency&quot;:1},{&quot;brightness&quot;:0,&quot;colorType&quot;:1,&quot;foreColorIndex&quot;:5,&quot;pos&quot;:0.6000000238418579,&quot;transparency&quot;:0}],&quot;type&quot;:2},&quot;shadow&quot;:{&quot;brightness&quot;:-0.25,&quot;colorType&quot;:1,&quot;foreColorIndex&quot;:5,&quot;transparency&quot;:0.6000000238418579},&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DIAGRAM_VERSION" val="3"/>
  <p:tag name="KSO_WM_DIAGRAM_COLOR_TRICK" val="1"/>
  <p:tag name="KSO_WM_DIAGRAM_COLOR_TEXT_CAN_REMOVE" val="n"/>
  <p:tag name="KSO_WM_DIAGRAM_USE_COLOR_VALUE" val="{&quot;color_scheme&quot;:1,&quot;color_type&quot;:1,&quot;theme_color_indexes&quot;:[5,6,5,6,5,6]}"/>
</p:tagLst>
</file>

<file path=ppt/tags/tag279.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n_h_a"/>
  <p:tag name="KSO_WM_UNIT_INDEX" val="1_1_1"/>
  <p:tag name="KSO_WM_UNIT_ID" val="diagram20230957_1*n_h_a*1_1_1"/>
  <p:tag name="KSO_WM_TEMPLATE_CATEGORY" val="diagram"/>
  <p:tag name="KSO_WM_TEMPLATE_INDEX" val="20230957"/>
  <p:tag name="KSO_WM_UNIT_LAYERLEVEL" val="1_1_1"/>
  <p:tag name="KSO_WM_TAG_VERSION" val="3.0"/>
  <p:tag name="KSO_WM_DIAGRAM_GROUP_CODE" val="n1-1"/>
  <p:tag name="KSO_WM_DIAGRAM_MAX_ITEMCNT" val="6"/>
  <p:tag name="KSO_WM_DIAGRAM_MIN_ITEMCNT" val="2"/>
  <p:tag name="KSO_WM_DIAGRAM_VIRTUALLY_FRAME" val="{&quot;height&quot;:372.8999938964844,&quot;left&quot;:-63.028909844826515,&quot;top&quot;:113.59220777616729,&quot;width&quot;:852.90002441406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DIAGRAM_VERSION" val="3"/>
  <p:tag name="KSO_WM_DIAGRAM_COLOR_TRICK" val="1"/>
  <p:tag name="KSO_WM_DIAGRAM_COLOR_TEXT_CAN_REMOVE" val="n"/>
  <p:tag name="KSO_WM_UNIT_PRESET_TEXT" val="添加标题"/>
  <p:tag name="KSO_WM_UNIT_TEXT_FILL_FORE_SCHEMECOLOR_INDEX" val="1"/>
  <p:tag name="KSO_WM_UNIT_TEXT_FILL_TYPE" val="1"/>
  <p:tag name="KSO_WM_DIAGRAM_USE_COLOR_VALUE" val="{&quot;color_scheme&quot;:1,&quot;color_type&quot;:1,&quot;theme_color_indexes&quot;:[5,6,5,6,5,6]}"/>
</p:tagLst>
</file>

<file path=ppt/tags/tag28.xml><?xml version="1.0" encoding="utf-8"?>
<p:tagLst xmlns:p="http://schemas.openxmlformats.org/presentationml/2006/main">
  <p:tag name="KSO_WM_DIAGRAM_VERSION" val="3"/>
  <p:tag name="KSO_WM_DIAGRAM_COLOR_TRICK" val="1"/>
  <p:tag name="KSO_WM_DIAGRAM_COLOR_TEXT_CAN_REMOVE" val="n"/>
  <p:tag name="KSO_WM_UNIT_HIGHLIGHT" val="0"/>
  <p:tag name="KSO_WM_UNIT_COMPATIBLE" val="0"/>
  <p:tag name="KSO_WM_UNIT_DIAGRAM_ISNUMVISUAL" val="0"/>
  <p:tag name="KSO_WM_UNIT_DIAGRAM_ISREFERUNIT" val="0"/>
  <p:tag name="KSO_WM_DIAGRAM_GROUP_CODE" val="m1-1"/>
  <p:tag name="KSO_WM_UNIT_TYPE" val="m_h_i"/>
  <p:tag name="KSO_WM_UNIT_INDEX" val="1_3_4"/>
  <p:tag name="KSO_WM_UNIT_ID" val="diagram20234873_1*m_h_i*1_3_4"/>
  <p:tag name="KSO_WM_TEMPLATE_CATEGORY" val="diagram"/>
  <p:tag name="KSO_WM_TEMPLATE_INDEX" val="20234873"/>
  <p:tag name="KSO_WM_UNIT_LAYERLEVEL" val="1_1_1"/>
  <p:tag name="KSO_WM_TAG_VERSION" val="3.0"/>
  <p:tag name="KSO_WM_BEAUTIFY_FLAG" val="#wm#"/>
  <p:tag name="KSO_WM_UNIT_LINE_FORE_SCHEMECOLOR_INDEX" val="13"/>
  <p:tag name="KSO_WM_DIAGRAM_MAX_ITEMCNT" val="4"/>
  <p:tag name="KSO_WM_DIAGRAM_MIN_ITEMCNT" val="3"/>
  <p:tag name="KSO_WM_DIAGRAM_VIRTUALLY_FRAME" val="{&quot;height&quot;:505.95,&quot;left&quot;:-163.03248641847625,&quot;top&quot;:89.54385826771654,&quot;width&quot;:1043.9500122070312}"/>
  <p:tag name="KSO_WM_DIAGRAM_COLOR_MATCH_VALUE" val="{&quot;shape&quot;:{&quot;fill&quot;:{&quot;type&quot;:0},&quot;glow&quot;:{&quot;colorType&quot;:0},&quot;line&quot;:{&quot;solidLine&quot;:{&quot;brightness&quot;:0.25,&quot;colorType&quot;:1,&quot;foreColorIndex&quot;:13,&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280.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n_h_h_f"/>
  <p:tag name="KSO_WM_UNIT_INDEX" val="1_2_1_1"/>
  <p:tag name="KSO_WM_UNIT_ID" val="diagram20230957_1*n_h_h_f*1_2_1_1"/>
  <p:tag name="KSO_WM_TEMPLATE_CATEGORY" val="diagram"/>
  <p:tag name="KSO_WM_TEMPLATE_INDEX" val="20230957"/>
  <p:tag name="KSO_WM_UNIT_LAYERLEVEL" val="1_1_1_1"/>
  <p:tag name="KSO_WM_TAG_VERSION" val="3.0"/>
  <p:tag name="KSO_WM_BEAUTIFY_FLAG" val="#wm#"/>
  <p:tag name="KSO_WM_UNIT_TEXT_FILL_FORE_SCHEMECOLOR_INDEX_BRIGHTNESS" val="0.15"/>
  <p:tag name="KSO_WM_DIAGRAM_GROUP_CODE" val="n1-1"/>
  <p:tag name="KSO_WM_DIAGRAM_VERSION" val="3"/>
  <p:tag name="KSO_WM_DIAGRAM_COLOR_TRICK" val="1"/>
  <p:tag name="KSO_WM_DIAGRAM_COLOR_TEXT_CAN_REMOVE" val="n"/>
  <p:tag name="KSO_WM_DIAGRAM_MAX_ITEMCNT" val="6"/>
  <p:tag name="KSO_WM_DIAGRAM_MIN_ITEMCNT" val="2"/>
  <p:tag name="KSO_WM_DIAGRAM_VIRTUALLY_FRAME" val="{&quot;height&quot;:372.8999938964844,&quot;left&quot;:-63.028909844826515,&quot;top&quot;:113.59220777616729,&quot;width&quot;:852.90002441406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此处输入你的项正文，文字是您思想的提炼，请尽量言简意赅的阐述观点"/>
  <p:tag name="KSO_WM_UNIT_TEXT_FILL_FORE_SCHEMECOLOR_INDEX" val="1"/>
  <p:tag name="KSO_WM_UNIT_TEXT_FILL_TYPE" val="1"/>
  <p:tag name="KSO_WM_DIAGRAM_USE_COLOR_VALUE" val="{&quot;color_scheme&quot;:1,&quot;color_type&quot;:1,&quot;theme_color_indexes&quot;:[5,6,5,6,5,6]}"/>
</p:tagLst>
</file>

<file path=ppt/tags/tag281.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n_h_h_f"/>
  <p:tag name="KSO_WM_UNIT_INDEX" val="1_2_2_1"/>
  <p:tag name="KSO_WM_UNIT_ID" val="diagram20230957_1*n_h_h_f*1_2_2_1"/>
  <p:tag name="KSO_WM_TEMPLATE_CATEGORY" val="diagram"/>
  <p:tag name="KSO_WM_TEMPLATE_INDEX" val="20230957"/>
  <p:tag name="KSO_WM_UNIT_LAYERLEVEL" val="1_1_1_1"/>
  <p:tag name="KSO_WM_TAG_VERSION" val="3.0"/>
  <p:tag name="KSO_WM_BEAUTIFY_FLAG" val="#wm#"/>
  <p:tag name="KSO_WM_UNIT_TEXT_FILL_FORE_SCHEMECOLOR_INDEX_BRIGHTNESS" val="0.15"/>
  <p:tag name="KSO_WM_DIAGRAM_GROUP_CODE" val="n1-1"/>
  <p:tag name="KSO_WM_DIAGRAM_VERSION" val="3"/>
  <p:tag name="KSO_WM_DIAGRAM_COLOR_TRICK" val="1"/>
  <p:tag name="KSO_WM_DIAGRAM_COLOR_TEXT_CAN_REMOVE" val="n"/>
  <p:tag name="KSO_WM_DIAGRAM_MAX_ITEMCNT" val="6"/>
  <p:tag name="KSO_WM_DIAGRAM_MIN_ITEMCNT" val="2"/>
  <p:tag name="KSO_WM_DIAGRAM_VIRTUALLY_FRAME" val="{&quot;height&quot;:372.8999938964844,&quot;left&quot;:-63.028909844826515,&quot;top&quot;:113.59220777616729,&quot;width&quot;:852.90002441406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此处输入你的项正文，文字是您思想的提炼，请尽量言简意赅的阐述观点"/>
  <p:tag name="KSO_WM_UNIT_TEXT_FILL_FORE_SCHEMECOLOR_INDEX" val="1"/>
  <p:tag name="KSO_WM_UNIT_TEXT_FILL_TYPE" val="1"/>
  <p:tag name="KSO_WM_DIAGRAM_USE_COLOR_VALUE" val="{&quot;color_scheme&quot;:1,&quot;color_type&quot;:1,&quot;theme_color_indexes&quot;:[5,6,5,6,5,6]}"/>
</p:tagLst>
</file>

<file path=ppt/tags/tag282.xml><?xml version="1.0" encoding="utf-8"?>
<p:tagLst xmlns:p="http://schemas.openxmlformats.org/presentationml/2006/main">
  <p:tag name="KSO_WM_DIAGRAM_VERSION" val="3"/>
  <p:tag name="KSO_WM_DIAGRAM_COLOR_TRICK" val="1"/>
  <p:tag name="KSO_WM_DIAGRAM_COLOR_TEXT_CAN_REMOVE" val="n"/>
  <p:tag name="KSO_WM_UNIT_VALUE" val="73*73"/>
  <p:tag name="KSO_WM_UNIT_HIGHLIGHT" val="0"/>
  <p:tag name="KSO_WM_UNIT_COMPATIBLE" val="0"/>
  <p:tag name="KSO_WM_UNIT_DIAGRAM_ISNUMVISUAL" val="0"/>
  <p:tag name="KSO_WM_UNIT_DIAGRAM_ISREFERUNIT" val="0"/>
  <p:tag name="KSO_WM_DIAGRAM_GROUP_CODE" val="n1-1"/>
  <p:tag name="KSO_WM_UNIT_TYPE" val="n_h_h_x"/>
  <p:tag name="KSO_WM_UNIT_INDEX" val="1_2_1_1"/>
  <p:tag name="KSO_WM_UNIT_ID" val="diagram20230957_1*n_h_h_x*1_2_1_1"/>
  <p:tag name="KSO_WM_TEMPLATE_CATEGORY" val="diagram"/>
  <p:tag name="KSO_WM_TEMPLATE_INDEX" val="20230957"/>
  <p:tag name="KSO_WM_UNIT_LAYERLEVEL" val="1_1_1_1"/>
  <p:tag name="KSO_WM_TAG_VERSION" val="3.0"/>
  <p:tag name="KSO_WM_BEAUTIFY_FLAG" val="#wm#"/>
  <p:tag name="KSO_WM_DIAGRAM_MAX_ITEMCNT" val="6"/>
  <p:tag name="KSO_WM_DIAGRAM_MIN_ITEMCNT" val="2"/>
  <p:tag name="KSO_WM_DIAGRAM_VIRTUALLY_FRAME" val="{&quot;height&quot;:372.8999938964844,&quot;left&quot;:-63.028909844826515,&quot;top&quot;:113.59220777616729,&quot;width&quot;:852.9000244140625}"/>
  <p:tag name="KSO_WM_DIAGRAM_COLOR_MATCH_VALUE" val="{&quot;shape&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283.xml><?xml version="1.0" encoding="utf-8"?>
<p:tagLst xmlns:p="http://schemas.openxmlformats.org/presentationml/2006/main">
  <p:tag name="KSO_WM_DIAGRAM_VERSION" val="3"/>
  <p:tag name="KSO_WM_DIAGRAM_COLOR_TRICK" val="1"/>
  <p:tag name="KSO_WM_DIAGRAM_COLOR_TEXT_CAN_REMOVE" val="n"/>
  <p:tag name="KSO_WM_UNIT_VALUE" val="70*70"/>
  <p:tag name="KSO_WM_UNIT_HIGHLIGHT" val="0"/>
  <p:tag name="KSO_WM_UNIT_COMPATIBLE" val="0"/>
  <p:tag name="KSO_WM_UNIT_DIAGRAM_ISNUMVISUAL" val="0"/>
  <p:tag name="KSO_WM_UNIT_DIAGRAM_ISREFERUNIT" val="0"/>
  <p:tag name="KSO_WM_DIAGRAM_GROUP_CODE" val="n1-1"/>
  <p:tag name="KSO_WM_UNIT_TYPE" val="n_h_h_x"/>
  <p:tag name="KSO_WM_UNIT_INDEX" val="1_2_2_1"/>
  <p:tag name="KSO_WM_UNIT_ID" val="diagram20230957_1*n_h_h_x*1_2_2_1"/>
  <p:tag name="KSO_WM_TEMPLATE_CATEGORY" val="diagram"/>
  <p:tag name="KSO_WM_TEMPLATE_INDEX" val="20230957"/>
  <p:tag name="KSO_WM_UNIT_LAYERLEVEL" val="1_1_1_1"/>
  <p:tag name="KSO_WM_TAG_VERSION" val="3.0"/>
  <p:tag name="KSO_WM_BEAUTIFY_FLAG" val="#wm#"/>
  <p:tag name="KSO_WM_DIAGRAM_MAX_ITEMCNT" val="6"/>
  <p:tag name="KSO_WM_DIAGRAM_MIN_ITEMCNT" val="2"/>
  <p:tag name="KSO_WM_DIAGRAM_VIRTUALLY_FRAME" val="{&quot;height&quot;:372.8999938964844,&quot;left&quot;:-63.028909844826515,&quot;top&quot;:113.59220777616729,&quot;width&quot;:852.9000244140625}"/>
  <p:tag name="KSO_WM_DIAGRAM_COLOR_MATCH_VALUE" val="{&quot;shape&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284.xml><?xml version="1.0" encoding="utf-8"?>
<p:tagLst xmlns:p="http://schemas.openxmlformats.org/presentationml/2006/main">
  <p:tag name="KSO_WM_DIAGRAM_VERSION" val="3"/>
  <p:tag name="KSO_WM_DIAGRAM_COLOR_TRICK" val="1"/>
  <p:tag name="KSO_WM_DIAGRAM_COLOR_TEXT_CAN_REMOVE" val="n"/>
  <p:tag name="KSO_WM_UNIT_VALUE" val="111*120"/>
  <p:tag name="KSO_WM_UNIT_HIGHLIGHT" val="0"/>
  <p:tag name="KSO_WM_UNIT_COMPATIBLE" val="0"/>
  <p:tag name="KSO_WM_UNIT_DIAGRAM_ISNUMVISUAL" val="0"/>
  <p:tag name="KSO_WM_UNIT_DIAGRAM_ISREFERUNIT" val="0"/>
  <p:tag name="KSO_WM_DIAGRAM_GROUP_CODE" val="n1-1"/>
  <p:tag name="KSO_WM_UNIT_TYPE" val="n_h_x"/>
  <p:tag name="KSO_WM_UNIT_INDEX" val="1_1_1"/>
  <p:tag name="KSO_WM_UNIT_ID" val="diagram20230957_1*n_h_x*1_1_1"/>
  <p:tag name="KSO_WM_TEMPLATE_CATEGORY" val="diagram"/>
  <p:tag name="KSO_WM_TEMPLATE_INDEX" val="20230957"/>
  <p:tag name="KSO_WM_UNIT_LAYERLEVEL" val="1_1_1"/>
  <p:tag name="KSO_WM_TAG_VERSION" val="3.0"/>
  <p:tag name="KSO_WM_BEAUTIFY_FLAG" val="#wm#"/>
  <p:tag name="KSO_WM_DIAGRAM_MAX_ITEMCNT" val="6"/>
  <p:tag name="KSO_WM_DIAGRAM_MIN_ITEMCNT" val="2"/>
  <p:tag name="KSO_WM_DIAGRAM_VIRTUALLY_FRAME" val="{&quot;height&quot;:372.8999938964844,&quot;left&quot;:-63.028909844826515,&quot;top&quot;:113.59220777616729,&quot;width&quot;:852.9000244140625}"/>
  <p:tag name="KSO_WM_DIAGRAM_COLOR_MATCH_VALUE" val="{&quot;shape&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285.xml><?xml version="1.0" encoding="utf-8"?>
<p:tagLst xmlns:p="http://schemas.openxmlformats.org/presentationml/2006/main">
  <p:tag name="RESOURCE_RECORD_KEY" val="{&quot;70&quot;:[3327346,3331579,3331398,3312479]}"/>
</p:tagLst>
</file>

<file path=ppt/tags/tag286.xml><?xml version="1.0" encoding="utf-8"?>
<p:tagLst xmlns:p="http://schemas.openxmlformats.org/presentationml/2006/main">
  <p:tag name="KSO_WM_BEAUTIFY_FLAG" val=""/>
</p:tagLst>
</file>

<file path=ppt/tags/tag28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i"/>
  <p:tag name="KSO_WM_UNIT_INDEX" val="1_1"/>
  <p:tag name="KSO_WM_UNIT_ID" val="diagram20231300_1*l_i*1_1"/>
  <p:tag name="KSO_WM_TEMPLATE_CATEGORY" val="diagram"/>
  <p:tag name="KSO_WM_TEMPLATE_INDEX" val="20231300"/>
  <p:tag name="KSO_WM_UNIT_LAYERLEVEL" val="1_1"/>
  <p:tag name="KSO_WM_TAG_VERSION" val="3.0"/>
  <p:tag name="KSO_WM_BEAUTIFY_FLAG" val="#wm#"/>
  <p:tag name="KSO_WM_DIAGRAM_VERSION" val="3"/>
  <p:tag name="KSO_WM_DIAGRAM_COLOR_TRICK" val="4"/>
  <p:tag name="KSO_WM_DIAGRAM_COLOR_TEXT_CAN_REMOVE" val="n"/>
  <p:tag name="KSO_WM_DIAGRAM_MAX_ITEMCNT" val="6"/>
  <p:tag name="KSO_WM_DIAGRAM_MIN_ITEMCNT" val="2"/>
  <p:tag name="KSO_WM_DIAGRAM_VIRTUALLY_FRAME" val="{&quot;height&quot;:347.8999938964843,&quot;left&quot;:-79.48922151820871,&quot;top&quot;:113.22647942971057,&quot;width&quot;:851.677734375}"/>
  <p:tag name="KSO_WM_DIAGRAM_COLOR_MATCH_VALUE" val="{&quot;shape&quot;:{&quot;fill&quot;:{&quot;solid&quot;:{&quot;brightness&quot;:0.800000011920929,&quot;colorType&quot;:1,&quot;foreColorIndex&quot;:5,&quot;transparency&quot;:0.5},&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5"/>
  <p:tag name="KSO_WM_UNIT_FILL_FORE_SCHEMECOLOR_INDEX_BRIGHTNESS" val="0.8"/>
  <p:tag name="KSO_WM_DIAGRAM_USE_COLOR_VALUE" val="{&quot;color_scheme&quot;:1,&quot;color_type&quot;:1,&quot;theme_color_indexes&quot;:[5,6,5,6,5,6]}"/>
</p:tagLst>
</file>

<file path=ppt/tags/tag28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diagram20231300_1*l_h_i*1_2_1"/>
  <p:tag name="KSO_WM_TEMPLATE_CATEGORY" val="diagram"/>
  <p:tag name="KSO_WM_TEMPLATE_INDEX" val="20231300"/>
  <p:tag name="KSO_WM_UNIT_LAYERLEVEL" val="1_1_1"/>
  <p:tag name="KSO_WM_TAG_VERSION" val="3.0"/>
  <p:tag name="KSO_WM_BEAUTIFY_FLAG" val="#wm#"/>
  <p:tag name="KSO_WM_DIAGRAM_VERSION" val="3"/>
  <p:tag name="KSO_WM_DIAGRAM_COLOR_TRICK" val="4"/>
  <p:tag name="KSO_WM_DIAGRAM_COLOR_TEXT_CAN_REMOVE" val="n"/>
  <p:tag name="KSO_WM_DIAGRAM_MAX_ITEMCNT" val="6"/>
  <p:tag name="KSO_WM_DIAGRAM_MIN_ITEMCNT" val="2"/>
  <p:tag name="KSO_WM_DIAGRAM_VIRTUALLY_FRAME" val="{&quot;height&quot;:347.8999938964843,&quot;left&quot;:-79.48922151820871,&quot;top&quot;:113.22647942971057,&quot;width&quot;:851.677734375}"/>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5"/>
  <p:tag name="KSO_WM_UNIT_FILL_FORE_SCHEMECOLOR_INDEX_BRIGHTNESS" val="0"/>
  <p:tag name="KSO_WM_DIAGRAM_USE_COLOR_VALUE" val="{&quot;color_scheme&quot;:1,&quot;color_type&quot;:1,&quot;theme_color_indexes&quot;:[5,6,5,6,5,6]}"/>
</p:tagLst>
</file>

<file path=ppt/tags/tag28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20231300_1*l_h_i*1_1_1"/>
  <p:tag name="KSO_WM_TEMPLATE_CATEGORY" val="diagram"/>
  <p:tag name="KSO_WM_TEMPLATE_INDEX" val="20231300"/>
  <p:tag name="KSO_WM_UNIT_LAYERLEVEL" val="1_1_1"/>
  <p:tag name="KSO_WM_TAG_VERSION" val="3.0"/>
  <p:tag name="KSO_WM_BEAUTIFY_FLAG" val="#wm#"/>
  <p:tag name="KSO_WM_DIAGRAM_VERSION" val="3"/>
  <p:tag name="KSO_WM_DIAGRAM_COLOR_TRICK" val="4"/>
  <p:tag name="KSO_WM_DIAGRAM_COLOR_TEXT_CAN_REMOVE" val="n"/>
  <p:tag name="KSO_WM_DIAGRAM_MAX_ITEMCNT" val="6"/>
  <p:tag name="KSO_WM_DIAGRAM_MIN_ITEMCNT" val="2"/>
  <p:tag name="KSO_WM_DIAGRAM_VIRTUALLY_FRAME" val="{&quot;height&quot;:347.8999938964843,&quot;left&quot;:-79.48922151820871,&quot;top&quot;:113.22647942971057,&quot;width&quot;:851.677734375}"/>
  <p:tag name="KSO_WM_DIAGRAM_COLOR_MATCH_VALUE" val="{&quot;shape&quot;:{&quot;fill&quot;:{&quot;solid&quot;:{&quot;brightness&quot;:0,&quot;colorType&quot;:1,&quot;foreColorIndex&quot;:6,&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6"/>
  <p:tag name="KSO_WM_UNIT_FILL_FORE_SCHEMECOLOR_INDEX_BRIGHTNESS" val="0"/>
  <p:tag name="KSO_WM_DIAGRAM_USE_COLOR_VALUE" val="{&quot;color_scheme&quot;:1,&quot;color_type&quot;:1,&quot;theme_color_indexes&quot;:[5,6,5,6,5,6]}"/>
</p:tagLst>
</file>

<file path=ppt/tags/tag29.xml><?xml version="1.0" encoding="utf-8"?>
<p:tagLst xmlns:p="http://schemas.openxmlformats.org/presentationml/2006/main">
  <p:tag name="RESOURCE_RECORD_KEY" val="{&quot;70&quot;:[3324564,3328090]}"/>
</p:tagLst>
</file>

<file path=ppt/tags/tag290.xml><?xml version="1.0" encoding="utf-8"?>
<p:tagLst xmlns:p="http://schemas.openxmlformats.org/presentationml/2006/main">
  <p:tag name="KSO_WM_UNIT_VALUE" val="103*88"/>
  <p:tag name="KSO_WM_UNIT_HIGHLIGHT" val="0"/>
  <p:tag name="KSO_WM_UNIT_COMPATIBLE" val="0"/>
  <p:tag name="KSO_WM_UNIT_DIAGRAM_ISNUMVISUAL" val="0"/>
  <p:tag name="KSO_WM_UNIT_DIAGRAM_ISREFERUNIT" val="0"/>
  <p:tag name="KSO_WM_DIAGRAM_GROUP_CODE" val="l1-1"/>
  <p:tag name="KSO_WM_UNIT_TYPE" val="l_h_x"/>
  <p:tag name="KSO_WM_UNIT_INDEX" val="1_1_1"/>
  <p:tag name="KSO_WM_UNIT_ID" val="diagram20231300_1*l_h_x*1_1_1"/>
  <p:tag name="KSO_WM_TEMPLATE_CATEGORY" val="diagram"/>
  <p:tag name="KSO_WM_TEMPLATE_INDEX" val="20231300"/>
  <p:tag name="KSO_WM_UNIT_LAYERLEVEL" val="1_1_1"/>
  <p:tag name="KSO_WM_TAG_VERSION" val="3.0"/>
  <p:tag name="KSO_WM_BEAUTIFY_FLAG" val="#wm#"/>
  <p:tag name="KSO_WM_DIAGRAM_VERSION" val="3"/>
  <p:tag name="KSO_WM_DIAGRAM_COLOR_TRICK" val="4"/>
  <p:tag name="KSO_WM_DIAGRAM_COLOR_TEXT_CAN_REMOVE" val="n"/>
  <p:tag name="KSO_WM_DIAGRAM_MAX_ITEMCNT" val="6"/>
  <p:tag name="KSO_WM_DIAGRAM_MIN_ITEMCNT" val="2"/>
  <p:tag name="KSO_WM_DIAGRAM_VIRTUALLY_FRAME" val="{&quot;height&quot;:347.8999938964843,&quot;left&quot;:-79.48922151820871,&quot;top&quot;:113.22647942971057,&quot;width&quot;:851.677734375}"/>
  <p:tag name="KSO_WM_DIAGRAM_COLOR_MATCH_VALUE" val="{&quot;shape&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291.xml><?xml version="1.0" encoding="utf-8"?>
<p:tagLst xmlns:p="http://schemas.openxmlformats.org/presentationml/2006/main">
  <p:tag name="KSO_WM_UNIT_VALUE" val="121*122"/>
  <p:tag name="KSO_WM_UNIT_HIGHLIGHT" val="0"/>
  <p:tag name="KSO_WM_UNIT_COMPATIBLE" val="0"/>
  <p:tag name="KSO_WM_UNIT_DIAGRAM_ISNUMVISUAL" val="0"/>
  <p:tag name="KSO_WM_UNIT_DIAGRAM_ISREFERUNIT" val="0"/>
  <p:tag name="KSO_WM_DIAGRAM_GROUP_CODE" val="l1-1"/>
  <p:tag name="KSO_WM_UNIT_TYPE" val="l_h_x"/>
  <p:tag name="KSO_WM_UNIT_INDEX" val="1_2_1"/>
  <p:tag name="KSO_WM_UNIT_ID" val="diagram20231300_1*l_h_x*1_2_1"/>
  <p:tag name="KSO_WM_TEMPLATE_CATEGORY" val="diagram"/>
  <p:tag name="KSO_WM_TEMPLATE_INDEX" val="20231300"/>
  <p:tag name="KSO_WM_UNIT_LAYERLEVEL" val="1_1_1"/>
  <p:tag name="KSO_WM_TAG_VERSION" val="3.0"/>
  <p:tag name="KSO_WM_BEAUTIFY_FLAG" val="#wm#"/>
  <p:tag name="KSO_WM_DIAGRAM_VERSION" val="3"/>
  <p:tag name="KSO_WM_DIAGRAM_COLOR_TRICK" val="4"/>
  <p:tag name="KSO_WM_DIAGRAM_COLOR_TEXT_CAN_REMOVE" val="n"/>
  <p:tag name="KSO_WM_DIAGRAM_MAX_ITEMCNT" val="6"/>
  <p:tag name="KSO_WM_DIAGRAM_MIN_ITEMCNT" val="2"/>
  <p:tag name="KSO_WM_DIAGRAM_VIRTUALLY_FRAME" val="{&quot;height&quot;:347.8999938964843,&quot;left&quot;:-79.48922151820871,&quot;top&quot;:113.22647942971057,&quot;width&quot;:851.677734375}"/>
  <p:tag name="KSO_WM_DIAGRAM_COLOR_MATCH_VALUE" val="{&quot;shape&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292.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ID" val="diagram20231300_1*l_h_f*1_2_1"/>
  <p:tag name="KSO_WM_TEMPLATE_CATEGORY" val="diagram"/>
  <p:tag name="KSO_WM_TEMPLATE_INDEX" val="20231300"/>
  <p:tag name="KSO_WM_UNIT_LAYERLEVEL" val="1_1_1"/>
  <p:tag name="KSO_WM_TAG_VERSION" val="3.0"/>
  <p:tag name="KSO_WM_BEAUTIFY_FLAG" val="#wm#"/>
  <p:tag name="KSO_WM_UNIT_SUBTYPE" val="a"/>
  <p:tag name="KSO_WM_UNIT_VALUE" val="84"/>
  <p:tag name="KSO_WM_DIAGRAM_VERSION" val="3"/>
  <p:tag name="KSO_WM_DIAGRAM_COLOR_TRICK" val="4"/>
  <p:tag name="KSO_WM_DIAGRAM_COLOR_TEXT_CAN_REMOVE" val="n"/>
  <p:tag name="KSO_WM_DIAGRAM_MAX_ITEMCNT" val="6"/>
  <p:tag name="KSO_WM_DIAGRAM_MIN_ITEMCNT" val="2"/>
  <p:tag name="KSO_WM_DIAGRAM_VIRTUALLY_FRAME" val="{&quot;height&quot;:347.8999938964843,&quot;left&quot;:-79.48922151820871,&quot;top&quot;:113.22647942971057,&quot;width&quot;:851.6777343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25,&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此处添加文本内容，简明扼要地阐述您内容的观点"/>
  <p:tag name="KSO_WM_UNIT_TEXT_FILL_FORE_SCHEMECOLOR_INDEX" val="1"/>
  <p:tag name="KSO_WM_UNIT_TEXT_FILL_TYPE" val="1"/>
  <p:tag name="KSO_WM_DIAGRAM_USE_COLOR_VALUE" val="{&quot;color_scheme&quot;:1,&quot;color_type&quot;:1,&quot;theme_color_indexes&quot;:[5,6,5,6,5,6]}"/>
</p:tagLst>
</file>

<file path=ppt/tags/tag293.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20231300_1*l_h_f*1_1_1"/>
  <p:tag name="KSO_WM_TEMPLATE_CATEGORY" val="diagram"/>
  <p:tag name="KSO_WM_TEMPLATE_INDEX" val="20231300"/>
  <p:tag name="KSO_WM_UNIT_LAYERLEVEL" val="1_1_1"/>
  <p:tag name="KSO_WM_TAG_VERSION" val="3.0"/>
  <p:tag name="KSO_WM_BEAUTIFY_FLAG" val="#wm#"/>
  <p:tag name="KSO_WM_UNIT_SUBTYPE" val="a"/>
  <p:tag name="KSO_WM_UNIT_VALUE" val="28"/>
  <p:tag name="KSO_WM_DIAGRAM_VERSION" val="3"/>
  <p:tag name="KSO_WM_DIAGRAM_COLOR_TRICK" val="4"/>
  <p:tag name="KSO_WM_DIAGRAM_COLOR_TEXT_CAN_REMOVE" val="n"/>
  <p:tag name="KSO_WM_DIAGRAM_MAX_ITEMCNT" val="6"/>
  <p:tag name="KSO_WM_DIAGRAM_MIN_ITEMCNT" val="2"/>
  <p:tag name="KSO_WM_DIAGRAM_VIRTUALLY_FRAME" val="{&quot;height&quot;:347.8999938964843,&quot;left&quot;:-79.48922151820871,&quot;top&quot;:113.22647942971057,&quot;width&quot;:851.6777343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25,&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此处添加文本内容，简明扼要地阐述您内容的观点"/>
  <p:tag name="KSO_WM_UNIT_TEXT_FILL_FORE_SCHEMECOLOR_INDEX" val="1"/>
  <p:tag name="KSO_WM_UNIT_TEXT_FILL_TYPE" val="1"/>
  <p:tag name="KSO_WM_DIAGRAM_USE_COLOR_VALUE" val="{&quot;color_scheme&quot;:1,&quot;color_type&quot;:1,&quot;theme_color_indexes&quot;:[5,6,5,6,5,6]}"/>
</p:tagLst>
</file>

<file path=ppt/tags/tag294.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l_h_a"/>
  <p:tag name="KSO_WM_UNIT_INDEX" val="1_2_1"/>
  <p:tag name="KSO_WM_UNIT_ID" val="diagram20231300_1*l_h_a*1_2_1"/>
  <p:tag name="KSO_WM_TEMPLATE_CATEGORY" val="diagram"/>
  <p:tag name="KSO_WM_TEMPLATE_INDEX" val="20231300"/>
  <p:tag name="KSO_WM_UNIT_LAYERLEVEL" val="1_1_1"/>
  <p:tag name="KSO_WM_TAG_VERSION" val="3.0"/>
  <p:tag name="KSO_WM_BEAUTIFY_FLAG" val="#wm#"/>
  <p:tag name="KSO_WM_DIAGRAM_GROUP_CODE" val="l1-1"/>
  <p:tag name="KSO_WM_DIAGRAM_VERSION" val="3"/>
  <p:tag name="KSO_WM_DIAGRAM_COLOR_TRICK" val="4"/>
  <p:tag name="KSO_WM_DIAGRAM_COLOR_TEXT_CAN_REMOVE" val="n"/>
  <p:tag name="KSO_WM_DIAGRAM_MAX_ITEMCNT" val="6"/>
  <p:tag name="KSO_WM_DIAGRAM_MIN_ITEMCNT" val="2"/>
  <p:tag name="KSO_WM_DIAGRAM_VIRTUALLY_FRAME" val="{&quot;height&quot;:347.8999938964843,&quot;left&quot;:-79.48922151820871,&quot;top&quot;:113.22647942971057,&quot;width&quot;:851.6777343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此处添加标题"/>
  <p:tag name="KSO_WM_UNIT_TEXT_FILL_FORE_SCHEMECOLOR_INDEX" val="1"/>
  <p:tag name="KSO_WM_UNIT_TEXT_FILL_TYPE" val="1"/>
  <p:tag name="KSO_WM_DIAGRAM_USE_COLOR_VALUE" val="{&quot;color_scheme&quot;:1,&quot;color_type&quot;:1,&quot;theme_color_indexes&quot;:[5,6,5,6,5,6]}"/>
</p:tagLst>
</file>

<file path=ppt/tags/tag295.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l_h_a"/>
  <p:tag name="KSO_WM_UNIT_INDEX" val="1_1_1"/>
  <p:tag name="KSO_WM_UNIT_ID" val="diagram20231300_1*l_h_a*1_1_1"/>
  <p:tag name="KSO_WM_TEMPLATE_CATEGORY" val="diagram"/>
  <p:tag name="KSO_WM_TEMPLATE_INDEX" val="20231300"/>
  <p:tag name="KSO_WM_UNIT_LAYERLEVEL" val="1_1_1"/>
  <p:tag name="KSO_WM_TAG_VERSION" val="3.0"/>
  <p:tag name="KSO_WM_BEAUTIFY_FLAG" val="#wm#"/>
  <p:tag name="KSO_WM_DIAGRAM_GROUP_CODE" val="l1-1"/>
  <p:tag name="KSO_WM_DIAGRAM_VERSION" val="3"/>
  <p:tag name="KSO_WM_DIAGRAM_COLOR_TRICK" val="4"/>
  <p:tag name="KSO_WM_DIAGRAM_COLOR_TEXT_CAN_REMOVE" val="n"/>
  <p:tag name="KSO_WM_DIAGRAM_MAX_ITEMCNT" val="6"/>
  <p:tag name="KSO_WM_DIAGRAM_MIN_ITEMCNT" val="2"/>
  <p:tag name="KSO_WM_DIAGRAM_VIRTUALLY_FRAME" val="{&quot;height&quot;:347.8999938964843,&quot;left&quot;:-79.48922151820871,&quot;top&quot;:113.22647942971057,&quot;width&quot;:851.6777343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6,&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此处添加标题"/>
  <p:tag name="KSO_WM_UNIT_TEXT_FILL_FORE_SCHEMECOLOR_INDEX" val="1"/>
  <p:tag name="KSO_WM_UNIT_TEXT_FILL_TYPE" val="1"/>
  <p:tag name="KSO_WM_DIAGRAM_USE_COLOR_VALUE" val="{&quot;color_scheme&quot;:1,&quot;color_type&quot;:1,&quot;theme_color_indexes&quot;:[5,6,5,6,5,6]}"/>
</p:tagLst>
</file>

<file path=ppt/tags/tag29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i"/>
  <p:tag name="KSO_WM_UNIT_INDEX" val="1_2"/>
  <p:tag name="KSO_WM_UNIT_ID" val="diagram20231300_1*l_i*1_2"/>
  <p:tag name="KSO_WM_TEMPLATE_CATEGORY" val="diagram"/>
  <p:tag name="KSO_WM_TEMPLATE_INDEX" val="20231300"/>
  <p:tag name="KSO_WM_UNIT_LAYERLEVEL" val="1_1"/>
  <p:tag name="KSO_WM_TAG_VERSION" val="3.0"/>
  <p:tag name="KSO_WM_BEAUTIFY_FLAG" val="#wm#"/>
  <p:tag name="KSO_WM_DIAGRAM_VERSION" val="3"/>
  <p:tag name="KSO_WM_DIAGRAM_COLOR_TRICK" val="4"/>
  <p:tag name="KSO_WM_DIAGRAM_COLOR_TEXT_CAN_REMOVE" val="n"/>
  <p:tag name="KSO_WM_DIAGRAM_MAX_ITEMCNT" val="6"/>
  <p:tag name="KSO_WM_DIAGRAM_MIN_ITEMCNT" val="2"/>
  <p:tag name="KSO_WM_DIAGRAM_VIRTUALLY_FRAME" val="{&quot;height&quot;:347.8999938964843,&quot;left&quot;:-79.48922151820871,&quot;top&quot;:113.22647942971057,&quot;width&quot;:851.677734375}"/>
  <p:tag name="KSO_WM_DIAGRAM_COLOR_MATCH_VALUE" val="{&quot;shape&quot;:{&quot;fill&quot;:{&quot;solid&quot;:{&quot;brightness&quot;:0.6000000238418579,&quot;colorType&quot;:1,&quot;foreColorIndex&quot;:6,&quot;transparency&quot;:0.5},&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6"/>
  <p:tag name="KSO_WM_UNIT_FILL_FORE_SCHEMECOLOR_INDEX_BRIGHTNESS" val="0.6"/>
  <p:tag name="KSO_WM_DIAGRAM_USE_COLOR_VALUE" val="{&quot;color_scheme&quot;:1,&quot;color_type&quot;:1,&quot;theme_color_indexes&quot;:[5,6,5,6,5,6]}"/>
</p:tagLst>
</file>

<file path=ppt/tags/tag297.xml><?xml version="1.0" encoding="utf-8"?>
<p:tagLst xmlns:p="http://schemas.openxmlformats.org/presentationml/2006/main">
  <p:tag name="RESOURCE_RECORD_KEY" val="{&quot;70&quot;:[3327346,3331579,3331398,3312479,3315795]}"/>
</p:tagLst>
</file>

<file path=ppt/tags/tag298.xml><?xml version="1.0" encoding="utf-8"?>
<p:tagLst xmlns:p="http://schemas.openxmlformats.org/presentationml/2006/main">
  <p:tag name="KSO_WM_BEAUTIFY_FLAG" val=""/>
</p:tagLst>
</file>

<file path=ppt/tags/tag29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20233556_1*l_h_i*1_1_1"/>
  <p:tag name="KSO_WM_TEMPLATE_CATEGORY" val="diagram"/>
  <p:tag name="KSO_WM_TEMPLATE_INDEX" val="20233556"/>
  <p:tag name="KSO_WM_UNIT_LAYERLEVEL" val="1_1_1"/>
  <p:tag name="KSO_WM_TAG_VERSION" val="3.0"/>
  <p:tag name="KSO_WM_BEAUTIFY_FLAG" val="#wm#"/>
  <p:tag name="KSO_WM_DIAGRAM_VERSION" val="3"/>
  <p:tag name="KSO_WM_DIAGRAM_COLOR_TRICK" val="1"/>
  <p:tag name="KSO_WM_DIAGRAM_COLOR_TEXT_CAN_REMOVE" val="n"/>
  <p:tag name="KSO_WM_UNIT_FILL_TYPE" val="3"/>
  <p:tag name="KSO_WM_DIAGRAM_MAX_ITEMCNT" val="2"/>
  <p:tag name="KSO_WM_DIAGRAM_MIN_ITEMCNT" val="2"/>
  <p:tag name="KSO_WM_DIAGRAM_VIRTUALLY_FRAME" val="{&quot;height&quot;:238.45001220703134,&quot;left&quot;:28.520972044937206,&quot;top&quot;:166.67097814845283,&quot;width&quot;:605.7000244140625}"/>
  <p:tag name="KSO_WM_DIAGRAM_COLOR_MATCH_VALUE" val="{&quot;shape&quot;:{&quot;fill&quot;:{&quot;gradient&quot;:[{&quot;brightness&quot;:0,&quot;colorType&quot;:1,&quot;foreColorIndex&quot;:5,&quot;pos&quot;:0,&quot;transparency&quot;:0.4000000059604645},{&quot;brightness&quot;:0,&quot;colorType&quot;:1,&quot;foreColorIndex&quot;:5,&quot;pos&quot;:1,&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d"/>
  <p:tag name="KSO_WM_UNIT_TYPE" val="n_h_h_i"/>
  <p:tag name="KSO_WM_UNIT_INDEX" val="1_2_1_1"/>
  <p:tag name="KSO_WM_UNIT_ID" val="diagram20231561_1*n_h_h_i*1_2_1_1"/>
  <p:tag name="KSO_WM_TEMPLATE_CATEGORY" val="diagram"/>
  <p:tag name="KSO_WM_TEMPLATE_INDEX" val="20231561"/>
  <p:tag name="KSO_WM_UNIT_LAYERLEVEL" val="1_1_1_1"/>
  <p:tag name="KSO_WM_TAG_VERSION" val="3.0"/>
  <p:tag name="KSO_WM_DIAGRAM_GROUP_CODE" val="n1-1"/>
  <p:tag name="KSO_WM_DIAGRAM_VERSION" val="3"/>
  <p:tag name="KSO_WM_DIAGRAM_COLOR_TRICK" val="4"/>
  <p:tag name="KSO_WM_DIAGRAM_COLOR_TEXT_CAN_REMOVE" val="n"/>
  <p:tag name="KSO_WM_DIAGRAM_MAX_ITEMCNT" val="5"/>
  <p:tag name="KSO_WM_DIAGRAM_MIN_ITEMCNT" val="5"/>
  <p:tag name="KSO_WM_DIAGRAM_VIRTUALLY_FRAME" val="{&quot;height&quot;:362.20001220703125,&quot;left&quot;:-71.71066929133858,&quot;top&quot;:149.63416712483087,&quot;width&quot;:779.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PRESET_TEXT" val="01"/>
  <p:tag name="KSO_WM_UNIT_TEXT_FILL_FORE_SCHEMECOLOR_INDEX" val="1"/>
  <p:tag name="KSO_WM_UNIT_TEXT_FILL_TYPE" val="1"/>
  <p:tag name="KSO_WM_DIAGRAM_USE_COLOR_VALUE" val="{&quot;color_scheme&quot;:1,&quot;color_type&quot;:1,&quot;theme_color_indexes&quot;:[5,6,5,6,5,6]}"/>
</p:tagLst>
</file>

<file path=ppt/tags/tag30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diagram20233556_1*l_h_i*1_2_1"/>
  <p:tag name="KSO_WM_TEMPLATE_CATEGORY" val="diagram"/>
  <p:tag name="KSO_WM_TEMPLATE_INDEX" val="20233556"/>
  <p:tag name="KSO_WM_UNIT_LAYERLEVEL" val="1_1_1"/>
  <p:tag name="KSO_WM_TAG_VERSION" val="3.0"/>
  <p:tag name="KSO_WM_BEAUTIFY_FLAG" val="#wm#"/>
  <p:tag name="KSO_WM_DIAGRAM_VERSION" val="3"/>
  <p:tag name="KSO_WM_DIAGRAM_COLOR_TRICK" val="1"/>
  <p:tag name="KSO_WM_DIAGRAM_COLOR_TEXT_CAN_REMOVE" val="n"/>
  <p:tag name="KSO_WM_UNIT_FILL_TYPE" val="3"/>
  <p:tag name="KSO_WM_DIAGRAM_MAX_ITEMCNT" val="2"/>
  <p:tag name="KSO_WM_DIAGRAM_MIN_ITEMCNT" val="2"/>
  <p:tag name="KSO_WM_DIAGRAM_VIRTUALLY_FRAME" val="{&quot;height&quot;:238.45001220703134,&quot;left&quot;:28.520972044937206,&quot;top&quot;:166.67097814845283,&quot;width&quot;:605.7000244140625}"/>
  <p:tag name="KSO_WM_DIAGRAM_COLOR_MATCH_VALUE" val="{&quot;shape&quot;:{&quot;fill&quot;:{&quot;gradient&quot;:[{&quot;brightness&quot;:0,&quot;colorType&quot;:1,&quot;foreColorIndex&quot;:5,&quot;pos&quot;:0,&quot;transparency&quot;:0.4000000059604645},{&quot;brightness&quot;:0,&quot;colorType&quot;:1,&quot;foreColorIndex&quot;:5,&quot;pos&quot;:1,&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301.xml><?xml version="1.0" encoding="utf-8"?>
<p:tagLst xmlns:p="http://schemas.openxmlformats.org/presentationml/2006/main">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ID" val="diagram20233556_1*l_h_f*1_2_1"/>
  <p:tag name="KSO_WM_TEMPLATE_CATEGORY" val="diagram"/>
  <p:tag name="KSO_WM_TEMPLATE_INDEX" val="20233556"/>
  <p:tag name="KSO_WM_UNIT_LAYERLEVEL" val="1_1_1"/>
  <p:tag name="KSO_WM_TAG_VERSION" val="3.0"/>
  <p:tag name="KSO_WM_BEAUTIFY_FLAG" val="#wm#"/>
  <p:tag name="KSO_WM_UNIT_SUBTYPE" val="a"/>
  <p:tag name="KSO_WM_DIAGRAM_VERSION" val="3"/>
  <p:tag name="KSO_WM_DIAGRAM_COLOR_TRICK" val="1"/>
  <p:tag name="KSO_WM_DIAGRAM_COLOR_TEXT_CAN_REMOVE" val="n"/>
  <p:tag name="KSO_WM_UNIT_FILL_TYPE" val="1"/>
  <p:tag name="KSO_WM_UNIT_FILL_FORE_SCHEMECOLOR_INDEX" val="14"/>
  <p:tag name="KSO_WM_UNIT_FILL_FORE_SCHEMECOLOR_INDEX_BRIGHTNESS" val="0"/>
  <p:tag name="KSO_WM_UNIT_TEXT_FILL_FORE_SCHEMECOLOR_INDEX" val="1"/>
  <p:tag name="KSO_WM_UNIT_TEXT_FILL_TYPE" val="1"/>
  <p:tag name="KSO_WM_DIAGRAM_MAX_ITEMCNT" val="2"/>
  <p:tag name="KSO_WM_DIAGRAM_MIN_ITEMCNT" val="2"/>
  <p:tag name="KSO_WM_DIAGRAM_VIRTUALLY_FRAME" val="{&quot;height&quot;:238.45001220703134,&quot;left&quot;:28.520972044937206,&quot;top&quot;:166.67097814845283,&quot;width&quot;:605.7000244140625}"/>
  <p:tag name="KSO_WM_DIAGRAM_COLOR_MATCH_VALUE" val="{&quot;shape&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000000&quot;,&quot;transparency&quot;:0},&quot;type&quot;:1},&quot;glow&quot;:{&quot;colorType&quot;:0},&quot;line&quot;:{&quot;type&quot;:0},&quot;shadow&quot;:{&quot;colorType&quot;:0},&quot;threeD&quot;:{&quot;curvedSurface&quot;:{&quot;brightness&quot;:0,&quot;colorType&quot;:2,&quot;rgb&quot;:&quot;#000000&quot;},&quot;depth&quot;:{&quot;colorType&quot;:0}}}}"/>
  <p:tag name="KSO_WM_UNIT_VALUE" val="77"/>
  <p:tag name="KSO_WM_UNIT_PRESET_TEXT" val="单击此处输入您的项正文文字是您思想的提炼"/>
  <p:tag name="KSO_WM_DIAGRAM_USE_COLOR_VALUE" val="{&quot;color_scheme&quot;:1,&quot;color_type&quot;:1,&quot;theme_color_indexes&quot;:[5,6,5,6,5,6]}"/>
</p:tagLst>
</file>

<file path=ppt/tags/tag302.xml><?xml version="1.0" encoding="utf-8"?>
<p:tagLst xmlns:p="http://schemas.openxmlformats.org/presentationml/2006/main">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20233556_1*l_h_f*1_1_1"/>
  <p:tag name="KSO_WM_TEMPLATE_CATEGORY" val="diagram"/>
  <p:tag name="KSO_WM_TEMPLATE_INDEX" val="20233556"/>
  <p:tag name="KSO_WM_UNIT_LAYERLEVEL" val="1_1_1"/>
  <p:tag name="KSO_WM_TAG_VERSION" val="3.0"/>
  <p:tag name="KSO_WM_BEAUTIFY_FLAG" val="#wm#"/>
  <p:tag name="KSO_WM_UNIT_SUBTYPE" val="a"/>
  <p:tag name="KSO_WM_DIAGRAM_VERSION" val="3"/>
  <p:tag name="KSO_WM_DIAGRAM_COLOR_TRICK" val="1"/>
  <p:tag name="KSO_WM_DIAGRAM_COLOR_TEXT_CAN_REMOVE" val="n"/>
  <p:tag name="KSO_WM_UNIT_FILL_TYPE" val="1"/>
  <p:tag name="KSO_WM_UNIT_FILL_FORE_SCHEMECOLOR_INDEX" val="14"/>
  <p:tag name="KSO_WM_UNIT_FILL_FORE_SCHEMECOLOR_INDEX_BRIGHTNESS" val="0"/>
  <p:tag name="KSO_WM_UNIT_TEXT_FILL_FORE_SCHEMECOLOR_INDEX" val="1"/>
  <p:tag name="KSO_WM_UNIT_TEXT_FILL_TYPE" val="1"/>
  <p:tag name="KSO_WM_DIAGRAM_MAX_ITEMCNT" val="2"/>
  <p:tag name="KSO_WM_DIAGRAM_MIN_ITEMCNT" val="2"/>
  <p:tag name="KSO_WM_DIAGRAM_VIRTUALLY_FRAME" val="{&quot;height&quot;:238.45001220703134,&quot;left&quot;:28.520972044937206,&quot;top&quot;:166.67097814845283,&quot;width&quot;:605.7000244140625}"/>
  <p:tag name="KSO_WM_DIAGRAM_COLOR_MATCH_VALUE" val="{&quot;shape&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000000&quot;,&quot;transparency&quot;:0},&quot;type&quot;:1},&quot;glow&quot;:{&quot;colorType&quot;:0},&quot;line&quot;:{&quot;type&quot;:0},&quot;shadow&quot;:{&quot;colorType&quot;:0},&quot;threeD&quot;:{&quot;curvedSurface&quot;:{&quot;brightness&quot;:0,&quot;colorType&quot;:2,&quot;rgb&quot;:&quot;#000000&quot;},&quot;depth&quot;:{&quot;colorType&quot;:0}}}}"/>
  <p:tag name="KSO_WM_UNIT_VALUE" val="77"/>
  <p:tag name="KSO_WM_UNIT_PRESET_TEXT" val="单击此处输入您的项正文文字是您思想的提炼"/>
  <p:tag name="KSO_WM_DIAGRAM_USE_COLOR_VALUE" val="{&quot;color_scheme&quot;:1,&quot;color_type&quot;:1,&quot;theme_color_indexes&quot;:[5,6,5,6,5,6]}"/>
</p:tagLst>
</file>

<file path=ppt/tags/tag30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d"/>
  <p:tag name="KSO_WM_UNIT_INDEX" val="1_1_2"/>
  <p:tag name="KSO_WM_UNIT_ID" val="diagram20233556_1*l_h_d*1_1_2"/>
  <p:tag name="KSO_WM_TEMPLATE_CATEGORY" val="diagram"/>
  <p:tag name="KSO_WM_TEMPLATE_INDEX" val="20233556"/>
  <p:tag name="KSO_WM_UNIT_LAYERLEVEL" val="1_1_1"/>
  <p:tag name="KSO_WM_TAG_VERSION" val="3.0"/>
  <p:tag name="KSO_WM_BEAUTIFY_FLAG" val="#wm#"/>
  <p:tag name="KSO_WM_UNIT_VALUE" val="393*393"/>
  <p:tag name="KSO_WM_DIAGRAM_VERSION" val="3"/>
  <p:tag name="KSO_WM_DIAGRAM_COLOR_TRICK" val="1"/>
  <p:tag name="KSO_WM_DIAGRAM_COLOR_TEXT_CAN_REMOVE" val="n"/>
  <p:tag name="KSO_WM_UNIT_LINE_FORE_SCHEMECOLOR_INDEX" val="5"/>
  <p:tag name="KSO_WM_DIAGRAM_MAX_ITEMCNT" val="2"/>
  <p:tag name="KSO_WM_DIAGRAM_MIN_ITEMCNT" val="2"/>
  <p:tag name="KSO_WM_DIAGRAM_VIRTUALLY_FRAME" val="{&quot;height&quot;:238.45001220703134,&quot;left&quot;:28.520972044937206,&quot;top&quot;:166.67097814845283,&quot;width&quot;:605.7000244140625}"/>
  <p:tag name="KSO_WM_DIAGRAM_COLOR_MATCH_VALUE" val="{&quot;shape&quot;:{&quot;fill&quot;:{&quot;type&quot;:0},&quot;glow&quot;:{&quot;colorType&quot;:0},&quot;line&quot;:{&quot;solidLine&quot;:{&quot;brightness&quot;:0,&quot;colorType&quot;:1,&quot;foreColorIndex&quot;:5,&quot;transparency&quot;:0.5},&quot;type&quot;:1},&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5,6,5,6,5,6]}"/>
</p:tagLst>
</file>

<file path=ppt/tags/tag30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d"/>
  <p:tag name="KSO_WM_UNIT_INDEX" val="1_2_2"/>
  <p:tag name="KSO_WM_UNIT_ID" val="diagram20233556_1*l_h_d*1_2_2"/>
  <p:tag name="KSO_WM_TEMPLATE_CATEGORY" val="diagram"/>
  <p:tag name="KSO_WM_TEMPLATE_INDEX" val="20233556"/>
  <p:tag name="KSO_WM_UNIT_LAYERLEVEL" val="1_1_1"/>
  <p:tag name="KSO_WM_TAG_VERSION" val="3.0"/>
  <p:tag name="KSO_WM_BEAUTIFY_FLAG" val="#wm#"/>
  <p:tag name="KSO_WM_UNIT_VALUE" val="393*393"/>
  <p:tag name="KSO_WM_DIAGRAM_VERSION" val="3"/>
  <p:tag name="KSO_WM_DIAGRAM_COLOR_TRICK" val="1"/>
  <p:tag name="KSO_WM_DIAGRAM_COLOR_TEXT_CAN_REMOVE" val="n"/>
  <p:tag name="KSO_WM_UNIT_LINE_FORE_SCHEMECOLOR_INDEX" val="5"/>
  <p:tag name="KSO_WM_DIAGRAM_MAX_ITEMCNT" val="2"/>
  <p:tag name="KSO_WM_DIAGRAM_MIN_ITEMCNT" val="2"/>
  <p:tag name="KSO_WM_DIAGRAM_VIRTUALLY_FRAME" val="{&quot;height&quot;:238.45001220703134,&quot;left&quot;:28.520972044937206,&quot;top&quot;:166.67097814845283,&quot;width&quot;:605.7000244140625}"/>
  <p:tag name="KSO_WM_DIAGRAM_COLOR_MATCH_VALUE" val="{&quot;shape&quot;:{&quot;fill&quot;:{&quot;type&quot;:0},&quot;glow&quot;:{&quot;colorType&quot;:0},&quot;line&quot;:{&quot;solidLine&quot;:{&quot;brightness&quot;:0,&quot;colorType&quot;:1,&quot;foreColorIndex&quot;:5,&quot;transparency&quot;:0.5},&quot;type&quot;:1},&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5,6,5,6,5,6]}"/>
</p:tagLst>
</file>

<file path=ppt/tags/tag305.xml><?xml version="1.0" encoding="utf-8"?>
<p:tagLst xmlns:p="http://schemas.openxmlformats.org/presentationml/2006/main">
  <p:tag name="RESOURCE_RECORD_KEY" val="{&quot;70&quot;:[3327346,3331579,3331398,3312479,3315795,3324564]}"/>
</p:tagLst>
</file>

<file path=ppt/tags/tag306.xml><?xml version="1.0" encoding="utf-8"?>
<p:tagLst xmlns:p="http://schemas.openxmlformats.org/presentationml/2006/main">
  <p:tag name="KSO_WM_BEAUTIFY_FLAG" val=""/>
</p:tagLst>
</file>

<file path=ppt/tags/tag307.xml><?xml version="1.0" encoding="utf-8"?>
<p:tagLst xmlns:p="http://schemas.openxmlformats.org/presentationml/2006/main">
  <p:tag name="KSO_WM_BEAUTIFY_FLAG" val=""/>
</p:tagLst>
</file>

<file path=ppt/tags/tag308.xml><?xml version="1.0" encoding="utf-8"?>
<p:tagLst xmlns:p="http://schemas.openxmlformats.org/presentationml/2006/main">
  <p:tag name="KSO_WM_BEAUTIFY_FLAG" val=""/>
</p:tagLst>
</file>

<file path=ppt/tags/tag309.xml><?xml version="1.0" encoding="utf-8"?>
<p:tagLst xmlns:p="http://schemas.openxmlformats.org/presentationml/2006/main">
  <p:tag name="KSO_WM_BEAUTIFY_FLAG" val=""/>
</p:tagLst>
</file>

<file path=ppt/tags/tag31.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n_h_h_f"/>
  <p:tag name="KSO_WM_UNIT_INDEX" val="1_2_1_1"/>
  <p:tag name="KSO_WM_UNIT_ID" val="diagram20231561_1*n_h_h_f*1_2_1_1"/>
  <p:tag name="KSO_WM_TEMPLATE_CATEGORY" val="diagram"/>
  <p:tag name="KSO_WM_TEMPLATE_INDEX" val="20231561"/>
  <p:tag name="KSO_WM_UNIT_LAYERLEVEL" val="1_1_1_1"/>
  <p:tag name="KSO_WM_TAG_VERSION" val="3.0"/>
  <p:tag name="KSO_WM_DIAGRAM_GROUP_CODE" val="n1-1"/>
  <p:tag name="KSO_WM_DIAGRAM_VERSION" val="3"/>
  <p:tag name="KSO_WM_DIAGRAM_COLOR_TRICK" val="4"/>
  <p:tag name="KSO_WM_DIAGRAM_COLOR_TEXT_CAN_REMOVE" val="n"/>
  <p:tag name="KSO_WM_DIAGRAM_MAX_ITEMCNT" val="5"/>
  <p:tag name="KSO_WM_DIAGRAM_MIN_ITEMCNT" val="5"/>
  <p:tag name="KSO_WM_DIAGRAM_VIRTUALLY_FRAME" val="{&quot;height&quot;:362.20001220703125,&quot;left&quot;:-71.71066929133858,&quot;top&quot;:149.63416712483087,&quot;width&quot;:779.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PRESET_TEXT" val="单击此处输入你的智能图形项正文"/>
  <p:tag name="KSO_WM_UNIT_TEXT_FILL_FORE_SCHEMECOLOR_INDEX" val="1"/>
  <p:tag name="KSO_WM_UNIT_TEXT_FILL_TYPE" val="1"/>
  <p:tag name="KSO_WM_DIAGRAM_USE_COLOR_VALUE" val="{&quot;color_scheme&quot;:1,&quot;color_type&quot;:1,&quot;theme_color_indexes&quot;:[5,6,5,6,5,6]}"/>
</p:tagLst>
</file>

<file path=ppt/tags/tag310.xml><?xml version="1.0" encoding="utf-8"?>
<p:tagLst xmlns:p="http://schemas.openxmlformats.org/presentationml/2006/main">
  <p:tag name="TABLE_ENDDRAG_ORIGIN_RECT" val="598*206"/>
  <p:tag name="TABLE_ENDDRAG_RECT" val="46*202*598*206"/>
</p:tagLst>
</file>

<file path=ppt/tags/tag311.xml><?xml version="1.0" encoding="utf-8"?>
<p:tagLst xmlns:p="http://schemas.openxmlformats.org/presentationml/2006/main">
  <p:tag name="KSO_WM_BEAUTIFY_FLAG" val=""/>
</p:tagLst>
</file>

<file path=ppt/tags/tag312.xml><?xml version="1.0" encoding="utf-8"?>
<p:tagLst xmlns:p="http://schemas.openxmlformats.org/presentationml/2006/main">
  <p:tag name="KSO_WM_BEAUTIFY_FLAG" val=""/>
</p:tagLst>
</file>

<file path=ppt/tags/tag313.xml><?xml version="1.0" encoding="utf-8"?>
<p:tagLst xmlns:p="http://schemas.openxmlformats.org/presentationml/2006/main">
  <p:tag name="TABLE_ENDDRAG_ORIGIN_RECT" val="638*301"/>
  <p:tag name="TABLE_ENDDRAG_RECT" val="33*204*638*301"/>
</p:tagLst>
</file>

<file path=ppt/tags/tag314.xml><?xml version="1.0" encoding="utf-8"?>
<p:tagLst xmlns:p="http://schemas.openxmlformats.org/presentationml/2006/main">
  <p:tag name="KSO_WM_BEAUTIFY_FLAG" val=""/>
</p:tagLst>
</file>

<file path=ppt/tags/tag315.xml><?xml version="1.0" encoding="utf-8"?>
<p:tagLst xmlns:p="http://schemas.openxmlformats.org/presentationml/2006/main">
  <p:tag name="KSO_WM_BEAUTIFY_FLAG" val=""/>
</p:tagLst>
</file>

<file path=ppt/tags/tag316.xml><?xml version="1.0" encoding="utf-8"?>
<p:tagLst xmlns:p="http://schemas.openxmlformats.org/presentationml/2006/main">
  <p:tag name="KSO_WM_BEAUTIFY_FLAG" val=""/>
</p:tagLst>
</file>

<file path=ppt/tags/tag317.xml><?xml version="1.0" encoding="utf-8"?>
<p:tagLst xmlns:p="http://schemas.openxmlformats.org/presentationml/2006/main">
  <p:tag name="KSO_WM_BEAUTIFY_FLAG" val=""/>
</p:tagLst>
</file>

<file path=ppt/tags/tag318.xml><?xml version="1.0" encoding="utf-8"?>
<p:tagLst xmlns:p="http://schemas.openxmlformats.org/presentationml/2006/main">
  <p:tag name="KSO_WM_BEAUTIFY_FLAG" val=""/>
</p:tagLst>
</file>

<file path=ppt/tags/tag319.xml><?xml version="1.0" encoding="utf-8"?>
<p:tagLst xmlns:p="http://schemas.openxmlformats.org/presentationml/2006/main">
  <p:tag name="KSO_WM_BEAUTIFY_FLAG" val=""/>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561_1*n_h_h_i*1_2_2_2"/>
  <p:tag name="KSO_WM_TEMPLATE_CATEGORY" val="diagram"/>
  <p:tag name="KSO_WM_TEMPLATE_INDEX" val="20231561"/>
  <p:tag name="KSO_WM_UNIT_LAYERLEVEL" val="1_1_1_1"/>
  <p:tag name="KSO_WM_TAG_VERSION" val="3.0"/>
  <p:tag name="KSO_WM_UNIT_TYPE" val="n_h_h_i"/>
  <p:tag name="KSO_WM_UNIT_INDEX" val="1_2_2_2"/>
  <p:tag name="KSO_WM_DIAGRAM_GROUP_CODE" val="n1-1"/>
  <p:tag name="KSO_WM_DIAGRAM_VERSION" val="3"/>
  <p:tag name="KSO_WM_DIAGRAM_COLOR_TRICK" val="4"/>
  <p:tag name="KSO_WM_DIAGRAM_COLOR_TEXT_CAN_REMOVE" val="n"/>
  <p:tag name="KSO_WM_DIAGRAM_MAX_ITEMCNT" val="5"/>
  <p:tag name="KSO_WM_DIAGRAM_MIN_ITEMCNT" val="5"/>
  <p:tag name="KSO_WM_DIAGRAM_VIRTUALLY_FRAME" val="{&quot;height&quot;:362.20001220703125,&quot;left&quot;:-71.71066929133858,&quot;top&quot;:149.63416712483087,&quot;width&quot;:779.75}"/>
  <p:tag name="KSO_WM_DIAGRAM_COLOR_MATCH_VALUE" val="{&quot;shape&quot;:{&quot;fill&quot;:{&quot;gradient&quot;:[{&quot;brightness&quot;:0.4000000059604645,&quot;colorType&quot;:1,&quot;foreColorIndex&quot;:6,&quot;pos&quot;:0,&quot;transparency&quot;:0},{&quot;brightness&quot;:0,&quot;colorType&quot;:1,&quot;foreColorIndex&quot;:6,&quot;pos&quot;:0.6000000238418579,&quot;transparency&quot;:0}],&quot;type&quot;:3},&quot;glow&quot;:{&quot;colorType&quot;:0},&quot;line&quot;:{&quot;type&quot;:0},&quot;shadow&quot;:{&quot;brightness&quot;:0,&quot;colorType&quot;:1,&quot;foreColorIndex&quot;:6,&quot;transparency&quot;:0.800000011920929},&quot;threeD&quot;:{&quot;curvedSurface&quot;:{&quot;brightness&quot;:0,&quot;colorType&quot;:2,&quot;rgb&quot;:&quot;#000000&quot;},&quot;depth&quot;:{&quot;colorType&quot;:0}}},&quot;text&quot;:{&quot;fill&quot;:{&quot;solid&quot;:{&quot;brightness&quot;:0,&quot;colorType&quot;:1,&quot;foreColorIndex&quot;:14,&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FILL_TYPE" val="3"/>
  <p:tag name="KSO_WM_DIAGRAM_USE_COLOR_VALUE" val="{&quot;color_scheme&quot;:1,&quot;color_type&quot;:1,&quot;theme_color_indexes&quot;:[5,6,5,6,5,6]}"/>
</p:tagLst>
</file>

<file path=ppt/tags/tag320.xml><?xml version="1.0" encoding="utf-8"?>
<p:tagLst xmlns:p="http://schemas.openxmlformats.org/presentationml/2006/main">
  <p:tag name="KSO_WM_BEAUTIFY_FLAG" val=""/>
</p:tagLst>
</file>

<file path=ppt/tags/tag321.xml><?xml version="1.0" encoding="utf-8"?>
<p:tagLst xmlns:p="http://schemas.openxmlformats.org/presentationml/2006/main">
  <p:tag name="KSO_WM_BEAUTIFY_FLAG" val=""/>
</p:tagLst>
</file>

<file path=ppt/tags/tag32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DIAGRAM_GROUP_CODE" val="n1-1"/>
  <p:tag name="KSO_WM_UNIT_TYPE" val="n_h_h_i"/>
  <p:tag name="KSO_WM_UNIT_INDEX" val="1_2_6_2"/>
  <p:tag name="KSO_WM_UNIT_ID" val="diagram20230947_1*n_h_h_i*1_2_6_2"/>
  <p:tag name="KSO_WM_TEMPLATE_CATEGORY" val="diagram"/>
  <p:tag name="KSO_WM_TEMPLATE_INDEX" val="20230947"/>
  <p:tag name="KSO_WM_UNIT_LAYERLEVEL" val="1_1_1_1"/>
  <p:tag name="KSO_WM_TAG_VERSION" val="3.0"/>
  <p:tag name="KSO_WM_DIAGRAM_VERSION" val="3"/>
  <p:tag name="KSO_WM_DIAGRAM_COLOR_TRICK" val="1"/>
  <p:tag name="KSO_WM_DIAGRAM_COLOR_TEXT_CAN_REMOVE" val="n"/>
  <p:tag name="KSO_WM_DIAGRAM_MAX_ITEMCNT" val="6"/>
  <p:tag name="KSO_WM_DIAGRAM_MIN_ITEMCNT" val="6"/>
  <p:tag name="KSO_WM_DIAGRAM_VIRTUALLY_FRAME" val="{&quot;height&quot;:400.8500122070313,&quot;left&quot;:-154.6717200764333,&quot;top&quot;:161.09363562876783,&quot;width&quot;:973.0499755859375}"/>
  <p:tag name="KSO_WM_DIAGRAM_COLOR_MATCH_VALUE" val="{&quot;shape&quot;:{&quot;fill&quot;:{&quot;solid&quot;:{&quot;brightness&quot;:0,&quot;colorType&quot;:1,&quot;foreColorIndex&quot;:5,&quot;transparency&quot;:0.800000011920929},&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5"/>
  <p:tag name="KSO_WM_UNIT_FILL_FORE_SCHEMECOLOR_INDEX_BRIGHTNESS" val="0"/>
  <p:tag name="KSO_WM_DIAGRAM_USE_COLOR_VALUE" val="{&quot;color_scheme&quot;:1,&quot;color_type&quot;:1,&quot;theme_color_indexes&quot;:[5,6,5,6,5,6]}"/>
</p:tagLst>
</file>

<file path=ppt/tags/tag32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DIAGRAM_GROUP_CODE" val="n1-1"/>
  <p:tag name="KSO_WM_UNIT_TYPE" val="n_h_h_i"/>
  <p:tag name="KSO_WM_UNIT_INDEX" val="1_2_6_1"/>
  <p:tag name="KSO_WM_UNIT_ID" val="diagram20230947_1*n_h_h_i*1_2_6_1"/>
  <p:tag name="KSO_WM_TEMPLATE_CATEGORY" val="diagram"/>
  <p:tag name="KSO_WM_TEMPLATE_INDEX" val="20230947"/>
  <p:tag name="KSO_WM_UNIT_LAYERLEVEL" val="1_1_1_1"/>
  <p:tag name="KSO_WM_TAG_VERSION" val="3.0"/>
  <p:tag name="KSO_WM_DIAGRAM_VERSION" val="3"/>
  <p:tag name="KSO_WM_DIAGRAM_COLOR_TRICK" val="1"/>
  <p:tag name="KSO_WM_DIAGRAM_COLOR_TEXT_CAN_REMOVE" val="n"/>
  <p:tag name="KSO_WM_DIAGRAM_MAX_ITEMCNT" val="6"/>
  <p:tag name="KSO_WM_DIAGRAM_MIN_ITEMCNT" val="6"/>
  <p:tag name="KSO_WM_DIAGRAM_VIRTUALLY_FRAME" val="{&quot;height&quot;:400.8500122070313,&quot;left&quot;:-154.6717200764333,&quot;top&quot;:161.09363562876783,&quot;width&quot;:973.0499755859375}"/>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5"/>
  <p:tag name="KSO_WM_UNIT_FILL_FORE_SCHEMECOLOR_INDEX_BRIGHTNESS" val="0"/>
  <p:tag name="KSO_WM_DIAGRAM_USE_COLOR_VALUE" val="{&quot;color_scheme&quot;:1,&quot;color_type&quot;:1,&quot;theme_color_indexes&quot;:[5,6,5,6,5,6]}"/>
</p:tagLst>
</file>

<file path=ppt/tags/tag32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DIAGRAM_GROUP_CODE" val="n1-1"/>
  <p:tag name="KSO_WM_UNIT_TYPE" val="n_h_h_i"/>
  <p:tag name="KSO_WM_UNIT_INDEX" val="1_2_6_3"/>
  <p:tag name="KSO_WM_UNIT_ID" val="diagram20230947_1*n_h_h_i*1_2_6_3"/>
  <p:tag name="KSO_WM_TEMPLATE_CATEGORY" val="diagram"/>
  <p:tag name="KSO_WM_TEMPLATE_INDEX" val="20230947"/>
  <p:tag name="KSO_WM_UNIT_LAYERLEVEL" val="1_1_1_1"/>
  <p:tag name="KSO_WM_TAG_VERSION" val="3.0"/>
  <p:tag name="KSO_WM_DIAGRAM_VERSION" val="3"/>
  <p:tag name="KSO_WM_DIAGRAM_COLOR_TRICK" val="1"/>
  <p:tag name="KSO_WM_DIAGRAM_COLOR_TEXT_CAN_REMOVE" val="n"/>
  <p:tag name="KSO_WM_DIAGRAM_MAX_ITEMCNT" val="6"/>
  <p:tag name="KSO_WM_DIAGRAM_MIN_ITEMCNT" val="6"/>
  <p:tag name="KSO_WM_DIAGRAM_VIRTUALLY_FRAME" val="{&quot;height&quot;:400.8500122070313,&quot;left&quot;:-154.6717200764333,&quot;top&quot;:161.09363562876783,&quot;width&quot;:973.0499755859375}"/>
  <p:tag name="KSO_WM_DIAGRAM_COLOR_MATCH_VALUE" val="{&quot;shape&quot;:{&quot;fill&quot;:{&quot;type&quot;:0},&quot;glow&quot;:{&quot;colorType&quot;:0},&quot;line&quot;:{&quot;solidLine&quot;:{&quot;brightness&quot;:0,&quot;colorType&quot;:1,&quot;foreColorIndex&quot;:5,&quot;transparency&quot;:0.5},&quot;type&quot;:1},&quot;shadow&quot;:{&quot;colorType&quot;:0},&quot;threeD&quot;:{&quot;curvedSurface&quot;:{&quot;brightness&quot;:0,&quot;colorType&quot;:2,&quot;rgb&quot;:&quot;#000000&quot;},&quot;depth&quot;:{&quot;colorType&quot;:0}}},&quot;text&quot;:{&quot;fill&quot;:{},&quot;glow&quot;:{},&quot;line&quot;:{},&quot;shadow&quot;:{},&quot;threeD&quot;:{}}}"/>
  <p:tag name="KSO_WM_UNIT_LINE_FORE_SCHEMECOLOR_INDEX" val="5"/>
  <p:tag name="KSO_WM_DIAGRAM_USE_COLOR_VALUE" val="{&quot;color_scheme&quot;:1,&quot;color_type&quot;:1,&quot;theme_color_indexes&quot;:[5,6,5,6,5,6]}"/>
</p:tagLst>
</file>

<file path=ppt/tags/tag325.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n_h_h_a"/>
  <p:tag name="KSO_WM_UNIT_INDEX" val="1_2_6_1"/>
  <p:tag name="KSO_WM_UNIT_ID" val="diagram20230947_1*n_h_h_a*1_2_6_1"/>
  <p:tag name="KSO_WM_TEMPLATE_CATEGORY" val="diagram"/>
  <p:tag name="KSO_WM_TEMPLATE_INDEX" val="20230947"/>
  <p:tag name="KSO_WM_UNIT_LAYERLEVEL" val="1_1_1_1"/>
  <p:tag name="KSO_WM_TAG_VERSION" val="3.0"/>
  <p:tag name="KSO_WM_BEAUTIFY_FLAG" val="#wm#"/>
  <p:tag name="KSO_WM_UNIT_TEXT_FILL_FORE_SCHEMECOLOR_INDEX_BRIGHTNESS" val="0"/>
  <p:tag name="KSO_WM_DIAGRAM_GROUP_CODE" val="n1-1"/>
  <p:tag name="KSO_WM_DIAGRAM_VERSION" val="3"/>
  <p:tag name="KSO_WM_DIAGRAM_COLOR_TRICK" val="1"/>
  <p:tag name="KSO_WM_DIAGRAM_COLOR_TEXT_CAN_REMOVE" val="n"/>
  <p:tag name="KSO_WM_DIAGRAM_MAX_ITEMCNT" val="6"/>
  <p:tag name="KSO_WM_DIAGRAM_MIN_ITEMCNT" val="6"/>
  <p:tag name="KSO_WM_DIAGRAM_VIRTUALLY_FRAME" val="{&quot;height&quot;:400.8500122070313,&quot;left&quot;:-154.6717200764333,&quot;top&quot;:161.09363562876783,&quot;width&quot;:973.04997558593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采取哪些有效措施（How）"/>
  <p:tag name="KSO_WM_UNIT_TEXT_FILL_FORE_SCHEMECOLOR_INDEX" val="1"/>
  <p:tag name="KSO_WM_UNIT_TEXT_FILL_TYPE" val="1"/>
  <p:tag name="KSO_WM_DIAGRAM_USE_COLOR_VALUE" val="{&quot;color_scheme&quot;:1,&quot;color_type&quot;:1,&quot;theme_color_indexes&quot;:[5,6,5,6,5,6]}"/>
</p:tagLst>
</file>

<file path=ppt/tags/tag32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DIAGRAM_GROUP_CODE" val="n1-1"/>
  <p:tag name="KSO_WM_UNIT_TYPE" val="n_h_h_i"/>
  <p:tag name="KSO_WM_UNIT_INDEX" val="1_2_5_2"/>
  <p:tag name="KSO_WM_UNIT_ID" val="diagram20230947_1*n_h_h_i*1_2_5_2"/>
  <p:tag name="KSO_WM_TEMPLATE_CATEGORY" val="diagram"/>
  <p:tag name="KSO_WM_TEMPLATE_INDEX" val="20230947"/>
  <p:tag name="KSO_WM_UNIT_LAYERLEVEL" val="1_1_1_1"/>
  <p:tag name="KSO_WM_TAG_VERSION" val="3.0"/>
  <p:tag name="KSO_WM_DIAGRAM_VERSION" val="3"/>
  <p:tag name="KSO_WM_DIAGRAM_COLOR_TRICK" val="1"/>
  <p:tag name="KSO_WM_DIAGRAM_COLOR_TEXT_CAN_REMOVE" val="n"/>
  <p:tag name="KSO_WM_DIAGRAM_MAX_ITEMCNT" val="6"/>
  <p:tag name="KSO_WM_DIAGRAM_MIN_ITEMCNT" val="6"/>
  <p:tag name="KSO_WM_DIAGRAM_VIRTUALLY_FRAME" val="{&quot;height&quot;:400.8500122070313,&quot;left&quot;:-154.6717200764333,&quot;top&quot;:161.09363562876783,&quot;width&quot;:973.0499755859375}"/>
  <p:tag name="KSO_WM_DIAGRAM_COLOR_MATCH_VALUE" val="{&quot;shape&quot;:{&quot;fill&quot;:{&quot;solid&quot;:{&quot;brightness&quot;:0,&quot;colorType&quot;:1,&quot;foreColorIndex&quot;:5,&quot;transparency&quot;:0.800000011920929},&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5"/>
  <p:tag name="KSO_WM_UNIT_FILL_FORE_SCHEMECOLOR_INDEX_BRIGHTNESS" val="0"/>
  <p:tag name="KSO_WM_DIAGRAM_USE_COLOR_VALUE" val="{&quot;color_scheme&quot;:1,&quot;color_type&quot;:1,&quot;theme_color_indexes&quot;:[5,6,5,6,5,6]}"/>
</p:tagLst>
</file>

<file path=ppt/tags/tag32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DIAGRAM_GROUP_CODE" val="n1-1"/>
  <p:tag name="KSO_WM_UNIT_TYPE" val="n_h_h_i"/>
  <p:tag name="KSO_WM_UNIT_INDEX" val="1_2_5_1"/>
  <p:tag name="KSO_WM_UNIT_ID" val="diagram20230947_1*n_h_h_i*1_2_5_1"/>
  <p:tag name="KSO_WM_TEMPLATE_CATEGORY" val="diagram"/>
  <p:tag name="KSO_WM_TEMPLATE_INDEX" val="20230947"/>
  <p:tag name="KSO_WM_UNIT_LAYERLEVEL" val="1_1_1_1"/>
  <p:tag name="KSO_WM_TAG_VERSION" val="3.0"/>
  <p:tag name="KSO_WM_DIAGRAM_VERSION" val="3"/>
  <p:tag name="KSO_WM_DIAGRAM_COLOR_TRICK" val="1"/>
  <p:tag name="KSO_WM_DIAGRAM_COLOR_TEXT_CAN_REMOVE" val="n"/>
  <p:tag name="KSO_WM_DIAGRAM_MAX_ITEMCNT" val="6"/>
  <p:tag name="KSO_WM_DIAGRAM_MIN_ITEMCNT" val="6"/>
  <p:tag name="KSO_WM_DIAGRAM_VIRTUALLY_FRAME" val="{&quot;height&quot;:400.8500122070313,&quot;left&quot;:-154.6717200764333,&quot;top&quot;:161.09363562876783,&quot;width&quot;:973.0499755859375}"/>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5"/>
  <p:tag name="KSO_WM_UNIT_FILL_FORE_SCHEMECOLOR_INDEX_BRIGHTNESS" val="0"/>
  <p:tag name="KSO_WM_DIAGRAM_USE_COLOR_VALUE" val="{&quot;color_scheme&quot;:1,&quot;color_type&quot;:1,&quot;theme_color_indexes&quot;:[5,6,5,6,5,6]}"/>
</p:tagLst>
</file>

<file path=ppt/tags/tag32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DIAGRAM_GROUP_CODE" val="n1-1"/>
  <p:tag name="KSO_WM_UNIT_TYPE" val="n_h_h_i"/>
  <p:tag name="KSO_WM_UNIT_INDEX" val="1_2_5_3"/>
  <p:tag name="KSO_WM_UNIT_ID" val="diagram20230947_1*n_h_h_i*1_2_5_3"/>
  <p:tag name="KSO_WM_TEMPLATE_CATEGORY" val="diagram"/>
  <p:tag name="KSO_WM_TEMPLATE_INDEX" val="20230947"/>
  <p:tag name="KSO_WM_UNIT_LAYERLEVEL" val="1_1_1_1"/>
  <p:tag name="KSO_WM_TAG_VERSION" val="3.0"/>
  <p:tag name="KSO_WM_DIAGRAM_VERSION" val="3"/>
  <p:tag name="KSO_WM_DIAGRAM_COLOR_TRICK" val="1"/>
  <p:tag name="KSO_WM_DIAGRAM_COLOR_TEXT_CAN_REMOVE" val="n"/>
  <p:tag name="KSO_WM_DIAGRAM_MAX_ITEMCNT" val="6"/>
  <p:tag name="KSO_WM_DIAGRAM_MIN_ITEMCNT" val="6"/>
  <p:tag name="KSO_WM_DIAGRAM_VIRTUALLY_FRAME" val="{&quot;height&quot;:400.8500122070313,&quot;left&quot;:-154.6717200764333,&quot;top&quot;:161.09363562876783,&quot;width&quot;:973.0499755859375}"/>
  <p:tag name="KSO_WM_DIAGRAM_COLOR_MATCH_VALUE" val="{&quot;shape&quot;:{&quot;fill&quot;:{&quot;type&quot;:0},&quot;glow&quot;:{&quot;colorType&quot;:0},&quot;line&quot;:{&quot;solidLine&quot;:{&quot;brightness&quot;:0,&quot;colorType&quot;:1,&quot;foreColorIndex&quot;:5,&quot;transparency&quot;:0.5},&quot;type&quot;:1},&quot;shadow&quot;:{&quot;colorType&quot;:0},&quot;threeD&quot;:{&quot;curvedSurface&quot;:{&quot;brightness&quot;:0,&quot;colorType&quot;:2,&quot;rgb&quot;:&quot;#000000&quot;},&quot;depth&quot;:{&quot;colorType&quot;:0}}},&quot;text&quot;:{&quot;fill&quot;:{},&quot;glow&quot;:{},&quot;line&quot;:{},&quot;shadow&quot;:{},&quot;threeD&quot;:{}}}"/>
  <p:tag name="KSO_WM_UNIT_LINE_FORE_SCHEMECOLOR_INDEX" val="5"/>
  <p:tag name="KSO_WM_DIAGRAM_USE_COLOR_VALUE" val="{&quot;color_scheme&quot;:1,&quot;color_type&quot;:1,&quot;theme_color_indexes&quot;:[5,6,5,6,5,6]}"/>
</p:tagLst>
</file>

<file path=ppt/tags/tag329.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n_h_h_a"/>
  <p:tag name="KSO_WM_UNIT_INDEX" val="1_2_5_1"/>
  <p:tag name="KSO_WM_UNIT_ID" val="diagram20230947_1*n_h_h_a*1_2_5_1"/>
  <p:tag name="KSO_WM_TEMPLATE_CATEGORY" val="diagram"/>
  <p:tag name="KSO_WM_TEMPLATE_INDEX" val="20230947"/>
  <p:tag name="KSO_WM_UNIT_LAYERLEVEL" val="1_1_1_1"/>
  <p:tag name="KSO_WM_TAG_VERSION" val="3.0"/>
  <p:tag name="KSO_WM_BEAUTIFY_FLAG" val="#wm#"/>
  <p:tag name="KSO_WM_UNIT_TEXT_FILL_FORE_SCHEMECOLOR_INDEX_BRIGHTNESS" val="0"/>
  <p:tag name="KSO_WM_DIAGRAM_GROUP_CODE" val="n1-1"/>
  <p:tag name="KSO_WM_DIAGRAM_VERSION" val="3"/>
  <p:tag name="KSO_WM_DIAGRAM_COLOR_TRICK" val="1"/>
  <p:tag name="KSO_WM_DIAGRAM_COLOR_TEXT_CAN_REMOVE" val="n"/>
  <p:tag name="KSO_WM_DIAGRAM_MAX_ITEMCNT" val="6"/>
  <p:tag name="KSO_WM_DIAGRAM_MIN_ITEMCNT" val="6"/>
  <p:tag name="KSO_WM_DIAGRAM_VIRTUALLY_FRAME" val="{&quot;height&quot;:400.8500122070313,&quot;left&quot;:-154.6717200764333,&quot;top&quot;:161.09363562876783,&quot;width&quot;:973.04997558593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为什么执行（Why）"/>
  <p:tag name="KSO_WM_UNIT_TEXT_FILL_FORE_SCHEMECOLOR_INDEX" val="1"/>
  <p:tag name="KSO_WM_UNIT_TEXT_FILL_TYPE" val="1"/>
  <p:tag name="KSO_WM_DIAGRAM_USE_COLOR_VALUE" val="{&quot;color_scheme&quot;:1,&quot;color_type&quot;:1,&quot;theme_color_indexes&quot;:[5,6,5,6,5,6]}"/>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561_1*n_h_h_i*1_2_1_2"/>
  <p:tag name="KSO_WM_TEMPLATE_CATEGORY" val="diagram"/>
  <p:tag name="KSO_WM_TEMPLATE_INDEX" val="20231561"/>
  <p:tag name="KSO_WM_UNIT_LAYERLEVEL" val="1_1_1_1"/>
  <p:tag name="KSO_WM_TAG_VERSION" val="3.0"/>
  <p:tag name="KSO_WM_UNIT_TYPE" val="n_h_h_i"/>
  <p:tag name="KSO_WM_UNIT_INDEX" val="1_2_1_2"/>
  <p:tag name="KSO_WM_DIAGRAM_GROUP_CODE" val="n1-1"/>
  <p:tag name="KSO_WM_DIAGRAM_VERSION" val="3"/>
  <p:tag name="KSO_WM_DIAGRAM_COLOR_TRICK" val="4"/>
  <p:tag name="KSO_WM_DIAGRAM_COLOR_TEXT_CAN_REMOVE" val="n"/>
  <p:tag name="KSO_WM_DIAGRAM_MAX_ITEMCNT" val="5"/>
  <p:tag name="KSO_WM_DIAGRAM_MIN_ITEMCNT" val="5"/>
  <p:tag name="KSO_WM_DIAGRAM_VIRTUALLY_FRAME" val="{&quot;height&quot;:362.20001220703125,&quot;left&quot;:-71.71066929133858,&quot;top&quot;:149.63416712483087,&quot;width&quot;:779.75}"/>
  <p:tag name="KSO_WM_DIAGRAM_COLOR_MATCH_VALUE" val="{&quot;shape&quot;:{&quot;fill&quot;:{&quot;gradient&quot;:[{&quot;brightness&quot;:0.4000000059604645,&quot;colorType&quot;:1,&quot;foreColorIndex&quot;:5,&quot;pos&quot;:0,&quot;transparency&quot;:0},{&quot;brightness&quot;:0,&quot;colorType&quot;:1,&quot;foreColorIndex&quot;:5,&quot;pos&quot;:0.6000000238418579,&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4,&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FILL_TYPE" val="3"/>
  <p:tag name="KSO_WM_DIAGRAM_USE_COLOR_VALUE" val="{&quot;color_scheme&quot;:1,&quot;color_type&quot;:1,&quot;theme_color_indexes&quot;:[5,6,5,6,5,6]}"/>
</p:tagLst>
</file>

<file path=ppt/tags/tag330.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n_h_h_a"/>
  <p:tag name="KSO_WM_UNIT_INDEX" val="1_2_4_1"/>
  <p:tag name="KSO_WM_UNIT_ID" val="diagram20230947_1*n_h_h_a*1_2_4_1"/>
  <p:tag name="KSO_WM_TEMPLATE_CATEGORY" val="diagram"/>
  <p:tag name="KSO_WM_TEMPLATE_INDEX" val="20230947"/>
  <p:tag name="KSO_WM_UNIT_LAYERLEVEL" val="1_1_1_1"/>
  <p:tag name="KSO_WM_TAG_VERSION" val="3.0"/>
  <p:tag name="KSO_WM_BEAUTIFY_FLAG" val="#wm#"/>
  <p:tag name="KSO_WM_UNIT_TEXT_FILL_FORE_SCHEMECOLOR_INDEX_BRIGHTNESS" val="0"/>
  <p:tag name="KSO_WM_DIAGRAM_GROUP_CODE" val="n1-1"/>
  <p:tag name="KSO_WM_DIAGRAM_VERSION" val="3"/>
  <p:tag name="KSO_WM_DIAGRAM_COLOR_TRICK" val="1"/>
  <p:tag name="KSO_WM_DIAGRAM_COLOR_TEXT_CAN_REMOVE" val="n"/>
  <p:tag name="KSO_WM_DIAGRAM_MAX_ITEMCNT" val="6"/>
  <p:tag name="KSO_WM_DIAGRAM_MIN_ITEMCNT" val="6"/>
  <p:tag name="KSO_WM_DIAGRAM_VIRTUALLY_FRAME" val="{&quot;height&quot;:400.8500122070313,&quot;left&quot;:-154.6717200764333,&quot;top&quot;:161.09363562876783,&quot;width&quot;:973.04997558593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什么地方执行（Where）"/>
  <p:tag name="KSO_WM_UNIT_TEXT_FILL_FORE_SCHEMECOLOR_INDEX" val="1"/>
  <p:tag name="KSO_WM_UNIT_TEXT_FILL_TYPE" val="1"/>
  <p:tag name="KSO_WM_DIAGRAM_USE_COLOR_VALUE" val="{&quot;color_scheme&quot;:1,&quot;color_type&quot;:1,&quot;theme_color_indexes&quot;:[5,6,5,6,5,6]}"/>
</p:tagLst>
</file>

<file path=ppt/tags/tag33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DIAGRAM_GROUP_CODE" val="n1-1"/>
  <p:tag name="KSO_WM_UNIT_TYPE" val="n_h_h_i"/>
  <p:tag name="KSO_WM_UNIT_INDEX" val="1_2_4_2"/>
  <p:tag name="KSO_WM_UNIT_ID" val="diagram20230947_1*n_h_h_i*1_2_4_2"/>
  <p:tag name="KSO_WM_TEMPLATE_CATEGORY" val="diagram"/>
  <p:tag name="KSO_WM_TEMPLATE_INDEX" val="20230947"/>
  <p:tag name="KSO_WM_UNIT_LAYERLEVEL" val="1_1_1_1"/>
  <p:tag name="KSO_WM_TAG_VERSION" val="3.0"/>
  <p:tag name="KSO_WM_DIAGRAM_VERSION" val="3"/>
  <p:tag name="KSO_WM_DIAGRAM_COLOR_TRICK" val="1"/>
  <p:tag name="KSO_WM_DIAGRAM_COLOR_TEXT_CAN_REMOVE" val="n"/>
  <p:tag name="KSO_WM_DIAGRAM_MAX_ITEMCNT" val="6"/>
  <p:tag name="KSO_WM_DIAGRAM_MIN_ITEMCNT" val="6"/>
  <p:tag name="KSO_WM_DIAGRAM_VIRTUALLY_FRAME" val="{&quot;height&quot;:400.8500122070313,&quot;left&quot;:-154.6717200764333,&quot;top&quot;:161.09363562876783,&quot;width&quot;:973.0499755859375}"/>
  <p:tag name="KSO_WM_DIAGRAM_COLOR_MATCH_VALUE" val="{&quot;shape&quot;:{&quot;fill&quot;:{&quot;solid&quot;:{&quot;brightness&quot;:0,&quot;colorType&quot;:1,&quot;foreColorIndex&quot;:5,&quot;transparency&quot;:0.800000011920929},&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5"/>
  <p:tag name="KSO_WM_UNIT_FILL_FORE_SCHEMECOLOR_INDEX_BRIGHTNESS" val="0"/>
  <p:tag name="KSO_WM_DIAGRAM_USE_COLOR_VALUE" val="{&quot;color_scheme&quot;:1,&quot;color_type&quot;:1,&quot;theme_color_indexes&quot;:[5,6,5,6,5,6]}"/>
</p:tagLst>
</file>

<file path=ppt/tags/tag33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DIAGRAM_GROUP_CODE" val="n1-1"/>
  <p:tag name="KSO_WM_UNIT_TYPE" val="n_h_h_i"/>
  <p:tag name="KSO_WM_UNIT_INDEX" val="1_2_4_1"/>
  <p:tag name="KSO_WM_UNIT_ID" val="diagram20230947_1*n_h_h_i*1_2_4_1"/>
  <p:tag name="KSO_WM_TEMPLATE_CATEGORY" val="diagram"/>
  <p:tag name="KSO_WM_TEMPLATE_INDEX" val="20230947"/>
  <p:tag name="KSO_WM_UNIT_LAYERLEVEL" val="1_1_1_1"/>
  <p:tag name="KSO_WM_TAG_VERSION" val="3.0"/>
  <p:tag name="KSO_WM_DIAGRAM_VERSION" val="3"/>
  <p:tag name="KSO_WM_DIAGRAM_COLOR_TRICK" val="1"/>
  <p:tag name="KSO_WM_DIAGRAM_COLOR_TEXT_CAN_REMOVE" val="n"/>
  <p:tag name="KSO_WM_DIAGRAM_MAX_ITEMCNT" val="6"/>
  <p:tag name="KSO_WM_DIAGRAM_MIN_ITEMCNT" val="6"/>
  <p:tag name="KSO_WM_DIAGRAM_VIRTUALLY_FRAME" val="{&quot;height&quot;:400.8500122070313,&quot;left&quot;:-154.6717200764333,&quot;top&quot;:161.09363562876783,&quot;width&quot;:973.0499755859375}"/>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5"/>
  <p:tag name="KSO_WM_UNIT_FILL_FORE_SCHEMECOLOR_INDEX_BRIGHTNESS" val="0"/>
  <p:tag name="KSO_WM_DIAGRAM_USE_COLOR_VALUE" val="{&quot;color_scheme&quot;:1,&quot;color_type&quot;:1,&quot;theme_color_indexes&quot;:[5,6,5,6,5,6]}"/>
</p:tagLst>
</file>

<file path=ppt/tags/tag33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DIAGRAM_GROUP_CODE" val="n1-1"/>
  <p:tag name="KSO_WM_UNIT_TYPE" val="n_h_h_i"/>
  <p:tag name="KSO_WM_UNIT_INDEX" val="1_2_4_3"/>
  <p:tag name="KSO_WM_UNIT_ID" val="diagram20230947_1*n_h_h_i*1_2_4_3"/>
  <p:tag name="KSO_WM_TEMPLATE_CATEGORY" val="diagram"/>
  <p:tag name="KSO_WM_TEMPLATE_INDEX" val="20230947"/>
  <p:tag name="KSO_WM_UNIT_LAYERLEVEL" val="1_1_1_1"/>
  <p:tag name="KSO_WM_TAG_VERSION" val="3.0"/>
  <p:tag name="KSO_WM_DIAGRAM_VERSION" val="3"/>
  <p:tag name="KSO_WM_DIAGRAM_COLOR_TRICK" val="1"/>
  <p:tag name="KSO_WM_DIAGRAM_COLOR_TEXT_CAN_REMOVE" val="n"/>
  <p:tag name="KSO_WM_DIAGRAM_MAX_ITEMCNT" val="6"/>
  <p:tag name="KSO_WM_DIAGRAM_MIN_ITEMCNT" val="6"/>
  <p:tag name="KSO_WM_DIAGRAM_VIRTUALLY_FRAME" val="{&quot;height&quot;:400.8500122070313,&quot;left&quot;:-154.6717200764333,&quot;top&quot;:161.09363562876783,&quot;width&quot;:973.0499755859375}"/>
  <p:tag name="KSO_WM_DIAGRAM_COLOR_MATCH_VALUE" val="{&quot;shape&quot;:{&quot;fill&quot;:{&quot;type&quot;:0},&quot;glow&quot;:{&quot;colorType&quot;:0},&quot;line&quot;:{&quot;solidLine&quot;:{&quot;brightness&quot;:0,&quot;colorType&quot;:1,&quot;foreColorIndex&quot;:5,&quot;transparency&quot;:0.5},&quot;type&quot;:1},&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LINE_FORE_SCHEMECOLOR_INDEX" val="5"/>
  <p:tag name="KSO_WM_DIAGRAM_USE_COLOR_VALUE" val="{&quot;color_scheme&quot;:1,&quot;color_type&quot;:1,&quot;theme_color_indexes&quot;:[5,6,5,6,5,6]}"/>
</p:tagLst>
</file>

<file path=ppt/tags/tag33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DIAGRAM_GROUP_CODE" val="n1-1"/>
  <p:tag name="KSO_WM_UNIT_TYPE" val="n_h_h_i"/>
  <p:tag name="KSO_WM_UNIT_INDEX" val="1_2_3_1"/>
  <p:tag name="KSO_WM_UNIT_ID" val="diagram20230947_1*n_h_h_i*1_2_3_1"/>
  <p:tag name="KSO_WM_TEMPLATE_CATEGORY" val="diagram"/>
  <p:tag name="KSO_WM_TEMPLATE_INDEX" val="20230947"/>
  <p:tag name="KSO_WM_UNIT_LAYERLEVEL" val="1_1_1_1"/>
  <p:tag name="KSO_WM_TAG_VERSION" val="3.0"/>
  <p:tag name="KSO_WM_DIAGRAM_VERSION" val="3"/>
  <p:tag name="KSO_WM_DIAGRAM_COLOR_TRICK" val="1"/>
  <p:tag name="KSO_WM_DIAGRAM_COLOR_TEXT_CAN_REMOVE" val="n"/>
  <p:tag name="KSO_WM_DIAGRAM_MAX_ITEMCNT" val="6"/>
  <p:tag name="KSO_WM_DIAGRAM_MIN_ITEMCNT" val="6"/>
  <p:tag name="KSO_WM_DIAGRAM_VIRTUALLY_FRAME" val="{&quot;height&quot;:400.8500122070313,&quot;left&quot;:-154.6717200764333,&quot;top&quot;:161.09363562876783,&quot;width&quot;:973.0499755859375}"/>
  <p:tag name="KSO_WM_DIAGRAM_COLOR_MATCH_VALUE" val="{&quot;shape&quot;:{&quot;fill&quot;:{&quot;solid&quot;:{&quot;brightness&quot;:0,&quot;colorType&quot;:1,&quot;foreColorIndex&quot;:5,&quot;transparency&quot;:0.800000011920929},&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5"/>
  <p:tag name="KSO_WM_UNIT_FILL_FORE_SCHEMECOLOR_INDEX_BRIGHTNESS" val="0"/>
  <p:tag name="KSO_WM_DIAGRAM_USE_COLOR_VALUE" val="{&quot;color_scheme&quot;:1,&quot;color_type&quot;:1,&quot;theme_color_indexes&quot;:[5,6,5,6,5,6]}"/>
</p:tagLst>
</file>

<file path=ppt/tags/tag33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DIAGRAM_GROUP_CODE" val="n1-1"/>
  <p:tag name="KSO_WM_UNIT_TYPE" val="n_h_h_i"/>
  <p:tag name="KSO_WM_UNIT_INDEX" val="1_2_3_2"/>
  <p:tag name="KSO_WM_UNIT_ID" val="diagram20230947_1*n_h_h_i*1_2_3_2"/>
  <p:tag name="KSO_WM_TEMPLATE_CATEGORY" val="diagram"/>
  <p:tag name="KSO_WM_TEMPLATE_INDEX" val="20230947"/>
  <p:tag name="KSO_WM_UNIT_LAYERLEVEL" val="1_1_1_1"/>
  <p:tag name="KSO_WM_TAG_VERSION" val="3.0"/>
  <p:tag name="KSO_WM_DIAGRAM_VERSION" val="3"/>
  <p:tag name="KSO_WM_DIAGRAM_COLOR_TRICK" val="1"/>
  <p:tag name="KSO_WM_DIAGRAM_COLOR_TEXT_CAN_REMOVE" val="n"/>
  <p:tag name="KSO_WM_DIAGRAM_MAX_ITEMCNT" val="6"/>
  <p:tag name="KSO_WM_DIAGRAM_MIN_ITEMCNT" val="6"/>
  <p:tag name="KSO_WM_DIAGRAM_VIRTUALLY_FRAME" val="{&quot;height&quot;:400.8500122070313,&quot;left&quot;:-154.6717200764333,&quot;top&quot;:161.09363562876783,&quot;width&quot;:973.0499755859375}"/>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5"/>
  <p:tag name="KSO_WM_UNIT_FILL_FORE_SCHEMECOLOR_INDEX_BRIGHTNESS" val="0"/>
  <p:tag name="KSO_WM_DIAGRAM_USE_COLOR_VALUE" val="{&quot;color_scheme&quot;:1,&quot;color_type&quot;:1,&quot;theme_color_indexes&quot;:[5,6,5,6,5,6]}"/>
</p:tagLst>
</file>

<file path=ppt/tags/tag33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DIAGRAM_GROUP_CODE" val="n1-1"/>
  <p:tag name="KSO_WM_UNIT_TYPE" val="n_h_h_i"/>
  <p:tag name="KSO_WM_UNIT_INDEX" val="1_2_3_3"/>
  <p:tag name="KSO_WM_UNIT_ID" val="diagram20230947_1*n_h_h_i*1_2_3_3"/>
  <p:tag name="KSO_WM_TEMPLATE_CATEGORY" val="diagram"/>
  <p:tag name="KSO_WM_TEMPLATE_INDEX" val="20230947"/>
  <p:tag name="KSO_WM_UNIT_LAYERLEVEL" val="1_1_1_1"/>
  <p:tag name="KSO_WM_TAG_VERSION" val="3.0"/>
  <p:tag name="KSO_WM_DIAGRAM_VERSION" val="3"/>
  <p:tag name="KSO_WM_DIAGRAM_COLOR_TRICK" val="1"/>
  <p:tag name="KSO_WM_DIAGRAM_COLOR_TEXT_CAN_REMOVE" val="n"/>
  <p:tag name="KSO_WM_DIAGRAM_MAX_ITEMCNT" val="6"/>
  <p:tag name="KSO_WM_DIAGRAM_MIN_ITEMCNT" val="6"/>
  <p:tag name="KSO_WM_DIAGRAM_VIRTUALLY_FRAME" val="{&quot;height&quot;:400.8500122070313,&quot;left&quot;:-154.6717200764333,&quot;top&quot;:161.09363562876783,&quot;width&quot;:973.0499755859375}"/>
  <p:tag name="KSO_WM_DIAGRAM_COLOR_MATCH_VALUE" val="{&quot;shape&quot;:{&quot;fill&quot;:{&quot;type&quot;:0},&quot;glow&quot;:{&quot;colorType&quot;:0},&quot;line&quot;:{&quot;solidLine&quot;:{&quot;brightness&quot;:0,&quot;colorType&quot;:1,&quot;foreColorIndex&quot;:5,&quot;transparency&quot;:0.5},&quot;type&quot;:1},&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LINE_FORE_SCHEMECOLOR_INDEX" val="5"/>
  <p:tag name="KSO_WM_DIAGRAM_USE_COLOR_VALUE" val="{&quot;color_scheme&quot;:1,&quot;color_type&quot;:1,&quot;theme_color_indexes&quot;:[5,6,5,6,5,6]}"/>
</p:tagLst>
</file>

<file path=ppt/tags/tag337.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n_h_h_a"/>
  <p:tag name="KSO_WM_UNIT_INDEX" val="1_2_3_1"/>
  <p:tag name="KSO_WM_UNIT_ID" val="diagram20230947_1*n_h_h_a*1_2_3_1"/>
  <p:tag name="KSO_WM_TEMPLATE_CATEGORY" val="diagram"/>
  <p:tag name="KSO_WM_TEMPLATE_INDEX" val="20230947"/>
  <p:tag name="KSO_WM_UNIT_LAYERLEVEL" val="1_1_1_1"/>
  <p:tag name="KSO_WM_TAG_VERSION" val="3.0"/>
  <p:tag name="KSO_WM_BEAUTIFY_FLAG" val="#wm#"/>
  <p:tag name="KSO_WM_UNIT_TEXT_FILL_FORE_SCHEMECOLOR_INDEX_BRIGHTNESS" val="0"/>
  <p:tag name="KSO_WM_DIAGRAM_GROUP_CODE" val="n1-1"/>
  <p:tag name="KSO_WM_DIAGRAM_VERSION" val="3"/>
  <p:tag name="KSO_WM_DIAGRAM_COLOR_TRICK" val="1"/>
  <p:tag name="KSO_WM_DIAGRAM_COLOR_TEXT_CAN_REMOVE" val="n"/>
  <p:tag name="KSO_WM_DIAGRAM_MAX_ITEMCNT" val="6"/>
  <p:tag name="KSO_WM_DIAGRAM_MIN_ITEMCNT" val="6"/>
  <p:tag name="KSO_WM_DIAGRAM_VIRTUALLY_FRAME" val="{&quot;height&quot;:400.8500122070313,&quot;left&quot;:-154.6717200764333,&quot;top&quot;:161.09363562876783,&quot;width&quot;:973.04997558593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什么时间执行（When）"/>
  <p:tag name="KSO_WM_UNIT_TEXT_FILL_FORE_SCHEMECOLOR_INDEX" val="1"/>
  <p:tag name="KSO_WM_UNIT_TEXT_FILL_TYPE" val="1"/>
  <p:tag name="KSO_WM_DIAGRAM_USE_COLOR_VALUE" val="{&quot;color_scheme&quot;:1,&quot;color_type&quot;:1,&quot;theme_color_indexes&quot;:[5,6,5,6,5,6]}"/>
</p:tagLst>
</file>

<file path=ppt/tags/tag338.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n_h_h_a"/>
  <p:tag name="KSO_WM_UNIT_INDEX" val="1_2_2_1"/>
  <p:tag name="KSO_WM_UNIT_ID" val="diagram20230947_1*n_h_h_a*1_2_2_1"/>
  <p:tag name="KSO_WM_TEMPLATE_CATEGORY" val="diagram"/>
  <p:tag name="KSO_WM_TEMPLATE_INDEX" val="20230947"/>
  <p:tag name="KSO_WM_UNIT_LAYERLEVEL" val="1_1_1_1"/>
  <p:tag name="KSO_WM_TAG_VERSION" val="3.0"/>
  <p:tag name="KSO_WM_BEAUTIFY_FLAG" val="#wm#"/>
  <p:tag name="KSO_WM_UNIT_TEXT_FILL_FORE_SCHEMECOLOR_INDEX_BRIGHTNESS" val="0"/>
  <p:tag name="KSO_WM_DIAGRAM_GROUP_CODE" val="n1-1"/>
  <p:tag name="KSO_WM_DIAGRAM_VERSION" val="3"/>
  <p:tag name="KSO_WM_DIAGRAM_COLOR_TRICK" val="1"/>
  <p:tag name="KSO_WM_DIAGRAM_COLOR_TEXT_CAN_REMOVE" val="n"/>
  <p:tag name="KSO_WM_DIAGRAM_MAX_ITEMCNT" val="6"/>
  <p:tag name="KSO_WM_DIAGRAM_MIN_ITEMCNT" val="6"/>
  <p:tag name="KSO_WM_DIAGRAM_VIRTUALLY_FRAME" val="{&quot;height&quot;:400.8500122070313,&quot;left&quot;:-154.6717200764333,&quot;top&quot;:161.09363562876783,&quot;width&quot;:973.04997558593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对象是什么（What）"/>
  <p:tag name="KSO_WM_UNIT_TEXT_FILL_FORE_SCHEMECOLOR_INDEX" val="1"/>
  <p:tag name="KSO_WM_UNIT_TEXT_FILL_TYPE" val="1"/>
  <p:tag name="KSO_WM_DIAGRAM_USE_COLOR_VALUE" val="{&quot;color_scheme&quot;:1,&quot;color_type&quot;:1,&quot;theme_color_indexes&quot;:[5,6,5,6,5,6]}"/>
</p:tagLst>
</file>

<file path=ppt/tags/tag33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DIAGRAM_GROUP_CODE" val="n1-1"/>
  <p:tag name="KSO_WM_UNIT_TYPE" val="n_h_h_i"/>
  <p:tag name="KSO_WM_UNIT_INDEX" val="1_2_2_2"/>
  <p:tag name="KSO_WM_UNIT_ID" val="diagram20230947_1*n_h_h_i*1_2_2_2"/>
  <p:tag name="KSO_WM_TEMPLATE_CATEGORY" val="diagram"/>
  <p:tag name="KSO_WM_TEMPLATE_INDEX" val="20230947"/>
  <p:tag name="KSO_WM_UNIT_LAYERLEVEL" val="1_1_1_1"/>
  <p:tag name="KSO_WM_TAG_VERSION" val="3.0"/>
  <p:tag name="KSO_WM_DIAGRAM_VERSION" val="3"/>
  <p:tag name="KSO_WM_DIAGRAM_COLOR_TRICK" val="1"/>
  <p:tag name="KSO_WM_DIAGRAM_COLOR_TEXT_CAN_REMOVE" val="n"/>
  <p:tag name="KSO_WM_DIAGRAM_MAX_ITEMCNT" val="6"/>
  <p:tag name="KSO_WM_DIAGRAM_MIN_ITEMCNT" val="6"/>
  <p:tag name="KSO_WM_DIAGRAM_VIRTUALLY_FRAME" val="{&quot;height&quot;:400.8500122070313,&quot;left&quot;:-154.6717200764333,&quot;top&quot;:161.09363562876783,&quot;width&quot;:973.0499755859375}"/>
  <p:tag name="KSO_WM_DIAGRAM_COLOR_MATCH_VALUE" val="{&quot;shape&quot;:{&quot;fill&quot;:{&quot;solid&quot;:{&quot;brightness&quot;:0,&quot;colorType&quot;:1,&quot;foreColorIndex&quot;:5,&quot;transparency&quot;:0.800000011920929},&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5"/>
  <p:tag name="KSO_WM_UNIT_FILL_FORE_SCHEMECOLOR_INDEX_BRIGHTNESS" val="0"/>
  <p:tag name="KSO_WM_DIAGRAM_USE_COLOR_VALUE" val="{&quot;color_scheme&quot;:1,&quot;color_type&quot;:1,&quot;theme_color_indexes&quot;:[5,6,5,6,5,6]}"/>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561_1*n_h_h_i*1_2_3_2"/>
  <p:tag name="KSO_WM_TEMPLATE_CATEGORY" val="diagram"/>
  <p:tag name="KSO_WM_TEMPLATE_INDEX" val="20231561"/>
  <p:tag name="KSO_WM_UNIT_LAYERLEVEL" val="1_1_1_1"/>
  <p:tag name="KSO_WM_TAG_VERSION" val="3.0"/>
  <p:tag name="KSO_WM_UNIT_TYPE" val="n_h_h_i"/>
  <p:tag name="KSO_WM_UNIT_INDEX" val="1_2_3_2"/>
  <p:tag name="KSO_WM_DIAGRAM_GROUP_CODE" val="n1-1"/>
  <p:tag name="KSO_WM_DIAGRAM_VERSION" val="3"/>
  <p:tag name="KSO_WM_DIAGRAM_COLOR_TRICK" val="4"/>
  <p:tag name="KSO_WM_DIAGRAM_COLOR_TEXT_CAN_REMOVE" val="n"/>
  <p:tag name="KSO_WM_DIAGRAM_MAX_ITEMCNT" val="5"/>
  <p:tag name="KSO_WM_DIAGRAM_MIN_ITEMCNT" val="5"/>
  <p:tag name="KSO_WM_DIAGRAM_VIRTUALLY_FRAME" val="{&quot;height&quot;:362.20001220703125,&quot;left&quot;:-71.71066929133858,&quot;top&quot;:149.63416712483087,&quot;width&quot;:779.75}"/>
  <p:tag name="KSO_WM_DIAGRAM_COLOR_MATCH_VALUE" val="{&quot;shape&quot;:{&quot;fill&quot;:{&quot;gradient&quot;:[{&quot;brightness&quot;:0.4000000059604645,&quot;colorType&quot;:1,&quot;foreColorIndex&quot;:7,&quot;pos&quot;:0,&quot;transparency&quot;:0},{&quot;brightness&quot;:0,&quot;colorType&quot;:1,&quot;foreColorIndex&quot;:7,&quot;pos&quot;:0.6000000238418579,&quot;transparency&quot;:0}],&quot;type&quot;:3},&quot;glow&quot;:{&quot;colorType&quot;:0},&quot;line&quot;:{&quot;type&quot;:0},&quot;shadow&quot;:{&quot;brightness&quot;:0,&quot;colorType&quot;:1,&quot;foreColorIndex&quot;:7,&quot;transparency&quot;:0.800000011920929},&quot;threeD&quot;:{&quot;curvedSurface&quot;:{&quot;brightness&quot;:0,&quot;colorType&quot;:2,&quot;rgb&quot;:&quot;#000000&quot;},&quot;depth&quot;:{&quot;colorType&quot;:0}}},&quot;text&quot;:{&quot;fill&quot;:{&quot;solid&quot;:{&quot;brightness&quot;:0,&quot;colorType&quot;:1,&quot;foreColorIndex&quot;:14,&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FILL_TYPE" val="3"/>
  <p:tag name="KSO_WM_DIAGRAM_USE_COLOR_VALUE" val="{&quot;color_scheme&quot;:1,&quot;color_type&quot;:1,&quot;theme_color_indexes&quot;:[5,6,5,6,5,6]}"/>
</p:tagLst>
</file>

<file path=ppt/tags/tag34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DIAGRAM_GROUP_CODE" val="n1-1"/>
  <p:tag name="KSO_WM_UNIT_TYPE" val="n_h_h_i"/>
  <p:tag name="KSO_WM_UNIT_INDEX" val="1_2_2_1"/>
  <p:tag name="KSO_WM_UNIT_ID" val="diagram20230947_1*n_h_h_i*1_2_2_1"/>
  <p:tag name="KSO_WM_TEMPLATE_CATEGORY" val="diagram"/>
  <p:tag name="KSO_WM_TEMPLATE_INDEX" val="20230947"/>
  <p:tag name="KSO_WM_UNIT_LAYERLEVEL" val="1_1_1_1"/>
  <p:tag name="KSO_WM_TAG_VERSION" val="3.0"/>
  <p:tag name="KSO_WM_DIAGRAM_VERSION" val="3"/>
  <p:tag name="KSO_WM_DIAGRAM_COLOR_TRICK" val="1"/>
  <p:tag name="KSO_WM_DIAGRAM_COLOR_TEXT_CAN_REMOVE" val="n"/>
  <p:tag name="KSO_WM_DIAGRAM_MAX_ITEMCNT" val="6"/>
  <p:tag name="KSO_WM_DIAGRAM_MIN_ITEMCNT" val="6"/>
  <p:tag name="KSO_WM_DIAGRAM_VIRTUALLY_FRAME" val="{&quot;height&quot;:400.8500122070313,&quot;left&quot;:-154.6717200764333,&quot;top&quot;:161.09363562876783,&quot;width&quot;:973.0499755859375}"/>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5"/>
  <p:tag name="KSO_WM_UNIT_FILL_FORE_SCHEMECOLOR_INDEX_BRIGHTNESS" val="0"/>
  <p:tag name="KSO_WM_DIAGRAM_USE_COLOR_VALUE" val="{&quot;color_scheme&quot;:1,&quot;color_type&quot;:1,&quot;theme_color_indexes&quot;:[5,6,5,6,5,6]}"/>
</p:tagLst>
</file>

<file path=ppt/tags/tag34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DIAGRAM_GROUP_CODE" val="n1-1"/>
  <p:tag name="KSO_WM_UNIT_TYPE" val="n_h_h_i"/>
  <p:tag name="KSO_WM_UNIT_INDEX" val="1_2_2_3"/>
  <p:tag name="KSO_WM_UNIT_ID" val="diagram20230947_1*n_h_h_i*1_2_2_3"/>
  <p:tag name="KSO_WM_TEMPLATE_CATEGORY" val="diagram"/>
  <p:tag name="KSO_WM_TEMPLATE_INDEX" val="20230947"/>
  <p:tag name="KSO_WM_UNIT_LAYERLEVEL" val="1_1_1_1"/>
  <p:tag name="KSO_WM_TAG_VERSION" val="3.0"/>
  <p:tag name="KSO_WM_DIAGRAM_VERSION" val="3"/>
  <p:tag name="KSO_WM_DIAGRAM_COLOR_TRICK" val="1"/>
  <p:tag name="KSO_WM_DIAGRAM_COLOR_TEXT_CAN_REMOVE" val="n"/>
  <p:tag name="KSO_WM_DIAGRAM_MAX_ITEMCNT" val="6"/>
  <p:tag name="KSO_WM_DIAGRAM_MIN_ITEMCNT" val="6"/>
  <p:tag name="KSO_WM_DIAGRAM_VIRTUALLY_FRAME" val="{&quot;height&quot;:400.8500122070313,&quot;left&quot;:-154.6717200764333,&quot;top&quot;:161.09363562876783,&quot;width&quot;:973.0499755859375}"/>
  <p:tag name="KSO_WM_DIAGRAM_COLOR_MATCH_VALUE" val="{&quot;shape&quot;:{&quot;fill&quot;:{&quot;type&quot;:0},&quot;glow&quot;:{&quot;colorType&quot;:0},&quot;line&quot;:{&quot;solidLine&quot;:{&quot;brightness&quot;:0,&quot;colorType&quot;:1,&quot;foreColorIndex&quot;:5,&quot;transparency&quot;:0.5},&quot;type&quot;:1},&quot;shadow&quot;:{&quot;colorType&quot;:0},&quot;threeD&quot;:{&quot;curvedSurface&quot;:{&quot;brightness&quot;:0,&quot;colorType&quot;:2,&quot;rgb&quot;:&quot;#000000&quot;},&quot;depth&quot;:{&quot;colorType&quot;:0}}},&quot;text&quot;:{&quot;fill&quot;:{},&quot;glow&quot;:{},&quot;line&quot;:{},&quot;shadow&quot;:{},&quot;threeD&quot;:{}}}"/>
  <p:tag name="KSO_WM_UNIT_LINE_FORE_SCHEMECOLOR_INDEX" val="5"/>
  <p:tag name="KSO_WM_DIAGRAM_USE_COLOR_VALUE" val="{&quot;color_scheme&quot;:1,&quot;color_type&quot;:1,&quot;theme_color_indexes&quot;:[5,6,5,6,5,6]}"/>
</p:tagLst>
</file>

<file path=ppt/tags/tag342.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n_h_h_a"/>
  <p:tag name="KSO_WM_UNIT_INDEX" val="1_2_1_1"/>
  <p:tag name="KSO_WM_UNIT_ID" val="diagram20230947_1*n_h_h_a*1_2_1_1"/>
  <p:tag name="KSO_WM_TEMPLATE_CATEGORY" val="diagram"/>
  <p:tag name="KSO_WM_TEMPLATE_INDEX" val="20230947"/>
  <p:tag name="KSO_WM_UNIT_LAYERLEVEL" val="1_1_1_1"/>
  <p:tag name="KSO_WM_TAG_VERSION" val="3.0"/>
  <p:tag name="KSO_WM_BEAUTIFY_FLAG" val="#wm#"/>
  <p:tag name="KSO_WM_UNIT_TEXT_FILL_FORE_SCHEMECOLOR_INDEX_BRIGHTNESS" val="0"/>
  <p:tag name="KSO_WM_DIAGRAM_GROUP_CODE" val="n1-1"/>
  <p:tag name="KSO_WM_DIAGRAM_VERSION" val="3"/>
  <p:tag name="KSO_WM_DIAGRAM_COLOR_TRICK" val="1"/>
  <p:tag name="KSO_WM_DIAGRAM_COLOR_TEXT_CAN_REMOVE" val="n"/>
  <p:tag name="KSO_WM_DIAGRAM_MAX_ITEMCNT" val="6"/>
  <p:tag name="KSO_WM_DIAGRAM_MIN_ITEMCNT" val="6"/>
  <p:tag name="KSO_WM_DIAGRAM_VIRTUALLY_FRAME" val="{&quot;height&quot;:400.8500122070313,&quot;left&quot;:-154.6717200764333,&quot;top&quot;:161.09363562876783,&quot;width&quot;:973.04997558593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谁执行（Who）"/>
  <p:tag name="KSO_WM_UNIT_TEXT_FILL_FORE_SCHEMECOLOR_INDEX" val="1"/>
  <p:tag name="KSO_WM_UNIT_TEXT_FILL_TYPE" val="1"/>
  <p:tag name="KSO_WM_DIAGRAM_USE_COLOR_VALUE" val="{&quot;color_scheme&quot;:1,&quot;color_type&quot;:1,&quot;theme_color_indexes&quot;:[5,6,5,6,5,6]}"/>
</p:tagLst>
</file>

<file path=ppt/tags/tag34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DIAGRAM_GROUP_CODE" val="n1-1"/>
  <p:tag name="KSO_WM_UNIT_TYPE" val="n_h_h_i"/>
  <p:tag name="KSO_WM_UNIT_INDEX" val="1_2_1_2"/>
  <p:tag name="KSO_WM_UNIT_ID" val="diagram20230947_1*n_h_h_i*1_2_1_2"/>
  <p:tag name="KSO_WM_TEMPLATE_CATEGORY" val="diagram"/>
  <p:tag name="KSO_WM_TEMPLATE_INDEX" val="20230947"/>
  <p:tag name="KSO_WM_UNIT_LAYERLEVEL" val="1_1_1_1"/>
  <p:tag name="KSO_WM_TAG_VERSION" val="3.0"/>
  <p:tag name="KSO_WM_DIAGRAM_VERSION" val="3"/>
  <p:tag name="KSO_WM_DIAGRAM_COLOR_TRICK" val="1"/>
  <p:tag name="KSO_WM_DIAGRAM_COLOR_TEXT_CAN_REMOVE" val="n"/>
  <p:tag name="KSO_WM_DIAGRAM_MAX_ITEMCNT" val="6"/>
  <p:tag name="KSO_WM_DIAGRAM_MIN_ITEMCNT" val="6"/>
  <p:tag name="KSO_WM_DIAGRAM_VIRTUALLY_FRAME" val="{&quot;height&quot;:400.8500122070313,&quot;left&quot;:-154.6717200764333,&quot;top&quot;:161.09363562876783,&quot;width&quot;:973.0499755859375}"/>
  <p:tag name="KSO_WM_DIAGRAM_COLOR_MATCH_VALUE" val="{&quot;shape&quot;:{&quot;fill&quot;:{&quot;solid&quot;:{&quot;brightness&quot;:0,&quot;colorType&quot;:1,&quot;foreColorIndex&quot;:5,&quot;transparency&quot;:0.800000011920929},&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5"/>
  <p:tag name="KSO_WM_UNIT_FILL_FORE_SCHEMECOLOR_INDEX_BRIGHTNESS" val="0"/>
  <p:tag name="KSO_WM_DIAGRAM_USE_COLOR_VALUE" val="{&quot;color_scheme&quot;:1,&quot;color_type&quot;:1,&quot;theme_color_indexes&quot;:[5,6,5,6,5,6]}"/>
</p:tagLst>
</file>

<file path=ppt/tags/tag34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DIAGRAM_GROUP_CODE" val="n1-1"/>
  <p:tag name="KSO_WM_UNIT_TYPE" val="n_h_h_i"/>
  <p:tag name="KSO_WM_UNIT_INDEX" val="1_2_1_1"/>
  <p:tag name="KSO_WM_UNIT_ID" val="diagram20230947_1*n_h_h_i*1_2_1_1"/>
  <p:tag name="KSO_WM_TEMPLATE_CATEGORY" val="diagram"/>
  <p:tag name="KSO_WM_TEMPLATE_INDEX" val="20230947"/>
  <p:tag name="KSO_WM_UNIT_LAYERLEVEL" val="1_1_1_1"/>
  <p:tag name="KSO_WM_TAG_VERSION" val="3.0"/>
  <p:tag name="KSO_WM_DIAGRAM_VERSION" val="3"/>
  <p:tag name="KSO_WM_DIAGRAM_COLOR_TRICK" val="1"/>
  <p:tag name="KSO_WM_DIAGRAM_COLOR_TEXT_CAN_REMOVE" val="n"/>
  <p:tag name="KSO_WM_DIAGRAM_MAX_ITEMCNT" val="6"/>
  <p:tag name="KSO_WM_DIAGRAM_MIN_ITEMCNT" val="6"/>
  <p:tag name="KSO_WM_DIAGRAM_VIRTUALLY_FRAME" val="{&quot;height&quot;:400.8500122070313,&quot;left&quot;:-154.6717200764333,&quot;top&quot;:161.09363562876783,&quot;width&quot;:973.0499755859375}"/>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5"/>
  <p:tag name="KSO_WM_UNIT_FILL_FORE_SCHEMECOLOR_INDEX_BRIGHTNESS" val="0"/>
  <p:tag name="KSO_WM_DIAGRAM_USE_COLOR_VALUE" val="{&quot;color_scheme&quot;:1,&quot;color_type&quot;:1,&quot;theme_color_indexes&quot;:[5,6,5,6,5,6]}"/>
</p:tagLst>
</file>

<file path=ppt/tags/tag34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DIAGRAM_GROUP_CODE" val="n1-1"/>
  <p:tag name="KSO_WM_UNIT_TYPE" val="n_h_h_i"/>
  <p:tag name="KSO_WM_UNIT_INDEX" val="1_2_1_3"/>
  <p:tag name="KSO_WM_UNIT_ID" val="diagram20230947_1*n_h_h_i*1_2_1_3"/>
  <p:tag name="KSO_WM_TEMPLATE_CATEGORY" val="diagram"/>
  <p:tag name="KSO_WM_TEMPLATE_INDEX" val="20230947"/>
  <p:tag name="KSO_WM_UNIT_LAYERLEVEL" val="1_1_1_1"/>
  <p:tag name="KSO_WM_TAG_VERSION" val="3.0"/>
  <p:tag name="KSO_WM_DIAGRAM_VERSION" val="3"/>
  <p:tag name="KSO_WM_DIAGRAM_COLOR_TRICK" val="1"/>
  <p:tag name="KSO_WM_DIAGRAM_COLOR_TEXT_CAN_REMOVE" val="n"/>
  <p:tag name="KSO_WM_DIAGRAM_MAX_ITEMCNT" val="6"/>
  <p:tag name="KSO_WM_DIAGRAM_MIN_ITEMCNT" val="6"/>
  <p:tag name="KSO_WM_DIAGRAM_VIRTUALLY_FRAME" val="{&quot;height&quot;:400.8500122070313,&quot;left&quot;:-154.6717200764333,&quot;top&quot;:161.09363562876783,&quot;width&quot;:973.0499755859375}"/>
  <p:tag name="KSO_WM_DIAGRAM_COLOR_MATCH_VALUE" val="{&quot;shape&quot;:{&quot;fill&quot;:{&quot;type&quot;:0},&quot;glow&quot;:{&quot;colorType&quot;:0},&quot;line&quot;:{&quot;solidLine&quot;:{&quot;brightness&quot;:0,&quot;colorType&quot;:1,&quot;foreColorIndex&quot;:5,&quot;transparency&quot;:0.5},&quot;type&quot;:1},&quot;shadow&quot;:{&quot;colorType&quot;:0},&quot;threeD&quot;:{&quot;curvedSurface&quot;:{&quot;brightness&quot;:0,&quot;colorType&quot;:2,&quot;rgb&quot;:&quot;#000000&quot;},&quot;depth&quot;:{&quot;colorType&quot;:0}}},&quot;text&quot;:{&quot;fill&quot;:{},&quot;glow&quot;:{},&quot;line&quot;:{},&quot;shadow&quot;:{},&quot;threeD&quot;:{}}}"/>
  <p:tag name="KSO_WM_UNIT_LINE_FORE_SCHEMECOLOR_INDEX" val="5"/>
  <p:tag name="KSO_WM_DIAGRAM_USE_COLOR_VALUE" val="{&quot;color_scheme&quot;:1,&quot;color_type&quot;:1,&quot;theme_color_indexes&quot;:[5,6,5,6,5,6]}"/>
</p:tagLst>
</file>

<file path=ppt/tags/tag34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h_i"/>
  <p:tag name="KSO_WM_UNIT_INDEX" val="1_2_4_4"/>
  <p:tag name="KSO_WM_UNIT_ID" val="diagram20230947_1*n_h_h_i*1_2_4_4"/>
  <p:tag name="KSO_WM_TEMPLATE_CATEGORY" val="diagram"/>
  <p:tag name="KSO_WM_TEMPLATE_INDEX" val="20230947"/>
  <p:tag name="KSO_WM_UNIT_LAYERLEVEL" val="1_1_1_1"/>
  <p:tag name="KSO_WM_TAG_VERSION" val="3.0"/>
  <p:tag name="KSO_WM_BEAUTIFY_FLAG" val="#wm#"/>
  <p:tag name="KSO_WM_DIAGRAM_VERSION" val="3"/>
  <p:tag name="KSO_WM_DIAGRAM_COLOR_TRICK" val="1"/>
  <p:tag name="KSO_WM_DIAGRAM_COLOR_TEXT_CAN_REMOVE" val="n"/>
  <p:tag name="KSO_WM_DIAGRAM_MAX_ITEMCNT" val="6"/>
  <p:tag name="KSO_WM_DIAGRAM_MIN_ITEMCNT" val="6"/>
  <p:tag name="KSO_WM_DIAGRAM_VIRTUALLY_FRAME" val="{&quot;height&quot;:400.8500122070313,&quot;left&quot;:-154.6717200764333,&quot;top&quot;:161.09363562876783,&quot;width&quot;:973.0499755859375}"/>
  <p:tag name="KSO_WM_DIAGRAM_COLOR_MATCH_VALUE" val="{&quot;shape&quot;:{&quot;fill&quot;:{&quot;solid&quot;:{&quot;brightness&quot;:0,&quot;colorType&quot;:1,&quot;foreColorIndex&quot;:5,&quot;transparency&quot;:0.10000000149011612},&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5"/>
  <p:tag name="KSO_WM_UNIT_FILL_FORE_SCHEMECOLOR_INDEX_BRIGHTNESS" val="0"/>
  <p:tag name="KSO_WM_DIAGRAM_USE_COLOR_VALUE" val="{&quot;color_scheme&quot;:1,&quot;color_type&quot;:1,&quot;theme_color_indexes&quot;:[5,6,5,6,5,6]}"/>
</p:tagLst>
</file>

<file path=ppt/tags/tag34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DIAGRAM_GROUP_CODE" val="n1-1"/>
  <p:tag name="KSO_WM_UNIT_TYPE" val="n_h_h_i"/>
  <p:tag name="KSO_WM_UNIT_INDEX" val="1_2_5_4"/>
  <p:tag name="KSO_WM_UNIT_ID" val="diagram20230947_1*n_h_h_i*1_2_5_4"/>
  <p:tag name="KSO_WM_TEMPLATE_CATEGORY" val="diagram"/>
  <p:tag name="KSO_WM_TEMPLATE_INDEX" val="20230947"/>
  <p:tag name="KSO_WM_UNIT_LAYERLEVEL" val="1_1_1_1"/>
  <p:tag name="KSO_WM_TAG_VERSION" val="3.0"/>
  <p:tag name="KSO_WM_DIAGRAM_VERSION" val="3"/>
  <p:tag name="KSO_WM_DIAGRAM_COLOR_TRICK" val="1"/>
  <p:tag name="KSO_WM_DIAGRAM_COLOR_TEXT_CAN_REMOVE" val="n"/>
  <p:tag name="KSO_WM_DIAGRAM_MAX_ITEMCNT" val="6"/>
  <p:tag name="KSO_WM_DIAGRAM_MIN_ITEMCNT" val="6"/>
  <p:tag name="KSO_WM_DIAGRAM_VIRTUALLY_FRAME" val="{&quot;height&quot;:400.8500122070313,&quot;left&quot;:-154.6717200764333,&quot;top&quot;:161.09363562876783,&quot;width&quot;:973.0499755859375}"/>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5"/>
  <p:tag name="KSO_WM_UNIT_FILL_FORE_SCHEMECOLOR_INDEX_BRIGHTNESS" val="0"/>
  <p:tag name="KSO_WM_DIAGRAM_USE_COLOR_VALUE" val="{&quot;color_scheme&quot;:1,&quot;color_type&quot;:1,&quot;theme_color_indexes&quot;:[5,6,5,6,5,6]}"/>
</p:tagLst>
</file>

<file path=ppt/tags/tag34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h_i"/>
  <p:tag name="KSO_WM_UNIT_INDEX" val="1_2_1_4"/>
  <p:tag name="KSO_WM_UNIT_ID" val="diagram20230947_1*n_h_h_i*1_2_1_4"/>
  <p:tag name="KSO_WM_TEMPLATE_CATEGORY" val="diagram"/>
  <p:tag name="KSO_WM_TEMPLATE_INDEX" val="20230947"/>
  <p:tag name="KSO_WM_UNIT_LAYERLEVEL" val="1_1_1_1"/>
  <p:tag name="KSO_WM_TAG_VERSION" val="3.0"/>
  <p:tag name="KSO_WM_BEAUTIFY_FLAG" val="#wm#"/>
  <p:tag name="KSO_WM_DIAGRAM_VERSION" val="3"/>
  <p:tag name="KSO_WM_DIAGRAM_COLOR_TRICK" val="1"/>
  <p:tag name="KSO_WM_DIAGRAM_COLOR_TEXT_CAN_REMOVE" val="n"/>
  <p:tag name="KSO_WM_DIAGRAM_MAX_ITEMCNT" val="6"/>
  <p:tag name="KSO_WM_DIAGRAM_MIN_ITEMCNT" val="6"/>
  <p:tag name="KSO_WM_DIAGRAM_VIRTUALLY_FRAME" val="{&quot;height&quot;:400.8500122070313,&quot;left&quot;:-154.6717200764333,&quot;top&quot;:161.09363562876783,&quot;width&quot;:973.0499755859375}"/>
  <p:tag name="KSO_WM_DIAGRAM_COLOR_MATCH_VALUE" val="{&quot;shape&quot;:{&quot;fill&quot;:{&quot;solid&quot;:{&quot;brightness&quot;:0,&quot;colorType&quot;:1,&quot;foreColorIndex&quot;:5,&quot;transparency&quot;:0.4000000059604645},&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5"/>
  <p:tag name="KSO_WM_UNIT_FILL_FORE_SCHEMECOLOR_INDEX_BRIGHTNESS" val="0"/>
  <p:tag name="KSO_WM_DIAGRAM_USE_COLOR_VALUE" val="{&quot;color_scheme&quot;:1,&quot;color_type&quot;:1,&quot;theme_color_indexes&quot;:[5,6,5,6,5,6]}"/>
</p:tagLst>
</file>

<file path=ppt/tags/tag34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h_i"/>
  <p:tag name="KSO_WM_UNIT_INDEX" val="1_2_3_4"/>
  <p:tag name="KSO_WM_UNIT_ID" val="diagram20230947_1*n_h_h_i*1_2_3_4"/>
  <p:tag name="KSO_WM_TEMPLATE_CATEGORY" val="diagram"/>
  <p:tag name="KSO_WM_TEMPLATE_INDEX" val="20230947"/>
  <p:tag name="KSO_WM_UNIT_LAYERLEVEL" val="1_1_1_1"/>
  <p:tag name="KSO_WM_TAG_VERSION" val="3.0"/>
  <p:tag name="KSO_WM_BEAUTIFY_FLAG" val="#wm#"/>
  <p:tag name="KSO_WM_DIAGRAM_VERSION" val="3"/>
  <p:tag name="KSO_WM_DIAGRAM_COLOR_TRICK" val="1"/>
  <p:tag name="KSO_WM_DIAGRAM_COLOR_TEXT_CAN_REMOVE" val="n"/>
  <p:tag name="KSO_WM_DIAGRAM_MAX_ITEMCNT" val="6"/>
  <p:tag name="KSO_WM_DIAGRAM_MIN_ITEMCNT" val="6"/>
  <p:tag name="KSO_WM_DIAGRAM_VIRTUALLY_FRAME" val="{&quot;height&quot;:400.8500122070313,&quot;left&quot;:-154.6717200764333,&quot;top&quot;:161.09363562876783,&quot;width&quot;:973.0499755859375}"/>
  <p:tag name="KSO_WM_DIAGRAM_COLOR_MATCH_VALUE" val="{&quot;shape&quot;:{&quot;fill&quot;:{&quot;solid&quot;:{&quot;brightness&quot;:0,&quot;colorType&quot;:1,&quot;foreColorIndex&quot;:5,&quot;transparency&quot;:0.20000000298023224},&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5"/>
  <p:tag name="KSO_WM_UNIT_FILL_FORE_SCHEMECOLOR_INDEX_BRIGHTNESS" val="0"/>
  <p:tag name="KSO_WM_DIAGRAM_USE_COLOR_VALUE" val="{&quot;color_scheme&quot;:1,&quot;color_type&quot;:1,&quot;theme_color_indexes&quot;:[5,6,5,6,5,6]}"/>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561_1*n_h_h_i*1_2_4_2"/>
  <p:tag name="KSO_WM_TEMPLATE_CATEGORY" val="diagram"/>
  <p:tag name="KSO_WM_TEMPLATE_INDEX" val="20231561"/>
  <p:tag name="KSO_WM_UNIT_LAYERLEVEL" val="1_1_1_1"/>
  <p:tag name="KSO_WM_TAG_VERSION" val="3.0"/>
  <p:tag name="KSO_WM_UNIT_TYPE" val="n_h_h_i"/>
  <p:tag name="KSO_WM_UNIT_INDEX" val="1_2_4_2"/>
  <p:tag name="KSO_WM_DIAGRAM_GROUP_CODE" val="n1-1"/>
  <p:tag name="KSO_WM_DIAGRAM_VERSION" val="3"/>
  <p:tag name="KSO_WM_DIAGRAM_COLOR_TRICK" val="4"/>
  <p:tag name="KSO_WM_DIAGRAM_COLOR_TEXT_CAN_REMOVE" val="n"/>
  <p:tag name="KSO_WM_DIAGRAM_MAX_ITEMCNT" val="5"/>
  <p:tag name="KSO_WM_DIAGRAM_MIN_ITEMCNT" val="5"/>
  <p:tag name="KSO_WM_DIAGRAM_VIRTUALLY_FRAME" val="{&quot;height&quot;:362.20001220703125,&quot;left&quot;:-71.71066929133858,&quot;top&quot;:149.63416712483087,&quot;width&quot;:779.75}"/>
  <p:tag name="KSO_WM_DIAGRAM_COLOR_MATCH_VALUE" val="{&quot;shape&quot;:{&quot;fill&quot;:{&quot;gradient&quot;:[{&quot;brightness&quot;:0.4000000059604645,&quot;colorType&quot;:1,&quot;foreColorIndex&quot;:8,&quot;pos&quot;:0,&quot;transparency&quot;:0},{&quot;brightness&quot;:0,&quot;colorType&quot;:1,&quot;foreColorIndex&quot;:8,&quot;pos&quot;:0.6000000238418579,&quot;transparency&quot;:0}],&quot;type&quot;:3},&quot;glow&quot;:{&quot;colorType&quot;:0},&quot;line&quot;:{&quot;type&quot;:0},&quot;shadow&quot;:{&quot;brightness&quot;:0,&quot;colorType&quot;:1,&quot;foreColorIndex&quot;:8,&quot;transparency&quot;:0.800000011920929},&quot;threeD&quot;:{&quot;curvedSurface&quot;:{&quot;brightness&quot;:0,&quot;colorType&quot;:2,&quot;rgb&quot;:&quot;#000000&quot;},&quot;depth&quot;:{&quot;colorType&quot;:0}}},&quot;text&quot;:{&quot;fill&quot;:{&quot;solid&quot;:{&quot;brightness&quot;:0,&quot;colorType&quot;:1,&quot;foreColorIndex&quot;:14,&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FILL_TYPE" val="3"/>
  <p:tag name="KSO_WM_DIAGRAM_USE_COLOR_VALUE" val="{&quot;color_scheme&quot;:1,&quot;color_type&quot;:1,&quot;theme_color_indexes&quot;:[5,6,5,6,5,6]}"/>
</p:tagLst>
</file>

<file path=ppt/tags/tag35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DIAGRAM_GROUP_CODE" val="n1-1"/>
  <p:tag name="KSO_WM_UNIT_TYPE" val="n_h_h_i"/>
  <p:tag name="KSO_WM_UNIT_INDEX" val="1_2_2_4"/>
  <p:tag name="KSO_WM_UNIT_ID" val="diagram20230947_1*n_h_h_i*1_2_2_4"/>
  <p:tag name="KSO_WM_TEMPLATE_CATEGORY" val="diagram"/>
  <p:tag name="KSO_WM_TEMPLATE_INDEX" val="20230947"/>
  <p:tag name="KSO_WM_UNIT_LAYERLEVEL" val="1_1_1_1"/>
  <p:tag name="KSO_WM_TAG_VERSION" val="3.0"/>
  <p:tag name="KSO_WM_DIAGRAM_VERSION" val="3"/>
  <p:tag name="KSO_WM_DIAGRAM_COLOR_TRICK" val="1"/>
  <p:tag name="KSO_WM_DIAGRAM_COLOR_TEXT_CAN_REMOVE" val="n"/>
  <p:tag name="KSO_WM_DIAGRAM_MAX_ITEMCNT" val="6"/>
  <p:tag name="KSO_WM_DIAGRAM_MIN_ITEMCNT" val="6"/>
  <p:tag name="KSO_WM_DIAGRAM_VIRTUALLY_FRAME" val="{&quot;height&quot;:400.8500122070313,&quot;left&quot;:-154.6717200764333,&quot;top&quot;:161.09363562876783,&quot;width&quot;:973.0499755859375}"/>
  <p:tag name="KSO_WM_DIAGRAM_COLOR_MATCH_VALUE" val="{&quot;shape&quot;:{&quot;fill&quot;:{&quot;solid&quot;:{&quot;brightness&quot;:0,&quot;colorType&quot;:1,&quot;foreColorIndex&quot;:5,&quot;transparency&quot;:0.30000001192092896},&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5"/>
  <p:tag name="KSO_WM_UNIT_FILL_FORE_SCHEMECOLOR_INDEX_BRIGHTNESS" val="0"/>
  <p:tag name="KSO_WM_DIAGRAM_USE_COLOR_VALUE" val="{&quot;color_scheme&quot;:1,&quot;color_type&quot;:1,&quot;theme_color_indexes&quot;:[5,6,5,6,5,6]}"/>
</p:tagLst>
</file>

<file path=ppt/tags/tag35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DIAGRAM_GROUP_CODE" val="n1-1"/>
  <p:tag name="KSO_WM_UNIT_TYPE" val="n_h_h_i"/>
  <p:tag name="KSO_WM_UNIT_INDEX" val="1_2_6_4"/>
  <p:tag name="KSO_WM_UNIT_ID" val="diagram20230947_1*n_h_h_i*1_2_6_4"/>
  <p:tag name="KSO_WM_TEMPLATE_CATEGORY" val="diagram"/>
  <p:tag name="KSO_WM_TEMPLATE_INDEX" val="20230947"/>
  <p:tag name="KSO_WM_UNIT_LAYERLEVEL" val="1_1_1_1"/>
  <p:tag name="KSO_WM_TAG_VERSION" val="3.0"/>
  <p:tag name="KSO_WM_DIAGRAM_VERSION" val="3"/>
  <p:tag name="KSO_WM_DIAGRAM_COLOR_TRICK" val="1"/>
  <p:tag name="KSO_WM_DIAGRAM_COLOR_TEXT_CAN_REMOVE" val="n"/>
  <p:tag name="KSO_WM_DIAGRAM_MAX_ITEMCNT" val="6"/>
  <p:tag name="KSO_WM_DIAGRAM_MIN_ITEMCNT" val="6"/>
  <p:tag name="KSO_WM_DIAGRAM_VIRTUALLY_FRAME" val="{&quot;height&quot;:400.8500122070313,&quot;left&quot;:-154.6717200764333,&quot;top&quot;:161.09363562876783,&quot;width&quot;:973.0499755859375}"/>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5"/>
  <p:tag name="KSO_WM_UNIT_FILL_FORE_SCHEMECOLOR_INDEX_BRIGHTNESS" val="0"/>
  <p:tag name="KSO_WM_DIAGRAM_USE_COLOR_VALUE" val="{&quot;color_scheme&quot;:1,&quot;color_type&quot;:1,&quot;theme_color_indexes&quot;:[5,6,5,6,5,6]}"/>
</p:tagLst>
</file>

<file path=ppt/tags/tag352.xml><?xml version="1.0" encoding="utf-8"?>
<p:tagLst xmlns:p="http://schemas.openxmlformats.org/presentationml/2006/main">
  <p:tag name="KSO_WM_BEAUTIFY_FLAG" val="#wm#"/>
  <p:tag name="KSO_WM_UNIT_ISCONTENTSTITLE" val="0"/>
  <p:tag name="KSO_WM_UNIT_ISNUMDGMTITLE" val="0"/>
  <p:tag name="KSO_WM_UNIT_NOCLEAR" val="0"/>
  <p:tag name="KSO_WM_UNIT_VALUE" val="42"/>
  <p:tag name="KSO_WM_UNIT_HIGHLIGHT" val="0"/>
  <p:tag name="KSO_WM_UNIT_COMPATIBLE" val="0"/>
  <p:tag name="KSO_WM_UNIT_DIAGRAM_ISNUMVISUAL" val="0"/>
  <p:tag name="KSO_WM_UNIT_DIAGRAM_ISREFERUNIT" val="0"/>
  <p:tag name="KSO_WM_DIAGRAM_GROUP_CODE" val="n1-1"/>
  <p:tag name="KSO_WM_UNIT_TYPE" val="n_h_a"/>
  <p:tag name="KSO_WM_UNIT_INDEX" val="1_1_1"/>
  <p:tag name="KSO_WM_UNIT_ID" val="diagram20230947_1*n_h_a*1_1_1"/>
  <p:tag name="KSO_WM_TEMPLATE_CATEGORY" val="diagram"/>
  <p:tag name="KSO_WM_TEMPLATE_INDEX" val="20230947"/>
  <p:tag name="KSO_WM_UNIT_LAYERLEVEL" val="1_1_1"/>
  <p:tag name="KSO_WM_TAG_VERSION" val="3.0"/>
  <p:tag name="KSO_WM_DIAGRAM_VERSION" val="3"/>
  <p:tag name="KSO_WM_DIAGRAM_COLOR_TRICK" val="1"/>
  <p:tag name="KSO_WM_DIAGRAM_COLOR_TEXT_CAN_REMOVE" val="n"/>
  <p:tag name="KSO_WM_DIAGRAM_MAX_ITEMCNT" val="6"/>
  <p:tag name="KSO_WM_DIAGRAM_MIN_ITEMCNT" val="6"/>
  <p:tag name="KSO_WM_DIAGRAM_VIRTUALLY_FRAME" val="{&quot;height&quot;:400.8500122070313,&quot;left&quot;:-154.6717200764333,&quot;top&quot;:161.09363562876783,&quot;width&quot;:973.0499755859375}"/>
  <p:tag name="KSO_WM_DIAGRAM_COLOR_MATCH_VALUE" val="{&quot;shape&quot;:{&quot;fill&quot;:{&quot;solid&quot;:{&quot;brightness&quot;:0,&quot;colorType&quot;:2,&quot;rgb&quot;:&quot;#ffffff&quot;,&quot;transparency&quot;:0},&quot;type&quot;:1},&quot;glow&quot;:{&quot;colorType&quot;:0},&quot;line&quot;:{&quot;type&quot;:0},&quot;shadow&quot;:{&quot;brightness&quot;:0,&quot;colorType&quot;:1,&quot;foreColorIndex&quot;:5,&quot;transparency&quot;:0.8500000238418579},&quot;threeD&quot;:{&quot;curvedSurface&quot;:{&quot;brightness&quot;:0,&quot;colorType&quot;:2,&quot;rgb&quot;:&quot;#000000&quot;},&quot;depth&quot;:{&quot;colorType&quot;:0}}},&quot;text&quot;:{&quot;fill&quot;:{&quot;solid&quot;:{&quot;brightness&quot;:0,&quot;colorType&quot;:2,&quot;rgb&quot;:&quot;#333333&quot;,&quot;transparency&quot;:0},&quot;type&quot;:1},&quot;glow&quot;:{&quot;colorType&quot;:0},&quot;line&quot;:{&quot;type&quot;:0},&quot;shadow&quot;:{&quot;colorType&quot;:0},&quot;threeD&quot;:{&quot;curvedSurface&quot;:{&quot;brightness&quot;:0,&quot;colorType&quot;:2,&quot;rgb&quot;:&quot;#000000&quot;},&quot;depth&quot;:{&quot;colorType&quot;:0}}}}"/>
  <p:tag name="KSO_WM_UNIT_FILL_FORE_SCHEMECOLOR_INDEX" val="14"/>
  <p:tag name="KSO_WM_UNIT_FILL_FORE_SCHEMECOLOR_INDEX_BRIGHTNESS" val="0"/>
  <p:tag name="KSO_WM_UNIT_TEXT_FILL_TYPE" val="1"/>
  <p:tag name="KSO_WM_UNIT_PRESET_TEXT" val="5W1H&#10;管理系列"/>
  <p:tag name="KSO_WM_DIAGRAM_USE_COLOR_VALUE" val="{&quot;color_scheme&quot;:1,&quot;color_type&quot;:1,&quot;theme_color_indexes&quot;:[5,6,5,6,5,6]}"/>
</p:tagLst>
</file>

<file path=ppt/tags/tag353.xml><?xml version="1.0" encoding="utf-8"?>
<p:tagLst xmlns:p="http://schemas.openxmlformats.org/presentationml/2006/main">
  <p:tag name="KSO_WM_DIAGRAM_VERSION" val="3"/>
  <p:tag name="KSO_WM_DIAGRAM_COLOR_TRICK" val="1"/>
  <p:tag name="KSO_WM_DIAGRAM_COLOR_TEXT_CAN_REMOVE" val="n"/>
  <p:tag name="KSO_WM_UNIT_VALUE" val="67*70"/>
  <p:tag name="KSO_WM_UNIT_HIGHLIGHT" val="0"/>
  <p:tag name="KSO_WM_UNIT_COMPATIBLE" val="0"/>
  <p:tag name="KSO_WM_UNIT_DIAGRAM_ISNUMVISUAL" val="0"/>
  <p:tag name="KSO_WM_UNIT_DIAGRAM_ISREFERUNIT" val="0"/>
  <p:tag name="KSO_WM_DIAGRAM_GROUP_CODE" val="n1-1"/>
  <p:tag name="KSO_WM_UNIT_TYPE" val="n_h_h_x"/>
  <p:tag name="KSO_WM_UNIT_INDEX" val="1_2_1_1"/>
  <p:tag name="KSO_WM_UNIT_ID" val="diagram20230947_1*n_h_h_x*1_2_1_1"/>
  <p:tag name="KSO_WM_TEMPLATE_CATEGORY" val="diagram"/>
  <p:tag name="KSO_WM_TEMPLATE_INDEX" val="20230947"/>
  <p:tag name="KSO_WM_UNIT_LAYERLEVEL" val="1_1_1_1"/>
  <p:tag name="KSO_WM_TAG_VERSION" val="3.0"/>
  <p:tag name="KSO_WM_BEAUTIFY_FLAG" val="#wm#"/>
  <p:tag name="KSO_WM_DIAGRAM_MAX_ITEMCNT" val="6"/>
  <p:tag name="KSO_WM_DIAGRAM_MIN_ITEMCNT" val="6"/>
  <p:tag name="KSO_WM_DIAGRAM_VIRTUALLY_FRAME" val="{&quot;height&quot;:400.8500122070313,&quot;left&quot;:-154.6717200764333,&quot;top&quot;:161.09363562876783,&quot;width&quot;:973.0499755859375}"/>
  <p:tag name="KSO_WM_DIAGRAM_COLOR_MATCH_VALUE" val="{&quot;shape&quot;:{&quot;fill&quot;:{&quot;gradient&quot;:[{&quot;brightness&quot;:0,&quot;colorType&quot;:2,&quot;pos&quot;:0,&quot;rgb&quot;:&quot;#ffffff&quot;,&quot;transparency&quot;:0},{&quot;brightness&quot;:0,&quot;colorType&quot;:2,&quot;pos&quot;:0.9999899864196777,&quot;rgb&quot;:&quot;#ffffff&quot;,&quot;transparency&quot;:0.4000000059604645}],&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354.xml><?xml version="1.0" encoding="utf-8"?>
<p:tagLst xmlns:p="http://schemas.openxmlformats.org/presentationml/2006/main">
  <p:tag name="KSO_WM_DIAGRAM_VERSION" val="3"/>
  <p:tag name="KSO_WM_DIAGRAM_COLOR_TRICK" val="1"/>
  <p:tag name="KSO_WM_DIAGRAM_COLOR_TEXT_CAN_REMOVE" val="n"/>
  <p:tag name="KSO_WM_UNIT_VALUE" val="65*65"/>
  <p:tag name="KSO_WM_UNIT_HIGHLIGHT" val="0"/>
  <p:tag name="KSO_WM_UNIT_COMPATIBLE" val="0"/>
  <p:tag name="KSO_WM_UNIT_DIAGRAM_ISNUMVISUAL" val="0"/>
  <p:tag name="KSO_WM_UNIT_DIAGRAM_ISREFERUNIT" val="0"/>
  <p:tag name="KSO_WM_DIAGRAM_GROUP_CODE" val="n1-1"/>
  <p:tag name="KSO_WM_UNIT_TYPE" val="n_h_h_x"/>
  <p:tag name="KSO_WM_UNIT_INDEX" val="1_2_2_1"/>
  <p:tag name="KSO_WM_UNIT_ID" val="diagram20230947_1*n_h_h_x*1_2_2_1"/>
  <p:tag name="KSO_WM_TEMPLATE_CATEGORY" val="diagram"/>
  <p:tag name="KSO_WM_TEMPLATE_INDEX" val="20230947"/>
  <p:tag name="KSO_WM_UNIT_LAYERLEVEL" val="1_1_1_1"/>
  <p:tag name="KSO_WM_TAG_VERSION" val="3.0"/>
  <p:tag name="KSO_WM_BEAUTIFY_FLAG" val="#wm#"/>
  <p:tag name="KSO_WM_DIAGRAM_MAX_ITEMCNT" val="6"/>
  <p:tag name="KSO_WM_DIAGRAM_MIN_ITEMCNT" val="6"/>
  <p:tag name="KSO_WM_DIAGRAM_VIRTUALLY_FRAME" val="{&quot;height&quot;:400.8500122070313,&quot;left&quot;:-154.6717200764333,&quot;top&quot;:161.09363562876783,&quot;width&quot;:973.0499755859375}"/>
  <p:tag name="KSO_WM_DIAGRAM_COLOR_MATCH_VALUE" val="{&quot;shape&quot;:{&quot;fill&quot;:{&quot;gradient&quot;:[{&quot;brightness&quot;:0,&quot;colorType&quot;:2,&quot;pos&quot;:0,&quot;rgb&quot;:&quot;#ffffff&quot;,&quot;transparency&quot;:0},{&quot;brightness&quot;:0,&quot;colorType&quot;:2,&quot;pos&quot;:0.9999899864196777,&quot;rgb&quot;:&quot;#ffffff&quot;,&quot;transparency&quot;:0.4000000059604645}],&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355.xml><?xml version="1.0" encoding="utf-8"?>
<p:tagLst xmlns:p="http://schemas.openxmlformats.org/presentationml/2006/main">
  <p:tag name="KSO_WM_DIAGRAM_VERSION" val="3"/>
  <p:tag name="KSO_WM_DIAGRAM_COLOR_TRICK" val="1"/>
  <p:tag name="KSO_WM_DIAGRAM_COLOR_TEXT_CAN_REMOVE" val="n"/>
  <p:tag name="KSO_WM_UNIT_VALUE" val="65*65"/>
  <p:tag name="KSO_WM_UNIT_HIGHLIGHT" val="0"/>
  <p:tag name="KSO_WM_UNIT_COMPATIBLE" val="0"/>
  <p:tag name="KSO_WM_UNIT_DIAGRAM_ISNUMVISUAL" val="0"/>
  <p:tag name="KSO_WM_UNIT_DIAGRAM_ISREFERUNIT" val="0"/>
  <p:tag name="KSO_WM_DIAGRAM_GROUP_CODE" val="n1-1"/>
  <p:tag name="KSO_WM_UNIT_TYPE" val="n_h_h_x"/>
  <p:tag name="KSO_WM_UNIT_INDEX" val="1_2_3_1"/>
  <p:tag name="KSO_WM_UNIT_ID" val="diagram20230947_1*n_h_h_x*1_2_3_1"/>
  <p:tag name="KSO_WM_TEMPLATE_CATEGORY" val="diagram"/>
  <p:tag name="KSO_WM_TEMPLATE_INDEX" val="20230947"/>
  <p:tag name="KSO_WM_UNIT_LAYERLEVEL" val="1_1_1_1"/>
  <p:tag name="KSO_WM_TAG_VERSION" val="3.0"/>
  <p:tag name="KSO_WM_BEAUTIFY_FLAG" val="#wm#"/>
  <p:tag name="KSO_WM_DIAGRAM_MAX_ITEMCNT" val="6"/>
  <p:tag name="KSO_WM_DIAGRAM_MIN_ITEMCNT" val="6"/>
  <p:tag name="KSO_WM_DIAGRAM_VIRTUALLY_FRAME" val="{&quot;height&quot;:400.8500122070313,&quot;left&quot;:-154.6717200764333,&quot;top&quot;:161.09363562876783,&quot;width&quot;:973.0499755859375}"/>
  <p:tag name="KSO_WM_DIAGRAM_COLOR_MATCH_VALUE" val="{&quot;shape&quot;:{&quot;fill&quot;:{&quot;gradient&quot;:[{&quot;brightness&quot;:0,&quot;colorType&quot;:2,&quot;pos&quot;:0,&quot;rgb&quot;:&quot;#ffffff&quot;,&quot;transparency&quot;:0},{&quot;brightness&quot;:0,&quot;colorType&quot;:2,&quot;pos&quot;:0.9999899864196777,&quot;rgb&quot;:&quot;#ffffff&quot;,&quot;transparency&quot;:0.4000000059604645}],&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356.xml><?xml version="1.0" encoding="utf-8"?>
<p:tagLst xmlns:p="http://schemas.openxmlformats.org/presentationml/2006/main">
  <p:tag name="KSO_WM_DIAGRAM_VERSION" val="3"/>
  <p:tag name="KSO_WM_DIAGRAM_COLOR_TRICK" val="1"/>
  <p:tag name="KSO_WM_DIAGRAM_COLOR_TEXT_CAN_REMOVE" val="n"/>
  <p:tag name="KSO_WM_UNIT_VALUE" val="70*70"/>
  <p:tag name="KSO_WM_UNIT_HIGHLIGHT" val="0"/>
  <p:tag name="KSO_WM_UNIT_COMPATIBLE" val="0"/>
  <p:tag name="KSO_WM_UNIT_DIAGRAM_ISNUMVISUAL" val="0"/>
  <p:tag name="KSO_WM_UNIT_DIAGRAM_ISREFERUNIT" val="0"/>
  <p:tag name="KSO_WM_DIAGRAM_GROUP_CODE" val="n1-1"/>
  <p:tag name="KSO_WM_UNIT_TYPE" val="n_h_h_x"/>
  <p:tag name="KSO_WM_UNIT_INDEX" val="1_2_4_1"/>
  <p:tag name="KSO_WM_UNIT_ID" val="diagram20230947_1*n_h_h_x*1_2_4_1"/>
  <p:tag name="KSO_WM_TEMPLATE_CATEGORY" val="diagram"/>
  <p:tag name="KSO_WM_TEMPLATE_INDEX" val="20230947"/>
  <p:tag name="KSO_WM_UNIT_LAYERLEVEL" val="1_1_1_1"/>
  <p:tag name="KSO_WM_TAG_VERSION" val="3.0"/>
  <p:tag name="KSO_WM_BEAUTIFY_FLAG" val="#wm#"/>
  <p:tag name="KSO_WM_DIAGRAM_MAX_ITEMCNT" val="6"/>
  <p:tag name="KSO_WM_DIAGRAM_MIN_ITEMCNT" val="6"/>
  <p:tag name="KSO_WM_DIAGRAM_VIRTUALLY_FRAME" val="{&quot;height&quot;:400.8500122070313,&quot;left&quot;:-154.6717200764333,&quot;top&quot;:161.09363562876783,&quot;width&quot;:973.0499755859375}"/>
  <p:tag name="KSO_WM_DIAGRAM_COLOR_MATCH_VALUE" val="{&quot;shape&quot;:{&quot;fill&quot;:{&quot;gradient&quot;:[{&quot;brightness&quot;:0,&quot;colorType&quot;:2,&quot;pos&quot;:0,&quot;rgb&quot;:&quot;#ffffff&quot;,&quot;transparency&quot;:0},{&quot;brightness&quot;:0,&quot;colorType&quot;:2,&quot;pos&quot;:0.9999899864196777,&quot;rgb&quot;:&quot;#ffffff&quot;,&quot;transparency&quot;:0.4000000059604645}],&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357.xml><?xml version="1.0" encoding="utf-8"?>
<p:tagLst xmlns:p="http://schemas.openxmlformats.org/presentationml/2006/main">
  <p:tag name="KSO_WM_DIAGRAM_VERSION" val="3"/>
  <p:tag name="KSO_WM_DIAGRAM_COLOR_TRICK" val="1"/>
  <p:tag name="KSO_WM_DIAGRAM_COLOR_TEXT_CAN_REMOVE" val="n"/>
  <p:tag name="KSO_WM_UNIT_VALUE" val="65*60"/>
  <p:tag name="KSO_WM_UNIT_HIGHLIGHT" val="0"/>
  <p:tag name="KSO_WM_UNIT_COMPATIBLE" val="0"/>
  <p:tag name="KSO_WM_UNIT_DIAGRAM_ISNUMVISUAL" val="0"/>
  <p:tag name="KSO_WM_UNIT_DIAGRAM_ISREFERUNIT" val="0"/>
  <p:tag name="KSO_WM_DIAGRAM_GROUP_CODE" val="n1-1"/>
  <p:tag name="KSO_WM_UNIT_TYPE" val="n_h_h_x"/>
  <p:tag name="KSO_WM_UNIT_INDEX" val="1_2_5_1"/>
  <p:tag name="KSO_WM_UNIT_ID" val="diagram20230947_1*n_h_h_x*1_2_5_1"/>
  <p:tag name="KSO_WM_TEMPLATE_CATEGORY" val="diagram"/>
  <p:tag name="KSO_WM_TEMPLATE_INDEX" val="20230947"/>
  <p:tag name="KSO_WM_UNIT_LAYERLEVEL" val="1_1_1_1"/>
  <p:tag name="KSO_WM_TAG_VERSION" val="3.0"/>
  <p:tag name="KSO_WM_BEAUTIFY_FLAG" val="#wm#"/>
  <p:tag name="KSO_WM_DIAGRAM_MAX_ITEMCNT" val="6"/>
  <p:tag name="KSO_WM_DIAGRAM_MIN_ITEMCNT" val="6"/>
  <p:tag name="KSO_WM_DIAGRAM_VIRTUALLY_FRAME" val="{&quot;height&quot;:400.8500122070313,&quot;left&quot;:-154.6717200764333,&quot;top&quot;:161.09363562876783,&quot;width&quot;:973.0499755859375}"/>
  <p:tag name="KSO_WM_DIAGRAM_COLOR_MATCH_VALUE" val="{&quot;shape&quot;:{&quot;fill&quot;:{&quot;gradient&quot;:[{&quot;brightness&quot;:0,&quot;colorType&quot;:2,&quot;pos&quot;:0,&quot;rgb&quot;:&quot;#ffffff&quot;,&quot;transparency&quot;:0},{&quot;brightness&quot;:0,&quot;colorType&quot;:2,&quot;pos&quot;:0.9999899864196777,&quot;rgb&quot;:&quot;#ffffff&quot;,&quot;transparency&quot;:0.4000000059604645}],&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358.xml><?xml version="1.0" encoding="utf-8"?>
<p:tagLst xmlns:p="http://schemas.openxmlformats.org/presentationml/2006/main">
  <p:tag name="KSO_WM_DIAGRAM_VERSION" val="3"/>
  <p:tag name="KSO_WM_DIAGRAM_COLOR_TRICK" val="1"/>
  <p:tag name="KSO_WM_DIAGRAM_COLOR_TEXT_CAN_REMOVE" val="n"/>
  <p:tag name="KSO_WM_UNIT_VALUE" val="57*70"/>
  <p:tag name="KSO_WM_UNIT_HIGHLIGHT" val="0"/>
  <p:tag name="KSO_WM_UNIT_COMPATIBLE" val="0"/>
  <p:tag name="KSO_WM_UNIT_DIAGRAM_ISNUMVISUAL" val="0"/>
  <p:tag name="KSO_WM_UNIT_DIAGRAM_ISREFERUNIT" val="0"/>
  <p:tag name="KSO_WM_DIAGRAM_GROUP_CODE" val="n1-1"/>
  <p:tag name="KSO_WM_UNIT_TYPE" val="n_h_h_x"/>
  <p:tag name="KSO_WM_UNIT_INDEX" val="1_2_6_1"/>
  <p:tag name="KSO_WM_UNIT_ID" val="diagram20230947_1*n_h_h_x*1_2_6_1"/>
  <p:tag name="KSO_WM_TEMPLATE_CATEGORY" val="diagram"/>
  <p:tag name="KSO_WM_TEMPLATE_INDEX" val="20230947"/>
  <p:tag name="KSO_WM_UNIT_LAYERLEVEL" val="1_1_1_1"/>
  <p:tag name="KSO_WM_TAG_VERSION" val="3.0"/>
  <p:tag name="KSO_WM_BEAUTIFY_FLAG" val="#wm#"/>
  <p:tag name="KSO_WM_DIAGRAM_MAX_ITEMCNT" val="6"/>
  <p:tag name="KSO_WM_DIAGRAM_MIN_ITEMCNT" val="6"/>
  <p:tag name="KSO_WM_DIAGRAM_VIRTUALLY_FRAME" val="{&quot;height&quot;:400.8500122070313,&quot;left&quot;:-154.6717200764333,&quot;top&quot;:161.09363562876783,&quot;width&quot;:973.0499755859375}"/>
  <p:tag name="KSO_WM_DIAGRAM_COLOR_MATCH_VALUE" val="{&quot;shape&quot;:{&quot;fill&quot;:{&quot;gradient&quot;:[{&quot;brightness&quot;:0,&quot;colorType&quot;:2,&quot;pos&quot;:0,&quot;rgb&quot;:&quot;#ffffff&quot;,&quot;transparency&quot;:0},{&quot;brightness&quot;:0,&quot;colorType&quot;:2,&quot;pos&quot;:0.9999899864196777,&quot;rgb&quot;:&quot;#ffffff&quot;,&quot;transparency&quot;:0.4000000059604645}],&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359.xml><?xml version="1.0" encoding="utf-8"?>
<p:tagLst xmlns:p="http://schemas.openxmlformats.org/presentationml/2006/main">
  <p:tag name="RESOURCE_RECORD_KEY" val="{&quot;70&quot;:[3312431]}"/>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561_1*n_h_h_i*1_2_5_2"/>
  <p:tag name="KSO_WM_TEMPLATE_CATEGORY" val="diagram"/>
  <p:tag name="KSO_WM_TEMPLATE_INDEX" val="20231561"/>
  <p:tag name="KSO_WM_UNIT_LAYERLEVEL" val="1_1_1_1"/>
  <p:tag name="KSO_WM_TAG_VERSION" val="3.0"/>
  <p:tag name="KSO_WM_UNIT_TYPE" val="n_h_h_i"/>
  <p:tag name="KSO_WM_UNIT_INDEX" val="1_2_5_2"/>
  <p:tag name="KSO_WM_DIAGRAM_GROUP_CODE" val="n1-1"/>
  <p:tag name="KSO_WM_DIAGRAM_VERSION" val="3"/>
  <p:tag name="KSO_WM_DIAGRAM_COLOR_TRICK" val="4"/>
  <p:tag name="KSO_WM_DIAGRAM_COLOR_TEXT_CAN_REMOVE" val="n"/>
  <p:tag name="KSO_WM_DIAGRAM_MAX_ITEMCNT" val="5"/>
  <p:tag name="KSO_WM_DIAGRAM_MIN_ITEMCNT" val="5"/>
  <p:tag name="KSO_WM_DIAGRAM_VIRTUALLY_FRAME" val="{&quot;height&quot;:362.20001220703125,&quot;left&quot;:-71.71066929133858,&quot;top&quot;:149.63416712483087,&quot;width&quot;:779.75}"/>
  <p:tag name="KSO_WM_DIAGRAM_COLOR_MATCH_VALUE" val="{&quot;shape&quot;:{&quot;fill&quot;:{&quot;gradient&quot;:[{&quot;brightness&quot;:0.4000000059604645,&quot;colorType&quot;:1,&quot;foreColorIndex&quot;:10,&quot;pos&quot;:0,&quot;transparency&quot;:0},{&quot;brightness&quot;:0,&quot;colorType&quot;:1,&quot;foreColorIndex&quot;:10,&quot;pos&quot;:0.6000000238418579,&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4,&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FILL_TYPE" val="3"/>
  <p:tag name="KSO_WM_DIAGRAM_USE_COLOR_VALUE" val="{&quot;color_scheme&quot;:1,&quot;color_type&quot;:1,&quot;theme_color_indexes&quot;:[5,6,5,6,5,6]}"/>
</p:tagLst>
</file>

<file path=ppt/tags/tag360.xml><?xml version="1.0" encoding="utf-8"?>
<p:tagLst xmlns:p="http://schemas.openxmlformats.org/presentationml/2006/main">
  <p:tag name="KSO_WM_BEAUTIFY_FLAG" val=""/>
</p:tagLst>
</file>

<file path=ppt/tags/tag361.xml><?xml version="1.0" encoding="utf-8"?>
<p:tagLst xmlns:p="http://schemas.openxmlformats.org/presentationml/2006/main">
  <p:tag name="KSO_WM_BEAUTIFY_FLAG" val=""/>
</p:tagLst>
</file>

<file path=ppt/tags/tag362.xml><?xml version="1.0" encoding="utf-8"?>
<p:tagLst xmlns:p="http://schemas.openxmlformats.org/presentationml/2006/main">
  <p:tag name="RESOURCE_RECORD_KEY" val="{&quot;70&quot;:[3312431]}"/>
</p:tagLst>
</file>

<file path=ppt/tags/tag363.xml><?xml version="1.0" encoding="utf-8"?>
<p:tagLst xmlns:p="http://schemas.openxmlformats.org/presentationml/2006/main">
  <p:tag name="KSO_WM_BEAUTIFY_FLAG" val=""/>
</p:tagLst>
</file>

<file path=ppt/tags/tag364.xml><?xml version="1.0" encoding="utf-8"?>
<p:tagLst xmlns:p="http://schemas.openxmlformats.org/presentationml/2006/main">
  <p:tag name="KSO_WM_BEAUTIFY_FLAG" val=""/>
</p:tagLst>
</file>

<file path=ppt/tags/tag365.xml><?xml version="1.0" encoding="utf-8"?>
<p:tagLst xmlns:p="http://schemas.openxmlformats.org/presentationml/2006/main">
  <p:tag name="RESOURCE_RECORD_KEY" val="{&quot;70&quot;:[3312431]}"/>
</p:tagLst>
</file>

<file path=ppt/tags/tag366.xml><?xml version="1.0" encoding="utf-8"?>
<p:tagLst xmlns:p="http://schemas.openxmlformats.org/presentationml/2006/main">
  <p:tag name="KSO_WM_BEAUTIFY_FLAG" val=""/>
</p:tagLst>
</file>

<file path=ppt/tags/tag367.xml><?xml version="1.0" encoding="utf-8"?>
<p:tagLst xmlns:p="http://schemas.openxmlformats.org/presentationml/2006/main">
  <p:tag name="KSO_WM_BEAUTIFY_FLAG" val=""/>
</p:tagLst>
</file>

<file path=ppt/tags/tag368.xml><?xml version="1.0" encoding="utf-8"?>
<p:tagLst xmlns:p="http://schemas.openxmlformats.org/presentationml/2006/main">
  <p:tag name="KSO_WM_BEAUTIFY_FLAG" val=""/>
</p:tagLst>
</file>

<file path=ppt/tags/tag369.xml><?xml version="1.0" encoding="utf-8"?>
<p:tagLst xmlns:p="http://schemas.openxmlformats.org/presentationml/2006/main">
  <p:tag name="RESOURCE_RECORD_KEY" val="{&quot;70&quot;:[3314649]}"/>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561_1*n_h_i*1_1_7"/>
  <p:tag name="KSO_WM_TEMPLATE_CATEGORY" val="diagram"/>
  <p:tag name="KSO_WM_TEMPLATE_INDEX" val="20231561"/>
  <p:tag name="KSO_WM_UNIT_LAYERLEVEL" val="1_1_1"/>
  <p:tag name="KSO_WM_TAG_VERSION" val="3.0"/>
  <p:tag name="KSO_WM_UNIT_TYPE" val="n_h_i"/>
  <p:tag name="KSO_WM_UNIT_INDEX" val="1_1_7"/>
  <p:tag name="KSO_WM_DIAGRAM_GROUP_CODE" val="n1-1"/>
  <p:tag name="KSO_WM_DIAGRAM_VERSION" val="3"/>
  <p:tag name="KSO_WM_DIAGRAM_COLOR_TRICK" val="4"/>
  <p:tag name="KSO_WM_DIAGRAM_COLOR_TEXT_CAN_REMOVE" val="n"/>
  <p:tag name="KSO_WM_DIAGRAM_MAX_ITEMCNT" val="5"/>
  <p:tag name="KSO_WM_DIAGRAM_MIN_ITEMCNT" val="5"/>
  <p:tag name="KSO_WM_DIAGRAM_VIRTUALLY_FRAME" val="{&quot;height&quot;:362.20001220703125,&quot;left&quot;:-71.71066929133858,&quot;top&quot;:149.63416712483087,&quot;width&quot;:779.75}"/>
  <p:tag name="KSO_WM_DIAGRAM_COLOR_MATCH_VALUE" val="{&quot;shape&quot;:{&quot;fill&quot;:{&quot;solid&quot;:{&quot;brightness&quot;:0,&quot;colorType&quot;:1,&quot;foreColorIndex&quot;:5,&quot;transparency&quot;:0},&quot;type&quot;:1},&quot;glow&quot;:{&quot;colorType&quot;:0},&quot;line&quot;:{&quot;type&quot;:0},&quot;shadow&quot;:{&quot;brightness&quot;:0,&quot;colorType&quot;:1,&quot;foreColorIndex&quot;:5,&quot;transparency&quot;:0.800000011920929},&quot;threeD&quot;:{&quot;curvedSurface&quot;:{&quot;brightness&quot;:0,&quot;colorType&quot;:2,&quot;rgb&quot;:&quot;#000000&quot;},&quot;depth&quot;:{&quot;colorType&quot;:0}}},&quot;text&quot;:{&quot;fill&quot;:{&quot;solid&quot;:{&quot;brightness&quot;:0,&quot;colorType&quot;:1,&quot;foreColorIndex&quot;:14,&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FILL_TYPE" val="1"/>
  <p:tag name="KSO_WM_UNIT_FILL_FORE_SCHEMECOLOR_INDEX" val="5"/>
  <p:tag name="KSO_WM_UNIT_FILL_FORE_SCHEMECOLOR_INDEX_BRIGHTNESS" val="0"/>
  <p:tag name="KSO_WM_DIAGRAM_USE_COLOR_VALUE" val="{&quot;color_scheme&quot;:1,&quot;color_type&quot;:1,&quot;theme_color_indexes&quot;:[5,6,5,6,5,6]}"/>
</p:tagLst>
</file>

<file path=ppt/tags/tag370.xml><?xml version="1.0" encoding="utf-8"?>
<p:tagLst xmlns:p="http://schemas.openxmlformats.org/presentationml/2006/main">
  <p:tag name="KSO_WM_BEAUTIFY_FLAG" val=""/>
</p:tagLst>
</file>

<file path=ppt/tags/tag371.xml><?xml version="1.0" encoding="utf-8"?>
<p:tagLst xmlns:p="http://schemas.openxmlformats.org/presentationml/2006/main">
  <p:tag name="KSO_WM_BEAUTIFY_FLAG" val="#wm#"/>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DIAGRAM_GROUP_CODE" val="n1-1"/>
  <p:tag name="KSO_WM_UNIT_TYPE" val="n_h_a"/>
  <p:tag name="KSO_WM_UNIT_INDEX" val="1_1_1"/>
  <p:tag name="KSO_WM_UNIT_ID" val="diagram20231112_1*n_h_a*1_1_1"/>
  <p:tag name="KSO_WM_TEMPLATE_CATEGORY" val="diagram"/>
  <p:tag name="KSO_WM_TEMPLATE_INDEX" val="20231112"/>
  <p:tag name="KSO_WM_UNIT_LAYERLEVEL" val="1_1_1"/>
  <p:tag name="KSO_WM_TAG_VERSION" val="3.0"/>
  <p:tag name="KSO_WM_DIAGRAM_VERSION" val="3"/>
  <p:tag name="KSO_WM_DIAGRAM_COLOR_TRICK" val="4"/>
  <p:tag name="KSO_WM_DIAGRAM_COLOR_TEXT_CAN_REMOVE" val="n"/>
  <p:tag name="KSO_WM_DIAGRAM_MAX_ITEMCNT" val="5"/>
  <p:tag name="KSO_WM_DIAGRAM_MIN_ITEMCNT" val="2"/>
  <p:tag name="KSO_WM_DIAGRAM_VIRTUALLY_FRAME" val="{&quot;height&quot;:395.8676452636719,&quot;left&quot;:-1.4615493894562406,&quot;top&quot;:72.11594114769159,&quot;width&quot;:723.0227050781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此处&#10;添加项标题"/>
  <p:tag name="KSO_WM_UNIT_TEXT_FILL_FORE_SCHEMECOLOR_INDEX" val="1"/>
  <p:tag name="KSO_WM_UNIT_TEXT_FILL_TYPE" val="1"/>
  <p:tag name="KSO_WM_DIAGRAM_USE_COLOR_VALUE" val="{&quot;color_scheme&quot;:1,&quot;color_type&quot;:1,&quot;theme_color_indexes&quot;:[5,6,5,6,5,6]}"/>
</p:tagLst>
</file>

<file path=ppt/tags/tag372.xml><?xml version="1.0" encoding="utf-8"?>
<p:tagLst xmlns:p="http://schemas.openxmlformats.org/presentationml/2006/main">
  <p:tag name="KSO_WM_DIAGRAM_VIRTUALLY_FRAME" val="{&quot;height&quot;:395.8676452636719,&quot;left&quot;:-1.4615493894562406,&quot;top&quot;:72.11594114769159,&quot;width&quot;:723.022705078125}"/>
  <p:tag name="KSO_WM_DIAGRAM_MIN_ITEMCNT" val="2"/>
  <p:tag name="KSO_WM_DIAGRAM_COLOR_TRICK" val="4"/>
  <p:tag name="KSO_WM_DIAGRAM_VERSION" val="3"/>
  <p:tag name="KSO_WM_UNIT_LAYERLEVEL" val="1_1_1_1"/>
  <p:tag name="KSO_WM_TEMPLATE_INDEX" val="20231112"/>
  <p:tag name="KSO_WM_UNIT_INDEX" val="1_2_2_1"/>
  <p:tag name="KSO_WM_UNIT_TYPE" val="n_h_h_i"/>
  <p:tag name="KSO_WM_UNIT_COMPATIBLE" val="0"/>
  <p:tag name="KSO_WM_UNIT_HIGHLIGHT" val="0"/>
  <p:tag name="KSO_WM_BEAUTIFY_FLAG" val="#wm#"/>
  <p:tag name="KSO_WM_UNIT_DIAGRAM_ISREFERUNIT" val="0"/>
  <p:tag name="KSO_WM_UNIT_ID" val="diagram20231112_1*n_h_h_i*1_2_2_1"/>
  <p:tag name="KSO_WM_TAG_VERSION" val="3.0"/>
  <p:tag name="KSO_WM_DIAGRAM_MAX_ITEMCNT" val="5"/>
  <p:tag name="KSO_WM_UNIT_DIAGRAM_ISNUMVISUAL" val="0"/>
  <p:tag name="KSO_WM_TEMPLATE_CATEGORY" val="diagram"/>
  <p:tag name="KSO_WM_DIAGRAM_GROUP_CODE" val="n1-1"/>
  <p:tag name="KSO_WM_DIAGRAM_COLOR_TEXT_CAN_REMOVE" val="n"/>
  <p:tag name="KSO_WM_DIAGRAM_COLOR_MATCH_VALUE" val="{&quot;shape&quot;:{&quot;fill&quot;:{&quot;gradient&quot;:[{&quot;brightness&quot;:-0.10000000149011612,&quot;colorType&quot;:1,&quot;foreColorIndex&quot;:6,&quot;pos&quot;:0,&quot;transparency&quot;:0},{&quot;brightness&quot;:0.20000000298023224,&quot;colorType&quot;:1,&quot;foreColorIndex&quot;:6,&quot;pos&quot;:1,&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5,6,5,6,5,6]}"/>
</p:tagLst>
</file>

<file path=ppt/tags/tag373.xml><?xml version="1.0" encoding="utf-8"?>
<p:tagLst xmlns:p="http://schemas.openxmlformats.org/presentationml/2006/main">
  <p:tag name="KSO_WM_DIAGRAM_COLOR_MATCH_VALUE" val="{&quot;shape&quot;:{&quot;fill&quot;:{&quot;gradient&quot;:[{&quot;brightness&quot;:-0.10000000149011612,&quot;colorType&quot;:1,&quot;foreColorIndex&quot;:5,&quot;pos&quot;:0,&quot;transparency&quot;:0},{&quot;brightness&quot;:0.20000000298023224,&quot;colorType&quot;:1,&quot;foreColorIndex&quot;:5,&quot;pos&quot;:1,&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MIN_ITEMCNT" val="2"/>
  <p:tag name="KSO_WM_DIAGRAM_COLOR_TEXT_CAN_REMOVE" val="n"/>
  <p:tag name="KSO_WM_DIAGRAM_VERSION" val="3"/>
  <p:tag name="KSO_WM_DIAGRAM_GROUP_CODE" val="n1-1"/>
  <p:tag name="KSO_WM_UNIT_LAYERLEVEL" val="1_1_1_1"/>
  <p:tag name="KSO_WM_TEMPLATE_CATEGORY" val="diagram"/>
  <p:tag name="KSO_WM_UNIT_INDEX" val="1_2_1_1"/>
  <p:tag name="KSO_WM_UNIT_DIAGRAM_ISNUMVISUAL" val="0"/>
  <p:tag name="KSO_WM_UNIT_HIGHLIGHT" val="0"/>
  <p:tag name="KSO_WM_DIAGRAM_VIRTUALLY_FRAME" val="{&quot;height&quot;:395.8676452636719,&quot;left&quot;:-1.4615493894562406,&quot;top&quot;:72.11594114769159,&quot;width&quot;:723.022705078125}"/>
  <p:tag name="KSO_WM_DIAGRAM_MAX_ITEMCNT" val="5"/>
  <p:tag name="KSO_WM_DIAGRAM_COLOR_TRICK" val="4"/>
  <p:tag name="KSO_WM_TAG_VERSION" val="3.0"/>
  <p:tag name="KSO_WM_TEMPLATE_INDEX" val="20231112"/>
  <p:tag name="KSO_WM_UNIT_ID" val="diagram20231112_1*n_h_h_i*1_2_1_1"/>
  <p:tag name="KSO_WM_UNIT_TYPE" val="n_h_h_i"/>
  <p:tag name="KSO_WM_UNIT_DIAGRAM_ISREFERUNIT" val="0"/>
  <p:tag name="KSO_WM_UNIT_COMPATIBLE" val="0"/>
  <p:tag name="KSO_WM_BEAUTIFY_FLAG" val="#wm#"/>
  <p:tag name="KSO_WM_UNIT_FILL_TYPE" val="3"/>
  <p:tag name="KSO_WM_DIAGRAM_USE_COLOR_VALUE" val="{&quot;color_scheme&quot;:1,&quot;color_type&quot;:1,&quot;theme_color_indexes&quot;:[5,6,5,6,5,6]}"/>
</p:tagLst>
</file>

<file path=ppt/tags/tag374.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n_h_h_a"/>
  <p:tag name="KSO_WM_UNIT_INDEX" val="1_2_1_1"/>
  <p:tag name="KSO_WM_UNIT_ID" val="diagram20231112_1*n_h_h_a*1_2_1_1"/>
  <p:tag name="KSO_WM_TEMPLATE_CATEGORY" val="diagram"/>
  <p:tag name="KSO_WM_TEMPLATE_INDEX" val="20231112"/>
  <p:tag name="KSO_WM_UNIT_LAYERLEVEL" val="1_1_1_1"/>
  <p:tag name="KSO_WM_TAG_VERSION" val="3.0"/>
  <p:tag name="KSO_WM_BEAUTIFY_FLAG" val="#wm#"/>
  <p:tag name="KSO_WM_DIAGRAM_GROUP_CODE" val="n1-1"/>
  <p:tag name="KSO_WM_DIAGRAM_VERSION" val="3"/>
  <p:tag name="KSO_WM_DIAGRAM_COLOR_TRICK" val="4"/>
  <p:tag name="KSO_WM_DIAGRAM_COLOR_TEXT_CAN_REMOVE" val="n"/>
  <p:tag name="KSO_WM_DIAGRAM_MAX_ITEMCNT" val="5"/>
  <p:tag name="KSO_WM_DIAGRAM_MIN_ITEMCNT" val="2"/>
  <p:tag name="KSO_WM_DIAGRAM_VIRTUALLY_FRAME" val="{&quot;height&quot;:395.8676452636719,&quot;left&quot;:-1.4615493894562406,&quot;top&quot;:72.11594114769159,&quot;width&quot;:723.0227050781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添加项标题"/>
  <p:tag name="KSO_WM_UNIT_TEXT_FILL_FORE_SCHEMECOLOR_INDEX" val="1"/>
  <p:tag name="KSO_WM_UNIT_TEXT_FILL_TYPE" val="1"/>
  <p:tag name="KSO_WM_DIAGRAM_USE_COLOR_VALUE" val="{&quot;color_scheme&quot;:1,&quot;color_type&quot;:1,&quot;theme_color_indexes&quot;:[5,6,5,6,5,6]}"/>
</p:tagLst>
</file>

<file path=ppt/tags/tag375.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n_h_h_f"/>
  <p:tag name="KSO_WM_UNIT_INDEX" val="1_2_1_1"/>
  <p:tag name="KSO_WM_UNIT_ID" val="diagram20231112_1*n_h_h_f*1_2_1_1"/>
  <p:tag name="KSO_WM_TEMPLATE_CATEGORY" val="diagram"/>
  <p:tag name="KSO_WM_TEMPLATE_INDEX" val="20231112"/>
  <p:tag name="KSO_WM_UNIT_LAYERLEVEL" val="1_1_1_1"/>
  <p:tag name="KSO_WM_TAG_VERSION" val="3.0"/>
  <p:tag name="KSO_WM_BEAUTIFY_FLAG" val="#wm#"/>
  <p:tag name="KSO_WM_DIAGRAM_GROUP_CODE" val="n1-1"/>
  <p:tag name="KSO_WM_DIAGRAM_VERSION" val="3"/>
  <p:tag name="KSO_WM_DIAGRAM_COLOR_TRICK" val="4"/>
  <p:tag name="KSO_WM_DIAGRAM_COLOR_TEXT_CAN_REMOVE" val="n"/>
  <p:tag name="KSO_WM_DIAGRAM_MAX_ITEMCNT" val="5"/>
  <p:tag name="KSO_WM_DIAGRAM_MIN_ITEMCNT" val="2"/>
  <p:tag name="KSO_WM_DIAGRAM_VIRTUALLY_FRAME" val="{&quot;height&quot;:395.8676452636719,&quot;left&quot;:-1.4615493894562406,&quot;top&quot;:72.11594114769159,&quot;width&quot;:723.0227050781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此处输入你的智能图形项正文，文字是您思想提炼"/>
  <p:tag name="KSO_WM_UNIT_TEXT_FILL_FORE_SCHEMECOLOR_INDEX" val="1"/>
  <p:tag name="KSO_WM_UNIT_TEXT_FILL_TYPE" val="1"/>
  <p:tag name="KSO_WM_DIAGRAM_USE_COLOR_VALUE" val="{&quot;color_scheme&quot;:1,&quot;color_type&quot;:1,&quot;theme_color_indexes&quot;:[5,6,5,6,5,6]}"/>
</p:tagLst>
</file>

<file path=ppt/tags/tag376.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n_h_h_a"/>
  <p:tag name="KSO_WM_UNIT_INDEX" val="1_2_2_1"/>
  <p:tag name="KSO_WM_UNIT_ID" val="diagram20231112_1*n_h_h_a*1_2_2_1"/>
  <p:tag name="KSO_WM_TEMPLATE_CATEGORY" val="diagram"/>
  <p:tag name="KSO_WM_TEMPLATE_INDEX" val="20231112"/>
  <p:tag name="KSO_WM_UNIT_LAYERLEVEL" val="1_1_1_1"/>
  <p:tag name="KSO_WM_TAG_VERSION" val="3.0"/>
  <p:tag name="KSO_WM_BEAUTIFY_FLAG" val="#wm#"/>
  <p:tag name="KSO_WM_DIAGRAM_GROUP_CODE" val="n1-1"/>
  <p:tag name="KSO_WM_DIAGRAM_VERSION" val="3"/>
  <p:tag name="KSO_WM_DIAGRAM_COLOR_TRICK" val="4"/>
  <p:tag name="KSO_WM_DIAGRAM_COLOR_TEXT_CAN_REMOVE" val="n"/>
  <p:tag name="KSO_WM_DIAGRAM_MAX_ITEMCNT" val="5"/>
  <p:tag name="KSO_WM_DIAGRAM_MIN_ITEMCNT" val="2"/>
  <p:tag name="KSO_WM_DIAGRAM_VIRTUALLY_FRAME" val="{&quot;height&quot;:395.8676452636719,&quot;left&quot;:-1.4615493894562406,&quot;top&quot;:72.11594114769159,&quot;width&quot;:723.0227050781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6,&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添加项标题"/>
  <p:tag name="KSO_WM_UNIT_TEXT_FILL_FORE_SCHEMECOLOR_INDEX" val="1"/>
  <p:tag name="KSO_WM_UNIT_TEXT_FILL_TYPE" val="1"/>
  <p:tag name="KSO_WM_DIAGRAM_USE_COLOR_VALUE" val="{&quot;color_scheme&quot;:1,&quot;color_type&quot;:1,&quot;theme_color_indexes&quot;:[5,6,5,6,5,6]}"/>
</p:tagLst>
</file>

<file path=ppt/tags/tag377.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n_h_h_f"/>
  <p:tag name="KSO_WM_UNIT_INDEX" val="1_2_2_1"/>
  <p:tag name="KSO_WM_UNIT_ID" val="diagram20231112_1*n_h_h_f*1_2_2_1"/>
  <p:tag name="KSO_WM_TEMPLATE_CATEGORY" val="diagram"/>
  <p:tag name="KSO_WM_TEMPLATE_INDEX" val="20231112"/>
  <p:tag name="KSO_WM_UNIT_LAYERLEVEL" val="1_1_1_1"/>
  <p:tag name="KSO_WM_TAG_VERSION" val="3.0"/>
  <p:tag name="KSO_WM_BEAUTIFY_FLAG" val="#wm#"/>
  <p:tag name="KSO_WM_DIAGRAM_GROUP_CODE" val="n1-1"/>
  <p:tag name="KSO_WM_DIAGRAM_VERSION" val="3"/>
  <p:tag name="KSO_WM_DIAGRAM_COLOR_TRICK" val="4"/>
  <p:tag name="KSO_WM_DIAGRAM_COLOR_TEXT_CAN_REMOVE" val="n"/>
  <p:tag name="KSO_WM_DIAGRAM_MAX_ITEMCNT" val="5"/>
  <p:tag name="KSO_WM_DIAGRAM_MIN_ITEMCNT" val="2"/>
  <p:tag name="KSO_WM_DIAGRAM_VIRTUALLY_FRAME" val="{&quot;height&quot;:395.8676452636719,&quot;left&quot;:-1.4615493894562406,&quot;top&quot;:72.11594114769159,&quot;width&quot;:723.0227050781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此处输入你的智能图形项&#10;正文，文字是您思想提炼"/>
  <p:tag name="KSO_WM_UNIT_TEXT_FILL_FORE_SCHEMECOLOR_INDEX" val="1"/>
  <p:tag name="KSO_WM_UNIT_TEXT_FILL_TYPE" val="1"/>
  <p:tag name="KSO_WM_DIAGRAM_USE_COLOR_VALUE" val="{&quot;color_scheme&quot;:1,&quot;color_type&quot;:1,&quot;theme_color_indexes&quot;:[5,6,5,6,5,6]}"/>
</p:tagLst>
</file>

<file path=ppt/tags/tag3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d"/>
  <p:tag name="KSO_WM_UNIT_TYPE" val="n_h_h_i"/>
  <p:tag name="KSO_WM_UNIT_INDEX" val="1_2_1_2"/>
  <p:tag name="KSO_WM_UNIT_ID" val="diagram20231112_1*n_h_h_i*1_2_1_2"/>
  <p:tag name="KSO_WM_TEMPLATE_CATEGORY" val="diagram"/>
  <p:tag name="KSO_WM_TEMPLATE_INDEX" val="20231112"/>
  <p:tag name="KSO_WM_UNIT_LAYERLEVEL" val="1_1_1_1"/>
  <p:tag name="KSO_WM_TAG_VERSION" val="3.0"/>
  <p:tag name="KSO_WM_BEAUTIFY_FLAG" val="#wm#"/>
  <p:tag name="KSO_WM_DIAGRAM_GROUP_CODE" val="n1-1"/>
  <p:tag name="KSO_WM_DIAGRAM_VERSION" val="3"/>
  <p:tag name="KSO_WM_DIAGRAM_COLOR_TRICK" val="4"/>
  <p:tag name="KSO_WM_DIAGRAM_COLOR_TEXT_CAN_REMOVE" val="n"/>
  <p:tag name="KSO_WM_DIAGRAM_MAX_ITEMCNT" val="5"/>
  <p:tag name="KSO_WM_DIAGRAM_MIN_ITEMCNT" val="2"/>
  <p:tag name="KSO_WM_DIAGRAM_VIRTUALLY_FRAME" val="{&quot;height&quot;:395.8676452636719,&quot;left&quot;:-1.4615493894562406,&quot;top&quot;:72.11594114769159,&quot;width&quot;:723.0227050781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01"/>
  <p:tag name="KSO_WM_UNIT_TEXT_FILL_FORE_SCHEMECOLOR_INDEX" val="1"/>
  <p:tag name="KSO_WM_UNIT_TEXT_FILL_TYPE" val="1"/>
  <p:tag name="KSO_WM_DIAGRAM_USE_COLOR_VALUE" val="{&quot;color_scheme&quot;:1,&quot;color_type&quot;:1,&quot;theme_color_indexes&quot;:[5,6,5,6,5,6]}"/>
</p:tagLst>
</file>

<file path=ppt/tags/tag3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d"/>
  <p:tag name="KSO_WM_UNIT_TYPE" val="n_h_h_i"/>
  <p:tag name="KSO_WM_UNIT_INDEX" val="1_2_2_2"/>
  <p:tag name="KSO_WM_UNIT_ID" val="diagram20231112_1*n_h_h_i*1_2_2_2"/>
  <p:tag name="KSO_WM_TEMPLATE_CATEGORY" val="diagram"/>
  <p:tag name="KSO_WM_TEMPLATE_INDEX" val="20231112"/>
  <p:tag name="KSO_WM_UNIT_LAYERLEVEL" val="1_1_1_1"/>
  <p:tag name="KSO_WM_TAG_VERSION" val="3.0"/>
  <p:tag name="KSO_WM_BEAUTIFY_FLAG" val="#wm#"/>
  <p:tag name="KSO_WM_DIAGRAM_GROUP_CODE" val="n1-1"/>
  <p:tag name="KSO_WM_DIAGRAM_VERSION" val="3"/>
  <p:tag name="KSO_WM_DIAGRAM_COLOR_TRICK" val="4"/>
  <p:tag name="KSO_WM_DIAGRAM_COLOR_TEXT_CAN_REMOVE" val="n"/>
  <p:tag name="KSO_WM_DIAGRAM_MAX_ITEMCNT" val="5"/>
  <p:tag name="KSO_WM_DIAGRAM_MIN_ITEMCNT" val="2"/>
  <p:tag name="KSO_WM_DIAGRAM_VIRTUALLY_FRAME" val="{&quot;height&quot;:395.8676452636719,&quot;left&quot;:-1.4615493894562406,&quot;top&quot;:72.11594114769159,&quot;width&quot;:723.0227050781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02"/>
  <p:tag name="KSO_WM_UNIT_TEXT_FILL_FORE_SCHEMECOLOR_INDEX" val="1"/>
  <p:tag name="KSO_WM_UNIT_TEXT_FILL_TYPE" val="1"/>
  <p:tag name="KSO_WM_DIAGRAM_USE_COLOR_VALUE" val="{&quot;color_scheme&quot;:1,&quot;color_type&quot;:1,&quot;theme_color_indexes&quot;:[5,6,5,6,5,6]}"/>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561_1*n_h_i*1_1_6"/>
  <p:tag name="KSO_WM_TEMPLATE_CATEGORY" val="diagram"/>
  <p:tag name="KSO_WM_TEMPLATE_INDEX" val="20231561"/>
  <p:tag name="KSO_WM_UNIT_LAYERLEVEL" val="1_1_1"/>
  <p:tag name="KSO_WM_TAG_VERSION" val="3.0"/>
  <p:tag name="KSO_WM_UNIT_TYPE" val="n_h_i"/>
  <p:tag name="KSO_WM_UNIT_INDEX" val="1_1_6"/>
  <p:tag name="KSO_WM_DIAGRAM_GROUP_CODE" val="n1-1"/>
  <p:tag name="KSO_WM_DIAGRAM_VERSION" val="3"/>
  <p:tag name="KSO_WM_DIAGRAM_COLOR_TRICK" val="4"/>
  <p:tag name="KSO_WM_DIAGRAM_COLOR_TEXT_CAN_REMOVE" val="n"/>
  <p:tag name="KSO_WM_DIAGRAM_MAX_ITEMCNT" val="5"/>
  <p:tag name="KSO_WM_DIAGRAM_MIN_ITEMCNT" val="5"/>
  <p:tag name="KSO_WM_DIAGRAM_VIRTUALLY_FRAME" val="{&quot;height&quot;:362.20001220703125,&quot;left&quot;:-71.71066929133858,&quot;top&quot;:149.63416712483087,&quot;width&quot;:779.75}"/>
  <p:tag name="KSO_WM_DIAGRAM_COLOR_MATCH_VALUE" val="{&quot;shape&quot;:{&quot;fill&quot;:{&quot;solid&quot;:{&quot;brightness&quot;:0,&quot;colorType&quot;:1,&quot;foreColorIndex&quot;:6,&quot;transparency&quot;:0},&quot;type&quot;:1},&quot;glow&quot;:{&quot;colorType&quot;:0},&quot;line&quot;:{&quot;type&quot;:0},&quot;shadow&quot;:{&quot;brightness&quot;:0,&quot;colorType&quot;:1,&quot;foreColorIndex&quot;:6,&quot;transparency&quot;:0.800000011920929},&quot;threeD&quot;:{&quot;curvedSurface&quot;:{&quot;brightness&quot;:0,&quot;colorType&quot;:2,&quot;rgb&quot;:&quot;#000000&quot;},&quot;depth&quot;:{&quot;colorType&quot;:0}}},&quot;text&quot;:{&quot;fill&quot;:{&quot;solid&quot;:{&quot;brightness&quot;:0,&quot;colorType&quot;:1,&quot;foreColorIndex&quot;:14,&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FILL_TYPE" val="1"/>
  <p:tag name="KSO_WM_UNIT_FILL_FORE_SCHEMECOLOR_INDEX" val="6"/>
  <p:tag name="KSO_WM_UNIT_FILL_FORE_SCHEMECOLOR_INDEX_BRIGHTNESS" val="0"/>
  <p:tag name="KSO_WM_DIAGRAM_USE_COLOR_VALUE" val="{&quot;color_scheme&quot;:1,&quot;color_type&quot;:1,&quot;theme_color_indexes&quot;:[5,6,5,6,5,6]}"/>
</p:tagLst>
</file>

<file path=ppt/tags/tag380.xml><?xml version="1.0" encoding="utf-8"?>
<p:tagLst xmlns:p="http://schemas.openxmlformats.org/presentationml/2006/main">
  <p:tag name="RESOURCE_RECORD_KEY" val="{&quot;70&quot;:[3314649]}"/>
</p:tagLst>
</file>

<file path=ppt/tags/tag381.xml><?xml version="1.0" encoding="utf-8"?>
<p:tagLst xmlns:p="http://schemas.openxmlformats.org/presentationml/2006/main">
  <p:tag name="KSO_WM_BEAUTIFY_FLAG" val=""/>
</p:tagLst>
</file>

<file path=ppt/tags/tag3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635_3*n_h_i*1_1_1"/>
  <p:tag name="KSO_WM_TEMPLATE_CATEGORY" val="diagram"/>
  <p:tag name="KSO_WM_TEMPLATE_INDEX" val="20231635"/>
  <p:tag name="KSO_WM_UNIT_LAYERLEVEL" val="1_1_1"/>
  <p:tag name="KSO_WM_TAG_VERSION" val="3.0"/>
  <p:tag name="KSO_WM_BEAUTIFY_FLAG" val="#wm#"/>
  <p:tag name="KSO_WM_DIAGRAM_GROUP_CODE" val="n1-1"/>
  <p:tag name="KSO_WM_UNIT_TYPE" val="n_h_i"/>
  <p:tag name="KSO_WM_UNIT_INDEX" val="1_1_1"/>
  <p:tag name="KSO_WM_DIAGRAM_VERSION" val="3"/>
  <p:tag name="KSO_WM_DIAGRAM_COLOR_TRICK" val="1"/>
  <p:tag name="KSO_WM_DIAGRAM_COLOR_TEXT_CAN_REMOVE" val="n"/>
  <p:tag name="KSO_WM_DIAGRAM_MAX_ITEMCNT" val="6"/>
  <p:tag name="KSO_WM_DIAGRAM_MIN_ITEMCNT" val="2"/>
  <p:tag name="KSO_WM_DIAGRAM_VIRTUALLY_FRAME" val="{&quot;height&quot;:292.56298828125006,&quot;left&quot;:-75.34551049420216,&quot;top&quot;:152.03134050504428,&quot;width&quot;:841.6631469726562}"/>
  <p:tag name="KSO_WM_DIAGRAM_COLOR_MATCH_VALUE" val="{&quot;shape&quot;:{&quot;fill&quot;:{&quot;solid&quot;:{&quot;brightness&quot;:0.4000000059604645,&quot;colorType&quot;:1,&quot;foreColorIndex&quot;:5,&quot;transparency&quot;:0.800000011920929},&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5"/>
  <p:tag name="KSO_WM_UNIT_FILL_FORE_SCHEMECOLOR_INDEX_BRIGHTNESS" val="0.4"/>
  <p:tag name="KSO_WM_DIAGRAM_USE_COLOR_VALUE" val="{&quot;color_scheme&quot;:1,&quot;color_type&quot;:1,&quot;theme_color_indexes&quot;:[5,6,5,6,5,6]}"/>
</p:tagLst>
</file>

<file path=ppt/tags/tag38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635_3*n_h_h_i*1_2_1_2"/>
  <p:tag name="KSO_WM_TEMPLATE_CATEGORY" val="diagram"/>
  <p:tag name="KSO_WM_TEMPLATE_INDEX" val="20231635"/>
  <p:tag name="KSO_WM_UNIT_LAYERLEVEL" val="1_1_1_1"/>
  <p:tag name="KSO_WM_TAG_VERSION" val="3.0"/>
  <p:tag name="KSO_WM_BEAUTIFY_FLAG" val="#wm#"/>
  <p:tag name="KSO_WM_DIAGRAM_GROUP_CODE" val="n1-1"/>
  <p:tag name="KSO_WM_UNIT_SUBTYPE" val="d"/>
  <p:tag name="KSO_WM_UNIT_TYPE" val="n_h_h_i"/>
  <p:tag name="KSO_WM_UNIT_INDEX" val="1_2_1_2"/>
  <p:tag name="KSO_WM_DIAGRAM_VERSION" val="3"/>
  <p:tag name="KSO_WM_DIAGRAM_COLOR_TRICK" val="1"/>
  <p:tag name="KSO_WM_DIAGRAM_COLOR_TEXT_CAN_REMOVE" val="n"/>
  <p:tag name="KSO_WM_DIAGRAM_MAX_ITEMCNT" val="6"/>
  <p:tag name="KSO_WM_DIAGRAM_MIN_ITEMCNT" val="2"/>
  <p:tag name="KSO_WM_DIAGRAM_VIRTUALLY_FRAME" val="{&quot;height&quot;:292.56298828125006,&quot;left&quot;:-75.34551049420216,&quot;top&quot;:152.03134050504428,&quot;width&quot;:841.6631469726562}"/>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5"/>
  <p:tag name="KSO_WM_UNIT_FILL_FORE_SCHEMECOLOR_INDEX_BRIGHTNESS" val="0"/>
  <p:tag name="KSO_WM_UNIT_TEXT_FILL_FORE_SCHEMECOLOR_INDEX" val="1"/>
  <p:tag name="KSO_WM_UNIT_TEXT_FILL_TYPE" val="1"/>
  <p:tag name="KSO_WM_UNIT_PRESET_TEXT" val="01"/>
  <p:tag name="KSO_WM_DIAGRAM_USE_COLOR_VALUE" val="{&quot;color_scheme&quot;:1,&quot;color_type&quot;:1,&quot;theme_color_indexes&quot;:[5,6,5,6,5,6]}"/>
</p:tagLst>
</file>

<file path=ppt/tags/tag38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635_3*n_h_h_i*1_2_3_2"/>
  <p:tag name="KSO_WM_TEMPLATE_CATEGORY" val="diagram"/>
  <p:tag name="KSO_WM_TEMPLATE_INDEX" val="20231635"/>
  <p:tag name="KSO_WM_UNIT_LAYERLEVEL" val="1_1_1_1"/>
  <p:tag name="KSO_WM_TAG_VERSION" val="3.0"/>
  <p:tag name="KSO_WM_BEAUTIFY_FLAG" val="#wm#"/>
  <p:tag name="KSO_WM_DIAGRAM_GROUP_CODE" val="n1-1"/>
  <p:tag name="KSO_WM_UNIT_SUBTYPE" val="d"/>
  <p:tag name="KSO_WM_UNIT_TYPE" val="n_h_h_i"/>
  <p:tag name="KSO_WM_UNIT_INDEX" val="1_2_3_2"/>
  <p:tag name="KSO_WM_DIAGRAM_VERSION" val="3"/>
  <p:tag name="KSO_WM_DIAGRAM_COLOR_TRICK" val="1"/>
  <p:tag name="KSO_WM_DIAGRAM_COLOR_TEXT_CAN_REMOVE" val="n"/>
  <p:tag name="KSO_WM_DIAGRAM_MAX_ITEMCNT" val="6"/>
  <p:tag name="KSO_WM_DIAGRAM_MIN_ITEMCNT" val="2"/>
  <p:tag name="KSO_WM_DIAGRAM_VIRTUALLY_FRAME" val="{&quot;height&quot;:292.56298828125006,&quot;left&quot;:-75.34551049420216,&quot;top&quot;:152.03134050504428,&quot;width&quot;:841.6631469726562}"/>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5"/>
  <p:tag name="KSO_WM_UNIT_FILL_FORE_SCHEMECOLOR_INDEX_BRIGHTNESS" val="0"/>
  <p:tag name="KSO_WM_UNIT_TEXT_FILL_FORE_SCHEMECOLOR_INDEX" val="1"/>
  <p:tag name="KSO_WM_UNIT_TEXT_FILL_TYPE" val="1"/>
  <p:tag name="KSO_WM_UNIT_PRESET_TEXT" val="03"/>
  <p:tag name="KSO_WM_DIAGRAM_USE_COLOR_VALUE" val="{&quot;color_scheme&quot;:1,&quot;color_type&quot;:1,&quot;theme_color_indexes&quot;:[5,6,5,6,5,6]}"/>
</p:tagLst>
</file>

<file path=ppt/tags/tag3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635_3*n_h_h_i*1_2_2_2"/>
  <p:tag name="KSO_WM_TEMPLATE_CATEGORY" val="diagram"/>
  <p:tag name="KSO_WM_TEMPLATE_INDEX" val="20231635"/>
  <p:tag name="KSO_WM_UNIT_LAYERLEVEL" val="1_1_1_1"/>
  <p:tag name="KSO_WM_TAG_VERSION" val="3.0"/>
  <p:tag name="KSO_WM_BEAUTIFY_FLAG" val="#wm#"/>
  <p:tag name="KSO_WM_DIAGRAM_GROUP_CODE" val="n1-1"/>
  <p:tag name="KSO_WM_UNIT_SUBTYPE" val="d"/>
  <p:tag name="KSO_WM_UNIT_TYPE" val="n_h_h_i"/>
  <p:tag name="KSO_WM_UNIT_INDEX" val="1_2_2_2"/>
  <p:tag name="KSO_WM_DIAGRAM_VERSION" val="3"/>
  <p:tag name="KSO_WM_DIAGRAM_COLOR_TRICK" val="1"/>
  <p:tag name="KSO_WM_DIAGRAM_COLOR_TEXT_CAN_REMOVE" val="n"/>
  <p:tag name="KSO_WM_DIAGRAM_MAX_ITEMCNT" val="6"/>
  <p:tag name="KSO_WM_DIAGRAM_MIN_ITEMCNT" val="2"/>
  <p:tag name="KSO_WM_DIAGRAM_VIRTUALLY_FRAME" val="{&quot;height&quot;:292.56298828125006,&quot;left&quot;:-75.34551049420216,&quot;top&quot;:152.03134050504428,&quot;width&quot;:841.6631469726562}"/>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5"/>
  <p:tag name="KSO_WM_UNIT_FILL_FORE_SCHEMECOLOR_INDEX_BRIGHTNESS" val="0"/>
  <p:tag name="KSO_WM_UNIT_TEXT_FILL_FORE_SCHEMECOLOR_INDEX" val="1"/>
  <p:tag name="KSO_WM_UNIT_TEXT_FILL_TYPE" val="1"/>
  <p:tag name="KSO_WM_UNIT_PRESET_TEXT" val="02"/>
  <p:tag name="KSO_WM_DIAGRAM_USE_COLOR_VALUE" val="{&quot;color_scheme&quot;:1,&quot;color_type&quot;:1,&quot;theme_color_indexes&quot;:[5,6,5,6,5,6]}"/>
</p:tagLst>
</file>

<file path=ppt/tags/tag38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635_3*n_h_h_i*1_2_4_2"/>
  <p:tag name="KSO_WM_TEMPLATE_CATEGORY" val="diagram"/>
  <p:tag name="KSO_WM_TEMPLATE_INDEX" val="20231635"/>
  <p:tag name="KSO_WM_UNIT_LAYERLEVEL" val="1_1_1_1"/>
  <p:tag name="KSO_WM_TAG_VERSION" val="3.0"/>
  <p:tag name="KSO_WM_BEAUTIFY_FLAG" val="#wm#"/>
  <p:tag name="KSO_WM_DIAGRAM_GROUP_CODE" val="n1-1"/>
  <p:tag name="KSO_WM_UNIT_SUBTYPE" val="d"/>
  <p:tag name="KSO_WM_UNIT_TYPE" val="n_h_h_i"/>
  <p:tag name="KSO_WM_UNIT_INDEX" val="1_2_4_2"/>
  <p:tag name="KSO_WM_DIAGRAM_VERSION" val="3"/>
  <p:tag name="KSO_WM_DIAGRAM_COLOR_TRICK" val="1"/>
  <p:tag name="KSO_WM_DIAGRAM_COLOR_TEXT_CAN_REMOVE" val="n"/>
  <p:tag name="KSO_WM_DIAGRAM_MAX_ITEMCNT" val="6"/>
  <p:tag name="KSO_WM_DIAGRAM_MIN_ITEMCNT" val="2"/>
  <p:tag name="KSO_WM_DIAGRAM_VIRTUALLY_FRAME" val="{&quot;height&quot;:292.56298828125006,&quot;left&quot;:-75.34551049420216,&quot;top&quot;:152.03134050504428,&quot;width&quot;:841.6631469726562}"/>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5"/>
  <p:tag name="KSO_WM_UNIT_FILL_FORE_SCHEMECOLOR_INDEX_BRIGHTNESS" val="0"/>
  <p:tag name="KSO_WM_UNIT_TEXT_FILL_FORE_SCHEMECOLOR_INDEX" val="1"/>
  <p:tag name="KSO_WM_UNIT_TEXT_FILL_TYPE" val="1"/>
  <p:tag name="KSO_WM_UNIT_PRESET_TEXT" val="04"/>
  <p:tag name="KSO_WM_DIAGRAM_USE_COLOR_VALUE" val="{&quot;color_scheme&quot;:1,&quot;color_type&quot;:1,&quot;theme_color_indexes&quot;:[5,6,5,6,5,6]}"/>
</p:tagLst>
</file>

<file path=ppt/tags/tag387.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n_h_a"/>
  <p:tag name="KSO_WM_UNIT_INDEX" val="1_1_1"/>
  <p:tag name="KSO_WM_UNIT_ID" val="diagram20231635_3*n_h_a*1_1_1"/>
  <p:tag name="KSO_WM_TEMPLATE_CATEGORY" val="diagram"/>
  <p:tag name="KSO_WM_TEMPLATE_INDEX" val="20231635"/>
  <p:tag name="KSO_WM_UNIT_LAYERLEVEL" val="1_1_1"/>
  <p:tag name="KSO_WM_TAG_VERSION" val="3.0"/>
  <p:tag name="KSO_WM_BEAUTIFY_FLAG" val="#wm#"/>
  <p:tag name="KSO_WM_DIAGRAM_GROUP_CODE" val="n1-1"/>
  <p:tag name="KSO_WM_DIAGRAM_VERSION" val="3"/>
  <p:tag name="KSO_WM_DIAGRAM_COLOR_TRICK" val="1"/>
  <p:tag name="KSO_WM_DIAGRAM_COLOR_TEXT_CAN_REMOVE" val="n"/>
  <p:tag name="KSO_WM_DIAGRAM_MAX_ITEMCNT" val="6"/>
  <p:tag name="KSO_WM_DIAGRAM_MIN_ITEMCNT" val="2"/>
  <p:tag name="KSO_WM_DIAGRAM_VIRTUALLY_FRAME" val="{&quot;height&quot;:292.56298828125006,&quot;left&quot;:-75.34551049420216,&quot;top&quot;:152.03134050504428,&quot;width&quot;:841.6631469726562}"/>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5"/>
  <p:tag name="KSO_WM_UNIT_FILL_FORE_SCHEMECOLOR_INDEX_BRIGHTNESS" val="0"/>
  <p:tag name="KSO_WM_UNIT_TEXT_FILL_FORE_SCHEMECOLOR_INDEX" val="1"/>
  <p:tag name="KSO_WM_UNIT_TEXT_FILL_TYPE" val="1"/>
  <p:tag name="KSO_WM_UNIT_PRESET_TEXT" val="单击此处&#10;添加标题"/>
  <p:tag name="KSO_WM_DIAGRAM_USE_COLOR_VALUE" val="{&quot;color_scheme&quot;:1,&quot;color_type&quot;:1,&quot;theme_color_indexes&quot;:[5,6,5,6,5,6]}"/>
</p:tagLst>
</file>

<file path=ppt/tags/tag38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ID" val="diagram20231635_3*n_h_h_f*1_2_1_1"/>
  <p:tag name="KSO_WM_TEMPLATE_CATEGORY" val="diagram"/>
  <p:tag name="KSO_WM_TEMPLATE_INDEX" val="20231635"/>
  <p:tag name="KSO_WM_UNIT_LAYERLEVEL" val="1_1_1_1"/>
  <p:tag name="KSO_WM_TAG_VERSION" val="3.0"/>
  <p:tag name="KSO_WM_BEAUTIFY_FLAG" val="#wm#"/>
  <p:tag name="KSO_WM_DIAGRAM_VERSION" val="3"/>
  <p:tag name="KSO_WM_DIAGRAM_COLOR_TRICK" val="1"/>
  <p:tag name="KSO_WM_DIAGRAM_COLOR_TEXT_CAN_REMOVE" val="n"/>
  <p:tag name="KSO_WM_UNIT_SUBTYPE" val="a"/>
  <p:tag name="KSO_WM_UNIT_NOCLEAR" val="0"/>
  <p:tag name="KSO_WM_UNIT_VALUE" val="26"/>
  <p:tag name="KSO_WM_UNIT_TYPE" val="n_h_h_f"/>
  <p:tag name="KSO_WM_UNIT_INDEX" val="1_2_1_1"/>
  <p:tag name="KSO_WM_DIAGRAM_MAX_ITEMCNT" val="6"/>
  <p:tag name="KSO_WM_DIAGRAM_MIN_ITEMCNT" val="2"/>
  <p:tag name="KSO_WM_DIAGRAM_VIRTUALLY_FRAME" val="{&quot;height&quot;:292.56298828125006,&quot;left&quot;:-75.34551049420216,&quot;top&quot;:152.03134050504428,&quot;width&quot;:841.6631469726562}"/>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TEXT_FILL_FORE_SCHEMECOLOR_INDEX" val="1"/>
  <p:tag name="KSO_WM_UNIT_TEXT_FILL_TYPE" val="1"/>
  <p:tag name="KSO_WM_UNIT_PRESET_TEXT" val="输入您的项正文，请尽量言简意赅的阐述观点"/>
  <p:tag name="KSO_WM_DIAGRAM_USE_COLOR_VALUE" val="{&quot;color_scheme&quot;:1,&quot;color_type&quot;:1,&quot;theme_color_indexes&quot;:[5,6,5,6,5,6]}"/>
</p:tagLst>
</file>

<file path=ppt/tags/tag38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ID" val="diagram20231635_3*n_h_h_f*1_2_3_1"/>
  <p:tag name="KSO_WM_TEMPLATE_CATEGORY" val="diagram"/>
  <p:tag name="KSO_WM_TEMPLATE_INDEX" val="20231635"/>
  <p:tag name="KSO_WM_UNIT_LAYERLEVEL" val="1_1_1_1"/>
  <p:tag name="KSO_WM_TAG_VERSION" val="3.0"/>
  <p:tag name="KSO_WM_BEAUTIFY_FLAG" val="#wm#"/>
  <p:tag name="KSO_WM_DIAGRAM_VERSION" val="3"/>
  <p:tag name="KSO_WM_DIAGRAM_COLOR_TRICK" val="1"/>
  <p:tag name="KSO_WM_DIAGRAM_COLOR_TEXT_CAN_REMOVE" val="n"/>
  <p:tag name="KSO_WM_UNIT_SUBTYPE" val="a"/>
  <p:tag name="KSO_WM_UNIT_NOCLEAR" val="0"/>
  <p:tag name="KSO_WM_UNIT_TYPE" val="n_h_h_f"/>
  <p:tag name="KSO_WM_UNIT_INDEX" val="1_2_3_1"/>
  <p:tag name="KSO_WM_UNIT_VALUE" val="26"/>
  <p:tag name="KSO_WM_DIAGRAM_MAX_ITEMCNT" val="6"/>
  <p:tag name="KSO_WM_DIAGRAM_MIN_ITEMCNT" val="2"/>
  <p:tag name="KSO_WM_DIAGRAM_VIRTUALLY_FRAME" val="{&quot;height&quot;:292.56298828125006,&quot;left&quot;:-75.34551049420216,&quot;top&quot;:152.03134050504428,&quot;width&quot;:841.6631469726562}"/>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TEXT_FILL_FORE_SCHEMECOLOR_INDEX" val="1"/>
  <p:tag name="KSO_WM_UNIT_TEXT_FILL_TYPE" val="1"/>
  <p:tag name="KSO_WM_UNIT_PRESET_TEXT" val="输入您的项正文，请尽量言简意赅的阐述观点"/>
  <p:tag name="KSO_WM_DIAGRAM_USE_COLOR_VALUE" val="{&quot;color_scheme&quot;:1,&quot;color_type&quot;:1,&quot;theme_color_indexes&quot;:[5,6,5,6,5,6]}"/>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561_1*n_h_i*1_1_5"/>
  <p:tag name="KSO_WM_TEMPLATE_CATEGORY" val="diagram"/>
  <p:tag name="KSO_WM_TEMPLATE_INDEX" val="20231561"/>
  <p:tag name="KSO_WM_UNIT_LAYERLEVEL" val="1_1_1"/>
  <p:tag name="KSO_WM_TAG_VERSION" val="3.0"/>
  <p:tag name="KSO_WM_UNIT_TYPE" val="n_h_i"/>
  <p:tag name="KSO_WM_UNIT_INDEX" val="1_1_5"/>
  <p:tag name="KSO_WM_DIAGRAM_GROUP_CODE" val="n1-1"/>
  <p:tag name="KSO_WM_DIAGRAM_VERSION" val="3"/>
  <p:tag name="KSO_WM_DIAGRAM_COLOR_TRICK" val="4"/>
  <p:tag name="KSO_WM_DIAGRAM_COLOR_TEXT_CAN_REMOVE" val="n"/>
  <p:tag name="KSO_WM_DIAGRAM_MAX_ITEMCNT" val="5"/>
  <p:tag name="KSO_WM_DIAGRAM_MIN_ITEMCNT" val="5"/>
  <p:tag name="KSO_WM_DIAGRAM_VIRTUALLY_FRAME" val="{&quot;height&quot;:362.20001220703125,&quot;left&quot;:-71.71066929133858,&quot;top&quot;:149.63416712483087,&quot;width&quot;:779.75}"/>
  <p:tag name="KSO_WM_DIAGRAM_COLOR_MATCH_VALUE" val="{&quot;shape&quot;:{&quot;fill&quot;:{&quot;solid&quot;:{&quot;brightness&quot;:0,&quot;colorType&quot;:1,&quot;foreColorIndex&quot;:7,&quot;transparency&quot;:0},&quot;type&quot;:1},&quot;glow&quot;:{&quot;colorType&quot;:0},&quot;line&quot;:{&quot;type&quot;:0},&quot;shadow&quot;:{&quot;brightness&quot;:0,&quot;colorType&quot;:1,&quot;foreColorIndex&quot;:7,&quot;transparency&quot;:0.800000011920929},&quot;threeD&quot;:{&quot;curvedSurface&quot;:{&quot;brightness&quot;:0,&quot;colorType&quot;:2,&quot;rgb&quot;:&quot;#000000&quot;},&quot;depth&quot;:{&quot;colorType&quot;:0}}},&quot;text&quot;:{&quot;fill&quot;:{&quot;solid&quot;:{&quot;brightness&quot;:0,&quot;colorType&quot;:1,&quot;foreColorIndex&quot;:14,&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FILL_TYPE" val="1"/>
  <p:tag name="KSO_WM_UNIT_FILL_FORE_SCHEMECOLOR_INDEX" val="7"/>
  <p:tag name="KSO_WM_UNIT_FILL_FORE_SCHEMECOLOR_INDEX_BRIGHTNESS" val="0"/>
  <p:tag name="KSO_WM_DIAGRAM_USE_COLOR_VALUE" val="{&quot;color_scheme&quot;:1,&quot;color_type&quot;:1,&quot;theme_color_indexes&quot;:[5,6,5,6,5,6]}"/>
</p:tagLst>
</file>

<file path=ppt/tags/tag39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ID" val="diagram20231635_3*n_h_h_f*1_2_2_1"/>
  <p:tag name="KSO_WM_TEMPLATE_CATEGORY" val="diagram"/>
  <p:tag name="KSO_WM_TEMPLATE_INDEX" val="20231635"/>
  <p:tag name="KSO_WM_UNIT_LAYERLEVEL" val="1_1_1_1"/>
  <p:tag name="KSO_WM_TAG_VERSION" val="3.0"/>
  <p:tag name="KSO_WM_BEAUTIFY_FLAG" val="#wm#"/>
  <p:tag name="KSO_WM_DIAGRAM_VERSION" val="3"/>
  <p:tag name="KSO_WM_DIAGRAM_COLOR_TRICK" val="1"/>
  <p:tag name="KSO_WM_DIAGRAM_COLOR_TEXT_CAN_REMOVE" val="n"/>
  <p:tag name="KSO_WM_UNIT_SUBTYPE" val="a"/>
  <p:tag name="KSO_WM_UNIT_NOCLEAR" val="0"/>
  <p:tag name="KSO_WM_UNIT_TYPE" val="n_h_h_f"/>
  <p:tag name="KSO_WM_UNIT_INDEX" val="1_2_2_1"/>
  <p:tag name="KSO_WM_UNIT_VALUE" val="26"/>
  <p:tag name="KSO_WM_DIAGRAM_MAX_ITEMCNT" val="6"/>
  <p:tag name="KSO_WM_DIAGRAM_MIN_ITEMCNT" val="2"/>
  <p:tag name="KSO_WM_DIAGRAM_VIRTUALLY_FRAME" val="{&quot;height&quot;:292.56298828125006,&quot;left&quot;:-75.34551049420216,&quot;top&quot;:152.03134050504428,&quot;width&quot;:841.6631469726562}"/>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TEXT_FILL_FORE_SCHEMECOLOR_INDEX" val="1"/>
  <p:tag name="KSO_WM_UNIT_TEXT_FILL_TYPE" val="1"/>
  <p:tag name="KSO_WM_UNIT_PRESET_TEXT" val="输入您的项正文，请尽量言简意赅的阐述观点"/>
  <p:tag name="KSO_WM_DIAGRAM_USE_COLOR_VALUE" val="{&quot;color_scheme&quot;:1,&quot;color_type&quot;:1,&quot;theme_color_indexes&quot;:[5,6,5,6,5,6]}"/>
</p:tagLst>
</file>

<file path=ppt/tags/tag39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ID" val="diagram20231635_3*n_h_h_f*1_2_4_1"/>
  <p:tag name="KSO_WM_TEMPLATE_CATEGORY" val="diagram"/>
  <p:tag name="KSO_WM_TEMPLATE_INDEX" val="20231635"/>
  <p:tag name="KSO_WM_UNIT_LAYERLEVEL" val="1_1_1_1"/>
  <p:tag name="KSO_WM_TAG_VERSION" val="3.0"/>
  <p:tag name="KSO_WM_BEAUTIFY_FLAG" val="#wm#"/>
  <p:tag name="KSO_WM_DIAGRAM_VERSION" val="3"/>
  <p:tag name="KSO_WM_DIAGRAM_COLOR_TRICK" val="1"/>
  <p:tag name="KSO_WM_DIAGRAM_COLOR_TEXT_CAN_REMOVE" val="n"/>
  <p:tag name="KSO_WM_UNIT_SUBTYPE" val="a"/>
  <p:tag name="KSO_WM_UNIT_NOCLEAR" val="0"/>
  <p:tag name="KSO_WM_UNIT_TYPE" val="n_h_h_f"/>
  <p:tag name="KSO_WM_UNIT_INDEX" val="1_2_4_1"/>
  <p:tag name="KSO_WM_UNIT_VALUE" val="26"/>
  <p:tag name="KSO_WM_DIAGRAM_MAX_ITEMCNT" val="6"/>
  <p:tag name="KSO_WM_DIAGRAM_MIN_ITEMCNT" val="2"/>
  <p:tag name="KSO_WM_DIAGRAM_VIRTUALLY_FRAME" val="{&quot;height&quot;:292.56298828125006,&quot;left&quot;:-75.34551049420216,&quot;top&quot;:152.03134050504428,&quot;width&quot;:841.6631469726562}"/>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TEXT_FILL_FORE_SCHEMECOLOR_INDEX" val="1"/>
  <p:tag name="KSO_WM_UNIT_TEXT_FILL_TYPE" val="1"/>
  <p:tag name="KSO_WM_UNIT_PRESET_TEXT" val="输入您的项正文，请尽量言简意赅的阐述观点"/>
  <p:tag name="KSO_WM_DIAGRAM_USE_COLOR_VALUE" val="{&quot;color_scheme&quot;:1,&quot;color_type&quot;:1,&quot;theme_color_indexes&quot;:[5,6,5,6,5,6]}"/>
</p:tagLst>
</file>

<file path=ppt/tags/tag392.xml><?xml version="1.0" encoding="utf-8"?>
<p:tagLst xmlns:p="http://schemas.openxmlformats.org/presentationml/2006/main">
  <p:tag name="RESOURCE_RECORD_KEY" val="{&quot;70&quot;:[3322475,3326194,3318857]}"/>
</p:tagLst>
</file>

<file path=ppt/tags/tag393.xml><?xml version="1.0" encoding="utf-8"?>
<p:tagLst xmlns:p="http://schemas.openxmlformats.org/presentationml/2006/main">
  <p:tag name="KSO_WM_BEAUTIFY_FLAG" val=""/>
</p:tagLst>
</file>

<file path=ppt/tags/tag3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d"/>
  <p:tag name="KSO_WM_UNIT_TYPE" val="n_h_h_i"/>
  <p:tag name="KSO_WM_UNIT_INDEX" val="1_2_1_1"/>
  <p:tag name="KSO_WM_UNIT_ID" val="diagram20231561_1*n_h_h_i*1_2_1_1"/>
  <p:tag name="KSO_WM_TEMPLATE_CATEGORY" val="diagram"/>
  <p:tag name="KSO_WM_TEMPLATE_INDEX" val="20231561"/>
  <p:tag name="KSO_WM_UNIT_LAYERLEVEL" val="1_1_1_1"/>
  <p:tag name="KSO_WM_TAG_VERSION" val="3.0"/>
  <p:tag name="KSO_WM_DIAGRAM_GROUP_CODE" val="n1-1"/>
  <p:tag name="KSO_WM_DIAGRAM_VERSION" val="3"/>
  <p:tag name="KSO_WM_DIAGRAM_COLOR_TRICK" val="4"/>
  <p:tag name="KSO_WM_DIAGRAM_COLOR_TEXT_CAN_REMOVE" val="n"/>
  <p:tag name="KSO_WM_DIAGRAM_MAX_ITEMCNT" val="5"/>
  <p:tag name="KSO_WM_DIAGRAM_MIN_ITEMCNT" val="5"/>
  <p:tag name="KSO_WM_DIAGRAM_VIRTUALLY_FRAME" val="{&quot;height&quot;:417.95001220703125,&quot;left&quot;:-64.86066929133858,&quot;top&quot;:98.13416712483085,&quot;width&quot;:838.0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PRESET_TEXT" val="01"/>
  <p:tag name="KSO_WM_UNIT_TEXT_FILL_FORE_SCHEMECOLOR_INDEX" val="1"/>
  <p:tag name="KSO_WM_UNIT_TEXT_FILL_TYPE" val="1"/>
  <p:tag name="KSO_WM_DIAGRAM_USE_COLOR_VALUE" val="{&quot;color_scheme&quot;:1,&quot;color_type&quot;:1,&quot;theme_color_indexes&quot;:[5,6,5,6,5,6]}"/>
</p:tagLst>
</file>

<file path=ppt/tags/tag395.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n_h_h_f"/>
  <p:tag name="KSO_WM_UNIT_INDEX" val="1_2_1_1"/>
  <p:tag name="KSO_WM_UNIT_ID" val="diagram20231561_1*n_h_h_f*1_2_1_1"/>
  <p:tag name="KSO_WM_TEMPLATE_CATEGORY" val="diagram"/>
  <p:tag name="KSO_WM_TEMPLATE_INDEX" val="20231561"/>
  <p:tag name="KSO_WM_UNIT_LAYERLEVEL" val="1_1_1_1"/>
  <p:tag name="KSO_WM_TAG_VERSION" val="3.0"/>
  <p:tag name="KSO_WM_DIAGRAM_GROUP_CODE" val="n1-1"/>
  <p:tag name="KSO_WM_DIAGRAM_VERSION" val="3"/>
  <p:tag name="KSO_WM_DIAGRAM_COLOR_TRICK" val="4"/>
  <p:tag name="KSO_WM_DIAGRAM_COLOR_TEXT_CAN_REMOVE" val="n"/>
  <p:tag name="KSO_WM_DIAGRAM_MAX_ITEMCNT" val="5"/>
  <p:tag name="KSO_WM_DIAGRAM_MIN_ITEMCNT" val="5"/>
  <p:tag name="KSO_WM_DIAGRAM_VIRTUALLY_FRAME" val="{&quot;height&quot;:417.95001220703125,&quot;left&quot;:-64.86066929133858,&quot;top&quot;:98.13416712483085,&quot;width&quot;:838.0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PRESET_TEXT" val="单击此处输入你的智能图形项正文"/>
  <p:tag name="KSO_WM_UNIT_TEXT_FILL_FORE_SCHEMECOLOR_INDEX" val="1"/>
  <p:tag name="KSO_WM_UNIT_TEXT_FILL_TYPE" val="1"/>
  <p:tag name="KSO_WM_DIAGRAM_USE_COLOR_VALUE" val="{&quot;color_scheme&quot;:1,&quot;color_type&quot;:1,&quot;theme_color_indexes&quot;:[5,6,5,6,5,6]}"/>
</p:tagLst>
</file>

<file path=ppt/tags/tag3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561_1*n_h_h_i*1_2_2_2"/>
  <p:tag name="KSO_WM_TEMPLATE_CATEGORY" val="diagram"/>
  <p:tag name="KSO_WM_TEMPLATE_INDEX" val="20231561"/>
  <p:tag name="KSO_WM_UNIT_LAYERLEVEL" val="1_1_1_1"/>
  <p:tag name="KSO_WM_TAG_VERSION" val="3.0"/>
  <p:tag name="KSO_WM_UNIT_TYPE" val="n_h_h_i"/>
  <p:tag name="KSO_WM_UNIT_INDEX" val="1_2_2_2"/>
  <p:tag name="KSO_WM_DIAGRAM_GROUP_CODE" val="n1-1"/>
  <p:tag name="KSO_WM_DIAGRAM_VERSION" val="3"/>
  <p:tag name="KSO_WM_DIAGRAM_COLOR_TRICK" val="4"/>
  <p:tag name="KSO_WM_DIAGRAM_COLOR_TEXT_CAN_REMOVE" val="n"/>
  <p:tag name="KSO_WM_DIAGRAM_MAX_ITEMCNT" val="5"/>
  <p:tag name="KSO_WM_DIAGRAM_MIN_ITEMCNT" val="5"/>
  <p:tag name="KSO_WM_DIAGRAM_VIRTUALLY_FRAME" val="{&quot;height&quot;:417.95001220703125,&quot;left&quot;:-64.86066929133858,&quot;top&quot;:98.13416712483085,&quot;width&quot;:838.05}"/>
  <p:tag name="KSO_WM_DIAGRAM_COLOR_MATCH_VALUE" val="{&quot;shape&quot;:{&quot;fill&quot;:{&quot;gradient&quot;:[{&quot;brightness&quot;:0.4000000059604645,&quot;colorType&quot;:1,&quot;foreColorIndex&quot;:6,&quot;pos&quot;:0,&quot;transparency&quot;:0},{&quot;brightness&quot;:0,&quot;colorType&quot;:1,&quot;foreColorIndex&quot;:6,&quot;pos&quot;:0.6000000238418579,&quot;transparency&quot;:0}],&quot;type&quot;:3},&quot;glow&quot;:{&quot;colorType&quot;:0},&quot;line&quot;:{&quot;type&quot;:0},&quot;shadow&quot;:{&quot;brightness&quot;:0,&quot;colorType&quot;:1,&quot;foreColorIndex&quot;:6,&quot;transparency&quot;:0.800000011920929},&quot;threeD&quot;:{&quot;curvedSurface&quot;:{&quot;brightness&quot;:0,&quot;colorType&quot;:2,&quot;rgb&quot;:&quot;#000000&quot;},&quot;depth&quot;:{&quot;colorType&quot;:0}}},&quot;text&quot;:{&quot;fill&quot;:{&quot;solid&quot;:{&quot;brightness&quot;:0,&quot;colorType&quot;:1,&quot;foreColorIndex&quot;:14,&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FILL_TYPE" val="3"/>
  <p:tag name="KSO_WM_DIAGRAM_USE_COLOR_VALUE" val="{&quot;color_scheme&quot;:1,&quot;color_type&quot;:1,&quot;theme_color_indexes&quot;:[5,6,5,6,5,6]}"/>
</p:tagLst>
</file>

<file path=ppt/tags/tag3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561_1*n_h_h_i*1_2_1_2"/>
  <p:tag name="KSO_WM_TEMPLATE_CATEGORY" val="diagram"/>
  <p:tag name="KSO_WM_TEMPLATE_INDEX" val="20231561"/>
  <p:tag name="KSO_WM_UNIT_LAYERLEVEL" val="1_1_1_1"/>
  <p:tag name="KSO_WM_TAG_VERSION" val="3.0"/>
  <p:tag name="KSO_WM_UNIT_TYPE" val="n_h_h_i"/>
  <p:tag name="KSO_WM_UNIT_INDEX" val="1_2_1_2"/>
  <p:tag name="KSO_WM_DIAGRAM_GROUP_CODE" val="n1-1"/>
  <p:tag name="KSO_WM_DIAGRAM_VERSION" val="3"/>
  <p:tag name="KSO_WM_DIAGRAM_COLOR_TRICK" val="4"/>
  <p:tag name="KSO_WM_DIAGRAM_COLOR_TEXT_CAN_REMOVE" val="n"/>
  <p:tag name="KSO_WM_DIAGRAM_MAX_ITEMCNT" val="5"/>
  <p:tag name="KSO_WM_DIAGRAM_MIN_ITEMCNT" val="5"/>
  <p:tag name="KSO_WM_DIAGRAM_VIRTUALLY_FRAME" val="{&quot;height&quot;:417.95001220703125,&quot;left&quot;:-64.86066929133858,&quot;top&quot;:98.13416712483085,&quot;width&quot;:838.05}"/>
  <p:tag name="KSO_WM_DIAGRAM_COLOR_MATCH_VALUE" val="{&quot;shape&quot;:{&quot;fill&quot;:{&quot;gradient&quot;:[{&quot;brightness&quot;:0.4000000059604645,&quot;colorType&quot;:1,&quot;foreColorIndex&quot;:5,&quot;pos&quot;:0,&quot;transparency&quot;:0},{&quot;brightness&quot;:0,&quot;colorType&quot;:1,&quot;foreColorIndex&quot;:5,&quot;pos&quot;:0.6000000238418579,&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4,&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FILL_TYPE" val="3"/>
  <p:tag name="KSO_WM_DIAGRAM_USE_COLOR_VALUE" val="{&quot;color_scheme&quot;:1,&quot;color_type&quot;:1,&quot;theme_color_indexes&quot;:[5,6,5,6,5,6]}"/>
</p:tagLst>
</file>

<file path=ppt/tags/tag3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561_1*n_h_h_i*1_2_3_2"/>
  <p:tag name="KSO_WM_TEMPLATE_CATEGORY" val="diagram"/>
  <p:tag name="KSO_WM_TEMPLATE_INDEX" val="20231561"/>
  <p:tag name="KSO_WM_UNIT_LAYERLEVEL" val="1_1_1_1"/>
  <p:tag name="KSO_WM_TAG_VERSION" val="3.0"/>
  <p:tag name="KSO_WM_UNIT_TYPE" val="n_h_h_i"/>
  <p:tag name="KSO_WM_UNIT_INDEX" val="1_2_3_2"/>
  <p:tag name="KSO_WM_DIAGRAM_GROUP_CODE" val="n1-1"/>
  <p:tag name="KSO_WM_DIAGRAM_VERSION" val="3"/>
  <p:tag name="KSO_WM_DIAGRAM_COLOR_TRICK" val="4"/>
  <p:tag name="KSO_WM_DIAGRAM_COLOR_TEXT_CAN_REMOVE" val="n"/>
  <p:tag name="KSO_WM_DIAGRAM_MAX_ITEMCNT" val="5"/>
  <p:tag name="KSO_WM_DIAGRAM_MIN_ITEMCNT" val="5"/>
  <p:tag name="KSO_WM_DIAGRAM_VIRTUALLY_FRAME" val="{&quot;height&quot;:417.95001220703125,&quot;left&quot;:-64.86066929133858,&quot;top&quot;:98.13416712483085,&quot;width&quot;:838.05}"/>
  <p:tag name="KSO_WM_DIAGRAM_COLOR_MATCH_VALUE" val="{&quot;shape&quot;:{&quot;fill&quot;:{&quot;gradient&quot;:[{&quot;brightness&quot;:0.4000000059604645,&quot;colorType&quot;:1,&quot;foreColorIndex&quot;:7,&quot;pos&quot;:0,&quot;transparency&quot;:0},{&quot;brightness&quot;:0,&quot;colorType&quot;:1,&quot;foreColorIndex&quot;:7,&quot;pos&quot;:0.6000000238418579,&quot;transparency&quot;:0}],&quot;type&quot;:3},&quot;glow&quot;:{&quot;colorType&quot;:0},&quot;line&quot;:{&quot;type&quot;:0},&quot;shadow&quot;:{&quot;brightness&quot;:0,&quot;colorType&quot;:1,&quot;foreColorIndex&quot;:7,&quot;transparency&quot;:0.800000011920929},&quot;threeD&quot;:{&quot;curvedSurface&quot;:{&quot;brightness&quot;:0,&quot;colorType&quot;:2,&quot;rgb&quot;:&quot;#000000&quot;},&quot;depth&quot;:{&quot;colorType&quot;:0}}},&quot;text&quot;:{&quot;fill&quot;:{&quot;solid&quot;:{&quot;brightness&quot;:0,&quot;colorType&quot;:1,&quot;foreColorIndex&quot;:14,&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FILL_TYPE" val="3"/>
  <p:tag name="KSO_WM_DIAGRAM_USE_COLOR_VALUE" val="{&quot;color_scheme&quot;:1,&quot;color_type&quot;:1,&quot;theme_color_indexes&quot;:[5,6,5,6,5,6]}"/>
</p:tagLst>
</file>

<file path=ppt/tags/tag39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561_1*n_h_h_i*1_2_4_2"/>
  <p:tag name="KSO_WM_TEMPLATE_CATEGORY" val="diagram"/>
  <p:tag name="KSO_WM_TEMPLATE_INDEX" val="20231561"/>
  <p:tag name="KSO_WM_UNIT_LAYERLEVEL" val="1_1_1_1"/>
  <p:tag name="KSO_WM_TAG_VERSION" val="3.0"/>
  <p:tag name="KSO_WM_UNIT_TYPE" val="n_h_h_i"/>
  <p:tag name="KSO_WM_UNIT_INDEX" val="1_2_4_2"/>
  <p:tag name="KSO_WM_DIAGRAM_GROUP_CODE" val="n1-1"/>
  <p:tag name="KSO_WM_DIAGRAM_VERSION" val="3"/>
  <p:tag name="KSO_WM_DIAGRAM_COLOR_TRICK" val="4"/>
  <p:tag name="KSO_WM_DIAGRAM_COLOR_TEXT_CAN_REMOVE" val="n"/>
  <p:tag name="KSO_WM_DIAGRAM_MAX_ITEMCNT" val="5"/>
  <p:tag name="KSO_WM_DIAGRAM_MIN_ITEMCNT" val="5"/>
  <p:tag name="KSO_WM_DIAGRAM_VIRTUALLY_FRAME" val="{&quot;height&quot;:417.95001220703125,&quot;left&quot;:-64.86066929133858,&quot;top&quot;:98.13416712483085,&quot;width&quot;:838.05}"/>
  <p:tag name="KSO_WM_DIAGRAM_COLOR_MATCH_VALUE" val="{&quot;shape&quot;:{&quot;fill&quot;:{&quot;gradient&quot;:[{&quot;brightness&quot;:0.4000000059604645,&quot;colorType&quot;:1,&quot;foreColorIndex&quot;:8,&quot;pos&quot;:0,&quot;transparency&quot;:0},{&quot;brightness&quot;:0,&quot;colorType&quot;:1,&quot;foreColorIndex&quot;:8,&quot;pos&quot;:0.6000000238418579,&quot;transparency&quot;:0}],&quot;type&quot;:3},&quot;glow&quot;:{&quot;colorType&quot;:0},&quot;line&quot;:{&quot;type&quot;:0},&quot;shadow&quot;:{&quot;brightness&quot;:0,&quot;colorType&quot;:1,&quot;foreColorIndex&quot;:8,&quot;transparency&quot;:0.800000011920929},&quot;threeD&quot;:{&quot;curvedSurface&quot;:{&quot;brightness&quot;:0,&quot;colorType&quot;:2,&quot;rgb&quot;:&quot;#000000&quot;},&quot;depth&quot;:{&quot;colorType&quot;:0}}},&quot;text&quot;:{&quot;fill&quot;:{&quot;solid&quot;:{&quot;brightness&quot;:0,&quot;colorType&quot;:1,&quot;foreColorIndex&quot;:14,&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FILL_TYPE" val="3"/>
  <p:tag name="KSO_WM_DIAGRAM_USE_COLOR_VALUE" val="{&quot;color_scheme&quot;:1,&quot;color_type&quot;:1,&quot;theme_color_indexes&quot;:[5,6,5,6,5,6]}"/>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561_1*n_h_i*1_1_4"/>
  <p:tag name="KSO_WM_TEMPLATE_CATEGORY" val="diagram"/>
  <p:tag name="KSO_WM_TEMPLATE_INDEX" val="20231561"/>
  <p:tag name="KSO_WM_UNIT_LAYERLEVEL" val="1_1_1"/>
  <p:tag name="KSO_WM_TAG_VERSION" val="3.0"/>
  <p:tag name="KSO_WM_UNIT_TYPE" val="n_h_i"/>
  <p:tag name="KSO_WM_UNIT_INDEX" val="1_1_4"/>
  <p:tag name="KSO_WM_DIAGRAM_GROUP_CODE" val="n1-1"/>
  <p:tag name="KSO_WM_DIAGRAM_VERSION" val="3"/>
  <p:tag name="KSO_WM_DIAGRAM_COLOR_TRICK" val="4"/>
  <p:tag name="KSO_WM_DIAGRAM_COLOR_TEXT_CAN_REMOVE" val="n"/>
  <p:tag name="KSO_WM_DIAGRAM_MAX_ITEMCNT" val="5"/>
  <p:tag name="KSO_WM_DIAGRAM_MIN_ITEMCNT" val="5"/>
  <p:tag name="KSO_WM_DIAGRAM_VIRTUALLY_FRAME" val="{&quot;height&quot;:362.20001220703125,&quot;left&quot;:-71.71066929133858,&quot;top&quot;:149.63416712483087,&quot;width&quot;:779.75}"/>
  <p:tag name="KSO_WM_DIAGRAM_COLOR_MATCH_VALUE" val="{&quot;shape&quot;:{&quot;fill&quot;:{&quot;solid&quot;:{&quot;brightness&quot;:0,&quot;colorType&quot;:1,&quot;foreColorIndex&quot;:8,&quot;transparency&quot;:0},&quot;type&quot;:1},&quot;glow&quot;:{&quot;colorType&quot;:0},&quot;line&quot;:{&quot;type&quot;:0},&quot;shadow&quot;:{&quot;brightness&quot;:0,&quot;colorType&quot;:1,&quot;foreColorIndex&quot;:8,&quot;transparency&quot;:0.800000011920929},&quot;threeD&quot;:{&quot;curvedSurface&quot;:{&quot;brightness&quot;:0,&quot;colorType&quot;:2,&quot;rgb&quot;:&quot;#000000&quot;},&quot;depth&quot;:{&quot;colorType&quot;:0}}},&quot;text&quot;:{&quot;fill&quot;:{&quot;solid&quot;:{&quot;brightness&quot;:0,&quot;colorType&quot;:1,&quot;foreColorIndex&quot;:14,&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FILL_TYPE" val="1"/>
  <p:tag name="KSO_WM_UNIT_FILL_FORE_SCHEMECOLOR_INDEX" val="8"/>
  <p:tag name="KSO_WM_UNIT_FILL_FORE_SCHEMECOLOR_INDEX_BRIGHTNESS" val="0"/>
  <p:tag name="KSO_WM_DIAGRAM_USE_COLOR_VALUE" val="{&quot;color_scheme&quot;:1,&quot;color_type&quot;:1,&quot;theme_color_indexes&quot;:[5,6,5,6,5,6]}"/>
</p:tagLst>
</file>

<file path=ppt/tags/tag40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561_1*n_h_h_i*1_2_5_2"/>
  <p:tag name="KSO_WM_TEMPLATE_CATEGORY" val="diagram"/>
  <p:tag name="KSO_WM_TEMPLATE_INDEX" val="20231561"/>
  <p:tag name="KSO_WM_UNIT_LAYERLEVEL" val="1_1_1_1"/>
  <p:tag name="KSO_WM_TAG_VERSION" val="3.0"/>
  <p:tag name="KSO_WM_UNIT_TYPE" val="n_h_h_i"/>
  <p:tag name="KSO_WM_UNIT_INDEX" val="1_2_5_2"/>
  <p:tag name="KSO_WM_DIAGRAM_GROUP_CODE" val="n1-1"/>
  <p:tag name="KSO_WM_DIAGRAM_VERSION" val="3"/>
  <p:tag name="KSO_WM_DIAGRAM_COLOR_TRICK" val="4"/>
  <p:tag name="KSO_WM_DIAGRAM_COLOR_TEXT_CAN_REMOVE" val="n"/>
  <p:tag name="KSO_WM_DIAGRAM_MAX_ITEMCNT" val="5"/>
  <p:tag name="KSO_WM_DIAGRAM_MIN_ITEMCNT" val="5"/>
  <p:tag name="KSO_WM_DIAGRAM_VIRTUALLY_FRAME" val="{&quot;height&quot;:417.95001220703125,&quot;left&quot;:-64.86066929133858,&quot;top&quot;:98.13416712483085,&quot;width&quot;:838.05}"/>
  <p:tag name="KSO_WM_DIAGRAM_COLOR_MATCH_VALUE" val="{&quot;shape&quot;:{&quot;fill&quot;:{&quot;gradient&quot;:[{&quot;brightness&quot;:0.4000000059604645,&quot;colorType&quot;:1,&quot;foreColorIndex&quot;:10,&quot;pos&quot;:0,&quot;transparency&quot;:0},{&quot;brightness&quot;:0,&quot;colorType&quot;:1,&quot;foreColorIndex&quot;:10,&quot;pos&quot;:0.6000000238418579,&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4,&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FILL_TYPE" val="3"/>
  <p:tag name="KSO_WM_DIAGRAM_USE_COLOR_VALUE" val="{&quot;color_scheme&quot;:1,&quot;color_type&quot;:1,&quot;theme_color_indexes&quot;:[5,6,5,6,5,6]}"/>
</p:tagLst>
</file>

<file path=ppt/tags/tag40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561_1*n_h_i*1_1_7"/>
  <p:tag name="KSO_WM_TEMPLATE_CATEGORY" val="diagram"/>
  <p:tag name="KSO_WM_TEMPLATE_INDEX" val="20231561"/>
  <p:tag name="KSO_WM_UNIT_LAYERLEVEL" val="1_1_1"/>
  <p:tag name="KSO_WM_TAG_VERSION" val="3.0"/>
  <p:tag name="KSO_WM_UNIT_TYPE" val="n_h_i"/>
  <p:tag name="KSO_WM_UNIT_INDEX" val="1_1_7"/>
  <p:tag name="KSO_WM_DIAGRAM_GROUP_CODE" val="n1-1"/>
  <p:tag name="KSO_WM_DIAGRAM_VERSION" val="3"/>
  <p:tag name="KSO_WM_DIAGRAM_COLOR_TRICK" val="4"/>
  <p:tag name="KSO_WM_DIAGRAM_COLOR_TEXT_CAN_REMOVE" val="n"/>
  <p:tag name="KSO_WM_DIAGRAM_MAX_ITEMCNT" val="5"/>
  <p:tag name="KSO_WM_DIAGRAM_MIN_ITEMCNT" val="5"/>
  <p:tag name="KSO_WM_DIAGRAM_VIRTUALLY_FRAME" val="{&quot;height&quot;:417.95001220703125,&quot;left&quot;:-64.86066929133858,&quot;top&quot;:98.13416712483085,&quot;width&quot;:838.05}"/>
  <p:tag name="KSO_WM_DIAGRAM_COLOR_MATCH_VALUE" val="{&quot;shape&quot;:{&quot;fill&quot;:{&quot;solid&quot;:{&quot;brightness&quot;:0,&quot;colorType&quot;:1,&quot;foreColorIndex&quot;:5,&quot;transparency&quot;:0},&quot;type&quot;:1},&quot;glow&quot;:{&quot;colorType&quot;:0},&quot;line&quot;:{&quot;type&quot;:0},&quot;shadow&quot;:{&quot;brightness&quot;:0,&quot;colorType&quot;:1,&quot;foreColorIndex&quot;:5,&quot;transparency&quot;:0.800000011920929},&quot;threeD&quot;:{&quot;curvedSurface&quot;:{&quot;brightness&quot;:0,&quot;colorType&quot;:2,&quot;rgb&quot;:&quot;#000000&quot;},&quot;depth&quot;:{&quot;colorType&quot;:0}}},&quot;text&quot;:{&quot;fill&quot;:{&quot;solid&quot;:{&quot;brightness&quot;:0,&quot;colorType&quot;:1,&quot;foreColorIndex&quot;:14,&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FILL_TYPE" val="1"/>
  <p:tag name="KSO_WM_UNIT_FILL_FORE_SCHEMECOLOR_INDEX" val="5"/>
  <p:tag name="KSO_WM_UNIT_FILL_FORE_SCHEMECOLOR_INDEX_BRIGHTNESS" val="0"/>
  <p:tag name="KSO_WM_DIAGRAM_USE_COLOR_VALUE" val="{&quot;color_scheme&quot;:1,&quot;color_type&quot;:1,&quot;theme_color_indexes&quot;:[5,6,5,6,5,6]}"/>
</p:tagLst>
</file>

<file path=ppt/tags/tag4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561_1*n_h_i*1_1_6"/>
  <p:tag name="KSO_WM_TEMPLATE_CATEGORY" val="diagram"/>
  <p:tag name="KSO_WM_TEMPLATE_INDEX" val="20231561"/>
  <p:tag name="KSO_WM_UNIT_LAYERLEVEL" val="1_1_1"/>
  <p:tag name="KSO_WM_TAG_VERSION" val="3.0"/>
  <p:tag name="KSO_WM_UNIT_TYPE" val="n_h_i"/>
  <p:tag name="KSO_WM_UNIT_INDEX" val="1_1_6"/>
  <p:tag name="KSO_WM_DIAGRAM_GROUP_CODE" val="n1-1"/>
  <p:tag name="KSO_WM_DIAGRAM_VERSION" val="3"/>
  <p:tag name="KSO_WM_DIAGRAM_COLOR_TRICK" val="4"/>
  <p:tag name="KSO_WM_DIAGRAM_COLOR_TEXT_CAN_REMOVE" val="n"/>
  <p:tag name="KSO_WM_DIAGRAM_MAX_ITEMCNT" val="5"/>
  <p:tag name="KSO_WM_DIAGRAM_MIN_ITEMCNT" val="5"/>
  <p:tag name="KSO_WM_DIAGRAM_VIRTUALLY_FRAME" val="{&quot;height&quot;:417.95001220703125,&quot;left&quot;:-64.86066929133858,&quot;top&quot;:98.13416712483085,&quot;width&quot;:838.05}"/>
  <p:tag name="KSO_WM_DIAGRAM_COLOR_MATCH_VALUE" val="{&quot;shape&quot;:{&quot;fill&quot;:{&quot;solid&quot;:{&quot;brightness&quot;:0,&quot;colorType&quot;:1,&quot;foreColorIndex&quot;:6,&quot;transparency&quot;:0},&quot;type&quot;:1},&quot;glow&quot;:{&quot;colorType&quot;:0},&quot;line&quot;:{&quot;type&quot;:0},&quot;shadow&quot;:{&quot;brightness&quot;:0,&quot;colorType&quot;:1,&quot;foreColorIndex&quot;:6,&quot;transparency&quot;:0.800000011920929},&quot;threeD&quot;:{&quot;curvedSurface&quot;:{&quot;brightness&quot;:0,&quot;colorType&quot;:2,&quot;rgb&quot;:&quot;#000000&quot;},&quot;depth&quot;:{&quot;colorType&quot;:0}}},&quot;text&quot;:{&quot;fill&quot;:{&quot;solid&quot;:{&quot;brightness&quot;:0,&quot;colorType&quot;:1,&quot;foreColorIndex&quot;:14,&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FILL_TYPE" val="1"/>
  <p:tag name="KSO_WM_UNIT_FILL_FORE_SCHEMECOLOR_INDEX" val="6"/>
  <p:tag name="KSO_WM_UNIT_FILL_FORE_SCHEMECOLOR_INDEX_BRIGHTNESS" val="0"/>
  <p:tag name="KSO_WM_DIAGRAM_USE_COLOR_VALUE" val="{&quot;color_scheme&quot;:1,&quot;color_type&quot;:1,&quot;theme_color_indexes&quot;:[5,6,5,6,5,6]}"/>
</p:tagLst>
</file>

<file path=ppt/tags/tag4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561_1*n_h_i*1_1_5"/>
  <p:tag name="KSO_WM_TEMPLATE_CATEGORY" val="diagram"/>
  <p:tag name="KSO_WM_TEMPLATE_INDEX" val="20231561"/>
  <p:tag name="KSO_WM_UNIT_LAYERLEVEL" val="1_1_1"/>
  <p:tag name="KSO_WM_TAG_VERSION" val="3.0"/>
  <p:tag name="KSO_WM_UNIT_TYPE" val="n_h_i"/>
  <p:tag name="KSO_WM_UNIT_INDEX" val="1_1_5"/>
  <p:tag name="KSO_WM_DIAGRAM_GROUP_CODE" val="n1-1"/>
  <p:tag name="KSO_WM_DIAGRAM_VERSION" val="3"/>
  <p:tag name="KSO_WM_DIAGRAM_COLOR_TRICK" val="4"/>
  <p:tag name="KSO_WM_DIAGRAM_COLOR_TEXT_CAN_REMOVE" val="n"/>
  <p:tag name="KSO_WM_DIAGRAM_MAX_ITEMCNT" val="5"/>
  <p:tag name="KSO_WM_DIAGRAM_MIN_ITEMCNT" val="5"/>
  <p:tag name="KSO_WM_DIAGRAM_VIRTUALLY_FRAME" val="{&quot;height&quot;:417.95001220703125,&quot;left&quot;:-64.86066929133858,&quot;top&quot;:98.13416712483085,&quot;width&quot;:838.05}"/>
  <p:tag name="KSO_WM_DIAGRAM_COLOR_MATCH_VALUE" val="{&quot;shape&quot;:{&quot;fill&quot;:{&quot;solid&quot;:{&quot;brightness&quot;:0,&quot;colorType&quot;:1,&quot;foreColorIndex&quot;:7,&quot;transparency&quot;:0},&quot;type&quot;:1},&quot;glow&quot;:{&quot;colorType&quot;:0},&quot;line&quot;:{&quot;type&quot;:0},&quot;shadow&quot;:{&quot;brightness&quot;:0,&quot;colorType&quot;:1,&quot;foreColorIndex&quot;:7,&quot;transparency&quot;:0.800000011920929},&quot;threeD&quot;:{&quot;curvedSurface&quot;:{&quot;brightness&quot;:0,&quot;colorType&quot;:2,&quot;rgb&quot;:&quot;#000000&quot;},&quot;depth&quot;:{&quot;colorType&quot;:0}}},&quot;text&quot;:{&quot;fill&quot;:{&quot;solid&quot;:{&quot;brightness&quot;:0,&quot;colorType&quot;:1,&quot;foreColorIndex&quot;:14,&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FILL_TYPE" val="1"/>
  <p:tag name="KSO_WM_UNIT_FILL_FORE_SCHEMECOLOR_INDEX" val="7"/>
  <p:tag name="KSO_WM_UNIT_FILL_FORE_SCHEMECOLOR_INDEX_BRIGHTNESS" val="0"/>
  <p:tag name="KSO_WM_DIAGRAM_USE_COLOR_VALUE" val="{&quot;color_scheme&quot;:1,&quot;color_type&quot;:1,&quot;theme_color_indexes&quot;:[5,6,5,6,5,6]}"/>
</p:tagLst>
</file>

<file path=ppt/tags/tag4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561_1*n_h_i*1_1_4"/>
  <p:tag name="KSO_WM_TEMPLATE_CATEGORY" val="diagram"/>
  <p:tag name="KSO_WM_TEMPLATE_INDEX" val="20231561"/>
  <p:tag name="KSO_WM_UNIT_LAYERLEVEL" val="1_1_1"/>
  <p:tag name="KSO_WM_TAG_VERSION" val="3.0"/>
  <p:tag name="KSO_WM_UNIT_TYPE" val="n_h_i"/>
  <p:tag name="KSO_WM_UNIT_INDEX" val="1_1_4"/>
  <p:tag name="KSO_WM_DIAGRAM_GROUP_CODE" val="n1-1"/>
  <p:tag name="KSO_WM_DIAGRAM_VERSION" val="3"/>
  <p:tag name="KSO_WM_DIAGRAM_COLOR_TRICK" val="4"/>
  <p:tag name="KSO_WM_DIAGRAM_COLOR_TEXT_CAN_REMOVE" val="n"/>
  <p:tag name="KSO_WM_DIAGRAM_MAX_ITEMCNT" val="5"/>
  <p:tag name="KSO_WM_DIAGRAM_MIN_ITEMCNT" val="5"/>
  <p:tag name="KSO_WM_DIAGRAM_VIRTUALLY_FRAME" val="{&quot;height&quot;:417.95001220703125,&quot;left&quot;:-64.86066929133858,&quot;top&quot;:98.13416712483085,&quot;width&quot;:838.05}"/>
  <p:tag name="KSO_WM_DIAGRAM_COLOR_MATCH_VALUE" val="{&quot;shape&quot;:{&quot;fill&quot;:{&quot;solid&quot;:{&quot;brightness&quot;:0,&quot;colorType&quot;:1,&quot;foreColorIndex&quot;:8,&quot;transparency&quot;:0},&quot;type&quot;:1},&quot;glow&quot;:{&quot;colorType&quot;:0},&quot;line&quot;:{&quot;type&quot;:0},&quot;shadow&quot;:{&quot;brightness&quot;:0,&quot;colorType&quot;:1,&quot;foreColorIndex&quot;:8,&quot;transparency&quot;:0.800000011920929},&quot;threeD&quot;:{&quot;curvedSurface&quot;:{&quot;brightness&quot;:0,&quot;colorType&quot;:2,&quot;rgb&quot;:&quot;#000000&quot;},&quot;depth&quot;:{&quot;colorType&quot;:0}}},&quot;text&quot;:{&quot;fill&quot;:{&quot;solid&quot;:{&quot;brightness&quot;:0,&quot;colorType&quot;:1,&quot;foreColorIndex&quot;:14,&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FILL_TYPE" val="1"/>
  <p:tag name="KSO_WM_UNIT_FILL_FORE_SCHEMECOLOR_INDEX" val="8"/>
  <p:tag name="KSO_WM_UNIT_FILL_FORE_SCHEMECOLOR_INDEX_BRIGHTNESS" val="0"/>
  <p:tag name="KSO_WM_DIAGRAM_USE_COLOR_VALUE" val="{&quot;color_scheme&quot;:1,&quot;color_type&quot;:1,&quot;theme_color_indexes&quot;:[5,6,5,6,5,6]}"/>
</p:tagLst>
</file>

<file path=ppt/tags/tag4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561_1*n_h_i*1_1_3"/>
  <p:tag name="KSO_WM_TEMPLATE_CATEGORY" val="diagram"/>
  <p:tag name="KSO_WM_TEMPLATE_INDEX" val="20231561"/>
  <p:tag name="KSO_WM_UNIT_LAYERLEVEL" val="1_1_1"/>
  <p:tag name="KSO_WM_TAG_VERSION" val="3.0"/>
  <p:tag name="KSO_WM_UNIT_TYPE" val="n_h_i"/>
  <p:tag name="KSO_WM_UNIT_INDEX" val="1_1_3"/>
  <p:tag name="KSO_WM_DIAGRAM_GROUP_CODE" val="n1-1"/>
  <p:tag name="KSO_WM_DIAGRAM_VERSION" val="3"/>
  <p:tag name="KSO_WM_DIAGRAM_COLOR_TRICK" val="4"/>
  <p:tag name="KSO_WM_DIAGRAM_COLOR_TEXT_CAN_REMOVE" val="n"/>
  <p:tag name="KSO_WM_DIAGRAM_MAX_ITEMCNT" val="5"/>
  <p:tag name="KSO_WM_DIAGRAM_MIN_ITEMCNT" val="5"/>
  <p:tag name="KSO_WM_DIAGRAM_VIRTUALLY_FRAME" val="{&quot;height&quot;:417.95001220703125,&quot;left&quot;:-64.86066929133858,&quot;top&quot;:98.13416712483085,&quot;width&quot;:838.05}"/>
  <p:tag name="KSO_WM_DIAGRAM_COLOR_MATCH_VALUE" val="{&quot;shape&quot;:{&quot;fill&quot;:{&quot;solid&quot;:{&quot;brightness&quot;:0,&quot;colorType&quot;:1,&quot;foreColorIndex&quot;:10,&quot;transparency&quot;:0},&quot;type&quot;:1},&quot;glow&quot;:{&quot;colorType&quot;:0},&quot;line&quot;:{&quot;type&quot;:0},&quot;shadow&quot;:{&quot;brightness&quot;:0,&quot;colorType&quot;:1,&quot;foreColorIndex&quot;:10,&quot;transparency&quot;:0.800000011920929},&quot;threeD&quot;:{&quot;curvedSurface&quot;:{&quot;brightness&quot;:0,&quot;colorType&quot;:2,&quot;rgb&quot;:&quot;#000000&quot;},&quot;depth&quot;:{&quot;colorType&quot;:0}}},&quot;text&quot;:{&quot;fill&quot;:{&quot;solid&quot;:{&quot;brightness&quot;:0,&quot;colorType&quot;:1,&quot;foreColorIndex&quot;:14,&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FILL_TYPE" val="1"/>
  <p:tag name="KSO_WM_UNIT_FILL_FORE_SCHEMECOLOR_INDEX" val="10"/>
  <p:tag name="KSO_WM_UNIT_FILL_FORE_SCHEMECOLOR_INDEX_BRIGHTNESS" val="0"/>
  <p:tag name="KSO_WM_DIAGRAM_USE_COLOR_VALUE" val="{&quot;color_scheme&quot;:1,&quot;color_type&quot;:1,&quot;theme_color_indexes&quot;:[5,6,5,6,5,6]}"/>
</p:tagLst>
</file>

<file path=ppt/tags/tag40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561_1*n_h_i*1_1_2"/>
  <p:tag name="KSO_WM_TEMPLATE_CATEGORY" val="diagram"/>
  <p:tag name="KSO_WM_TEMPLATE_INDEX" val="20231561"/>
  <p:tag name="KSO_WM_UNIT_LAYERLEVEL" val="1_1_1"/>
  <p:tag name="KSO_WM_TAG_VERSION" val="3.0"/>
  <p:tag name="KSO_WM_UNIT_TYPE" val="n_h_i"/>
  <p:tag name="KSO_WM_UNIT_INDEX" val="1_1_2"/>
  <p:tag name="KSO_WM_DIAGRAM_GROUP_CODE" val="n1-1"/>
  <p:tag name="KSO_WM_DIAGRAM_VERSION" val="3"/>
  <p:tag name="KSO_WM_DIAGRAM_COLOR_TRICK" val="4"/>
  <p:tag name="KSO_WM_DIAGRAM_COLOR_TEXT_CAN_REMOVE" val="n"/>
  <p:tag name="KSO_WM_DIAGRAM_MAX_ITEMCNT" val="5"/>
  <p:tag name="KSO_WM_DIAGRAM_MIN_ITEMCNT" val="5"/>
  <p:tag name="KSO_WM_DIAGRAM_VIRTUALLY_FRAME" val="{&quot;height&quot;:417.95001220703125,&quot;left&quot;:-64.86066929133858,&quot;top&quot;:98.13416712483085,&quot;width&quot;:838.05}"/>
  <p:tag name="KSO_WM_DIAGRAM_COLOR_MATCH_VALUE" val="{&quot;shape&quot;:{&quot;fill&quot;:{&quot;type&quot;:0},&quot;glow&quot;:{&quot;colorType&quot;:0},&quot;line&quot;:{&quot;solidLine&quot;:{&quot;brightness&quot;:0.6000000238418579,&quot;colorType&quot;:1,&quot;foreColorIndex&quot;:13,&quot;transparency&quot;:0.800000011920929},&quot;type&quot;:1},&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LINE_FORE_SCHEMECOLOR_INDEX" val="13"/>
  <p:tag name="KSO_WM_DIAGRAM_USE_COLOR_VALUE" val="{&quot;color_scheme&quot;:1,&quot;color_type&quot;:1,&quot;theme_color_indexes&quot;:[5,6,5,6,5,6]}"/>
</p:tagLst>
</file>

<file path=ppt/tags/tag40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561_1*n_h_i*1_1_1"/>
  <p:tag name="KSO_WM_TEMPLATE_CATEGORY" val="diagram"/>
  <p:tag name="KSO_WM_TEMPLATE_INDEX" val="20231561"/>
  <p:tag name="KSO_WM_UNIT_LAYERLEVEL" val="1_1_1"/>
  <p:tag name="KSO_WM_TAG_VERSION" val="3.0"/>
  <p:tag name="KSO_WM_UNIT_TYPE" val="n_h_i"/>
  <p:tag name="KSO_WM_UNIT_INDEX" val="1_1_1"/>
  <p:tag name="KSO_WM_DIAGRAM_GROUP_CODE" val="n1-1"/>
  <p:tag name="KSO_WM_DIAGRAM_VERSION" val="3"/>
  <p:tag name="KSO_WM_DIAGRAM_COLOR_TRICK" val="4"/>
  <p:tag name="KSO_WM_DIAGRAM_COLOR_TEXT_CAN_REMOVE" val="n"/>
  <p:tag name="KSO_WM_DIAGRAM_MAX_ITEMCNT" val="5"/>
  <p:tag name="KSO_WM_DIAGRAM_MIN_ITEMCNT" val="5"/>
  <p:tag name="KSO_WM_DIAGRAM_VIRTUALLY_FRAME" val="{&quot;height&quot;:417.95001220703125,&quot;left&quot;:-64.86066929133858,&quot;top&quot;:98.13416712483085,&quot;width&quot;:838.05}"/>
  <p:tag name="KSO_WM_DIAGRAM_COLOR_MATCH_VALUE" val="{&quot;shape&quot;:{&quot;fill&quot;:{&quot;type&quot;:0},&quot;glow&quot;:{&quot;colorType&quot;:0},&quot;line&quot;:{&quot;solidLine&quot;:{&quot;brightness&quot;:0,&quot;colorType&quot;:2,&quot;rgb&quot;:&quot;#ffffff&quot;,&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DIAGRAM_USE_COLOR_VALUE" val="{&quot;color_scheme&quot;:1,&quot;color_type&quot;:1,&quot;theme_color_indexes&quot;:[5,6,5,6,5,6]}"/>
</p:tagLst>
</file>

<file path=ppt/tags/tag40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d"/>
  <p:tag name="KSO_WM_UNIT_TYPE" val="n_h_h_i"/>
  <p:tag name="KSO_WM_UNIT_INDEX" val="1_2_2_1"/>
  <p:tag name="KSO_WM_UNIT_ID" val="diagram20231561_1*n_h_h_i*1_2_2_1"/>
  <p:tag name="KSO_WM_TEMPLATE_CATEGORY" val="diagram"/>
  <p:tag name="KSO_WM_TEMPLATE_INDEX" val="20231561"/>
  <p:tag name="KSO_WM_UNIT_LAYERLEVEL" val="1_1_1_1"/>
  <p:tag name="KSO_WM_TAG_VERSION" val="3.0"/>
  <p:tag name="KSO_WM_DIAGRAM_GROUP_CODE" val="n1-1"/>
  <p:tag name="KSO_WM_DIAGRAM_VERSION" val="3"/>
  <p:tag name="KSO_WM_DIAGRAM_COLOR_TRICK" val="4"/>
  <p:tag name="KSO_WM_DIAGRAM_COLOR_TEXT_CAN_REMOVE" val="n"/>
  <p:tag name="KSO_WM_DIAGRAM_MAX_ITEMCNT" val="5"/>
  <p:tag name="KSO_WM_DIAGRAM_MIN_ITEMCNT" val="5"/>
  <p:tag name="KSO_WM_DIAGRAM_VIRTUALLY_FRAME" val="{&quot;height&quot;:417.95001220703125,&quot;left&quot;:-64.86066929133858,&quot;top&quot;:98.13416712483085,&quot;width&quot;:838.0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6,&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PRESET_TEXT" val="02"/>
  <p:tag name="KSO_WM_UNIT_TEXT_FILL_FORE_SCHEMECOLOR_INDEX" val="1"/>
  <p:tag name="KSO_WM_UNIT_TEXT_FILL_TYPE" val="1"/>
  <p:tag name="KSO_WM_DIAGRAM_USE_COLOR_VALUE" val="{&quot;color_scheme&quot;:1,&quot;color_type&quot;:1,&quot;theme_color_indexes&quot;:[5,6,5,6,5,6]}"/>
</p:tagLst>
</file>

<file path=ppt/tags/tag409.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n_h_h_f"/>
  <p:tag name="KSO_WM_UNIT_INDEX" val="1_2_2_1"/>
  <p:tag name="KSO_WM_UNIT_ID" val="diagram20231561_1*n_h_h_f*1_2_2_1"/>
  <p:tag name="KSO_WM_TEMPLATE_CATEGORY" val="diagram"/>
  <p:tag name="KSO_WM_TEMPLATE_INDEX" val="20231561"/>
  <p:tag name="KSO_WM_UNIT_LAYERLEVEL" val="1_1_1_1"/>
  <p:tag name="KSO_WM_TAG_VERSION" val="3.0"/>
  <p:tag name="KSO_WM_DIAGRAM_GROUP_CODE" val="n1-1"/>
  <p:tag name="KSO_WM_DIAGRAM_VERSION" val="3"/>
  <p:tag name="KSO_WM_DIAGRAM_COLOR_TRICK" val="4"/>
  <p:tag name="KSO_WM_DIAGRAM_COLOR_TEXT_CAN_REMOVE" val="n"/>
  <p:tag name="KSO_WM_DIAGRAM_MAX_ITEMCNT" val="5"/>
  <p:tag name="KSO_WM_DIAGRAM_MIN_ITEMCNT" val="5"/>
  <p:tag name="KSO_WM_DIAGRAM_VIRTUALLY_FRAME" val="{&quot;height&quot;:417.95001220703125,&quot;left&quot;:-64.86066929133858,&quot;top&quot;:98.13416712483085,&quot;width&quot;:838.0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PRESET_TEXT" val="单击此处输入你的智能图形项正文"/>
  <p:tag name="KSO_WM_UNIT_TEXT_FILL_FORE_SCHEMECOLOR_INDEX" val="1"/>
  <p:tag name="KSO_WM_UNIT_TEXT_FILL_TYPE" val="1"/>
  <p:tag name="KSO_WM_DIAGRAM_USE_COLOR_VALUE" val="{&quot;color_scheme&quot;:1,&quot;color_type&quot;:1,&quot;theme_color_indexes&quot;:[5,6,5,6,5,6]}"/>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561_1*n_h_i*1_1_3"/>
  <p:tag name="KSO_WM_TEMPLATE_CATEGORY" val="diagram"/>
  <p:tag name="KSO_WM_TEMPLATE_INDEX" val="20231561"/>
  <p:tag name="KSO_WM_UNIT_LAYERLEVEL" val="1_1_1"/>
  <p:tag name="KSO_WM_TAG_VERSION" val="3.0"/>
  <p:tag name="KSO_WM_UNIT_TYPE" val="n_h_i"/>
  <p:tag name="KSO_WM_UNIT_INDEX" val="1_1_3"/>
  <p:tag name="KSO_WM_DIAGRAM_GROUP_CODE" val="n1-1"/>
  <p:tag name="KSO_WM_DIAGRAM_VERSION" val="3"/>
  <p:tag name="KSO_WM_DIAGRAM_COLOR_TRICK" val="4"/>
  <p:tag name="KSO_WM_DIAGRAM_COLOR_TEXT_CAN_REMOVE" val="n"/>
  <p:tag name="KSO_WM_DIAGRAM_MAX_ITEMCNT" val="5"/>
  <p:tag name="KSO_WM_DIAGRAM_MIN_ITEMCNT" val="5"/>
  <p:tag name="KSO_WM_DIAGRAM_VIRTUALLY_FRAME" val="{&quot;height&quot;:362.20001220703125,&quot;left&quot;:-71.71066929133858,&quot;top&quot;:149.63416712483087,&quot;width&quot;:779.75}"/>
  <p:tag name="KSO_WM_DIAGRAM_COLOR_MATCH_VALUE" val="{&quot;shape&quot;:{&quot;fill&quot;:{&quot;solid&quot;:{&quot;brightness&quot;:0,&quot;colorType&quot;:1,&quot;foreColorIndex&quot;:10,&quot;transparency&quot;:0},&quot;type&quot;:1},&quot;glow&quot;:{&quot;colorType&quot;:0},&quot;line&quot;:{&quot;type&quot;:0},&quot;shadow&quot;:{&quot;brightness&quot;:0,&quot;colorType&quot;:1,&quot;foreColorIndex&quot;:10,&quot;transparency&quot;:0.800000011920929},&quot;threeD&quot;:{&quot;curvedSurface&quot;:{&quot;brightness&quot;:0,&quot;colorType&quot;:2,&quot;rgb&quot;:&quot;#000000&quot;},&quot;depth&quot;:{&quot;colorType&quot;:0}}},&quot;text&quot;:{&quot;fill&quot;:{&quot;solid&quot;:{&quot;brightness&quot;:0,&quot;colorType&quot;:1,&quot;foreColorIndex&quot;:14,&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FILL_TYPE" val="1"/>
  <p:tag name="KSO_WM_UNIT_FILL_FORE_SCHEMECOLOR_INDEX" val="10"/>
  <p:tag name="KSO_WM_UNIT_FILL_FORE_SCHEMECOLOR_INDEX_BRIGHTNESS" val="0"/>
  <p:tag name="KSO_WM_DIAGRAM_USE_COLOR_VALUE" val="{&quot;color_scheme&quot;:1,&quot;color_type&quot;:1,&quot;theme_color_indexes&quot;:[5,6,5,6,5,6]}"/>
</p:tagLst>
</file>

<file path=ppt/tags/tag4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d"/>
  <p:tag name="KSO_WM_UNIT_TYPE" val="n_h_h_i"/>
  <p:tag name="KSO_WM_UNIT_INDEX" val="1_2_3_1"/>
  <p:tag name="KSO_WM_UNIT_ID" val="diagram20231561_1*n_h_h_i*1_2_3_1"/>
  <p:tag name="KSO_WM_TEMPLATE_CATEGORY" val="diagram"/>
  <p:tag name="KSO_WM_TEMPLATE_INDEX" val="20231561"/>
  <p:tag name="KSO_WM_UNIT_LAYERLEVEL" val="1_1_1_1"/>
  <p:tag name="KSO_WM_TAG_VERSION" val="3.0"/>
  <p:tag name="KSO_WM_DIAGRAM_GROUP_CODE" val="n1-1"/>
  <p:tag name="KSO_WM_DIAGRAM_VERSION" val="3"/>
  <p:tag name="KSO_WM_DIAGRAM_COLOR_TRICK" val="4"/>
  <p:tag name="KSO_WM_DIAGRAM_COLOR_TEXT_CAN_REMOVE" val="n"/>
  <p:tag name="KSO_WM_DIAGRAM_MAX_ITEMCNT" val="5"/>
  <p:tag name="KSO_WM_DIAGRAM_MIN_ITEMCNT" val="5"/>
  <p:tag name="KSO_WM_DIAGRAM_VIRTUALLY_FRAME" val="{&quot;height&quot;:417.95001220703125,&quot;left&quot;:-64.86066929133858,&quot;top&quot;:98.13416712483085,&quot;width&quot;:838.0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7,&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PRESET_TEXT" val="03"/>
  <p:tag name="KSO_WM_UNIT_TEXT_FILL_FORE_SCHEMECOLOR_INDEX" val="1"/>
  <p:tag name="KSO_WM_UNIT_TEXT_FILL_TYPE" val="1"/>
  <p:tag name="KSO_WM_DIAGRAM_USE_COLOR_VALUE" val="{&quot;color_scheme&quot;:1,&quot;color_type&quot;:1,&quot;theme_color_indexes&quot;:[5,6,5,6,5,6]}"/>
</p:tagLst>
</file>

<file path=ppt/tags/tag411.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n_h_h_f"/>
  <p:tag name="KSO_WM_UNIT_INDEX" val="1_2_3_1"/>
  <p:tag name="KSO_WM_UNIT_ID" val="diagram20231561_1*n_h_h_f*1_2_3_1"/>
  <p:tag name="KSO_WM_TEMPLATE_CATEGORY" val="diagram"/>
  <p:tag name="KSO_WM_TEMPLATE_INDEX" val="20231561"/>
  <p:tag name="KSO_WM_UNIT_LAYERLEVEL" val="1_1_1_1"/>
  <p:tag name="KSO_WM_TAG_VERSION" val="3.0"/>
  <p:tag name="KSO_WM_DIAGRAM_GROUP_CODE" val="n1-1"/>
  <p:tag name="KSO_WM_DIAGRAM_VERSION" val="3"/>
  <p:tag name="KSO_WM_DIAGRAM_COLOR_TRICK" val="4"/>
  <p:tag name="KSO_WM_DIAGRAM_COLOR_TEXT_CAN_REMOVE" val="n"/>
  <p:tag name="KSO_WM_DIAGRAM_MAX_ITEMCNT" val="5"/>
  <p:tag name="KSO_WM_DIAGRAM_MIN_ITEMCNT" val="5"/>
  <p:tag name="KSO_WM_DIAGRAM_VIRTUALLY_FRAME" val="{&quot;height&quot;:417.95001220703125,&quot;left&quot;:-64.86066929133858,&quot;top&quot;:98.13416712483085,&quot;width&quot;:838.0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PRESET_TEXT" val="单击此处输入你的智能图形项正文"/>
  <p:tag name="KSO_WM_UNIT_TEXT_FILL_FORE_SCHEMECOLOR_INDEX" val="1"/>
  <p:tag name="KSO_WM_UNIT_TEXT_FILL_TYPE" val="1"/>
  <p:tag name="KSO_WM_DIAGRAM_USE_COLOR_VALUE" val="{&quot;color_scheme&quot;:1,&quot;color_type&quot;:1,&quot;theme_color_indexes&quot;:[5,6,5,6,5,6]}"/>
</p:tagLst>
</file>

<file path=ppt/tags/tag4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d"/>
  <p:tag name="KSO_WM_UNIT_TYPE" val="n_h_h_i"/>
  <p:tag name="KSO_WM_UNIT_INDEX" val="1_2_5_1"/>
  <p:tag name="KSO_WM_UNIT_ID" val="diagram20231561_1*n_h_h_i*1_2_5_1"/>
  <p:tag name="KSO_WM_TEMPLATE_CATEGORY" val="diagram"/>
  <p:tag name="KSO_WM_TEMPLATE_INDEX" val="20231561"/>
  <p:tag name="KSO_WM_UNIT_LAYERLEVEL" val="1_1_1_1"/>
  <p:tag name="KSO_WM_TAG_VERSION" val="3.0"/>
  <p:tag name="KSO_WM_DIAGRAM_GROUP_CODE" val="n1-1"/>
  <p:tag name="KSO_WM_DIAGRAM_VERSION" val="3"/>
  <p:tag name="KSO_WM_DIAGRAM_COLOR_TRICK" val="4"/>
  <p:tag name="KSO_WM_DIAGRAM_COLOR_TEXT_CAN_REMOVE" val="n"/>
  <p:tag name="KSO_WM_DIAGRAM_MAX_ITEMCNT" val="5"/>
  <p:tag name="KSO_WM_DIAGRAM_MIN_ITEMCNT" val="5"/>
  <p:tag name="KSO_WM_DIAGRAM_VIRTUALLY_FRAME" val="{&quot;height&quot;:417.95001220703125,&quot;left&quot;:-64.86066929133858,&quot;top&quot;:98.13416712483085,&quot;width&quot;:838.0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0,&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PRESET_TEXT" val="05"/>
  <p:tag name="KSO_WM_UNIT_TEXT_FILL_FORE_SCHEMECOLOR_INDEX" val="1"/>
  <p:tag name="KSO_WM_UNIT_TEXT_FILL_TYPE" val="1"/>
  <p:tag name="KSO_WM_DIAGRAM_USE_COLOR_VALUE" val="{&quot;color_scheme&quot;:1,&quot;color_type&quot;:1,&quot;theme_color_indexes&quot;:[5,6,5,6,5,6]}"/>
</p:tagLst>
</file>

<file path=ppt/tags/tag413.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n_h_h_f"/>
  <p:tag name="KSO_WM_UNIT_INDEX" val="1_2_5_1"/>
  <p:tag name="KSO_WM_UNIT_ID" val="diagram20231561_1*n_h_h_f*1_2_5_1"/>
  <p:tag name="KSO_WM_TEMPLATE_CATEGORY" val="diagram"/>
  <p:tag name="KSO_WM_TEMPLATE_INDEX" val="20231561"/>
  <p:tag name="KSO_WM_UNIT_LAYERLEVEL" val="1_1_1_1"/>
  <p:tag name="KSO_WM_TAG_VERSION" val="3.0"/>
  <p:tag name="KSO_WM_DIAGRAM_GROUP_CODE" val="n1-1"/>
  <p:tag name="KSO_WM_DIAGRAM_VERSION" val="3"/>
  <p:tag name="KSO_WM_DIAGRAM_COLOR_TRICK" val="4"/>
  <p:tag name="KSO_WM_DIAGRAM_COLOR_TEXT_CAN_REMOVE" val="n"/>
  <p:tag name="KSO_WM_DIAGRAM_MAX_ITEMCNT" val="5"/>
  <p:tag name="KSO_WM_DIAGRAM_MIN_ITEMCNT" val="5"/>
  <p:tag name="KSO_WM_DIAGRAM_VIRTUALLY_FRAME" val="{&quot;height&quot;:417.95001220703125,&quot;left&quot;:-64.86066929133858,&quot;top&quot;:98.13416712483085,&quot;width&quot;:838.0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PRESET_TEXT" val="单击此处输入你的智能图形项正文"/>
  <p:tag name="KSO_WM_UNIT_TEXT_FILL_FORE_SCHEMECOLOR_INDEX" val="1"/>
  <p:tag name="KSO_WM_UNIT_TEXT_FILL_TYPE" val="1"/>
  <p:tag name="KSO_WM_DIAGRAM_USE_COLOR_VALUE" val="{&quot;color_scheme&quot;:1,&quot;color_type&quot;:1,&quot;theme_color_indexes&quot;:[5,6,5,6,5,6]}"/>
</p:tagLst>
</file>

<file path=ppt/tags/tag4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d"/>
  <p:tag name="KSO_WM_UNIT_TYPE" val="n_h_h_i"/>
  <p:tag name="KSO_WM_UNIT_INDEX" val="1_2_4_1"/>
  <p:tag name="KSO_WM_UNIT_ID" val="diagram20231561_1*n_h_h_i*1_2_4_1"/>
  <p:tag name="KSO_WM_TEMPLATE_CATEGORY" val="diagram"/>
  <p:tag name="KSO_WM_TEMPLATE_INDEX" val="20231561"/>
  <p:tag name="KSO_WM_UNIT_LAYERLEVEL" val="1_1_1_1"/>
  <p:tag name="KSO_WM_TAG_VERSION" val="3.0"/>
  <p:tag name="KSO_WM_DIAGRAM_GROUP_CODE" val="n1-1"/>
  <p:tag name="KSO_WM_DIAGRAM_VERSION" val="3"/>
  <p:tag name="KSO_WM_DIAGRAM_COLOR_TRICK" val="4"/>
  <p:tag name="KSO_WM_DIAGRAM_COLOR_TEXT_CAN_REMOVE" val="n"/>
  <p:tag name="KSO_WM_DIAGRAM_MAX_ITEMCNT" val="5"/>
  <p:tag name="KSO_WM_DIAGRAM_MIN_ITEMCNT" val="5"/>
  <p:tag name="KSO_WM_DIAGRAM_VIRTUALLY_FRAME" val="{&quot;height&quot;:417.95001220703125,&quot;left&quot;:-64.86066929133858,&quot;top&quot;:98.13416712483085,&quot;width&quot;:838.0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8,&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PRESET_TEXT" val="04"/>
  <p:tag name="KSO_WM_UNIT_TEXT_FILL_FORE_SCHEMECOLOR_INDEX" val="1"/>
  <p:tag name="KSO_WM_UNIT_TEXT_FILL_TYPE" val="1"/>
  <p:tag name="KSO_WM_DIAGRAM_USE_COLOR_VALUE" val="{&quot;color_scheme&quot;:1,&quot;color_type&quot;:1,&quot;theme_color_indexes&quot;:[5,6,5,6,5,6]}"/>
</p:tagLst>
</file>

<file path=ppt/tags/tag415.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n_h_h_f"/>
  <p:tag name="KSO_WM_UNIT_INDEX" val="1_2_4_1"/>
  <p:tag name="KSO_WM_UNIT_ID" val="diagram20231561_1*n_h_h_f*1_2_4_1"/>
  <p:tag name="KSO_WM_TEMPLATE_CATEGORY" val="diagram"/>
  <p:tag name="KSO_WM_TEMPLATE_INDEX" val="20231561"/>
  <p:tag name="KSO_WM_UNIT_LAYERLEVEL" val="1_1_1_1"/>
  <p:tag name="KSO_WM_TAG_VERSION" val="3.0"/>
  <p:tag name="KSO_WM_DIAGRAM_GROUP_CODE" val="n1-1"/>
  <p:tag name="KSO_WM_DIAGRAM_VERSION" val="3"/>
  <p:tag name="KSO_WM_DIAGRAM_COLOR_TRICK" val="4"/>
  <p:tag name="KSO_WM_DIAGRAM_COLOR_TEXT_CAN_REMOVE" val="n"/>
  <p:tag name="KSO_WM_DIAGRAM_MAX_ITEMCNT" val="5"/>
  <p:tag name="KSO_WM_DIAGRAM_MIN_ITEMCNT" val="5"/>
  <p:tag name="KSO_WM_DIAGRAM_VIRTUALLY_FRAME" val="{&quot;height&quot;:417.95001220703125,&quot;left&quot;:-64.86066929133858,&quot;top&quot;:98.13416712483085,&quot;width&quot;:838.0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PRESET_TEXT" val="单击此处输入你的智能图形项正文"/>
  <p:tag name="KSO_WM_UNIT_TEXT_FILL_FORE_SCHEMECOLOR_INDEX" val="1"/>
  <p:tag name="KSO_WM_UNIT_TEXT_FILL_TYPE" val="1"/>
  <p:tag name="KSO_WM_DIAGRAM_USE_COLOR_VALUE" val="{&quot;color_scheme&quot;:1,&quot;color_type&quot;:1,&quot;theme_color_indexes&quot;:[5,6,5,6,5,6]}"/>
</p:tagLst>
</file>

<file path=ppt/tags/tag4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n_h_a"/>
  <p:tag name="KSO_WM_UNIT_INDEX" val="1_1_1"/>
  <p:tag name="KSO_WM_UNIT_ID" val="diagram20231561_1*n_h_a*1_1_1"/>
  <p:tag name="KSO_WM_TEMPLATE_CATEGORY" val="diagram"/>
  <p:tag name="KSO_WM_TEMPLATE_INDEX" val="20231561"/>
  <p:tag name="KSO_WM_UNIT_LAYERLEVEL" val="1_1_1"/>
  <p:tag name="KSO_WM_TAG_VERSION" val="3.0"/>
  <p:tag name="KSO_WM_UNIT_NOCLEAR" val="0"/>
  <p:tag name="KSO_WM_UNIT_ISCONTENTSTITLE" val="0"/>
  <p:tag name="KSO_WM_UNIT_ISNUMDGMTITLE" val="0"/>
  <p:tag name="KSO_WM_DIAGRAM_GROUP_CODE" val="n1-1"/>
  <p:tag name="KSO_WM_DIAGRAM_VERSION" val="3"/>
  <p:tag name="KSO_WM_DIAGRAM_COLOR_TRICK" val="4"/>
  <p:tag name="KSO_WM_DIAGRAM_COLOR_TEXT_CAN_REMOVE" val="n"/>
  <p:tag name="KSO_WM_UNIT_VALUE" val="10"/>
  <p:tag name="KSO_WM_DIAGRAM_MAX_ITEMCNT" val="5"/>
  <p:tag name="KSO_WM_DIAGRAM_MIN_ITEMCNT" val="5"/>
  <p:tag name="KSO_WM_DIAGRAM_VIRTUALLY_FRAME" val="{&quot;height&quot;:417.95001220703125,&quot;left&quot;:-64.86066929133858,&quot;top&quot;:98.13416712483085,&quot;width&quot;:838.0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PRESET_TEXT" val="单击添加标题"/>
  <p:tag name="KSO_WM_UNIT_TEXT_FILL_FORE_SCHEMECOLOR_INDEX" val="1"/>
  <p:tag name="KSO_WM_UNIT_TEXT_FILL_TYPE" val="1"/>
  <p:tag name="KSO_WM_DIAGRAM_USE_COLOR_VALUE" val="{&quot;color_scheme&quot;:1,&quot;color_type&quot;:1,&quot;theme_color_indexes&quot;:[5,6,5,6,5,6]}"/>
</p:tagLst>
</file>

<file path=ppt/tags/tag417.xml><?xml version="1.0" encoding="utf-8"?>
<p:tagLst xmlns:p="http://schemas.openxmlformats.org/presentationml/2006/main">
  <p:tag name="KSO_WM_DIAGRAM_VERSION" val="3"/>
  <p:tag name="KSO_WM_DIAGRAM_COLOR_TRICK" val="4"/>
  <p:tag name="KSO_WM_DIAGRAM_COLOR_TEXT_CAN_REMOVE" val="n"/>
  <p:tag name="KSO_WM_UNIT_VALUE" val="87*93"/>
  <p:tag name="KSO_WM_UNIT_HIGHLIGHT" val="0"/>
  <p:tag name="KSO_WM_UNIT_COMPATIBLE" val="0"/>
  <p:tag name="KSO_WM_UNIT_DIAGRAM_ISNUMVISUAL" val="0"/>
  <p:tag name="KSO_WM_UNIT_DIAGRAM_ISREFERUNIT" val="0"/>
  <p:tag name="KSO_WM_DIAGRAM_GROUP_CODE" val="n1-1"/>
  <p:tag name="KSO_WM_UNIT_TYPE" val="n_h_h_x"/>
  <p:tag name="KSO_WM_UNIT_INDEX" val="1_2_3_1"/>
  <p:tag name="KSO_WM_UNIT_ID" val="diagram20231561_1*n_h_h_x*1_2_3_1"/>
  <p:tag name="KSO_WM_TEMPLATE_CATEGORY" val="diagram"/>
  <p:tag name="KSO_WM_TEMPLATE_INDEX" val="20231561"/>
  <p:tag name="KSO_WM_UNIT_LAYERLEVEL" val="1_1_1_1"/>
  <p:tag name="KSO_WM_TAG_VERSION" val="3.0"/>
  <p:tag name="KSO_WM_BEAUTIFY_FLAG" val="#wm#"/>
  <p:tag name="KSO_WM_DIAGRAM_MAX_ITEMCNT" val="5"/>
  <p:tag name="KSO_WM_DIAGRAM_MIN_ITEMCNT" val="5"/>
  <p:tag name="KSO_WM_DIAGRAM_VIRTUALLY_FRAME" val="{&quot;height&quot;:417.95001220703125,&quot;left&quot;:-64.86066929133858,&quot;top&quot;:98.13416712483085,&quot;width&quot;:838.05}"/>
  <p:tag name="KSO_WM_DIAGRAM_COLOR_MATCH_VALUE" val="{&quot;shape&quot;:{&quot;fill&quot;:{&quot;solid&quot;:{&quot;brightness&quot;:0,&quot;colorType&quot;:2,&quot;rgb&quot;:&quot;#ffffff&quot;,&quot;transparency&quot;:0},&quot;type&quot;:1},&quot;glow&quot;:{&quot;colorType&quot;:0},&quot;line&quot;:{&quot;type&quot;:0},&quot;shadow&quot;:{&quot;brightness&quot;:-0.25,&quot;colorType&quot;:1,&quot;foreColorIndex&quot;:7,&quot;transparency&quot;:0.75},&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418.xml><?xml version="1.0" encoding="utf-8"?>
<p:tagLst xmlns:p="http://schemas.openxmlformats.org/presentationml/2006/main">
  <p:tag name="KSO_WM_DIAGRAM_VERSION" val="3"/>
  <p:tag name="KSO_WM_DIAGRAM_COLOR_TRICK" val="4"/>
  <p:tag name="KSO_WM_DIAGRAM_COLOR_TEXT_CAN_REMOVE" val="n"/>
  <p:tag name="KSO_WM_UNIT_VALUE" val="93*93"/>
  <p:tag name="KSO_WM_UNIT_HIGHLIGHT" val="0"/>
  <p:tag name="KSO_WM_UNIT_COMPATIBLE" val="0"/>
  <p:tag name="KSO_WM_UNIT_DIAGRAM_ISNUMVISUAL" val="0"/>
  <p:tag name="KSO_WM_UNIT_DIAGRAM_ISREFERUNIT" val="0"/>
  <p:tag name="KSO_WM_DIAGRAM_GROUP_CODE" val="n1-1"/>
  <p:tag name="KSO_WM_UNIT_TYPE" val="n_h_h_x"/>
  <p:tag name="KSO_WM_UNIT_INDEX" val="1_2_2_1"/>
  <p:tag name="KSO_WM_UNIT_ID" val="diagram20231561_1*n_h_h_x*1_2_2_1"/>
  <p:tag name="KSO_WM_TEMPLATE_CATEGORY" val="diagram"/>
  <p:tag name="KSO_WM_TEMPLATE_INDEX" val="20231561"/>
  <p:tag name="KSO_WM_UNIT_LAYERLEVEL" val="1_1_1_1"/>
  <p:tag name="KSO_WM_TAG_VERSION" val="3.0"/>
  <p:tag name="KSO_WM_BEAUTIFY_FLAG" val="#wm#"/>
  <p:tag name="KSO_WM_DIAGRAM_MAX_ITEMCNT" val="5"/>
  <p:tag name="KSO_WM_DIAGRAM_MIN_ITEMCNT" val="5"/>
  <p:tag name="KSO_WM_DIAGRAM_VIRTUALLY_FRAME" val="{&quot;height&quot;:417.95001220703125,&quot;left&quot;:-64.86066929133858,&quot;top&quot;:98.13416712483085,&quot;width&quot;:838.05}"/>
  <p:tag name="KSO_WM_DIAGRAM_COLOR_MATCH_VALUE" val="{&quot;shape&quot;:{&quot;fill&quot;:{&quot;solid&quot;:{&quot;brightness&quot;:0,&quot;colorType&quot;:2,&quot;rgb&quot;:&quot;#ffffff&quot;,&quot;transparency&quot;:0},&quot;type&quot;:1},&quot;glow&quot;:{&quot;colorType&quot;:0},&quot;line&quot;:{&quot;type&quot;:0},&quot;shadow&quot;:{&quot;brightness&quot;:-0.25,&quot;colorType&quot;:1,&quot;foreColorIndex&quot;:6,&quot;transparency&quot;:0.75},&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419.xml><?xml version="1.0" encoding="utf-8"?>
<p:tagLst xmlns:p="http://schemas.openxmlformats.org/presentationml/2006/main">
  <p:tag name="KSO_WM_DIAGRAM_VERSION" val="3"/>
  <p:tag name="KSO_WM_DIAGRAM_COLOR_TRICK" val="4"/>
  <p:tag name="KSO_WM_DIAGRAM_COLOR_TEXT_CAN_REMOVE" val="n"/>
  <p:tag name="KSO_WM_UNIT_VALUE" val="93*93"/>
  <p:tag name="KSO_WM_UNIT_HIGHLIGHT" val="0"/>
  <p:tag name="KSO_WM_UNIT_COMPATIBLE" val="0"/>
  <p:tag name="KSO_WM_UNIT_DIAGRAM_ISNUMVISUAL" val="0"/>
  <p:tag name="KSO_WM_UNIT_DIAGRAM_ISREFERUNIT" val="0"/>
  <p:tag name="KSO_WM_DIAGRAM_GROUP_CODE" val="n1-1"/>
  <p:tag name="KSO_WM_UNIT_TYPE" val="n_h_h_x"/>
  <p:tag name="KSO_WM_UNIT_INDEX" val="1_2_5_1"/>
  <p:tag name="KSO_WM_UNIT_ID" val="diagram20231561_1*n_h_h_x*1_2_5_1"/>
  <p:tag name="KSO_WM_TEMPLATE_CATEGORY" val="diagram"/>
  <p:tag name="KSO_WM_TEMPLATE_INDEX" val="20231561"/>
  <p:tag name="KSO_WM_UNIT_LAYERLEVEL" val="1_1_1_1"/>
  <p:tag name="KSO_WM_TAG_VERSION" val="3.0"/>
  <p:tag name="KSO_WM_BEAUTIFY_FLAG" val="#wm#"/>
  <p:tag name="KSO_WM_DIAGRAM_MAX_ITEMCNT" val="5"/>
  <p:tag name="KSO_WM_DIAGRAM_MIN_ITEMCNT" val="5"/>
  <p:tag name="KSO_WM_DIAGRAM_VIRTUALLY_FRAME" val="{&quot;height&quot;:417.95001220703125,&quot;left&quot;:-64.86066929133858,&quot;top&quot;:98.13416712483085,&quot;width&quot;:838.05}"/>
  <p:tag name="KSO_WM_DIAGRAM_COLOR_MATCH_VALUE" val="{&quot;shape&quot;:{&quot;fill&quot;:{&quot;solid&quot;:{&quot;brightness&quot;:0,&quot;colorType&quot;:2,&quot;rgb&quot;:&quot;#ffffff&quot;,&quot;transparency&quot;:0},&quot;type&quot;:1},&quot;glow&quot;:{&quot;colorType&quot;:0},&quot;line&quot;:{&quot;type&quot;:0},&quot;shadow&quot;:{&quot;brightness&quot;:-0.25,&quot;colorType&quot;:1,&quot;foreColorIndex&quot;:10,&quot;transparency&quot;:0.75},&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561_1*n_h_i*1_1_2"/>
  <p:tag name="KSO_WM_TEMPLATE_CATEGORY" val="diagram"/>
  <p:tag name="KSO_WM_TEMPLATE_INDEX" val="20231561"/>
  <p:tag name="KSO_WM_UNIT_LAYERLEVEL" val="1_1_1"/>
  <p:tag name="KSO_WM_TAG_VERSION" val="3.0"/>
  <p:tag name="KSO_WM_UNIT_TYPE" val="n_h_i"/>
  <p:tag name="KSO_WM_UNIT_INDEX" val="1_1_2"/>
  <p:tag name="KSO_WM_DIAGRAM_GROUP_CODE" val="n1-1"/>
  <p:tag name="KSO_WM_DIAGRAM_VERSION" val="3"/>
  <p:tag name="KSO_WM_DIAGRAM_COLOR_TRICK" val="4"/>
  <p:tag name="KSO_WM_DIAGRAM_COLOR_TEXT_CAN_REMOVE" val="n"/>
  <p:tag name="KSO_WM_DIAGRAM_MAX_ITEMCNT" val="5"/>
  <p:tag name="KSO_WM_DIAGRAM_MIN_ITEMCNT" val="5"/>
  <p:tag name="KSO_WM_DIAGRAM_VIRTUALLY_FRAME" val="{&quot;height&quot;:362.20001220703125,&quot;left&quot;:-71.71066929133858,&quot;top&quot;:149.63416712483087,&quot;width&quot;:779.75}"/>
  <p:tag name="KSO_WM_DIAGRAM_COLOR_MATCH_VALUE" val="{&quot;shape&quot;:{&quot;fill&quot;:{&quot;type&quot;:0},&quot;glow&quot;:{&quot;colorType&quot;:0},&quot;line&quot;:{&quot;solidLine&quot;:{&quot;brightness&quot;:0.6000000238418579,&quot;colorType&quot;:1,&quot;foreColorIndex&quot;:13,&quot;transparency&quot;:0.800000011920929},&quot;type&quot;:1},&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LINE_FORE_SCHEMECOLOR_INDEX" val="13"/>
  <p:tag name="KSO_WM_DIAGRAM_USE_COLOR_VALUE" val="{&quot;color_scheme&quot;:1,&quot;color_type&quot;:1,&quot;theme_color_indexes&quot;:[5,6,5,6,5,6]}"/>
</p:tagLst>
</file>

<file path=ppt/tags/tag420.xml><?xml version="1.0" encoding="utf-8"?>
<p:tagLst xmlns:p="http://schemas.openxmlformats.org/presentationml/2006/main">
  <p:tag name="KSO_WM_DIAGRAM_VERSION" val="3"/>
  <p:tag name="KSO_WM_DIAGRAM_COLOR_TRICK" val="4"/>
  <p:tag name="KSO_WM_DIAGRAM_COLOR_TEXT_CAN_REMOVE" val="n"/>
  <p:tag name="KSO_WM_UNIT_VALUE" val="87*93"/>
  <p:tag name="KSO_WM_UNIT_HIGHLIGHT" val="0"/>
  <p:tag name="KSO_WM_UNIT_COMPATIBLE" val="0"/>
  <p:tag name="KSO_WM_UNIT_DIAGRAM_ISNUMVISUAL" val="0"/>
  <p:tag name="KSO_WM_UNIT_DIAGRAM_ISREFERUNIT" val="0"/>
  <p:tag name="KSO_WM_DIAGRAM_GROUP_CODE" val="n1-1"/>
  <p:tag name="KSO_WM_UNIT_TYPE" val="n_h_h_x"/>
  <p:tag name="KSO_WM_UNIT_INDEX" val="1_2_4_1"/>
  <p:tag name="KSO_WM_UNIT_ID" val="diagram20231561_1*n_h_h_x*1_2_4_1"/>
  <p:tag name="KSO_WM_TEMPLATE_CATEGORY" val="diagram"/>
  <p:tag name="KSO_WM_TEMPLATE_INDEX" val="20231561"/>
  <p:tag name="KSO_WM_UNIT_LAYERLEVEL" val="1_1_1_1"/>
  <p:tag name="KSO_WM_TAG_VERSION" val="3.0"/>
  <p:tag name="KSO_WM_BEAUTIFY_FLAG" val="#wm#"/>
  <p:tag name="KSO_WM_DIAGRAM_MAX_ITEMCNT" val="5"/>
  <p:tag name="KSO_WM_DIAGRAM_MIN_ITEMCNT" val="5"/>
  <p:tag name="KSO_WM_DIAGRAM_VIRTUALLY_FRAME" val="{&quot;height&quot;:417.95001220703125,&quot;left&quot;:-64.86066929133858,&quot;top&quot;:98.13416712483085,&quot;width&quot;:838.05}"/>
  <p:tag name="KSO_WM_DIAGRAM_COLOR_MATCH_VALUE" val="{&quot;shape&quot;:{&quot;fill&quot;:{&quot;solid&quot;:{&quot;brightness&quot;:0,&quot;colorType&quot;:2,&quot;rgb&quot;:&quot;#ffffff&quot;,&quot;transparency&quot;:0},&quot;type&quot;:1},&quot;glow&quot;:{&quot;colorType&quot;:0},&quot;line&quot;:{&quot;type&quot;:0},&quot;shadow&quot;:{&quot;brightness&quot;:-0.25,&quot;colorType&quot;:1,&quot;foreColorIndex&quot;:8,&quot;transparency&quot;:0.75},&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421.xml><?xml version="1.0" encoding="utf-8"?>
<p:tagLst xmlns:p="http://schemas.openxmlformats.org/presentationml/2006/main">
  <p:tag name="KSO_WM_DIAGRAM_VERSION" val="3"/>
  <p:tag name="KSO_WM_DIAGRAM_COLOR_TRICK" val="4"/>
  <p:tag name="KSO_WM_DIAGRAM_COLOR_TEXT_CAN_REMOVE" val="n"/>
  <p:tag name="KSO_WM_UNIT_VALUE" val="93*93"/>
  <p:tag name="KSO_WM_UNIT_HIGHLIGHT" val="0"/>
  <p:tag name="KSO_WM_UNIT_COMPATIBLE" val="0"/>
  <p:tag name="KSO_WM_UNIT_DIAGRAM_ISNUMVISUAL" val="0"/>
  <p:tag name="KSO_WM_UNIT_DIAGRAM_ISREFERUNIT" val="0"/>
  <p:tag name="KSO_WM_DIAGRAM_GROUP_CODE" val="n1-1"/>
  <p:tag name="KSO_WM_UNIT_TYPE" val="n_h_h_x"/>
  <p:tag name="KSO_WM_UNIT_INDEX" val="1_2_1_1"/>
  <p:tag name="KSO_WM_UNIT_ID" val="diagram20231561_1*n_h_h_x*1_2_1_1"/>
  <p:tag name="KSO_WM_TEMPLATE_CATEGORY" val="diagram"/>
  <p:tag name="KSO_WM_TEMPLATE_INDEX" val="20231561"/>
  <p:tag name="KSO_WM_UNIT_LAYERLEVEL" val="1_1_1_1"/>
  <p:tag name="KSO_WM_TAG_VERSION" val="3.0"/>
  <p:tag name="KSO_WM_BEAUTIFY_FLAG" val="#wm#"/>
  <p:tag name="KSO_WM_DIAGRAM_MAX_ITEMCNT" val="5"/>
  <p:tag name="KSO_WM_DIAGRAM_MIN_ITEMCNT" val="5"/>
  <p:tag name="KSO_WM_DIAGRAM_VIRTUALLY_FRAME" val="{&quot;height&quot;:417.95001220703125,&quot;left&quot;:-64.86066929133858,&quot;top&quot;:98.13416712483085,&quot;width&quot;:838.05}"/>
  <p:tag name="KSO_WM_DIAGRAM_COLOR_MATCH_VALUE" val="{&quot;shape&quot;:{&quot;fill&quot;:{&quot;solid&quot;:{&quot;brightness&quot;:0,&quot;colorType&quot;:2,&quot;rgb&quot;:&quot;#ffffff&quot;,&quot;transparency&quot;:0},&quot;type&quot;:1},&quot;glow&quot;:{&quot;colorType&quot;:0},&quot;line&quot;:{&quot;type&quot;:0},&quot;shadow&quot;:{&quot;brightness&quot;:-0.25,&quot;colorType&quot;:1,&quot;foreColorIndex&quot;:5,&quot;transparency&quot;:0.75},&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422.xml><?xml version="1.0" encoding="utf-8"?>
<p:tagLst xmlns:p="http://schemas.openxmlformats.org/presentationml/2006/main">
  <p:tag name="RESOURCE_RECORD_KEY" val="{&quot;70&quot;:[3322475,3326194,3318857,3318575]}"/>
</p:tagLst>
</file>

<file path=ppt/tags/tag423.xml><?xml version="1.0" encoding="utf-8"?>
<p:tagLst xmlns:p="http://schemas.openxmlformats.org/presentationml/2006/main">
  <p:tag name="KSO_WM_BEAUTIFY_FLAG" val=""/>
</p:tagLst>
</file>

<file path=ppt/tags/tag424.xml><?xml version="1.0" encoding="utf-8"?>
<p:tagLst xmlns:p="http://schemas.openxmlformats.org/presentationml/2006/main">
  <p:tag name="RESOURCE_RECORD_KEY" val="{&quot;70&quot;:[3322475,3326194,3318857,3318575]}"/>
</p:tagLst>
</file>

<file path=ppt/tags/tag425.xml><?xml version="1.0" encoding="utf-8"?>
<p:tagLst xmlns:p="http://schemas.openxmlformats.org/presentationml/2006/main">
  <p:tag name="KSO_WM_BEAUTIFY_FLAG" val=""/>
</p:tagLst>
</file>

<file path=ppt/tags/tag426.xml><?xml version="1.0" encoding="utf-8"?>
<p:tagLst xmlns:p="http://schemas.openxmlformats.org/presentationml/2006/main">
  <p:tag name="RESOURCE_RECORD_KEY" val="{&quot;70&quot;:[3322475,3326194,3318857,3318575]}"/>
</p:tagLst>
</file>

<file path=ppt/tags/tag427.xml><?xml version="1.0" encoding="utf-8"?>
<p:tagLst xmlns:p="http://schemas.openxmlformats.org/presentationml/2006/main">
  <p:tag name="KSO_WM_BEAUTIFY_FLAG" val=""/>
</p:tagLst>
</file>

<file path=ppt/tags/tag428.xml><?xml version="1.0" encoding="utf-8"?>
<p:tagLst xmlns:p="http://schemas.openxmlformats.org/presentationml/2006/main">
  <p:tag name="RESOURCE_RECORD_KEY" val="{&quot;70&quot;:[3322475,3326194,3318857,3318575]}"/>
</p:tagLst>
</file>

<file path=ppt/tags/tag429.xml><?xml version="1.0" encoding="utf-8"?>
<p:tagLst xmlns:p="http://schemas.openxmlformats.org/presentationml/2006/main">
  <p:tag name="KSO_WM_BEAUTIFY_FLAG" val=""/>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561_1*n_h_i*1_1_1"/>
  <p:tag name="KSO_WM_TEMPLATE_CATEGORY" val="diagram"/>
  <p:tag name="KSO_WM_TEMPLATE_INDEX" val="20231561"/>
  <p:tag name="KSO_WM_UNIT_LAYERLEVEL" val="1_1_1"/>
  <p:tag name="KSO_WM_TAG_VERSION" val="3.0"/>
  <p:tag name="KSO_WM_UNIT_TYPE" val="n_h_i"/>
  <p:tag name="KSO_WM_UNIT_INDEX" val="1_1_1"/>
  <p:tag name="KSO_WM_DIAGRAM_GROUP_CODE" val="n1-1"/>
  <p:tag name="KSO_WM_DIAGRAM_VERSION" val="3"/>
  <p:tag name="KSO_WM_DIAGRAM_COLOR_TRICK" val="4"/>
  <p:tag name="KSO_WM_DIAGRAM_COLOR_TEXT_CAN_REMOVE" val="n"/>
  <p:tag name="KSO_WM_DIAGRAM_MAX_ITEMCNT" val="5"/>
  <p:tag name="KSO_WM_DIAGRAM_MIN_ITEMCNT" val="5"/>
  <p:tag name="KSO_WM_DIAGRAM_VIRTUALLY_FRAME" val="{&quot;height&quot;:362.20001220703125,&quot;left&quot;:-71.71066929133858,&quot;top&quot;:149.63416712483087,&quot;width&quot;:779.75}"/>
  <p:tag name="KSO_WM_DIAGRAM_COLOR_MATCH_VALUE" val="{&quot;shape&quot;:{&quot;fill&quot;:{&quot;type&quot;:0},&quot;glow&quot;:{&quot;colorType&quot;:0},&quot;line&quot;:{&quot;solidLine&quot;:{&quot;brightness&quot;:0,&quot;colorType&quot;:2,&quot;rgb&quot;:&quot;#ffffff&quot;,&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DIAGRAM_USE_COLOR_VALUE" val="{&quot;color_scheme&quot;:1,&quot;color_type&quot;:1,&quot;theme_color_indexes&quot;:[5,6,5,6,5,6]}"/>
</p:tagLst>
</file>

<file path=ppt/tags/tag430.xml><?xml version="1.0" encoding="utf-8"?>
<p:tagLst xmlns:p="http://schemas.openxmlformats.org/presentationml/2006/main">
  <p:tag name="RESOURCE_RECORD_KEY" val="{&quot;70&quot;:[3322475,3326194,3318857,3318575]}"/>
</p:tagLst>
</file>

<file path=ppt/tags/tag431.xml><?xml version="1.0" encoding="utf-8"?>
<p:tagLst xmlns:p="http://schemas.openxmlformats.org/presentationml/2006/main">
  <p:tag name="KSO_WM_BEAUTIFY_FLAG" val=""/>
</p:tagLst>
</file>

<file path=ppt/tags/tag432.xml><?xml version="1.0" encoding="utf-8"?>
<p:tagLst xmlns:p="http://schemas.openxmlformats.org/presentationml/2006/main">
  <p:tag name="RESOURCE_RECORD_KEY" val="{&quot;70&quot;:[3322475,3326194,3318857,3318575]}"/>
</p:tagLst>
</file>

<file path=ppt/tags/tag433.xml><?xml version="1.0" encoding="utf-8"?>
<p:tagLst xmlns:p="http://schemas.openxmlformats.org/presentationml/2006/main">
  <p:tag name="commondata" val="eyJoZGlkIjoiM2RkZjA5YjllNzBhNmRhN2E5MzJkMDlkNGVkMWNiODMifQ=="/>
  <p:tag name="resource_record_key" val="{&quot;70&quot;:[3312532,3314314,3312588,3314281,3322207,3323799,3323399,3314290,3314294,3314199,3314197,3312355,3314283,3312357,3320039,3314368,3326987,3323864,3322233,3318867,3327338,3327958,3312134,3327334,3325092,3331432,3314649,3322475,3326194,3322406,3328090,3314316,3312345,3314382,3321556,3328106,3326127,3327346,3331579,3331398,3312479,3315795,3324564,3312431,3318857,3318575],&quot;71&quot;:[76235680038]}"/>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d"/>
  <p:tag name="KSO_WM_UNIT_TYPE" val="n_h_h_i"/>
  <p:tag name="KSO_WM_UNIT_INDEX" val="1_2_2_1"/>
  <p:tag name="KSO_WM_UNIT_ID" val="diagram20231561_1*n_h_h_i*1_2_2_1"/>
  <p:tag name="KSO_WM_TEMPLATE_CATEGORY" val="diagram"/>
  <p:tag name="KSO_WM_TEMPLATE_INDEX" val="20231561"/>
  <p:tag name="KSO_WM_UNIT_LAYERLEVEL" val="1_1_1_1"/>
  <p:tag name="KSO_WM_TAG_VERSION" val="3.0"/>
  <p:tag name="KSO_WM_DIAGRAM_GROUP_CODE" val="n1-1"/>
  <p:tag name="KSO_WM_DIAGRAM_VERSION" val="3"/>
  <p:tag name="KSO_WM_DIAGRAM_COLOR_TRICK" val="4"/>
  <p:tag name="KSO_WM_DIAGRAM_COLOR_TEXT_CAN_REMOVE" val="n"/>
  <p:tag name="KSO_WM_DIAGRAM_MAX_ITEMCNT" val="5"/>
  <p:tag name="KSO_WM_DIAGRAM_MIN_ITEMCNT" val="5"/>
  <p:tag name="KSO_WM_DIAGRAM_VIRTUALLY_FRAME" val="{&quot;height&quot;:362.20001220703125,&quot;left&quot;:-71.71066929133858,&quot;top&quot;:149.63416712483087,&quot;width&quot;:779.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6,&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PRESET_TEXT" val="02"/>
  <p:tag name="KSO_WM_UNIT_TEXT_FILL_FORE_SCHEMECOLOR_INDEX" val="1"/>
  <p:tag name="KSO_WM_UNIT_TEXT_FILL_TYPE" val="1"/>
  <p:tag name="KSO_WM_DIAGRAM_USE_COLOR_VALUE" val="{&quot;color_scheme&quot;:1,&quot;color_type&quot;:1,&quot;theme_color_indexes&quot;:[5,6,5,6,5,6]}"/>
</p:tagLst>
</file>

<file path=ppt/tags/tag45.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n_h_h_f"/>
  <p:tag name="KSO_WM_UNIT_INDEX" val="1_2_2_1"/>
  <p:tag name="KSO_WM_UNIT_ID" val="diagram20231561_1*n_h_h_f*1_2_2_1"/>
  <p:tag name="KSO_WM_TEMPLATE_CATEGORY" val="diagram"/>
  <p:tag name="KSO_WM_TEMPLATE_INDEX" val="20231561"/>
  <p:tag name="KSO_WM_UNIT_LAYERLEVEL" val="1_1_1_1"/>
  <p:tag name="KSO_WM_TAG_VERSION" val="3.0"/>
  <p:tag name="KSO_WM_DIAGRAM_GROUP_CODE" val="n1-1"/>
  <p:tag name="KSO_WM_DIAGRAM_VERSION" val="3"/>
  <p:tag name="KSO_WM_DIAGRAM_COLOR_TRICK" val="4"/>
  <p:tag name="KSO_WM_DIAGRAM_COLOR_TEXT_CAN_REMOVE" val="n"/>
  <p:tag name="KSO_WM_DIAGRAM_MAX_ITEMCNT" val="5"/>
  <p:tag name="KSO_WM_DIAGRAM_MIN_ITEMCNT" val="5"/>
  <p:tag name="KSO_WM_DIAGRAM_VIRTUALLY_FRAME" val="{&quot;height&quot;:362.20001220703125,&quot;left&quot;:-71.71066929133858,&quot;top&quot;:149.63416712483087,&quot;width&quot;:779.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PRESET_TEXT" val="单击此处输入你的智能图形项正文"/>
  <p:tag name="KSO_WM_UNIT_TEXT_FILL_FORE_SCHEMECOLOR_INDEX" val="1"/>
  <p:tag name="KSO_WM_UNIT_TEXT_FILL_TYPE" val="1"/>
  <p:tag name="KSO_WM_DIAGRAM_USE_COLOR_VALUE" val="{&quot;color_scheme&quot;:1,&quot;color_type&quot;:1,&quot;theme_color_indexes&quot;:[5,6,5,6,5,6]}"/>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d"/>
  <p:tag name="KSO_WM_UNIT_TYPE" val="n_h_h_i"/>
  <p:tag name="KSO_WM_UNIT_INDEX" val="1_2_3_1"/>
  <p:tag name="KSO_WM_UNIT_ID" val="diagram20231561_1*n_h_h_i*1_2_3_1"/>
  <p:tag name="KSO_WM_TEMPLATE_CATEGORY" val="diagram"/>
  <p:tag name="KSO_WM_TEMPLATE_INDEX" val="20231561"/>
  <p:tag name="KSO_WM_UNIT_LAYERLEVEL" val="1_1_1_1"/>
  <p:tag name="KSO_WM_TAG_VERSION" val="3.0"/>
  <p:tag name="KSO_WM_DIAGRAM_GROUP_CODE" val="n1-1"/>
  <p:tag name="KSO_WM_DIAGRAM_VERSION" val="3"/>
  <p:tag name="KSO_WM_DIAGRAM_COLOR_TRICK" val="4"/>
  <p:tag name="KSO_WM_DIAGRAM_COLOR_TEXT_CAN_REMOVE" val="n"/>
  <p:tag name="KSO_WM_DIAGRAM_MAX_ITEMCNT" val="5"/>
  <p:tag name="KSO_WM_DIAGRAM_MIN_ITEMCNT" val="5"/>
  <p:tag name="KSO_WM_DIAGRAM_VIRTUALLY_FRAME" val="{&quot;height&quot;:362.20001220703125,&quot;left&quot;:-71.71066929133858,&quot;top&quot;:149.63416712483087,&quot;width&quot;:779.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7,&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PRESET_TEXT" val="03"/>
  <p:tag name="KSO_WM_UNIT_TEXT_FILL_FORE_SCHEMECOLOR_INDEX" val="1"/>
  <p:tag name="KSO_WM_UNIT_TEXT_FILL_TYPE" val="1"/>
  <p:tag name="KSO_WM_DIAGRAM_USE_COLOR_VALUE" val="{&quot;color_scheme&quot;:1,&quot;color_type&quot;:1,&quot;theme_color_indexes&quot;:[5,6,5,6,5,6]}"/>
</p:tagLst>
</file>

<file path=ppt/tags/tag47.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n_h_h_f"/>
  <p:tag name="KSO_WM_UNIT_INDEX" val="1_2_3_1"/>
  <p:tag name="KSO_WM_UNIT_ID" val="diagram20231561_1*n_h_h_f*1_2_3_1"/>
  <p:tag name="KSO_WM_TEMPLATE_CATEGORY" val="diagram"/>
  <p:tag name="KSO_WM_TEMPLATE_INDEX" val="20231561"/>
  <p:tag name="KSO_WM_UNIT_LAYERLEVEL" val="1_1_1_1"/>
  <p:tag name="KSO_WM_TAG_VERSION" val="3.0"/>
  <p:tag name="KSO_WM_DIAGRAM_GROUP_CODE" val="n1-1"/>
  <p:tag name="KSO_WM_DIAGRAM_VERSION" val="3"/>
  <p:tag name="KSO_WM_DIAGRAM_COLOR_TRICK" val="4"/>
  <p:tag name="KSO_WM_DIAGRAM_COLOR_TEXT_CAN_REMOVE" val="n"/>
  <p:tag name="KSO_WM_DIAGRAM_MAX_ITEMCNT" val="5"/>
  <p:tag name="KSO_WM_DIAGRAM_MIN_ITEMCNT" val="5"/>
  <p:tag name="KSO_WM_DIAGRAM_VIRTUALLY_FRAME" val="{&quot;height&quot;:362.20001220703125,&quot;left&quot;:-71.71066929133858,&quot;top&quot;:149.63416712483087,&quot;width&quot;:779.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PRESET_TEXT" val="单击此处输入你的智能图形项正文"/>
  <p:tag name="KSO_WM_UNIT_TEXT_FILL_FORE_SCHEMECOLOR_INDEX" val="1"/>
  <p:tag name="KSO_WM_UNIT_TEXT_FILL_TYPE" val="1"/>
  <p:tag name="KSO_WM_DIAGRAM_USE_COLOR_VALUE" val="{&quot;color_scheme&quot;:1,&quot;color_type&quot;:1,&quot;theme_color_indexes&quot;:[5,6,5,6,5,6]}"/>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d"/>
  <p:tag name="KSO_WM_UNIT_TYPE" val="n_h_h_i"/>
  <p:tag name="KSO_WM_UNIT_INDEX" val="1_2_5_1"/>
  <p:tag name="KSO_WM_UNIT_ID" val="diagram20231561_1*n_h_h_i*1_2_5_1"/>
  <p:tag name="KSO_WM_TEMPLATE_CATEGORY" val="diagram"/>
  <p:tag name="KSO_WM_TEMPLATE_INDEX" val="20231561"/>
  <p:tag name="KSO_WM_UNIT_LAYERLEVEL" val="1_1_1_1"/>
  <p:tag name="KSO_WM_TAG_VERSION" val="3.0"/>
  <p:tag name="KSO_WM_DIAGRAM_GROUP_CODE" val="n1-1"/>
  <p:tag name="KSO_WM_DIAGRAM_VERSION" val="3"/>
  <p:tag name="KSO_WM_DIAGRAM_COLOR_TRICK" val="4"/>
  <p:tag name="KSO_WM_DIAGRAM_COLOR_TEXT_CAN_REMOVE" val="n"/>
  <p:tag name="KSO_WM_DIAGRAM_MAX_ITEMCNT" val="5"/>
  <p:tag name="KSO_WM_DIAGRAM_MIN_ITEMCNT" val="5"/>
  <p:tag name="KSO_WM_DIAGRAM_VIRTUALLY_FRAME" val="{&quot;height&quot;:362.20001220703125,&quot;left&quot;:-71.71066929133858,&quot;top&quot;:149.63416712483087,&quot;width&quot;:779.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0,&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PRESET_TEXT" val="05"/>
  <p:tag name="KSO_WM_UNIT_TEXT_FILL_FORE_SCHEMECOLOR_INDEX" val="1"/>
  <p:tag name="KSO_WM_UNIT_TEXT_FILL_TYPE" val="1"/>
  <p:tag name="KSO_WM_DIAGRAM_USE_COLOR_VALUE" val="{&quot;color_scheme&quot;:1,&quot;color_type&quot;:1,&quot;theme_color_indexes&quot;:[5,6,5,6,5,6]}"/>
</p:tagLst>
</file>

<file path=ppt/tags/tag49.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n_h_h_f"/>
  <p:tag name="KSO_WM_UNIT_INDEX" val="1_2_5_1"/>
  <p:tag name="KSO_WM_UNIT_ID" val="diagram20231561_1*n_h_h_f*1_2_5_1"/>
  <p:tag name="KSO_WM_TEMPLATE_CATEGORY" val="diagram"/>
  <p:tag name="KSO_WM_TEMPLATE_INDEX" val="20231561"/>
  <p:tag name="KSO_WM_UNIT_LAYERLEVEL" val="1_1_1_1"/>
  <p:tag name="KSO_WM_TAG_VERSION" val="3.0"/>
  <p:tag name="KSO_WM_DIAGRAM_GROUP_CODE" val="n1-1"/>
  <p:tag name="KSO_WM_DIAGRAM_VERSION" val="3"/>
  <p:tag name="KSO_WM_DIAGRAM_COLOR_TRICK" val="4"/>
  <p:tag name="KSO_WM_DIAGRAM_COLOR_TEXT_CAN_REMOVE" val="n"/>
  <p:tag name="KSO_WM_DIAGRAM_MAX_ITEMCNT" val="5"/>
  <p:tag name="KSO_WM_DIAGRAM_MIN_ITEMCNT" val="5"/>
  <p:tag name="KSO_WM_DIAGRAM_VIRTUALLY_FRAME" val="{&quot;height&quot;:362.20001220703125,&quot;left&quot;:-71.71066929133858,&quot;top&quot;:149.63416712483087,&quot;width&quot;:779.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PRESET_TEXT" val="单击此处输入你的智能图形项正文"/>
  <p:tag name="KSO_WM_UNIT_TEXT_FILL_FORE_SCHEMECOLOR_INDEX" val="1"/>
  <p:tag name="KSO_WM_UNIT_TEXT_FILL_TYPE" val="1"/>
  <p:tag name="KSO_WM_DIAGRAM_USE_COLOR_VALUE" val="{&quot;color_scheme&quot;:1,&quot;color_type&quot;:1,&quot;theme_color_indexes&quot;:[5,6,5,6,5,6]}"/>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d"/>
  <p:tag name="KSO_WM_UNIT_TYPE" val="n_h_h_i"/>
  <p:tag name="KSO_WM_UNIT_INDEX" val="1_2_4_1"/>
  <p:tag name="KSO_WM_UNIT_ID" val="diagram20231561_1*n_h_h_i*1_2_4_1"/>
  <p:tag name="KSO_WM_TEMPLATE_CATEGORY" val="diagram"/>
  <p:tag name="KSO_WM_TEMPLATE_INDEX" val="20231561"/>
  <p:tag name="KSO_WM_UNIT_LAYERLEVEL" val="1_1_1_1"/>
  <p:tag name="KSO_WM_TAG_VERSION" val="3.0"/>
  <p:tag name="KSO_WM_DIAGRAM_GROUP_CODE" val="n1-1"/>
  <p:tag name="KSO_WM_DIAGRAM_VERSION" val="3"/>
  <p:tag name="KSO_WM_DIAGRAM_COLOR_TRICK" val="4"/>
  <p:tag name="KSO_WM_DIAGRAM_COLOR_TEXT_CAN_REMOVE" val="n"/>
  <p:tag name="KSO_WM_DIAGRAM_MAX_ITEMCNT" val="5"/>
  <p:tag name="KSO_WM_DIAGRAM_MIN_ITEMCNT" val="5"/>
  <p:tag name="KSO_WM_DIAGRAM_VIRTUALLY_FRAME" val="{&quot;height&quot;:362.20001220703125,&quot;left&quot;:-71.71066929133858,&quot;top&quot;:149.63416712483087,&quot;width&quot;:779.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8,&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PRESET_TEXT" val="04"/>
  <p:tag name="KSO_WM_UNIT_TEXT_FILL_FORE_SCHEMECOLOR_INDEX" val="1"/>
  <p:tag name="KSO_WM_UNIT_TEXT_FILL_TYPE" val="1"/>
  <p:tag name="KSO_WM_DIAGRAM_USE_COLOR_VALUE" val="{&quot;color_scheme&quot;:1,&quot;color_type&quot;:1,&quot;theme_color_indexes&quot;:[5,6,5,6,5,6]}"/>
</p:tagLst>
</file>

<file path=ppt/tags/tag51.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n_h_h_f"/>
  <p:tag name="KSO_WM_UNIT_INDEX" val="1_2_4_1"/>
  <p:tag name="KSO_WM_UNIT_ID" val="diagram20231561_1*n_h_h_f*1_2_4_1"/>
  <p:tag name="KSO_WM_TEMPLATE_CATEGORY" val="diagram"/>
  <p:tag name="KSO_WM_TEMPLATE_INDEX" val="20231561"/>
  <p:tag name="KSO_WM_UNIT_LAYERLEVEL" val="1_1_1_1"/>
  <p:tag name="KSO_WM_TAG_VERSION" val="3.0"/>
  <p:tag name="KSO_WM_DIAGRAM_GROUP_CODE" val="n1-1"/>
  <p:tag name="KSO_WM_DIAGRAM_VERSION" val="3"/>
  <p:tag name="KSO_WM_DIAGRAM_COLOR_TRICK" val="4"/>
  <p:tag name="KSO_WM_DIAGRAM_COLOR_TEXT_CAN_REMOVE" val="n"/>
  <p:tag name="KSO_WM_DIAGRAM_MAX_ITEMCNT" val="5"/>
  <p:tag name="KSO_WM_DIAGRAM_MIN_ITEMCNT" val="5"/>
  <p:tag name="KSO_WM_DIAGRAM_VIRTUALLY_FRAME" val="{&quot;height&quot;:362.20001220703125,&quot;left&quot;:-71.71066929133858,&quot;top&quot;:149.63416712483087,&quot;width&quot;:779.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PRESET_TEXT" val="单击此处输入你的智能图形项正文"/>
  <p:tag name="KSO_WM_UNIT_TEXT_FILL_FORE_SCHEMECOLOR_INDEX" val="1"/>
  <p:tag name="KSO_WM_UNIT_TEXT_FILL_TYPE" val="1"/>
  <p:tag name="KSO_WM_DIAGRAM_USE_COLOR_VALUE" val="{&quot;color_scheme&quot;:1,&quot;color_type&quot;:1,&quot;theme_color_indexes&quot;:[5,6,5,6,5,6]}"/>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n_h_a"/>
  <p:tag name="KSO_WM_UNIT_INDEX" val="1_1_1"/>
  <p:tag name="KSO_WM_UNIT_ID" val="diagram20231561_1*n_h_a*1_1_1"/>
  <p:tag name="KSO_WM_TEMPLATE_CATEGORY" val="diagram"/>
  <p:tag name="KSO_WM_TEMPLATE_INDEX" val="20231561"/>
  <p:tag name="KSO_WM_UNIT_LAYERLEVEL" val="1_1_1"/>
  <p:tag name="KSO_WM_TAG_VERSION" val="3.0"/>
  <p:tag name="KSO_WM_UNIT_NOCLEAR" val="0"/>
  <p:tag name="KSO_WM_UNIT_ISCONTENTSTITLE" val="0"/>
  <p:tag name="KSO_WM_UNIT_ISNUMDGMTITLE" val="0"/>
  <p:tag name="KSO_WM_DIAGRAM_GROUP_CODE" val="n1-1"/>
  <p:tag name="KSO_WM_DIAGRAM_VERSION" val="3"/>
  <p:tag name="KSO_WM_DIAGRAM_COLOR_TRICK" val="4"/>
  <p:tag name="KSO_WM_DIAGRAM_COLOR_TEXT_CAN_REMOVE" val="n"/>
  <p:tag name="KSO_WM_UNIT_VALUE" val="10"/>
  <p:tag name="KSO_WM_DIAGRAM_MAX_ITEMCNT" val="5"/>
  <p:tag name="KSO_WM_DIAGRAM_MIN_ITEMCNT" val="5"/>
  <p:tag name="KSO_WM_DIAGRAM_VIRTUALLY_FRAME" val="{&quot;height&quot;:362.20001220703125,&quot;left&quot;:-71.71066929133858,&quot;top&quot;:149.63416712483087,&quot;width&quot;:779.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PRESET_TEXT" val="单击添加标题"/>
  <p:tag name="KSO_WM_UNIT_TEXT_FILL_FORE_SCHEMECOLOR_INDEX" val="1"/>
  <p:tag name="KSO_WM_UNIT_TEXT_FILL_TYPE" val="1"/>
  <p:tag name="KSO_WM_DIAGRAM_USE_COLOR_VALUE" val="{&quot;color_scheme&quot;:1,&quot;color_type&quot;:1,&quot;theme_color_indexes&quot;:[5,6,5,6,5,6]}"/>
</p:tagLst>
</file>

<file path=ppt/tags/tag53.xml><?xml version="1.0" encoding="utf-8"?>
<p:tagLst xmlns:p="http://schemas.openxmlformats.org/presentationml/2006/main">
  <p:tag name="KSO_WM_DIAGRAM_VERSION" val="3"/>
  <p:tag name="KSO_WM_DIAGRAM_COLOR_TRICK" val="4"/>
  <p:tag name="KSO_WM_DIAGRAM_COLOR_TEXT_CAN_REMOVE" val="n"/>
  <p:tag name="KSO_WM_UNIT_VALUE" val="87*93"/>
  <p:tag name="KSO_WM_UNIT_HIGHLIGHT" val="0"/>
  <p:tag name="KSO_WM_UNIT_COMPATIBLE" val="0"/>
  <p:tag name="KSO_WM_UNIT_DIAGRAM_ISNUMVISUAL" val="0"/>
  <p:tag name="KSO_WM_UNIT_DIAGRAM_ISREFERUNIT" val="0"/>
  <p:tag name="KSO_WM_DIAGRAM_GROUP_CODE" val="n1-1"/>
  <p:tag name="KSO_WM_UNIT_TYPE" val="n_h_h_x"/>
  <p:tag name="KSO_WM_UNIT_INDEX" val="1_2_3_1"/>
  <p:tag name="KSO_WM_UNIT_ID" val="diagram20231561_1*n_h_h_x*1_2_3_1"/>
  <p:tag name="KSO_WM_TEMPLATE_CATEGORY" val="diagram"/>
  <p:tag name="KSO_WM_TEMPLATE_INDEX" val="20231561"/>
  <p:tag name="KSO_WM_UNIT_LAYERLEVEL" val="1_1_1_1"/>
  <p:tag name="KSO_WM_TAG_VERSION" val="3.0"/>
  <p:tag name="KSO_WM_BEAUTIFY_FLAG" val="#wm#"/>
  <p:tag name="KSO_WM_DIAGRAM_MAX_ITEMCNT" val="5"/>
  <p:tag name="KSO_WM_DIAGRAM_MIN_ITEMCNT" val="5"/>
  <p:tag name="KSO_WM_DIAGRAM_VIRTUALLY_FRAME" val="{&quot;height&quot;:362.20001220703125,&quot;left&quot;:-71.71066929133858,&quot;top&quot;:149.63416712483087,&quot;width&quot;:779.75}"/>
  <p:tag name="KSO_WM_DIAGRAM_COLOR_MATCH_VALUE" val="{&quot;shape&quot;:{&quot;fill&quot;:{&quot;solid&quot;:{&quot;brightness&quot;:0,&quot;colorType&quot;:2,&quot;rgb&quot;:&quot;#ffffff&quot;,&quot;transparency&quot;:0},&quot;type&quot;:1},&quot;glow&quot;:{&quot;colorType&quot;:0},&quot;line&quot;:{&quot;type&quot;:0},&quot;shadow&quot;:{&quot;brightness&quot;:-0.25,&quot;colorType&quot;:1,&quot;foreColorIndex&quot;:7,&quot;transparency&quot;:0.75},&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54.xml><?xml version="1.0" encoding="utf-8"?>
<p:tagLst xmlns:p="http://schemas.openxmlformats.org/presentationml/2006/main">
  <p:tag name="KSO_WM_DIAGRAM_VERSION" val="3"/>
  <p:tag name="KSO_WM_DIAGRAM_COLOR_TRICK" val="4"/>
  <p:tag name="KSO_WM_DIAGRAM_COLOR_TEXT_CAN_REMOVE" val="n"/>
  <p:tag name="KSO_WM_UNIT_VALUE" val="93*93"/>
  <p:tag name="KSO_WM_UNIT_HIGHLIGHT" val="0"/>
  <p:tag name="KSO_WM_UNIT_COMPATIBLE" val="0"/>
  <p:tag name="KSO_WM_UNIT_DIAGRAM_ISNUMVISUAL" val="0"/>
  <p:tag name="KSO_WM_UNIT_DIAGRAM_ISREFERUNIT" val="0"/>
  <p:tag name="KSO_WM_DIAGRAM_GROUP_CODE" val="n1-1"/>
  <p:tag name="KSO_WM_UNIT_TYPE" val="n_h_h_x"/>
  <p:tag name="KSO_WM_UNIT_INDEX" val="1_2_2_1"/>
  <p:tag name="KSO_WM_UNIT_ID" val="diagram20231561_1*n_h_h_x*1_2_2_1"/>
  <p:tag name="KSO_WM_TEMPLATE_CATEGORY" val="diagram"/>
  <p:tag name="KSO_WM_TEMPLATE_INDEX" val="20231561"/>
  <p:tag name="KSO_WM_UNIT_LAYERLEVEL" val="1_1_1_1"/>
  <p:tag name="KSO_WM_TAG_VERSION" val="3.0"/>
  <p:tag name="KSO_WM_BEAUTIFY_FLAG" val="#wm#"/>
  <p:tag name="KSO_WM_DIAGRAM_MAX_ITEMCNT" val="5"/>
  <p:tag name="KSO_WM_DIAGRAM_MIN_ITEMCNT" val="5"/>
  <p:tag name="KSO_WM_DIAGRAM_VIRTUALLY_FRAME" val="{&quot;height&quot;:362.20001220703125,&quot;left&quot;:-71.71066929133858,&quot;top&quot;:149.63416712483087,&quot;width&quot;:779.75}"/>
  <p:tag name="KSO_WM_DIAGRAM_COLOR_MATCH_VALUE" val="{&quot;shape&quot;:{&quot;fill&quot;:{&quot;solid&quot;:{&quot;brightness&quot;:0,&quot;colorType&quot;:2,&quot;rgb&quot;:&quot;#ffffff&quot;,&quot;transparency&quot;:0},&quot;type&quot;:1},&quot;glow&quot;:{&quot;colorType&quot;:0},&quot;line&quot;:{&quot;type&quot;:0},&quot;shadow&quot;:{&quot;brightness&quot;:-0.25,&quot;colorType&quot;:1,&quot;foreColorIndex&quot;:6,&quot;transparency&quot;:0.75},&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55.xml><?xml version="1.0" encoding="utf-8"?>
<p:tagLst xmlns:p="http://schemas.openxmlformats.org/presentationml/2006/main">
  <p:tag name="KSO_WM_DIAGRAM_VERSION" val="3"/>
  <p:tag name="KSO_WM_DIAGRAM_COLOR_TRICK" val="4"/>
  <p:tag name="KSO_WM_DIAGRAM_COLOR_TEXT_CAN_REMOVE" val="n"/>
  <p:tag name="KSO_WM_UNIT_VALUE" val="93*93"/>
  <p:tag name="KSO_WM_UNIT_HIGHLIGHT" val="0"/>
  <p:tag name="KSO_WM_UNIT_COMPATIBLE" val="0"/>
  <p:tag name="KSO_WM_UNIT_DIAGRAM_ISNUMVISUAL" val="0"/>
  <p:tag name="KSO_WM_UNIT_DIAGRAM_ISREFERUNIT" val="0"/>
  <p:tag name="KSO_WM_DIAGRAM_GROUP_CODE" val="n1-1"/>
  <p:tag name="KSO_WM_UNIT_TYPE" val="n_h_h_x"/>
  <p:tag name="KSO_WM_UNIT_INDEX" val="1_2_5_1"/>
  <p:tag name="KSO_WM_UNIT_ID" val="diagram20231561_1*n_h_h_x*1_2_5_1"/>
  <p:tag name="KSO_WM_TEMPLATE_CATEGORY" val="diagram"/>
  <p:tag name="KSO_WM_TEMPLATE_INDEX" val="20231561"/>
  <p:tag name="KSO_WM_UNIT_LAYERLEVEL" val="1_1_1_1"/>
  <p:tag name="KSO_WM_TAG_VERSION" val="3.0"/>
  <p:tag name="KSO_WM_BEAUTIFY_FLAG" val="#wm#"/>
  <p:tag name="KSO_WM_DIAGRAM_MAX_ITEMCNT" val="5"/>
  <p:tag name="KSO_WM_DIAGRAM_MIN_ITEMCNT" val="5"/>
  <p:tag name="KSO_WM_DIAGRAM_VIRTUALLY_FRAME" val="{&quot;height&quot;:362.20001220703125,&quot;left&quot;:-71.71066929133858,&quot;top&quot;:149.63416712483087,&quot;width&quot;:779.75}"/>
  <p:tag name="KSO_WM_DIAGRAM_COLOR_MATCH_VALUE" val="{&quot;shape&quot;:{&quot;fill&quot;:{&quot;solid&quot;:{&quot;brightness&quot;:0,&quot;colorType&quot;:2,&quot;rgb&quot;:&quot;#ffffff&quot;,&quot;transparency&quot;:0},&quot;type&quot;:1},&quot;glow&quot;:{&quot;colorType&quot;:0},&quot;line&quot;:{&quot;type&quot;:0},&quot;shadow&quot;:{&quot;brightness&quot;:-0.25,&quot;colorType&quot;:1,&quot;foreColorIndex&quot;:10,&quot;transparency&quot;:0.75},&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56.xml><?xml version="1.0" encoding="utf-8"?>
<p:tagLst xmlns:p="http://schemas.openxmlformats.org/presentationml/2006/main">
  <p:tag name="KSO_WM_DIAGRAM_VERSION" val="3"/>
  <p:tag name="KSO_WM_DIAGRAM_COLOR_TRICK" val="4"/>
  <p:tag name="KSO_WM_DIAGRAM_COLOR_TEXT_CAN_REMOVE" val="n"/>
  <p:tag name="KSO_WM_UNIT_VALUE" val="87*93"/>
  <p:tag name="KSO_WM_UNIT_HIGHLIGHT" val="0"/>
  <p:tag name="KSO_WM_UNIT_COMPATIBLE" val="0"/>
  <p:tag name="KSO_WM_UNIT_DIAGRAM_ISNUMVISUAL" val="0"/>
  <p:tag name="KSO_WM_UNIT_DIAGRAM_ISREFERUNIT" val="0"/>
  <p:tag name="KSO_WM_DIAGRAM_GROUP_CODE" val="n1-1"/>
  <p:tag name="KSO_WM_UNIT_TYPE" val="n_h_h_x"/>
  <p:tag name="KSO_WM_UNIT_INDEX" val="1_2_4_1"/>
  <p:tag name="KSO_WM_UNIT_ID" val="diagram20231561_1*n_h_h_x*1_2_4_1"/>
  <p:tag name="KSO_WM_TEMPLATE_CATEGORY" val="diagram"/>
  <p:tag name="KSO_WM_TEMPLATE_INDEX" val="20231561"/>
  <p:tag name="KSO_WM_UNIT_LAYERLEVEL" val="1_1_1_1"/>
  <p:tag name="KSO_WM_TAG_VERSION" val="3.0"/>
  <p:tag name="KSO_WM_BEAUTIFY_FLAG" val="#wm#"/>
  <p:tag name="KSO_WM_DIAGRAM_MAX_ITEMCNT" val="5"/>
  <p:tag name="KSO_WM_DIAGRAM_MIN_ITEMCNT" val="5"/>
  <p:tag name="KSO_WM_DIAGRAM_VIRTUALLY_FRAME" val="{&quot;height&quot;:362.20001220703125,&quot;left&quot;:-71.71066929133858,&quot;top&quot;:149.63416712483087,&quot;width&quot;:779.75}"/>
  <p:tag name="KSO_WM_DIAGRAM_COLOR_MATCH_VALUE" val="{&quot;shape&quot;:{&quot;fill&quot;:{&quot;solid&quot;:{&quot;brightness&quot;:0,&quot;colorType&quot;:2,&quot;rgb&quot;:&quot;#ffffff&quot;,&quot;transparency&quot;:0},&quot;type&quot;:1},&quot;glow&quot;:{&quot;colorType&quot;:0},&quot;line&quot;:{&quot;type&quot;:0},&quot;shadow&quot;:{&quot;brightness&quot;:-0.25,&quot;colorType&quot;:1,&quot;foreColorIndex&quot;:8,&quot;transparency&quot;:0.75},&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57.xml><?xml version="1.0" encoding="utf-8"?>
<p:tagLst xmlns:p="http://schemas.openxmlformats.org/presentationml/2006/main">
  <p:tag name="KSO_WM_DIAGRAM_VERSION" val="3"/>
  <p:tag name="KSO_WM_DIAGRAM_COLOR_TRICK" val="4"/>
  <p:tag name="KSO_WM_DIAGRAM_COLOR_TEXT_CAN_REMOVE" val="n"/>
  <p:tag name="KSO_WM_UNIT_VALUE" val="93*93"/>
  <p:tag name="KSO_WM_UNIT_HIGHLIGHT" val="0"/>
  <p:tag name="KSO_WM_UNIT_COMPATIBLE" val="0"/>
  <p:tag name="KSO_WM_UNIT_DIAGRAM_ISNUMVISUAL" val="0"/>
  <p:tag name="KSO_WM_UNIT_DIAGRAM_ISREFERUNIT" val="0"/>
  <p:tag name="KSO_WM_DIAGRAM_GROUP_CODE" val="n1-1"/>
  <p:tag name="KSO_WM_UNIT_TYPE" val="n_h_h_x"/>
  <p:tag name="KSO_WM_UNIT_INDEX" val="1_2_1_1"/>
  <p:tag name="KSO_WM_UNIT_ID" val="diagram20231561_1*n_h_h_x*1_2_1_1"/>
  <p:tag name="KSO_WM_TEMPLATE_CATEGORY" val="diagram"/>
  <p:tag name="KSO_WM_TEMPLATE_INDEX" val="20231561"/>
  <p:tag name="KSO_WM_UNIT_LAYERLEVEL" val="1_1_1_1"/>
  <p:tag name="KSO_WM_TAG_VERSION" val="3.0"/>
  <p:tag name="KSO_WM_BEAUTIFY_FLAG" val="#wm#"/>
  <p:tag name="KSO_WM_DIAGRAM_MAX_ITEMCNT" val="5"/>
  <p:tag name="KSO_WM_DIAGRAM_MIN_ITEMCNT" val="5"/>
  <p:tag name="KSO_WM_DIAGRAM_VIRTUALLY_FRAME" val="{&quot;height&quot;:362.20001220703125,&quot;left&quot;:-71.71066929133858,&quot;top&quot;:149.63416712483087,&quot;width&quot;:779.75}"/>
  <p:tag name="KSO_WM_DIAGRAM_COLOR_MATCH_VALUE" val="{&quot;shape&quot;:{&quot;fill&quot;:{&quot;solid&quot;:{&quot;brightness&quot;:0,&quot;colorType&quot;:2,&quot;rgb&quot;:&quot;#ffffff&quot;,&quot;transparency&quot;:0},&quot;type&quot;:1},&quot;glow&quot;:{&quot;colorType&quot;:0},&quot;line&quot;:{&quot;type&quot;:0},&quot;shadow&quot;:{&quot;brightness&quot;:-0.25,&quot;colorType&quot;:1,&quot;foreColorIndex&quot;:5,&quot;transparency&quot;:0.75},&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58.xml><?xml version="1.0" encoding="utf-8"?>
<p:tagLst xmlns:p="http://schemas.openxmlformats.org/presentationml/2006/main">
  <p:tag name="RESOURCE_RECORD_KEY" val="{&quot;70&quot;:[3324564,3322475,3326987,3318575]}"/>
</p:tagLst>
</file>

<file path=ppt/tags/tag5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TEMPLATE_CATEGORY" val="diagram"/>
  <p:tag name="KSO_WM_TEMPLATE_INDEX" val="20231082"/>
  <p:tag name="KSO_WM_UNIT_LAYERLEVEL" val="1_1_1"/>
  <p:tag name="KSO_WM_TAG_VERSION" val="3.0"/>
  <p:tag name="KSO_WM_DIAGRAM_VERSION" val="3"/>
  <p:tag name="KSO_WM_DIAGRAM_COLOR_TRICK" val="1"/>
  <p:tag name="KSO_WM_DIAGRAM_COLOR_TEXT_CAN_REMOVE" val="n"/>
  <p:tag name="KSO_WM_UNIT_TYPE" val="n_h_i"/>
  <p:tag name="KSO_WM_DIAGRAM_MAX_ITEMCNT" val="6"/>
  <p:tag name="KSO_WM_DIAGRAM_MIN_ITEMCNT" val="2"/>
  <p:tag name="KSO_WM_DIAGRAM_VIRTUALLY_FRAME" val="{&quot;height&quot;:369.20001220703125,&quot;left&quot;:-50.2312931090828,&quot;top&quot;:172.04369468388595,&quot;width&quot;:824.0499877929688}"/>
  <p:tag name="KSO_WM_DIAGRAM_COLOR_MATCH_VALUE" val="{&quot;shape&quot;:{&quot;fill&quot;:{&quot;type&quot;:0},&quot;glow&quot;:{&quot;colorType&quot;:0},&quot;line&quot;:{&quot;gradient&quot;:[{&quot;brightness&quot;:0.6000000238418579,&quot;colorType&quot;:1,&quot;foreColorIndex&quot;:5,&quot;pos&quot;:1,&quot;transparency&quot;:0},{&quot;brightness&quot;:0.4000000059604645,&quot;colorType&quot;:1,&quot;foreColorIndex&quot;:5,&quot;pos&quot;:0,&quot;transparency&quot;:0}],&quot;type&quot;:2},&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ID" val="diagram20231082_3*n_h_i*1_1_7"/>
  <p:tag name="KSO_WM_UNIT_INDEX" val="1_1_7"/>
  <p:tag name="KSO_WM_DIAGRAM_GROUP_CODE" val="n1-1"/>
  <p:tag name="KSO_WM_DIAGRAM_USE_COLOR_VALUE" val="{&quot;color_scheme&quot;:1,&quot;color_type&quot;:1,&quot;theme_color_indexes&quot;:[5,6,5,6,5,6]}"/>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6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TEMPLATE_CATEGORY" val="diagram"/>
  <p:tag name="KSO_WM_TEMPLATE_INDEX" val="20231082"/>
  <p:tag name="KSO_WM_UNIT_LAYERLEVEL" val="1_1_1"/>
  <p:tag name="KSO_WM_TAG_VERSION" val="3.0"/>
  <p:tag name="KSO_WM_DIAGRAM_VERSION" val="3"/>
  <p:tag name="KSO_WM_DIAGRAM_COLOR_TRICK" val="1"/>
  <p:tag name="KSO_WM_DIAGRAM_COLOR_TEXT_CAN_REMOVE" val="n"/>
  <p:tag name="KSO_WM_UNIT_TYPE" val="n_h_i"/>
  <p:tag name="KSO_WM_DIAGRAM_MAX_ITEMCNT" val="6"/>
  <p:tag name="KSO_WM_DIAGRAM_MIN_ITEMCNT" val="2"/>
  <p:tag name="KSO_WM_DIAGRAM_VIRTUALLY_FRAME" val="{&quot;height&quot;:369.20001220703125,&quot;left&quot;:-50.2312931090828,&quot;top&quot;:172.04369468388595,&quot;width&quot;:824.0499877929688}"/>
  <p:tag name="KSO_WM_DIAGRAM_COLOR_MATCH_VALUE" val="{&quot;shape&quot;:{&quot;fill&quot;:{&quot;type&quot;:0},&quot;glow&quot;:{&quot;colorType&quot;:0},&quot;line&quot;:{&quot;gradient&quot;:[{&quot;brightness&quot;:0.800000011920929,&quot;colorType&quot;:1,&quot;foreColorIndex&quot;:5,&quot;pos&quot;:1,&quot;transparency&quot;:0},{&quot;brightness&quot;:0.6000000238418579,&quot;colorType&quot;:1,&quot;foreColorIndex&quot;:5,&quot;pos&quot;:0,&quot;transparency&quot;:0}],&quot;type&quot;:2},&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ID" val="diagram20231082_3*n_h_i*1_1_1"/>
  <p:tag name="KSO_WM_UNIT_INDEX" val="1_1_1"/>
  <p:tag name="KSO_WM_DIAGRAM_GROUP_CODE" val="n1-1"/>
  <p:tag name="KSO_WM_DIAGRAM_USE_COLOR_VALUE" val="{&quot;color_scheme&quot;:1,&quot;color_type&quot;:1,&quot;theme_color_indexes&quot;:[5,6,5,6,5,6]}"/>
</p:tagLst>
</file>

<file path=ppt/tags/tag6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TEMPLATE_CATEGORY" val="diagram"/>
  <p:tag name="KSO_WM_TEMPLATE_INDEX" val="20231082"/>
  <p:tag name="KSO_WM_UNIT_LAYERLEVEL" val="1_1_1"/>
  <p:tag name="KSO_WM_TAG_VERSION" val="3.0"/>
  <p:tag name="KSO_WM_DIAGRAM_VERSION" val="3"/>
  <p:tag name="KSO_WM_DIAGRAM_COLOR_TRICK" val="1"/>
  <p:tag name="KSO_WM_DIAGRAM_COLOR_TEXT_CAN_REMOVE" val="n"/>
  <p:tag name="KSO_WM_UNIT_TYPE" val="n_h_i"/>
  <p:tag name="KSO_WM_DIAGRAM_MAX_ITEMCNT" val="6"/>
  <p:tag name="KSO_WM_DIAGRAM_MIN_ITEMCNT" val="2"/>
  <p:tag name="KSO_WM_DIAGRAM_VIRTUALLY_FRAME" val="{&quot;height&quot;:369.20001220703125,&quot;left&quot;:-50.2312931090828,&quot;top&quot;:172.04369468388595,&quot;width&quot;:824.0499877929688}"/>
  <p:tag name="KSO_WM_DIAGRAM_COLOR_MATCH_VALUE" val="{&quot;shape&quot;:{&quot;fill&quot;:{&quot;gradient&quot;:[{&quot;brightness&quot;:0.4000000059604645,&quot;colorType&quot;:1,&quot;foreColorIndex&quot;:5,&quot;pos&quot;:0,&quot;transparency&quot;:0},{&quot;brightness&quot;:0.4000000059604645,&quot;colorType&quot;:1,&quot;foreColorIndex&quot;:5,&quot;pos&quot;:1,&quot;transparency&quot;:0},{&quot;brightness&quot;:0,&quot;colorType&quot;:1,&quot;foreColorIndex&quot;:5,&quot;pos&quot;:0.46000000834465027,&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ID" val="diagram20231082_3*n_h_i*1_1_9"/>
  <p:tag name="KSO_WM_UNIT_INDEX" val="1_1_9"/>
  <p:tag name="KSO_WM_DIAGRAM_GROUP_CODE" val="n1-1"/>
  <p:tag name="KSO_WM_UNIT_FILL_TYPE" val="3"/>
  <p:tag name="KSO_WM_DIAGRAM_USE_COLOR_VALUE" val="{&quot;color_scheme&quot;:1,&quot;color_type&quot;:1,&quot;theme_color_indexes&quot;:[5,6,5,6,5,6]}"/>
</p:tagLst>
</file>

<file path=ppt/tags/tag6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TEMPLATE_CATEGORY" val="diagram"/>
  <p:tag name="KSO_WM_TEMPLATE_INDEX" val="20231082"/>
  <p:tag name="KSO_WM_UNIT_LAYERLEVEL" val="1_1_1"/>
  <p:tag name="KSO_WM_TAG_VERSION" val="3.0"/>
  <p:tag name="KSO_WM_DIAGRAM_VERSION" val="3"/>
  <p:tag name="KSO_WM_DIAGRAM_COLOR_TRICK" val="1"/>
  <p:tag name="KSO_WM_DIAGRAM_COLOR_TEXT_CAN_REMOVE" val="n"/>
  <p:tag name="KSO_WM_UNIT_TYPE" val="n_h_i"/>
  <p:tag name="KSO_WM_DIAGRAM_MAX_ITEMCNT" val="6"/>
  <p:tag name="KSO_WM_DIAGRAM_MIN_ITEMCNT" val="2"/>
  <p:tag name="KSO_WM_DIAGRAM_VIRTUALLY_FRAME" val="{&quot;height&quot;:369.20001220703125,&quot;left&quot;:-50.2312931090828,&quot;top&quot;:172.04369468388595,&quot;width&quot;:824.0499877929688}"/>
  <p:tag name="KSO_WM_DIAGRAM_COLOR_MATCH_VALUE" val="{&quot;shape&quot;:{&quot;fill&quot;:{&quot;type&quot;:0},&quot;glow&quot;:{&quot;colorType&quot;:0},&quot;line&quot;:{&quot;solidLine&quot;:{&quot;brightness&quot;:0.800000011920929,&quot;colorType&quot;:1,&quot;foreColorIndex&quot;:5,&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ID" val="diagram20231082_3*n_h_i*1_2_1"/>
  <p:tag name="KSO_WM_UNIT_INDEX" val="1_2_1"/>
  <p:tag name="KSO_WM_DIAGRAM_GROUP_CODE" val="n1-1"/>
  <p:tag name="KSO_WM_UNIT_LINE_FORE_SCHEMECOLOR_INDEX" val="5"/>
  <p:tag name="KSO_WM_DIAGRAM_USE_COLOR_VALUE" val="{&quot;color_scheme&quot;:1,&quot;color_type&quot;:1,&quot;theme_color_indexes&quot;:[5,6,5,6,5,6]}"/>
</p:tagLst>
</file>

<file path=ppt/tags/tag6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TEMPLATE_CATEGORY" val="diagram"/>
  <p:tag name="KSO_WM_TEMPLATE_INDEX" val="20231082"/>
  <p:tag name="KSO_WM_UNIT_LAYERLEVEL" val="1_1_1"/>
  <p:tag name="KSO_WM_TAG_VERSION" val="3.0"/>
  <p:tag name="KSO_WM_DIAGRAM_VERSION" val="3"/>
  <p:tag name="KSO_WM_DIAGRAM_COLOR_TRICK" val="1"/>
  <p:tag name="KSO_WM_DIAGRAM_COLOR_TEXT_CAN_REMOVE" val="n"/>
  <p:tag name="KSO_WM_UNIT_TYPE" val="n_h_i"/>
  <p:tag name="KSO_WM_DIAGRAM_MAX_ITEMCNT" val="6"/>
  <p:tag name="KSO_WM_DIAGRAM_MIN_ITEMCNT" val="2"/>
  <p:tag name="KSO_WM_DIAGRAM_VIRTUALLY_FRAME" val="{&quot;height&quot;:369.20001220703125,&quot;left&quot;:-50.2312931090828,&quot;top&quot;:172.04369468388595,&quot;width&quot;:824.0499877929688}"/>
  <p:tag name="KSO_WM_DIAGRAM_COLOR_MATCH_VALUE" val="{&quot;shape&quot;:{&quot;fill&quot;:{&quot;gradient&quot;:[{&quot;brightness&quot;:0.4000000059604645,&quot;colorType&quot;:1,&quot;foreColorIndex&quot;:5,&quot;pos&quot;:0,&quot;transparency&quot;:0},{&quot;brightness&quot;:0,&quot;colorType&quot;:1,&quot;foreColorIndex&quot;:14,&quot;pos&quot;:1,&quot;transparency&quot;:0}],&quot;type&quot;:3},&quot;glow&quot;:{&quot;colorType&quot;:0},&quot;line&quot;:{&quot;gradient&quot;:[{&quot;brightness&quot;:0,&quot;colorType&quot;:1,&quot;foreColorIndex&quot;:14,&quot;pos&quot;:0.5400000214576721,&quot;transparency&quot;:0},{&quot;brightness&quot;:-0.25,&quot;colorType&quot;:1,&quot;foreColorIndex&quot;:5,&quot;pos&quot;:1,&quot;transparency&quot;:0}],&quot;type&quot;:2},&quot;shadow&quot;:{&quot;brightness&quot;:0,&quot;colorType&quot;:1,&quot;foreColorIndex&quot;:5,&quot;transparency&quot;:0.75},&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ID" val="diagram20231082_3*n_h_i*1_1_3"/>
  <p:tag name="KSO_WM_UNIT_INDEX" val="1_1_3"/>
  <p:tag name="KSO_WM_DIAGRAM_GROUP_CODE" val="n1-1"/>
  <p:tag name="KSO_WM_UNIT_FILL_TYPE" val="3"/>
  <p:tag name="KSO_WM_DIAGRAM_USE_COLOR_VALUE" val="{&quot;color_scheme&quot;:1,&quot;color_type&quot;:1,&quot;theme_color_indexes&quot;:[5,6,5,6,5,6]}"/>
</p:tagLst>
</file>

<file path=ppt/tags/tag64.xml><?xml version="1.0" encoding="utf-8"?>
<p:tagLst xmlns:p="http://schemas.openxmlformats.org/presentationml/2006/main">
  <p:tag name="KSO_WM_UNIT_HIGHLIGHT" val="0"/>
  <p:tag name="KSO_WM_UNIT_COMPATIBLE" val="0"/>
  <p:tag name="KSO_WM_UNIT_DIAGRAM_ISNUMVISUAL" val="0"/>
  <p:tag name="KSO_WM_UNIT_DIAGRAM_ISREFERUNIT" val="0"/>
  <p:tag name="KSO_WM_TEMPLATE_CATEGORY" val="diagram"/>
  <p:tag name="KSO_WM_TEMPLATE_INDEX" val="20231082"/>
  <p:tag name="KSO_WM_UNIT_LAYERLEVEL" val="1_1_1_1"/>
  <p:tag name="KSO_WM_TAG_VERSION" val="3.0"/>
  <p:tag name="KSO_WM_BEAUTIFY_FLAG" val="#wm#"/>
  <p:tag name="KSO_WM_DIAGRAM_VERSION" val="3"/>
  <p:tag name="KSO_WM_DIAGRAM_COLOR_TRICK" val="1"/>
  <p:tag name="KSO_WM_DIAGRAM_COLOR_TEXT_CAN_REMOVE" val="n"/>
  <p:tag name="KSO_WM_UNIT_TYPE" val="n_h_h_i"/>
  <p:tag name="KSO_WM_DIAGRAM_MAX_ITEMCNT" val="6"/>
  <p:tag name="KSO_WM_DIAGRAM_MIN_ITEMCNT" val="2"/>
  <p:tag name="KSO_WM_DIAGRAM_VIRTUALLY_FRAME" val="{&quot;height&quot;:369.20001220703125,&quot;left&quot;:-50.2312931090828,&quot;top&quot;:172.04369468388595,&quot;width&quot;:824.0499877929688}"/>
  <p:tag name="KSO_WM_DIAGRAM_COLOR_MATCH_VALUE" val="{&quot;shape&quot;:{&quot;fill&quot;:{&quot;gradient&quot;:[{&quot;brightness&quot;:0,&quot;colorType&quot;:1,&quot;foreColorIndex&quot;:5,&quot;pos&quot;:0,&quot;transparency&quot;:0},{&quot;brightness&quot;:0.20000000298023224,&quot;colorType&quot;:1,&quot;foreColorIndex&quot;:5,&quot;pos&quot;:1,&quot;transparency&quot;:0}],&quot;type&quot;:3},&quot;glow&quot;:{&quot;colorType&quot;:0},&quot;line&quot;:{&quot;solidLine&quot;:{&quot;brightness&quot;:0,&quot;colorType&quot;:1,&quot;foreColorIndex&quot;:14,&quot;transparency&quot;:0},&quot;type&quot;:1},&quot;shadow&quot;:{&quot;brightness&quot;:0,&quot;colorType&quot;:1,&quot;foreColorIndex&quot;:5,&quot;transparency&quot;:0.6000000238418579},&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ID" val="diagram20231082_3*n_h_h_i*1_2_1_1"/>
  <p:tag name="KSO_WM_UNIT_INDEX" val="1_2_1_1"/>
  <p:tag name="KSO_WM_DIAGRAM_GROUP_CODE" val="n1-1"/>
  <p:tag name="KSO_WM_UNIT_FILL_TYPE" val="3"/>
  <p:tag name="KSO_WM_UNIT_LINE_FORE_SCHEMECOLOR_INDEX" val="14"/>
  <p:tag name="KSO_WM_DIAGRAM_USE_COLOR_VALUE" val="{&quot;color_scheme&quot;:1,&quot;color_type&quot;:1,&quot;theme_color_indexes&quot;:[5,6,5,6,5,6]}"/>
</p:tagLst>
</file>

<file path=ppt/tags/tag65.xml><?xml version="1.0" encoding="utf-8"?>
<p:tagLst xmlns:p="http://schemas.openxmlformats.org/presentationml/2006/main">
  <p:tag name="KSO_WM_UNIT_HIGHLIGHT" val="0"/>
  <p:tag name="KSO_WM_UNIT_COMPATIBLE" val="0"/>
  <p:tag name="KSO_WM_UNIT_DIAGRAM_ISNUMVISUAL" val="0"/>
  <p:tag name="KSO_WM_UNIT_DIAGRAM_ISREFERUNIT" val="0"/>
  <p:tag name="KSO_WM_TEMPLATE_CATEGORY" val="diagram"/>
  <p:tag name="KSO_WM_TEMPLATE_INDEX" val="20231082"/>
  <p:tag name="KSO_WM_UNIT_LAYERLEVEL" val="1_1_1_1"/>
  <p:tag name="KSO_WM_TAG_VERSION" val="3.0"/>
  <p:tag name="KSO_WM_BEAUTIFY_FLAG" val="#wm#"/>
  <p:tag name="KSO_WM_DIAGRAM_VERSION" val="3"/>
  <p:tag name="KSO_WM_DIAGRAM_COLOR_TRICK" val="1"/>
  <p:tag name="KSO_WM_DIAGRAM_COLOR_TEXT_CAN_REMOVE" val="n"/>
  <p:tag name="KSO_WM_UNIT_TYPE" val="n_h_h_i"/>
  <p:tag name="KSO_WM_DIAGRAM_MAX_ITEMCNT" val="6"/>
  <p:tag name="KSO_WM_DIAGRAM_MIN_ITEMCNT" val="2"/>
  <p:tag name="KSO_WM_DIAGRAM_VIRTUALLY_FRAME" val="{&quot;height&quot;:369.20001220703125,&quot;left&quot;:-50.2312931090828,&quot;top&quot;:172.04369468388595,&quot;width&quot;:824.0499877929688}"/>
  <p:tag name="KSO_WM_DIAGRAM_COLOR_MATCH_VALUE" val="{&quot;shape&quot;:{&quot;fill&quot;:{&quot;gradient&quot;:[{&quot;brightness&quot;:0,&quot;colorType&quot;:1,&quot;foreColorIndex&quot;:5,&quot;pos&quot;:0,&quot;transparency&quot;:0},{&quot;brightness&quot;:0.20000000298023224,&quot;colorType&quot;:1,&quot;foreColorIndex&quot;:5,&quot;pos&quot;:1,&quot;transparency&quot;:0}],&quot;type&quot;:3},&quot;glow&quot;:{&quot;colorType&quot;:0},&quot;line&quot;:{&quot;solidLine&quot;:{&quot;brightness&quot;:0,&quot;colorType&quot;:1,&quot;foreColorIndex&quot;:14,&quot;transparency&quot;:0},&quot;type&quot;:1},&quot;shadow&quot;:{&quot;brightness&quot;:0,&quot;colorType&quot;:1,&quot;foreColorIndex&quot;:5,&quot;transparency&quot;:0.6000000238418579},&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ID" val="diagram20231082_3*n_h_h_i*1_2_2_1"/>
  <p:tag name="KSO_WM_UNIT_INDEX" val="1_2_2_1"/>
  <p:tag name="KSO_WM_DIAGRAM_GROUP_CODE" val="n1-1"/>
  <p:tag name="KSO_WM_UNIT_FILL_TYPE" val="3"/>
  <p:tag name="KSO_WM_UNIT_LINE_FORE_SCHEMECOLOR_INDEX" val="14"/>
  <p:tag name="KSO_WM_DIAGRAM_USE_COLOR_VALUE" val="{&quot;color_scheme&quot;:1,&quot;color_type&quot;:1,&quot;theme_color_indexes&quot;:[5,6,5,6,5,6]}"/>
</p:tagLst>
</file>

<file path=ppt/tags/tag66.xml><?xml version="1.0" encoding="utf-8"?>
<p:tagLst xmlns:p="http://schemas.openxmlformats.org/presentationml/2006/main">
  <p:tag name="KSO_WM_UNIT_HIGHLIGHT" val="0"/>
  <p:tag name="KSO_WM_UNIT_COMPATIBLE" val="0"/>
  <p:tag name="KSO_WM_UNIT_DIAGRAM_ISNUMVISUAL" val="0"/>
  <p:tag name="KSO_WM_UNIT_DIAGRAM_ISREFERUNIT" val="0"/>
  <p:tag name="KSO_WM_TEMPLATE_CATEGORY" val="diagram"/>
  <p:tag name="KSO_WM_TEMPLATE_INDEX" val="20231082"/>
  <p:tag name="KSO_WM_UNIT_LAYERLEVEL" val="1_1_1_1"/>
  <p:tag name="KSO_WM_TAG_VERSION" val="3.0"/>
  <p:tag name="KSO_WM_BEAUTIFY_FLAG" val="#wm#"/>
  <p:tag name="KSO_WM_DIAGRAM_VERSION" val="3"/>
  <p:tag name="KSO_WM_DIAGRAM_COLOR_TRICK" val="1"/>
  <p:tag name="KSO_WM_DIAGRAM_COLOR_TEXT_CAN_REMOVE" val="n"/>
  <p:tag name="KSO_WM_UNIT_TYPE" val="n_h_h_i"/>
  <p:tag name="KSO_WM_DIAGRAM_MAX_ITEMCNT" val="6"/>
  <p:tag name="KSO_WM_DIAGRAM_MIN_ITEMCNT" val="2"/>
  <p:tag name="KSO_WM_DIAGRAM_VIRTUALLY_FRAME" val="{&quot;height&quot;:369.20001220703125,&quot;left&quot;:-50.2312931090828,&quot;top&quot;:172.04369468388595,&quot;width&quot;:824.0499877929688}"/>
  <p:tag name="KSO_WM_DIAGRAM_COLOR_MATCH_VALUE" val="{&quot;shape&quot;:{&quot;fill&quot;:{&quot;gradient&quot;:[{&quot;brightness&quot;:0,&quot;colorType&quot;:1,&quot;foreColorIndex&quot;:5,&quot;pos&quot;:0,&quot;transparency&quot;:0},{&quot;brightness&quot;:0.20000000298023224,&quot;colorType&quot;:1,&quot;foreColorIndex&quot;:5,&quot;pos&quot;:1,&quot;transparency&quot;:0}],&quot;type&quot;:3},&quot;glow&quot;:{&quot;colorType&quot;:0},&quot;line&quot;:{&quot;solidLine&quot;:{&quot;brightness&quot;:0,&quot;colorType&quot;:1,&quot;foreColorIndex&quot;:14,&quot;transparency&quot;:0},&quot;type&quot;:1},&quot;shadow&quot;:{&quot;brightness&quot;:0,&quot;colorType&quot;:1,&quot;foreColorIndex&quot;:5,&quot;transparency&quot;:0.6000000238418579},&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ID" val="diagram20231082_3*n_h_h_i*1_2_4_1"/>
  <p:tag name="KSO_WM_UNIT_INDEX" val="1_2_4_1"/>
  <p:tag name="KSO_WM_DIAGRAM_GROUP_CODE" val="n1-1"/>
  <p:tag name="KSO_WM_UNIT_FILL_TYPE" val="3"/>
  <p:tag name="KSO_WM_UNIT_LINE_FORE_SCHEMECOLOR_INDEX" val="14"/>
  <p:tag name="KSO_WM_DIAGRAM_USE_COLOR_VALUE" val="{&quot;color_scheme&quot;:1,&quot;color_type&quot;:1,&quot;theme_color_indexes&quot;:[5,6,5,6,5,6]}"/>
</p:tagLst>
</file>

<file path=ppt/tags/tag67.xml><?xml version="1.0" encoding="utf-8"?>
<p:tagLst xmlns:p="http://schemas.openxmlformats.org/presentationml/2006/main">
  <p:tag name="KSO_WM_UNIT_HIGHLIGHT" val="0"/>
  <p:tag name="KSO_WM_UNIT_COMPATIBLE" val="0"/>
  <p:tag name="KSO_WM_UNIT_DIAGRAM_ISNUMVISUAL" val="0"/>
  <p:tag name="KSO_WM_UNIT_DIAGRAM_ISREFERUNIT" val="0"/>
  <p:tag name="KSO_WM_TEMPLATE_CATEGORY" val="diagram"/>
  <p:tag name="KSO_WM_TEMPLATE_INDEX" val="20231082"/>
  <p:tag name="KSO_WM_UNIT_LAYERLEVEL" val="1_1_1_1"/>
  <p:tag name="KSO_WM_TAG_VERSION" val="3.0"/>
  <p:tag name="KSO_WM_BEAUTIFY_FLAG" val="#wm#"/>
  <p:tag name="KSO_WM_DIAGRAM_VERSION" val="3"/>
  <p:tag name="KSO_WM_DIAGRAM_COLOR_TRICK" val="1"/>
  <p:tag name="KSO_WM_DIAGRAM_COLOR_TEXT_CAN_REMOVE" val="n"/>
  <p:tag name="KSO_WM_UNIT_TYPE" val="n_h_h_i"/>
  <p:tag name="KSO_WM_DIAGRAM_MAX_ITEMCNT" val="6"/>
  <p:tag name="KSO_WM_DIAGRAM_MIN_ITEMCNT" val="2"/>
  <p:tag name="KSO_WM_DIAGRAM_VIRTUALLY_FRAME" val="{&quot;height&quot;:369.20001220703125,&quot;left&quot;:-50.2312931090828,&quot;top&quot;:172.04369468388595,&quot;width&quot;:824.0499877929688}"/>
  <p:tag name="KSO_WM_DIAGRAM_COLOR_MATCH_VALUE" val="{&quot;shape&quot;:{&quot;fill&quot;:{&quot;gradient&quot;:[{&quot;brightness&quot;:0,&quot;colorType&quot;:1,&quot;foreColorIndex&quot;:5,&quot;pos&quot;:0,&quot;transparency&quot;:0},{&quot;brightness&quot;:0.20000000298023224,&quot;colorType&quot;:1,&quot;foreColorIndex&quot;:5,&quot;pos&quot;:1,&quot;transparency&quot;:0}],&quot;type&quot;:3},&quot;glow&quot;:{&quot;colorType&quot;:0},&quot;line&quot;:{&quot;solidLine&quot;:{&quot;brightness&quot;:0,&quot;colorType&quot;:1,&quot;foreColorIndex&quot;:14,&quot;transparency&quot;:0},&quot;type&quot;:1},&quot;shadow&quot;:{&quot;brightness&quot;:0,&quot;colorType&quot;:1,&quot;foreColorIndex&quot;:5,&quot;transparency&quot;:0.6000000238418579},&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ID" val="diagram20231082_3*n_h_h_i*1_2_3_1"/>
  <p:tag name="KSO_WM_UNIT_INDEX" val="1_2_3_1"/>
  <p:tag name="KSO_WM_DIAGRAM_GROUP_CODE" val="n1-1"/>
  <p:tag name="KSO_WM_UNIT_FILL_TYPE" val="3"/>
  <p:tag name="KSO_WM_UNIT_LINE_FORE_SCHEMECOLOR_INDEX" val="14"/>
  <p:tag name="KSO_WM_DIAGRAM_USE_COLOR_VALUE" val="{&quot;color_scheme&quot;:1,&quot;color_type&quot;:1,&quot;theme_color_indexes&quot;:[5,6,5,6,5,6]}"/>
</p:tagLst>
</file>

<file path=ppt/tags/tag68.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n_h_h_a"/>
  <p:tag name="KSO_WM_TEMPLATE_CATEGORY" val="diagram"/>
  <p:tag name="KSO_WM_TEMPLATE_INDEX" val="20231082"/>
  <p:tag name="KSO_WM_UNIT_LAYERLEVEL" val="1_1_1_1"/>
  <p:tag name="KSO_WM_TAG_VERSION" val="3.0"/>
  <p:tag name="KSO_WM_BEAUTIFY_FLAG" val="#wm#"/>
  <p:tag name="KSO_WM_DIAGRAM_VERSION" val="3"/>
  <p:tag name="KSO_WM_DIAGRAM_COLOR_TRICK" val="1"/>
  <p:tag name="KSO_WM_DIAGRAM_COLOR_TEXT_CAN_REMOVE" val="n"/>
  <p:tag name="KSO_WM_DIAGRAM_MAX_ITEMCNT" val="6"/>
  <p:tag name="KSO_WM_DIAGRAM_MIN_ITEMCNT" val="2"/>
  <p:tag name="KSO_WM_DIAGRAM_VIRTUALLY_FRAME" val="{&quot;height&quot;:369.20001220703125,&quot;left&quot;:-50.2312931090828,&quot;top&quot;:172.04369468388595,&quot;width&quot;:824.0499877929688}"/>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添加项标题"/>
  <p:tag name="KSO_WM_UNIT_ID" val="diagram20231082_3*n_h_h_a*1_2_4_1"/>
  <p:tag name="KSO_WM_UNIT_INDEX" val="1_2_4_1"/>
  <p:tag name="KSO_WM_DIAGRAM_GROUP_CODE" val="n1-1"/>
  <p:tag name="KSO_WM_UNIT_TEXT_FILL_FORE_SCHEMECOLOR_INDEX" val="1"/>
  <p:tag name="KSO_WM_UNIT_TEXT_FILL_TYPE" val="1"/>
  <p:tag name="KSO_WM_DIAGRAM_USE_COLOR_VALUE" val="{&quot;color_scheme&quot;:1,&quot;color_type&quot;:1,&quot;theme_color_indexes&quot;:[5,6,5,6,5,6]}"/>
</p:tagLst>
</file>

<file path=ppt/tags/tag6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TEMPLATE_CATEGORY" val="diagram"/>
  <p:tag name="KSO_WM_TEMPLATE_INDEX" val="20231082"/>
  <p:tag name="KSO_WM_UNIT_LAYERLEVEL" val="1_1_1"/>
  <p:tag name="KSO_WM_TAG_VERSION" val="3.0"/>
  <p:tag name="KSO_WM_DIAGRAM_VERSION" val="3"/>
  <p:tag name="KSO_WM_DIAGRAM_COLOR_TRICK" val="1"/>
  <p:tag name="KSO_WM_DIAGRAM_COLOR_TEXT_CAN_REMOVE" val="n"/>
  <p:tag name="KSO_WM_UNIT_TYPE" val="n_h_i"/>
  <p:tag name="KSO_WM_DIAGRAM_MAX_ITEMCNT" val="6"/>
  <p:tag name="KSO_WM_DIAGRAM_MIN_ITEMCNT" val="2"/>
  <p:tag name="KSO_WM_DIAGRAM_VIRTUALLY_FRAME" val="{&quot;height&quot;:369.20001220703125,&quot;left&quot;:-50.2312931090828,&quot;top&quot;:172.04369468388595,&quot;width&quot;:824.0499877929688}"/>
  <p:tag name="KSO_WM_DIAGRAM_COLOR_MATCH_VALUE" val="{&quot;shape&quot;:{&quot;fill&quot;:{&quot;type&quot;:0},&quot;glow&quot;:{&quot;colorType&quot;:0},&quot;line&quot;:{&quot;gradient&quot;:[{&quot;brightness&quot;:0.800000011920929,&quot;colorType&quot;:1,&quot;foreColorIndex&quot;:5,&quot;pos&quot;:1,&quot;transparency&quot;:0},{&quot;brightness&quot;:0,&quot;colorType&quot;:1,&quot;foreColorIndex&quot;:5,&quot;pos&quot;:0,&quot;transparency&quot;:0}],&quot;type&quot;:2},&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ID" val="diagram20231082_3*n_h_i*1_1_11"/>
  <p:tag name="KSO_WM_UNIT_INDEX" val="1_1_11"/>
  <p:tag name="KSO_WM_DIAGRAM_GROUP_CODE" val="n1-1"/>
  <p:tag name="KSO_WM_DIAGRAM_USE_COLOR_VALUE" val="{&quot;color_scheme&quot;:1,&quot;color_type&quot;:1,&quot;theme_color_indexes&quot;:[5,6,5,6,5,6]}"/>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70.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n_h_h_a"/>
  <p:tag name="KSO_WM_TEMPLATE_CATEGORY" val="diagram"/>
  <p:tag name="KSO_WM_TEMPLATE_INDEX" val="20231082"/>
  <p:tag name="KSO_WM_UNIT_LAYERLEVEL" val="1_1_1_1"/>
  <p:tag name="KSO_WM_TAG_VERSION" val="3.0"/>
  <p:tag name="KSO_WM_BEAUTIFY_FLAG" val="#wm#"/>
  <p:tag name="KSO_WM_DIAGRAM_VERSION" val="3"/>
  <p:tag name="KSO_WM_DIAGRAM_COLOR_TRICK" val="1"/>
  <p:tag name="KSO_WM_DIAGRAM_COLOR_TEXT_CAN_REMOVE" val="n"/>
  <p:tag name="KSO_WM_DIAGRAM_MAX_ITEMCNT" val="6"/>
  <p:tag name="KSO_WM_DIAGRAM_MIN_ITEMCNT" val="2"/>
  <p:tag name="KSO_WM_DIAGRAM_VIRTUALLY_FRAME" val="{&quot;height&quot;:369.20001220703125,&quot;left&quot;:-50.2312931090828,&quot;top&quot;:172.04369468388595,&quot;width&quot;:824.0499877929688}"/>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添加项标题"/>
  <p:tag name="KSO_WM_UNIT_ID" val="diagram20231082_3*n_h_h_a*1_2_3_1"/>
  <p:tag name="KSO_WM_UNIT_INDEX" val="1_2_3_1"/>
  <p:tag name="KSO_WM_DIAGRAM_GROUP_CODE" val="n1-1"/>
  <p:tag name="KSO_WM_UNIT_TEXT_FILL_FORE_SCHEMECOLOR_INDEX" val="1"/>
  <p:tag name="KSO_WM_UNIT_TEXT_FILL_TYPE" val="1"/>
  <p:tag name="KSO_WM_DIAGRAM_USE_COLOR_VALUE" val="{&quot;color_scheme&quot;:1,&quot;color_type&quot;:1,&quot;theme_color_indexes&quot;:[5,6,5,6,5,6]}"/>
</p:tagLst>
</file>

<file path=ppt/tags/tag71.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n_h_h_a"/>
  <p:tag name="KSO_WM_TEMPLATE_CATEGORY" val="diagram"/>
  <p:tag name="KSO_WM_TEMPLATE_INDEX" val="20231082"/>
  <p:tag name="KSO_WM_UNIT_LAYERLEVEL" val="1_1_1_1"/>
  <p:tag name="KSO_WM_TAG_VERSION" val="3.0"/>
  <p:tag name="KSO_WM_BEAUTIFY_FLAG" val="#wm#"/>
  <p:tag name="KSO_WM_DIAGRAM_VERSION" val="3"/>
  <p:tag name="KSO_WM_DIAGRAM_COLOR_TRICK" val="1"/>
  <p:tag name="KSO_WM_DIAGRAM_COLOR_TEXT_CAN_REMOVE" val="n"/>
  <p:tag name="KSO_WM_DIAGRAM_MAX_ITEMCNT" val="6"/>
  <p:tag name="KSO_WM_DIAGRAM_MIN_ITEMCNT" val="2"/>
  <p:tag name="KSO_WM_DIAGRAM_VIRTUALLY_FRAME" val="{&quot;height&quot;:369.20001220703125,&quot;left&quot;:-50.2312931090828,&quot;top&quot;:172.04369468388595,&quot;width&quot;:824.0499877929688}"/>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添加项标题"/>
  <p:tag name="KSO_WM_UNIT_ID" val="diagram20231082_3*n_h_h_a*1_2_1_1"/>
  <p:tag name="KSO_WM_UNIT_INDEX" val="1_2_1_1"/>
  <p:tag name="KSO_WM_DIAGRAM_GROUP_CODE" val="n1-1"/>
  <p:tag name="KSO_WM_UNIT_TEXT_FILL_FORE_SCHEMECOLOR_INDEX" val="1"/>
  <p:tag name="KSO_WM_UNIT_TEXT_FILL_TYPE" val="1"/>
  <p:tag name="KSO_WM_DIAGRAM_USE_COLOR_VALUE" val="{&quot;color_scheme&quot;:1,&quot;color_type&quot;:1,&quot;theme_color_indexes&quot;:[5,6,5,6,5,6]}"/>
</p:tagLst>
</file>

<file path=ppt/tags/tag72.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n_h_h_a"/>
  <p:tag name="KSO_WM_TEMPLATE_CATEGORY" val="diagram"/>
  <p:tag name="KSO_WM_TEMPLATE_INDEX" val="20231082"/>
  <p:tag name="KSO_WM_UNIT_LAYERLEVEL" val="1_1_1_1"/>
  <p:tag name="KSO_WM_TAG_VERSION" val="3.0"/>
  <p:tag name="KSO_WM_BEAUTIFY_FLAG" val="#wm#"/>
  <p:tag name="KSO_WM_DIAGRAM_VERSION" val="3"/>
  <p:tag name="KSO_WM_DIAGRAM_COLOR_TRICK" val="1"/>
  <p:tag name="KSO_WM_DIAGRAM_COLOR_TEXT_CAN_REMOVE" val="n"/>
  <p:tag name="KSO_WM_DIAGRAM_MAX_ITEMCNT" val="6"/>
  <p:tag name="KSO_WM_DIAGRAM_MIN_ITEMCNT" val="2"/>
  <p:tag name="KSO_WM_DIAGRAM_VIRTUALLY_FRAME" val="{&quot;height&quot;:369.20001220703125,&quot;left&quot;:-50.2312931090828,&quot;top&quot;:172.04369468388595,&quot;width&quot;:824.0499877929688}"/>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添加项标题"/>
  <p:tag name="KSO_WM_UNIT_ID" val="diagram20231082_3*n_h_h_a*1_2_2_1"/>
  <p:tag name="KSO_WM_UNIT_INDEX" val="1_2_2_1"/>
  <p:tag name="KSO_WM_DIAGRAM_GROUP_CODE" val="n1-1"/>
  <p:tag name="KSO_WM_UNIT_TEXT_FILL_FORE_SCHEMECOLOR_INDEX" val="1"/>
  <p:tag name="KSO_WM_UNIT_TEXT_FILL_TYPE" val="1"/>
  <p:tag name="KSO_WM_DIAGRAM_USE_COLOR_VALUE" val="{&quot;color_scheme&quot;:1,&quot;color_type&quot;:1,&quot;theme_color_indexes&quot;:[5,6,5,6,5,6]}"/>
</p:tagLst>
</file>

<file path=ppt/tags/tag7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TEMPLATE_CATEGORY" val="diagram"/>
  <p:tag name="KSO_WM_TEMPLATE_INDEX" val="20231082"/>
  <p:tag name="KSO_WM_UNIT_LAYERLEVEL" val="1_1_1_1"/>
  <p:tag name="KSO_WM_TAG_VERSION" val="3.0"/>
  <p:tag name="KSO_WM_DIAGRAM_VERSION" val="3"/>
  <p:tag name="KSO_WM_DIAGRAM_COLOR_TRICK" val="1"/>
  <p:tag name="KSO_WM_DIAGRAM_COLOR_TEXT_CAN_REMOVE" val="n"/>
  <p:tag name="KSO_WM_UNIT_TYPE" val="n_h_h_x"/>
  <p:tag name="KSO_WM_UNIT_VALUE" val="62*60"/>
  <p:tag name="KSO_WM_DIAGRAM_MAX_ITEMCNT" val="6"/>
  <p:tag name="KSO_WM_DIAGRAM_MIN_ITEMCNT" val="2"/>
  <p:tag name="KSO_WM_DIAGRAM_VIRTUALLY_FRAME" val="{&quot;height&quot;:369.20001220703125,&quot;left&quot;:-50.2312931090828,&quot;top&quot;:172.04369468388595,&quot;width&quot;:824.0499877929688}"/>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UNIT_ID" val="diagram20231082_3*n_h_h_x*1_2_4_2"/>
  <p:tag name="KSO_WM_UNIT_INDEX" val="1_2_4_2"/>
  <p:tag name="KSO_WM_DIAGRAM_GROUP_CODE" val="n1-1"/>
  <p:tag name="KSO_WM_DIAGRAM_USE_COLOR_VALUE" val="{&quot;color_scheme&quot;:1,&quot;color_type&quot;:1,&quot;theme_color_indexes&quot;:[5,6,5,6,5,6]}"/>
</p:tagLst>
</file>

<file path=ppt/tags/tag74.xml><?xml version="1.0" encoding="utf-8"?>
<p:tagLst xmlns:p="http://schemas.openxmlformats.org/presentationml/2006/main">
  <p:tag name="KSO_WM_DIAGRAM_VERSION" val="3"/>
  <p:tag name="KSO_WM_DIAGRAM_COLOR_TRICK" val="1"/>
  <p:tag name="KSO_WM_DIAGRAM_COLOR_TEXT_CAN_REMOVE" val="n"/>
  <p:tag name="KSO_WM_UNIT_VALUE" val="63*63"/>
  <p:tag name="KSO_WM_UNIT_HIGHLIGHT" val="0"/>
  <p:tag name="KSO_WM_UNIT_COMPATIBLE" val="0"/>
  <p:tag name="KSO_WM_UNIT_DIAGRAM_ISNUMVISUAL" val="0"/>
  <p:tag name="KSO_WM_UNIT_DIAGRAM_ISREFERUNIT" val="0"/>
  <p:tag name="KSO_WM_UNIT_TYPE" val="n_h_h_x"/>
  <p:tag name="KSO_WM_TEMPLATE_CATEGORY" val="diagram"/>
  <p:tag name="KSO_WM_TEMPLATE_INDEX" val="20231082"/>
  <p:tag name="KSO_WM_UNIT_LAYERLEVEL" val="1_1_1_1"/>
  <p:tag name="KSO_WM_TAG_VERSION" val="3.0"/>
  <p:tag name="KSO_WM_BEAUTIFY_FLAG" val="#wm#"/>
  <p:tag name="KSO_WM_DIAGRAM_MAX_ITEMCNT" val="6"/>
  <p:tag name="KSO_WM_DIAGRAM_MIN_ITEMCNT" val="2"/>
  <p:tag name="KSO_WM_DIAGRAM_VIRTUALLY_FRAME" val="{&quot;height&quot;:369.20001220703125,&quot;left&quot;:-50.2312931090828,&quot;top&quot;:172.04369468388595,&quot;width&quot;:824.0499877929688}"/>
  <p:tag name="KSO_WM_DIAGRAM_COLOR_MATCH_VALUE" val="{&quot;shape&quot;:{&quot;fill&quot;:{&quot;gradient&quot;:[{&quot;brightness&quot;:0,&quot;colorType&quot;:2,&quot;pos&quot;:0,&quot;rgb&quot;:&quot;#ffffff&quot;,&quot;transparency&quot;:0},{&quot;brightness&quot;:0,&quot;colorType&quot;:2,&quot;pos&quot;:0.800000011920929,&quot;rgb&quot;:&quot;#ffffff&quot;,&quot;transparency&quot;:0.4000000059604645}],&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ID" val="diagram20231082_3*n_h_h_x*1_2_3_1"/>
  <p:tag name="KSO_WM_UNIT_INDEX" val="1_2_3_1"/>
  <p:tag name="KSO_WM_DIAGRAM_GROUP_CODE" val="n1-1"/>
  <p:tag name="KSO_WM_DIAGRAM_USE_COLOR_VALUE" val="{&quot;color_scheme&quot;:1,&quot;color_type&quot;:1,&quot;theme_color_indexes&quot;:[5,6,5,6,5,6]}"/>
</p:tagLst>
</file>

<file path=ppt/tags/tag75.xml><?xml version="1.0" encoding="utf-8"?>
<p:tagLst xmlns:p="http://schemas.openxmlformats.org/presentationml/2006/main">
  <p:tag name="KSO_WM_DIAGRAM_VERSION" val="3"/>
  <p:tag name="KSO_WM_DIAGRAM_COLOR_TRICK" val="1"/>
  <p:tag name="KSO_WM_DIAGRAM_COLOR_TEXT_CAN_REMOVE" val="n"/>
  <p:tag name="KSO_WM_UNIT_VALUE" val="58*52"/>
  <p:tag name="KSO_WM_UNIT_HIGHLIGHT" val="0"/>
  <p:tag name="KSO_WM_UNIT_COMPATIBLE" val="0"/>
  <p:tag name="KSO_WM_UNIT_DIAGRAM_ISNUMVISUAL" val="0"/>
  <p:tag name="KSO_WM_UNIT_DIAGRAM_ISREFERUNIT" val="0"/>
  <p:tag name="KSO_WM_UNIT_TYPE" val="n_h_h_x"/>
  <p:tag name="KSO_WM_TEMPLATE_CATEGORY" val="diagram"/>
  <p:tag name="KSO_WM_TEMPLATE_INDEX" val="20231082"/>
  <p:tag name="KSO_WM_UNIT_LAYERLEVEL" val="1_1_1_1"/>
  <p:tag name="KSO_WM_TAG_VERSION" val="3.0"/>
  <p:tag name="KSO_WM_BEAUTIFY_FLAG" val="#wm#"/>
  <p:tag name="KSO_WM_DIAGRAM_MAX_ITEMCNT" val="6"/>
  <p:tag name="KSO_WM_DIAGRAM_MIN_ITEMCNT" val="2"/>
  <p:tag name="KSO_WM_DIAGRAM_VIRTUALLY_FRAME" val="{&quot;height&quot;:369.20001220703125,&quot;left&quot;:-50.2312931090828,&quot;top&quot;:172.04369468388595,&quot;width&quot;:824.0499877929688}"/>
  <p:tag name="KSO_WM_DIAGRAM_COLOR_MATCH_VALUE" val="{&quot;shape&quot;:{&quot;fill&quot;:{&quot;gradient&quot;:[{&quot;brightness&quot;:0,&quot;colorType&quot;:2,&quot;pos&quot;:0,&quot;rgb&quot;:&quot;#ffffff&quot;,&quot;transparency&quot;:0},{&quot;brightness&quot;:0,&quot;colorType&quot;:2,&quot;pos&quot;:0.800000011920929,&quot;rgb&quot;:&quot;#ffffff&quot;,&quot;transparency&quot;:0.4000000059604645}],&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ID" val="diagram20231082_3*n_h_h_x*1_2_2_1"/>
  <p:tag name="KSO_WM_UNIT_INDEX" val="1_2_2_1"/>
  <p:tag name="KSO_WM_DIAGRAM_GROUP_CODE" val="n1-1"/>
  <p:tag name="KSO_WM_DIAGRAM_USE_COLOR_VALUE" val="{&quot;color_scheme&quot;:1,&quot;color_type&quot;:1,&quot;theme_color_indexes&quot;:[5,6,5,6,5,6]}"/>
</p:tagLst>
</file>

<file path=ppt/tags/tag76.xml><?xml version="1.0" encoding="utf-8"?>
<p:tagLst xmlns:p="http://schemas.openxmlformats.org/presentationml/2006/main">
  <p:tag name="KSO_WM_DIAGRAM_VERSION" val="3"/>
  <p:tag name="KSO_WM_DIAGRAM_COLOR_TRICK" val="1"/>
  <p:tag name="KSO_WM_DIAGRAM_COLOR_TEXT_CAN_REMOVE" val="n"/>
  <p:tag name="KSO_WM_UNIT_VALUE" val="66*56"/>
  <p:tag name="KSO_WM_UNIT_HIGHLIGHT" val="0"/>
  <p:tag name="KSO_WM_UNIT_COMPATIBLE" val="0"/>
  <p:tag name="KSO_WM_UNIT_DIAGRAM_ISNUMVISUAL" val="0"/>
  <p:tag name="KSO_WM_UNIT_DIAGRAM_ISREFERUNIT" val="0"/>
  <p:tag name="KSO_WM_UNIT_TYPE" val="n_h_h_x"/>
  <p:tag name="KSO_WM_TEMPLATE_CATEGORY" val="diagram"/>
  <p:tag name="KSO_WM_TEMPLATE_INDEX" val="20231082"/>
  <p:tag name="KSO_WM_UNIT_LAYERLEVEL" val="1_1_1_1"/>
  <p:tag name="KSO_WM_TAG_VERSION" val="3.0"/>
  <p:tag name="KSO_WM_BEAUTIFY_FLAG" val="#wm#"/>
  <p:tag name="KSO_WM_DIAGRAM_MAX_ITEMCNT" val="6"/>
  <p:tag name="KSO_WM_DIAGRAM_MIN_ITEMCNT" val="2"/>
  <p:tag name="KSO_WM_DIAGRAM_VIRTUALLY_FRAME" val="{&quot;height&quot;:369.20001220703125,&quot;left&quot;:-50.2312931090828,&quot;top&quot;:172.04369468388595,&quot;width&quot;:824.0499877929688}"/>
  <p:tag name="KSO_WM_DIAGRAM_COLOR_MATCH_VALUE" val="{&quot;shape&quot;:{&quot;fill&quot;:{&quot;gradient&quot;:[{&quot;brightness&quot;:0,&quot;colorType&quot;:2,&quot;pos&quot;:0,&quot;rgb&quot;:&quot;#ffffff&quot;,&quot;transparency&quot;:0},{&quot;brightness&quot;:0,&quot;colorType&quot;:2,&quot;pos&quot;:0.800000011920929,&quot;rgb&quot;:&quot;#ffffff&quot;,&quot;transparency&quot;:0.4000000059604645}],&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ID" val="diagram20231082_3*n_h_h_x*1_2_1_1"/>
  <p:tag name="KSO_WM_UNIT_INDEX" val="1_2_1_1"/>
  <p:tag name="KSO_WM_DIAGRAM_GROUP_CODE" val="n1-1"/>
  <p:tag name="KSO_WM_DIAGRAM_USE_COLOR_VALUE" val="{&quot;color_scheme&quot;:1,&quot;color_type&quot;:1,&quot;theme_color_indexes&quot;:[5,6,5,6,5,6]}"/>
</p:tagLst>
</file>

<file path=ppt/tags/tag77.xml><?xml version="1.0" encoding="utf-8"?>
<p:tagLst xmlns:p="http://schemas.openxmlformats.org/presentationml/2006/main">
  <p:tag name="KSO_WM_BEAUTIFY_FLAG" val="#wm#"/>
  <p:tag name="KSO_WM_DIAGRAM_VERSION" val="3"/>
  <p:tag name="KSO_WM_DIAGRAM_COLOR_TRICK" val="1"/>
  <p:tag name="KSO_WM_DIAGRAM_COLOR_TEXT_CAN_REMOVE" val="n"/>
  <p:tag name="KSO_WM_UNIT_HIGHLIGHT" val="0"/>
  <p:tag name="KSO_WM_UNIT_COMPATIBLE" val="0"/>
  <p:tag name="KSO_WM_UNIT_DIAGRAM_ISNUMVISUAL" val="0"/>
  <p:tag name="KSO_WM_UNIT_DIAGRAM_ISREFERUNIT" val="0"/>
  <p:tag name="KSO_WM_UNIT_TYPE" val="n_h_i"/>
  <p:tag name="KSO_WM_TEMPLATE_CATEGORY" val="diagram"/>
  <p:tag name="KSO_WM_TEMPLATE_INDEX" val="20231082"/>
  <p:tag name="KSO_WM_UNIT_LAYERLEVEL" val="1_1_1"/>
  <p:tag name="KSO_WM_TAG_VERSION" val="3.0"/>
  <p:tag name="KSO_WM_DIAGRAM_MAX_ITEMCNT" val="6"/>
  <p:tag name="KSO_WM_DIAGRAM_MIN_ITEMCNT" val="2"/>
  <p:tag name="KSO_WM_DIAGRAM_VIRTUALLY_FRAME" val="{&quot;height&quot;:369.20001220703125,&quot;left&quot;:-50.2312931090828,&quot;top&quot;:172.04369468388595,&quot;width&quot;:824.0499877929688}"/>
  <p:tag name="KSO_WM_DIAGRAM_COLOR_MATCH_VALUE" val="{&quot;shape&quot;:{&quot;fill&quot;:{&quot;gradient&quot;:[{&quot;brightness&quot;:0,&quot;colorType&quot;:1,&quot;foreColorIndex&quot;:5,&quot;pos&quot;:0,&quot;transparency&quot;:0.5699999928474426},{&quot;brightness&quot;:0,&quot;colorType&quot;:2,&quot;pos&quot;:0.9599999785423279,&quot;rgb&quot;:&quot;#f2f2f2&quot;,&quot;transparency&quot;:1},{&quot;brightness&quot;:0,&quot;colorType&quot;:1,&quot;foreColorIndex&quot;:5,&quot;pos&quot;:0.47999998927116394,&quot;transparency&quot;:0.7099999785423279}],&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ID" val="diagram20231082_3*n_h_i*1_1_2"/>
  <p:tag name="KSO_WM_UNIT_INDEX" val="1_1_2"/>
  <p:tag name="KSO_WM_DIAGRAM_GROUP_CODE" val="n1-1"/>
  <p:tag name="KSO_WM_UNIT_FILL_TYPE" val="3"/>
  <p:tag name="KSO_WM_DIAGRAM_USE_COLOR_VALUE" val="{&quot;color_scheme&quot;:1,&quot;color_type&quot;:1,&quot;theme_color_indexes&quot;:[5,6,5,6,5,6]}"/>
</p:tagLst>
</file>

<file path=ppt/tags/tag78.xml><?xml version="1.0" encoding="utf-8"?>
<p:tagLst xmlns:p="http://schemas.openxmlformats.org/presentationml/2006/main">
  <p:tag name="KSO_WM_BEAUTIFY_FLAG" val="#wm#"/>
  <p:tag name="KSO_WM_DIAGRAM_VERSION" val="3"/>
  <p:tag name="KSO_WM_DIAGRAM_COLOR_TRICK" val="1"/>
  <p:tag name="KSO_WM_DIAGRAM_COLOR_TEXT_CAN_REMOVE" val="n"/>
  <p:tag name="KSO_WM_UNIT_HIGHLIGHT" val="0"/>
  <p:tag name="KSO_WM_UNIT_COMPATIBLE" val="0"/>
  <p:tag name="KSO_WM_UNIT_DIAGRAM_ISNUMVISUAL" val="0"/>
  <p:tag name="KSO_WM_UNIT_DIAGRAM_ISREFERUNIT" val="0"/>
  <p:tag name="KSO_WM_UNIT_TYPE" val="n_h_i"/>
  <p:tag name="KSO_WM_TEMPLATE_CATEGORY" val="diagram"/>
  <p:tag name="KSO_WM_TEMPLATE_INDEX" val="20231082"/>
  <p:tag name="KSO_WM_UNIT_LAYERLEVEL" val="1_1_1"/>
  <p:tag name="KSO_WM_TAG_VERSION" val="3.0"/>
  <p:tag name="KSO_WM_DIAGRAM_MAX_ITEMCNT" val="6"/>
  <p:tag name="KSO_WM_DIAGRAM_MIN_ITEMCNT" val="2"/>
  <p:tag name="KSO_WM_DIAGRAM_VIRTUALLY_FRAME" val="{&quot;height&quot;:369.20001220703125,&quot;left&quot;:-50.2312931090828,&quot;top&quot;:172.04369468388595,&quot;width&quot;:824.0499877929688}"/>
  <p:tag name="KSO_WM_DIAGRAM_COLOR_MATCH_VALUE" val="{&quot;shape&quot;:{&quot;fill&quot;:{&quot;gradient&quot;:[{&quot;brightness&quot;:0.8999999761581421,&quot;colorType&quot;:1,&quot;foreColorIndex&quot;:5,&quot;pos&quot;:0,&quot;transparency&quot;:0},{&quot;brightness&quot;:0.8999999761581421,&quot;colorType&quot;:1,&quot;foreColorIndex&quot;:5,&quot;pos&quot;:1,&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ID" val="diagram20231082_3*n_h_i*1_1_8"/>
  <p:tag name="KSO_WM_UNIT_INDEX" val="1_1_8"/>
  <p:tag name="KSO_WM_DIAGRAM_GROUP_CODE" val="n1-1"/>
  <p:tag name="KSO_WM_UNIT_FILL_TYPE" val="3"/>
  <p:tag name="KSO_WM_DIAGRAM_USE_COLOR_VALUE" val="{&quot;color_scheme&quot;:1,&quot;color_type&quot;:1,&quot;theme_color_indexes&quot;:[5,6,5,6,5,6]}"/>
</p:tagLst>
</file>

<file path=ppt/tags/tag79.xml><?xml version="1.0" encoding="utf-8"?>
<p:tagLst xmlns:p="http://schemas.openxmlformats.org/presentationml/2006/main">
  <p:tag name="KSO_WM_BEAUTIFY_FLAG" val="#wm#"/>
  <p:tag name="KSO_WM_DIAGRAM_VERSION" val="3"/>
  <p:tag name="KSO_WM_DIAGRAM_COLOR_TRICK" val="1"/>
  <p:tag name="KSO_WM_DIAGRAM_COLOR_TEXT_CAN_REMOVE" val="n"/>
  <p:tag name="KSO_WM_UNIT_HIGHLIGHT" val="0"/>
  <p:tag name="KSO_WM_UNIT_COMPATIBLE" val="0"/>
  <p:tag name="KSO_WM_UNIT_DIAGRAM_ISNUMVISUAL" val="0"/>
  <p:tag name="KSO_WM_UNIT_DIAGRAM_ISREFERUNIT" val="0"/>
  <p:tag name="KSO_WM_UNIT_TYPE" val="n_h_i"/>
  <p:tag name="KSO_WM_TEMPLATE_CATEGORY" val="diagram"/>
  <p:tag name="KSO_WM_TEMPLATE_INDEX" val="20231082"/>
  <p:tag name="KSO_WM_UNIT_LAYERLEVEL" val="1_1_1"/>
  <p:tag name="KSO_WM_TAG_VERSION" val="3.0"/>
  <p:tag name="KSO_WM_DIAGRAM_MAX_ITEMCNT" val="6"/>
  <p:tag name="KSO_WM_DIAGRAM_MIN_ITEMCNT" val="2"/>
  <p:tag name="KSO_WM_DIAGRAM_VIRTUALLY_FRAME" val="{&quot;height&quot;:369.20001220703125,&quot;left&quot;:-50.2312931090828,&quot;top&quot;:172.04369468388595,&quot;width&quot;:824.0499877929688}"/>
  <p:tag name="KSO_WM_DIAGRAM_COLOR_MATCH_VALUE" val="{&quot;shape&quot;:{&quot;fill&quot;:{&quot;solid&quot;:{&quot;brightness&quot;:0.800000011920929,&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ID" val="diagram20231082_3*n_h_i*1_1_10"/>
  <p:tag name="KSO_WM_UNIT_INDEX" val="1_1_10"/>
  <p:tag name="KSO_WM_DIAGRAM_GROUP_CODE" val="n1-1"/>
  <p:tag name="KSO_WM_UNIT_FILL_TYPE" val="1"/>
  <p:tag name="KSO_WM_UNIT_FILL_FORE_SCHEMECOLOR_INDEX" val="5"/>
  <p:tag name="KSO_WM_UNIT_FILL_FORE_SCHEMECOLOR_INDEX_BRIGHTNESS" val="0.8"/>
  <p:tag name="KSO_WM_DIAGRAM_USE_COLOR_VALUE" val="{&quot;color_scheme&quot;:1,&quot;color_type&quot;:1,&quot;theme_color_indexes&quot;:[5,6,5,6,5,6]}"/>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80.xml><?xml version="1.0" encoding="utf-8"?>
<p:tagLst xmlns:p="http://schemas.openxmlformats.org/presentationml/2006/main">
  <p:tag name="KSO_WM_BEAUTIFY_FLAG" val="#wm#"/>
  <p:tag name="KSO_WM_DIAGRAM_VERSION" val="3"/>
  <p:tag name="KSO_WM_DIAGRAM_COLOR_TRICK" val="1"/>
  <p:tag name="KSO_WM_DIAGRAM_COLOR_TEXT_CAN_REMOVE" val="n"/>
  <p:tag name="KSO_WM_UNIT_HIGHLIGHT" val="0"/>
  <p:tag name="KSO_WM_UNIT_COMPATIBLE" val="0"/>
  <p:tag name="KSO_WM_UNIT_DIAGRAM_ISNUMVISUAL" val="0"/>
  <p:tag name="KSO_WM_UNIT_DIAGRAM_ISREFERUNIT" val="0"/>
  <p:tag name="KSO_WM_UNIT_TYPE" val="n_h_i"/>
  <p:tag name="KSO_WM_TEMPLATE_CATEGORY" val="diagram"/>
  <p:tag name="KSO_WM_TEMPLATE_INDEX" val="20231082"/>
  <p:tag name="KSO_WM_UNIT_LAYERLEVEL" val="1_1_1"/>
  <p:tag name="KSO_WM_TAG_VERSION" val="3.0"/>
  <p:tag name="KSO_WM_DIAGRAM_MAX_ITEMCNT" val="6"/>
  <p:tag name="KSO_WM_DIAGRAM_MIN_ITEMCNT" val="2"/>
  <p:tag name="KSO_WM_DIAGRAM_VIRTUALLY_FRAME" val="{&quot;height&quot;:369.20001220703125,&quot;left&quot;:-50.2312931090828,&quot;top&quot;:172.04369468388595,&quot;width&quot;:824.0499877929688}"/>
  <p:tag name="KSO_WM_DIAGRAM_COLOR_MATCH_VALUE" val="{&quot;shape&quot;:{&quot;fill&quot;:{&quot;gradient&quot;:[{&quot;brightness&quot;:0.10000000149011612,&quot;colorType&quot;:1,&quot;foreColorIndex&quot;:5,&quot;pos&quot;:0.3799999952316284,&quot;transparency&quot;:0},{&quot;brightness&quot;:0,&quot;colorType&quot;:1,&quot;foreColorIndex&quot;:5,&quot;pos&quot;:0.699999988079071,&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ID" val="diagram20231082_3*n_h_i*1_1_4"/>
  <p:tag name="KSO_WM_UNIT_INDEX" val="1_1_4"/>
  <p:tag name="KSO_WM_DIAGRAM_GROUP_CODE" val="n1-1"/>
  <p:tag name="KSO_WM_UNIT_FILL_TYPE" val="3"/>
  <p:tag name="KSO_WM_DIAGRAM_USE_COLOR_VALUE" val="{&quot;color_scheme&quot;:1,&quot;color_type&quot;:1,&quot;theme_color_indexes&quot;:[5,6,5,6,5,6]}"/>
</p:tagLst>
</file>

<file path=ppt/tags/tag81.xml><?xml version="1.0" encoding="utf-8"?>
<p:tagLst xmlns:p="http://schemas.openxmlformats.org/presentationml/2006/main">
  <p:tag name="KSO_WM_BEAUTIFY_FLAG" val="#wm#"/>
  <p:tag name="KSO_WM_DIAGRAM_VERSION" val="3"/>
  <p:tag name="KSO_WM_DIAGRAM_COLOR_TRICK" val="1"/>
  <p:tag name="KSO_WM_DIAGRAM_COLOR_TEXT_CAN_REMOVE" val="n"/>
  <p:tag name="KSO_WM_UNIT_HIGHLIGHT" val="0"/>
  <p:tag name="KSO_WM_UNIT_COMPATIBLE" val="0"/>
  <p:tag name="KSO_WM_UNIT_DIAGRAM_ISNUMVISUAL" val="0"/>
  <p:tag name="KSO_WM_UNIT_DIAGRAM_ISREFERUNIT" val="0"/>
  <p:tag name="KSO_WM_UNIT_TYPE" val="n_h_i"/>
  <p:tag name="KSO_WM_TEMPLATE_CATEGORY" val="diagram"/>
  <p:tag name="KSO_WM_TEMPLATE_INDEX" val="20231082"/>
  <p:tag name="KSO_WM_UNIT_LAYERLEVEL" val="1_1_1"/>
  <p:tag name="KSO_WM_TAG_VERSION" val="3.0"/>
  <p:tag name="KSO_WM_DIAGRAM_MAX_ITEMCNT" val="6"/>
  <p:tag name="KSO_WM_DIAGRAM_MIN_ITEMCNT" val="2"/>
  <p:tag name="KSO_WM_DIAGRAM_VIRTUALLY_FRAME" val="{&quot;height&quot;:369.20001220703125,&quot;left&quot;:-50.2312931090828,&quot;top&quot;:172.04369468388595,&quot;width&quot;:824.0499877929688}"/>
  <p:tag name="KSO_WM_DIAGRAM_COLOR_MATCH_VALUE" val="{&quot;shape&quot;:{&quot;fill&quot;:{&quot;gradient&quot;:[{&quot;brightness&quot;:0.10000000149011612,&quot;colorType&quot;:1,&quot;foreColorIndex&quot;:5,&quot;pos&quot;:0.20000000298023224,&quot;transparency&quot;:0},{&quot;brightness&quot;:0,&quot;colorType&quot;:1,&quot;foreColorIndex&quot;:5,&quot;pos&quot;:0.699999988079071,&quot;transparency&quot;:0}],&quot;type&quot;:3},&quot;glow&quot;:{&quot;colorType&quot;:0},&quot;line&quot;:{&quot;gradient&quot;:[{&quot;brightness&quot;:0,&quot;colorType&quot;:2,&quot;pos&quot;:0.5400000214576721,&quot;rgb&quot;:&quot;#ffffff&quot;,&quot;transparency&quot;:1},{&quot;brightness&quot;:0,&quot;colorType&quot;:2,&quot;pos&quot;:0,&quot;rgb&quot;:&quot;#ffffff&quot;,&quot;transparency&quot;:0}],&quot;type&quot;:2},&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ID" val="diagram20231082_3*n_h_i*1_1_5"/>
  <p:tag name="KSO_WM_UNIT_INDEX" val="1_1_5"/>
  <p:tag name="KSO_WM_DIAGRAM_GROUP_CODE" val="n1-1"/>
  <p:tag name="KSO_WM_UNIT_FILL_TYPE" val="3"/>
  <p:tag name="KSO_WM_DIAGRAM_USE_COLOR_VALUE" val="{&quot;color_scheme&quot;:1,&quot;color_type&quot;:1,&quot;theme_color_indexes&quot;:[5,6,5,6,5,6]}"/>
</p:tagLst>
</file>

<file path=ppt/tags/tag82.xml><?xml version="1.0" encoding="utf-8"?>
<p:tagLst xmlns:p="http://schemas.openxmlformats.org/presentationml/2006/main">
  <p:tag name="KSO_WM_BEAUTIFY_FLAG" val="#wm#"/>
  <p:tag name="KSO_WM_DIAGRAM_VERSION" val="3"/>
  <p:tag name="KSO_WM_DIAGRAM_COLOR_TRICK" val="1"/>
  <p:tag name="KSO_WM_DIAGRAM_COLOR_TEXT_CAN_REMOVE" val="n"/>
  <p:tag name="KSO_WM_UNIT_HIGHLIGHT" val="0"/>
  <p:tag name="KSO_WM_UNIT_COMPATIBLE" val="0"/>
  <p:tag name="KSO_WM_UNIT_DIAGRAM_ISNUMVISUAL" val="0"/>
  <p:tag name="KSO_WM_UNIT_DIAGRAM_ISREFERUNIT" val="0"/>
  <p:tag name="KSO_WM_UNIT_TYPE" val="n_h_i"/>
  <p:tag name="KSO_WM_TEMPLATE_CATEGORY" val="diagram"/>
  <p:tag name="KSO_WM_TEMPLATE_INDEX" val="20231082"/>
  <p:tag name="KSO_WM_UNIT_LAYERLEVEL" val="1_1_1"/>
  <p:tag name="KSO_WM_TAG_VERSION" val="3.0"/>
  <p:tag name="KSO_WM_DIAGRAM_MAX_ITEMCNT" val="6"/>
  <p:tag name="KSO_WM_DIAGRAM_MIN_ITEMCNT" val="2"/>
  <p:tag name="KSO_WM_DIAGRAM_VIRTUALLY_FRAME" val="{&quot;height&quot;:369.20001220703125,&quot;left&quot;:-50.2312931090828,&quot;top&quot;:172.04369468388595,&quot;width&quot;:824.0499877929688}"/>
  <p:tag name="KSO_WM_DIAGRAM_COLOR_MATCH_VALUE" val="{&quot;shape&quot;:{&quot;fill&quot;:{&quot;gradient&quot;:[{&quot;brightness&quot;:0.10000000149011612,&quot;colorType&quot;:1,&quot;foreColorIndex&quot;:5,&quot;pos&quot;:0,&quot;transparency&quot;:0},{&quot;brightness&quot;:0,&quot;colorType&quot;:1,&quot;foreColorIndex&quot;:5,&quot;pos&quot;:0.699999988079071,&quot;transparency&quot;:0}],&quot;type&quot;:3},&quot;glow&quot;:{&quot;colorType&quot;:0},&quot;line&quot;:{&quot;gradient&quot;:[{&quot;brightness&quot;:0,&quot;colorType&quot;:2,&quot;pos&quot;:0.5400000214576721,&quot;rgb&quot;:&quot;#ffffff&quot;,&quot;transparency&quot;:1},{&quot;brightness&quot;:0,&quot;colorType&quot;:2,&quot;pos&quot;:0,&quot;rgb&quot;:&quot;#ffffff&quot;,&quot;transparency&quot;:0}],&quot;type&quot;:2},&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ID" val="diagram20231082_3*n_h_i*1_1_6"/>
  <p:tag name="KSO_WM_UNIT_INDEX" val="1_1_6"/>
  <p:tag name="KSO_WM_DIAGRAM_GROUP_CODE" val="n1-1"/>
  <p:tag name="KSO_WM_UNIT_FILL_TYPE" val="3"/>
  <p:tag name="KSO_WM_DIAGRAM_USE_COLOR_VALUE" val="{&quot;color_scheme&quot;:1,&quot;color_type&quot;:1,&quot;theme_color_indexes&quot;:[5,6,5,6,5,6]}"/>
</p:tagLst>
</file>

<file path=ppt/tags/tag83.xml><?xml version="1.0" encoding="utf-8"?>
<p:tagLst xmlns:p="http://schemas.openxmlformats.org/presentationml/2006/main">
  <p:tag name="KSO_WM_BEAUTIFY_FLAG" val="#wm#"/>
  <p:tag name="KSO_WM_DIAGRAM_VERSION" val="3"/>
  <p:tag name="KSO_WM_DIAGRAM_COLOR_TRICK" val="1"/>
  <p:tag name="KSO_WM_DIAGRAM_COLOR_TEXT_CAN_REMOVE" val="n"/>
  <p:tag name="KSO_WM_UNIT_ISCONTENTSTITLE" val="0"/>
  <p:tag name="KSO_WM_UNIT_ISNUMDGMTITLE" val="0"/>
  <p:tag name="KSO_WM_UNIT_NOCLEAR" val="0"/>
  <p:tag name="KSO_WM_UNIT_VALUE" val="30"/>
  <p:tag name="KSO_WM_UNIT_HIGHLIGHT" val="0"/>
  <p:tag name="KSO_WM_UNIT_COMPATIBLE" val="0"/>
  <p:tag name="KSO_WM_UNIT_DIAGRAM_ISNUMVISUAL" val="0"/>
  <p:tag name="KSO_WM_UNIT_DIAGRAM_ISREFERUNIT" val="0"/>
  <p:tag name="KSO_WM_UNIT_TYPE" val="n_h_a"/>
  <p:tag name="KSO_WM_TEMPLATE_CATEGORY" val="diagram"/>
  <p:tag name="KSO_WM_TEMPLATE_INDEX" val="20231082"/>
  <p:tag name="KSO_WM_UNIT_LAYERLEVEL" val="1_1_1"/>
  <p:tag name="KSO_WM_TAG_VERSION" val="3.0"/>
  <p:tag name="KSO_WM_DIAGRAM_MAX_ITEMCNT" val="6"/>
  <p:tag name="KSO_WM_DIAGRAM_MIN_ITEMCNT" val="2"/>
  <p:tag name="KSO_WM_DIAGRAM_VIRTUALLY_FRAME" val="{&quot;height&quot;:369.20001220703125,&quot;left&quot;:-50.2312931090828,&quot;top&quot;:172.04369468388595,&quot;width&quot;:824.0499877929688}"/>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25,&quot;colorType&quot;:1,&quot;foreColorIndex&quot;:5,&quot;transparency&quot;:0},&quot;type&quot;:1},&quot;glow&quot;:{&quot;colorType&quot;:0},&quot;line&quot;:{&quot;type&quot;:0},&quot;shadow&quot;:{&quot;brightness&quot;:0,&quot;colorType&quot;:1,&quot;foreColorIndex&quot;:5,&quot;transparency&quot;:0.75},&quot;threeD&quot;:{&quot;curvedSurface&quot;:{&quot;brightness&quot;:0,&quot;colorType&quot;:2,&quot;rgb&quot;:&quot;#000000&quot;},&quot;depth&quot;:{&quot;colorType&quot;:0}}}}"/>
  <p:tag name="KSO_WM_UNIT_PRESET_TEXT" val="单击此处添加项标题"/>
  <p:tag name="KSO_WM_UNIT_ID" val="diagram20231082_3*n_h_a*1_1_1"/>
  <p:tag name="KSO_WM_UNIT_INDEX" val="1_1_1"/>
  <p:tag name="KSO_WM_DIAGRAM_GROUP_CODE" val="n1-1"/>
  <p:tag name="KSO_WM_UNIT_TEXT_FILL_FORE_SCHEMECOLOR_INDEX" val="1"/>
  <p:tag name="KSO_WM_UNIT_TEXT_FILL_TYPE" val="1"/>
  <p:tag name="KSO_WM_DIAGRAM_USE_COLOR_VALUE" val="{&quot;color_scheme&quot;:1,&quot;color_type&quot;:1,&quot;theme_color_indexes&quot;:[5,6,5,6,5,6]}"/>
</p:tagLst>
</file>

<file path=ppt/tags/tag84.xml><?xml version="1.0" encoding="utf-8"?>
<p:tagLst xmlns:p="http://schemas.openxmlformats.org/presentationml/2006/main">
  <p:tag name="RESOURCE_RECORD_KEY" val="{&quot;70&quot;:[3324564,3322475,3314316]}"/>
</p:tagLst>
</file>

<file path=ppt/tags/tag85.xml><?xml version="1.0" encoding="utf-8"?>
<p:tagLst xmlns:p="http://schemas.openxmlformats.org/presentationml/2006/main">
  <p:tag name="RESOURCE_RECORD_KEY" val="{&quot;70&quot;:[3324564,3322475,3314316]}"/>
</p:tagLst>
</file>

<file path=ppt/tags/tag86.xml><?xml version="1.0" encoding="utf-8"?>
<p:tagLst xmlns:p="http://schemas.openxmlformats.org/presentationml/2006/main">
  <p:tag name="RESOURCE_RECORD_KEY" val="{&quot;70&quot;:[3324564,3322475,3314316]}"/>
</p:tagLst>
</file>

<file path=ppt/tags/tag87.xml><?xml version="1.0" encoding="utf-8"?>
<p:tagLst xmlns:p="http://schemas.openxmlformats.org/presentationml/2006/main">
  <p:tag name="RESOURCE_RECORD_KEY" val="{&quot;70&quot;:[3324564,3322475,3314316]}"/>
</p:tagLst>
</file>

<file path=ppt/tags/tag88.xml><?xml version="1.0" encoding="utf-8"?>
<p:tagLst xmlns:p="http://schemas.openxmlformats.org/presentationml/2006/main">
  <p:tag name="RESOURCE_RECORD_KEY" val="{&quot;70&quot;:[3324564,3322475,3314316]}"/>
</p:tagLst>
</file>

<file path=ppt/tags/tag89.xml><?xml version="1.0" encoding="utf-8"?>
<p:tagLst xmlns:p="http://schemas.openxmlformats.org/presentationml/2006/main">
  <p:tag name="RESOURCE_RECORD_KEY" val="{&quot;70&quot;:[3324564,3322475,3314316]}"/>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90.xml><?xml version="1.0" encoding="utf-8"?>
<p:tagLst xmlns:p="http://schemas.openxmlformats.org/presentationml/2006/main">
  <p:tag name="RESOURCE_RECORD_KEY" val="{&quot;70&quot;:[3324564,3322475,3314316]}"/>
</p:tagLst>
</file>

<file path=ppt/tags/tag91.xml><?xml version="1.0" encoding="utf-8"?>
<p:tagLst xmlns:p="http://schemas.openxmlformats.org/presentationml/2006/main">
  <p:tag name="RESOURCE_RECORD_KEY" val="{&quot;70&quot;:[3324564,3322475,3314316]}"/>
</p:tagLst>
</file>

<file path=ppt/tags/tag92.xml><?xml version="1.0" encoding="utf-8"?>
<p:tagLst xmlns:p="http://schemas.openxmlformats.org/presentationml/2006/main">
  <p:tag name="RESOURCE_RECORD_KEY" val="{&quot;70&quot;:[3324564,3322475,3314316]}"/>
</p:tagLst>
</file>

<file path=ppt/tags/tag93.xml><?xml version="1.0" encoding="utf-8"?>
<p:tagLst xmlns:p="http://schemas.openxmlformats.org/presentationml/2006/main">
  <p:tag name="KSO_WM_UNIT_PLACING_PICTURE_USER_VIEWPORT" val="{&quot;height&quot;:5520,&quot;width&quot;:9000}"/>
</p:tagLst>
</file>

<file path=ppt/tags/tag94.xml><?xml version="1.0" encoding="utf-8"?>
<p:tagLst xmlns:p="http://schemas.openxmlformats.org/presentationml/2006/main">
  <p:tag name="KSO_WM_DIAGRAM_MAX_ITEMCNT" val="6"/>
  <p:tag name="KSO_WM_DIAGRAM_MIN_ITEMCNT" val="2"/>
  <p:tag name="KSO_WM_DIAGRAM_VIRTUALLY_FRAME" val="{&quot;height&quot;:248.95001220703125,&quot;left&quot;:42.95,&quot;top&quot;:257.3999545264056,&quot;width&quot;:589.6249484228899}"/>
  <p:tag name="KSO_WM_DIAGRAM_COLOR_MATCH_VALUE" val="{&quot;shape&quot;:{&quot;fill&quot;:{&quot;solid&quot;:{&quot;brightness&quot;:0.800000011920929,&quot;colorType&quot;:1,&quot;foreColorIndex&quot;:5,&quot;transparency&quot;:0.6499999761581421},&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VERSION" val="3"/>
  <p:tag name="KSO_WM_DIAGRAM_COLOR_TRICK" val="2"/>
  <p:tag name="KSO_WM_DIAGRAM_COLOR_TEXT_CAN_REMOVE" val="n"/>
  <p:tag name="KSO_WM_UNIT_HIGHLIGHT" val="0"/>
  <p:tag name="KSO_WM_UNIT_COMPATIBLE" val="0"/>
  <p:tag name="KSO_WM_UNIT_DIAGRAM_ISNUMVISUAL" val="0"/>
  <p:tag name="KSO_WM_UNIT_DIAGRAM_ISREFERUNIT" val="0"/>
  <p:tag name="KSO_WM_DIAGRAM_GROUP_CODE" val="m1-1"/>
  <p:tag name="KSO_WM_UNIT_TYPE" val="m_h_i"/>
  <p:tag name="KSO_WM_UNIT_INDEX" val="1_1_2"/>
  <p:tag name="KSO_WM_UNIT_ID" val="diagram20230938_2*m_h_i*1_1_2"/>
  <p:tag name="KSO_WM_TEMPLATE_CATEGORY" val="diagram"/>
  <p:tag name="KSO_WM_TEMPLATE_INDEX" val="20230938"/>
  <p:tag name="KSO_WM_UNIT_LAYERLEVEL" val="1_1_1"/>
  <p:tag name="KSO_WM_TAG_VERSION" val="3.0"/>
  <p:tag name="KSO_WM_BEAUTIFY_FLAG" val="#wm#"/>
  <p:tag name="KSO_WM_UNIT_FILL_TYPE" val="1"/>
  <p:tag name="KSO_WM_UNIT_FILL_FORE_SCHEMECOLOR_INDEX" val="5"/>
  <p:tag name="KSO_WM_UNIT_FILL_FORE_SCHEMECOLOR_INDEX_BRIGHTNESS" val="0.8"/>
  <p:tag name="KSO_WM_DIAGRAM_USE_COLOR_VALUE" val="{&quot;color_scheme&quot;:1,&quot;color_type&quot;:1,&quot;theme_color_indexes&quot;:[5,6,5,6,5,6]}"/>
</p:tagLst>
</file>

<file path=ppt/tags/tag95.xml><?xml version="1.0" encoding="utf-8"?>
<p:tagLst xmlns:p="http://schemas.openxmlformats.org/presentationml/2006/main">
  <p:tag name="KSO_WM_DIAGRAM_MAX_ITEMCNT" val="6"/>
  <p:tag name="KSO_WM_DIAGRAM_MIN_ITEMCNT" val="2"/>
  <p:tag name="KSO_WM_DIAGRAM_VIRTUALLY_FRAME" val="{&quot;height&quot;:248.95001220703125,&quot;left&quot;:42.95,&quot;top&quot;:257.3999545264056,&quot;width&quot;:589.6249484228899}"/>
  <p:tag name="KSO_WM_DIAGRAM_COLOR_MATCH_VALUE" val="{&quot;shape&quot;:{&quot;fill&quot;:{&quot;gradient&quot;:[{&quot;brightness&quot;:0.09000000357627869,&quot;colorType&quot;:1,&quot;foreColorIndex&quot;:5,&quot;pos&quot;:0.5799999833106995,&quot;transparency&quot;:0},{&quot;brightness&quot;:0.6000000238418579,&quot;colorType&quot;:1,&quot;foreColorIndex&quot;:8,&quot;pos&quot;:1,&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DIAGRAM_VERSION" val="3"/>
  <p:tag name="KSO_WM_DIAGRAM_COLOR_TRICK" val="2"/>
  <p:tag name="KSO_WM_DIAGRAM_COLOR_TEXT_CAN_REMOVE" val="n"/>
  <p:tag name="KSO_WM_UNIT_ISCONTENTSTITLE" val="0"/>
  <p:tag name="KSO_WM_UNIT_ISNUMDGMTITLE" val="0"/>
  <p:tag name="KSO_WM_UNIT_NOCLEAR" val="0"/>
  <p:tag name="KSO_WM_UNIT_VALUE" val="18"/>
  <p:tag name="KSO_WM_UNIT_HIGHLIGHT" val="0"/>
  <p:tag name="KSO_WM_UNIT_COMPATIBLE" val="0"/>
  <p:tag name="KSO_WM_UNIT_DIAGRAM_ISNUMVISUAL" val="0"/>
  <p:tag name="KSO_WM_UNIT_DIAGRAM_ISREFERUNIT" val="0"/>
  <p:tag name="KSO_WM_DIAGRAM_GROUP_CODE" val="m1-1"/>
  <p:tag name="KSO_WM_UNIT_TYPE" val="m_h_a"/>
  <p:tag name="KSO_WM_UNIT_INDEX" val="1_1_1"/>
  <p:tag name="KSO_WM_UNIT_ID" val="diagram20230938_2*m_h_a*1_1_1"/>
  <p:tag name="KSO_WM_TEMPLATE_CATEGORY" val="diagram"/>
  <p:tag name="KSO_WM_TEMPLATE_INDEX" val="20230938"/>
  <p:tag name="KSO_WM_UNIT_LAYERLEVEL" val="1_1_1"/>
  <p:tag name="KSO_WM_TAG_VERSION" val="3.0"/>
  <p:tag name="KSO_WM_BEAUTIFY_FLAG" val="#wm#"/>
  <p:tag name="KSO_WM_UNIT_PRESET_TEXT" val="添加标题"/>
  <p:tag name="KSO_WM_UNIT_FILL_TYPE" val="3"/>
  <p:tag name="KSO_WM_DIAGRAM_USE_COLOR_VALUE" val="{&quot;color_scheme&quot;:1,&quot;color_type&quot;:1,&quot;theme_color_indexes&quot;:[5,6,5,6,5,6]}"/>
</p:tagLst>
</file>

<file path=ppt/tags/tag96.xml><?xml version="1.0" encoding="utf-8"?>
<p:tagLst xmlns:p="http://schemas.openxmlformats.org/presentationml/2006/main">
  <p:tag name="KSO_WM_DIAGRAM_MAX_ITEMCNT" val="6"/>
  <p:tag name="KSO_WM_DIAGRAM_MIN_ITEMCNT" val="2"/>
  <p:tag name="KSO_WM_DIAGRAM_VIRTUALLY_FRAME" val="{&quot;height&quot;:248.95001220703125,&quot;left&quot;:42.95,&quot;top&quot;:257.3999545264056,&quot;width&quot;:589.6249484228899}"/>
  <p:tag name="KSO_WM_DIAGRAM_COLOR_MATCH_VALUE" val="{&quot;shape&quot;:{&quot;fill&quot;:{&quot;solid&quot;:{&quot;brightness&quot;:0.800000011920929,&quot;colorType&quot;:1,&quot;foreColorIndex&quot;:8,&quot;transparency&quot;:0.5},&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VERSION" val="3"/>
  <p:tag name="KSO_WM_DIAGRAM_COLOR_TRICK" val="2"/>
  <p:tag name="KSO_WM_DIAGRAM_COLOR_TEXT_CAN_REMOVE" val="n"/>
  <p:tag name="KSO_WM_UNIT_HIGHLIGHT" val="0"/>
  <p:tag name="KSO_WM_UNIT_COMPATIBLE" val="0"/>
  <p:tag name="KSO_WM_UNIT_DIAGRAM_ISNUMVISUAL" val="0"/>
  <p:tag name="KSO_WM_UNIT_DIAGRAM_ISREFERUNIT" val="0"/>
  <p:tag name="KSO_WM_DIAGRAM_GROUP_CODE" val="m1-1"/>
  <p:tag name="KSO_WM_UNIT_TYPE" val="m_h_i"/>
  <p:tag name="KSO_WM_UNIT_INDEX" val="1_2_2"/>
  <p:tag name="KSO_WM_UNIT_ID" val="diagram20230938_2*m_h_i*1_2_2"/>
  <p:tag name="KSO_WM_TEMPLATE_CATEGORY" val="diagram"/>
  <p:tag name="KSO_WM_TEMPLATE_INDEX" val="20230938"/>
  <p:tag name="KSO_WM_UNIT_LAYERLEVEL" val="1_1_1"/>
  <p:tag name="KSO_WM_TAG_VERSION" val="3.0"/>
  <p:tag name="KSO_WM_BEAUTIFY_FLAG" val="#wm#"/>
  <p:tag name="KSO_WM_UNIT_FILL_TYPE" val="1"/>
  <p:tag name="KSO_WM_UNIT_FILL_FORE_SCHEMECOLOR_INDEX" val="8"/>
  <p:tag name="KSO_WM_UNIT_FILL_FORE_SCHEMECOLOR_INDEX_BRIGHTNESS" val="0.8"/>
  <p:tag name="KSO_WM_DIAGRAM_USE_COLOR_VALUE" val="{&quot;color_scheme&quot;:1,&quot;color_type&quot;:1,&quot;theme_color_indexes&quot;:[5,6,5,6,5,6]}"/>
</p:tagLst>
</file>

<file path=ppt/tags/tag97.xml><?xml version="1.0" encoding="utf-8"?>
<p:tagLst xmlns:p="http://schemas.openxmlformats.org/presentationml/2006/main">
  <p:tag name="KSO_WM_DIAGRAM_MAX_ITEMCNT" val="6"/>
  <p:tag name="KSO_WM_DIAGRAM_MIN_ITEMCNT" val="2"/>
  <p:tag name="KSO_WM_DIAGRAM_VIRTUALLY_FRAME" val="{&quot;height&quot;:248.95001220703125,&quot;left&quot;:42.95,&quot;top&quot;:257.3999545264056,&quot;width&quot;:589.6249484228899}"/>
  <p:tag name="KSO_WM_DIAGRAM_COLOR_MATCH_VALUE" val="{&quot;shape&quot;:{&quot;fill&quot;:{&quot;gradient&quot;:[{&quot;brightness&quot;:0.09000000357627869,&quot;colorType&quot;:1,&quot;foreColorIndex&quot;:5,&quot;pos&quot;:0.5799999833106995,&quot;transparency&quot;:0},{&quot;brightness&quot;:0.6000000238418579,&quot;colorType&quot;:1,&quot;foreColorIndex&quot;:8,&quot;pos&quot;:1,&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DIAGRAM_VERSION" val="3"/>
  <p:tag name="KSO_WM_DIAGRAM_COLOR_TRICK" val="2"/>
  <p:tag name="KSO_WM_DIAGRAM_COLOR_TEXT_CAN_REMOVE" val="n"/>
  <p:tag name="KSO_WM_UNIT_ISCONTENTSTITLE" val="0"/>
  <p:tag name="KSO_WM_UNIT_ISNUMDGMTITLE" val="0"/>
  <p:tag name="KSO_WM_UNIT_NOCLEAR" val="0"/>
  <p:tag name="KSO_WM_UNIT_VALUE" val="18"/>
  <p:tag name="KSO_WM_UNIT_HIGHLIGHT" val="0"/>
  <p:tag name="KSO_WM_UNIT_COMPATIBLE" val="0"/>
  <p:tag name="KSO_WM_UNIT_DIAGRAM_ISNUMVISUAL" val="0"/>
  <p:tag name="KSO_WM_UNIT_DIAGRAM_ISREFERUNIT" val="0"/>
  <p:tag name="KSO_WM_DIAGRAM_GROUP_CODE" val="m1-1"/>
  <p:tag name="KSO_WM_UNIT_TYPE" val="m_h_a"/>
  <p:tag name="KSO_WM_UNIT_INDEX" val="1_3_1"/>
  <p:tag name="KSO_WM_UNIT_ID" val="diagram20230938_2*m_h_a*1_3_1"/>
  <p:tag name="KSO_WM_TEMPLATE_CATEGORY" val="diagram"/>
  <p:tag name="KSO_WM_TEMPLATE_INDEX" val="20230938"/>
  <p:tag name="KSO_WM_UNIT_LAYERLEVEL" val="1_1_1"/>
  <p:tag name="KSO_WM_TAG_VERSION" val="3.0"/>
  <p:tag name="KSO_WM_BEAUTIFY_FLAG" val="#wm#"/>
  <p:tag name="KSO_WM_UNIT_PRESET_TEXT" val="添加标题"/>
  <p:tag name="KSO_WM_UNIT_FILL_TYPE" val="3"/>
  <p:tag name="KSO_WM_DIAGRAM_USE_COLOR_VALUE" val="{&quot;color_scheme&quot;:1,&quot;color_type&quot;:1,&quot;theme_color_indexes&quot;:[5,6,5,6,5,6]}"/>
</p:tagLst>
</file>

<file path=ppt/tags/tag98.xml><?xml version="1.0" encoding="utf-8"?>
<p:tagLst xmlns:p="http://schemas.openxmlformats.org/presentationml/2006/main">
  <p:tag name="KSO_WM_DIAGRAM_MAX_ITEMCNT" val="6"/>
  <p:tag name="KSO_WM_DIAGRAM_MIN_ITEMCNT" val="2"/>
  <p:tag name="KSO_WM_DIAGRAM_VIRTUALLY_FRAME" val="{&quot;height&quot;:248.95001220703125,&quot;left&quot;:42.95,&quot;top&quot;:257.3999545264056,&quot;width&quot;:589.6249484228899}"/>
  <p:tag name="KSO_WM_DIAGRAM_COLOR_MATCH_VALUE" val="{&quot;shape&quot;:{&quot;fill&quot;:{&quot;gradient&quot;:[{&quot;brightness&quot;:0,&quot;colorType&quot;:1,&quot;foreColorIndex&quot;:8,&quot;pos&quot;:0.30000001192092896,&quot;transparency&quot;:0},{&quot;brightness&quot;:0.6000000238418579,&quot;colorType&quot;:1,&quot;foreColorIndex&quot;:8,&quot;pos&quot;:0.8600000143051147,&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DIAGRAM_VERSION" val="3"/>
  <p:tag name="KSO_WM_DIAGRAM_COLOR_TRICK" val="2"/>
  <p:tag name="KSO_WM_DIAGRAM_COLOR_TEXT_CAN_REMOVE" val="n"/>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DIAGRAM_GROUP_CODE" val="m1-1"/>
  <p:tag name="KSO_WM_UNIT_TYPE" val="m_h_a"/>
  <p:tag name="KSO_WM_UNIT_INDEX" val="1_2_1"/>
  <p:tag name="KSO_WM_UNIT_ID" val="diagram20230938_2*m_h_a*1_2_1"/>
  <p:tag name="KSO_WM_TEMPLATE_CATEGORY" val="diagram"/>
  <p:tag name="KSO_WM_TEMPLATE_INDEX" val="20230938"/>
  <p:tag name="KSO_WM_UNIT_LAYERLEVEL" val="1_1_1"/>
  <p:tag name="KSO_WM_TAG_VERSION" val="3.0"/>
  <p:tag name="KSO_WM_BEAUTIFY_FLAG" val="#wm#"/>
  <p:tag name="KSO_WM_UNIT_PRESET_TEXT" val="添加标题"/>
  <p:tag name="KSO_WM_UNIT_FILL_TYPE" val="3"/>
  <p:tag name="KSO_WM_DIAGRAM_USE_COLOR_VALUE" val="{&quot;color_scheme&quot;:1,&quot;color_type&quot;:1,&quot;theme_color_indexes&quot;:[5,6,5,6,5,6]}"/>
</p:tagLst>
</file>

<file path=ppt/tags/tag99.xml><?xml version="1.0" encoding="utf-8"?>
<p:tagLst xmlns:p="http://schemas.openxmlformats.org/presentationml/2006/main">
  <p:tag name="KSO_WM_DIAGRAM_MAX_ITEMCNT" val="6"/>
  <p:tag name="KSO_WM_DIAGRAM_MIN_ITEMCNT" val="2"/>
  <p:tag name="KSO_WM_DIAGRAM_VIRTUALLY_FRAME" val="{&quot;height&quot;:248.95001220703125,&quot;left&quot;:42.95,&quot;top&quot;:257.3999545264056,&quot;width&quot;:589.6249484228899}"/>
  <p:tag name="KSO_WM_DIAGRAM_COLOR_MATCH_VALUE" val="{&quot;shape&quot;:{&quot;fill&quot;:{&quot;solid&quot;:{&quot;brightness&quot;:0.800000011920929,&quot;colorType&quot;:1,&quot;foreColorIndex&quot;:5,&quot;transparency&quot;:0.44999998807907104},&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VERSION" val="3"/>
  <p:tag name="KSO_WM_DIAGRAM_COLOR_TRICK" val="2"/>
  <p:tag name="KSO_WM_DIAGRAM_COLOR_TEXT_CAN_REMOVE" val="n"/>
  <p:tag name="KSO_WM_UNIT_HIGHLIGHT" val="0"/>
  <p:tag name="KSO_WM_UNIT_COMPATIBLE" val="0"/>
  <p:tag name="KSO_WM_UNIT_DIAGRAM_ISNUMVISUAL" val="0"/>
  <p:tag name="KSO_WM_UNIT_DIAGRAM_ISREFERUNIT" val="0"/>
  <p:tag name="KSO_WM_DIAGRAM_GROUP_CODE" val="m1-1"/>
  <p:tag name="KSO_WM_UNIT_TYPE" val="m_h_i"/>
  <p:tag name="KSO_WM_UNIT_INDEX" val="1_3_2"/>
  <p:tag name="KSO_WM_UNIT_ID" val="diagram20230938_2*m_h_i*1_3_2"/>
  <p:tag name="KSO_WM_TEMPLATE_CATEGORY" val="diagram"/>
  <p:tag name="KSO_WM_TEMPLATE_INDEX" val="20230938"/>
  <p:tag name="KSO_WM_UNIT_LAYERLEVEL" val="1_1_1"/>
  <p:tag name="KSO_WM_TAG_VERSION" val="3.0"/>
  <p:tag name="KSO_WM_BEAUTIFY_FLAG" val="#wm#"/>
  <p:tag name="KSO_WM_UNIT_FILL_TYPE" val="1"/>
  <p:tag name="KSO_WM_UNIT_FILL_FORE_SCHEMECOLOR_INDEX" val="5"/>
  <p:tag name="KSO_WM_UNIT_FILL_FORE_SCHEMECOLOR_INDEX_BRIGHTNESS" val="0.8"/>
  <p:tag name="KSO_WM_DIAGRAM_USE_COLOR_VALUE" val="{&quot;color_scheme&quot;:1,&quot;color_type&quot;:1,&quot;theme_color_indexes&quot;:[5,6,5,6,5,6]}"/>
</p:tagLst>
</file>

<file path=ppt/theme/theme1.xml><?xml version="1.0" encoding="utf-8"?>
<a:theme xmlns:a="http://schemas.openxmlformats.org/drawingml/2006/main" name="Office 主题">
  <a:themeElements>
    <a:clrScheme name="穿越">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视点">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主题">
  <a:themeElements>
    <a:clrScheme name="">
      <a:dk1>
        <a:srgbClr val="333333"/>
      </a:dk1>
      <a:lt1>
        <a:srgbClr val="FFFFFF"/>
      </a:lt1>
      <a:dk2>
        <a:srgbClr val="3B2015"/>
      </a:dk2>
      <a:lt2>
        <a:srgbClr val="FFF9F6"/>
      </a:lt2>
      <a:accent1>
        <a:srgbClr val="F28D60"/>
      </a:accent1>
      <a:accent2>
        <a:srgbClr val="2E866B"/>
      </a:accent2>
      <a:accent3>
        <a:srgbClr val="F2C261"/>
      </a:accent3>
      <a:accent4>
        <a:srgbClr val="3987A6"/>
      </a:accent4>
      <a:accent5>
        <a:srgbClr val="E67373"/>
      </a:accent5>
      <a:accent6>
        <a:srgbClr val="4F863F"/>
      </a:accent6>
      <a:hlink>
        <a:srgbClr val="0026E5"/>
      </a:hlink>
      <a:folHlink>
        <a:srgbClr val="7E1FAD"/>
      </a:folHlink>
    </a:clrScheme>
    <a:fontScheme name="视点">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2_Office 主题">
  <a:themeElements>
    <a:clrScheme name="">
      <a:dk1>
        <a:srgbClr val="000000"/>
      </a:dk1>
      <a:lt1>
        <a:srgbClr val="FFFFFF"/>
      </a:lt1>
      <a:dk2>
        <a:srgbClr val="3B0500"/>
      </a:dk2>
      <a:lt2>
        <a:srgbClr val="FFF4F3"/>
      </a:lt2>
      <a:accent1>
        <a:srgbClr val="D02300"/>
      </a:accent1>
      <a:accent2>
        <a:srgbClr val="BF3C2E"/>
      </a:accent2>
      <a:accent3>
        <a:srgbClr val="E17467"/>
      </a:accent3>
      <a:accent4>
        <a:srgbClr val="FD905F"/>
      </a:accent4>
      <a:accent5>
        <a:srgbClr val="D39C83"/>
      </a:accent5>
      <a:accent6>
        <a:srgbClr val="B0A17E"/>
      </a:accent6>
      <a:hlink>
        <a:srgbClr val="0563C1"/>
      </a:hlink>
      <a:folHlink>
        <a:srgbClr val="954F72"/>
      </a:folHlink>
    </a:clrScheme>
    <a:fontScheme name="视点">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8558</Words>
  <Application>WPS 演示</Application>
  <PresentationFormat>全屏显示(4:3)</PresentationFormat>
  <Paragraphs>1512</Paragraphs>
  <Slides>84</Slides>
  <Notes>1</Notes>
  <HiddenSlides>0</HiddenSlides>
  <MMClips>0</MMClips>
  <ScaleCrop>false</ScaleCrop>
  <HeadingPairs>
    <vt:vector size="6" baseType="variant">
      <vt:variant>
        <vt:lpstr>已用的字体</vt:lpstr>
      </vt:variant>
      <vt:variant>
        <vt:i4>17</vt:i4>
      </vt:variant>
      <vt:variant>
        <vt:lpstr>主题</vt:lpstr>
      </vt:variant>
      <vt:variant>
        <vt:i4>3</vt:i4>
      </vt:variant>
      <vt:variant>
        <vt:lpstr>幻灯片标题</vt:lpstr>
      </vt:variant>
      <vt:variant>
        <vt:i4>84</vt:i4>
      </vt:variant>
    </vt:vector>
  </HeadingPairs>
  <TitlesOfParts>
    <vt:vector size="104" baseType="lpstr">
      <vt:lpstr>Arial</vt:lpstr>
      <vt:lpstr>宋体</vt:lpstr>
      <vt:lpstr>Wingdings</vt:lpstr>
      <vt:lpstr>Verdana</vt:lpstr>
      <vt:lpstr>微软雅黑</vt:lpstr>
      <vt:lpstr>Calibri</vt:lpstr>
      <vt:lpstr>黑体</vt:lpstr>
      <vt:lpstr>Times New Roman</vt:lpstr>
      <vt:lpstr>幼圆</vt:lpstr>
      <vt:lpstr>华文琥珀</vt:lpstr>
      <vt:lpstr>Wingdings</vt:lpstr>
      <vt:lpstr>汉仪粗圆简</vt:lpstr>
      <vt:lpstr>Arial Unicode MS</vt:lpstr>
      <vt:lpstr>Calibri</vt:lpstr>
      <vt:lpstr>等线</vt:lpstr>
      <vt:lpstr>Arial</vt:lpstr>
      <vt:lpstr>MiSans Normal</vt:lpstr>
      <vt:lpstr>Office 主题</vt:lpstr>
      <vt:lpstr>1_Office 主题</vt:lpstr>
      <vt:lpstr>2_Office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Microsoft Office 用户</dc:creator>
  <cp:lastModifiedBy>Rita</cp:lastModifiedBy>
  <cp:revision>229</cp:revision>
  <dcterms:created xsi:type="dcterms:W3CDTF">2016-07-30T05:49:00Z</dcterms:created>
  <dcterms:modified xsi:type="dcterms:W3CDTF">2025-05-18T14:11:24Z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F9B3DC9F043B4EC2ADC353C47A5AD5F5_13</vt:lpwstr>
  </property>
  <property fmtid="{D5CDD505-2E9C-101B-9397-08002B2CF9AE}" pid="3" name="KSOProductBuildVer">
    <vt:lpwstr>2052-12.1.0.21171</vt:lpwstr>
  </property>
</Properties>
</file>