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eg" ContentType="image/jpeg"/>
  <Default Extension="JPG" ContentType="image/.jpg"/>
  <Default Extension="rels" ContentType="application/vnd.openxmlformats-package.relationships+xml"/>
  <Override PartName="/customXml/itemProps224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5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3"/>
  </p:sldMasterIdLst>
  <p:notesMasterIdLst>
    <p:notesMasterId r:id="rId5"/>
  </p:notesMasterIdLst>
  <p:handoutMasterIdLst>
    <p:handoutMasterId r:id="rId35"/>
  </p:handoutMasterIdLst>
  <p:sldIdLst>
    <p:sldId id="702" r:id="rId4"/>
    <p:sldId id="703" r:id="rId6"/>
    <p:sldId id="704" r:id="rId7"/>
    <p:sldId id="705" r:id="rId8"/>
    <p:sldId id="706" r:id="rId9"/>
    <p:sldId id="707" r:id="rId10"/>
    <p:sldId id="708" r:id="rId11"/>
    <p:sldId id="709" r:id="rId12"/>
    <p:sldId id="710" r:id="rId13"/>
    <p:sldId id="711" r:id="rId14"/>
    <p:sldId id="712" r:id="rId15"/>
    <p:sldId id="713" r:id="rId16"/>
    <p:sldId id="714" r:id="rId17"/>
    <p:sldId id="715" r:id="rId18"/>
    <p:sldId id="716" r:id="rId19"/>
    <p:sldId id="717" r:id="rId20"/>
    <p:sldId id="718" r:id="rId21"/>
    <p:sldId id="719" r:id="rId22"/>
    <p:sldId id="720" r:id="rId23"/>
    <p:sldId id="721" r:id="rId24"/>
    <p:sldId id="722" r:id="rId25"/>
    <p:sldId id="723" r:id="rId26"/>
    <p:sldId id="724" r:id="rId27"/>
    <p:sldId id="725" r:id="rId28"/>
    <p:sldId id="726" r:id="rId29"/>
    <p:sldId id="727" r:id="rId30"/>
    <p:sldId id="728" r:id="rId31"/>
    <p:sldId id="729" r:id="rId32"/>
    <p:sldId id="730" r:id="rId33"/>
    <p:sldId id="731" r:id="rId34"/>
  </p:sldIdLst>
  <p:sldSz cx="9144000" cy="6858000" type="screen4x3"/>
  <p:notesSz cx="6858000" cy="9144000"/>
  <p:custDataLst>
    <p:tags r:id="rId41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0" userDrawn="1">
          <p15:clr>
            <a:srgbClr val="A4A3A4"/>
          </p15:clr>
        </p15:guide>
        <p15:guide id="2" pos="295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FFFF99"/>
    <a:srgbClr val="FF6699"/>
    <a:srgbClr val="FFFFFF"/>
    <a:srgbClr val="EAB200"/>
    <a:srgbClr val="2185DF"/>
    <a:srgbClr val="C49500"/>
    <a:srgbClr val="1D77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629"/>
    <p:restoredTop sz="93925"/>
  </p:normalViewPr>
  <p:slideViewPr>
    <p:cSldViewPr showGuides="1">
      <p:cViewPr>
        <p:scale>
          <a:sx n="70" d="100"/>
          <a:sy n="70" d="100"/>
        </p:scale>
        <p:origin x="-1206" y="-72"/>
      </p:cViewPr>
      <p:guideLst>
        <p:guide orient="horz" pos="2120"/>
        <p:guide pos="295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1" Type="http://schemas.openxmlformats.org/officeDocument/2006/relationships/tags" Target="tags/tag225.xml"/><Relationship Id="rId40" Type="http://schemas.openxmlformats.org/officeDocument/2006/relationships/customXml" Target="../customXml/item1.xml"/><Relationship Id="rId4" Type="http://schemas.openxmlformats.org/officeDocument/2006/relationships/slide" Target="slides/slide1.xml"/><Relationship Id="rId39" Type="http://schemas.openxmlformats.org/officeDocument/2006/relationships/customXmlProps" Target="../customXml/itemProps224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handoutMaster" Target="handoutMasters/handoutMaster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Verdana" panose="020B060403050404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Verdana" panose="020B060403050404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73977AA-B73F-4343-92B5-69AF61741E3B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Verdana" panose="020B060403050404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>
                <a:latin typeface="Verdana" panose="020B060403050404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D152080-148A-492D-A078-188935B9D62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宋体" panose="02010600030101010101" pitchFamily="2" charset="-122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宋体" panose="02010600030101010101" pitchFamily="2" charset="-122"/>
              </a:rPr>
              <a:t>单击此处编辑母版文本样式</a:t>
            </a:r>
            <a:endParaRPr kumimoji="1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宋体" panose="02010600030101010101" pitchFamily="2" charset="-122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1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1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1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1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宋体" panose="02010600030101010101" pitchFamily="2" charset="-122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4301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4301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zh-CN" altLang="en-US" dirty="0">
                <a:latin typeface="Verdana" panose="020B0604030504040204" pitchFamily="34" charset="0"/>
              </a:rPr>
            </a:fld>
            <a:endParaRPr lang="zh-CN" altLang="en-US" dirty="0">
              <a:latin typeface="Verdana" panose="020B060403050404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>
                <a:latin typeface="Verdana" panose="020B060403050404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9F62356-5895-4400-B42D-E66A6735435B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algn="r" eaLnBrk="1" hangingPunct="1">
              <a:buNone/>
            </a:pPr>
            <a:fld id="{9A0DB2DC-4C9A-4742-B13C-FB6460FD3503}" type="slidenum">
              <a:rPr lang="en-US" altLang="zh-CN" dirty="0"/>
            </a:fld>
            <a:endParaRPr lang="en-US" altLang="zh-CN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5pPr>
              <a:defRPr sz="28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624763" y="6350000"/>
            <a:ext cx="804863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hangingPunct="1">
              <a:buNone/>
            </a:pPr>
            <a:fld id="{9A0DB2DC-4C9A-4742-B13C-FB6460FD3503}" type="slidenum">
              <a:rPr lang="zh-CN" altLang="en-US" sz="1400" dirty="0">
                <a:ea typeface="微软雅黑" panose="020B0503020204020204" pitchFamily="34" charset="-122"/>
              </a:rPr>
            </a:fld>
            <a:endParaRPr lang="zh-CN" altLang="en-US" sz="1400" dirty="0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42950" y="836613"/>
            <a:ext cx="7392988" cy="14446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950" y="844550"/>
            <a:ext cx="466725" cy="1365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523917" y="6669946"/>
            <a:ext cx="2311396" cy="271204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523596" y="6669946"/>
            <a:ext cx="3390048" cy="27120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7599872" y="6669946"/>
            <a:ext cx="2311396" cy="27120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>
                <a:latin typeface="Verdana" panose="020B060403050404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9F62356-5895-4400-B42D-E66A6735435B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algn="r" eaLnBrk="1" hangingPunct="1">
              <a:buNone/>
            </a:pPr>
            <a:fld id="{9A0DB2DC-4C9A-4742-B13C-FB6460FD3503}" type="slidenum">
              <a:rPr lang="en-US" altLang="zh-CN" dirty="0"/>
            </a:fld>
            <a:endParaRPr lang="en-US" altLang="zh-CN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5pPr>
              <a:defRPr sz="28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624763" y="6350000"/>
            <a:ext cx="804863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hangingPunct="1">
              <a:buNone/>
            </a:pPr>
            <a:fld id="{9A0DB2DC-4C9A-4742-B13C-FB6460FD3503}" type="slidenum">
              <a:rPr lang="zh-CN" altLang="en-US" sz="1400" dirty="0">
                <a:ea typeface="微软雅黑" panose="020B0503020204020204" pitchFamily="34" charset="-122"/>
              </a:rPr>
            </a:fld>
            <a:endParaRPr lang="zh-CN" altLang="en-US" sz="1400" dirty="0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42950" y="836613"/>
            <a:ext cx="7392988" cy="14446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950" y="844550"/>
            <a:ext cx="466725" cy="1365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523917" y="6669946"/>
            <a:ext cx="2311396" cy="271204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523596" y="6669946"/>
            <a:ext cx="3390048" cy="27120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7599872" y="6669946"/>
            <a:ext cx="2311396" cy="27120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微软雅黑" panose="020B0503020204020204" pitchFamily="34" charset="-122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  <a:cs typeface="微软雅黑" panose="020B0503020204020204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  <a:cs typeface="微软雅黑" panose="020B0503020204020204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  <a:cs typeface="微软雅黑" panose="020B0503020204020204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  <a:cs typeface="微软雅黑" panose="020B0503020204020204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微软雅黑" panose="020B0503020204020204" pitchFamily="34" charset="-122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微软雅黑" panose="020B0503020204020204" pitchFamily="34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微软雅黑" panose="020B0503020204020204" pitchFamily="34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微软雅黑" panose="020B0503020204020204" pitchFamily="34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微软雅黑" panose="020B0503020204020204" pitchFamily="34" charset="-122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微软雅黑" panose="020B0503020204020204" pitchFamily="34" charset="-122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  <a:cs typeface="微软雅黑" panose="020B0503020204020204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  <a:cs typeface="微软雅黑" panose="020B0503020204020204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  <a:cs typeface="微软雅黑" panose="020B0503020204020204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  <a:cs typeface="微软雅黑" panose="020B0503020204020204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微软雅黑" panose="020B0503020204020204" pitchFamily="34" charset="-122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微软雅黑" panose="020B0503020204020204" pitchFamily="34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微软雅黑" panose="020B0503020204020204" pitchFamily="34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微软雅黑" panose="020B0503020204020204" pitchFamily="34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微软雅黑" panose="020B0503020204020204" pitchFamily="34" charset="-122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6.xml"/><Relationship Id="rId8" Type="http://schemas.openxmlformats.org/officeDocument/2006/relationships/tags" Target="../tags/tag15.xml"/><Relationship Id="rId7" Type="http://schemas.openxmlformats.org/officeDocument/2006/relationships/tags" Target="../tags/tag14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Relationship Id="rId3" Type="http://schemas.openxmlformats.org/officeDocument/2006/relationships/tags" Target="../tags/tag10.xml"/><Relationship Id="rId24" Type="http://schemas.openxmlformats.org/officeDocument/2006/relationships/slideLayout" Target="../slideLayouts/slideLayout7.xml"/><Relationship Id="rId23" Type="http://schemas.openxmlformats.org/officeDocument/2006/relationships/tags" Target="../tags/tag30.xml"/><Relationship Id="rId22" Type="http://schemas.openxmlformats.org/officeDocument/2006/relationships/tags" Target="../tags/tag29.xml"/><Relationship Id="rId21" Type="http://schemas.openxmlformats.org/officeDocument/2006/relationships/tags" Target="../tags/tag28.xml"/><Relationship Id="rId20" Type="http://schemas.openxmlformats.org/officeDocument/2006/relationships/tags" Target="../tags/tag27.xml"/><Relationship Id="rId2" Type="http://schemas.openxmlformats.org/officeDocument/2006/relationships/tags" Target="../tags/tag9.xml"/><Relationship Id="rId19" Type="http://schemas.openxmlformats.org/officeDocument/2006/relationships/tags" Target="../tags/tag26.xml"/><Relationship Id="rId18" Type="http://schemas.openxmlformats.org/officeDocument/2006/relationships/tags" Target="../tags/tag25.xml"/><Relationship Id="rId17" Type="http://schemas.openxmlformats.org/officeDocument/2006/relationships/tags" Target="../tags/tag24.xml"/><Relationship Id="rId16" Type="http://schemas.openxmlformats.org/officeDocument/2006/relationships/tags" Target="../tags/tag23.xml"/><Relationship Id="rId15" Type="http://schemas.openxmlformats.org/officeDocument/2006/relationships/tags" Target="../tags/tag22.xml"/><Relationship Id="rId14" Type="http://schemas.openxmlformats.org/officeDocument/2006/relationships/tags" Target="../tags/tag21.xml"/><Relationship Id="rId13" Type="http://schemas.openxmlformats.org/officeDocument/2006/relationships/tags" Target="../tags/tag20.xml"/><Relationship Id="rId12" Type="http://schemas.openxmlformats.org/officeDocument/2006/relationships/tags" Target="../tags/tag19.xml"/><Relationship Id="rId11" Type="http://schemas.openxmlformats.org/officeDocument/2006/relationships/tags" Target="../tags/tag18.xml"/><Relationship Id="rId10" Type="http://schemas.openxmlformats.org/officeDocument/2006/relationships/tags" Target="../tags/tag17.xml"/><Relationship Id="rId1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9.xml"/><Relationship Id="rId8" Type="http://schemas.openxmlformats.org/officeDocument/2006/relationships/tags" Target="../tags/tag38.xml"/><Relationship Id="rId7" Type="http://schemas.openxmlformats.org/officeDocument/2006/relationships/tags" Target="../tags/tag37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Relationship Id="rId3" Type="http://schemas.openxmlformats.org/officeDocument/2006/relationships/tags" Target="../tags/tag33.xml"/><Relationship Id="rId23" Type="http://schemas.openxmlformats.org/officeDocument/2006/relationships/slideLayout" Target="../slideLayouts/slideLayout7.xml"/><Relationship Id="rId22" Type="http://schemas.openxmlformats.org/officeDocument/2006/relationships/tags" Target="../tags/tag52.xml"/><Relationship Id="rId21" Type="http://schemas.openxmlformats.org/officeDocument/2006/relationships/tags" Target="../tags/tag51.xml"/><Relationship Id="rId20" Type="http://schemas.openxmlformats.org/officeDocument/2006/relationships/tags" Target="../tags/tag50.xml"/><Relationship Id="rId2" Type="http://schemas.openxmlformats.org/officeDocument/2006/relationships/tags" Target="../tags/tag32.xml"/><Relationship Id="rId19" Type="http://schemas.openxmlformats.org/officeDocument/2006/relationships/tags" Target="../tags/tag49.xml"/><Relationship Id="rId18" Type="http://schemas.openxmlformats.org/officeDocument/2006/relationships/tags" Target="../tags/tag48.xml"/><Relationship Id="rId17" Type="http://schemas.openxmlformats.org/officeDocument/2006/relationships/tags" Target="../tags/tag47.xml"/><Relationship Id="rId16" Type="http://schemas.openxmlformats.org/officeDocument/2006/relationships/tags" Target="../tags/tag46.xml"/><Relationship Id="rId15" Type="http://schemas.openxmlformats.org/officeDocument/2006/relationships/tags" Target="../tags/tag45.xml"/><Relationship Id="rId14" Type="http://schemas.openxmlformats.org/officeDocument/2006/relationships/tags" Target="../tags/tag44.xml"/><Relationship Id="rId13" Type="http://schemas.openxmlformats.org/officeDocument/2006/relationships/tags" Target="../tags/tag43.xml"/><Relationship Id="rId12" Type="http://schemas.openxmlformats.org/officeDocument/2006/relationships/tags" Target="../tags/tag42.xml"/><Relationship Id="rId11" Type="http://schemas.openxmlformats.org/officeDocument/2006/relationships/tags" Target="../tags/tag41.xml"/><Relationship Id="rId10" Type="http://schemas.openxmlformats.org/officeDocument/2006/relationships/tags" Target="../tags/tag40.xml"/><Relationship Id="rId1" Type="http://schemas.openxmlformats.org/officeDocument/2006/relationships/tags" Target="../tags/tag3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61.xml"/><Relationship Id="rId8" Type="http://schemas.openxmlformats.org/officeDocument/2006/relationships/tags" Target="../tags/tag60.xml"/><Relationship Id="rId7" Type="http://schemas.openxmlformats.org/officeDocument/2006/relationships/tags" Target="../tags/tag59.xml"/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7" Type="http://schemas.openxmlformats.org/officeDocument/2006/relationships/slideLayout" Target="../slideLayouts/slideLayout7.xml"/><Relationship Id="rId16" Type="http://schemas.openxmlformats.org/officeDocument/2006/relationships/tags" Target="../tags/tag68.xml"/><Relationship Id="rId15" Type="http://schemas.openxmlformats.org/officeDocument/2006/relationships/tags" Target="../tags/tag67.xml"/><Relationship Id="rId14" Type="http://schemas.openxmlformats.org/officeDocument/2006/relationships/tags" Target="../tags/tag66.xml"/><Relationship Id="rId13" Type="http://schemas.openxmlformats.org/officeDocument/2006/relationships/tags" Target="../tags/tag65.xml"/><Relationship Id="rId12" Type="http://schemas.openxmlformats.org/officeDocument/2006/relationships/tags" Target="../tags/tag64.xml"/><Relationship Id="rId11" Type="http://schemas.openxmlformats.org/officeDocument/2006/relationships/tags" Target="../tags/tag63.xml"/><Relationship Id="rId10" Type="http://schemas.openxmlformats.org/officeDocument/2006/relationships/tags" Target="../tags/tag62.xml"/><Relationship Id="rId1" Type="http://schemas.openxmlformats.org/officeDocument/2006/relationships/tags" Target="../tags/tag5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77.xml"/><Relationship Id="rId8" Type="http://schemas.openxmlformats.org/officeDocument/2006/relationships/tags" Target="../tags/tag76.xml"/><Relationship Id="rId7" Type="http://schemas.openxmlformats.org/officeDocument/2006/relationships/tags" Target="../tags/tag75.xml"/><Relationship Id="rId6" Type="http://schemas.openxmlformats.org/officeDocument/2006/relationships/tags" Target="../tags/tag74.xml"/><Relationship Id="rId5" Type="http://schemas.openxmlformats.org/officeDocument/2006/relationships/tags" Target="../tags/tag73.xml"/><Relationship Id="rId4" Type="http://schemas.openxmlformats.org/officeDocument/2006/relationships/tags" Target="../tags/tag72.xml"/><Relationship Id="rId3" Type="http://schemas.openxmlformats.org/officeDocument/2006/relationships/tags" Target="../tags/tag71.xml"/><Relationship Id="rId25" Type="http://schemas.openxmlformats.org/officeDocument/2006/relationships/slideLayout" Target="../slideLayouts/slideLayout7.xml"/><Relationship Id="rId24" Type="http://schemas.openxmlformats.org/officeDocument/2006/relationships/tags" Target="../tags/tag92.xml"/><Relationship Id="rId23" Type="http://schemas.openxmlformats.org/officeDocument/2006/relationships/tags" Target="../tags/tag91.xml"/><Relationship Id="rId22" Type="http://schemas.openxmlformats.org/officeDocument/2006/relationships/tags" Target="../tags/tag90.xml"/><Relationship Id="rId21" Type="http://schemas.openxmlformats.org/officeDocument/2006/relationships/tags" Target="../tags/tag89.xml"/><Relationship Id="rId20" Type="http://schemas.openxmlformats.org/officeDocument/2006/relationships/tags" Target="../tags/tag88.xml"/><Relationship Id="rId2" Type="http://schemas.openxmlformats.org/officeDocument/2006/relationships/tags" Target="../tags/tag70.xml"/><Relationship Id="rId19" Type="http://schemas.openxmlformats.org/officeDocument/2006/relationships/tags" Target="../tags/tag87.xml"/><Relationship Id="rId18" Type="http://schemas.openxmlformats.org/officeDocument/2006/relationships/tags" Target="../tags/tag86.xml"/><Relationship Id="rId17" Type="http://schemas.openxmlformats.org/officeDocument/2006/relationships/tags" Target="../tags/tag85.xml"/><Relationship Id="rId16" Type="http://schemas.openxmlformats.org/officeDocument/2006/relationships/tags" Target="../tags/tag84.xml"/><Relationship Id="rId15" Type="http://schemas.openxmlformats.org/officeDocument/2006/relationships/tags" Target="../tags/tag83.xml"/><Relationship Id="rId14" Type="http://schemas.openxmlformats.org/officeDocument/2006/relationships/tags" Target="../tags/tag82.xml"/><Relationship Id="rId13" Type="http://schemas.openxmlformats.org/officeDocument/2006/relationships/tags" Target="../tags/tag81.xml"/><Relationship Id="rId12" Type="http://schemas.openxmlformats.org/officeDocument/2006/relationships/tags" Target="../tags/tag80.xml"/><Relationship Id="rId11" Type="http://schemas.openxmlformats.org/officeDocument/2006/relationships/tags" Target="../tags/tag79.xml"/><Relationship Id="rId10" Type="http://schemas.openxmlformats.org/officeDocument/2006/relationships/tags" Target="../tags/tag78.xml"/><Relationship Id="rId1" Type="http://schemas.openxmlformats.org/officeDocument/2006/relationships/tags" Target="../tags/tag69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101.xml"/><Relationship Id="rId8" Type="http://schemas.openxmlformats.org/officeDocument/2006/relationships/tags" Target="../tags/tag100.xml"/><Relationship Id="rId7" Type="http://schemas.openxmlformats.org/officeDocument/2006/relationships/tags" Target="../tags/tag99.xml"/><Relationship Id="rId6" Type="http://schemas.openxmlformats.org/officeDocument/2006/relationships/tags" Target="../tags/tag98.xml"/><Relationship Id="rId5" Type="http://schemas.openxmlformats.org/officeDocument/2006/relationships/tags" Target="../tags/tag97.xml"/><Relationship Id="rId4" Type="http://schemas.openxmlformats.org/officeDocument/2006/relationships/tags" Target="../tags/tag96.xml"/><Relationship Id="rId3" Type="http://schemas.openxmlformats.org/officeDocument/2006/relationships/tags" Target="../tags/tag95.xml"/><Relationship Id="rId24" Type="http://schemas.openxmlformats.org/officeDocument/2006/relationships/slideLayout" Target="../slideLayouts/slideLayout7.xml"/><Relationship Id="rId23" Type="http://schemas.openxmlformats.org/officeDocument/2006/relationships/tags" Target="../tags/tag115.xml"/><Relationship Id="rId22" Type="http://schemas.openxmlformats.org/officeDocument/2006/relationships/tags" Target="../tags/tag114.xml"/><Relationship Id="rId21" Type="http://schemas.openxmlformats.org/officeDocument/2006/relationships/tags" Target="../tags/tag113.xml"/><Relationship Id="rId20" Type="http://schemas.openxmlformats.org/officeDocument/2006/relationships/tags" Target="../tags/tag112.xml"/><Relationship Id="rId2" Type="http://schemas.openxmlformats.org/officeDocument/2006/relationships/tags" Target="../tags/tag94.xml"/><Relationship Id="rId19" Type="http://schemas.openxmlformats.org/officeDocument/2006/relationships/tags" Target="../tags/tag111.xml"/><Relationship Id="rId18" Type="http://schemas.openxmlformats.org/officeDocument/2006/relationships/tags" Target="../tags/tag110.xml"/><Relationship Id="rId17" Type="http://schemas.openxmlformats.org/officeDocument/2006/relationships/tags" Target="../tags/tag109.xml"/><Relationship Id="rId16" Type="http://schemas.openxmlformats.org/officeDocument/2006/relationships/tags" Target="../tags/tag108.xml"/><Relationship Id="rId15" Type="http://schemas.openxmlformats.org/officeDocument/2006/relationships/tags" Target="../tags/tag107.xml"/><Relationship Id="rId14" Type="http://schemas.openxmlformats.org/officeDocument/2006/relationships/tags" Target="../tags/tag106.xml"/><Relationship Id="rId13" Type="http://schemas.openxmlformats.org/officeDocument/2006/relationships/tags" Target="../tags/tag105.xml"/><Relationship Id="rId12" Type="http://schemas.openxmlformats.org/officeDocument/2006/relationships/tags" Target="../tags/tag104.xml"/><Relationship Id="rId11" Type="http://schemas.openxmlformats.org/officeDocument/2006/relationships/tags" Target="../tags/tag103.xml"/><Relationship Id="rId10" Type="http://schemas.openxmlformats.org/officeDocument/2006/relationships/tags" Target="../tags/tag102.xml"/><Relationship Id="rId1" Type="http://schemas.openxmlformats.org/officeDocument/2006/relationships/tags" Target="../tags/tag93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124.xml"/><Relationship Id="rId8" Type="http://schemas.openxmlformats.org/officeDocument/2006/relationships/tags" Target="../tags/tag123.xml"/><Relationship Id="rId7" Type="http://schemas.openxmlformats.org/officeDocument/2006/relationships/tags" Target="../tags/tag122.xml"/><Relationship Id="rId6" Type="http://schemas.openxmlformats.org/officeDocument/2006/relationships/tags" Target="../tags/tag121.xml"/><Relationship Id="rId5" Type="http://schemas.openxmlformats.org/officeDocument/2006/relationships/tags" Target="../tags/tag120.xml"/><Relationship Id="rId4" Type="http://schemas.openxmlformats.org/officeDocument/2006/relationships/tags" Target="../tags/tag119.xml"/><Relationship Id="rId3" Type="http://schemas.openxmlformats.org/officeDocument/2006/relationships/tags" Target="../tags/tag118.xml"/><Relationship Id="rId2" Type="http://schemas.openxmlformats.org/officeDocument/2006/relationships/tags" Target="../tags/tag117.xml"/><Relationship Id="rId17" Type="http://schemas.openxmlformats.org/officeDocument/2006/relationships/slideLayout" Target="../slideLayouts/slideLayout7.xml"/><Relationship Id="rId16" Type="http://schemas.openxmlformats.org/officeDocument/2006/relationships/tags" Target="../tags/tag131.xml"/><Relationship Id="rId15" Type="http://schemas.openxmlformats.org/officeDocument/2006/relationships/tags" Target="../tags/tag130.xml"/><Relationship Id="rId14" Type="http://schemas.openxmlformats.org/officeDocument/2006/relationships/tags" Target="../tags/tag129.xml"/><Relationship Id="rId13" Type="http://schemas.openxmlformats.org/officeDocument/2006/relationships/tags" Target="../tags/tag128.xml"/><Relationship Id="rId12" Type="http://schemas.openxmlformats.org/officeDocument/2006/relationships/tags" Target="../tags/tag127.xml"/><Relationship Id="rId11" Type="http://schemas.openxmlformats.org/officeDocument/2006/relationships/tags" Target="../tags/tag126.xml"/><Relationship Id="rId10" Type="http://schemas.openxmlformats.org/officeDocument/2006/relationships/tags" Target="../tags/tag125.xml"/><Relationship Id="rId1" Type="http://schemas.openxmlformats.org/officeDocument/2006/relationships/tags" Target="../tags/tag1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4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143.xml"/><Relationship Id="rId8" Type="http://schemas.openxmlformats.org/officeDocument/2006/relationships/tags" Target="../tags/tag142.xml"/><Relationship Id="rId7" Type="http://schemas.openxmlformats.org/officeDocument/2006/relationships/tags" Target="../tags/tag141.xml"/><Relationship Id="rId6" Type="http://schemas.openxmlformats.org/officeDocument/2006/relationships/tags" Target="../tags/tag140.xml"/><Relationship Id="rId5" Type="http://schemas.openxmlformats.org/officeDocument/2006/relationships/tags" Target="../tags/tag139.xml"/><Relationship Id="rId4" Type="http://schemas.openxmlformats.org/officeDocument/2006/relationships/tags" Target="../tags/tag138.xml"/><Relationship Id="rId3" Type="http://schemas.openxmlformats.org/officeDocument/2006/relationships/tags" Target="../tags/tag137.xml"/><Relationship Id="rId28" Type="http://schemas.openxmlformats.org/officeDocument/2006/relationships/slideLayout" Target="../slideLayouts/slideLayout7.xml"/><Relationship Id="rId27" Type="http://schemas.openxmlformats.org/officeDocument/2006/relationships/tags" Target="../tags/tag161.xml"/><Relationship Id="rId26" Type="http://schemas.openxmlformats.org/officeDocument/2006/relationships/tags" Target="../tags/tag160.xml"/><Relationship Id="rId25" Type="http://schemas.openxmlformats.org/officeDocument/2006/relationships/tags" Target="../tags/tag159.xml"/><Relationship Id="rId24" Type="http://schemas.openxmlformats.org/officeDocument/2006/relationships/tags" Target="../tags/tag158.xml"/><Relationship Id="rId23" Type="http://schemas.openxmlformats.org/officeDocument/2006/relationships/tags" Target="../tags/tag157.xml"/><Relationship Id="rId22" Type="http://schemas.openxmlformats.org/officeDocument/2006/relationships/tags" Target="../tags/tag156.xml"/><Relationship Id="rId21" Type="http://schemas.openxmlformats.org/officeDocument/2006/relationships/tags" Target="../tags/tag155.xml"/><Relationship Id="rId20" Type="http://schemas.openxmlformats.org/officeDocument/2006/relationships/tags" Target="../tags/tag154.xml"/><Relationship Id="rId2" Type="http://schemas.openxmlformats.org/officeDocument/2006/relationships/tags" Target="../tags/tag136.xml"/><Relationship Id="rId19" Type="http://schemas.openxmlformats.org/officeDocument/2006/relationships/tags" Target="../tags/tag153.xml"/><Relationship Id="rId18" Type="http://schemas.openxmlformats.org/officeDocument/2006/relationships/tags" Target="../tags/tag152.xml"/><Relationship Id="rId17" Type="http://schemas.openxmlformats.org/officeDocument/2006/relationships/tags" Target="../tags/tag151.xml"/><Relationship Id="rId16" Type="http://schemas.openxmlformats.org/officeDocument/2006/relationships/tags" Target="../tags/tag150.xml"/><Relationship Id="rId15" Type="http://schemas.openxmlformats.org/officeDocument/2006/relationships/tags" Target="../tags/tag149.xml"/><Relationship Id="rId14" Type="http://schemas.openxmlformats.org/officeDocument/2006/relationships/tags" Target="../tags/tag148.xml"/><Relationship Id="rId13" Type="http://schemas.openxmlformats.org/officeDocument/2006/relationships/tags" Target="../tags/tag147.xml"/><Relationship Id="rId12" Type="http://schemas.openxmlformats.org/officeDocument/2006/relationships/tags" Target="../tags/tag146.xml"/><Relationship Id="rId11" Type="http://schemas.openxmlformats.org/officeDocument/2006/relationships/tags" Target="../tags/tag145.xml"/><Relationship Id="rId10" Type="http://schemas.openxmlformats.org/officeDocument/2006/relationships/tags" Target="../tags/tag144.xml"/><Relationship Id="rId1" Type="http://schemas.openxmlformats.org/officeDocument/2006/relationships/tags" Target="../tags/tag135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170.xml"/><Relationship Id="rId8" Type="http://schemas.openxmlformats.org/officeDocument/2006/relationships/tags" Target="../tags/tag169.xml"/><Relationship Id="rId7" Type="http://schemas.openxmlformats.org/officeDocument/2006/relationships/tags" Target="../tags/tag168.xml"/><Relationship Id="rId6" Type="http://schemas.openxmlformats.org/officeDocument/2006/relationships/tags" Target="../tags/tag167.xml"/><Relationship Id="rId5" Type="http://schemas.openxmlformats.org/officeDocument/2006/relationships/tags" Target="../tags/tag166.xml"/><Relationship Id="rId4" Type="http://schemas.openxmlformats.org/officeDocument/2006/relationships/tags" Target="../tags/tag165.xml"/><Relationship Id="rId3" Type="http://schemas.openxmlformats.org/officeDocument/2006/relationships/tags" Target="../tags/tag164.xml"/><Relationship Id="rId2" Type="http://schemas.openxmlformats.org/officeDocument/2006/relationships/tags" Target="../tags/tag163.xml"/><Relationship Id="rId16" Type="http://schemas.openxmlformats.org/officeDocument/2006/relationships/slideLayout" Target="../slideLayouts/slideLayout7.xml"/><Relationship Id="rId15" Type="http://schemas.openxmlformats.org/officeDocument/2006/relationships/tags" Target="../tags/tag176.xml"/><Relationship Id="rId14" Type="http://schemas.openxmlformats.org/officeDocument/2006/relationships/tags" Target="../tags/tag175.xml"/><Relationship Id="rId13" Type="http://schemas.openxmlformats.org/officeDocument/2006/relationships/tags" Target="../tags/tag174.xml"/><Relationship Id="rId12" Type="http://schemas.openxmlformats.org/officeDocument/2006/relationships/tags" Target="../tags/tag173.xml"/><Relationship Id="rId11" Type="http://schemas.openxmlformats.org/officeDocument/2006/relationships/tags" Target="../tags/tag172.xml"/><Relationship Id="rId10" Type="http://schemas.openxmlformats.org/officeDocument/2006/relationships/tags" Target="../tags/tag171.xml"/><Relationship Id="rId1" Type="http://schemas.openxmlformats.org/officeDocument/2006/relationships/tags" Target="../tags/tag16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78.xml"/><Relationship Id="rId1" Type="http://schemas.openxmlformats.org/officeDocument/2006/relationships/tags" Target="../tags/tag177.xml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jpeg"/><Relationship Id="rId8" Type="http://schemas.openxmlformats.org/officeDocument/2006/relationships/tags" Target="../tags/tag185.xml"/><Relationship Id="rId7" Type="http://schemas.openxmlformats.org/officeDocument/2006/relationships/tags" Target="../tags/tag184.xml"/><Relationship Id="rId6" Type="http://schemas.openxmlformats.org/officeDocument/2006/relationships/image" Target="../media/image7.jpeg"/><Relationship Id="rId5" Type="http://schemas.openxmlformats.org/officeDocument/2006/relationships/tags" Target="../tags/tag183.xml"/><Relationship Id="rId4" Type="http://schemas.openxmlformats.org/officeDocument/2006/relationships/tags" Target="../tags/tag182.xml"/><Relationship Id="rId3" Type="http://schemas.openxmlformats.org/officeDocument/2006/relationships/tags" Target="../tags/tag181.xml"/><Relationship Id="rId2" Type="http://schemas.openxmlformats.org/officeDocument/2006/relationships/tags" Target="../tags/tag180.xml"/><Relationship Id="rId18" Type="http://schemas.openxmlformats.org/officeDocument/2006/relationships/slideLayout" Target="../slideLayouts/slideLayout7.xml"/><Relationship Id="rId17" Type="http://schemas.openxmlformats.org/officeDocument/2006/relationships/tags" Target="../tags/tag192.xml"/><Relationship Id="rId16" Type="http://schemas.openxmlformats.org/officeDocument/2006/relationships/tags" Target="../tags/tag191.xml"/><Relationship Id="rId15" Type="http://schemas.openxmlformats.org/officeDocument/2006/relationships/tags" Target="../tags/tag190.xml"/><Relationship Id="rId14" Type="http://schemas.openxmlformats.org/officeDocument/2006/relationships/image" Target="../media/image9.jpeg"/><Relationship Id="rId13" Type="http://schemas.openxmlformats.org/officeDocument/2006/relationships/tags" Target="../tags/tag189.xml"/><Relationship Id="rId12" Type="http://schemas.openxmlformats.org/officeDocument/2006/relationships/tags" Target="../tags/tag188.xml"/><Relationship Id="rId11" Type="http://schemas.openxmlformats.org/officeDocument/2006/relationships/tags" Target="../tags/tag187.xml"/><Relationship Id="rId10" Type="http://schemas.openxmlformats.org/officeDocument/2006/relationships/tags" Target="../tags/tag186.xml"/><Relationship Id="rId1" Type="http://schemas.openxmlformats.org/officeDocument/2006/relationships/tags" Target="../tags/tag179.xml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tags" Target="../tags/tag201.xml"/><Relationship Id="rId8" Type="http://schemas.openxmlformats.org/officeDocument/2006/relationships/tags" Target="../tags/tag200.xml"/><Relationship Id="rId7" Type="http://schemas.openxmlformats.org/officeDocument/2006/relationships/tags" Target="../tags/tag199.xml"/><Relationship Id="rId6" Type="http://schemas.openxmlformats.org/officeDocument/2006/relationships/tags" Target="../tags/tag198.xml"/><Relationship Id="rId5" Type="http://schemas.openxmlformats.org/officeDocument/2006/relationships/tags" Target="../tags/tag197.xml"/><Relationship Id="rId4" Type="http://schemas.openxmlformats.org/officeDocument/2006/relationships/tags" Target="../tags/tag196.xml"/><Relationship Id="rId3" Type="http://schemas.openxmlformats.org/officeDocument/2006/relationships/tags" Target="../tags/tag195.xml"/><Relationship Id="rId2" Type="http://schemas.openxmlformats.org/officeDocument/2006/relationships/tags" Target="../tags/tag194.xml"/><Relationship Id="rId17" Type="http://schemas.openxmlformats.org/officeDocument/2006/relationships/slideLayout" Target="../slideLayouts/slideLayout7.xml"/><Relationship Id="rId16" Type="http://schemas.openxmlformats.org/officeDocument/2006/relationships/tags" Target="../tags/tag208.xml"/><Relationship Id="rId15" Type="http://schemas.openxmlformats.org/officeDocument/2006/relationships/tags" Target="../tags/tag207.xml"/><Relationship Id="rId14" Type="http://schemas.openxmlformats.org/officeDocument/2006/relationships/tags" Target="../tags/tag206.xml"/><Relationship Id="rId13" Type="http://schemas.openxmlformats.org/officeDocument/2006/relationships/tags" Target="../tags/tag205.xml"/><Relationship Id="rId12" Type="http://schemas.openxmlformats.org/officeDocument/2006/relationships/tags" Target="../tags/tag204.xml"/><Relationship Id="rId11" Type="http://schemas.openxmlformats.org/officeDocument/2006/relationships/tags" Target="../tags/tag203.xml"/><Relationship Id="rId10" Type="http://schemas.openxmlformats.org/officeDocument/2006/relationships/tags" Target="../tags/tag202.xml"/><Relationship Id="rId1" Type="http://schemas.openxmlformats.org/officeDocument/2006/relationships/tags" Target="../tags/tag193.xml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tags" Target="../tags/tag217.xml"/><Relationship Id="rId8" Type="http://schemas.openxmlformats.org/officeDocument/2006/relationships/tags" Target="../tags/tag216.xml"/><Relationship Id="rId7" Type="http://schemas.openxmlformats.org/officeDocument/2006/relationships/tags" Target="../tags/tag215.xml"/><Relationship Id="rId6" Type="http://schemas.openxmlformats.org/officeDocument/2006/relationships/tags" Target="../tags/tag214.xml"/><Relationship Id="rId5" Type="http://schemas.openxmlformats.org/officeDocument/2006/relationships/tags" Target="../tags/tag213.xml"/><Relationship Id="rId4" Type="http://schemas.openxmlformats.org/officeDocument/2006/relationships/tags" Target="../tags/tag212.xml"/><Relationship Id="rId3" Type="http://schemas.openxmlformats.org/officeDocument/2006/relationships/tags" Target="../tags/tag211.xml"/><Relationship Id="rId2" Type="http://schemas.openxmlformats.org/officeDocument/2006/relationships/tags" Target="../tags/tag210.xml"/><Relationship Id="rId16" Type="http://schemas.openxmlformats.org/officeDocument/2006/relationships/slideLayout" Target="../slideLayouts/slideLayout7.xml"/><Relationship Id="rId15" Type="http://schemas.openxmlformats.org/officeDocument/2006/relationships/tags" Target="../tags/tag223.xml"/><Relationship Id="rId14" Type="http://schemas.openxmlformats.org/officeDocument/2006/relationships/tags" Target="../tags/tag222.xml"/><Relationship Id="rId13" Type="http://schemas.openxmlformats.org/officeDocument/2006/relationships/tags" Target="../tags/tag221.xml"/><Relationship Id="rId12" Type="http://schemas.openxmlformats.org/officeDocument/2006/relationships/tags" Target="../tags/tag220.xml"/><Relationship Id="rId11" Type="http://schemas.openxmlformats.org/officeDocument/2006/relationships/tags" Target="../tags/tag219.xml"/><Relationship Id="rId10" Type="http://schemas.openxmlformats.org/officeDocument/2006/relationships/tags" Target="../tags/tag218.xml"/><Relationship Id="rId1" Type="http://schemas.openxmlformats.org/officeDocument/2006/relationships/tags" Target="../tags/tag20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矩形 9"/>
          <p:cNvSpPr/>
          <p:nvPr/>
        </p:nvSpPr>
        <p:spPr>
          <a:xfrm>
            <a:off x="3394075" y="0"/>
            <a:ext cx="5745163" cy="6872288"/>
          </a:xfrm>
          <a:prstGeom prst="rect">
            <a:avLst/>
          </a:prstGeom>
          <a:solidFill>
            <a:schemeClr val="bg1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53975" y="-14287"/>
            <a:ext cx="3452813" cy="6872288"/>
          </a:xfrm>
          <a:prstGeom prst="rect">
            <a:avLst/>
          </a:prstGeom>
          <a:solidFill>
            <a:srgbClr val="C00000">
              <a:alpha val="8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100" name="文本框 2"/>
          <p:cNvSpPr txBox="1"/>
          <p:nvPr/>
        </p:nvSpPr>
        <p:spPr>
          <a:xfrm>
            <a:off x="0" y="2549525"/>
            <a:ext cx="3398838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lnSpc>
                <a:spcPct val="150000"/>
              </a:lnSpc>
            </a:pPr>
            <a:r>
              <a:rPr lang="zh-CN" altLang="en-US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zh-CN" altLang="en-US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十二</a:t>
            </a:r>
            <a:endParaRPr lang="zh-CN" altLang="en-US" sz="4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4"/>
          <p:cNvSpPr txBox="1"/>
          <p:nvPr/>
        </p:nvSpPr>
        <p:spPr>
          <a:xfrm>
            <a:off x="4283710" y="2204720"/>
            <a:ext cx="4601845" cy="206629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ts val="77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zh-CN" sz="5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供应链数字化运营解决方案</a:t>
            </a:r>
            <a:endParaRPr kumimoji="1" lang="zh-CN" altLang="zh-CN" sz="5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209" name="灯片编号占位符 5"/>
          <p:cNvSpPr>
            <a:spLocks noGrp="1"/>
          </p:cNvSpPr>
          <p:nvPr/>
        </p:nvSpPr>
        <p:spPr>
          <a:xfrm>
            <a:off x="107950" y="787400"/>
            <a:ext cx="477838" cy="365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 eaLnBrk="1" hangingPunct="1"/>
            <a:fld id="{9A0DB2DC-4C9A-4742-B13C-FB6460FD3503}" type="slidenum">
              <a:rPr lang="zh-CN" altLang="en-US" sz="1000" b="1" dirty="0">
                <a:solidFill>
                  <a:schemeClr val="bg1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</a:fld>
            <a:endParaRPr lang="zh-CN" altLang="en-US" sz="1000" b="1" dirty="0">
              <a:solidFill>
                <a:schemeClr val="bg1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755650" y="188595"/>
            <a:ext cx="6177280" cy="92519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algn="l" eaLnBrk="1" hangingPunct="1">
              <a:buClrTx/>
              <a:buSzTx/>
              <a:buFontTx/>
            </a:pPr>
            <a:r>
              <a:rPr lang="zh-CN" altLang="zh-CN" sz="2800" dirty="0">
                <a:ea typeface="微软雅黑" panose="020B0503020204020204" pitchFamily="34" charset="-122"/>
              </a:rPr>
              <a:t>大数据技术应用方案的制定方法</a:t>
            </a:r>
            <a:endParaRPr lang="zh-CN" altLang="zh-CN" sz="2800" dirty="0"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>
            <p:custDataLst>
              <p:tags r:id="rId1"/>
            </p:custDataLst>
          </p:nvPr>
        </p:nvCxnSpPr>
        <p:spPr>
          <a:xfrm>
            <a:off x="5411153" y="2555875"/>
            <a:ext cx="3080385" cy="0"/>
          </a:xfrm>
          <a:prstGeom prst="line">
            <a:avLst/>
          </a:prstGeom>
          <a:ln w="9525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>
            <p:custDataLst>
              <p:tags r:id="rId2"/>
            </p:custDataLst>
          </p:nvPr>
        </p:nvCxnSpPr>
        <p:spPr>
          <a:xfrm>
            <a:off x="4499928" y="5661660"/>
            <a:ext cx="3206750" cy="0"/>
          </a:xfrm>
          <a:prstGeom prst="line">
            <a:avLst/>
          </a:prstGeom>
          <a:ln w="9525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>
            <p:custDataLst>
              <p:tags r:id="rId3"/>
            </p:custDataLst>
          </p:nvPr>
        </p:nvCxnSpPr>
        <p:spPr>
          <a:xfrm>
            <a:off x="482918" y="2557780"/>
            <a:ext cx="3080385" cy="0"/>
          </a:xfrm>
          <a:prstGeom prst="line">
            <a:avLst/>
          </a:prstGeom>
          <a:ln w="952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>
            <p:custDataLst>
              <p:tags r:id="rId4"/>
            </p:custDataLst>
          </p:nvPr>
        </p:nvCxnSpPr>
        <p:spPr>
          <a:xfrm flipH="1">
            <a:off x="479743" y="2557780"/>
            <a:ext cx="30734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>
            <p:custDataLst>
              <p:tags r:id="rId5"/>
            </p:custDataLst>
          </p:nvPr>
        </p:nvCxnSpPr>
        <p:spPr>
          <a:xfrm>
            <a:off x="5237163" y="4272280"/>
            <a:ext cx="3427730" cy="0"/>
          </a:xfrm>
          <a:prstGeom prst="line">
            <a:avLst/>
          </a:prstGeom>
          <a:ln w="9525">
            <a:solidFill>
              <a:schemeClr val="accent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>
            <p:custDataLst>
              <p:tags r:id="rId6"/>
            </p:custDataLst>
          </p:nvPr>
        </p:nvCxnSpPr>
        <p:spPr>
          <a:xfrm flipH="1">
            <a:off x="8356918" y="4272280"/>
            <a:ext cx="307975" cy="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>
            <p:custDataLst>
              <p:tags r:id="rId7"/>
            </p:custDataLst>
          </p:nvPr>
        </p:nvCxnSpPr>
        <p:spPr>
          <a:xfrm flipH="1">
            <a:off x="4499928" y="5678170"/>
            <a:ext cx="307340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>
            <p:custDataLst>
              <p:tags r:id="rId8"/>
            </p:custDataLst>
          </p:nvPr>
        </p:nvCxnSpPr>
        <p:spPr>
          <a:xfrm flipH="1">
            <a:off x="8356918" y="2554605"/>
            <a:ext cx="307975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任意多边形 12"/>
          <p:cNvSpPr/>
          <p:nvPr>
            <p:custDataLst>
              <p:tags r:id="rId9"/>
            </p:custDataLst>
          </p:nvPr>
        </p:nvSpPr>
        <p:spPr>
          <a:xfrm rot="14400000">
            <a:off x="3005773" y="1836420"/>
            <a:ext cx="1089025" cy="1313180"/>
          </a:xfrm>
          <a:custGeom>
            <a:avLst/>
            <a:gdLst>
              <a:gd name="adj1" fmla="val 60662"/>
              <a:gd name="adj2" fmla="val 55256"/>
              <a:gd name="maxAdj2" fmla="*/ 100000 h ss"/>
              <a:gd name="a1" fmla="pin 0 adj1 100000"/>
              <a:gd name="a2" fmla="pin 0 adj2 maxAdj2"/>
              <a:gd name="dy1" fmla="*/ ss a2 100000"/>
              <a:gd name="y1" fmla="+- b 0 dy1"/>
              <a:gd name="dx1" fmla="*/ w a1 200000"/>
              <a:gd name="x1" fmla="+- hc 0 dx1"/>
              <a:gd name="x2" fmla="+- hc dx1 0"/>
              <a:gd name="dy2" fmla="*/ x1 dy1 wd2"/>
              <a:gd name="y2" fmla="+- y1 dy2 0"/>
            </a:gdLst>
            <a:ahLst/>
            <a:cxnLst>
              <a:cxn ang="3">
                <a:pos x="hc" y="t"/>
              </a:cxn>
              <a:cxn ang="cd2">
                <a:pos x="l" y="y1"/>
              </a:cxn>
              <a:cxn ang="cd4">
                <a:pos x="hc" y="b"/>
              </a:cxn>
              <a:cxn ang="0">
                <a:pos x="r" y="y1"/>
              </a:cxn>
            </a:cxnLst>
            <a:rect l="l" t="t" r="r" b="b"/>
            <a:pathLst>
              <a:path w="1821" h="2196">
                <a:moveTo>
                  <a:pt x="0" y="0"/>
                </a:moveTo>
                <a:lnTo>
                  <a:pt x="1195" y="0"/>
                </a:lnTo>
                <a:cubicBezTo>
                  <a:pt x="1390" y="0"/>
                  <a:pt x="1551" y="142"/>
                  <a:pt x="1578" y="329"/>
                </a:cubicBezTo>
                <a:lnTo>
                  <a:pt x="1580" y="341"/>
                </a:lnTo>
                <a:lnTo>
                  <a:pt x="1581" y="341"/>
                </a:lnTo>
                <a:lnTo>
                  <a:pt x="1583" y="359"/>
                </a:lnTo>
                <a:lnTo>
                  <a:pt x="1583" y="1194"/>
                </a:lnTo>
                <a:lnTo>
                  <a:pt x="1583" y="1197"/>
                </a:lnTo>
                <a:lnTo>
                  <a:pt x="1821" y="1197"/>
                </a:lnTo>
                <a:lnTo>
                  <a:pt x="985" y="2196"/>
                </a:lnTo>
                <a:lnTo>
                  <a:pt x="149" y="1197"/>
                </a:lnTo>
                <a:lnTo>
                  <a:pt x="386" y="1197"/>
                </a:lnTo>
                <a:lnTo>
                  <a:pt x="386" y="1194"/>
                </a:lnTo>
                <a:lnTo>
                  <a:pt x="386" y="344"/>
                </a:lnTo>
                <a:lnTo>
                  <a:pt x="384" y="329"/>
                </a:lnTo>
                <a:cubicBezTo>
                  <a:pt x="355" y="142"/>
                  <a:pt x="195" y="0"/>
                  <a:pt x="0" y="0"/>
                </a:cubicBezTo>
                <a:close/>
              </a:path>
            </a:pathLst>
          </a:custGeom>
          <a:gradFill>
            <a:gsLst>
              <a:gs pos="75000">
                <a:schemeClr val="accent1"/>
              </a:gs>
              <a:gs pos="0">
                <a:schemeClr val="accent1">
                  <a:lumMod val="55000"/>
                  <a:lumOff val="45000"/>
                </a:schemeClr>
              </a:gs>
            </a:gsLst>
            <a:lin ang="2640000" scaled="0"/>
          </a:gradFill>
          <a:ln w="9525" cap="flat">
            <a:noFill/>
            <a:prstDash val="solid"/>
            <a:miter/>
          </a:ln>
          <a:effectLst>
            <a:outerShdw blurRad="101600" dist="127000" dir="5400000" sx="102000" sy="102000" algn="ctr" rotWithShape="0">
              <a:schemeClr val="accent1">
                <a:alpha val="20000"/>
              </a:scheme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14" name="任意多边形 13"/>
          <p:cNvSpPr/>
          <p:nvPr>
            <p:custDataLst>
              <p:tags r:id="rId10"/>
            </p:custDataLst>
          </p:nvPr>
        </p:nvSpPr>
        <p:spPr>
          <a:xfrm rot="19200000">
            <a:off x="4291013" y="1795145"/>
            <a:ext cx="1089025" cy="1314450"/>
          </a:xfrm>
          <a:custGeom>
            <a:avLst/>
            <a:gdLst>
              <a:gd name="adj1" fmla="val 60662"/>
              <a:gd name="adj2" fmla="val 55256"/>
              <a:gd name="maxAdj2" fmla="*/ 100000 h ss"/>
              <a:gd name="a1" fmla="pin 0 adj1 100000"/>
              <a:gd name="a2" fmla="pin 0 adj2 maxAdj2"/>
              <a:gd name="dy1" fmla="*/ ss a2 100000"/>
              <a:gd name="y1" fmla="+- b 0 dy1"/>
              <a:gd name="dx1" fmla="*/ w a1 200000"/>
              <a:gd name="x1" fmla="+- hc 0 dx1"/>
              <a:gd name="x2" fmla="+- hc dx1 0"/>
              <a:gd name="dy2" fmla="*/ x1 dy1 wd2"/>
              <a:gd name="y2" fmla="+- y1 dy2 0"/>
            </a:gdLst>
            <a:ahLst/>
            <a:cxnLst>
              <a:cxn ang="3">
                <a:pos x="hc" y="t"/>
              </a:cxn>
              <a:cxn ang="cd2">
                <a:pos x="l" y="y1"/>
              </a:cxn>
              <a:cxn ang="cd4">
                <a:pos x="hc" y="b"/>
              </a:cxn>
              <a:cxn ang="0">
                <a:pos x="r" y="y1"/>
              </a:cxn>
            </a:cxnLst>
            <a:rect l="l" t="t" r="r" b="b"/>
            <a:pathLst>
              <a:path w="1821" h="2198">
                <a:moveTo>
                  <a:pt x="0" y="0"/>
                </a:moveTo>
                <a:lnTo>
                  <a:pt x="1195" y="0"/>
                </a:lnTo>
                <a:cubicBezTo>
                  <a:pt x="1390" y="0"/>
                  <a:pt x="1551" y="142"/>
                  <a:pt x="1578" y="329"/>
                </a:cubicBezTo>
                <a:lnTo>
                  <a:pt x="1580" y="341"/>
                </a:lnTo>
                <a:lnTo>
                  <a:pt x="1581" y="341"/>
                </a:lnTo>
                <a:lnTo>
                  <a:pt x="1583" y="359"/>
                </a:lnTo>
                <a:lnTo>
                  <a:pt x="1583" y="1196"/>
                </a:lnTo>
                <a:lnTo>
                  <a:pt x="1583" y="1197"/>
                </a:lnTo>
                <a:lnTo>
                  <a:pt x="1583" y="1197"/>
                </a:lnTo>
                <a:lnTo>
                  <a:pt x="1583" y="1199"/>
                </a:lnTo>
                <a:lnTo>
                  <a:pt x="1821" y="1199"/>
                </a:lnTo>
                <a:lnTo>
                  <a:pt x="985" y="2198"/>
                </a:lnTo>
                <a:lnTo>
                  <a:pt x="149" y="1199"/>
                </a:lnTo>
                <a:lnTo>
                  <a:pt x="386" y="1199"/>
                </a:lnTo>
                <a:lnTo>
                  <a:pt x="386" y="1197"/>
                </a:lnTo>
                <a:lnTo>
                  <a:pt x="386" y="1197"/>
                </a:lnTo>
                <a:lnTo>
                  <a:pt x="386" y="1196"/>
                </a:lnTo>
                <a:lnTo>
                  <a:pt x="386" y="344"/>
                </a:lnTo>
                <a:lnTo>
                  <a:pt x="384" y="329"/>
                </a:lnTo>
                <a:cubicBezTo>
                  <a:pt x="355" y="142"/>
                  <a:pt x="195" y="0"/>
                  <a:pt x="0" y="0"/>
                </a:cubicBezTo>
                <a:close/>
              </a:path>
            </a:pathLst>
          </a:custGeom>
          <a:gradFill>
            <a:gsLst>
              <a:gs pos="75000">
                <a:schemeClr val="accent2"/>
              </a:gs>
              <a:gs pos="0">
                <a:schemeClr val="accent2">
                  <a:lumMod val="55000"/>
                  <a:lumOff val="45000"/>
                </a:schemeClr>
              </a:gs>
            </a:gsLst>
            <a:lin ang="2640000" scaled="0"/>
          </a:gradFill>
          <a:ln w="9525" cap="flat">
            <a:noFill/>
            <a:prstDash val="solid"/>
            <a:miter/>
          </a:ln>
          <a:effectLst>
            <a:outerShdw blurRad="101600" dist="127000" dir="5400000" sx="102000" sy="102000" algn="ctr" rotWithShape="0">
              <a:schemeClr val="accent2">
                <a:alpha val="20000"/>
              </a:scheme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19" name="任意多边形 18"/>
          <p:cNvSpPr/>
          <p:nvPr>
            <p:custDataLst>
              <p:tags r:id="rId11"/>
            </p:custDataLst>
          </p:nvPr>
        </p:nvSpPr>
        <p:spPr>
          <a:xfrm rot="2040000">
            <a:off x="4727575" y="3079750"/>
            <a:ext cx="1030605" cy="1321435"/>
          </a:xfrm>
          <a:custGeom>
            <a:avLst/>
            <a:gdLst>
              <a:gd name="adj1" fmla="val 60662"/>
              <a:gd name="adj2" fmla="val 55256"/>
              <a:gd name="maxAdj2" fmla="*/ 100000 h ss"/>
              <a:gd name="a1" fmla="pin 0 adj1 100000"/>
              <a:gd name="a2" fmla="pin 0 adj2 maxAdj2"/>
              <a:gd name="dy1" fmla="*/ ss a2 100000"/>
              <a:gd name="y1" fmla="+- b 0 dy1"/>
              <a:gd name="dx1" fmla="*/ w a1 200000"/>
              <a:gd name="x1" fmla="+- hc 0 dx1"/>
              <a:gd name="x2" fmla="+- hc dx1 0"/>
              <a:gd name="dy2" fmla="*/ x1 dy1 wd2"/>
              <a:gd name="y2" fmla="+- y1 dy2 0"/>
            </a:gdLst>
            <a:ahLst/>
            <a:cxnLst>
              <a:cxn ang="3">
                <a:pos x="hc" y="t"/>
              </a:cxn>
              <a:cxn ang="cd2">
                <a:pos x="l" y="y1"/>
              </a:cxn>
              <a:cxn ang="cd4">
                <a:pos x="hc" y="b"/>
              </a:cxn>
              <a:cxn ang="0">
                <a:pos x="r" y="y1"/>
              </a:cxn>
            </a:cxnLst>
            <a:rect l="l" t="t" r="r" b="b"/>
            <a:pathLst>
              <a:path w="1821" h="2197">
                <a:moveTo>
                  <a:pt x="0" y="0"/>
                </a:moveTo>
                <a:lnTo>
                  <a:pt x="1195" y="0"/>
                </a:lnTo>
                <a:cubicBezTo>
                  <a:pt x="1390" y="0"/>
                  <a:pt x="1551" y="142"/>
                  <a:pt x="1578" y="329"/>
                </a:cubicBezTo>
                <a:lnTo>
                  <a:pt x="1580" y="341"/>
                </a:lnTo>
                <a:lnTo>
                  <a:pt x="1581" y="341"/>
                </a:lnTo>
                <a:lnTo>
                  <a:pt x="1583" y="359"/>
                </a:lnTo>
                <a:lnTo>
                  <a:pt x="1583" y="1195"/>
                </a:lnTo>
                <a:lnTo>
                  <a:pt x="1583" y="1197"/>
                </a:lnTo>
                <a:lnTo>
                  <a:pt x="1583" y="1197"/>
                </a:lnTo>
                <a:lnTo>
                  <a:pt x="1583" y="1198"/>
                </a:lnTo>
                <a:lnTo>
                  <a:pt x="1821" y="1198"/>
                </a:lnTo>
                <a:lnTo>
                  <a:pt x="985" y="2197"/>
                </a:lnTo>
                <a:lnTo>
                  <a:pt x="149" y="1198"/>
                </a:lnTo>
                <a:lnTo>
                  <a:pt x="386" y="1198"/>
                </a:lnTo>
                <a:lnTo>
                  <a:pt x="386" y="1197"/>
                </a:lnTo>
                <a:lnTo>
                  <a:pt x="386" y="1197"/>
                </a:lnTo>
                <a:lnTo>
                  <a:pt x="386" y="1195"/>
                </a:lnTo>
                <a:lnTo>
                  <a:pt x="386" y="344"/>
                </a:lnTo>
                <a:lnTo>
                  <a:pt x="384" y="329"/>
                </a:lnTo>
                <a:cubicBezTo>
                  <a:pt x="355" y="142"/>
                  <a:pt x="195" y="0"/>
                  <a:pt x="0" y="0"/>
                </a:cubicBezTo>
                <a:close/>
              </a:path>
            </a:pathLst>
          </a:custGeom>
          <a:gradFill>
            <a:gsLst>
              <a:gs pos="75000">
                <a:schemeClr val="accent3"/>
              </a:gs>
              <a:gs pos="0">
                <a:schemeClr val="accent3">
                  <a:lumMod val="55000"/>
                  <a:lumOff val="45000"/>
                </a:schemeClr>
              </a:gs>
            </a:gsLst>
            <a:lin ang="2640000" scaled="0"/>
          </a:gradFill>
          <a:ln w="9525" cap="flat">
            <a:noFill/>
            <a:prstDash val="solid"/>
            <a:miter/>
          </a:ln>
          <a:effectLst>
            <a:outerShdw blurRad="101600" dist="127000" dir="5400000" sx="102000" sy="102000" algn="ctr" rotWithShape="0">
              <a:schemeClr val="accent3">
                <a:alpha val="20000"/>
              </a:scheme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21" name="任意多边形 20"/>
          <p:cNvSpPr/>
          <p:nvPr>
            <p:custDataLst>
              <p:tags r:id="rId12"/>
            </p:custDataLst>
          </p:nvPr>
        </p:nvSpPr>
        <p:spPr>
          <a:xfrm rot="6480000">
            <a:off x="3595688" y="3780790"/>
            <a:ext cx="1086485" cy="1311275"/>
          </a:xfrm>
          <a:custGeom>
            <a:avLst/>
            <a:gdLst>
              <a:gd name="adj1" fmla="val 60662"/>
              <a:gd name="adj2" fmla="val 55256"/>
              <a:gd name="maxAdj2" fmla="*/ 100000 h ss"/>
              <a:gd name="a1" fmla="pin 0 adj1 100000"/>
              <a:gd name="a2" fmla="pin 0 adj2 maxAdj2"/>
              <a:gd name="dy1" fmla="*/ ss a2 100000"/>
              <a:gd name="y1" fmla="+- b 0 dy1"/>
              <a:gd name="dx1" fmla="*/ w a1 200000"/>
              <a:gd name="x1" fmla="+- hc 0 dx1"/>
              <a:gd name="x2" fmla="+- hc dx1 0"/>
              <a:gd name="dy2" fmla="*/ x1 dy1 wd2"/>
              <a:gd name="y2" fmla="+- y1 dy2 0"/>
            </a:gdLst>
            <a:ahLst/>
            <a:cxnLst>
              <a:cxn ang="3">
                <a:pos x="hc" y="t"/>
              </a:cxn>
              <a:cxn ang="cd2">
                <a:pos x="l" y="y1"/>
              </a:cxn>
              <a:cxn ang="cd4">
                <a:pos x="hc" y="b"/>
              </a:cxn>
              <a:cxn ang="0">
                <a:pos x="r" y="y1"/>
              </a:cxn>
            </a:cxnLst>
            <a:rect l="l" t="t" r="r" b="b"/>
            <a:pathLst>
              <a:path w="1817" h="2192">
                <a:moveTo>
                  <a:pt x="0" y="0"/>
                </a:moveTo>
                <a:lnTo>
                  <a:pt x="1195" y="0"/>
                </a:lnTo>
                <a:cubicBezTo>
                  <a:pt x="1390" y="0"/>
                  <a:pt x="1551" y="142"/>
                  <a:pt x="1578" y="329"/>
                </a:cubicBezTo>
                <a:lnTo>
                  <a:pt x="1580" y="341"/>
                </a:lnTo>
                <a:lnTo>
                  <a:pt x="1581" y="341"/>
                </a:lnTo>
                <a:lnTo>
                  <a:pt x="1583" y="359"/>
                </a:lnTo>
                <a:lnTo>
                  <a:pt x="1583" y="1193"/>
                </a:lnTo>
                <a:lnTo>
                  <a:pt x="1583" y="1197"/>
                </a:lnTo>
                <a:lnTo>
                  <a:pt x="1817" y="1197"/>
                </a:lnTo>
                <a:lnTo>
                  <a:pt x="984" y="2192"/>
                </a:lnTo>
                <a:lnTo>
                  <a:pt x="151" y="1197"/>
                </a:lnTo>
                <a:lnTo>
                  <a:pt x="386" y="1197"/>
                </a:lnTo>
                <a:lnTo>
                  <a:pt x="386" y="1190"/>
                </a:lnTo>
                <a:lnTo>
                  <a:pt x="386" y="344"/>
                </a:lnTo>
                <a:lnTo>
                  <a:pt x="384" y="329"/>
                </a:lnTo>
                <a:cubicBezTo>
                  <a:pt x="355" y="142"/>
                  <a:pt x="195" y="0"/>
                  <a:pt x="0" y="0"/>
                </a:cubicBezTo>
                <a:close/>
              </a:path>
            </a:pathLst>
          </a:custGeom>
          <a:gradFill>
            <a:gsLst>
              <a:gs pos="75000">
                <a:schemeClr val="accent4"/>
              </a:gs>
              <a:gs pos="0">
                <a:schemeClr val="accent4">
                  <a:lumMod val="55000"/>
                  <a:lumOff val="45000"/>
                </a:schemeClr>
              </a:gs>
            </a:gsLst>
            <a:lin ang="2640000" scaled="0"/>
          </a:gradFill>
          <a:ln w="9525" cap="flat">
            <a:noFill/>
            <a:prstDash val="solid"/>
            <a:miter/>
          </a:ln>
          <a:effectLst>
            <a:outerShdw blurRad="101600" dist="127000" dir="5400000" sx="102000" sy="102000" algn="ctr" rotWithShape="0">
              <a:schemeClr val="accent4">
                <a:alpha val="20000"/>
              </a:scheme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23" name="标题"/>
          <p:cNvSpPr txBox="1"/>
          <p:nvPr>
            <p:custDataLst>
              <p:tags r:id="rId13"/>
            </p:custDataLst>
          </p:nvPr>
        </p:nvSpPr>
        <p:spPr>
          <a:xfrm>
            <a:off x="4859973" y="4857115"/>
            <a:ext cx="2235200" cy="740044"/>
          </a:xfrm>
          <a:prstGeom prst="rect">
            <a:avLst/>
          </a:prstGeom>
          <a:noFill/>
        </p:spPr>
        <p:txBody>
          <a:bodyPr wrap="square" lIns="0" tIns="0" rIns="0" bIns="0" rtlCol="0" anchor="b">
            <a:normAutofit/>
          </a:bodyPr>
          <a:lstStyle/>
          <a:p>
            <a:pPr algn="just"/>
            <a:r>
              <a:rPr sz="1800" b="1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处理整合数据 </a:t>
            </a:r>
            <a:endParaRPr sz="1800" b="1" dirty="0">
              <a:latin typeface="仿宋" panose="02010609060101010101" pitchFamily="49" charset="-122"/>
              <a:ea typeface="仿宋" panose="02010609060101010101" pitchFamily="49" charset="-122"/>
              <a:sym typeface="+mn-ea"/>
            </a:endParaRPr>
          </a:p>
        </p:txBody>
      </p:sp>
      <p:sp>
        <p:nvSpPr>
          <p:cNvPr id="24" name="正文"/>
          <p:cNvSpPr txBox="1"/>
          <p:nvPr>
            <p:custDataLst>
              <p:tags r:id="rId14"/>
            </p:custDataLst>
          </p:nvPr>
        </p:nvSpPr>
        <p:spPr>
          <a:xfrm>
            <a:off x="6429058" y="4387215"/>
            <a:ext cx="2235600" cy="75728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rmAutofit/>
          </a:bodyPr>
          <a:lstStyle/>
          <a:p>
            <a:pPr indent="0" algn="r" fontAlgn="auto">
              <a:lnSpc>
                <a:spcPct val="130000"/>
              </a:lnSpc>
            </a:pPr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构建数据模型，明确目标，制定算法，确保可靠性和逻辑性，实施到实际场景。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25" name="标题"/>
          <p:cNvSpPr txBox="1"/>
          <p:nvPr>
            <p:custDataLst>
              <p:tags r:id="rId15"/>
            </p:custDataLst>
          </p:nvPr>
        </p:nvSpPr>
        <p:spPr>
          <a:xfrm>
            <a:off x="6429058" y="3424555"/>
            <a:ext cx="2235600" cy="740044"/>
          </a:xfrm>
          <a:prstGeom prst="rect">
            <a:avLst/>
          </a:prstGeom>
          <a:noFill/>
        </p:spPr>
        <p:txBody>
          <a:bodyPr wrap="square" lIns="0" tIns="0" rIns="0" bIns="0" rtlCol="0" anchor="b">
            <a:normAutofit/>
          </a:bodyPr>
          <a:lstStyle/>
          <a:p>
            <a:pPr algn="r"/>
            <a:r>
              <a:rPr sz="1800" b="1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构建可靠的数据模型</a:t>
            </a:r>
            <a:endParaRPr sz="1800" b="1" dirty="0">
              <a:latin typeface="仿宋" panose="02010609060101010101" pitchFamily="49" charset="-122"/>
              <a:ea typeface="仿宋" panose="02010609060101010101" pitchFamily="49" charset="-122"/>
              <a:sym typeface="+mn-ea"/>
            </a:endParaRPr>
          </a:p>
        </p:txBody>
      </p:sp>
      <p:sp>
        <p:nvSpPr>
          <p:cNvPr id="41" name="正文"/>
          <p:cNvSpPr txBox="1"/>
          <p:nvPr>
            <p:custDataLst>
              <p:tags r:id="rId16"/>
            </p:custDataLst>
          </p:nvPr>
        </p:nvSpPr>
        <p:spPr>
          <a:xfrm>
            <a:off x="6242685" y="2667000"/>
            <a:ext cx="2422525" cy="757555"/>
          </a:xfrm>
          <a:prstGeom prst="rect">
            <a:avLst/>
          </a:prstGeom>
          <a:noFill/>
        </p:spPr>
        <p:txBody>
          <a:bodyPr wrap="square" lIns="0" tIns="0" rIns="0" bIns="0" rtlCol="0" anchor="t" anchorCtr="0"/>
          <a:lstStyle/>
          <a:p>
            <a:pPr algn="just" fontAlgn="auto">
              <a:lnSpc>
                <a:spcPct val="130000"/>
              </a:lnSpc>
              <a:buClrTx/>
              <a:buSzTx/>
              <a:buFontTx/>
            </a:pPr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明确分析策略，研究国内外优质策略，探索可靠模式，找到高效路径。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46" name="标题"/>
          <p:cNvSpPr txBox="1"/>
          <p:nvPr>
            <p:custDataLst>
              <p:tags r:id="rId17"/>
            </p:custDataLst>
          </p:nvPr>
        </p:nvSpPr>
        <p:spPr>
          <a:xfrm>
            <a:off x="6429058" y="1715135"/>
            <a:ext cx="2235600" cy="740566"/>
          </a:xfrm>
          <a:prstGeom prst="rect">
            <a:avLst/>
          </a:prstGeom>
          <a:noFill/>
        </p:spPr>
        <p:txBody>
          <a:bodyPr wrap="square" lIns="0" tIns="0" rIns="0" bIns="0" rtlCol="0" anchor="b">
            <a:normAutofit/>
          </a:bodyPr>
          <a:lstStyle/>
          <a:p>
            <a:pPr algn="just"/>
            <a:r>
              <a:rPr sz="1800" b="1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明确高效的分析策略</a:t>
            </a:r>
            <a:endParaRPr lang="zh-CN" altLang="en-US" sz="1800" b="1" spc="300" dirty="0">
              <a:solidFill>
                <a:schemeClr val="accent2"/>
              </a:solidFill>
              <a:latin typeface="仿宋" panose="02010609060101010101" pitchFamily="49" charset="-122"/>
              <a:ea typeface="仿宋" panose="02010609060101010101" pitchFamily="49" charset="-122"/>
              <a:sym typeface="+mn-ea"/>
            </a:endParaRPr>
          </a:p>
        </p:txBody>
      </p:sp>
      <p:sp>
        <p:nvSpPr>
          <p:cNvPr id="47" name="正文"/>
          <p:cNvSpPr txBox="1"/>
          <p:nvPr>
            <p:custDataLst>
              <p:tags r:id="rId18"/>
            </p:custDataLst>
          </p:nvPr>
        </p:nvSpPr>
        <p:spPr>
          <a:xfrm>
            <a:off x="4715828" y="5877560"/>
            <a:ext cx="2235200" cy="757285"/>
          </a:xfrm>
          <a:prstGeom prst="rect">
            <a:avLst/>
          </a:prstGeom>
          <a:noFill/>
        </p:spPr>
        <p:txBody>
          <a:bodyPr wrap="square" lIns="0" tIns="0" rIns="0" bIns="0" rtlCol="0" anchor="t" anchorCtr="0"/>
          <a:lstStyle/>
          <a:p>
            <a:pPr indent="0" algn="just" fontAlgn="auto">
              <a:lnSpc>
                <a:spcPct val="130000"/>
              </a:lnSpc>
            </a:pPr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处理整合数据，统一格式，标准化，提高规范性，确保分析准确性和高效性。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48" name="标题"/>
          <p:cNvSpPr txBox="1"/>
          <p:nvPr>
            <p:custDataLst>
              <p:tags r:id="rId19"/>
            </p:custDataLst>
          </p:nvPr>
        </p:nvSpPr>
        <p:spPr>
          <a:xfrm>
            <a:off x="490538" y="1714500"/>
            <a:ext cx="2235200" cy="740044"/>
          </a:xfrm>
          <a:prstGeom prst="rect">
            <a:avLst/>
          </a:prstGeom>
          <a:noFill/>
        </p:spPr>
        <p:txBody>
          <a:bodyPr wrap="square" lIns="0" tIns="0" rIns="0" bIns="0" rtlCol="0" anchor="b">
            <a:normAutofit/>
          </a:bodyPr>
          <a:lstStyle/>
          <a:p>
            <a:pPr algn="just"/>
            <a:r>
              <a:rPr sz="1800" b="1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分析供应链环节的业务需求 </a:t>
            </a:r>
            <a:endParaRPr sz="1800" b="1" dirty="0">
              <a:latin typeface="仿宋" panose="02010609060101010101" pitchFamily="49" charset="-122"/>
              <a:ea typeface="仿宋" panose="02010609060101010101" pitchFamily="49" charset="-122"/>
              <a:sym typeface="+mn-ea"/>
            </a:endParaRPr>
          </a:p>
        </p:txBody>
      </p:sp>
      <p:sp>
        <p:nvSpPr>
          <p:cNvPr id="49" name="正文"/>
          <p:cNvSpPr txBox="1"/>
          <p:nvPr>
            <p:custDataLst>
              <p:tags r:id="rId20"/>
            </p:custDataLst>
          </p:nvPr>
        </p:nvSpPr>
        <p:spPr>
          <a:xfrm>
            <a:off x="490538" y="4387215"/>
            <a:ext cx="2232000" cy="757285"/>
          </a:xfrm>
          <a:prstGeom prst="rect">
            <a:avLst/>
          </a:prstGeom>
          <a:noFill/>
        </p:spPr>
        <p:txBody>
          <a:bodyPr wrap="square" lIns="0" tIns="0" rIns="0" bIns="0" rtlCol="0" anchor="t" anchorCtr="0"/>
          <a:lstStyle/>
          <a:p>
            <a:pPr indent="0" algn="just" fontAlgn="auto">
              <a:lnSpc>
                <a:spcPct val="130000"/>
              </a:lnSpc>
            </a:pPr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评估应用结果，制作评估报告，提出可靠建议，建立模型指导优化和监控。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2" name="任意多边形 1"/>
          <p:cNvSpPr/>
          <p:nvPr>
            <p:custDataLst>
              <p:tags r:id="rId21"/>
            </p:custDataLst>
          </p:nvPr>
        </p:nvSpPr>
        <p:spPr>
          <a:xfrm rot="10800000">
            <a:off x="2627313" y="2898140"/>
            <a:ext cx="1086485" cy="1311275"/>
          </a:xfrm>
          <a:custGeom>
            <a:avLst/>
            <a:gdLst>
              <a:gd name="adj1" fmla="val 60662"/>
              <a:gd name="adj2" fmla="val 55256"/>
              <a:gd name="maxAdj2" fmla="*/ 100000 h ss"/>
              <a:gd name="a1" fmla="pin 0 adj1 100000"/>
              <a:gd name="a2" fmla="pin 0 adj2 maxAdj2"/>
              <a:gd name="dy1" fmla="*/ ss a2 100000"/>
              <a:gd name="y1" fmla="+- b 0 dy1"/>
              <a:gd name="dx1" fmla="*/ w a1 200000"/>
              <a:gd name="x1" fmla="+- hc 0 dx1"/>
              <a:gd name="x2" fmla="+- hc dx1 0"/>
              <a:gd name="dy2" fmla="*/ x1 dy1 wd2"/>
              <a:gd name="y2" fmla="+- y1 dy2 0"/>
            </a:gdLst>
            <a:ahLst/>
            <a:cxnLst>
              <a:cxn ang="3">
                <a:pos x="hc" y="t"/>
              </a:cxn>
              <a:cxn ang="cd2">
                <a:pos x="l" y="y1"/>
              </a:cxn>
              <a:cxn ang="cd4">
                <a:pos x="hc" y="b"/>
              </a:cxn>
              <a:cxn ang="0">
                <a:pos x="r" y="y1"/>
              </a:cxn>
            </a:cxnLst>
            <a:rect l="l" t="t" r="r" b="b"/>
            <a:pathLst>
              <a:path w="1817" h="2192">
                <a:moveTo>
                  <a:pt x="0" y="0"/>
                </a:moveTo>
                <a:lnTo>
                  <a:pt x="1195" y="0"/>
                </a:lnTo>
                <a:cubicBezTo>
                  <a:pt x="1390" y="0"/>
                  <a:pt x="1551" y="142"/>
                  <a:pt x="1578" y="329"/>
                </a:cubicBezTo>
                <a:lnTo>
                  <a:pt x="1580" y="341"/>
                </a:lnTo>
                <a:lnTo>
                  <a:pt x="1581" y="341"/>
                </a:lnTo>
                <a:lnTo>
                  <a:pt x="1583" y="359"/>
                </a:lnTo>
                <a:lnTo>
                  <a:pt x="1583" y="1193"/>
                </a:lnTo>
                <a:lnTo>
                  <a:pt x="1583" y="1197"/>
                </a:lnTo>
                <a:lnTo>
                  <a:pt x="1817" y="1197"/>
                </a:lnTo>
                <a:lnTo>
                  <a:pt x="984" y="2192"/>
                </a:lnTo>
                <a:lnTo>
                  <a:pt x="151" y="1197"/>
                </a:lnTo>
                <a:lnTo>
                  <a:pt x="386" y="1197"/>
                </a:lnTo>
                <a:lnTo>
                  <a:pt x="386" y="1190"/>
                </a:lnTo>
                <a:lnTo>
                  <a:pt x="386" y="344"/>
                </a:lnTo>
                <a:lnTo>
                  <a:pt x="384" y="329"/>
                </a:lnTo>
                <a:cubicBezTo>
                  <a:pt x="355" y="142"/>
                  <a:pt x="195" y="0"/>
                  <a:pt x="0" y="0"/>
                </a:cubicBezTo>
                <a:close/>
              </a:path>
            </a:pathLst>
          </a:custGeom>
          <a:gradFill>
            <a:gsLst>
              <a:gs pos="50000">
                <a:schemeClr val="accent5">
                  <a:alpha val="84000"/>
                </a:schemeClr>
              </a:gs>
              <a:gs pos="0">
                <a:schemeClr val="accent5">
                  <a:lumMod val="25000"/>
                  <a:lumOff val="75000"/>
                </a:schemeClr>
              </a:gs>
              <a:gs pos="100000">
                <a:schemeClr val="accent5">
                  <a:lumMod val="85000"/>
                </a:schemeClr>
              </a:gs>
            </a:gsLst>
            <a:lin ang="5400000" scaled="1"/>
          </a:gradFill>
          <a:ln w="9525" cap="flat">
            <a:noFill/>
            <a:prstDash val="solid"/>
            <a:miter/>
          </a:ln>
          <a:effectLst>
            <a:innerShdw blurRad="63500" dist="50800">
              <a:schemeClr val="accent5">
                <a:lumMod val="40000"/>
                <a:lumOff val="60000"/>
                <a:alpha val="50000"/>
              </a:schemeClr>
            </a:inn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cxnSp>
        <p:nvCxnSpPr>
          <p:cNvPr id="4" name="直接连接符 3"/>
          <p:cNvCxnSpPr/>
          <p:nvPr>
            <p:custDataLst>
              <p:tags r:id="rId22"/>
            </p:custDataLst>
          </p:nvPr>
        </p:nvCxnSpPr>
        <p:spPr>
          <a:xfrm>
            <a:off x="467043" y="4164330"/>
            <a:ext cx="3080385" cy="0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dash"/>
          </a:ln>
        </p:spPr>
        <p:style>
          <a:lnRef idx="0">
            <a:schemeClr val="accent5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>
            <p:custDataLst>
              <p:tags r:id="rId23"/>
            </p:custDataLst>
          </p:nvPr>
        </p:nvCxnSpPr>
        <p:spPr>
          <a:xfrm flipH="1">
            <a:off x="482918" y="4164330"/>
            <a:ext cx="307340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280035" y="3782695"/>
            <a:ext cx="25361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1800" b="1" dirty="0">
                <a:latin typeface="仿宋" panose="02010609060101010101" pitchFamily="49" charset="-122"/>
                <a:ea typeface="仿宋" panose="02010609060101010101" pitchFamily="49" charset="-122"/>
              </a:rPr>
              <a:t>评估和应用分析结果</a:t>
            </a:r>
            <a:endParaRPr sz="18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灯片编号占位符 5"/>
          <p:cNvSpPr>
            <a:spLocks noGrp="1"/>
          </p:cNvSpPr>
          <p:nvPr/>
        </p:nvSpPr>
        <p:spPr>
          <a:xfrm>
            <a:off x="107950" y="787400"/>
            <a:ext cx="477838" cy="365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 eaLnBrk="1" hangingPunct="1"/>
            <a:fld id="{9A0DB2DC-4C9A-4742-B13C-FB6460FD3503}" type="slidenum">
              <a:rPr lang="zh-CN" altLang="en-US" sz="1000" b="1" dirty="0">
                <a:solidFill>
                  <a:schemeClr val="bg1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</a:fld>
            <a:endParaRPr lang="zh-CN" altLang="en-US" sz="1000" b="1" dirty="0">
              <a:solidFill>
                <a:schemeClr val="bg1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>
            <p:custDataLst>
              <p:tags r:id="rId1"/>
            </p:custDataLst>
          </p:nvPr>
        </p:nvSpPr>
        <p:spPr>
          <a:xfrm>
            <a:off x="755650" y="260350"/>
            <a:ext cx="50800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buClrTx/>
              <a:buSzTx/>
              <a:buFontTx/>
            </a:pPr>
            <a:r>
              <a:rPr lang="zh-CN" sz="2800" dirty="0">
                <a:ea typeface="微软雅黑" panose="020B0503020204020204" pitchFamily="34" charset="-122"/>
                <a:sym typeface="+mn-ea"/>
              </a:rPr>
              <a:t>区块链技术的核心方法</a:t>
            </a:r>
            <a:endParaRPr lang="zh-CN" sz="2800" dirty="0"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83" name="Rectangle 3"/>
          <p:cNvSpPr txBox="1"/>
          <p:nvPr>
            <p:custDataLst>
              <p:tags r:id="rId2"/>
            </p:custDataLst>
          </p:nvPr>
        </p:nvSpPr>
        <p:spPr>
          <a:xfrm>
            <a:off x="828040" y="1484630"/>
            <a:ext cx="6000750" cy="5715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1" indent="0" eaLnBrk="1" hangingPunct="1">
              <a:buClr>
                <a:schemeClr val="accent2"/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区块链核心技术方法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>
            <p:custDataLst>
              <p:tags r:id="rId3"/>
            </p:custDataLst>
          </p:nvPr>
        </p:nvCxnSpPr>
        <p:spPr>
          <a:xfrm>
            <a:off x="5354003" y="3270250"/>
            <a:ext cx="3080385" cy="0"/>
          </a:xfrm>
          <a:prstGeom prst="line">
            <a:avLst/>
          </a:prstGeom>
          <a:ln w="9525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接连接符 1"/>
          <p:cNvCxnSpPr/>
          <p:nvPr>
            <p:custDataLst>
              <p:tags r:id="rId4"/>
            </p:custDataLst>
          </p:nvPr>
        </p:nvCxnSpPr>
        <p:spPr>
          <a:xfrm>
            <a:off x="690563" y="4989195"/>
            <a:ext cx="3206750" cy="0"/>
          </a:xfrm>
          <a:prstGeom prst="line">
            <a:avLst/>
          </a:prstGeom>
          <a:ln w="9525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>
            <p:custDataLst>
              <p:tags r:id="rId5"/>
            </p:custDataLst>
          </p:nvPr>
        </p:nvCxnSpPr>
        <p:spPr>
          <a:xfrm>
            <a:off x="425768" y="3272155"/>
            <a:ext cx="3080385" cy="0"/>
          </a:xfrm>
          <a:prstGeom prst="line">
            <a:avLst/>
          </a:prstGeom>
          <a:ln w="952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>
            <p:custDataLst>
              <p:tags r:id="rId6"/>
            </p:custDataLst>
          </p:nvPr>
        </p:nvCxnSpPr>
        <p:spPr>
          <a:xfrm flipH="1">
            <a:off x="422593" y="3272155"/>
            <a:ext cx="30734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>
            <p:custDataLst>
              <p:tags r:id="rId7"/>
            </p:custDataLst>
          </p:nvPr>
        </p:nvCxnSpPr>
        <p:spPr>
          <a:xfrm>
            <a:off x="5180013" y="4986655"/>
            <a:ext cx="3427730" cy="0"/>
          </a:xfrm>
          <a:prstGeom prst="line">
            <a:avLst/>
          </a:prstGeom>
          <a:ln w="9525">
            <a:solidFill>
              <a:schemeClr val="accent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>
            <p:custDataLst>
              <p:tags r:id="rId8"/>
            </p:custDataLst>
          </p:nvPr>
        </p:nvCxnSpPr>
        <p:spPr>
          <a:xfrm flipH="1">
            <a:off x="8299768" y="4986655"/>
            <a:ext cx="307975" cy="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>
            <p:custDataLst>
              <p:tags r:id="rId9"/>
            </p:custDataLst>
          </p:nvPr>
        </p:nvCxnSpPr>
        <p:spPr>
          <a:xfrm flipH="1">
            <a:off x="433388" y="4986655"/>
            <a:ext cx="307340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>
            <p:custDataLst>
              <p:tags r:id="rId10"/>
            </p:custDataLst>
          </p:nvPr>
        </p:nvCxnSpPr>
        <p:spPr>
          <a:xfrm flipH="1">
            <a:off x="8299768" y="3268980"/>
            <a:ext cx="307975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任意多边形 25"/>
          <p:cNvSpPr/>
          <p:nvPr>
            <p:custDataLst>
              <p:tags r:id="rId11"/>
            </p:custDataLst>
          </p:nvPr>
        </p:nvSpPr>
        <p:spPr>
          <a:xfrm rot="16200000">
            <a:off x="3533458" y="2744470"/>
            <a:ext cx="1089025" cy="1313180"/>
          </a:xfrm>
          <a:custGeom>
            <a:avLst/>
            <a:gdLst>
              <a:gd name="adj1" fmla="val 60662"/>
              <a:gd name="adj2" fmla="val 55256"/>
              <a:gd name="maxAdj2" fmla="*/ 100000 h ss"/>
              <a:gd name="a1" fmla="pin 0 adj1 100000"/>
              <a:gd name="a2" fmla="pin 0 adj2 maxAdj2"/>
              <a:gd name="dy1" fmla="*/ ss a2 100000"/>
              <a:gd name="y1" fmla="+- b 0 dy1"/>
              <a:gd name="dx1" fmla="*/ w a1 200000"/>
              <a:gd name="x1" fmla="+- hc 0 dx1"/>
              <a:gd name="x2" fmla="+- hc dx1 0"/>
              <a:gd name="dy2" fmla="*/ x1 dy1 wd2"/>
              <a:gd name="y2" fmla="+- y1 dy2 0"/>
            </a:gdLst>
            <a:ahLst/>
            <a:cxnLst>
              <a:cxn ang="3">
                <a:pos x="hc" y="t"/>
              </a:cxn>
              <a:cxn ang="cd2">
                <a:pos x="l" y="y1"/>
              </a:cxn>
              <a:cxn ang="cd4">
                <a:pos x="hc" y="b"/>
              </a:cxn>
              <a:cxn ang="0">
                <a:pos x="r" y="y1"/>
              </a:cxn>
            </a:cxnLst>
            <a:rect l="l" t="t" r="r" b="b"/>
            <a:pathLst>
              <a:path w="1821" h="2196">
                <a:moveTo>
                  <a:pt x="0" y="0"/>
                </a:moveTo>
                <a:lnTo>
                  <a:pt x="1195" y="0"/>
                </a:lnTo>
                <a:cubicBezTo>
                  <a:pt x="1390" y="0"/>
                  <a:pt x="1551" y="142"/>
                  <a:pt x="1578" y="329"/>
                </a:cubicBezTo>
                <a:lnTo>
                  <a:pt x="1580" y="341"/>
                </a:lnTo>
                <a:lnTo>
                  <a:pt x="1581" y="341"/>
                </a:lnTo>
                <a:lnTo>
                  <a:pt x="1583" y="359"/>
                </a:lnTo>
                <a:lnTo>
                  <a:pt x="1583" y="1194"/>
                </a:lnTo>
                <a:lnTo>
                  <a:pt x="1583" y="1197"/>
                </a:lnTo>
                <a:lnTo>
                  <a:pt x="1821" y="1197"/>
                </a:lnTo>
                <a:lnTo>
                  <a:pt x="985" y="2196"/>
                </a:lnTo>
                <a:lnTo>
                  <a:pt x="149" y="1197"/>
                </a:lnTo>
                <a:lnTo>
                  <a:pt x="386" y="1197"/>
                </a:lnTo>
                <a:lnTo>
                  <a:pt x="386" y="1194"/>
                </a:lnTo>
                <a:lnTo>
                  <a:pt x="386" y="344"/>
                </a:lnTo>
                <a:lnTo>
                  <a:pt x="384" y="329"/>
                </a:lnTo>
                <a:cubicBezTo>
                  <a:pt x="355" y="142"/>
                  <a:pt x="195" y="0"/>
                  <a:pt x="0" y="0"/>
                </a:cubicBezTo>
                <a:close/>
              </a:path>
            </a:pathLst>
          </a:custGeom>
          <a:gradFill>
            <a:gsLst>
              <a:gs pos="75000">
                <a:schemeClr val="accent1"/>
              </a:gs>
              <a:gs pos="0">
                <a:schemeClr val="accent1">
                  <a:lumMod val="55000"/>
                  <a:lumOff val="45000"/>
                </a:schemeClr>
              </a:gs>
            </a:gsLst>
            <a:lin ang="2640000" scaled="0"/>
          </a:gradFill>
          <a:ln w="9525" cap="flat">
            <a:noFill/>
            <a:prstDash val="solid"/>
            <a:miter/>
          </a:ln>
          <a:effectLst>
            <a:outerShdw blurRad="101600" dist="127000" dir="5400000" sx="102000" sy="102000" algn="ctr" rotWithShape="0">
              <a:schemeClr val="accent1">
                <a:alpha val="20000"/>
              </a:scheme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33" name="任意多边形 32"/>
          <p:cNvSpPr/>
          <p:nvPr>
            <p:custDataLst>
              <p:tags r:id="rId12"/>
            </p:custDataLst>
          </p:nvPr>
        </p:nvSpPr>
        <p:spPr>
          <a:xfrm>
            <a:off x="4712018" y="2995295"/>
            <a:ext cx="1089025" cy="1314450"/>
          </a:xfrm>
          <a:custGeom>
            <a:avLst/>
            <a:gdLst>
              <a:gd name="adj1" fmla="val 60662"/>
              <a:gd name="adj2" fmla="val 55256"/>
              <a:gd name="maxAdj2" fmla="*/ 100000 h ss"/>
              <a:gd name="a1" fmla="pin 0 adj1 100000"/>
              <a:gd name="a2" fmla="pin 0 adj2 maxAdj2"/>
              <a:gd name="dy1" fmla="*/ ss a2 100000"/>
              <a:gd name="y1" fmla="+- b 0 dy1"/>
              <a:gd name="dx1" fmla="*/ w a1 200000"/>
              <a:gd name="x1" fmla="+- hc 0 dx1"/>
              <a:gd name="x2" fmla="+- hc dx1 0"/>
              <a:gd name="dy2" fmla="*/ x1 dy1 wd2"/>
              <a:gd name="y2" fmla="+- y1 dy2 0"/>
            </a:gdLst>
            <a:ahLst/>
            <a:cxnLst>
              <a:cxn ang="3">
                <a:pos x="hc" y="t"/>
              </a:cxn>
              <a:cxn ang="cd2">
                <a:pos x="l" y="y1"/>
              </a:cxn>
              <a:cxn ang="cd4">
                <a:pos x="hc" y="b"/>
              </a:cxn>
              <a:cxn ang="0">
                <a:pos x="r" y="y1"/>
              </a:cxn>
            </a:cxnLst>
            <a:rect l="l" t="t" r="r" b="b"/>
            <a:pathLst>
              <a:path w="1821" h="2198">
                <a:moveTo>
                  <a:pt x="0" y="0"/>
                </a:moveTo>
                <a:lnTo>
                  <a:pt x="1195" y="0"/>
                </a:lnTo>
                <a:cubicBezTo>
                  <a:pt x="1390" y="0"/>
                  <a:pt x="1551" y="142"/>
                  <a:pt x="1578" y="329"/>
                </a:cubicBezTo>
                <a:lnTo>
                  <a:pt x="1580" y="341"/>
                </a:lnTo>
                <a:lnTo>
                  <a:pt x="1581" y="341"/>
                </a:lnTo>
                <a:lnTo>
                  <a:pt x="1583" y="359"/>
                </a:lnTo>
                <a:lnTo>
                  <a:pt x="1583" y="1196"/>
                </a:lnTo>
                <a:lnTo>
                  <a:pt x="1583" y="1197"/>
                </a:lnTo>
                <a:lnTo>
                  <a:pt x="1583" y="1197"/>
                </a:lnTo>
                <a:lnTo>
                  <a:pt x="1583" y="1199"/>
                </a:lnTo>
                <a:lnTo>
                  <a:pt x="1821" y="1199"/>
                </a:lnTo>
                <a:lnTo>
                  <a:pt x="985" y="2198"/>
                </a:lnTo>
                <a:lnTo>
                  <a:pt x="149" y="1199"/>
                </a:lnTo>
                <a:lnTo>
                  <a:pt x="386" y="1199"/>
                </a:lnTo>
                <a:lnTo>
                  <a:pt x="386" y="1197"/>
                </a:lnTo>
                <a:lnTo>
                  <a:pt x="386" y="1197"/>
                </a:lnTo>
                <a:lnTo>
                  <a:pt x="386" y="1196"/>
                </a:lnTo>
                <a:lnTo>
                  <a:pt x="386" y="344"/>
                </a:lnTo>
                <a:lnTo>
                  <a:pt x="384" y="329"/>
                </a:lnTo>
                <a:cubicBezTo>
                  <a:pt x="355" y="142"/>
                  <a:pt x="195" y="0"/>
                  <a:pt x="0" y="0"/>
                </a:cubicBezTo>
                <a:close/>
              </a:path>
            </a:pathLst>
          </a:custGeom>
          <a:gradFill>
            <a:gsLst>
              <a:gs pos="75000">
                <a:schemeClr val="accent2"/>
              </a:gs>
              <a:gs pos="0">
                <a:schemeClr val="accent2">
                  <a:lumMod val="55000"/>
                  <a:lumOff val="45000"/>
                </a:schemeClr>
              </a:gs>
            </a:gsLst>
            <a:lin ang="2640000" scaled="0"/>
          </a:gradFill>
          <a:ln w="9525" cap="flat">
            <a:noFill/>
            <a:prstDash val="solid"/>
            <a:miter/>
          </a:ln>
          <a:effectLst>
            <a:outerShdw blurRad="101600" dist="127000" dir="5400000" sx="102000" sy="102000" algn="ctr" rotWithShape="0">
              <a:schemeClr val="accent2">
                <a:alpha val="20000"/>
              </a:scheme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38" name="任意多边形 37"/>
          <p:cNvSpPr/>
          <p:nvPr>
            <p:custDataLst>
              <p:tags r:id="rId13"/>
            </p:custDataLst>
          </p:nvPr>
        </p:nvSpPr>
        <p:spPr>
          <a:xfrm rot="5400000">
            <a:off x="4442143" y="4152900"/>
            <a:ext cx="1089025" cy="1313815"/>
          </a:xfrm>
          <a:custGeom>
            <a:avLst/>
            <a:gdLst>
              <a:gd name="adj1" fmla="val 60662"/>
              <a:gd name="adj2" fmla="val 55256"/>
              <a:gd name="maxAdj2" fmla="*/ 100000 h ss"/>
              <a:gd name="a1" fmla="pin 0 adj1 100000"/>
              <a:gd name="a2" fmla="pin 0 adj2 maxAdj2"/>
              <a:gd name="dy1" fmla="*/ ss a2 100000"/>
              <a:gd name="y1" fmla="+- b 0 dy1"/>
              <a:gd name="dx1" fmla="*/ w a1 200000"/>
              <a:gd name="x1" fmla="+- hc 0 dx1"/>
              <a:gd name="x2" fmla="+- hc dx1 0"/>
              <a:gd name="dy2" fmla="*/ x1 dy1 wd2"/>
              <a:gd name="y2" fmla="+- y1 dy2 0"/>
            </a:gdLst>
            <a:ahLst/>
            <a:cxnLst>
              <a:cxn ang="3">
                <a:pos x="hc" y="t"/>
              </a:cxn>
              <a:cxn ang="cd2">
                <a:pos x="l" y="y1"/>
              </a:cxn>
              <a:cxn ang="cd4">
                <a:pos x="hc" y="b"/>
              </a:cxn>
              <a:cxn ang="0">
                <a:pos x="r" y="y1"/>
              </a:cxn>
            </a:cxnLst>
            <a:rect l="l" t="t" r="r" b="b"/>
            <a:pathLst>
              <a:path w="1821" h="2197">
                <a:moveTo>
                  <a:pt x="0" y="0"/>
                </a:moveTo>
                <a:lnTo>
                  <a:pt x="1195" y="0"/>
                </a:lnTo>
                <a:cubicBezTo>
                  <a:pt x="1390" y="0"/>
                  <a:pt x="1551" y="142"/>
                  <a:pt x="1578" y="329"/>
                </a:cubicBezTo>
                <a:lnTo>
                  <a:pt x="1580" y="341"/>
                </a:lnTo>
                <a:lnTo>
                  <a:pt x="1581" y="341"/>
                </a:lnTo>
                <a:lnTo>
                  <a:pt x="1583" y="359"/>
                </a:lnTo>
                <a:lnTo>
                  <a:pt x="1583" y="1195"/>
                </a:lnTo>
                <a:lnTo>
                  <a:pt x="1583" y="1197"/>
                </a:lnTo>
                <a:lnTo>
                  <a:pt x="1583" y="1197"/>
                </a:lnTo>
                <a:lnTo>
                  <a:pt x="1583" y="1198"/>
                </a:lnTo>
                <a:lnTo>
                  <a:pt x="1821" y="1198"/>
                </a:lnTo>
                <a:lnTo>
                  <a:pt x="985" y="2197"/>
                </a:lnTo>
                <a:lnTo>
                  <a:pt x="149" y="1198"/>
                </a:lnTo>
                <a:lnTo>
                  <a:pt x="386" y="1198"/>
                </a:lnTo>
                <a:lnTo>
                  <a:pt x="386" y="1197"/>
                </a:lnTo>
                <a:lnTo>
                  <a:pt x="386" y="1197"/>
                </a:lnTo>
                <a:lnTo>
                  <a:pt x="386" y="1195"/>
                </a:lnTo>
                <a:lnTo>
                  <a:pt x="386" y="344"/>
                </a:lnTo>
                <a:lnTo>
                  <a:pt x="384" y="329"/>
                </a:lnTo>
                <a:cubicBezTo>
                  <a:pt x="355" y="142"/>
                  <a:pt x="195" y="0"/>
                  <a:pt x="0" y="0"/>
                </a:cubicBezTo>
                <a:close/>
              </a:path>
            </a:pathLst>
          </a:custGeom>
          <a:gradFill>
            <a:gsLst>
              <a:gs pos="75000">
                <a:schemeClr val="accent3"/>
              </a:gs>
              <a:gs pos="0">
                <a:schemeClr val="accent3">
                  <a:lumMod val="55000"/>
                  <a:lumOff val="45000"/>
                </a:schemeClr>
              </a:gs>
            </a:gsLst>
            <a:lin ang="2640000" scaled="0"/>
          </a:gradFill>
          <a:ln w="9525" cap="flat">
            <a:noFill/>
            <a:prstDash val="solid"/>
            <a:miter/>
          </a:ln>
          <a:effectLst>
            <a:outerShdw blurRad="101600" dist="127000" dir="5400000" sx="102000" sy="102000" algn="ctr" rotWithShape="0">
              <a:schemeClr val="accent3">
                <a:alpha val="20000"/>
              </a:scheme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57" name="任意多边形 56"/>
          <p:cNvSpPr/>
          <p:nvPr>
            <p:custDataLst>
              <p:tags r:id="rId14"/>
            </p:custDataLst>
          </p:nvPr>
        </p:nvSpPr>
        <p:spPr>
          <a:xfrm rot="10800000">
            <a:off x="3286443" y="3908425"/>
            <a:ext cx="1086485" cy="1311275"/>
          </a:xfrm>
          <a:custGeom>
            <a:avLst/>
            <a:gdLst>
              <a:gd name="adj1" fmla="val 60662"/>
              <a:gd name="adj2" fmla="val 55256"/>
              <a:gd name="maxAdj2" fmla="*/ 100000 h ss"/>
              <a:gd name="a1" fmla="pin 0 adj1 100000"/>
              <a:gd name="a2" fmla="pin 0 adj2 maxAdj2"/>
              <a:gd name="dy1" fmla="*/ ss a2 100000"/>
              <a:gd name="y1" fmla="+- b 0 dy1"/>
              <a:gd name="dx1" fmla="*/ w a1 200000"/>
              <a:gd name="x1" fmla="+- hc 0 dx1"/>
              <a:gd name="x2" fmla="+- hc dx1 0"/>
              <a:gd name="dy2" fmla="*/ x1 dy1 wd2"/>
              <a:gd name="y2" fmla="+- y1 dy2 0"/>
            </a:gdLst>
            <a:ahLst/>
            <a:cxnLst>
              <a:cxn ang="3">
                <a:pos x="hc" y="t"/>
              </a:cxn>
              <a:cxn ang="cd2">
                <a:pos x="l" y="y1"/>
              </a:cxn>
              <a:cxn ang="cd4">
                <a:pos x="hc" y="b"/>
              </a:cxn>
              <a:cxn ang="0">
                <a:pos x="r" y="y1"/>
              </a:cxn>
            </a:cxnLst>
            <a:rect l="l" t="t" r="r" b="b"/>
            <a:pathLst>
              <a:path w="1817" h="2192">
                <a:moveTo>
                  <a:pt x="0" y="0"/>
                </a:moveTo>
                <a:lnTo>
                  <a:pt x="1195" y="0"/>
                </a:lnTo>
                <a:cubicBezTo>
                  <a:pt x="1390" y="0"/>
                  <a:pt x="1551" y="142"/>
                  <a:pt x="1578" y="329"/>
                </a:cubicBezTo>
                <a:lnTo>
                  <a:pt x="1580" y="341"/>
                </a:lnTo>
                <a:lnTo>
                  <a:pt x="1581" y="341"/>
                </a:lnTo>
                <a:lnTo>
                  <a:pt x="1583" y="359"/>
                </a:lnTo>
                <a:lnTo>
                  <a:pt x="1583" y="1193"/>
                </a:lnTo>
                <a:lnTo>
                  <a:pt x="1583" y="1197"/>
                </a:lnTo>
                <a:lnTo>
                  <a:pt x="1817" y="1197"/>
                </a:lnTo>
                <a:lnTo>
                  <a:pt x="984" y="2192"/>
                </a:lnTo>
                <a:lnTo>
                  <a:pt x="151" y="1197"/>
                </a:lnTo>
                <a:lnTo>
                  <a:pt x="386" y="1197"/>
                </a:lnTo>
                <a:lnTo>
                  <a:pt x="386" y="1190"/>
                </a:lnTo>
                <a:lnTo>
                  <a:pt x="386" y="344"/>
                </a:lnTo>
                <a:lnTo>
                  <a:pt x="384" y="329"/>
                </a:lnTo>
                <a:cubicBezTo>
                  <a:pt x="355" y="142"/>
                  <a:pt x="195" y="0"/>
                  <a:pt x="0" y="0"/>
                </a:cubicBezTo>
                <a:close/>
              </a:path>
            </a:pathLst>
          </a:custGeom>
          <a:gradFill>
            <a:gsLst>
              <a:gs pos="75000">
                <a:schemeClr val="accent4"/>
              </a:gs>
              <a:gs pos="0">
                <a:schemeClr val="accent4">
                  <a:lumMod val="55000"/>
                  <a:lumOff val="45000"/>
                </a:schemeClr>
              </a:gs>
            </a:gsLst>
            <a:lin ang="2640000" scaled="0"/>
          </a:gradFill>
          <a:ln w="9525" cap="flat">
            <a:noFill/>
            <a:prstDash val="solid"/>
            <a:miter/>
          </a:ln>
          <a:effectLst>
            <a:outerShdw blurRad="101600" dist="127000" dir="5400000" sx="102000" sy="102000" algn="ctr" rotWithShape="0">
              <a:schemeClr val="accent4">
                <a:alpha val="20000"/>
              </a:scheme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28" name="标题"/>
          <p:cNvSpPr txBox="1"/>
          <p:nvPr>
            <p:custDataLst>
              <p:tags r:id="rId15"/>
            </p:custDataLst>
          </p:nvPr>
        </p:nvSpPr>
        <p:spPr>
          <a:xfrm>
            <a:off x="433388" y="4145280"/>
            <a:ext cx="2235200" cy="740044"/>
          </a:xfrm>
          <a:prstGeom prst="rect">
            <a:avLst/>
          </a:prstGeom>
          <a:noFill/>
        </p:spPr>
        <p:txBody>
          <a:bodyPr wrap="square" lIns="0" tIns="0" rIns="0" bIns="0" rtlCol="0" anchor="b">
            <a:normAutofit lnSpcReduction="20000"/>
          </a:bodyPr>
          <a:lstStyle/>
          <a:p>
            <a:pPr algn="just"/>
            <a:r>
              <a:rPr lang="zh-CN" altLang="en-US" sz="1800" b="1" spc="300" dirty="0">
                <a:solidFill>
                  <a:schemeClr val="accent4"/>
                </a:solidFill>
                <a:latin typeface="+mj-ea"/>
                <a:ea typeface="+mj-ea"/>
              </a:rPr>
              <a:t>共识技术：</a:t>
            </a:r>
            <a:endParaRPr lang="zh-CN" altLang="en-US" sz="1800" b="1" spc="300" dirty="0">
              <a:solidFill>
                <a:schemeClr val="accent4"/>
              </a:solidFill>
              <a:latin typeface="+mj-ea"/>
              <a:ea typeface="+mj-ea"/>
            </a:endParaRPr>
          </a:p>
        </p:txBody>
      </p:sp>
      <p:sp>
        <p:nvSpPr>
          <p:cNvPr id="34" name="正文"/>
          <p:cNvSpPr txBox="1"/>
          <p:nvPr>
            <p:custDataLst>
              <p:tags r:id="rId16"/>
            </p:custDataLst>
          </p:nvPr>
        </p:nvSpPr>
        <p:spPr>
          <a:xfrm>
            <a:off x="6371908" y="5101590"/>
            <a:ext cx="2235600" cy="75728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rmAutofit/>
          </a:bodyPr>
          <a:lstStyle/>
          <a:p>
            <a:pPr indent="0" algn="r" fontAlgn="auto">
              <a:lnSpc>
                <a:spcPct val="130000"/>
              </a:lnSpc>
            </a:pPr>
            <a:r>
              <a:rPr lang="zh-CN" altLang="en-US" sz="1200" b="1" spc="300" dirty="0">
                <a:solidFill>
                  <a:schemeClr val="accent3"/>
                </a:solidFill>
                <a:latin typeface="+mj-ea"/>
                <a:ea typeface="+mj-ea"/>
                <a:sym typeface="+mn-ea"/>
              </a:rPr>
              <a:t>整合信息流和资金流，提高效率。</a:t>
            </a:r>
            <a:endParaRPr lang="zh-CN" altLang="en-US" sz="1200" b="1" spc="300" dirty="0">
              <a:solidFill>
                <a:schemeClr val="accent3"/>
              </a:solidFill>
              <a:latin typeface="+mj-ea"/>
              <a:ea typeface="+mj-ea"/>
              <a:sym typeface="+mn-ea"/>
            </a:endParaRPr>
          </a:p>
        </p:txBody>
      </p:sp>
      <p:sp>
        <p:nvSpPr>
          <p:cNvPr id="5" name="标题"/>
          <p:cNvSpPr txBox="1"/>
          <p:nvPr>
            <p:custDataLst>
              <p:tags r:id="rId17"/>
            </p:custDataLst>
          </p:nvPr>
        </p:nvSpPr>
        <p:spPr>
          <a:xfrm>
            <a:off x="6371908" y="4138930"/>
            <a:ext cx="2235600" cy="740044"/>
          </a:xfrm>
          <a:prstGeom prst="rect">
            <a:avLst/>
          </a:prstGeom>
          <a:noFill/>
        </p:spPr>
        <p:txBody>
          <a:bodyPr wrap="square" lIns="0" tIns="0" rIns="0" bIns="0" rtlCol="0" anchor="b">
            <a:normAutofit/>
          </a:bodyPr>
          <a:lstStyle/>
          <a:p>
            <a:pPr algn="r"/>
            <a:r>
              <a:rPr sz="1800" b="1" spc="300" dirty="0">
                <a:solidFill>
                  <a:schemeClr val="accent3"/>
                </a:solidFill>
                <a:latin typeface="+mj-ea"/>
                <a:ea typeface="+mj-ea"/>
              </a:rPr>
              <a:t>智能合约技术：</a:t>
            </a:r>
            <a:endParaRPr sz="1800" b="1" spc="300" dirty="0">
              <a:solidFill>
                <a:schemeClr val="accent3"/>
              </a:solidFill>
              <a:latin typeface="+mj-ea"/>
              <a:ea typeface="+mj-ea"/>
            </a:endParaRPr>
          </a:p>
        </p:txBody>
      </p:sp>
      <p:sp>
        <p:nvSpPr>
          <p:cNvPr id="6" name="正文"/>
          <p:cNvSpPr txBox="1"/>
          <p:nvPr>
            <p:custDataLst>
              <p:tags r:id="rId18"/>
            </p:custDataLst>
          </p:nvPr>
        </p:nvSpPr>
        <p:spPr>
          <a:xfrm>
            <a:off x="7012940" y="3381375"/>
            <a:ext cx="1595120" cy="75755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rmAutofit/>
          </a:bodyPr>
          <a:lstStyle/>
          <a:p>
            <a:pPr indent="0" algn="l" fontAlgn="auto">
              <a:lnSpc>
                <a:spcPct val="130000"/>
              </a:lnSpc>
            </a:pPr>
            <a:r>
              <a:rPr lang="zh-CN" altLang="en-US" sz="1200" b="1" spc="300" dirty="0">
                <a:solidFill>
                  <a:schemeClr val="accent2"/>
                </a:solidFill>
                <a:latin typeface="+mj-ea"/>
                <a:ea typeface="+mj-ea"/>
                <a:sym typeface="+mn-ea"/>
              </a:rPr>
              <a:t>提高信息传递效率，保证信息的公开和透明。</a:t>
            </a:r>
            <a:endParaRPr lang="zh-CN" altLang="en-US" sz="1200" b="1" spc="300" dirty="0">
              <a:solidFill>
                <a:schemeClr val="accent2"/>
              </a:solidFill>
              <a:latin typeface="+mj-ea"/>
              <a:ea typeface="+mj-ea"/>
              <a:sym typeface="+mn-ea"/>
            </a:endParaRPr>
          </a:p>
        </p:txBody>
      </p:sp>
      <p:sp>
        <p:nvSpPr>
          <p:cNvPr id="7" name="标题"/>
          <p:cNvSpPr txBox="1"/>
          <p:nvPr>
            <p:custDataLst>
              <p:tags r:id="rId19"/>
            </p:custDataLst>
          </p:nvPr>
        </p:nvSpPr>
        <p:spPr>
          <a:xfrm>
            <a:off x="6371908" y="2429510"/>
            <a:ext cx="2235600" cy="740566"/>
          </a:xfrm>
          <a:prstGeom prst="rect">
            <a:avLst/>
          </a:prstGeom>
          <a:noFill/>
        </p:spPr>
        <p:txBody>
          <a:bodyPr wrap="square" lIns="0" tIns="0" rIns="0" bIns="0" rtlCol="0" anchor="b">
            <a:normAutofit lnSpcReduction="20000"/>
          </a:bodyPr>
          <a:lstStyle/>
          <a:p>
            <a:pPr algn="r"/>
            <a:r>
              <a:rPr sz="1800" b="1" spc="300" dirty="0">
                <a:solidFill>
                  <a:schemeClr val="accent2"/>
                </a:solidFill>
                <a:latin typeface="+mj-ea"/>
                <a:ea typeface="+mj-ea"/>
              </a:rPr>
              <a:t>P2P协议：</a:t>
            </a:r>
            <a:endParaRPr sz="1800" b="1" spc="300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8" name="正文"/>
          <p:cNvSpPr txBox="1"/>
          <p:nvPr>
            <p:custDataLst>
              <p:tags r:id="rId20"/>
            </p:custDataLst>
          </p:nvPr>
        </p:nvSpPr>
        <p:spPr>
          <a:xfrm>
            <a:off x="433705" y="3381375"/>
            <a:ext cx="1755775" cy="75755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rmAutofit/>
          </a:bodyPr>
          <a:lstStyle/>
          <a:p>
            <a:pPr indent="0" algn="just" fontAlgn="auto">
              <a:lnSpc>
                <a:spcPct val="130000"/>
              </a:lnSpc>
            </a:pPr>
            <a:r>
              <a:rPr lang="zh-CN" altLang="en-US" sz="1200" b="1" spc="300" dirty="0">
                <a:solidFill>
                  <a:schemeClr val="accent1"/>
                </a:solidFill>
                <a:latin typeface="+mj-ea"/>
                <a:ea typeface="+mj-ea"/>
                <a:sym typeface="+mn-ea"/>
              </a:rPr>
              <a:t>实现信息的无障碍流动。</a:t>
            </a:r>
            <a:endParaRPr lang="zh-CN" altLang="en-US" sz="1200" b="1" spc="300" dirty="0">
              <a:solidFill>
                <a:schemeClr val="accent1"/>
              </a:solidFill>
              <a:latin typeface="+mj-ea"/>
              <a:ea typeface="+mj-ea"/>
              <a:sym typeface="+mn-ea"/>
            </a:endParaRPr>
          </a:p>
        </p:txBody>
      </p:sp>
      <p:sp>
        <p:nvSpPr>
          <p:cNvPr id="10" name="标题"/>
          <p:cNvSpPr txBox="1"/>
          <p:nvPr>
            <p:custDataLst>
              <p:tags r:id="rId21"/>
            </p:custDataLst>
          </p:nvPr>
        </p:nvSpPr>
        <p:spPr>
          <a:xfrm>
            <a:off x="433388" y="2428875"/>
            <a:ext cx="2235200" cy="740044"/>
          </a:xfrm>
          <a:prstGeom prst="rect">
            <a:avLst/>
          </a:prstGeom>
          <a:noFill/>
        </p:spPr>
        <p:txBody>
          <a:bodyPr wrap="square" lIns="0" tIns="0" rIns="0" bIns="0" rtlCol="0" anchor="b">
            <a:normAutofit lnSpcReduction="20000"/>
          </a:bodyPr>
          <a:lstStyle/>
          <a:p>
            <a:pPr algn="just"/>
            <a:r>
              <a:rPr lang="zh-CN" altLang="en-US" sz="1800" b="1" spc="300" dirty="0">
                <a:solidFill>
                  <a:schemeClr val="accent1"/>
                </a:solidFill>
                <a:latin typeface="+mj-ea"/>
                <a:ea typeface="+mj-ea"/>
              </a:rPr>
              <a:t>分布式账本技术：</a:t>
            </a:r>
            <a:endParaRPr lang="zh-CN" altLang="en-US" sz="1800" b="1" spc="3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27" name="正文"/>
          <p:cNvSpPr txBox="1"/>
          <p:nvPr>
            <p:custDataLst>
              <p:tags r:id="rId22"/>
            </p:custDataLst>
          </p:nvPr>
        </p:nvSpPr>
        <p:spPr>
          <a:xfrm>
            <a:off x="433705" y="5101590"/>
            <a:ext cx="1896745" cy="75755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rmAutofit/>
          </a:bodyPr>
          <a:lstStyle/>
          <a:p>
            <a:pPr indent="0" algn="just" fontAlgn="auto">
              <a:lnSpc>
                <a:spcPct val="130000"/>
              </a:lnSpc>
            </a:pPr>
            <a:r>
              <a:rPr lang="zh-CN" altLang="en-US" sz="1200" b="1" spc="300" dirty="0">
                <a:solidFill>
                  <a:schemeClr val="accent4"/>
                </a:solidFill>
                <a:latin typeface="+mj-ea"/>
                <a:ea typeface="+mj-ea"/>
                <a:sym typeface="+mn-ea"/>
              </a:rPr>
              <a:t>加强溯源信息的真实性和可靠性。</a:t>
            </a:r>
            <a:endParaRPr lang="zh-CN" altLang="en-US" sz="1200" b="1" spc="300" dirty="0">
              <a:solidFill>
                <a:schemeClr val="accent4"/>
              </a:solidFill>
              <a:latin typeface="+mj-ea"/>
              <a:ea typeface="+mj-ea"/>
              <a:sym typeface="+mn-e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043305" y="332105"/>
            <a:ext cx="4795520" cy="4565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800">
                <a:latin typeface="+mj-ea"/>
                <a:ea typeface="+mj-ea"/>
              </a:rPr>
              <a:t>区块链应用方案设计步骤</a:t>
            </a:r>
            <a:endParaRPr lang="zh-CN" altLang="en-US" sz="2800">
              <a:latin typeface="+mj-ea"/>
              <a:ea typeface="+mj-ea"/>
            </a:endParaRPr>
          </a:p>
        </p:txBody>
      </p:sp>
      <p:pic>
        <p:nvPicPr>
          <p:cNvPr id="3" name="ECB019B1-382A-4266-B25C-5B523AA43C14-2" descr="wpp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3895" y="908685"/>
            <a:ext cx="1873250" cy="576897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060065" y="1340485"/>
            <a:ext cx="5191760" cy="50736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zh-CN" altLang="en-US" sz="1800"/>
              <a:t>明确业务问题，如透明度、数据安全、追溯性等，以设计合适的区块链方</a:t>
            </a:r>
            <a:r>
              <a:rPr lang="zh-CN" altLang="en-US" sz="1800"/>
              <a:t>案。</a:t>
            </a:r>
            <a:endParaRPr lang="zh-CN" altLang="en-US" sz="1800"/>
          </a:p>
          <a:p>
            <a:pPr marL="342900" indent="-342900" algn="l">
              <a:lnSpc>
                <a:spcPct val="120000"/>
              </a:lnSpc>
              <a:buClrTx/>
              <a:buSzTx/>
              <a:buFont typeface="+mj-lt"/>
              <a:buAutoNum type="arabicPeriod"/>
            </a:pPr>
            <a:r>
              <a:rPr lang="zh-CN" altLang="en-US" sz="1800"/>
              <a:t>签署智能合约，将传统书面协议转变为区块链代码，明确输入输出。</a:t>
            </a:r>
            <a:endParaRPr lang="zh-CN" altLang="en-US" sz="1800"/>
          </a:p>
          <a:p>
            <a:pPr marL="342900" indent="-342900" algn="l">
              <a:lnSpc>
                <a:spcPct val="120000"/>
              </a:lnSpc>
              <a:buClrTx/>
              <a:buSzTx/>
              <a:buFont typeface="+mj-lt"/>
              <a:buAutoNum type="arabicPeriod"/>
            </a:pPr>
            <a:r>
              <a:rPr lang="zh-CN" altLang="en-US" sz="1800"/>
              <a:t>数字化供应链信息，通过射频识别等方式上传至区块链平台。</a:t>
            </a:r>
            <a:endParaRPr lang="zh-CN" altLang="en-US" sz="1800"/>
          </a:p>
          <a:p>
            <a:pPr marL="342900" indent="-342900" algn="l">
              <a:lnSpc>
                <a:spcPct val="120000"/>
              </a:lnSpc>
              <a:buClrTx/>
              <a:buSzTx/>
              <a:buFont typeface="+mj-lt"/>
              <a:buAutoNum type="arabicPeriod"/>
            </a:pPr>
            <a:r>
              <a:rPr lang="zh-CN" altLang="en-US" sz="1800"/>
              <a:t>智能合约根据信息判断订单协议并执行交付。</a:t>
            </a:r>
            <a:endParaRPr lang="zh-CN" altLang="en-US" sz="1800"/>
          </a:p>
          <a:p>
            <a:pPr marL="342900" indent="-342900" algn="l">
              <a:lnSpc>
                <a:spcPct val="120000"/>
              </a:lnSpc>
              <a:buClrTx/>
              <a:buSzTx/>
              <a:buFont typeface="+mj-lt"/>
              <a:buAutoNum type="arabicPeriod"/>
            </a:pPr>
            <a:r>
              <a:rPr lang="zh-CN" altLang="en-US" sz="1800"/>
              <a:t>实时监测供货量、产量、销售量，调整生产和销售计划。</a:t>
            </a:r>
            <a:endParaRPr lang="zh-CN" altLang="en-US" sz="1800"/>
          </a:p>
          <a:p>
            <a:pPr marL="342900" indent="-342900" algn="l">
              <a:lnSpc>
                <a:spcPct val="120000"/>
              </a:lnSpc>
              <a:buClrTx/>
              <a:buSzTx/>
              <a:buFont typeface="+mj-lt"/>
              <a:buAutoNum type="arabicPeriod"/>
            </a:pPr>
            <a:r>
              <a:rPr lang="zh-CN" altLang="en-US" sz="1800"/>
              <a:t>用户通过区块链追溯产品信息，使用中将使用参数、售后服务等发布到区块链中。</a:t>
            </a:r>
            <a:endParaRPr lang="zh-CN" altLang="en-US" sz="1800"/>
          </a:p>
          <a:p>
            <a:pPr marL="342900" indent="-342900" algn="l">
              <a:lnSpc>
                <a:spcPct val="120000"/>
              </a:lnSpc>
              <a:buClrTx/>
              <a:buSzTx/>
              <a:buFont typeface="+mj-lt"/>
              <a:buAutoNum type="arabicPeriod"/>
            </a:pPr>
            <a:r>
              <a:rPr lang="zh-CN" altLang="en-US" sz="1800"/>
              <a:t>品牌商根据区块链信息对回收产品定价评估，处理回收及二次销售。</a:t>
            </a:r>
            <a:endParaRPr lang="zh-CN" altLang="en-US" sz="1800"/>
          </a:p>
          <a:p>
            <a:pPr marL="342900" indent="-342900" algn="l">
              <a:lnSpc>
                <a:spcPct val="120000"/>
              </a:lnSpc>
              <a:buClrTx/>
              <a:buSzTx/>
              <a:buFont typeface="+mj-lt"/>
              <a:buAutoNum type="arabicPeriod"/>
            </a:pPr>
            <a:r>
              <a:rPr lang="zh-CN" altLang="en-US" sz="1800"/>
              <a:t>二手或再制造产品用户可追溯硬件和耗损信息，防止信息不对等。</a:t>
            </a:r>
            <a:endParaRPr lang="zh-CN" altLang="en-US" sz="18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灯片编号占位符 5"/>
          <p:cNvSpPr>
            <a:spLocks noGrp="1"/>
          </p:cNvSpPr>
          <p:nvPr/>
        </p:nvSpPr>
        <p:spPr>
          <a:xfrm>
            <a:off x="107950" y="787400"/>
            <a:ext cx="477838" cy="365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 eaLnBrk="1" hangingPunct="1"/>
            <a:fld id="{9A0DB2DC-4C9A-4742-B13C-FB6460FD3503}" type="slidenum">
              <a:rPr lang="zh-CN" altLang="en-US" sz="1000" b="1" dirty="0">
                <a:solidFill>
                  <a:schemeClr val="bg1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</a:fld>
            <a:endParaRPr lang="zh-CN" altLang="en-US" sz="1000" b="1" dirty="0">
              <a:solidFill>
                <a:schemeClr val="bg1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>
            <p:custDataLst>
              <p:tags r:id="rId1"/>
            </p:custDataLst>
          </p:nvPr>
        </p:nvSpPr>
        <p:spPr>
          <a:xfrm>
            <a:off x="755650" y="260350"/>
            <a:ext cx="798322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eaLnBrk="1" hangingPunct="1">
              <a:buClrTx/>
              <a:buSzTx/>
              <a:buFontTx/>
            </a:pPr>
            <a:r>
              <a:rPr lang="zh-CN" sz="2800" dirty="0">
                <a:ea typeface="微软雅黑" panose="020B0503020204020204" pitchFamily="34" charset="-122"/>
                <a:sym typeface="+mn-ea"/>
              </a:rPr>
              <a:t>区块链技术在供应链中的具体应用方案</a:t>
            </a:r>
            <a:endParaRPr lang="zh-CN" sz="2800" dirty="0"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83" name="Rectangle 3"/>
          <p:cNvSpPr txBox="1"/>
          <p:nvPr>
            <p:custDataLst>
              <p:tags r:id="rId2"/>
            </p:custDataLst>
          </p:nvPr>
        </p:nvSpPr>
        <p:spPr>
          <a:xfrm>
            <a:off x="828040" y="1484630"/>
            <a:ext cx="6000750" cy="5715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1" indent="0" eaLnBrk="1" hangingPunct="1">
              <a:buClr>
                <a:schemeClr val="accent2"/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区块链技术在供应链中的具体应用方案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3"/>
            </p:custDataLst>
          </p:nvPr>
        </p:nvSpPr>
        <p:spPr>
          <a:xfrm>
            <a:off x="4681855" y="4594860"/>
            <a:ext cx="3642995" cy="112522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p>
            <a:pPr algn="l">
              <a:lnSpc>
                <a:spcPct val="130000"/>
              </a:lnSpc>
              <a:buClrTx/>
              <a:buSzTx/>
              <a:buFontTx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构建信息协同系统，整合供应链各部分，提高智能化水平，实现去中心化管控。主要步骤包括：优化信息共享模式，搭建分布式数据库；引入智能合约，减少人工操作，提高信息传输效率；利用区块链技术降低信息风险，加强信息公开和透明性。优化后的系统实现需求预测、计划制定和库存自动管理，提升供应链信息协同管理的智能水平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683895" y="4347845"/>
            <a:ext cx="3672840" cy="112522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p>
            <a:pPr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系统连接供应链金融企业、金融机构和银行，通过加密贸易信息实现多方共识，传递核心企业信用。供应商和分销商在区块链上记录供应链关系，解决增信问题。银行节点查看融资企业贸易信息，智能合约实现自动结算，降低金融机构风险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38" name="椭圆 37"/>
          <p:cNvSpPr/>
          <p:nvPr>
            <p:custDataLst>
              <p:tags r:id="rId5"/>
            </p:custDataLst>
          </p:nvPr>
        </p:nvSpPr>
        <p:spPr>
          <a:xfrm>
            <a:off x="2958999" y="2713812"/>
            <a:ext cx="1446642" cy="1446642"/>
          </a:xfrm>
          <a:prstGeom prst="ellipse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p>
            <a:pPr algn="ctr"/>
            <a:endParaRPr lang="zh-CN" altLang="en-US" sz="1420"/>
          </a:p>
        </p:txBody>
      </p:sp>
      <p:sp>
        <p:nvSpPr>
          <p:cNvPr id="39" name="椭圆 38"/>
          <p:cNvSpPr/>
          <p:nvPr>
            <p:custDataLst>
              <p:tags r:id="rId6"/>
            </p:custDataLst>
          </p:nvPr>
        </p:nvSpPr>
        <p:spPr>
          <a:xfrm>
            <a:off x="3033263" y="2788577"/>
            <a:ext cx="1297612" cy="1297612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152400">
              <a:schemeClr val="accent1">
                <a:lumMod val="20000"/>
                <a:lumOff val="80000"/>
                <a:alpha val="6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tIns="227809" bIns="0" numCol="1" spcCol="0" rtlCol="0" fromWordArt="0" anchor="t" anchorCtr="0" forceAA="0" compatLnSpc="1">
            <a:normAutofit/>
          </a:bodyPr>
          <a:p>
            <a:pPr lvl="0" algn="ctr">
              <a:buClrTx/>
              <a:buSzTx/>
              <a:buFontTx/>
            </a:pPr>
            <a:endParaRPr lang="zh-CN" altLang="en-US" sz="1265" b="1">
              <a:solidFill>
                <a:srgbClr val="FFFFFF"/>
              </a:solidFill>
              <a:latin typeface="+mj-ea"/>
              <a:ea typeface="+mj-ea"/>
              <a:cs typeface="+mj-ea"/>
              <a:sym typeface="+mn-ea"/>
            </a:endParaRPr>
          </a:p>
        </p:txBody>
      </p:sp>
      <p:sp>
        <p:nvSpPr>
          <p:cNvPr id="40" name="椭圆 39"/>
          <p:cNvSpPr/>
          <p:nvPr>
            <p:custDataLst>
              <p:tags r:id="rId7"/>
            </p:custDataLst>
          </p:nvPr>
        </p:nvSpPr>
        <p:spPr>
          <a:xfrm>
            <a:off x="3101004" y="2855816"/>
            <a:ext cx="1162632" cy="1162632"/>
          </a:xfrm>
          <a:prstGeom prst="ellipse">
            <a:avLst/>
          </a:prstGeom>
          <a:noFill/>
          <a:ln w="12700">
            <a:gradFill>
              <a:gsLst>
                <a:gs pos="0">
                  <a:srgbClr val="FFFFFF">
                    <a:alpha val="45000"/>
                  </a:srgbClr>
                </a:gs>
                <a:gs pos="100000">
                  <a:srgbClr val="FFFFFF">
                    <a:alpha val="45000"/>
                  </a:srgbClr>
                </a:gs>
                <a:gs pos="75000">
                  <a:srgbClr val="FFFFFF">
                    <a:alpha val="0"/>
                  </a:srgbClr>
                </a:gs>
                <a:gs pos="25000">
                  <a:srgbClr val="FFFFFF">
                    <a:alpha val="0"/>
                  </a:srgbClr>
                </a:gs>
              </a:gsLst>
              <a:lin ang="5400000" scaled="1"/>
            </a:gradFill>
          </a:ln>
          <a:effectLst>
            <a:outerShdw dist="12700" dir="5400000" algn="t" rotWithShape="0">
              <a:schemeClr val="accent1">
                <a:lumMod val="7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rmAutofit/>
          </a:bodyPr>
          <a:p>
            <a:pPr lvl="0" algn="ctr">
              <a:buClrTx/>
              <a:buSzTx/>
              <a:buFontTx/>
            </a:pPr>
            <a:endParaRPr lang="zh-CN" altLang="en-US" sz="1265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41" name="弧形 40"/>
          <p:cNvSpPr/>
          <p:nvPr>
            <p:custDataLst>
              <p:tags r:id="rId8"/>
            </p:custDataLst>
          </p:nvPr>
        </p:nvSpPr>
        <p:spPr>
          <a:xfrm flipV="1">
            <a:off x="2762300" y="2519621"/>
            <a:ext cx="1839538" cy="1839538"/>
          </a:xfrm>
          <a:prstGeom prst="arc">
            <a:avLst>
              <a:gd name="adj1" fmla="val 1352946"/>
              <a:gd name="adj2" fmla="val 10848491"/>
            </a:avLst>
          </a:prstGeom>
          <a:ln w="44450" cap="rnd">
            <a:solidFill>
              <a:schemeClr val="accent1">
                <a:alpha val="50000"/>
              </a:schemeClr>
            </a:solidFill>
            <a:head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>
            <a:normAutofit/>
          </a:bodyPr>
          <a:p>
            <a:pPr algn="ctr"/>
            <a:endParaRPr lang="zh-CN" altLang="en-US" sz="1420"/>
          </a:p>
        </p:txBody>
      </p:sp>
      <p:sp>
        <p:nvSpPr>
          <p:cNvPr id="43" name="椭圆 42"/>
          <p:cNvSpPr/>
          <p:nvPr>
            <p:custDataLst>
              <p:tags r:id="rId9"/>
            </p:custDataLst>
          </p:nvPr>
        </p:nvSpPr>
        <p:spPr>
          <a:xfrm>
            <a:off x="4777964" y="2713812"/>
            <a:ext cx="1446642" cy="1446642"/>
          </a:xfrm>
          <a:prstGeom prst="ellipse">
            <a:avLst/>
          </a:prstGeom>
          <a:solidFill>
            <a:schemeClr val="accent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p>
            <a:pPr algn="ctr"/>
            <a:endParaRPr lang="zh-CN" altLang="en-US" sz="1420"/>
          </a:p>
        </p:txBody>
      </p:sp>
      <p:sp>
        <p:nvSpPr>
          <p:cNvPr id="44" name="椭圆 43"/>
          <p:cNvSpPr/>
          <p:nvPr>
            <p:custDataLst>
              <p:tags r:id="rId10"/>
            </p:custDataLst>
          </p:nvPr>
        </p:nvSpPr>
        <p:spPr>
          <a:xfrm>
            <a:off x="4852228" y="2788577"/>
            <a:ext cx="1297612" cy="129761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innerShdw blurRad="152400">
              <a:schemeClr val="accent2">
                <a:lumMod val="20000"/>
                <a:lumOff val="80000"/>
                <a:alpha val="6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tIns="227809" bIns="0" numCol="1" spcCol="0" rtlCol="0" fromWordArt="0" anchor="t" anchorCtr="0" forceAA="0" compatLnSpc="1">
            <a:normAutofit/>
          </a:bodyPr>
          <a:p>
            <a:pPr lvl="0" algn="ctr">
              <a:buClrTx/>
              <a:buSzTx/>
              <a:buFontTx/>
            </a:pPr>
            <a:endParaRPr lang="zh-CN" altLang="en-US" sz="1265" b="1">
              <a:solidFill>
                <a:srgbClr val="FFFFFF"/>
              </a:solidFill>
              <a:latin typeface="+mj-ea"/>
              <a:ea typeface="+mj-ea"/>
              <a:cs typeface="+mj-ea"/>
              <a:sym typeface="+mn-ea"/>
            </a:endParaRPr>
          </a:p>
        </p:txBody>
      </p:sp>
      <p:sp>
        <p:nvSpPr>
          <p:cNvPr id="45" name="椭圆 44"/>
          <p:cNvSpPr/>
          <p:nvPr>
            <p:custDataLst>
              <p:tags r:id="rId11"/>
            </p:custDataLst>
          </p:nvPr>
        </p:nvSpPr>
        <p:spPr>
          <a:xfrm>
            <a:off x="4919969" y="2855816"/>
            <a:ext cx="1162632" cy="1162632"/>
          </a:xfrm>
          <a:prstGeom prst="ellipse">
            <a:avLst/>
          </a:prstGeom>
          <a:noFill/>
          <a:ln w="12700">
            <a:gradFill>
              <a:gsLst>
                <a:gs pos="0">
                  <a:srgbClr val="FFFFFF">
                    <a:alpha val="45000"/>
                  </a:srgbClr>
                </a:gs>
                <a:gs pos="100000">
                  <a:srgbClr val="FFFFFF">
                    <a:alpha val="45000"/>
                  </a:srgbClr>
                </a:gs>
                <a:gs pos="75000">
                  <a:srgbClr val="FFFFFF">
                    <a:alpha val="0"/>
                  </a:srgbClr>
                </a:gs>
                <a:gs pos="25000">
                  <a:srgbClr val="FFFFFF">
                    <a:alpha val="0"/>
                  </a:srgbClr>
                </a:gs>
              </a:gsLst>
              <a:lin ang="5400000" scaled="1"/>
            </a:gradFill>
          </a:ln>
          <a:effectLst>
            <a:outerShdw dist="12700" dir="5400000" algn="t" rotWithShape="0">
              <a:schemeClr val="accent2">
                <a:lumMod val="7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rmAutofit/>
          </a:bodyPr>
          <a:p>
            <a:pPr lvl="0" algn="ctr">
              <a:buClrTx/>
              <a:buSzTx/>
              <a:buFontTx/>
            </a:pPr>
            <a:endParaRPr lang="zh-CN" altLang="en-US" sz="1265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46" name="弧形 45"/>
          <p:cNvSpPr/>
          <p:nvPr>
            <p:custDataLst>
              <p:tags r:id="rId12"/>
            </p:custDataLst>
          </p:nvPr>
        </p:nvSpPr>
        <p:spPr>
          <a:xfrm flipV="1">
            <a:off x="4581265" y="2519621"/>
            <a:ext cx="1839538" cy="1839538"/>
          </a:xfrm>
          <a:prstGeom prst="arc">
            <a:avLst>
              <a:gd name="adj1" fmla="val 10822527"/>
              <a:gd name="adj2" fmla="val 20157622"/>
            </a:avLst>
          </a:prstGeom>
          <a:ln w="44450" cap="rnd">
            <a:solidFill>
              <a:schemeClr val="accent2">
                <a:alpha val="50000"/>
              </a:schemeClr>
            </a:solidFill>
            <a:headEnd type="none"/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>
            <a:normAutofit/>
          </a:bodyPr>
          <a:p>
            <a:pPr algn="ctr"/>
            <a:endParaRPr lang="zh-CN" altLang="en-US" sz="1420"/>
          </a:p>
        </p:txBody>
      </p:sp>
      <p:sp>
        <p:nvSpPr>
          <p:cNvPr id="7" name="矩形 6"/>
          <p:cNvSpPr/>
          <p:nvPr>
            <p:custDataLst>
              <p:tags r:id="rId13"/>
            </p:custDataLst>
          </p:nvPr>
        </p:nvSpPr>
        <p:spPr>
          <a:xfrm>
            <a:off x="3138136" y="3384696"/>
            <a:ext cx="1087867" cy="407448"/>
          </a:xfrm>
          <a:prstGeom prst="rect">
            <a:avLst/>
          </a:prstGeom>
          <a:noFill/>
        </p:spPr>
        <p:txBody>
          <a:bodyPr wrap="square" lIns="28601" tIns="28601" rIns="28601" bIns="28601" rtlCol="0" anchor="t" anchorCtr="0">
            <a:noAutofit/>
          </a:bodyPr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1265" b="1" dirty="0">
                <a:solidFill>
                  <a:srgbClr val="FFFFFF"/>
                </a:solidFill>
                <a:latin typeface="+mn-ea"/>
                <a:cs typeface="+mn-ea"/>
              </a:rPr>
              <a:t>金融中的</a:t>
            </a:r>
            <a:r>
              <a:rPr lang="zh-CN" altLang="en-US" sz="1265" b="1" dirty="0">
                <a:solidFill>
                  <a:srgbClr val="FFFFFF"/>
                </a:solidFill>
                <a:latin typeface="+mn-ea"/>
                <a:cs typeface="+mn-ea"/>
              </a:rPr>
              <a:t>应用</a:t>
            </a:r>
            <a:endParaRPr lang="zh-CN" altLang="en-US" sz="1265" b="1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sp>
        <p:nvSpPr>
          <p:cNvPr id="8" name="矩形 7"/>
          <p:cNvSpPr/>
          <p:nvPr>
            <p:custDataLst>
              <p:tags r:id="rId14"/>
            </p:custDataLst>
          </p:nvPr>
        </p:nvSpPr>
        <p:spPr>
          <a:xfrm>
            <a:off x="4957101" y="3384696"/>
            <a:ext cx="1087867" cy="407448"/>
          </a:xfrm>
          <a:prstGeom prst="rect">
            <a:avLst/>
          </a:prstGeom>
          <a:noFill/>
        </p:spPr>
        <p:txBody>
          <a:bodyPr wrap="square" lIns="28601" tIns="28601" rIns="28601" bIns="28601" rtlCol="0" anchor="t" anchorCtr="0">
            <a:noAutofit/>
          </a:bodyPr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1265" b="1" dirty="0">
                <a:solidFill>
                  <a:srgbClr val="FFFFFF"/>
                </a:solidFill>
                <a:latin typeface="+mn-ea"/>
                <a:cs typeface="+mn-ea"/>
              </a:rPr>
              <a:t>供应链信息协同管理优化</a:t>
            </a:r>
            <a:endParaRPr lang="zh-CN" altLang="en-US" sz="1265" b="1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sp>
        <p:nvSpPr>
          <p:cNvPr id="3" name="任意多边形: 形状 1"/>
          <p:cNvSpPr/>
          <p:nvPr>
            <p:custDataLst>
              <p:tags r:id="rId15"/>
            </p:custDataLst>
          </p:nvPr>
        </p:nvSpPr>
        <p:spPr>
          <a:xfrm>
            <a:off x="5396162" y="3091655"/>
            <a:ext cx="209254" cy="245874"/>
          </a:xfrm>
          <a:custGeom>
            <a:avLst/>
            <a:gdLst>
              <a:gd name="connsiteX0" fmla="*/ 87598 w 264808"/>
              <a:gd name="connsiteY0" fmla="*/ 32709 h 311150"/>
              <a:gd name="connsiteX1" fmla="*/ 132020 w 264808"/>
              <a:gd name="connsiteY1" fmla="*/ -392 h 311150"/>
              <a:gd name="connsiteX2" fmla="*/ 176443 w 264808"/>
              <a:gd name="connsiteY2" fmla="*/ 32709 h 311150"/>
              <a:gd name="connsiteX3" fmla="*/ 237944 w 264808"/>
              <a:gd name="connsiteY3" fmla="*/ 32709 h 311150"/>
              <a:gd name="connsiteX4" fmla="*/ 264425 w 264808"/>
              <a:gd name="connsiteY4" fmla="*/ 59190 h 311150"/>
              <a:gd name="connsiteX5" fmla="*/ 264425 w 264808"/>
              <a:gd name="connsiteY5" fmla="*/ 284278 h 311150"/>
              <a:gd name="connsiteX6" fmla="*/ 237944 w 264808"/>
              <a:gd name="connsiteY6" fmla="*/ 310758 h 311150"/>
              <a:gd name="connsiteX7" fmla="*/ 26097 w 264808"/>
              <a:gd name="connsiteY7" fmla="*/ 310758 h 311150"/>
              <a:gd name="connsiteX8" fmla="*/ -384 w 264808"/>
              <a:gd name="connsiteY8" fmla="*/ 284278 h 311150"/>
              <a:gd name="connsiteX9" fmla="*/ -384 w 264808"/>
              <a:gd name="connsiteY9" fmla="*/ 59190 h 311150"/>
              <a:gd name="connsiteX10" fmla="*/ 26097 w 264808"/>
              <a:gd name="connsiteY10" fmla="*/ 32709 h 311150"/>
              <a:gd name="connsiteX11" fmla="*/ 87598 w 264808"/>
              <a:gd name="connsiteY11" fmla="*/ 32709 h 311150"/>
              <a:gd name="connsiteX12" fmla="*/ 132020 w 264808"/>
              <a:gd name="connsiteY12" fmla="*/ 52570 h 311150"/>
              <a:gd name="connsiteX13" fmla="*/ 145261 w 264808"/>
              <a:gd name="connsiteY13" fmla="*/ 39329 h 311150"/>
              <a:gd name="connsiteX14" fmla="*/ 132020 w 264808"/>
              <a:gd name="connsiteY14" fmla="*/ 26089 h 311150"/>
              <a:gd name="connsiteX15" fmla="*/ 118780 w 264808"/>
              <a:gd name="connsiteY15" fmla="*/ 39329 h 311150"/>
              <a:gd name="connsiteX16" fmla="*/ 132020 w 264808"/>
              <a:gd name="connsiteY16" fmla="*/ 52570 h 311150"/>
              <a:gd name="connsiteX17" fmla="*/ 65818 w 264808"/>
              <a:gd name="connsiteY17" fmla="*/ 98911 h 311150"/>
              <a:gd name="connsiteX18" fmla="*/ 52578 w 264808"/>
              <a:gd name="connsiteY18" fmla="*/ 112152 h 311150"/>
              <a:gd name="connsiteX19" fmla="*/ 65818 w 264808"/>
              <a:gd name="connsiteY19" fmla="*/ 125392 h 311150"/>
              <a:gd name="connsiteX20" fmla="*/ 198223 w 264808"/>
              <a:gd name="connsiteY20" fmla="*/ 125392 h 311150"/>
              <a:gd name="connsiteX21" fmla="*/ 211463 w 264808"/>
              <a:gd name="connsiteY21" fmla="*/ 112152 h 311150"/>
              <a:gd name="connsiteX22" fmla="*/ 198223 w 264808"/>
              <a:gd name="connsiteY22" fmla="*/ 98911 h 311150"/>
              <a:gd name="connsiteX23" fmla="*/ 65818 w 264808"/>
              <a:gd name="connsiteY23" fmla="*/ 98911 h 311150"/>
              <a:gd name="connsiteX24" fmla="*/ 65818 w 264808"/>
              <a:gd name="connsiteY24" fmla="*/ 158493 h 311150"/>
              <a:gd name="connsiteX25" fmla="*/ 52578 w 264808"/>
              <a:gd name="connsiteY25" fmla="*/ 171734 h 311150"/>
              <a:gd name="connsiteX26" fmla="*/ 65818 w 264808"/>
              <a:gd name="connsiteY26" fmla="*/ 184974 h 311150"/>
              <a:gd name="connsiteX27" fmla="*/ 198223 w 264808"/>
              <a:gd name="connsiteY27" fmla="*/ 184974 h 311150"/>
              <a:gd name="connsiteX28" fmla="*/ 211463 w 264808"/>
              <a:gd name="connsiteY28" fmla="*/ 171734 h 311150"/>
              <a:gd name="connsiteX29" fmla="*/ 198223 w 264808"/>
              <a:gd name="connsiteY29" fmla="*/ 158493 h 311150"/>
              <a:gd name="connsiteX30" fmla="*/ 65818 w 264808"/>
              <a:gd name="connsiteY30" fmla="*/ 158493 h 311150"/>
              <a:gd name="connsiteX31" fmla="*/ 65818 w 264808"/>
              <a:gd name="connsiteY31" fmla="*/ 218075 h 311150"/>
              <a:gd name="connsiteX32" fmla="*/ 52578 w 264808"/>
              <a:gd name="connsiteY32" fmla="*/ 231316 h 311150"/>
              <a:gd name="connsiteX33" fmla="*/ 65818 w 264808"/>
              <a:gd name="connsiteY33" fmla="*/ 244556 h 311150"/>
              <a:gd name="connsiteX34" fmla="*/ 132020 w 264808"/>
              <a:gd name="connsiteY34" fmla="*/ 244556 h 311150"/>
              <a:gd name="connsiteX35" fmla="*/ 145261 w 264808"/>
              <a:gd name="connsiteY35" fmla="*/ 231316 h 311150"/>
              <a:gd name="connsiteX36" fmla="*/ 132020 w 264808"/>
              <a:gd name="connsiteY36" fmla="*/ 218075 h 311150"/>
              <a:gd name="connsiteX37" fmla="*/ 65818 w 264808"/>
              <a:gd name="connsiteY37" fmla="*/ 218075 h 31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64808" h="311150">
                <a:moveTo>
                  <a:pt x="87598" y="32709"/>
                </a:moveTo>
                <a:cubicBezTo>
                  <a:pt x="93295" y="13567"/>
                  <a:pt x="111028" y="-392"/>
                  <a:pt x="132020" y="-392"/>
                </a:cubicBezTo>
                <a:cubicBezTo>
                  <a:pt x="153013" y="-392"/>
                  <a:pt x="170746" y="13567"/>
                  <a:pt x="176443" y="32709"/>
                </a:cubicBezTo>
                <a:lnTo>
                  <a:pt x="237944" y="32709"/>
                </a:lnTo>
                <a:cubicBezTo>
                  <a:pt x="252569" y="32709"/>
                  <a:pt x="264425" y="44565"/>
                  <a:pt x="264425" y="59190"/>
                </a:cubicBezTo>
                <a:lnTo>
                  <a:pt x="264425" y="284278"/>
                </a:lnTo>
                <a:cubicBezTo>
                  <a:pt x="264425" y="298902"/>
                  <a:pt x="252569" y="310758"/>
                  <a:pt x="237944" y="310758"/>
                </a:cubicBezTo>
                <a:lnTo>
                  <a:pt x="26097" y="310758"/>
                </a:lnTo>
                <a:cubicBezTo>
                  <a:pt x="11472" y="310758"/>
                  <a:pt x="-384" y="298902"/>
                  <a:pt x="-384" y="284278"/>
                </a:cubicBezTo>
                <a:lnTo>
                  <a:pt x="-384" y="59190"/>
                </a:lnTo>
                <a:cubicBezTo>
                  <a:pt x="-384" y="44565"/>
                  <a:pt x="11472" y="32709"/>
                  <a:pt x="26097" y="32709"/>
                </a:cubicBezTo>
                <a:lnTo>
                  <a:pt x="87598" y="32709"/>
                </a:lnTo>
                <a:moveTo>
                  <a:pt x="132020" y="52570"/>
                </a:moveTo>
                <a:cubicBezTo>
                  <a:pt x="139333" y="52570"/>
                  <a:pt x="145261" y="46642"/>
                  <a:pt x="145261" y="39329"/>
                </a:cubicBezTo>
                <a:cubicBezTo>
                  <a:pt x="145261" y="32017"/>
                  <a:pt x="139333" y="26089"/>
                  <a:pt x="132020" y="26089"/>
                </a:cubicBezTo>
                <a:cubicBezTo>
                  <a:pt x="124708" y="26089"/>
                  <a:pt x="118780" y="32017"/>
                  <a:pt x="118780" y="39329"/>
                </a:cubicBezTo>
                <a:cubicBezTo>
                  <a:pt x="118780" y="46642"/>
                  <a:pt x="124708" y="52570"/>
                  <a:pt x="132020" y="52570"/>
                </a:cubicBezTo>
                <a:moveTo>
                  <a:pt x="65818" y="98911"/>
                </a:moveTo>
                <a:cubicBezTo>
                  <a:pt x="58506" y="98911"/>
                  <a:pt x="52578" y="104839"/>
                  <a:pt x="52578" y="112152"/>
                </a:cubicBezTo>
                <a:cubicBezTo>
                  <a:pt x="52578" y="119464"/>
                  <a:pt x="58506" y="125392"/>
                  <a:pt x="65818" y="125392"/>
                </a:cubicBezTo>
                <a:lnTo>
                  <a:pt x="198223" y="125392"/>
                </a:lnTo>
                <a:cubicBezTo>
                  <a:pt x="205535" y="125392"/>
                  <a:pt x="211463" y="119464"/>
                  <a:pt x="211463" y="112152"/>
                </a:cubicBezTo>
                <a:cubicBezTo>
                  <a:pt x="211463" y="104839"/>
                  <a:pt x="205535" y="98911"/>
                  <a:pt x="198223" y="98911"/>
                </a:cubicBezTo>
                <a:lnTo>
                  <a:pt x="65818" y="98911"/>
                </a:lnTo>
                <a:moveTo>
                  <a:pt x="65818" y="158493"/>
                </a:moveTo>
                <a:cubicBezTo>
                  <a:pt x="58506" y="158493"/>
                  <a:pt x="52578" y="164421"/>
                  <a:pt x="52578" y="171734"/>
                </a:cubicBezTo>
                <a:cubicBezTo>
                  <a:pt x="52578" y="179046"/>
                  <a:pt x="58506" y="184974"/>
                  <a:pt x="65818" y="184974"/>
                </a:cubicBezTo>
                <a:lnTo>
                  <a:pt x="198223" y="184974"/>
                </a:lnTo>
                <a:cubicBezTo>
                  <a:pt x="205535" y="184974"/>
                  <a:pt x="211463" y="179046"/>
                  <a:pt x="211463" y="171734"/>
                </a:cubicBezTo>
                <a:cubicBezTo>
                  <a:pt x="211463" y="164421"/>
                  <a:pt x="205535" y="158493"/>
                  <a:pt x="198223" y="158493"/>
                </a:cubicBezTo>
                <a:lnTo>
                  <a:pt x="65818" y="158493"/>
                </a:lnTo>
                <a:moveTo>
                  <a:pt x="65818" y="218075"/>
                </a:moveTo>
                <a:cubicBezTo>
                  <a:pt x="58506" y="218075"/>
                  <a:pt x="52578" y="224003"/>
                  <a:pt x="52578" y="231316"/>
                </a:cubicBezTo>
                <a:cubicBezTo>
                  <a:pt x="52578" y="238628"/>
                  <a:pt x="58506" y="244556"/>
                  <a:pt x="65818" y="244556"/>
                </a:cubicBezTo>
                <a:lnTo>
                  <a:pt x="132020" y="244556"/>
                </a:lnTo>
                <a:cubicBezTo>
                  <a:pt x="139333" y="244556"/>
                  <a:pt x="145261" y="238628"/>
                  <a:pt x="145261" y="231316"/>
                </a:cubicBezTo>
                <a:cubicBezTo>
                  <a:pt x="145261" y="224003"/>
                  <a:pt x="139333" y="218075"/>
                  <a:pt x="132020" y="218075"/>
                </a:cubicBezTo>
                <a:lnTo>
                  <a:pt x="65818" y="218075"/>
                </a:lnTo>
              </a:path>
            </a:pathLst>
          </a:custGeom>
          <a:solidFill>
            <a:srgbClr val="FFFFFF"/>
          </a:solidFill>
          <a:ln w="405" cap="flat">
            <a:noFill/>
            <a:prstDash val="solid"/>
            <a:miter/>
          </a:ln>
        </p:spPr>
        <p:txBody>
          <a:bodyPr rtlCol="0" anchor="ctr"/>
          <a:p>
            <a:endParaRPr lang="zh-CN" altLang="en-US" sz="1420"/>
          </a:p>
        </p:txBody>
      </p:sp>
      <p:sp>
        <p:nvSpPr>
          <p:cNvPr id="4" name="任意多边形: 形状 3"/>
          <p:cNvSpPr/>
          <p:nvPr>
            <p:custDataLst>
              <p:tags r:id="rId16"/>
            </p:custDataLst>
          </p:nvPr>
        </p:nvSpPr>
        <p:spPr>
          <a:xfrm>
            <a:off x="3574186" y="3105203"/>
            <a:ext cx="215310" cy="232326"/>
          </a:xfrm>
          <a:custGeom>
            <a:avLst/>
            <a:gdLst>
              <a:gd name="connsiteX0" fmla="*/ 221499 w 272472"/>
              <a:gd name="connsiteY0" fmla="*/ 294119 h 294005"/>
              <a:gd name="connsiteX1" fmla="*/ 51204 w 272472"/>
              <a:gd name="connsiteY1" fmla="*/ 294119 h 294005"/>
              <a:gd name="connsiteX2" fmla="*/ 115 w 272472"/>
              <a:gd name="connsiteY2" fmla="*/ 245118 h 294005"/>
              <a:gd name="connsiteX3" fmla="*/ 115 w 272472"/>
              <a:gd name="connsiteY3" fmla="*/ 49115 h 294005"/>
              <a:gd name="connsiteX4" fmla="*/ 51204 w 272472"/>
              <a:gd name="connsiteY4" fmla="*/ 114 h 294005"/>
              <a:gd name="connsiteX5" fmla="*/ 221499 w 272472"/>
              <a:gd name="connsiteY5" fmla="*/ 114 h 294005"/>
              <a:gd name="connsiteX6" fmla="*/ 272588 w 272472"/>
              <a:gd name="connsiteY6" fmla="*/ 49115 h 294005"/>
              <a:gd name="connsiteX7" fmla="*/ 272588 w 272472"/>
              <a:gd name="connsiteY7" fmla="*/ 245118 h 294005"/>
              <a:gd name="connsiteX8" fmla="*/ 221499 w 272472"/>
              <a:gd name="connsiteY8" fmla="*/ 294119 h 294005"/>
              <a:gd name="connsiteX9" fmla="*/ 136351 w 272472"/>
              <a:gd name="connsiteY9" fmla="*/ 135450 h 294005"/>
              <a:gd name="connsiteX10" fmla="*/ 204469 w 272472"/>
              <a:gd name="connsiteY10" fmla="*/ 67782 h 294005"/>
              <a:gd name="connsiteX11" fmla="*/ 187440 w 272472"/>
              <a:gd name="connsiteY11" fmla="*/ 50865 h 294005"/>
              <a:gd name="connsiteX12" fmla="*/ 170411 w 272472"/>
              <a:gd name="connsiteY12" fmla="*/ 67782 h 294005"/>
              <a:gd name="connsiteX13" fmla="*/ 136351 w 272472"/>
              <a:gd name="connsiteY13" fmla="*/ 101616 h 294005"/>
              <a:gd name="connsiteX14" fmla="*/ 102292 w 272472"/>
              <a:gd name="connsiteY14" fmla="*/ 67782 h 294005"/>
              <a:gd name="connsiteX15" fmla="*/ 85263 w 272472"/>
              <a:gd name="connsiteY15" fmla="*/ 50865 h 294005"/>
              <a:gd name="connsiteX16" fmla="*/ 68233 w 272472"/>
              <a:gd name="connsiteY16" fmla="*/ 67782 h 294005"/>
              <a:gd name="connsiteX17" fmla="*/ 136351 w 272472"/>
              <a:gd name="connsiteY17" fmla="*/ 135450 h 294005"/>
              <a:gd name="connsiteX18" fmla="*/ 170411 w 272472"/>
              <a:gd name="connsiteY18" fmla="*/ 236952 h 294005"/>
              <a:gd name="connsiteX19" fmla="*/ 187440 w 272472"/>
              <a:gd name="connsiteY19" fmla="*/ 220034 h 294005"/>
              <a:gd name="connsiteX20" fmla="*/ 170411 w 272472"/>
              <a:gd name="connsiteY20" fmla="*/ 203117 h 294005"/>
              <a:gd name="connsiteX21" fmla="*/ 102292 w 272472"/>
              <a:gd name="connsiteY21" fmla="*/ 203117 h 294005"/>
              <a:gd name="connsiteX22" fmla="*/ 85263 w 272472"/>
              <a:gd name="connsiteY22" fmla="*/ 220034 h 294005"/>
              <a:gd name="connsiteX23" fmla="*/ 102292 w 272472"/>
              <a:gd name="connsiteY23" fmla="*/ 236952 h 294005"/>
              <a:gd name="connsiteX24" fmla="*/ 170411 w 272472"/>
              <a:gd name="connsiteY24" fmla="*/ 236952 h 294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72472" h="294005">
                <a:moveTo>
                  <a:pt x="221499" y="294119"/>
                </a:moveTo>
                <a:lnTo>
                  <a:pt x="51204" y="294119"/>
                </a:lnTo>
                <a:cubicBezTo>
                  <a:pt x="22253" y="294119"/>
                  <a:pt x="115" y="272886"/>
                  <a:pt x="115" y="245118"/>
                </a:cubicBezTo>
                <a:lnTo>
                  <a:pt x="115" y="49115"/>
                </a:lnTo>
                <a:cubicBezTo>
                  <a:pt x="115" y="21348"/>
                  <a:pt x="22253" y="114"/>
                  <a:pt x="51204" y="114"/>
                </a:cubicBezTo>
                <a:lnTo>
                  <a:pt x="221499" y="114"/>
                </a:lnTo>
                <a:cubicBezTo>
                  <a:pt x="250449" y="114"/>
                  <a:pt x="272588" y="21348"/>
                  <a:pt x="272588" y="49115"/>
                </a:cubicBezTo>
                <a:lnTo>
                  <a:pt x="272588" y="245118"/>
                </a:lnTo>
                <a:cubicBezTo>
                  <a:pt x="272588" y="272886"/>
                  <a:pt x="250449" y="294119"/>
                  <a:pt x="221499" y="294119"/>
                </a:cubicBezTo>
                <a:moveTo>
                  <a:pt x="136351" y="135450"/>
                </a:moveTo>
                <a:cubicBezTo>
                  <a:pt x="173816" y="135450"/>
                  <a:pt x="204469" y="104999"/>
                  <a:pt x="204469" y="67782"/>
                </a:cubicBezTo>
                <a:cubicBezTo>
                  <a:pt x="204469" y="57632"/>
                  <a:pt x="197658" y="50865"/>
                  <a:pt x="187440" y="50865"/>
                </a:cubicBezTo>
                <a:cubicBezTo>
                  <a:pt x="177222" y="50865"/>
                  <a:pt x="170411" y="57632"/>
                  <a:pt x="170411" y="67782"/>
                </a:cubicBezTo>
                <a:cubicBezTo>
                  <a:pt x="170411" y="86391"/>
                  <a:pt x="155084" y="101616"/>
                  <a:pt x="136351" y="101616"/>
                </a:cubicBezTo>
                <a:cubicBezTo>
                  <a:pt x="117619" y="101616"/>
                  <a:pt x="102292" y="86391"/>
                  <a:pt x="102292" y="67782"/>
                </a:cubicBezTo>
                <a:cubicBezTo>
                  <a:pt x="102292" y="57632"/>
                  <a:pt x="95480" y="50865"/>
                  <a:pt x="85263" y="50865"/>
                </a:cubicBezTo>
                <a:cubicBezTo>
                  <a:pt x="75045" y="50865"/>
                  <a:pt x="68233" y="57632"/>
                  <a:pt x="68233" y="67782"/>
                </a:cubicBezTo>
                <a:cubicBezTo>
                  <a:pt x="68233" y="104999"/>
                  <a:pt x="98886" y="135450"/>
                  <a:pt x="136351" y="135450"/>
                </a:cubicBezTo>
                <a:moveTo>
                  <a:pt x="170411" y="236952"/>
                </a:moveTo>
                <a:cubicBezTo>
                  <a:pt x="180628" y="236952"/>
                  <a:pt x="187440" y="230185"/>
                  <a:pt x="187440" y="220034"/>
                </a:cubicBezTo>
                <a:cubicBezTo>
                  <a:pt x="187440" y="209885"/>
                  <a:pt x="180628" y="203117"/>
                  <a:pt x="170411" y="203117"/>
                </a:cubicBezTo>
                <a:lnTo>
                  <a:pt x="102292" y="203117"/>
                </a:lnTo>
                <a:cubicBezTo>
                  <a:pt x="92075" y="203117"/>
                  <a:pt x="85263" y="209885"/>
                  <a:pt x="85263" y="220034"/>
                </a:cubicBezTo>
                <a:cubicBezTo>
                  <a:pt x="85263" y="230185"/>
                  <a:pt x="92075" y="236952"/>
                  <a:pt x="102292" y="236952"/>
                </a:cubicBezTo>
                <a:lnTo>
                  <a:pt x="170411" y="236952"/>
                </a:lnTo>
              </a:path>
            </a:pathLst>
          </a:custGeom>
          <a:solidFill>
            <a:srgbClr val="FFFFFF"/>
          </a:solidFill>
          <a:ln w="10203" cap="flat">
            <a:noFill/>
            <a:prstDash val="solid"/>
            <a:miter/>
          </a:ln>
        </p:spPr>
        <p:txBody>
          <a:bodyPr rtlCol="0" anchor="ctr"/>
          <a:p>
            <a:endParaRPr lang="zh-CN" altLang="en-US" sz="142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4356100" y="1988820"/>
            <a:ext cx="4345305" cy="3046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75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defRPr/>
            </a:pP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数字化供应链运营优秀案例</a:t>
            </a:r>
            <a:endParaRPr kumimoji="0" lang="zh-CN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360045" marR="0" lvl="1" indent="0" algn="just" defTabSz="914400" rtl="0">
              <a:lnSpc>
                <a:spcPct val="17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1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华为供应链的数字化转型</a:t>
            </a:r>
            <a:endParaRPr kumimoji="1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幼圆" panose="02010509060101010101" pitchFamily="49" charset="-122"/>
              <a:ea typeface="幼圆" panose="02010509060101010101" pitchFamily="49" charset="-122"/>
              <a:cs typeface="+mn-cs"/>
            </a:endParaRPr>
          </a:p>
          <a:p>
            <a:pPr marL="360045" marR="0" lvl="1" indent="0" algn="just" defTabSz="914400" rtl="0">
              <a:lnSpc>
                <a:spcPct val="17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1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联合利华供应链运营模式</a:t>
            </a:r>
            <a:endParaRPr kumimoji="1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幼圆" panose="02010509060101010101" pitchFamily="49" charset="-122"/>
              <a:ea typeface="幼圆" panose="02010509060101010101" pitchFamily="49" charset="-122"/>
              <a:cs typeface="+mn-cs"/>
            </a:endParaRPr>
          </a:p>
          <a:p>
            <a:pPr marL="360045" marR="0" lvl="1" indent="0" algn="just" defTabSz="914400" rtl="0">
              <a:lnSpc>
                <a:spcPct val="17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1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沃尔玛的数字化转型</a:t>
            </a:r>
            <a:endParaRPr kumimoji="1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幼圆" panose="02010509060101010101" pitchFamily="49" charset="-122"/>
              <a:ea typeface="幼圆" panose="02010509060101010101" pitchFamily="49" charset="-122"/>
              <a:cs typeface="+mn-cs"/>
            </a:endParaRPr>
          </a:p>
          <a:p>
            <a:pPr marL="360045" marR="0" lvl="1" indent="0" algn="just" defTabSz="914400" rtl="0">
              <a:lnSpc>
                <a:spcPct val="17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1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上汽通用物流探索全局数字化</a:t>
            </a:r>
            <a:endParaRPr kumimoji="1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幼圆" panose="02010509060101010101" pitchFamily="49" charset="-122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9129713" cy="11255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288" y="6294438"/>
            <a:ext cx="4845050" cy="5619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3780155" y="1628775"/>
            <a:ext cx="0" cy="3600450"/>
          </a:xfrm>
          <a:prstGeom prst="line">
            <a:avLst/>
          </a:prstGeom>
          <a:ln w="88900" cmpd="thinThick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50" name="矩形 3"/>
          <p:cNvSpPr/>
          <p:nvPr/>
        </p:nvSpPr>
        <p:spPr>
          <a:xfrm>
            <a:off x="467043" y="2741613"/>
            <a:ext cx="3240087" cy="7962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lnSpc>
                <a:spcPts val="5500"/>
              </a:lnSpc>
              <a:buNone/>
            </a:pPr>
            <a:r>
              <a:rPr lang="zh-CN" altLang="en-US" sz="4400" dirty="0">
                <a:solidFill>
                  <a:srgbClr val="000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任务</a:t>
            </a:r>
            <a:r>
              <a:rPr lang="zh-CN" altLang="en-US" sz="4400" dirty="0">
                <a:solidFill>
                  <a:srgbClr val="000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二</a:t>
            </a:r>
            <a:endParaRPr lang="zh-CN" altLang="en-US" sz="4400" dirty="0">
              <a:solidFill>
                <a:srgbClr val="00000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灯片编号占位符 5"/>
          <p:cNvSpPr>
            <a:spLocks noGrp="1"/>
          </p:cNvSpPr>
          <p:nvPr/>
        </p:nvSpPr>
        <p:spPr>
          <a:xfrm>
            <a:off x="107950" y="787400"/>
            <a:ext cx="477838" cy="365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 eaLnBrk="1" hangingPunct="1"/>
            <a:fld id="{9A0DB2DC-4C9A-4742-B13C-FB6460FD3503}" type="slidenum">
              <a:rPr lang="zh-CN" altLang="en-US" sz="1000" b="1" dirty="0">
                <a:solidFill>
                  <a:schemeClr val="bg1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</a:fld>
            <a:endParaRPr lang="zh-CN" altLang="en-US" sz="1000" b="1" dirty="0">
              <a:solidFill>
                <a:schemeClr val="bg1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267" name="Rectangle 3"/>
          <p:cNvSpPr txBox="1"/>
          <p:nvPr/>
        </p:nvSpPr>
        <p:spPr>
          <a:xfrm>
            <a:off x="827088" y="1227138"/>
            <a:ext cx="6000750" cy="5715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1" indent="0" eaLnBrk="1" hangingPunct="1">
              <a:buClr>
                <a:schemeClr val="accent2"/>
              </a:buClr>
              <a:buFont typeface="Wingdings" panose="05000000000000000000" pitchFamily="2" charset="2"/>
              <a:buChar char="p"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华为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68" name="矩形 1"/>
          <p:cNvSpPr/>
          <p:nvPr/>
        </p:nvSpPr>
        <p:spPr>
          <a:xfrm>
            <a:off x="1331595" y="1845310"/>
            <a:ext cx="7225665" cy="50126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p>
            <a:pPr marL="342900" indent="-342900">
              <a:lnSpc>
                <a:spcPts val="3500"/>
              </a:lnSpc>
              <a:buFont typeface="Wingdings" panose="05000000000000000000" charset="0"/>
              <a:buChar char="Ø"/>
            </a:pPr>
            <a:r>
              <a:rPr altLang="zh-CN" sz="2000" dirty="0">
                <a:latin typeface="Verdana" panose="020B0604030504040204" pitchFamily="34" charset="0"/>
              </a:rPr>
              <a:t>在当今商业环境中，数字化转型对企业至关重要。华为作为行业领导者，成功在供应链运营中实施了这一变革，提升了效率、灵活性和客户满意度。</a:t>
            </a:r>
            <a:endParaRPr altLang="zh-CN" sz="2000" dirty="0">
              <a:latin typeface="Verdana" panose="020B0604030504040204" pitchFamily="34" charset="0"/>
            </a:endParaRPr>
          </a:p>
          <a:p>
            <a:pPr marL="342900" indent="-342900">
              <a:lnSpc>
                <a:spcPts val="3500"/>
              </a:lnSpc>
              <a:buFont typeface="Wingdings" panose="05000000000000000000" charset="0"/>
              <a:buChar char="Ø"/>
            </a:pPr>
            <a:r>
              <a:rPr altLang="zh-CN" sz="2000" dirty="0">
                <a:latin typeface="Verdana" panose="020B0604030504040204" pitchFamily="34" charset="0"/>
              </a:rPr>
              <a:t>2015年，华为启动了“集成供应链 +”(ISC+)项目，旨在通过数字化和主动管理提升客户体验并创造价值。为此，华为构建了智能双层供应链系统，并引入了面向服务的流程和基于场景的算法模型。其数字化供应链转型主要体现在多个方面。</a:t>
            </a:r>
            <a:endParaRPr altLang="zh-CN" sz="2000" dirty="0">
              <a:latin typeface="Verdana" panose="020B0604030504040204" pitchFamily="34" charset="0"/>
            </a:endParaRPr>
          </a:p>
          <a:p>
            <a:pPr>
              <a:lnSpc>
                <a:spcPts val="3500"/>
              </a:lnSpc>
              <a:buFont typeface="Wingdings" panose="05000000000000000000" charset="0"/>
            </a:pPr>
            <a:endParaRPr altLang="zh-CN" sz="2000" dirty="0">
              <a:latin typeface="Verdana" panose="020B0604030504040204" pitchFamily="34" charset="0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755650" y="260350"/>
            <a:ext cx="6758940" cy="75247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algn="l" eaLnBrk="1" hangingPunct="1">
              <a:buClrTx/>
              <a:buSzTx/>
              <a:buFontTx/>
            </a:pPr>
            <a:r>
              <a:rPr lang="zh-CN" sz="2800" dirty="0">
                <a:ea typeface="微软雅黑" panose="020B0503020204020204" pitchFamily="34" charset="-122"/>
              </a:rPr>
              <a:t>案例</a:t>
            </a:r>
            <a:r>
              <a:rPr lang="zh-CN" sz="2800" dirty="0">
                <a:ea typeface="微软雅黑" panose="020B0503020204020204" pitchFamily="34" charset="-122"/>
              </a:rPr>
              <a:t>一：华为供应链的数字化转型</a:t>
            </a:r>
            <a:endParaRPr lang="zh-CN" sz="2800" dirty="0"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7540" y="1152525"/>
            <a:ext cx="1619250" cy="55245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灯片编号占位符 5"/>
          <p:cNvSpPr>
            <a:spLocks noGrp="1"/>
          </p:cNvSpPr>
          <p:nvPr/>
        </p:nvSpPr>
        <p:spPr>
          <a:xfrm>
            <a:off x="107950" y="787400"/>
            <a:ext cx="477838" cy="365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 eaLnBrk="1" hangingPunct="1"/>
            <a:fld id="{9A0DB2DC-4C9A-4742-B13C-FB6460FD3503}" type="slidenum">
              <a:rPr lang="zh-CN" altLang="en-US" sz="1000" b="1" dirty="0">
                <a:solidFill>
                  <a:schemeClr val="bg1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</a:fld>
            <a:endParaRPr lang="zh-CN" altLang="en-US" sz="1000" b="1" dirty="0">
              <a:solidFill>
                <a:schemeClr val="bg1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>
            <p:custDataLst>
              <p:tags r:id="rId1"/>
            </p:custDataLst>
          </p:nvPr>
        </p:nvSpPr>
        <p:spPr>
          <a:xfrm>
            <a:off x="755650" y="260350"/>
            <a:ext cx="6644640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eaLnBrk="1" hangingPunct="1">
              <a:buClrTx/>
              <a:buSzTx/>
              <a:buFontTx/>
            </a:pPr>
            <a:r>
              <a:rPr lang="zh-CN" sz="2800" dirty="0">
                <a:ea typeface="微软雅黑" panose="020B0503020204020204" pitchFamily="34" charset="-122"/>
                <a:sym typeface="+mn-ea"/>
              </a:rPr>
              <a:t>华为供应链数字化转型的关键方面</a:t>
            </a:r>
            <a:endParaRPr lang="zh-CN" sz="2800" dirty="0">
              <a:ea typeface="微软雅黑" panose="020B0503020204020204" pitchFamily="34" charset="-122"/>
            </a:endParaRPr>
          </a:p>
          <a:p>
            <a:pPr eaLnBrk="1" hangingPunct="1">
              <a:buClrTx/>
              <a:buSzTx/>
              <a:buFontTx/>
            </a:pPr>
            <a:endParaRPr lang="zh-CN" sz="2800" dirty="0"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83" name="Rectangle 3"/>
          <p:cNvSpPr txBox="1"/>
          <p:nvPr>
            <p:custDataLst>
              <p:tags r:id="rId2"/>
            </p:custDataLst>
          </p:nvPr>
        </p:nvSpPr>
        <p:spPr>
          <a:xfrm>
            <a:off x="828040" y="1557020"/>
            <a:ext cx="6000750" cy="5715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1" indent="0" eaLnBrk="1" hangingPunct="1">
              <a:buClr>
                <a:schemeClr val="accent2"/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转型的关键举措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椭圆 65"/>
          <p:cNvSpPr/>
          <p:nvPr>
            <p:custDataLst>
              <p:tags r:id="rId3"/>
            </p:custDataLst>
          </p:nvPr>
        </p:nvSpPr>
        <p:spPr>
          <a:xfrm>
            <a:off x="2806820" y="2723168"/>
            <a:ext cx="3243501" cy="3243501"/>
          </a:xfrm>
          <a:prstGeom prst="ellipse">
            <a:avLst/>
          </a:prstGeom>
          <a:solidFill>
            <a:schemeClr val="bg1">
              <a:lumMod val="80000"/>
              <a:lumOff val="20000"/>
            </a:schemeClr>
          </a:solidFill>
          <a:ln>
            <a:noFill/>
          </a:ln>
          <a:effectLst>
            <a:outerShdw blurRad="152400" sx="106000" sy="106000" algn="ctr" rotWithShape="0">
              <a:schemeClr val="tx1">
                <a:lumMod val="65000"/>
                <a:lumOff val="35000"/>
                <a:alpha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50"/>
          </a:p>
        </p:txBody>
      </p:sp>
      <p:sp>
        <p:nvSpPr>
          <p:cNvPr id="72" name="任意多边形 12"/>
          <p:cNvSpPr/>
          <p:nvPr>
            <p:custDataLst>
              <p:tags r:id="rId4"/>
            </p:custDataLst>
          </p:nvPr>
        </p:nvSpPr>
        <p:spPr>
          <a:xfrm rot="5400000">
            <a:off x="3291601" y="3187605"/>
            <a:ext cx="413866" cy="1818802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93" h="3937">
                <a:moveTo>
                  <a:pt x="293" y="0"/>
                </a:moveTo>
                <a:lnTo>
                  <a:pt x="293" y="3937"/>
                </a:lnTo>
                <a:lnTo>
                  <a:pt x="293" y="3937"/>
                </a:lnTo>
                <a:cubicBezTo>
                  <a:pt x="125" y="3730"/>
                  <a:pt x="0" y="2927"/>
                  <a:pt x="0" y="1969"/>
                </a:cubicBezTo>
                <a:cubicBezTo>
                  <a:pt x="0" y="1010"/>
                  <a:pt x="125" y="207"/>
                  <a:pt x="293" y="0"/>
                </a:cubicBezTo>
                <a:lnTo>
                  <a:pt x="293" y="0"/>
                </a:lnTo>
                <a:close/>
              </a:path>
            </a:pathLst>
          </a:custGeom>
          <a:gradFill>
            <a:gsLst>
              <a:gs pos="81000">
                <a:schemeClr val="accent1">
                  <a:alpha val="0"/>
                </a:schemeClr>
              </a:gs>
              <a:gs pos="100000">
                <a:schemeClr val="accent1">
                  <a:alpha val="1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endParaRPr lang="zh-CN" altLang="en-US" sz="1650">
              <a:sym typeface="+mn-ea"/>
            </a:endParaRPr>
          </a:p>
        </p:txBody>
      </p:sp>
      <p:sp>
        <p:nvSpPr>
          <p:cNvPr id="76" name="任意多边形 12"/>
          <p:cNvSpPr/>
          <p:nvPr>
            <p:custDataLst>
              <p:tags r:id="rId5"/>
            </p:custDataLst>
          </p:nvPr>
        </p:nvSpPr>
        <p:spPr>
          <a:xfrm rot="10800000">
            <a:off x="4448915" y="2505773"/>
            <a:ext cx="413866" cy="1818802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93" h="3937">
                <a:moveTo>
                  <a:pt x="293" y="0"/>
                </a:moveTo>
                <a:lnTo>
                  <a:pt x="293" y="3937"/>
                </a:lnTo>
                <a:lnTo>
                  <a:pt x="293" y="3937"/>
                </a:lnTo>
                <a:cubicBezTo>
                  <a:pt x="125" y="3730"/>
                  <a:pt x="0" y="2927"/>
                  <a:pt x="0" y="1969"/>
                </a:cubicBezTo>
                <a:cubicBezTo>
                  <a:pt x="0" y="1010"/>
                  <a:pt x="125" y="207"/>
                  <a:pt x="293" y="0"/>
                </a:cubicBezTo>
                <a:lnTo>
                  <a:pt x="293" y="0"/>
                </a:lnTo>
                <a:close/>
              </a:path>
            </a:pathLst>
          </a:custGeom>
          <a:gradFill>
            <a:gsLst>
              <a:gs pos="81000">
                <a:schemeClr val="accent2">
                  <a:alpha val="0"/>
                </a:schemeClr>
              </a:gs>
              <a:gs pos="100000">
                <a:schemeClr val="accent2">
                  <a:alpha val="1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endParaRPr lang="zh-CN" altLang="en-US" sz="1650">
              <a:sym typeface="+mn-ea"/>
            </a:endParaRPr>
          </a:p>
        </p:txBody>
      </p:sp>
      <p:sp>
        <p:nvSpPr>
          <p:cNvPr id="77" name="任意多边形 12"/>
          <p:cNvSpPr/>
          <p:nvPr>
            <p:custDataLst>
              <p:tags r:id="rId6"/>
            </p:custDataLst>
          </p:nvPr>
        </p:nvSpPr>
        <p:spPr>
          <a:xfrm rot="16200000">
            <a:off x="5108078" y="3624722"/>
            <a:ext cx="413866" cy="1818802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93" h="3937">
                <a:moveTo>
                  <a:pt x="293" y="0"/>
                </a:moveTo>
                <a:lnTo>
                  <a:pt x="293" y="3937"/>
                </a:lnTo>
                <a:lnTo>
                  <a:pt x="293" y="3937"/>
                </a:lnTo>
                <a:cubicBezTo>
                  <a:pt x="125" y="3730"/>
                  <a:pt x="0" y="2927"/>
                  <a:pt x="0" y="1969"/>
                </a:cubicBezTo>
                <a:cubicBezTo>
                  <a:pt x="0" y="1010"/>
                  <a:pt x="125" y="207"/>
                  <a:pt x="293" y="0"/>
                </a:cubicBezTo>
                <a:lnTo>
                  <a:pt x="293" y="0"/>
                </a:lnTo>
                <a:close/>
              </a:path>
            </a:pathLst>
          </a:custGeom>
          <a:gradFill>
            <a:gsLst>
              <a:gs pos="81000">
                <a:schemeClr val="accent3">
                  <a:alpha val="0"/>
                </a:schemeClr>
              </a:gs>
              <a:gs pos="100000">
                <a:schemeClr val="accent3">
                  <a:alpha val="1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endParaRPr lang="zh-CN" altLang="en-US" sz="1650">
              <a:sym typeface="+mn-ea"/>
            </a:endParaRPr>
          </a:p>
        </p:txBody>
      </p:sp>
      <p:sp>
        <p:nvSpPr>
          <p:cNvPr id="78" name="任意多边形 12"/>
          <p:cNvSpPr/>
          <p:nvPr>
            <p:custDataLst>
              <p:tags r:id="rId7"/>
            </p:custDataLst>
          </p:nvPr>
        </p:nvSpPr>
        <p:spPr>
          <a:xfrm>
            <a:off x="4031561" y="4324575"/>
            <a:ext cx="413866" cy="1818802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93" h="3937">
                <a:moveTo>
                  <a:pt x="293" y="0"/>
                </a:moveTo>
                <a:lnTo>
                  <a:pt x="293" y="3937"/>
                </a:lnTo>
                <a:lnTo>
                  <a:pt x="293" y="3937"/>
                </a:lnTo>
                <a:cubicBezTo>
                  <a:pt x="125" y="3730"/>
                  <a:pt x="0" y="2927"/>
                  <a:pt x="0" y="1969"/>
                </a:cubicBezTo>
                <a:cubicBezTo>
                  <a:pt x="0" y="1010"/>
                  <a:pt x="125" y="207"/>
                  <a:pt x="293" y="0"/>
                </a:cubicBezTo>
                <a:lnTo>
                  <a:pt x="293" y="0"/>
                </a:lnTo>
                <a:close/>
              </a:path>
            </a:pathLst>
          </a:custGeom>
          <a:gradFill>
            <a:gsLst>
              <a:gs pos="81000">
                <a:schemeClr val="accent4">
                  <a:alpha val="0"/>
                </a:schemeClr>
              </a:gs>
              <a:gs pos="100000">
                <a:schemeClr val="accent4">
                  <a:alpha val="1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endParaRPr lang="zh-CN" altLang="en-US" sz="1650">
              <a:sym typeface="+mn-ea"/>
            </a:endParaRPr>
          </a:p>
        </p:txBody>
      </p:sp>
      <p:sp>
        <p:nvSpPr>
          <p:cNvPr id="80" name="弧形 79"/>
          <p:cNvSpPr/>
          <p:nvPr>
            <p:custDataLst>
              <p:tags r:id="rId8"/>
            </p:custDataLst>
          </p:nvPr>
        </p:nvSpPr>
        <p:spPr>
          <a:xfrm rot="16200000">
            <a:off x="2643482" y="2544137"/>
            <a:ext cx="3619003" cy="3619003"/>
          </a:xfrm>
          <a:prstGeom prst="arc">
            <a:avLst>
              <a:gd name="adj1" fmla="val 16392741"/>
              <a:gd name="adj2" fmla="val 21318419"/>
            </a:avLst>
          </a:prstGeom>
          <a:ln w="6350">
            <a:gradFill>
              <a:gsLst>
                <a:gs pos="25000">
                  <a:srgbClr val="376FFF">
                    <a:alpha val="0"/>
                  </a:srgbClr>
                </a:gs>
                <a:gs pos="60000">
                  <a:schemeClr val="accent1">
                    <a:alpha val="80000"/>
                  </a:schemeClr>
                </a:gs>
              </a:gsLst>
              <a:lin ang="0" scaled="1"/>
            </a:gradFill>
            <a:prstDash val="solid"/>
            <a:tailEnd type="triangle"/>
          </a:ln>
          <a:effectLst>
            <a:outerShdw blurRad="50800" dist="38100" dir="2700000" algn="tl" rotWithShape="0">
              <a:schemeClr val="accent1">
                <a:lumMod val="75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650">
              <a:cs typeface="微软雅黑" panose="020B0503020204020204" pitchFamily="34" charset="-122"/>
            </a:endParaRPr>
          </a:p>
        </p:txBody>
      </p:sp>
      <p:sp>
        <p:nvSpPr>
          <p:cNvPr id="81" name="弧形 80"/>
          <p:cNvSpPr/>
          <p:nvPr>
            <p:custDataLst>
              <p:tags r:id="rId9"/>
            </p:custDataLst>
          </p:nvPr>
        </p:nvSpPr>
        <p:spPr>
          <a:xfrm>
            <a:off x="2622556" y="2537161"/>
            <a:ext cx="3619003" cy="3619003"/>
          </a:xfrm>
          <a:prstGeom prst="arc">
            <a:avLst>
              <a:gd name="adj1" fmla="val 16392741"/>
              <a:gd name="adj2" fmla="val 21318419"/>
            </a:avLst>
          </a:prstGeom>
          <a:ln w="6350">
            <a:gradFill>
              <a:gsLst>
                <a:gs pos="25000">
                  <a:schemeClr val="accent2">
                    <a:alpha val="0"/>
                  </a:schemeClr>
                </a:gs>
                <a:gs pos="60000">
                  <a:schemeClr val="accent2">
                    <a:alpha val="80000"/>
                  </a:schemeClr>
                </a:gs>
              </a:gsLst>
              <a:lin ang="0" scaled="1"/>
            </a:gradFill>
            <a:prstDash val="solid"/>
            <a:tailEnd type="triangle"/>
          </a:ln>
          <a:effectLst>
            <a:outerShdw blurRad="50800" dist="38100" dir="2700000" algn="tl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650">
              <a:cs typeface="微软雅黑" panose="020B0503020204020204" pitchFamily="34" charset="-122"/>
            </a:endParaRPr>
          </a:p>
        </p:txBody>
      </p:sp>
      <p:sp>
        <p:nvSpPr>
          <p:cNvPr id="82" name="弧形 81"/>
          <p:cNvSpPr/>
          <p:nvPr>
            <p:custDataLst>
              <p:tags r:id="rId10"/>
            </p:custDataLst>
          </p:nvPr>
        </p:nvSpPr>
        <p:spPr>
          <a:xfrm rot="10800000">
            <a:off x="2643482" y="2527280"/>
            <a:ext cx="3619003" cy="3619003"/>
          </a:xfrm>
          <a:prstGeom prst="arc">
            <a:avLst>
              <a:gd name="adj1" fmla="val 16392741"/>
              <a:gd name="adj2" fmla="val 21318419"/>
            </a:avLst>
          </a:prstGeom>
          <a:ln w="6350">
            <a:gradFill>
              <a:gsLst>
                <a:gs pos="25000">
                  <a:schemeClr val="accent4">
                    <a:alpha val="0"/>
                  </a:schemeClr>
                </a:gs>
                <a:gs pos="60000">
                  <a:schemeClr val="accent4">
                    <a:alpha val="80000"/>
                  </a:schemeClr>
                </a:gs>
              </a:gsLst>
              <a:lin ang="0" scaled="1"/>
            </a:gradFill>
            <a:prstDash val="solid"/>
            <a:tailEnd type="triangle"/>
          </a:ln>
          <a:effectLst>
            <a:outerShdw blurRad="50800" dist="38100" dir="2700000" algn="tl" rotWithShape="0">
              <a:schemeClr val="accent4">
                <a:lumMod val="75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650">
              <a:cs typeface="微软雅黑" panose="020B0503020204020204" pitchFamily="34" charset="-122"/>
            </a:endParaRPr>
          </a:p>
        </p:txBody>
      </p:sp>
      <p:sp>
        <p:nvSpPr>
          <p:cNvPr id="3" name="弧形 2"/>
          <p:cNvSpPr/>
          <p:nvPr>
            <p:custDataLst>
              <p:tags r:id="rId11"/>
            </p:custDataLst>
          </p:nvPr>
        </p:nvSpPr>
        <p:spPr>
          <a:xfrm rot="5400000">
            <a:off x="2630113" y="2508679"/>
            <a:ext cx="3619003" cy="3619003"/>
          </a:xfrm>
          <a:prstGeom prst="arc">
            <a:avLst>
              <a:gd name="adj1" fmla="val 16392741"/>
              <a:gd name="adj2" fmla="val 21318419"/>
            </a:avLst>
          </a:prstGeom>
          <a:ln w="6350">
            <a:gradFill>
              <a:gsLst>
                <a:gs pos="25000">
                  <a:schemeClr val="accent3">
                    <a:alpha val="0"/>
                  </a:schemeClr>
                </a:gs>
                <a:gs pos="60000">
                  <a:schemeClr val="accent3">
                    <a:alpha val="80000"/>
                  </a:schemeClr>
                </a:gs>
              </a:gsLst>
              <a:lin ang="0" scaled="1"/>
            </a:gradFill>
            <a:prstDash val="solid"/>
            <a:tailEnd type="triangle"/>
          </a:ln>
          <a:effectLst>
            <a:outerShdw blurRad="50800" dist="38100" dir="2700000" algn="tl" rotWithShape="0">
              <a:schemeClr val="accent3">
                <a:lumMod val="75000"/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650">
              <a:cs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12"/>
            </p:custDataLst>
          </p:nvPr>
        </p:nvSpPr>
        <p:spPr>
          <a:xfrm>
            <a:off x="6012180" y="2853055"/>
            <a:ext cx="1802130" cy="473075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algn="just">
              <a:spcBef>
                <a:spcPct val="0"/>
              </a:spcBef>
              <a:spcAft>
                <a:spcPct val="0"/>
              </a:spcAft>
            </a:pPr>
            <a:r>
              <a:rPr lang="zh-CN" altLang="en-US" sz="1650" b="1">
                <a:solidFill>
                  <a:schemeClr val="tx1"/>
                </a:solidFill>
                <a:latin typeface="+mn-ea"/>
                <a:cs typeface="+mn-ea"/>
                <a:sym typeface="+mn-ea"/>
              </a:rPr>
              <a:t>流程优化</a:t>
            </a:r>
            <a:endParaRPr lang="zh-CN" altLang="en-US" sz="1650" b="1">
              <a:solidFill>
                <a:schemeClr val="tx1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7" name="矩形 6"/>
          <p:cNvSpPr/>
          <p:nvPr>
            <p:custDataLst>
              <p:tags r:id="rId13"/>
            </p:custDataLst>
          </p:nvPr>
        </p:nvSpPr>
        <p:spPr>
          <a:xfrm>
            <a:off x="6084321" y="5373357"/>
            <a:ext cx="2219880" cy="47315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algn="just">
              <a:spcBef>
                <a:spcPct val="0"/>
              </a:spcBef>
              <a:spcAft>
                <a:spcPct val="0"/>
              </a:spcAft>
            </a:pPr>
            <a:r>
              <a:rPr lang="zh-CN" altLang="en-US" sz="1650" b="1">
                <a:solidFill>
                  <a:schemeClr val="tx1"/>
                </a:solidFill>
                <a:latin typeface="+mn-ea"/>
                <a:cs typeface="+mn-ea"/>
                <a:sym typeface="+mn-ea"/>
              </a:rPr>
              <a:t>数据驱动决策</a:t>
            </a:r>
            <a:endParaRPr lang="zh-CN" altLang="en-US" sz="1650" b="1">
              <a:solidFill>
                <a:schemeClr val="tx1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9" name="矩形 8"/>
          <p:cNvSpPr/>
          <p:nvPr>
            <p:custDataLst>
              <p:tags r:id="rId14"/>
            </p:custDataLst>
          </p:nvPr>
        </p:nvSpPr>
        <p:spPr>
          <a:xfrm>
            <a:off x="468270" y="2780831"/>
            <a:ext cx="2219880" cy="47315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algn="r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>
                <a:solidFill>
                  <a:schemeClr val="tx1"/>
                </a:solidFill>
                <a:latin typeface="+mn-ea"/>
                <a:cs typeface="+mn-ea"/>
                <a:sym typeface="+mn-ea"/>
              </a:rPr>
              <a:t>流程数字化</a:t>
            </a:r>
            <a:endParaRPr lang="zh-CN" altLang="en-US" sz="1800" b="1">
              <a:solidFill>
                <a:schemeClr val="tx1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11" name="矩形 10"/>
          <p:cNvSpPr/>
          <p:nvPr>
            <p:custDataLst>
              <p:tags r:id="rId15"/>
            </p:custDataLst>
          </p:nvPr>
        </p:nvSpPr>
        <p:spPr>
          <a:xfrm>
            <a:off x="467781" y="5157164"/>
            <a:ext cx="2219880" cy="47315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algn="r">
              <a:spcBef>
                <a:spcPct val="0"/>
              </a:spcBef>
              <a:spcAft>
                <a:spcPct val="0"/>
              </a:spcAft>
            </a:pPr>
            <a:r>
              <a:rPr lang="zh-CN" altLang="en-US" sz="1650" b="1">
                <a:solidFill>
                  <a:schemeClr val="tx1"/>
                </a:solidFill>
                <a:latin typeface="+mn-ea"/>
                <a:cs typeface="+mn-ea"/>
                <a:sym typeface="+mn-ea"/>
              </a:rPr>
              <a:t>协作平台</a:t>
            </a:r>
            <a:endParaRPr lang="zh-CN" altLang="en-US" sz="1650" b="1">
              <a:solidFill>
                <a:schemeClr val="tx1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71" name="任意多边形: 形状 14"/>
          <p:cNvSpPr/>
          <p:nvPr>
            <p:custDataLst>
              <p:tags r:id="rId16"/>
            </p:custDataLst>
          </p:nvPr>
        </p:nvSpPr>
        <p:spPr>
          <a:xfrm>
            <a:off x="3011428" y="3496261"/>
            <a:ext cx="1620007" cy="809713"/>
          </a:xfrm>
          <a:custGeom>
            <a:avLst/>
            <a:gdLst>
              <a:gd name="connsiteX0" fmla="*/ 1019175 w 2038350"/>
              <a:gd name="connsiteY0" fmla="*/ 0 h 1019175"/>
              <a:gd name="connsiteX1" fmla="*/ 2038350 w 2038350"/>
              <a:gd name="connsiteY1" fmla="*/ 1019175 h 1019175"/>
              <a:gd name="connsiteX2" fmla="*/ 0 w 2038350"/>
              <a:gd name="connsiteY2" fmla="*/ 1019175 h 1019175"/>
              <a:gd name="connsiteX3" fmla="*/ 1019175 w 2038350"/>
              <a:gd name="connsiteY3" fmla="*/ 0 h 1019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8350" h="1019175">
                <a:moveTo>
                  <a:pt x="1019175" y="0"/>
                </a:moveTo>
                <a:cubicBezTo>
                  <a:pt x="1582050" y="0"/>
                  <a:pt x="2038350" y="456300"/>
                  <a:pt x="2038350" y="1019175"/>
                </a:cubicBezTo>
                <a:lnTo>
                  <a:pt x="0" y="1019175"/>
                </a:lnTo>
                <a:cubicBezTo>
                  <a:pt x="0" y="456300"/>
                  <a:pt x="456300" y="0"/>
                  <a:pt x="1019175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alpha val="100000"/>
                </a:schemeClr>
              </a:gs>
            </a:gsLst>
            <a:lin ang="5400000" scaled="0"/>
          </a:gradFill>
          <a:ln>
            <a:noFill/>
          </a:ln>
          <a:effectLst>
            <a:outerShdw blurRad="127000" sx="105000" sy="105000" algn="ctr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none" tIns="98816" rIns="296449" bIns="33132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en-US" altLang="zh-CN" sz="1650" b="1" dirty="0">
                <a:latin typeface="+mn-ea"/>
                <a:cs typeface="+mn-ea"/>
                <a:sym typeface="+mn-ea"/>
              </a:rPr>
              <a:t>01</a:t>
            </a:r>
            <a:endParaRPr lang="en-US" altLang="zh-CN" sz="1650" b="1" dirty="0">
              <a:latin typeface="+mn-ea"/>
              <a:cs typeface="+mn-ea"/>
              <a:sym typeface="+mn-ea"/>
            </a:endParaRPr>
          </a:p>
        </p:txBody>
      </p:sp>
      <p:sp>
        <p:nvSpPr>
          <p:cNvPr id="74" name="任意多边形 73"/>
          <p:cNvSpPr/>
          <p:nvPr>
            <p:custDataLst>
              <p:tags r:id="rId17"/>
            </p:custDataLst>
          </p:nvPr>
        </p:nvSpPr>
        <p:spPr>
          <a:xfrm>
            <a:off x="4450659" y="2903363"/>
            <a:ext cx="809713" cy="1620007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393" h="2787">
                <a:moveTo>
                  <a:pt x="0" y="0"/>
                </a:moveTo>
                <a:cubicBezTo>
                  <a:pt x="769" y="0"/>
                  <a:pt x="1393" y="624"/>
                  <a:pt x="1393" y="1394"/>
                </a:cubicBezTo>
                <a:cubicBezTo>
                  <a:pt x="1393" y="2163"/>
                  <a:pt x="769" y="2787"/>
                  <a:pt x="0" y="2787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accent2"/>
              </a:gs>
            </a:gsLst>
            <a:lin ang="5400000" scaled="0"/>
          </a:gradFill>
          <a:ln>
            <a:noFill/>
          </a:ln>
          <a:effectLst>
            <a:outerShdw blurRad="127000" sx="106000" sy="106000" algn="ctr" rotWithShape="0">
              <a:schemeClr val="accent2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none" lIns="65683" tIns="98816" rIns="98816" bIns="329581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en-US" altLang="zh-CN" sz="1650" b="1">
                <a:latin typeface="+mn-ea"/>
                <a:cs typeface="+mn-ea"/>
                <a:sym typeface="+mn-ea"/>
              </a:rPr>
              <a:t>02</a:t>
            </a:r>
            <a:endParaRPr lang="en-US" altLang="zh-CN" sz="1650" b="1">
              <a:latin typeface="+mn-ea"/>
              <a:cs typeface="+mn-ea"/>
              <a:sym typeface="+mn-ea"/>
            </a:endParaRPr>
          </a:p>
        </p:txBody>
      </p:sp>
      <p:sp>
        <p:nvSpPr>
          <p:cNvPr id="75" name="任意多边形 74"/>
          <p:cNvSpPr/>
          <p:nvPr>
            <p:custDataLst>
              <p:tags r:id="rId18"/>
            </p:custDataLst>
          </p:nvPr>
        </p:nvSpPr>
        <p:spPr>
          <a:xfrm>
            <a:off x="4262908" y="4326318"/>
            <a:ext cx="1620007" cy="809713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787" h="1393">
                <a:moveTo>
                  <a:pt x="0" y="0"/>
                </a:moveTo>
                <a:lnTo>
                  <a:pt x="2787" y="0"/>
                </a:lnTo>
                <a:cubicBezTo>
                  <a:pt x="2787" y="769"/>
                  <a:pt x="2163" y="1393"/>
                  <a:pt x="1394" y="1393"/>
                </a:cubicBezTo>
                <a:cubicBezTo>
                  <a:pt x="624" y="1393"/>
                  <a:pt x="0" y="769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100000">
                <a:schemeClr val="accent3"/>
              </a:gs>
            </a:gsLst>
            <a:lin ang="5400000" scaled="0"/>
          </a:gradFill>
          <a:ln>
            <a:noFill/>
          </a:ln>
          <a:effectLst>
            <a:outerShdw blurRad="127000" sx="105000" sy="105000" algn="ctr" rotWithShape="0">
              <a:schemeClr val="accent3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none" lIns="461530" tIns="98816" bIns="131948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en-US" altLang="zh-CN" sz="1650" b="1" dirty="0">
                <a:latin typeface="+mn-ea"/>
                <a:cs typeface="+mn-ea"/>
                <a:sym typeface="+mn-ea"/>
              </a:rPr>
              <a:t>03</a:t>
            </a:r>
            <a:endParaRPr lang="en-US" altLang="zh-CN" sz="1650" b="1" dirty="0">
              <a:latin typeface="+mn-ea"/>
              <a:cs typeface="+mn-ea"/>
              <a:sym typeface="+mn-ea"/>
            </a:endParaRPr>
          </a:p>
        </p:txBody>
      </p:sp>
      <p:sp>
        <p:nvSpPr>
          <p:cNvPr id="73" name="任意多边形 72"/>
          <p:cNvSpPr/>
          <p:nvPr>
            <p:custDataLst>
              <p:tags r:id="rId19"/>
            </p:custDataLst>
          </p:nvPr>
        </p:nvSpPr>
        <p:spPr>
          <a:xfrm>
            <a:off x="3639202" y="4124036"/>
            <a:ext cx="809713" cy="1620007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393" h="2787">
                <a:moveTo>
                  <a:pt x="1393" y="0"/>
                </a:moveTo>
                <a:lnTo>
                  <a:pt x="1393" y="2787"/>
                </a:lnTo>
                <a:cubicBezTo>
                  <a:pt x="624" y="2787"/>
                  <a:pt x="0" y="2163"/>
                  <a:pt x="0" y="1394"/>
                </a:cubicBezTo>
                <a:cubicBezTo>
                  <a:pt x="0" y="624"/>
                  <a:pt x="624" y="0"/>
                  <a:pt x="1393" y="0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/>
              </a:gs>
            </a:gsLst>
            <a:lin ang="5400000" scaled="0"/>
          </a:gradFill>
          <a:ln>
            <a:noFill/>
          </a:ln>
          <a:effectLst>
            <a:outerShdw blurRad="127000" sx="105000" sy="105000" algn="ctr" rotWithShape="0">
              <a:schemeClr val="accent4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none" lIns="164500" tIns="296449" bIns="33132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en-US" altLang="zh-CN" sz="1650" b="1" dirty="0">
                <a:latin typeface="+mn-ea"/>
                <a:cs typeface="+mn-ea"/>
                <a:sym typeface="+mn-ea"/>
              </a:rPr>
              <a:t>04</a:t>
            </a:r>
            <a:endParaRPr lang="en-US" altLang="zh-CN" sz="1650" b="1" dirty="0">
              <a:latin typeface="+mn-ea"/>
              <a:cs typeface="+mn-ea"/>
              <a:sym typeface="+mn-ea"/>
            </a:endParaRPr>
          </a:p>
        </p:txBody>
      </p:sp>
      <p:sp>
        <p:nvSpPr>
          <p:cNvPr id="79" name="椭圆 78"/>
          <p:cNvSpPr/>
          <p:nvPr>
            <p:custDataLst>
              <p:tags r:id="rId20"/>
            </p:custDataLst>
          </p:nvPr>
        </p:nvSpPr>
        <p:spPr>
          <a:xfrm>
            <a:off x="3909494" y="3814217"/>
            <a:ext cx="1063729" cy="106372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650"/>
          </a:p>
        </p:txBody>
      </p:sp>
      <p:cxnSp>
        <p:nvCxnSpPr>
          <p:cNvPr id="32" name="直接连接符 31"/>
          <p:cNvCxnSpPr/>
          <p:nvPr>
            <p:custDataLst>
              <p:tags r:id="rId21"/>
            </p:custDataLst>
          </p:nvPr>
        </p:nvCxnSpPr>
        <p:spPr>
          <a:xfrm>
            <a:off x="395288" y="3337560"/>
            <a:ext cx="2880360" cy="19685"/>
          </a:xfrm>
          <a:prstGeom prst="line">
            <a:avLst/>
          </a:prstGeom>
          <a:ln w="952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接连接符 1"/>
          <p:cNvCxnSpPr/>
          <p:nvPr>
            <p:custDataLst>
              <p:tags r:id="rId22"/>
            </p:custDataLst>
          </p:nvPr>
        </p:nvCxnSpPr>
        <p:spPr>
          <a:xfrm>
            <a:off x="6011863" y="3429000"/>
            <a:ext cx="3044190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</a:ln>
        </p:spPr>
        <p:style>
          <a:lnRef idx="0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>
            <p:custDataLst>
              <p:tags r:id="rId23"/>
            </p:custDataLst>
          </p:nvPr>
        </p:nvCxnSpPr>
        <p:spPr>
          <a:xfrm flipV="1">
            <a:off x="107633" y="5661025"/>
            <a:ext cx="3023870" cy="12700"/>
          </a:xfrm>
          <a:prstGeom prst="line">
            <a:avLst/>
          </a:prstGeom>
          <a:ln w="9525" cap="flat" cmpd="sng" algn="ctr">
            <a:solidFill>
              <a:schemeClr val="accent4"/>
            </a:solidFill>
            <a:prstDash val="dash"/>
          </a:ln>
        </p:spPr>
        <p:style>
          <a:lnRef idx="0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>
            <p:custDataLst>
              <p:tags r:id="rId24"/>
            </p:custDataLst>
          </p:nvPr>
        </p:nvCxnSpPr>
        <p:spPr>
          <a:xfrm>
            <a:off x="5291773" y="5949315"/>
            <a:ext cx="3692525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</a:ln>
        </p:spPr>
        <p:style>
          <a:lnRef idx="0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323215" y="3406775"/>
            <a:ext cx="257746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800"/>
              <a:t>利用AI、大数据和IoT技术实现自动化和简化。</a:t>
            </a:r>
            <a:endParaRPr lang="zh-CN" altLang="en-US" sz="1800"/>
          </a:p>
          <a:p>
            <a:r>
              <a:rPr lang="zh-CN" altLang="en-US" sz="1800"/>
              <a:t>实时数据收集与分析，提升运营效率。</a:t>
            </a:r>
            <a:endParaRPr lang="zh-CN" altLang="en-US" sz="1800"/>
          </a:p>
        </p:txBody>
      </p:sp>
      <p:sp>
        <p:nvSpPr>
          <p:cNvPr id="10" name="文本框 9"/>
          <p:cNvSpPr txBox="1"/>
          <p:nvPr/>
        </p:nvSpPr>
        <p:spPr>
          <a:xfrm>
            <a:off x="6410960" y="3478530"/>
            <a:ext cx="232029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800"/>
              <a:t>引入自动化流程和智能数据处理系统。</a:t>
            </a:r>
            <a:endParaRPr lang="zh-CN" altLang="en-US" sz="1800"/>
          </a:p>
          <a:p>
            <a:r>
              <a:rPr lang="zh-CN" altLang="en-US" sz="1800"/>
              <a:t>订单到发货流程并行处理，缩短处理时间。</a:t>
            </a:r>
            <a:endParaRPr lang="zh-CN" altLang="en-US" sz="1800"/>
          </a:p>
        </p:txBody>
      </p:sp>
      <p:sp>
        <p:nvSpPr>
          <p:cNvPr id="12" name="文本框 11"/>
          <p:cNvSpPr txBox="1"/>
          <p:nvPr/>
        </p:nvSpPr>
        <p:spPr>
          <a:xfrm>
            <a:off x="179705" y="5805170"/>
            <a:ext cx="372999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800"/>
              <a:t>无缝沟通和信息共享的协作平台。</a:t>
            </a:r>
            <a:endParaRPr lang="zh-CN" altLang="en-US" sz="1800"/>
          </a:p>
          <a:p>
            <a:r>
              <a:rPr lang="zh-CN" altLang="en-US" sz="1800"/>
              <a:t>全球供应商连接，加速产品上市时间。</a:t>
            </a:r>
            <a:endParaRPr lang="zh-CN" altLang="en-US" sz="1800"/>
          </a:p>
        </p:txBody>
      </p:sp>
      <p:sp>
        <p:nvSpPr>
          <p:cNvPr id="13" name="文本框 12"/>
          <p:cNvSpPr txBox="1"/>
          <p:nvPr/>
        </p:nvSpPr>
        <p:spPr>
          <a:xfrm>
            <a:off x="5345430" y="6064250"/>
            <a:ext cx="42043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800"/>
              <a:t>统一数据库和数据模型。</a:t>
            </a:r>
            <a:endParaRPr lang="zh-CN" altLang="en-US" sz="1800"/>
          </a:p>
          <a:p>
            <a:r>
              <a:rPr lang="zh-CN" altLang="en-US" sz="1800"/>
              <a:t>数据分析洞察客户需求和市场趋势。</a:t>
            </a:r>
            <a:endParaRPr lang="zh-CN" altLang="en-US" sz="18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灯片编号占位符 5"/>
          <p:cNvSpPr>
            <a:spLocks noGrp="1"/>
          </p:cNvSpPr>
          <p:nvPr/>
        </p:nvSpPr>
        <p:spPr>
          <a:xfrm>
            <a:off x="107950" y="787400"/>
            <a:ext cx="477838" cy="365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 eaLnBrk="1" hangingPunct="1"/>
            <a:fld id="{9A0DB2DC-4C9A-4742-B13C-FB6460FD3503}" type="slidenum">
              <a:rPr lang="zh-CN" altLang="en-US" sz="1000" b="1" dirty="0">
                <a:solidFill>
                  <a:schemeClr val="bg1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</a:fld>
            <a:endParaRPr lang="zh-CN" altLang="en-US" sz="1000" b="1" dirty="0">
              <a:solidFill>
                <a:schemeClr val="bg1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>
            <p:custDataLst>
              <p:tags r:id="rId1"/>
            </p:custDataLst>
          </p:nvPr>
        </p:nvSpPr>
        <p:spPr>
          <a:xfrm>
            <a:off x="755650" y="260350"/>
            <a:ext cx="675449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l" eaLnBrk="1" hangingPunct="1">
              <a:buClrTx/>
              <a:buSzTx/>
              <a:buFontTx/>
            </a:pPr>
            <a:r>
              <a:rPr lang="zh-CN" sz="2800" dirty="0">
                <a:ea typeface="微软雅黑" panose="020B0503020204020204" pitchFamily="34" charset="-122"/>
              </a:rPr>
              <a:t>华为供应链数字化转型的成果与影响</a:t>
            </a:r>
            <a:endParaRPr lang="zh-CN" sz="2800" dirty="0">
              <a:ea typeface="微软雅黑" panose="020B0503020204020204" pitchFamily="34" charset="-122"/>
            </a:endParaRPr>
          </a:p>
        </p:txBody>
      </p:sp>
      <p:sp>
        <p:nvSpPr>
          <p:cNvPr id="25" name="任意多边形: 形状 14"/>
          <p:cNvSpPr/>
          <p:nvPr>
            <p:custDataLst>
              <p:tags r:id="rId2"/>
            </p:custDataLst>
          </p:nvPr>
        </p:nvSpPr>
        <p:spPr bwMode="auto">
          <a:xfrm>
            <a:off x="2348497" y="6062129"/>
            <a:ext cx="3919253" cy="782852"/>
          </a:xfrm>
          <a:custGeom>
            <a:avLst/>
            <a:gdLst>
              <a:gd name="connsiteX0" fmla="*/ 4418 w 8836"/>
              <a:gd name="connsiteY0" fmla="*/ 1765 h 1765"/>
              <a:gd name="connsiteX1" fmla="*/ 8836 w 8836"/>
              <a:gd name="connsiteY1" fmla="*/ 789 h 1765"/>
              <a:gd name="connsiteX2" fmla="*/ 4400 w 8836"/>
              <a:gd name="connsiteY2" fmla="*/ 0 h 1765"/>
              <a:gd name="connsiteX3" fmla="*/ 0 w 8836"/>
              <a:gd name="connsiteY3" fmla="*/ 789 h 1765"/>
              <a:gd name="connsiteX4" fmla="*/ 4418 w 8836"/>
              <a:gd name="connsiteY4" fmla="*/ 1765 h 1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36" h="1765">
                <a:moveTo>
                  <a:pt x="4418" y="1765"/>
                </a:moveTo>
                <a:lnTo>
                  <a:pt x="8836" y="789"/>
                </a:lnTo>
                <a:lnTo>
                  <a:pt x="4400" y="0"/>
                </a:lnTo>
                <a:lnTo>
                  <a:pt x="0" y="789"/>
                </a:lnTo>
                <a:lnTo>
                  <a:pt x="4418" y="1765"/>
                </a:lnTo>
                <a:close/>
              </a:path>
            </a:pathLst>
          </a:custGeom>
          <a:noFill/>
          <a:ln w="6350">
            <a:gradFill>
              <a:gsLst>
                <a:gs pos="100000">
                  <a:schemeClr val="accent1">
                    <a:lumMod val="40000"/>
                    <a:lumOff val="60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15480000" scaled="1"/>
            </a:gradFill>
            <a:prstDash val="sysDash"/>
            <a:round/>
          </a:ln>
          <a:scene3d>
            <a:camera prst="orthographicFront"/>
            <a:lightRig rig="threePt" dir="t"/>
          </a:scene3d>
          <a:sp3d/>
        </p:spPr>
        <p:txBody>
          <a:bodyPr rot="0" spcFirstLastPara="0" vert="horz" wrap="square" lIns="79894" tIns="39947" rIns="79894" bIns="39947" numCol="1" spcCol="0" rtlCol="0" fromWordArt="0" anchor="t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defTabSz="914400">
              <a:buClrTx/>
              <a:buSzTx/>
              <a:buFontTx/>
            </a:pPr>
            <a:endParaRPr lang="zh-CN" altLang="en-US" sz="1575">
              <a:sym typeface="+mn-ea"/>
            </a:endParaRPr>
          </a:p>
        </p:txBody>
      </p:sp>
      <p:sp>
        <p:nvSpPr>
          <p:cNvPr id="26" name="任意多边形: 形状 14"/>
          <p:cNvSpPr/>
          <p:nvPr>
            <p:custDataLst>
              <p:tags r:id="rId3"/>
            </p:custDataLst>
          </p:nvPr>
        </p:nvSpPr>
        <p:spPr bwMode="auto">
          <a:xfrm>
            <a:off x="3076891" y="7710895"/>
            <a:ext cx="2891726" cy="577568"/>
          </a:xfrm>
          <a:custGeom>
            <a:avLst/>
            <a:gdLst>
              <a:gd name="connsiteX0" fmla="*/ 4418 w 8836"/>
              <a:gd name="connsiteY0" fmla="*/ 1765 h 1765"/>
              <a:gd name="connsiteX1" fmla="*/ 8836 w 8836"/>
              <a:gd name="connsiteY1" fmla="*/ 789 h 1765"/>
              <a:gd name="connsiteX2" fmla="*/ 4400 w 8836"/>
              <a:gd name="connsiteY2" fmla="*/ 0 h 1765"/>
              <a:gd name="connsiteX3" fmla="*/ 0 w 8836"/>
              <a:gd name="connsiteY3" fmla="*/ 789 h 1765"/>
              <a:gd name="connsiteX4" fmla="*/ 4418 w 8836"/>
              <a:gd name="connsiteY4" fmla="*/ 1765 h 1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36" h="1765">
                <a:moveTo>
                  <a:pt x="4418" y="1765"/>
                </a:moveTo>
                <a:lnTo>
                  <a:pt x="8836" y="789"/>
                </a:lnTo>
                <a:lnTo>
                  <a:pt x="4400" y="0"/>
                </a:lnTo>
                <a:lnTo>
                  <a:pt x="0" y="789"/>
                </a:lnTo>
                <a:lnTo>
                  <a:pt x="4418" y="1765"/>
                </a:lnTo>
                <a:close/>
              </a:path>
            </a:pathLst>
          </a:custGeom>
          <a:noFill/>
          <a:ln w="6350">
            <a:gradFill>
              <a:gsLst>
                <a:gs pos="100000">
                  <a:schemeClr val="accent1">
                    <a:lumMod val="20000"/>
                    <a:lumOff val="80000"/>
                  </a:schemeClr>
                </a:gs>
                <a:gs pos="0">
                  <a:schemeClr val="accent1">
                    <a:lumMod val="40000"/>
                    <a:lumOff val="60000"/>
                  </a:schemeClr>
                </a:gs>
              </a:gsLst>
              <a:lin ang="15480000" scaled="1"/>
            </a:gradFill>
            <a:prstDash val="sysDash"/>
            <a:round/>
          </a:ln>
          <a:scene3d>
            <a:camera prst="orthographicFront"/>
            <a:lightRig rig="threePt" dir="t"/>
          </a:scene3d>
          <a:sp3d/>
        </p:spPr>
        <p:txBody>
          <a:bodyPr rot="0" spcFirstLastPara="0" vert="horz" wrap="square" lIns="79894" tIns="39947" rIns="79894" bIns="39947" numCol="1" spcCol="0" rtlCol="0" fromWordArt="0" anchor="t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defTabSz="914400">
              <a:buClrTx/>
              <a:buSzTx/>
              <a:buFontTx/>
            </a:pPr>
            <a:endParaRPr lang="zh-CN" altLang="en-US" sz="1575">
              <a:sym typeface="+mn-ea"/>
            </a:endParaRPr>
          </a:p>
        </p:txBody>
      </p:sp>
      <p:sp>
        <p:nvSpPr>
          <p:cNvPr id="22" name="任意多边形: 形状 14"/>
          <p:cNvSpPr/>
          <p:nvPr>
            <p:custDataLst>
              <p:tags r:id="rId4"/>
            </p:custDataLst>
          </p:nvPr>
        </p:nvSpPr>
        <p:spPr bwMode="auto">
          <a:xfrm>
            <a:off x="1851933" y="5573332"/>
            <a:ext cx="4906834" cy="979259"/>
          </a:xfrm>
          <a:custGeom>
            <a:avLst/>
            <a:gdLst>
              <a:gd name="connsiteX0" fmla="*/ 4418 w 8836"/>
              <a:gd name="connsiteY0" fmla="*/ 1765 h 1765"/>
              <a:gd name="connsiteX1" fmla="*/ 8836 w 8836"/>
              <a:gd name="connsiteY1" fmla="*/ 789 h 1765"/>
              <a:gd name="connsiteX2" fmla="*/ 4400 w 8836"/>
              <a:gd name="connsiteY2" fmla="*/ 0 h 1765"/>
              <a:gd name="connsiteX3" fmla="*/ 0 w 8836"/>
              <a:gd name="connsiteY3" fmla="*/ 789 h 1765"/>
              <a:gd name="connsiteX4" fmla="*/ 4418 w 8836"/>
              <a:gd name="connsiteY4" fmla="*/ 1765 h 1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44" h="1765">
                <a:moveTo>
                  <a:pt x="4405" y="0"/>
                </a:moveTo>
                <a:lnTo>
                  <a:pt x="7835" y="610"/>
                </a:lnTo>
                <a:lnTo>
                  <a:pt x="8844" y="610"/>
                </a:lnTo>
                <a:lnTo>
                  <a:pt x="8844" y="788"/>
                </a:lnTo>
                <a:lnTo>
                  <a:pt x="8835" y="788"/>
                </a:lnTo>
                <a:lnTo>
                  <a:pt x="8841" y="789"/>
                </a:lnTo>
                <a:lnTo>
                  <a:pt x="4423" y="1765"/>
                </a:lnTo>
                <a:lnTo>
                  <a:pt x="5" y="789"/>
                </a:lnTo>
                <a:lnTo>
                  <a:pt x="11" y="788"/>
                </a:lnTo>
                <a:lnTo>
                  <a:pt x="0" y="788"/>
                </a:lnTo>
                <a:lnTo>
                  <a:pt x="0" y="610"/>
                </a:lnTo>
                <a:lnTo>
                  <a:pt x="1003" y="610"/>
                </a:lnTo>
                <a:lnTo>
                  <a:pt x="4405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  <a:gs pos="46000">
                <a:schemeClr val="accent1"/>
              </a:gs>
            </a:gsLst>
            <a:lin ang="0" scaled="0"/>
          </a:gradFill>
          <a:ln w="9525">
            <a:noFill/>
            <a:round/>
          </a:ln>
          <a:scene3d>
            <a:camera prst="orthographicFront"/>
            <a:lightRig rig="threePt" dir="t"/>
          </a:scene3d>
          <a:sp3d/>
        </p:spPr>
        <p:txBody>
          <a:bodyPr rot="0" spcFirstLastPara="0" vert="horz" wrap="square" lIns="79894" tIns="39947" rIns="79894" bIns="39947" numCol="1" spcCol="0" rtlCol="0" fromWordArt="0" anchor="t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defTabSz="914400">
              <a:buClrTx/>
              <a:buSzTx/>
              <a:buFontTx/>
            </a:pPr>
            <a:endParaRPr lang="zh-CN" altLang="en-US" sz="1575">
              <a:sym typeface="+mn-ea"/>
            </a:endParaRPr>
          </a:p>
        </p:txBody>
      </p:sp>
      <p:sp>
        <p:nvSpPr>
          <p:cNvPr id="13" name="图形 7"/>
          <p:cNvSpPr/>
          <p:nvPr>
            <p:custDataLst>
              <p:tags r:id="rId5"/>
            </p:custDataLst>
          </p:nvPr>
        </p:nvSpPr>
        <p:spPr>
          <a:xfrm>
            <a:off x="1854707" y="3465568"/>
            <a:ext cx="4902951" cy="2455082"/>
          </a:xfrm>
          <a:custGeom>
            <a:avLst/>
            <a:gdLst>
              <a:gd name="connsiteX0" fmla="*/ 4371527 w 4371593"/>
              <a:gd name="connsiteY0" fmla="*/ 2185549 h 2185796"/>
              <a:gd name="connsiteX1" fmla="*/ 2185730 w 4371593"/>
              <a:gd name="connsiteY1" fmla="*/ -248 h 2185796"/>
              <a:gd name="connsiteX2" fmla="*/ -68 w 4371593"/>
              <a:gd name="connsiteY2" fmla="*/ 2185549 h 2185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71593" h="2185796">
                <a:moveTo>
                  <a:pt x="4371527" y="2185549"/>
                </a:moveTo>
                <a:cubicBezTo>
                  <a:pt x="4371527" y="978351"/>
                  <a:pt x="3392928" y="-248"/>
                  <a:pt x="2185730" y="-248"/>
                </a:cubicBezTo>
                <a:cubicBezTo>
                  <a:pt x="978531" y="-248"/>
                  <a:pt x="-68" y="978351"/>
                  <a:pt x="-68" y="2185549"/>
                </a:cubicBezTo>
              </a:path>
            </a:pathLst>
          </a:custGeom>
          <a:noFill/>
          <a:ln w="9525" cap="flat">
            <a:solidFill>
              <a:schemeClr val="accent1">
                <a:lumMod val="20000"/>
                <a:lumOff val="80000"/>
              </a:schemeClr>
            </a:solidFill>
            <a:prstDash val="solid"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spcFirstLastPara="0" vertOverflow="overflow" horzOverflow="overflow" vert="horz" wrap="square" lIns="79894" tIns="39947" rIns="79894" bIns="39947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575"/>
          </a:p>
        </p:txBody>
      </p:sp>
      <p:sp>
        <p:nvSpPr>
          <p:cNvPr id="21" name="任意多边形: 形状 14"/>
          <p:cNvSpPr/>
          <p:nvPr>
            <p:custDataLst>
              <p:tags r:id="rId6"/>
            </p:custDataLst>
          </p:nvPr>
        </p:nvSpPr>
        <p:spPr bwMode="auto">
          <a:xfrm>
            <a:off x="1854707" y="5480122"/>
            <a:ext cx="4902396" cy="979259"/>
          </a:xfrm>
          <a:custGeom>
            <a:avLst/>
            <a:gdLst>
              <a:gd name="connsiteX0" fmla="*/ 4418 w 8836"/>
              <a:gd name="connsiteY0" fmla="*/ 1765 h 1765"/>
              <a:gd name="connsiteX1" fmla="*/ 8836 w 8836"/>
              <a:gd name="connsiteY1" fmla="*/ 789 h 1765"/>
              <a:gd name="connsiteX2" fmla="*/ 4400 w 8836"/>
              <a:gd name="connsiteY2" fmla="*/ 0 h 1765"/>
              <a:gd name="connsiteX3" fmla="*/ 0 w 8836"/>
              <a:gd name="connsiteY3" fmla="*/ 789 h 1765"/>
              <a:gd name="connsiteX4" fmla="*/ 4418 w 8836"/>
              <a:gd name="connsiteY4" fmla="*/ 1765 h 1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36" h="1765">
                <a:moveTo>
                  <a:pt x="4418" y="1765"/>
                </a:moveTo>
                <a:lnTo>
                  <a:pt x="8836" y="789"/>
                </a:lnTo>
                <a:lnTo>
                  <a:pt x="4400" y="0"/>
                </a:lnTo>
                <a:lnTo>
                  <a:pt x="0" y="789"/>
                </a:lnTo>
                <a:lnTo>
                  <a:pt x="4418" y="1765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  <a:alpha val="100000"/>
                </a:schemeClr>
              </a:gs>
              <a:gs pos="100000">
                <a:schemeClr val="bg1"/>
              </a:gs>
            </a:gsLst>
            <a:lin ang="5400000" scaled="0"/>
          </a:gradFill>
          <a:ln w="9525">
            <a:gradFill>
              <a:gsLst>
                <a:gs pos="54000">
                  <a:schemeClr val="bg1"/>
                </a:gs>
                <a:gs pos="100000">
                  <a:schemeClr val="accent1">
                    <a:lumMod val="75000"/>
                  </a:schemeClr>
                </a:gs>
              </a:gsLst>
              <a:lin ang="5880000" scaled="1"/>
            </a:gradFill>
          </a:ln>
          <a:effectLst>
            <a:outerShdw blurRad="508000" dist="317500" dir="5400000" sx="86000" sy="86000" algn="ctr" rotWithShape="0">
              <a:schemeClr val="accent1"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9894" tIns="39947" rIns="79894" bIns="39947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endParaRPr lang="zh-CN" altLang="en-US" sz="1575" b="1" dirty="0">
              <a:solidFill>
                <a:schemeClr val="accent1"/>
              </a:solidFill>
              <a:latin typeface="+mj-ea"/>
              <a:ea typeface="+mj-ea"/>
              <a:cs typeface="+mj-ea"/>
              <a:sym typeface="+mn-ea"/>
            </a:endParaRPr>
          </a:p>
        </p:txBody>
      </p:sp>
      <p:sp>
        <p:nvSpPr>
          <p:cNvPr id="30" name="椭圆 29"/>
          <p:cNvSpPr/>
          <p:nvPr>
            <p:custDataLst>
              <p:tags r:id="rId7"/>
            </p:custDataLst>
          </p:nvPr>
        </p:nvSpPr>
        <p:spPr>
          <a:xfrm>
            <a:off x="1970109" y="4541365"/>
            <a:ext cx="373394" cy="37339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80000"/>
                  <a:lumOff val="20000"/>
                </a:schemeClr>
              </a:gs>
            </a:gsLst>
            <a:lin ang="16200000" scaled="0"/>
          </a:gradFill>
          <a:ln w="3175">
            <a:solidFill>
              <a:schemeClr val="bg1"/>
            </a:solidFill>
          </a:ln>
          <a:effectLst>
            <a:outerShdw blurRad="203200" dist="38100" dir="5400000" algn="t" rotWithShape="0">
              <a:schemeClr val="accent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9894" tIns="39947" rIns="79894" bIns="39947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575">
              <a:sym typeface="+mn-ea"/>
            </a:endParaRPr>
          </a:p>
        </p:txBody>
      </p:sp>
      <p:sp>
        <p:nvSpPr>
          <p:cNvPr id="31" name="椭圆 30"/>
          <p:cNvSpPr/>
          <p:nvPr>
            <p:custDataLst>
              <p:tags r:id="rId8"/>
            </p:custDataLst>
          </p:nvPr>
        </p:nvSpPr>
        <p:spPr>
          <a:xfrm>
            <a:off x="4086750" y="3299122"/>
            <a:ext cx="373394" cy="37339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80000"/>
                  <a:lumOff val="20000"/>
                </a:schemeClr>
              </a:gs>
            </a:gsLst>
            <a:lin ang="16200000" scaled="0"/>
          </a:gradFill>
          <a:ln w="3175">
            <a:solidFill>
              <a:schemeClr val="bg1"/>
            </a:solidFill>
          </a:ln>
          <a:effectLst>
            <a:outerShdw blurRad="203200" dist="38100" dir="5400000" algn="t" rotWithShape="0">
              <a:schemeClr val="accent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9894" tIns="39947" rIns="79894" bIns="39947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575">
              <a:sym typeface="+mn-ea"/>
            </a:endParaRPr>
          </a:p>
        </p:txBody>
      </p:sp>
      <p:sp>
        <p:nvSpPr>
          <p:cNvPr id="35" name="椭圆 34"/>
          <p:cNvSpPr/>
          <p:nvPr>
            <p:custDataLst>
              <p:tags r:id="rId9"/>
            </p:custDataLst>
          </p:nvPr>
        </p:nvSpPr>
        <p:spPr>
          <a:xfrm>
            <a:off x="6271634" y="4541365"/>
            <a:ext cx="373394" cy="37339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80000"/>
                  <a:lumOff val="20000"/>
                </a:schemeClr>
              </a:gs>
            </a:gsLst>
            <a:lin ang="16200000" scaled="0"/>
          </a:gradFill>
          <a:ln w="3175">
            <a:solidFill>
              <a:schemeClr val="bg1"/>
            </a:solidFill>
          </a:ln>
          <a:effectLst>
            <a:outerShdw blurRad="203200" dist="38100" dir="5400000" algn="t" rotWithShape="0">
              <a:schemeClr val="accent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9894" tIns="39947" rIns="79894" bIns="39947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575">
              <a:sym typeface="+mn-ea"/>
            </a:endParaRPr>
          </a:p>
        </p:txBody>
      </p:sp>
      <p:sp>
        <p:nvSpPr>
          <p:cNvPr id="14" name="矩形 13"/>
          <p:cNvSpPr/>
          <p:nvPr>
            <p:custDataLst>
              <p:tags r:id="rId10"/>
            </p:custDataLst>
          </p:nvPr>
        </p:nvSpPr>
        <p:spPr>
          <a:xfrm>
            <a:off x="6675120" y="2695575"/>
            <a:ext cx="2202180" cy="198501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indent="0" algn="l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ln w="15875"/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2700000" scaled="0"/>
                </a:gradFill>
                <a:effectLst/>
                <a:latin typeface="+mn-ea"/>
                <a:cs typeface="+mn-ea"/>
                <a:sym typeface="+mn-ea"/>
              </a:rPr>
              <a:t>总结与影响</a:t>
            </a:r>
            <a:endParaRPr lang="zh-CN" altLang="en-US" sz="3200" b="1">
              <a:ln w="15875"/>
              <a:gradFill>
                <a:gsLst>
                  <a:gs pos="0">
                    <a:schemeClr val="accent1"/>
                  </a:gs>
                  <a:gs pos="100000">
                    <a:schemeClr val="accent6"/>
                  </a:gs>
                </a:gsLst>
                <a:lin ang="2700000" scaled="0"/>
              </a:gradFill>
              <a:effectLst/>
              <a:latin typeface="+mn-ea"/>
              <a:cs typeface="+mn-ea"/>
              <a:sym typeface="+mn-ea"/>
            </a:endParaRPr>
          </a:p>
          <a:p>
            <a:pPr marL="285750" indent="-285750" algn="l">
              <a:spcBef>
                <a:spcPct val="0"/>
              </a:spcBef>
              <a:spcAft>
                <a:spcPct val="0"/>
              </a:spcAft>
              <a:buFont typeface="Wingdings" panose="05000000000000000000" charset="0"/>
              <a:buChar char="l"/>
            </a:pPr>
            <a:r>
              <a:rPr lang="zh-CN" altLang="en-US" sz="1575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ea"/>
                <a:cs typeface="+mn-ea"/>
                <a:sym typeface="+mn-ea"/>
              </a:rPr>
              <a:t>数字化转型提高了供应链效率和准确性。</a:t>
            </a:r>
            <a:endParaRPr lang="zh-CN" altLang="en-US" sz="1575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n-ea"/>
              <a:cs typeface="+mn-ea"/>
              <a:sym typeface="+mn-ea"/>
            </a:endParaRPr>
          </a:p>
          <a:p>
            <a:pPr marL="285750" indent="-285750" algn="l">
              <a:spcBef>
                <a:spcPct val="0"/>
              </a:spcBef>
              <a:spcAft>
                <a:spcPct val="0"/>
              </a:spcAft>
              <a:buFont typeface="Wingdings" panose="05000000000000000000" charset="0"/>
              <a:buChar char="l"/>
            </a:pPr>
            <a:r>
              <a:rPr lang="zh-CN" altLang="en-US" sz="1575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ea"/>
                <a:cs typeface="+mn-ea"/>
                <a:sym typeface="+mn-ea"/>
              </a:rPr>
              <a:t>提升了客户体验，推动企业快速发展。</a:t>
            </a:r>
            <a:endParaRPr lang="zh-CN" altLang="en-US" sz="1575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n-ea"/>
              <a:cs typeface="+mn-ea"/>
              <a:sym typeface="+mn-ea"/>
            </a:endParaRPr>
          </a:p>
          <a:p>
            <a:pPr marL="285750" indent="-285750" algn="l">
              <a:spcBef>
                <a:spcPct val="0"/>
              </a:spcBef>
              <a:spcAft>
                <a:spcPct val="0"/>
              </a:spcAft>
              <a:buFont typeface="Wingdings" panose="05000000000000000000" charset="0"/>
              <a:buChar char="l"/>
            </a:pPr>
            <a:r>
              <a:rPr lang="zh-CN" altLang="en-US" sz="1575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ea"/>
                <a:cs typeface="+mn-ea"/>
                <a:sym typeface="+mn-ea"/>
              </a:rPr>
              <a:t>强调数字化转型在全球竞争中的重要性。</a:t>
            </a:r>
            <a:endParaRPr lang="zh-CN" altLang="en-US" sz="1575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n-ea"/>
              <a:cs typeface="+mn-ea"/>
              <a:sym typeface="+mn-ea"/>
            </a:endParaRPr>
          </a:p>
        </p:txBody>
      </p:sp>
      <p:sp>
        <p:nvSpPr>
          <p:cNvPr id="24" name="任意多边形: 形状 14"/>
          <p:cNvSpPr/>
          <p:nvPr>
            <p:custDataLst>
              <p:tags r:id="rId11"/>
            </p:custDataLst>
          </p:nvPr>
        </p:nvSpPr>
        <p:spPr bwMode="auto">
          <a:xfrm>
            <a:off x="1283241" y="5423530"/>
            <a:ext cx="6049210" cy="1208399"/>
          </a:xfrm>
          <a:custGeom>
            <a:avLst/>
            <a:gdLst>
              <a:gd name="connsiteX0" fmla="*/ 4418 w 8836"/>
              <a:gd name="connsiteY0" fmla="*/ 1765 h 1765"/>
              <a:gd name="connsiteX1" fmla="*/ 8836 w 8836"/>
              <a:gd name="connsiteY1" fmla="*/ 789 h 1765"/>
              <a:gd name="connsiteX2" fmla="*/ 4400 w 8836"/>
              <a:gd name="connsiteY2" fmla="*/ 0 h 1765"/>
              <a:gd name="connsiteX3" fmla="*/ 0 w 8836"/>
              <a:gd name="connsiteY3" fmla="*/ 789 h 1765"/>
              <a:gd name="connsiteX4" fmla="*/ 4418 w 8836"/>
              <a:gd name="connsiteY4" fmla="*/ 1765 h 1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36" h="1765">
                <a:moveTo>
                  <a:pt x="4418" y="1765"/>
                </a:moveTo>
                <a:lnTo>
                  <a:pt x="8836" y="789"/>
                </a:lnTo>
                <a:lnTo>
                  <a:pt x="4400" y="0"/>
                </a:lnTo>
                <a:lnTo>
                  <a:pt x="0" y="789"/>
                </a:lnTo>
                <a:lnTo>
                  <a:pt x="4418" y="1765"/>
                </a:lnTo>
                <a:close/>
              </a:path>
            </a:pathLst>
          </a:custGeom>
          <a:noFill/>
          <a:ln w="6350">
            <a:gradFill>
              <a:gsLst>
                <a:gs pos="100000">
                  <a:schemeClr val="accent1">
                    <a:lumMod val="20000"/>
                    <a:lumOff val="80000"/>
                  </a:schemeClr>
                </a:gs>
                <a:gs pos="0">
                  <a:schemeClr val="accent1"/>
                </a:gs>
              </a:gsLst>
              <a:lin ang="15480000" scaled="1"/>
            </a:gradFill>
            <a:prstDash val="sysDash"/>
            <a:round/>
          </a:ln>
          <a:scene3d>
            <a:camera prst="orthographicFront"/>
            <a:lightRig rig="threePt" dir="t"/>
          </a:scene3d>
          <a:sp3d/>
        </p:spPr>
        <p:txBody>
          <a:bodyPr rot="0" spcFirstLastPara="0" vert="horz" wrap="square" lIns="79894" tIns="39947" rIns="79894" bIns="39947" numCol="1" spcCol="0" rtlCol="0" fromWordArt="0" anchor="t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defTabSz="914400">
              <a:buClrTx/>
              <a:buSzTx/>
              <a:buFontTx/>
            </a:pPr>
            <a:endParaRPr lang="zh-CN" altLang="en-US" sz="1575">
              <a:sym typeface="+mn-ea"/>
            </a:endParaRPr>
          </a:p>
        </p:txBody>
      </p:sp>
      <p:sp>
        <p:nvSpPr>
          <p:cNvPr id="15" name="矩形 14"/>
          <p:cNvSpPr/>
          <p:nvPr>
            <p:custDataLst>
              <p:tags r:id="rId12"/>
            </p:custDataLst>
          </p:nvPr>
        </p:nvSpPr>
        <p:spPr>
          <a:xfrm>
            <a:off x="222885" y="3015615"/>
            <a:ext cx="2987040" cy="197167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indent="0" algn="l">
              <a:spcBef>
                <a:spcPct val="0"/>
              </a:spcBef>
              <a:spcAft>
                <a:spcPct val="0"/>
              </a:spcAft>
              <a:extLst>
                <a:ext uri="{35155182-B16C-46BC-9424-99874614C6A1}">
                  <wpsdc:indentchars xmlns:wpsdc="http://www.wps.cn/officeDocument/2017/drawingmlCustomData" val="0" checksum="3075310090"/>
                </a:ext>
              </a:extLst>
            </a:pPr>
            <a:r>
              <a:rPr lang="zh-CN" altLang="en-US" sz="3200" b="1">
                <a:ln w="15875"/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2700000" scaled="0"/>
                </a:gradFill>
                <a:effectLst/>
                <a:latin typeface="+mn-ea"/>
                <a:cs typeface="+mn-ea"/>
                <a:sym typeface="+mn-ea"/>
              </a:rPr>
              <a:t>智能仓储和物流</a:t>
            </a:r>
            <a:endParaRPr lang="zh-CN" altLang="en-US" sz="3200" b="1">
              <a:ln w="15875"/>
              <a:gradFill>
                <a:gsLst>
                  <a:gs pos="0">
                    <a:schemeClr val="accent1"/>
                  </a:gs>
                  <a:gs pos="100000">
                    <a:schemeClr val="accent6"/>
                  </a:gs>
                </a:gsLst>
                <a:lin ang="2700000" scaled="0"/>
              </a:gradFill>
              <a:effectLst/>
              <a:latin typeface="+mn-ea"/>
              <a:cs typeface="+mn-ea"/>
              <a:sym typeface="+mn-ea"/>
            </a:endParaRPr>
          </a:p>
          <a:p>
            <a:pPr marL="285750" indent="-285750" algn="l">
              <a:spcBef>
                <a:spcPct val="0"/>
              </a:spcBef>
              <a:spcAft>
                <a:spcPct val="0"/>
              </a:spcAft>
              <a:buFont typeface="Wingdings" panose="05000000000000000000" charset="0"/>
              <a:buChar char="l"/>
            </a:pPr>
            <a:r>
              <a:rPr lang="zh-CN" altLang="en-US" sz="1575" b="1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自动化系统提高工作效率和准确性。</a:t>
            </a:r>
            <a:endParaRPr lang="zh-CN" altLang="en-US" sz="1575" b="1">
              <a:solidFill>
                <a:schemeClr val="accent1"/>
              </a:solidFill>
              <a:latin typeface="+mn-ea"/>
              <a:cs typeface="+mn-ea"/>
              <a:sym typeface="+mn-ea"/>
            </a:endParaRPr>
          </a:p>
          <a:p>
            <a:pPr marL="285750" indent="-285750" algn="l">
              <a:spcBef>
                <a:spcPct val="0"/>
              </a:spcBef>
              <a:spcAft>
                <a:spcPct val="0"/>
              </a:spcAft>
              <a:buFont typeface="Wingdings" panose="05000000000000000000" charset="0"/>
              <a:buChar char="l"/>
            </a:pPr>
            <a:r>
              <a:rPr lang="zh-CN" altLang="en-US" sz="1575" b="1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优化物流路线，降低运输成本。</a:t>
            </a:r>
            <a:endParaRPr lang="zh-CN" altLang="en-US" sz="1575" b="1">
              <a:solidFill>
                <a:schemeClr val="accent1"/>
              </a:solidFill>
              <a:latin typeface="+mn-ea"/>
              <a:cs typeface="+mn-ea"/>
              <a:sym typeface="+mn-ea"/>
            </a:endParaRPr>
          </a:p>
          <a:p>
            <a:pPr indent="0" algn="l">
              <a:spcBef>
                <a:spcPct val="0"/>
              </a:spcBef>
              <a:spcAft>
                <a:spcPct val="0"/>
              </a:spcAft>
              <a:extLst>
                <a:ext uri="{35155182-B16C-46BC-9424-99874614C6A1}">
                  <wpsdc:indentchars xmlns:wpsdc="http://www.wps.cn/officeDocument/2017/drawingmlCustomData" val="0" checksum="1228156097"/>
                </a:ext>
              </a:extLst>
            </a:pPr>
            <a:endParaRPr lang="zh-CN" altLang="en-US" sz="1575" b="1">
              <a:solidFill>
                <a:schemeClr val="accent1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16" name="矩形 15"/>
          <p:cNvSpPr/>
          <p:nvPr>
            <p:custDataLst>
              <p:tags r:id="rId13"/>
            </p:custDataLst>
          </p:nvPr>
        </p:nvSpPr>
        <p:spPr>
          <a:xfrm>
            <a:off x="2862580" y="2695575"/>
            <a:ext cx="3018155" cy="52451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indent="0" algn="l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ln w="15875"/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2700000" scaled="0"/>
                </a:gradFill>
                <a:effectLst/>
                <a:latin typeface="+mn-ea"/>
                <a:cs typeface="+mn-ea"/>
                <a:sym typeface="+mn-ea"/>
              </a:rPr>
              <a:t>以客户为中心</a:t>
            </a:r>
            <a:endParaRPr lang="zh-CN" altLang="en-US" sz="3200" b="1">
              <a:ln w="15875"/>
              <a:gradFill>
                <a:gsLst>
                  <a:gs pos="0">
                    <a:schemeClr val="accent1"/>
                  </a:gs>
                  <a:gs pos="100000">
                    <a:schemeClr val="accent6"/>
                  </a:gs>
                </a:gsLst>
                <a:lin ang="2700000" scaled="0"/>
              </a:gradFill>
              <a:effectLst/>
              <a:latin typeface="+mn-ea"/>
              <a:cs typeface="+mn-ea"/>
              <a:sym typeface="+mn-ea"/>
            </a:endParaRPr>
          </a:p>
          <a:p>
            <a:pPr marL="285750" indent="-285750" algn="l">
              <a:spcBef>
                <a:spcPct val="0"/>
              </a:spcBef>
              <a:spcAft>
                <a:spcPct val="0"/>
              </a:spcAft>
              <a:buFont typeface="Wingdings" panose="05000000000000000000" charset="0"/>
              <a:buChar char="l"/>
            </a:pPr>
            <a:r>
              <a:rPr lang="zh-CN" altLang="en-US" sz="1575" b="1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实施CRM系统，实现个性化互动和高效订单处理。</a:t>
            </a:r>
            <a:endParaRPr lang="zh-CN" altLang="en-US" sz="1575" b="1">
              <a:solidFill>
                <a:schemeClr val="accent1"/>
              </a:solidFill>
              <a:latin typeface="+mn-ea"/>
              <a:cs typeface="+mn-ea"/>
              <a:sym typeface="+mn-ea"/>
            </a:endParaRPr>
          </a:p>
          <a:p>
            <a:pPr marL="285750" indent="-285750" algn="l">
              <a:spcBef>
                <a:spcPct val="0"/>
              </a:spcBef>
              <a:spcAft>
                <a:spcPct val="0"/>
              </a:spcAft>
              <a:buFont typeface="Wingdings" panose="05000000000000000000" charset="0"/>
              <a:buChar char="l"/>
            </a:pPr>
            <a:r>
              <a:rPr lang="zh-CN" altLang="en-US" sz="1575" b="1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通过数字化渠道了解客户需求，提供定制化解决方案。</a:t>
            </a:r>
            <a:endParaRPr lang="zh-CN" altLang="en-US" sz="1575" b="1">
              <a:solidFill>
                <a:schemeClr val="accent1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17" name="图片 60" descr="343439383331313b343532303032383bbfcdbba7b9dcc0ed"/>
          <p:cNvSpPr/>
          <p:nvPr>
            <p:custDataLst>
              <p:tags r:id="rId14"/>
            </p:custDataLst>
          </p:nvPr>
        </p:nvSpPr>
        <p:spPr>
          <a:xfrm>
            <a:off x="6364844" y="4630691"/>
            <a:ext cx="197479" cy="197212"/>
          </a:xfrm>
          <a:custGeom>
            <a:avLst/>
            <a:gdLst>
              <a:gd name="connsiteX0" fmla="*/ 171012 w 226017"/>
              <a:gd name="connsiteY0" fmla="*/ 176720 h 225712"/>
              <a:gd name="connsiteX1" fmla="*/ 123092 w 226017"/>
              <a:gd name="connsiteY1" fmla="*/ 139423 h 225712"/>
              <a:gd name="connsiteX2" fmla="*/ 120254 w 226017"/>
              <a:gd name="connsiteY2" fmla="*/ 131590 h 225712"/>
              <a:gd name="connsiteX3" fmla="*/ 120254 w 226017"/>
              <a:gd name="connsiteY3" fmla="*/ 131473 h 225712"/>
              <a:gd name="connsiteX4" fmla="*/ 120594 w 226017"/>
              <a:gd name="connsiteY4" fmla="*/ 130772 h 225712"/>
              <a:gd name="connsiteX5" fmla="*/ 138536 w 226017"/>
              <a:gd name="connsiteY5" fmla="*/ 80847 h 225712"/>
              <a:gd name="connsiteX6" fmla="*/ 119799 w 226017"/>
              <a:gd name="connsiteY6" fmla="*/ 27532 h 225712"/>
              <a:gd name="connsiteX7" fmla="*/ 118777 w 226017"/>
              <a:gd name="connsiteY7" fmla="*/ 20868 h 225712"/>
              <a:gd name="connsiteX8" fmla="*/ 149891 w 226017"/>
              <a:gd name="connsiteY8" fmla="*/ 173 h 225712"/>
              <a:gd name="connsiteX9" fmla="*/ 190771 w 226017"/>
              <a:gd name="connsiteY9" fmla="*/ 36418 h 225712"/>
              <a:gd name="connsiteX10" fmla="*/ 177145 w 226017"/>
              <a:gd name="connsiteY10" fmla="*/ 90201 h 225712"/>
              <a:gd name="connsiteX11" fmla="*/ 172602 w 226017"/>
              <a:gd name="connsiteY11" fmla="*/ 96047 h 225712"/>
              <a:gd name="connsiteX12" fmla="*/ 172147 w 226017"/>
              <a:gd name="connsiteY12" fmla="*/ 105050 h 225712"/>
              <a:gd name="connsiteX13" fmla="*/ 173851 w 226017"/>
              <a:gd name="connsiteY13" fmla="*/ 107972 h 225712"/>
              <a:gd name="connsiteX14" fmla="*/ 187478 w 226017"/>
              <a:gd name="connsiteY14" fmla="*/ 114871 h 225712"/>
              <a:gd name="connsiteX15" fmla="*/ 202240 w 226017"/>
              <a:gd name="connsiteY15" fmla="*/ 121886 h 225712"/>
              <a:gd name="connsiteX16" fmla="*/ 224951 w 226017"/>
              <a:gd name="connsiteY16" fmla="*/ 142931 h 225712"/>
              <a:gd name="connsiteX17" fmla="*/ 222679 w 226017"/>
              <a:gd name="connsiteY17" fmla="*/ 165145 h 225712"/>
              <a:gd name="connsiteX18" fmla="*/ 176577 w 226017"/>
              <a:gd name="connsiteY18" fmla="*/ 179877 h 225712"/>
              <a:gd name="connsiteX19" fmla="*/ 171012 w 226017"/>
              <a:gd name="connsiteY19" fmla="*/ 176720 h 225712"/>
              <a:gd name="connsiteX20" fmla="*/ 114 w 226017"/>
              <a:gd name="connsiteY20" fmla="*/ 200104 h 225712"/>
              <a:gd name="connsiteX21" fmla="*/ 114 w 226017"/>
              <a:gd name="connsiteY21" fmla="*/ 191920 h 225712"/>
              <a:gd name="connsiteX22" fmla="*/ 2385 w 226017"/>
              <a:gd name="connsiteY22" fmla="*/ 184905 h 225712"/>
              <a:gd name="connsiteX23" fmla="*/ 23620 w 226017"/>
              <a:gd name="connsiteY23" fmla="*/ 164093 h 225712"/>
              <a:gd name="connsiteX24" fmla="*/ 24301 w 226017"/>
              <a:gd name="connsiteY24" fmla="*/ 163625 h 225712"/>
              <a:gd name="connsiteX25" fmla="*/ 45535 w 226017"/>
              <a:gd name="connsiteY25" fmla="*/ 153337 h 225712"/>
              <a:gd name="connsiteX26" fmla="*/ 52349 w 226017"/>
              <a:gd name="connsiteY26" fmla="*/ 150414 h 225712"/>
              <a:gd name="connsiteX27" fmla="*/ 54279 w 226017"/>
              <a:gd name="connsiteY27" fmla="*/ 148894 h 225712"/>
              <a:gd name="connsiteX28" fmla="*/ 57913 w 226017"/>
              <a:gd name="connsiteY28" fmla="*/ 129953 h 225712"/>
              <a:gd name="connsiteX29" fmla="*/ 53484 w 226017"/>
              <a:gd name="connsiteY29" fmla="*/ 124224 h 225712"/>
              <a:gd name="connsiteX30" fmla="*/ 53257 w 226017"/>
              <a:gd name="connsiteY30" fmla="*/ 123991 h 225712"/>
              <a:gd name="connsiteX31" fmla="*/ 36338 w 226017"/>
              <a:gd name="connsiteY31" fmla="*/ 69155 h 225712"/>
              <a:gd name="connsiteX32" fmla="*/ 78353 w 226017"/>
              <a:gd name="connsiteY32" fmla="*/ 29403 h 225712"/>
              <a:gd name="connsiteX33" fmla="*/ 121503 w 226017"/>
              <a:gd name="connsiteY33" fmla="*/ 68922 h 225712"/>
              <a:gd name="connsiteX34" fmla="*/ 121616 w 226017"/>
              <a:gd name="connsiteY34" fmla="*/ 69506 h 225712"/>
              <a:gd name="connsiteX35" fmla="*/ 115939 w 226017"/>
              <a:gd name="connsiteY35" fmla="*/ 104348 h 225712"/>
              <a:gd name="connsiteX36" fmla="*/ 104811 w 226017"/>
              <a:gd name="connsiteY36" fmla="*/ 123873 h 225712"/>
              <a:gd name="connsiteX37" fmla="*/ 104357 w 226017"/>
              <a:gd name="connsiteY37" fmla="*/ 124575 h 225712"/>
              <a:gd name="connsiteX38" fmla="*/ 100268 w 226017"/>
              <a:gd name="connsiteY38" fmla="*/ 129485 h 225712"/>
              <a:gd name="connsiteX39" fmla="*/ 99814 w 226017"/>
              <a:gd name="connsiteY39" fmla="*/ 130655 h 225712"/>
              <a:gd name="connsiteX40" fmla="*/ 102312 w 226017"/>
              <a:gd name="connsiteY40" fmla="*/ 149946 h 225712"/>
              <a:gd name="connsiteX41" fmla="*/ 111170 w 226017"/>
              <a:gd name="connsiteY41" fmla="*/ 153337 h 225712"/>
              <a:gd name="connsiteX42" fmla="*/ 111737 w 226017"/>
              <a:gd name="connsiteY42" fmla="*/ 153570 h 225712"/>
              <a:gd name="connsiteX43" fmla="*/ 148756 w 226017"/>
              <a:gd name="connsiteY43" fmla="*/ 175552 h 225712"/>
              <a:gd name="connsiteX44" fmla="*/ 149096 w 226017"/>
              <a:gd name="connsiteY44" fmla="*/ 175785 h 225712"/>
              <a:gd name="connsiteX45" fmla="*/ 157500 w 226017"/>
              <a:gd name="connsiteY45" fmla="*/ 188529 h 225712"/>
              <a:gd name="connsiteX46" fmla="*/ 157954 w 226017"/>
              <a:gd name="connsiteY46" fmla="*/ 192504 h 225712"/>
              <a:gd name="connsiteX47" fmla="*/ 157954 w 226017"/>
              <a:gd name="connsiteY47" fmla="*/ 201624 h 225712"/>
              <a:gd name="connsiteX48" fmla="*/ 157727 w 226017"/>
              <a:gd name="connsiteY48" fmla="*/ 203261 h 225712"/>
              <a:gd name="connsiteX49" fmla="*/ 123887 w 226017"/>
              <a:gd name="connsiteY49" fmla="*/ 222319 h 225712"/>
              <a:gd name="connsiteX50" fmla="*/ 37587 w 226017"/>
              <a:gd name="connsiteY50" fmla="*/ 222319 h 225712"/>
              <a:gd name="connsiteX51" fmla="*/ 4656 w 226017"/>
              <a:gd name="connsiteY51" fmla="*/ 208288 h 225712"/>
              <a:gd name="connsiteX52" fmla="*/ 114 w 226017"/>
              <a:gd name="connsiteY52" fmla="*/ 200104 h 225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226017" h="225712">
                <a:moveTo>
                  <a:pt x="171012" y="176720"/>
                </a:moveTo>
                <a:cubicBezTo>
                  <a:pt x="161247" y="157663"/>
                  <a:pt x="143305" y="147725"/>
                  <a:pt x="123092" y="139423"/>
                </a:cubicBezTo>
                <a:cubicBezTo>
                  <a:pt x="120026" y="138138"/>
                  <a:pt x="118777" y="134513"/>
                  <a:pt x="120254" y="131590"/>
                </a:cubicBezTo>
                <a:lnTo>
                  <a:pt x="120254" y="131473"/>
                </a:lnTo>
                <a:lnTo>
                  <a:pt x="120594" y="130772"/>
                </a:lnTo>
                <a:cubicBezTo>
                  <a:pt x="129566" y="117910"/>
                  <a:pt x="137400" y="101659"/>
                  <a:pt x="138536" y="80847"/>
                </a:cubicBezTo>
                <a:cubicBezTo>
                  <a:pt x="140693" y="56996"/>
                  <a:pt x="131950" y="40160"/>
                  <a:pt x="119799" y="27532"/>
                </a:cubicBezTo>
                <a:cubicBezTo>
                  <a:pt x="118096" y="25779"/>
                  <a:pt x="117642" y="23090"/>
                  <a:pt x="118777" y="20868"/>
                </a:cubicBezTo>
                <a:cubicBezTo>
                  <a:pt x="124569" y="9878"/>
                  <a:pt x="133540" y="1226"/>
                  <a:pt x="149891" y="173"/>
                </a:cubicBezTo>
                <a:cubicBezTo>
                  <a:pt x="174873" y="-996"/>
                  <a:pt x="188500" y="15373"/>
                  <a:pt x="190771" y="36418"/>
                </a:cubicBezTo>
                <a:cubicBezTo>
                  <a:pt x="194177" y="59802"/>
                  <a:pt x="186229" y="78509"/>
                  <a:pt x="177145" y="90201"/>
                </a:cubicBezTo>
                <a:cubicBezTo>
                  <a:pt x="176009" y="92540"/>
                  <a:pt x="173737" y="93708"/>
                  <a:pt x="172602" y="96047"/>
                </a:cubicBezTo>
                <a:cubicBezTo>
                  <a:pt x="171693" y="97917"/>
                  <a:pt x="171466" y="102243"/>
                  <a:pt x="172147" y="105050"/>
                </a:cubicBezTo>
                <a:cubicBezTo>
                  <a:pt x="172375" y="106219"/>
                  <a:pt x="172942" y="107154"/>
                  <a:pt x="173851" y="107972"/>
                </a:cubicBezTo>
                <a:cubicBezTo>
                  <a:pt x="177031" y="110779"/>
                  <a:pt x="183503" y="112766"/>
                  <a:pt x="187478" y="114871"/>
                </a:cubicBezTo>
                <a:cubicBezTo>
                  <a:pt x="193155" y="117209"/>
                  <a:pt x="197697" y="119547"/>
                  <a:pt x="202240" y="121886"/>
                </a:cubicBezTo>
                <a:cubicBezTo>
                  <a:pt x="211324" y="126563"/>
                  <a:pt x="221543" y="133577"/>
                  <a:pt x="224951" y="142931"/>
                </a:cubicBezTo>
                <a:cubicBezTo>
                  <a:pt x="227222" y="148777"/>
                  <a:pt x="226086" y="160469"/>
                  <a:pt x="222679" y="165145"/>
                </a:cubicBezTo>
                <a:cubicBezTo>
                  <a:pt x="215298" y="176019"/>
                  <a:pt x="194063" y="177773"/>
                  <a:pt x="176577" y="179877"/>
                </a:cubicBezTo>
                <a:cubicBezTo>
                  <a:pt x="174305" y="179994"/>
                  <a:pt x="172147" y="178825"/>
                  <a:pt x="171012" y="176720"/>
                </a:cubicBezTo>
                <a:moveTo>
                  <a:pt x="114" y="200104"/>
                </a:moveTo>
                <a:lnTo>
                  <a:pt x="114" y="191920"/>
                </a:lnTo>
                <a:cubicBezTo>
                  <a:pt x="114" y="189582"/>
                  <a:pt x="1250" y="187243"/>
                  <a:pt x="2385" y="184905"/>
                </a:cubicBezTo>
                <a:cubicBezTo>
                  <a:pt x="6814" y="175668"/>
                  <a:pt x="15784" y="169823"/>
                  <a:pt x="23620" y="164093"/>
                </a:cubicBezTo>
                <a:cubicBezTo>
                  <a:pt x="23847" y="163977"/>
                  <a:pt x="24074" y="163743"/>
                  <a:pt x="24301" y="163625"/>
                </a:cubicBezTo>
                <a:cubicBezTo>
                  <a:pt x="31001" y="160235"/>
                  <a:pt x="37700" y="156727"/>
                  <a:pt x="45535" y="153337"/>
                </a:cubicBezTo>
                <a:cubicBezTo>
                  <a:pt x="47466" y="152402"/>
                  <a:pt x="50191" y="151350"/>
                  <a:pt x="52349" y="150414"/>
                </a:cubicBezTo>
                <a:cubicBezTo>
                  <a:pt x="53144" y="150063"/>
                  <a:pt x="53825" y="149595"/>
                  <a:pt x="54279" y="148894"/>
                </a:cubicBezTo>
                <a:cubicBezTo>
                  <a:pt x="57572" y="144802"/>
                  <a:pt x="61092" y="136384"/>
                  <a:pt x="57913" y="129953"/>
                </a:cubicBezTo>
                <a:cubicBezTo>
                  <a:pt x="56777" y="127615"/>
                  <a:pt x="55642" y="126446"/>
                  <a:pt x="53484" y="124224"/>
                </a:cubicBezTo>
                <a:lnTo>
                  <a:pt x="53257" y="123991"/>
                </a:lnTo>
                <a:cubicBezTo>
                  <a:pt x="43037" y="112298"/>
                  <a:pt x="34067" y="92422"/>
                  <a:pt x="36338" y="69155"/>
                </a:cubicBezTo>
                <a:cubicBezTo>
                  <a:pt x="38609" y="45772"/>
                  <a:pt x="53371" y="29403"/>
                  <a:pt x="78353" y="29403"/>
                </a:cubicBezTo>
                <a:cubicBezTo>
                  <a:pt x="103221" y="29403"/>
                  <a:pt x="117983" y="45655"/>
                  <a:pt x="121503" y="68922"/>
                </a:cubicBezTo>
                <a:cubicBezTo>
                  <a:pt x="121503" y="69155"/>
                  <a:pt x="121503" y="69272"/>
                  <a:pt x="121616" y="69506"/>
                </a:cubicBezTo>
                <a:cubicBezTo>
                  <a:pt x="122638" y="83420"/>
                  <a:pt x="119345" y="96164"/>
                  <a:pt x="115939" y="104348"/>
                </a:cubicBezTo>
                <a:cubicBezTo>
                  <a:pt x="112646" y="112416"/>
                  <a:pt x="109239" y="118145"/>
                  <a:pt x="104811" y="123873"/>
                </a:cubicBezTo>
                <a:cubicBezTo>
                  <a:pt x="104584" y="124107"/>
                  <a:pt x="104470" y="124341"/>
                  <a:pt x="104357" y="124575"/>
                </a:cubicBezTo>
                <a:cubicBezTo>
                  <a:pt x="103221" y="126446"/>
                  <a:pt x="101404" y="127615"/>
                  <a:pt x="100268" y="129485"/>
                </a:cubicBezTo>
                <a:cubicBezTo>
                  <a:pt x="100041" y="129837"/>
                  <a:pt x="99927" y="130187"/>
                  <a:pt x="99814" y="130655"/>
                </a:cubicBezTo>
                <a:cubicBezTo>
                  <a:pt x="97883" y="137553"/>
                  <a:pt x="100041" y="146556"/>
                  <a:pt x="102312" y="149946"/>
                </a:cubicBezTo>
                <a:cubicBezTo>
                  <a:pt x="103448" y="152168"/>
                  <a:pt x="107763" y="152285"/>
                  <a:pt x="111170" y="153337"/>
                </a:cubicBezTo>
                <a:cubicBezTo>
                  <a:pt x="111397" y="153454"/>
                  <a:pt x="111510" y="153454"/>
                  <a:pt x="111737" y="153570"/>
                </a:cubicBezTo>
                <a:cubicBezTo>
                  <a:pt x="125250" y="159416"/>
                  <a:pt x="138650" y="166315"/>
                  <a:pt x="148756" y="175552"/>
                </a:cubicBezTo>
                <a:cubicBezTo>
                  <a:pt x="148869" y="175668"/>
                  <a:pt x="148983" y="175785"/>
                  <a:pt x="149096" y="175785"/>
                </a:cubicBezTo>
                <a:cubicBezTo>
                  <a:pt x="152049" y="178825"/>
                  <a:pt x="155910" y="182918"/>
                  <a:pt x="157500" y="188529"/>
                </a:cubicBezTo>
                <a:cubicBezTo>
                  <a:pt x="157840" y="189815"/>
                  <a:pt x="157954" y="191219"/>
                  <a:pt x="157954" y="192504"/>
                </a:cubicBezTo>
                <a:lnTo>
                  <a:pt x="157954" y="201624"/>
                </a:lnTo>
                <a:cubicBezTo>
                  <a:pt x="157954" y="202209"/>
                  <a:pt x="157840" y="202794"/>
                  <a:pt x="157727" y="203261"/>
                </a:cubicBezTo>
                <a:cubicBezTo>
                  <a:pt x="153866" y="215421"/>
                  <a:pt x="138309" y="218928"/>
                  <a:pt x="123887" y="222319"/>
                </a:cubicBezTo>
                <a:cubicBezTo>
                  <a:pt x="98905" y="226996"/>
                  <a:pt x="63704" y="226996"/>
                  <a:pt x="37587" y="222319"/>
                </a:cubicBezTo>
                <a:cubicBezTo>
                  <a:pt x="25096" y="219980"/>
                  <a:pt x="11469" y="216473"/>
                  <a:pt x="4656" y="208288"/>
                </a:cubicBezTo>
                <a:cubicBezTo>
                  <a:pt x="2385" y="207120"/>
                  <a:pt x="1250" y="204781"/>
                  <a:pt x="114" y="200104"/>
                </a:cubicBezTo>
              </a:path>
            </a:pathLst>
          </a:custGeom>
          <a:gradFill>
            <a:gsLst>
              <a:gs pos="0">
                <a:srgbClr val="FFFFFF"/>
              </a:gs>
              <a:gs pos="80000">
                <a:srgbClr val="FFFFFF">
                  <a:alpha val="60000"/>
                </a:srgbClr>
              </a:gs>
            </a:gsLst>
            <a:lin ang="4800001" scaled="1"/>
          </a:gradFill>
          <a:ln w="7833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575"/>
          </a:p>
        </p:txBody>
      </p:sp>
      <p:sp>
        <p:nvSpPr>
          <p:cNvPr id="23" name="图片 64" descr="343439383331313b343532303033313bd3a6d3c3c9ccb3c7"/>
          <p:cNvSpPr/>
          <p:nvPr>
            <p:custDataLst>
              <p:tags r:id="rId15"/>
            </p:custDataLst>
          </p:nvPr>
        </p:nvSpPr>
        <p:spPr>
          <a:xfrm>
            <a:off x="4197160" y="3393996"/>
            <a:ext cx="163438" cy="182436"/>
          </a:xfrm>
          <a:custGeom>
            <a:avLst/>
            <a:gdLst>
              <a:gd name="connsiteX0" fmla="*/ 152100 w 187057"/>
              <a:gd name="connsiteY0" fmla="*/ 208914 h 208800"/>
              <a:gd name="connsiteX1" fmla="*/ 35188 w 187057"/>
              <a:gd name="connsiteY1" fmla="*/ 208914 h 208800"/>
              <a:gd name="connsiteX2" fmla="*/ 115 w 187057"/>
              <a:gd name="connsiteY2" fmla="*/ 174114 h 208800"/>
              <a:gd name="connsiteX3" fmla="*/ 115 w 187057"/>
              <a:gd name="connsiteY3" fmla="*/ 34914 h 208800"/>
              <a:gd name="connsiteX4" fmla="*/ 35188 w 187057"/>
              <a:gd name="connsiteY4" fmla="*/ 114 h 208800"/>
              <a:gd name="connsiteX5" fmla="*/ 152100 w 187057"/>
              <a:gd name="connsiteY5" fmla="*/ 114 h 208800"/>
              <a:gd name="connsiteX6" fmla="*/ 187173 w 187057"/>
              <a:gd name="connsiteY6" fmla="*/ 34914 h 208800"/>
              <a:gd name="connsiteX7" fmla="*/ 187173 w 187057"/>
              <a:gd name="connsiteY7" fmla="*/ 174114 h 208800"/>
              <a:gd name="connsiteX8" fmla="*/ 152100 w 187057"/>
              <a:gd name="connsiteY8" fmla="*/ 208914 h 208800"/>
              <a:gd name="connsiteX9" fmla="*/ 93644 w 187057"/>
              <a:gd name="connsiteY9" fmla="*/ 96228 h 208800"/>
              <a:gd name="connsiteX10" fmla="*/ 140408 w 187057"/>
              <a:gd name="connsiteY10" fmla="*/ 48171 h 208800"/>
              <a:gd name="connsiteX11" fmla="*/ 128717 w 187057"/>
              <a:gd name="connsiteY11" fmla="*/ 36157 h 208800"/>
              <a:gd name="connsiteX12" fmla="*/ 117026 w 187057"/>
              <a:gd name="connsiteY12" fmla="*/ 48171 h 208800"/>
              <a:gd name="connsiteX13" fmla="*/ 93644 w 187057"/>
              <a:gd name="connsiteY13" fmla="*/ 72200 h 208800"/>
              <a:gd name="connsiteX14" fmla="*/ 70262 w 187057"/>
              <a:gd name="connsiteY14" fmla="*/ 48171 h 208800"/>
              <a:gd name="connsiteX15" fmla="*/ 58570 w 187057"/>
              <a:gd name="connsiteY15" fmla="*/ 36157 h 208800"/>
              <a:gd name="connsiteX16" fmla="*/ 46879 w 187057"/>
              <a:gd name="connsiteY16" fmla="*/ 48171 h 208800"/>
              <a:gd name="connsiteX17" fmla="*/ 93644 w 187057"/>
              <a:gd name="connsiteY17" fmla="*/ 96228 h 208800"/>
              <a:gd name="connsiteX18" fmla="*/ 117026 w 187057"/>
              <a:gd name="connsiteY18" fmla="*/ 168314 h 208800"/>
              <a:gd name="connsiteX19" fmla="*/ 128717 w 187057"/>
              <a:gd name="connsiteY19" fmla="*/ 156299 h 208800"/>
              <a:gd name="connsiteX20" fmla="*/ 117026 w 187057"/>
              <a:gd name="connsiteY20" fmla="*/ 144285 h 208800"/>
              <a:gd name="connsiteX21" fmla="*/ 70262 w 187057"/>
              <a:gd name="connsiteY21" fmla="*/ 144285 h 208800"/>
              <a:gd name="connsiteX22" fmla="*/ 58570 w 187057"/>
              <a:gd name="connsiteY22" fmla="*/ 156299 h 208800"/>
              <a:gd name="connsiteX23" fmla="*/ 70262 w 187057"/>
              <a:gd name="connsiteY23" fmla="*/ 168314 h 208800"/>
              <a:gd name="connsiteX24" fmla="*/ 117026 w 187057"/>
              <a:gd name="connsiteY24" fmla="*/ 168314 h 2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87057" h="208800">
                <a:moveTo>
                  <a:pt x="152100" y="208914"/>
                </a:moveTo>
                <a:lnTo>
                  <a:pt x="35188" y="208914"/>
                </a:lnTo>
                <a:cubicBezTo>
                  <a:pt x="15313" y="208914"/>
                  <a:pt x="115" y="193834"/>
                  <a:pt x="115" y="174114"/>
                </a:cubicBezTo>
                <a:lnTo>
                  <a:pt x="115" y="34914"/>
                </a:lnTo>
                <a:cubicBezTo>
                  <a:pt x="115" y="15194"/>
                  <a:pt x="15313" y="114"/>
                  <a:pt x="35188" y="114"/>
                </a:cubicBezTo>
                <a:lnTo>
                  <a:pt x="152100" y="114"/>
                </a:lnTo>
                <a:cubicBezTo>
                  <a:pt x="171974" y="114"/>
                  <a:pt x="187173" y="15194"/>
                  <a:pt x="187173" y="34914"/>
                </a:cubicBezTo>
                <a:lnTo>
                  <a:pt x="187173" y="174114"/>
                </a:lnTo>
                <a:cubicBezTo>
                  <a:pt x="187173" y="193834"/>
                  <a:pt x="171974" y="208914"/>
                  <a:pt x="152100" y="208914"/>
                </a:cubicBezTo>
                <a:moveTo>
                  <a:pt x="93644" y="96228"/>
                </a:moveTo>
                <a:cubicBezTo>
                  <a:pt x="119364" y="96228"/>
                  <a:pt x="140408" y="74603"/>
                  <a:pt x="140408" y="48171"/>
                </a:cubicBezTo>
                <a:cubicBezTo>
                  <a:pt x="140408" y="40963"/>
                  <a:pt x="135732" y="36157"/>
                  <a:pt x="128717" y="36157"/>
                </a:cubicBezTo>
                <a:cubicBezTo>
                  <a:pt x="121702" y="36157"/>
                  <a:pt x="117026" y="40963"/>
                  <a:pt x="117026" y="48171"/>
                </a:cubicBezTo>
                <a:cubicBezTo>
                  <a:pt x="117026" y="61387"/>
                  <a:pt x="106504" y="72200"/>
                  <a:pt x="93644" y="72200"/>
                </a:cubicBezTo>
                <a:cubicBezTo>
                  <a:pt x="80784" y="72200"/>
                  <a:pt x="70262" y="61387"/>
                  <a:pt x="70262" y="48171"/>
                </a:cubicBezTo>
                <a:cubicBezTo>
                  <a:pt x="70262" y="40963"/>
                  <a:pt x="65585" y="36157"/>
                  <a:pt x="58570" y="36157"/>
                </a:cubicBezTo>
                <a:cubicBezTo>
                  <a:pt x="51556" y="36157"/>
                  <a:pt x="46879" y="40963"/>
                  <a:pt x="46879" y="48171"/>
                </a:cubicBezTo>
                <a:cubicBezTo>
                  <a:pt x="46879" y="74603"/>
                  <a:pt x="67923" y="96228"/>
                  <a:pt x="93644" y="96228"/>
                </a:cubicBezTo>
                <a:moveTo>
                  <a:pt x="117026" y="168314"/>
                </a:moveTo>
                <a:cubicBezTo>
                  <a:pt x="124041" y="168314"/>
                  <a:pt x="128717" y="163508"/>
                  <a:pt x="128717" y="156299"/>
                </a:cubicBezTo>
                <a:cubicBezTo>
                  <a:pt x="128717" y="149091"/>
                  <a:pt x="124041" y="144285"/>
                  <a:pt x="117026" y="144285"/>
                </a:cubicBezTo>
                <a:lnTo>
                  <a:pt x="70262" y="144285"/>
                </a:lnTo>
                <a:cubicBezTo>
                  <a:pt x="63247" y="144285"/>
                  <a:pt x="58570" y="149091"/>
                  <a:pt x="58570" y="156299"/>
                </a:cubicBezTo>
                <a:cubicBezTo>
                  <a:pt x="58570" y="163508"/>
                  <a:pt x="63247" y="168314"/>
                  <a:pt x="70262" y="168314"/>
                </a:cubicBezTo>
                <a:lnTo>
                  <a:pt x="117026" y="168314"/>
                </a:lnTo>
              </a:path>
            </a:pathLst>
          </a:custGeom>
          <a:gradFill>
            <a:gsLst>
              <a:gs pos="0">
                <a:srgbClr val="FFFFFF"/>
              </a:gs>
              <a:gs pos="80000">
                <a:srgbClr val="FFFFFF">
                  <a:alpha val="60000"/>
                </a:srgbClr>
              </a:gs>
            </a:gsLst>
            <a:lin ang="5400000" scaled="1"/>
          </a:gradFill>
          <a:ln w="714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575"/>
          </a:p>
        </p:txBody>
      </p:sp>
      <p:sp>
        <p:nvSpPr>
          <p:cNvPr id="29" name="图片 62" descr="343435383036303b343532343134393bcdb7c4d4b7e7b1a9"/>
          <p:cNvSpPr/>
          <p:nvPr>
            <p:custDataLst>
              <p:tags r:id="rId16"/>
            </p:custDataLst>
          </p:nvPr>
        </p:nvSpPr>
        <p:spPr>
          <a:xfrm>
            <a:off x="2064429" y="4622924"/>
            <a:ext cx="177761" cy="207598"/>
          </a:xfrm>
          <a:custGeom>
            <a:avLst/>
            <a:gdLst>
              <a:gd name="connsiteX0" fmla="*/ 112762 w 203450"/>
              <a:gd name="connsiteY0" fmla="*/ 114 h 237599"/>
              <a:gd name="connsiteX1" fmla="*/ 23109 w 203450"/>
              <a:gd name="connsiteY1" fmla="*/ 76504 h 237599"/>
              <a:gd name="connsiteX2" fmla="*/ 1373 w 203450"/>
              <a:gd name="connsiteY2" fmla="*/ 114849 h 237599"/>
              <a:gd name="connsiteX3" fmla="*/ 9688 w 203450"/>
              <a:gd name="connsiteY3" fmla="*/ 129119 h 237599"/>
              <a:gd name="connsiteX4" fmla="*/ 24352 w 203450"/>
              <a:gd name="connsiteY4" fmla="*/ 129119 h 237599"/>
              <a:gd name="connsiteX5" fmla="*/ 24352 w 203450"/>
              <a:gd name="connsiteY5" fmla="*/ 176778 h 237599"/>
              <a:gd name="connsiteX6" fmla="*/ 50028 w 203450"/>
              <a:gd name="connsiteY6" fmla="*/ 197015 h 237599"/>
              <a:gd name="connsiteX7" fmla="*/ 66473 w 203450"/>
              <a:gd name="connsiteY7" fmla="*/ 194743 h 237599"/>
              <a:gd name="connsiteX8" fmla="*/ 66473 w 203450"/>
              <a:gd name="connsiteY8" fmla="*/ 222362 h 237599"/>
              <a:gd name="connsiteX9" fmla="*/ 81826 w 203450"/>
              <a:gd name="connsiteY9" fmla="*/ 237714 h 237599"/>
              <a:gd name="connsiteX10" fmla="*/ 131727 w 203450"/>
              <a:gd name="connsiteY10" fmla="*/ 237714 h 237599"/>
              <a:gd name="connsiteX11" fmla="*/ 147083 w 203450"/>
              <a:gd name="connsiteY11" fmla="*/ 222362 h 237599"/>
              <a:gd name="connsiteX12" fmla="*/ 147083 w 203450"/>
              <a:gd name="connsiteY12" fmla="*/ 174944 h 237599"/>
              <a:gd name="connsiteX13" fmla="*/ 203566 w 203450"/>
              <a:gd name="connsiteY13" fmla="*/ 90894 h 237599"/>
              <a:gd name="connsiteX14" fmla="*/ 112762 w 203450"/>
              <a:gd name="connsiteY14" fmla="*/ 114 h 237599"/>
              <a:gd name="connsiteX15" fmla="*/ 145735 w 203450"/>
              <a:gd name="connsiteY15" fmla="*/ 81910 h 237599"/>
              <a:gd name="connsiteX16" fmla="*/ 96232 w 203450"/>
              <a:gd name="connsiteY16" fmla="*/ 133943 h 237599"/>
              <a:gd name="connsiteX17" fmla="*/ 89653 w 203450"/>
              <a:gd name="connsiteY17" fmla="*/ 130741 h 237599"/>
              <a:gd name="connsiteX18" fmla="*/ 94866 w 203450"/>
              <a:gd name="connsiteY18" fmla="*/ 95115 h 237599"/>
              <a:gd name="connsiteX19" fmla="*/ 72234 w 203450"/>
              <a:gd name="connsiteY19" fmla="*/ 95115 h 237599"/>
              <a:gd name="connsiteX20" fmla="*/ 69451 w 203450"/>
              <a:gd name="connsiteY20" fmla="*/ 88634 h 237599"/>
              <a:gd name="connsiteX21" fmla="*/ 118957 w 203450"/>
              <a:gd name="connsiteY21" fmla="*/ 36602 h 237599"/>
              <a:gd name="connsiteX22" fmla="*/ 125537 w 203450"/>
              <a:gd name="connsiteY22" fmla="*/ 39804 h 237599"/>
              <a:gd name="connsiteX23" fmla="*/ 120323 w 203450"/>
              <a:gd name="connsiteY23" fmla="*/ 75430 h 237599"/>
              <a:gd name="connsiteX24" fmla="*/ 142955 w 203450"/>
              <a:gd name="connsiteY24" fmla="*/ 75430 h 237599"/>
              <a:gd name="connsiteX25" fmla="*/ 145735 w 203450"/>
              <a:gd name="connsiteY25" fmla="*/ 81910 h 237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03450" h="237599">
                <a:moveTo>
                  <a:pt x="112762" y="114"/>
                </a:moveTo>
                <a:cubicBezTo>
                  <a:pt x="67513" y="114"/>
                  <a:pt x="30006" y="33206"/>
                  <a:pt x="23109" y="76504"/>
                </a:cubicBezTo>
                <a:lnTo>
                  <a:pt x="1373" y="114849"/>
                </a:lnTo>
                <a:cubicBezTo>
                  <a:pt x="-2239" y="121220"/>
                  <a:pt x="2364" y="129119"/>
                  <a:pt x="9688" y="129119"/>
                </a:cubicBezTo>
                <a:lnTo>
                  <a:pt x="24352" y="129119"/>
                </a:lnTo>
                <a:lnTo>
                  <a:pt x="24352" y="176778"/>
                </a:lnTo>
                <a:cubicBezTo>
                  <a:pt x="24352" y="190238"/>
                  <a:pt x="36938" y="200157"/>
                  <a:pt x="50028" y="197015"/>
                </a:cubicBezTo>
                <a:lnTo>
                  <a:pt x="66473" y="194743"/>
                </a:lnTo>
                <a:lnTo>
                  <a:pt x="66473" y="222362"/>
                </a:lnTo>
                <a:cubicBezTo>
                  <a:pt x="66473" y="230841"/>
                  <a:pt x="73347" y="237714"/>
                  <a:pt x="81826" y="237714"/>
                </a:cubicBezTo>
                <a:lnTo>
                  <a:pt x="131727" y="237714"/>
                </a:lnTo>
                <a:cubicBezTo>
                  <a:pt x="140208" y="237714"/>
                  <a:pt x="147083" y="230841"/>
                  <a:pt x="147083" y="222362"/>
                </a:cubicBezTo>
                <a:lnTo>
                  <a:pt x="147083" y="174944"/>
                </a:lnTo>
                <a:cubicBezTo>
                  <a:pt x="180214" y="161409"/>
                  <a:pt x="203566" y="128883"/>
                  <a:pt x="203566" y="90894"/>
                </a:cubicBezTo>
                <a:cubicBezTo>
                  <a:pt x="203564" y="40755"/>
                  <a:pt x="162909" y="114"/>
                  <a:pt x="112762" y="114"/>
                </a:cubicBezTo>
                <a:moveTo>
                  <a:pt x="145735" y="81910"/>
                </a:moveTo>
                <a:lnTo>
                  <a:pt x="96232" y="133943"/>
                </a:lnTo>
                <a:cubicBezTo>
                  <a:pt x="93653" y="136655"/>
                  <a:pt x="89113" y="134445"/>
                  <a:pt x="89653" y="130741"/>
                </a:cubicBezTo>
                <a:lnTo>
                  <a:pt x="94866" y="95115"/>
                </a:lnTo>
                <a:lnTo>
                  <a:pt x="72234" y="95115"/>
                </a:lnTo>
                <a:cubicBezTo>
                  <a:pt x="68860" y="95115"/>
                  <a:pt x="67128" y="91079"/>
                  <a:pt x="69451" y="88634"/>
                </a:cubicBezTo>
                <a:lnTo>
                  <a:pt x="118957" y="36602"/>
                </a:lnTo>
                <a:cubicBezTo>
                  <a:pt x="121537" y="33890"/>
                  <a:pt x="126077" y="36100"/>
                  <a:pt x="125537" y="39804"/>
                </a:cubicBezTo>
                <a:lnTo>
                  <a:pt x="120323" y="75430"/>
                </a:lnTo>
                <a:lnTo>
                  <a:pt x="142955" y="75430"/>
                </a:lnTo>
                <a:cubicBezTo>
                  <a:pt x="146326" y="75430"/>
                  <a:pt x="148061" y="79466"/>
                  <a:pt x="145735" y="81910"/>
                </a:cubicBezTo>
              </a:path>
            </a:pathLst>
          </a:custGeom>
          <a:gradFill>
            <a:gsLst>
              <a:gs pos="0">
                <a:srgbClr val="FFFFFF"/>
              </a:gs>
              <a:gs pos="80000">
                <a:srgbClr val="FFFFFF">
                  <a:alpha val="60000"/>
                </a:srgbClr>
              </a:gs>
            </a:gsLst>
            <a:lin ang="4800001" scaled="1"/>
          </a:gradFill>
          <a:ln w="8173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575"/>
          </a:p>
        </p:txBody>
      </p:sp>
      <p:sp>
        <p:nvSpPr>
          <p:cNvPr id="33" name="椭圆 32"/>
          <p:cNvSpPr/>
          <p:nvPr>
            <p:custDataLst>
              <p:tags r:id="rId17"/>
            </p:custDataLst>
          </p:nvPr>
        </p:nvSpPr>
        <p:spPr>
          <a:xfrm>
            <a:off x="3508627" y="5822446"/>
            <a:ext cx="1595664" cy="250779"/>
          </a:xfrm>
          <a:prstGeom prst="ellipse">
            <a:avLst/>
          </a:prstGeom>
          <a:gradFill>
            <a:gsLst>
              <a:gs pos="0">
                <a:schemeClr val="accent1">
                  <a:lumMod val="100000"/>
                  <a:alpha val="43000"/>
                </a:schemeClr>
              </a:gs>
              <a:gs pos="96000">
                <a:srgbClr val="F2F2F2">
                  <a:alpha val="0"/>
                </a:srgbClr>
              </a:gs>
              <a:gs pos="48000">
                <a:schemeClr val="accent1">
                  <a:lumMod val="100000"/>
                  <a:alpha val="2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75"/>
          </a:p>
        </p:txBody>
      </p:sp>
      <p:sp>
        <p:nvSpPr>
          <p:cNvPr id="34" name="任意多边形: 形状 3"/>
          <p:cNvSpPr/>
          <p:nvPr>
            <p:custDataLst>
              <p:tags r:id="rId18"/>
            </p:custDataLst>
          </p:nvPr>
        </p:nvSpPr>
        <p:spPr>
          <a:xfrm rot="1800000">
            <a:off x="3462022" y="3998750"/>
            <a:ext cx="1686100" cy="1460288"/>
          </a:xfrm>
          <a:custGeom>
            <a:avLst/>
            <a:gdLst/>
            <a:ahLst/>
            <a:cxnLst/>
            <a:rect l="0" t="0" r="0" b="0"/>
            <a:pathLst>
              <a:path w="127001" h="109987">
                <a:moveTo>
                  <a:pt x="31750" y="109986"/>
                </a:moveTo>
                <a:lnTo>
                  <a:pt x="95250" y="109986"/>
                </a:lnTo>
                <a:lnTo>
                  <a:pt x="127000" y="54993"/>
                </a:lnTo>
                <a:lnTo>
                  <a:pt x="95250" y="0"/>
                </a:lnTo>
                <a:lnTo>
                  <a:pt x="31750" y="0"/>
                </a:lnTo>
                <a:lnTo>
                  <a:pt x="0" y="54993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10000"/>
                  <a:lumOff val="90000"/>
                </a:schemeClr>
              </a:gs>
              <a:gs pos="100000">
                <a:schemeClr val="accent1">
                  <a:lumMod val="10000"/>
                  <a:lumOff val="9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9894" tIns="39947" rIns="79894" bIns="39947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575">
              <a:sym typeface="+mn-ea"/>
            </a:endParaRPr>
          </a:p>
        </p:txBody>
      </p:sp>
      <p:sp>
        <p:nvSpPr>
          <p:cNvPr id="36" name="任意多边形: 形状 31"/>
          <p:cNvSpPr/>
          <p:nvPr>
            <p:custDataLst>
              <p:tags r:id="rId19"/>
            </p:custDataLst>
          </p:nvPr>
        </p:nvSpPr>
        <p:spPr>
          <a:xfrm rot="1800000">
            <a:off x="3653435" y="4164642"/>
            <a:ext cx="1302719" cy="1127950"/>
          </a:xfrm>
          <a:custGeom>
            <a:avLst/>
            <a:gdLst/>
            <a:ahLst/>
            <a:cxnLst/>
            <a:rect l="0" t="0" r="0" b="0"/>
            <a:pathLst>
              <a:path w="127001" h="109987">
                <a:moveTo>
                  <a:pt x="31750" y="109986"/>
                </a:moveTo>
                <a:lnTo>
                  <a:pt x="95250" y="109986"/>
                </a:lnTo>
                <a:lnTo>
                  <a:pt x="127000" y="54993"/>
                </a:lnTo>
                <a:lnTo>
                  <a:pt x="95250" y="0"/>
                </a:lnTo>
                <a:lnTo>
                  <a:pt x="31750" y="0"/>
                </a:lnTo>
                <a:lnTo>
                  <a:pt x="0" y="54993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9894" tIns="39947" rIns="79894" bIns="39947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575">
              <a:sym typeface="+mn-ea"/>
            </a:endParaRPr>
          </a:p>
        </p:txBody>
      </p:sp>
      <p:sp>
        <p:nvSpPr>
          <p:cNvPr id="37" name="任意多边形: 形状 14"/>
          <p:cNvSpPr/>
          <p:nvPr>
            <p:custDataLst>
              <p:tags r:id="rId20"/>
            </p:custDataLst>
          </p:nvPr>
        </p:nvSpPr>
        <p:spPr bwMode="auto">
          <a:xfrm>
            <a:off x="3910317" y="4275051"/>
            <a:ext cx="792284" cy="457727"/>
          </a:xfrm>
          <a:custGeom>
            <a:avLst/>
            <a:gdLst>
              <a:gd name="connsiteX0" fmla="*/ 626269 w 1252632"/>
              <a:gd name="connsiteY0" fmla="*/ 723233 h 723233"/>
              <a:gd name="connsiteX1" fmla="*/ 1252633 w 1252632"/>
              <a:gd name="connsiteY1" fmla="*/ 361569 h 723233"/>
              <a:gd name="connsiteX2" fmla="*/ 626269 w 1252632"/>
              <a:gd name="connsiteY2" fmla="*/ 0 h 723233"/>
              <a:gd name="connsiteX3" fmla="*/ 0 w 1252632"/>
              <a:gd name="connsiteY3" fmla="*/ 361569 h 723233"/>
              <a:gd name="connsiteX4" fmla="*/ 626269 w 1252632"/>
              <a:gd name="connsiteY4" fmla="*/ 723233 h 723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2632" h="723233">
                <a:moveTo>
                  <a:pt x="626269" y="723233"/>
                </a:moveTo>
                <a:lnTo>
                  <a:pt x="1252633" y="361569"/>
                </a:lnTo>
                <a:lnTo>
                  <a:pt x="626269" y="0"/>
                </a:lnTo>
                <a:lnTo>
                  <a:pt x="0" y="361569"/>
                </a:lnTo>
                <a:lnTo>
                  <a:pt x="626269" y="723233"/>
                </a:lnTo>
                <a:close/>
              </a:path>
            </a:pathLst>
          </a:custGeom>
          <a:gradFill>
            <a:gsLst>
              <a:gs pos="38000">
                <a:schemeClr val="accent1">
                  <a:lumMod val="90000"/>
                  <a:lumOff val="10000"/>
                </a:schemeClr>
              </a:gs>
              <a:gs pos="70000">
                <a:schemeClr val="accent1"/>
              </a:gs>
            </a:gsLst>
            <a:lin ang="5040000" scaled="0"/>
          </a:gradFill>
          <a:ln w="9525">
            <a:noFill/>
            <a:round/>
          </a:ln>
        </p:spPr>
        <p:txBody>
          <a:bodyPr rot="0" spcFirstLastPara="0" vert="horz" wrap="square" lIns="79894" tIns="39947" rIns="79894" bIns="39947" numCol="1" spcCol="0" rtlCol="0" fromWordArt="0" anchor="t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defTabSz="914400">
              <a:buClrTx/>
              <a:buSzTx/>
              <a:buFontTx/>
            </a:pPr>
            <a:endParaRPr lang="zh-CN" altLang="en-US" sz="1575">
              <a:sym typeface="+mn-ea"/>
            </a:endParaRPr>
          </a:p>
        </p:txBody>
      </p:sp>
      <p:sp>
        <p:nvSpPr>
          <p:cNvPr id="38" name="任意多边形: 形状 13"/>
          <p:cNvSpPr/>
          <p:nvPr>
            <p:custDataLst>
              <p:tags r:id="rId21"/>
            </p:custDataLst>
          </p:nvPr>
        </p:nvSpPr>
        <p:spPr bwMode="auto">
          <a:xfrm>
            <a:off x="3910317" y="4501973"/>
            <a:ext cx="396142" cy="686313"/>
          </a:xfrm>
          <a:custGeom>
            <a:avLst/>
            <a:gdLst>
              <a:gd name="connsiteX0" fmla="*/ 626269 w 626268"/>
              <a:gd name="connsiteY0" fmla="*/ 361664 h 1084802"/>
              <a:gd name="connsiteX1" fmla="*/ 0 w 626268"/>
              <a:gd name="connsiteY1" fmla="*/ 0 h 1084802"/>
              <a:gd name="connsiteX2" fmla="*/ 0 w 626268"/>
              <a:gd name="connsiteY2" fmla="*/ 723233 h 1084802"/>
              <a:gd name="connsiteX3" fmla="*/ 626269 w 626268"/>
              <a:gd name="connsiteY3" fmla="*/ 1084802 h 1084802"/>
              <a:gd name="connsiteX4" fmla="*/ 626269 w 626268"/>
              <a:gd name="connsiteY4" fmla="*/ 361664 h 1084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6268" h="1084802">
                <a:moveTo>
                  <a:pt x="626269" y="361664"/>
                </a:moveTo>
                <a:lnTo>
                  <a:pt x="0" y="0"/>
                </a:lnTo>
                <a:lnTo>
                  <a:pt x="0" y="723233"/>
                </a:lnTo>
                <a:lnTo>
                  <a:pt x="626269" y="1084802"/>
                </a:lnTo>
                <a:lnTo>
                  <a:pt x="626269" y="361664"/>
                </a:lnTo>
                <a:close/>
              </a:path>
            </a:pathLst>
          </a:custGeom>
          <a:gradFill>
            <a:gsLst>
              <a:gs pos="20000">
                <a:schemeClr val="accent1">
                  <a:lumMod val="90000"/>
                  <a:lumOff val="10000"/>
                </a:schemeClr>
              </a:gs>
              <a:gs pos="70000">
                <a:schemeClr val="accent1"/>
              </a:gs>
            </a:gsLst>
            <a:lin ang="2100000" scaled="0"/>
          </a:gradFill>
          <a:ln w="12700">
            <a:gradFill>
              <a:gsLst>
                <a:gs pos="54000">
                  <a:srgbClr val="FFFFFF">
                    <a:alpha val="0"/>
                  </a:srgbClr>
                </a:gs>
                <a:gs pos="0">
                  <a:srgbClr val="FFFFFF"/>
                </a:gs>
              </a:gsLst>
              <a:lin ang="8340000" scaled="1"/>
            </a:gradFill>
            <a:round/>
          </a:ln>
        </p:spPr>
        <p:txBody>
          <a:bodyPr rot="0" spcFirstLastPara="0" vert="horz" wrap="square" lIns="79894" tIns="39947" rIns="79894" bIns="39947" numCol="1" spcCol="0" rtlCol="0" fromWordArt="0" anchor="t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defTabSz="914400">
              <a:buClrTx/>
              <a:buSzTx/>
              <a:buFontTx/>
            </a:pPr>
            <a:endParaRPr lang="zh-CN" altLang="en-US" sz="1575">
              <a:sym typeface="+mn-ea"/>
            </a:endParaRPr>
          </a:p>
        </p:txBody>
      </p:sp>
      <p:sp>
        <p:nvSpPr>
          <p:cNvPr id="39" name="任意多边形: 形状 15"/>
          <p:cNvSpPr/>
          <p:nvPr>
            <p:custDataLst>
              <p:tags r:id="rId22"/>
            </p:custDataLst>
          </p:nvPr>
        </p:nvSpPr>
        <p:spPr bwMode="auto">
          <a:xfrm>
            <a:off x="4305905" y="4501973"/>
            <a:ext cx="396142" cy="686313"/>
          </a:xfrm>
          <a:custGeom>
            <a:avLst/>
            <a:gdLst>
              <a:gd name="connsiteX0" fmla="*/ 0 w 626363"/>
              <a:gd name="connsiteY0" fmla="*/ 361664 h 1084802"/>
              <a:gd name="connsiteX1" fmla="*/ 626364 w 626363"/>
              <a:gd name="connsiteY1" fmla="*/ 0 h 1084802"/>
              <a:gd name="connsiteX2" fmla="*/ 626364 w 626363"/>
              <a:gd name="connsiteY2" fmla="*/ 723233 h 1084802"/>
              <a:gd name="connsiteX3" fmla="*/ 0 w 626363"/>
              <a:gd name="connsiteY3" fmla="*/ 1084802 h 1084802"/>
              <a:gd name="connsiteX4" fmla="*/ 0 w 626363"/>
              <a:gd name="connsiteY4" fmla="*/ 361664 h 1084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6363" h="1084802">
                <a:moveTo>
                  <a:pt x="0" y="361664"/>
                </a:moveTo>
                <a:lnTo>
                  <a:pt x="626364" y="0"/>
                </a:lnTo>
                <a:lnTo>
                  <a:pt x="626364" y="723233"/>
                </a:lnTo>
                <a:lnTo>
                  <a:pt x="0" y="1084802"/>
                </a:lnTo>
                <a:lnTo>
                  <a:pt x="0" y="361664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90000"/>
                  <a:lumOff val="10000"/>
                </a:schemeClr>
              </a:gs>
              <a:gs pos="70000">
                <a:schemeClr val="accent1"/>
              </a:gs>
            </a:gsLst>
            <a:lin ang="0" scaled="0"/>
          </a:gradFill>
          <a:ln w="12700">
            <a:gradFill>
              <a:gsLst>
                <a:gs pos="54000">
                  <a:srgbClr val="FFFFFF">
                    <a:alpha val="0"/>
                  </a:srgbClr>
                </a:gs>
                <a:gs pos="0">
                  <a:srgbClr val="FFFFFF"/>
                </a:gs>
              </a:gsLst>
              <a:lin ang="2100000" scaled="1"/>
            </a:gradFill>
            <a:round/>
          </a:ln>
        </p:spPr>
        <p:txBody>
          <a:bodyPr rot="0" spcFirstLastPara="0" vert="horz" wrap="square" lIns="79894" tIns="39947" rIns="79894" bIns="39947" numCol="1" spcCol="0" rtlCol="0" fromWordArt="0" anchor="t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defTabSz="914400">
              <a:buClrTx/>
              <a:buSzTx/>
              <a:buFontTx/>
            </a:pPr>
            <a:endParaRPr lang="zh-CN" altLang="en-US" sz="1575">
              <a:sym typeface="+mn-ea"/>
            </a:endParaRPr>
          </a:p>
        </p:txBody>
      </p:sp>
      <p:sp>
        <p:nvSpPr>
          <p:cNvPr id="40" name="矩形 39"/>
          <p:cNvSpPr/>
          <p:nvPr>
            <p:custDataLst>
              <p:tags r:id="rId23"/>
            </p:custDataLst>
          </p:nvPr>
        </p:nvSpPr>
        <p:spPr>
          <a:xfrm>
            <a:off x="2474996" y="5598299"/>
            <a:ext cx="3675134" cy="454887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chemeClr val="accent1">
                    <a:lumMod val="75000"/>
                  </a:schemeClr>
                </a:solidFill>
                <a:effectLst>
                  <a:outerShdw blurRad="215900" dist="431800" dir="5400000" sy="-20000" rotWithShape="0">
                    <a:schemeClr val="accent1">
                      <a:alpha val="25000"/>
                    </a:schemeClr>
                  </a:outerShdw>
                </a:effectLst>
                <a:latin typeface="+mn-ea"/>
                <a:cs typeface="+mn-ea"/>
                <a:sym typeface="+mn-ea"/>
              </a:rPr>
              <a:t>转型成果与企业发展</a:t>
            </a:r>
            <a:endParaRPr lang="zh-CN" altLang="en-US" sz="1800" b="1" dirty="0">
              <a:solidFill>
                <a:schemeClr val="accent1">
                  <a:lumMod val="75000"/>
                </a:schemeClr>
              </a:solidFill>
              <a:effectLst>
                <a:outerShdw blurRad="215900" dist="431800" dir="5400000" sy="-20000" rotWithShape="0">
                  <a:schemeClr val="accent1">
                    <a:alpha val="25000"/>
                  </a:schemeClr>
                </a:outerShdw>
              </a:effectLst>
              <a:latin typeface="+mn-ea"/>
              <a:cs typeface="+mn-ea"/>
              <a:sym typeface="+mn-e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灯片编号占位符 5"/>
          <p:cNvSpPr>
            <a:spLocks noGrp="1"/>
          </p:cNvSpPr>
          <p:nvPr/>
        </p:nvSpPr>
        <p:spPr>
          <a:xfrm>
            <a:off x="107950" y="787400"/>
            <a:ext cx="477838" cy="365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 eaLnBrk="1" hangingPunct="1"/>
            <a:fld id="{9A0DB2DC-4C9A-4742-B13C-FB6460FD3503}" type="slidenum">
              <a:rPr lang="zh-CN" altLang="en-US" sz="1000" b="1" dirty="0">
                <a:solidFill>
                  <a:schemeClr val="bg1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</a:fld>
            <a:endParaRPr lang="zh-CN" altLang="en-US" sz="1000" b="1" dirty="0">
              <a:solidFill>
                <a:schemeClr val="bg1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267" name="Rectangle 3"/>
          <p:cNvSpPr txBox="1"/>
          <p:nvPr/>
        </p:nvSpPr>
        <p:spPr>
          <a:xfrm>
            <a:off x="827088" y="1227138"/>
            <a:ext cx="6000750" cy="5715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1" indent="0" eaLnBrk="1" hangingPunct="1">
              <a:buClr>
                <a:schemeClr val="accent2"/>
              </a:buClr>
              <a:buFont typeface="Wingdings" panose="05000000000000000000" pitchFamily="2" charset="2"/>
              <a:buChar char="p"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联合利华供应链运营模式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68" name="矩形 1"/>
          <p:cNvSpPr/>
          <p:nvPr/>
        </p:nvSpPr>
        <p:spPr>
          <a:xfrm>
            <a:off x="1187450" y="1772920"/>
            <a:ext cx="7492365" cy="18865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342900" indent="-342900">
              <a:lnSpc>
                <a:spcPts val="3500"/>
              </a:lnSpc>
              <a:buFont typeface="Wingdings" panose="05000000000000000000" charset="0"/>
              <a:buChar char="Ø"/>
            </a:pPr>
            <a:r>
              <a:rPr altLang="zh-CN" sz="1800" dirty="0">
                <a:latin typeface="Verdana" panose="020B0604030504040204" pitchFamily="34" charset="0"/>
              </a:rPr>
              <a:t>联合利华作为一家居于世界 500强企业的领军企业 ，拥有达 1600个品牌 ，在日化行业享  有盛誉 。 自 2018年起 ，联合利华便开始构建 4S(Swift&amp; Agile-迅速敏捷 ，Smart-智能 ，Sus- tainable-可持续 ，Striving-进取)供应链 ，加速推进智能供应链的创新。</a:t>
            </a:r>
            <a:endParaRPr altLang="zh-CN" sz="1800" dirty="0">
              <a:latin typeface="Verdana" panose="020B0604030504040204" pitchFamily="34" charset="0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793115" y="188595"/>
            <a:ext cx="587248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l" eaLnBrk="1" hangingPunct="1"/>
            <a:r>
              <a:rPr lang="zh-CN" sz="2800" dirty="0">
                <a:ea typeface="微软雅黑" panose="020B0503020204020204" pitchFamily="34" charset="-122"/>
                <a:sym typeface="+mn-ea"/>
              </a:rPr>
              <a:t>案例</a:t>
            </a:r>
            <a:r>
              <a:rPr lang="zh-CN" sz="2800" dirty="0">
                <a:ea typeface="微软雅黑" panose="020B0503020204020204" pitchFamily="34" charset="-122"/>
                <a:sym typeface="+mn-ea"/>
              </a:rPr>
              <a:t>二：联合利华供应链的核心环节</a:t>
            </a:r>
            <a:endParaRPr lang="zh-CN" sz="2800" dirty="0">
              <a:ea typeface="微软雅黑" panose="020B0503020204020204" pitchFamily="34" charset="-122"/>
            </a:endParaRPr>
          </a:p>
        </p:txBody>
      </p:sp>
      <p:sp>
        <p:nvSpPr>
          <p:cNvPr id="10" name="上箭头 9"/>
          <p:cNvSpPr/>
          <p:nvPr>
            <p:custDataLst>
              <p:tags r:id="rId1"/>
            </p:custDataLst>
          </p:nvPr>
        </p:nvSpPr>
        <p:spPr>
          <a:xfrm>
            <a:off x="4909252" y="3819444"/>
            <a:ext cx="360671" cy="401680"/>
          </a:xfrm>
          <a:prstGeom prst="upArrow">
            <a:avLst>
              <a:gd name="adj1" fmla="val 54584"/>
              <a:gd name="adj2" fmla="val 70496"/>
            </a:avLst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85000">
                <a:schemeClr val="accent1">
                  <a:alpha val="2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490"/>
          </a:p>
        </p:txBody>
      </p:sp>
      <p:sp>
        <p:nvSpPr>
          <p:cNvPr id="13" name="椭圆 12"/>
          <p:cNvSpPr/>
          <p:nvPr>
            <p:custDataLst>
              <p:tags r:id="rId2"/>
            </p:custDataLst>
          </p:nvPr>
        </p:nvSpPr>
        <p:spPr>
          <a:xfrm>
            <a:off x="2647963" y="4133848"/>
            <a:ext cx="3567275" cy="1512083"/>
          </a:xfrm>
          <a:prstGeom prst="ellipse">
            <a:avLst/>
          </a:prstGeom>
          <a:noFill/>
          <a:ln w="15875">
            <a:gradFill>
              <a:gsLst>
                <a:gs pos="8000">
                  <a:schemeClr val="accent1">
                    <a:alpha val="0"/>
                  </a:schemeClr>
                </a:gs>
                <a:gs pos="100000">
                  <a:schemeClr val="accent1">
                    <a:alpha val="8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490"/>
          </a:p>
        </p:txBody>
      </p:sp>
      <p:sp>
        <p:nvSpPr>
          <p:cNvPr id="14" name="椭圆 13"/>
          <p:cNvSpPr/>
          <p:nvPr>
            <p:custDataLst>
              <p:tags r:id="rId3"/>
            </p:custDataLst>
          </p:nvPr>
        </p:nvSpPr>
        <p:spPr>
          <a:xfrm>
            <a:off x="2969202" y="4221124"/>
            <a:ext cx="3034155" cy="1286532"/>
          </a:xfrm>
          <a:prstGeom prst="ellipse">
            <a:avLst/>
          </a:prstGeom>
          <a:noFill/>
          <a:ln>
            <a:gradFill>
              <a:gsLst>
                <a:gs pos="7100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336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490"/>
          </a:p>
        </p:txBody>
      </p:sp>
      <p:sp>
        <p:nvSpPr>
          <p:cNvPr id="15" name="椭圆 14"/>
          <p:cNvSpPr/>
          <p:nvPr>
            <p:custDataLst>
              <p:tags r:id="rId4"/>
            </p:custDataLst>
          </p:nvPr>
        </p:nvSpPr>
        <p:spPr>
          <a:xfrm>
            <a:off x="2838813" y="4221124"/>
            <a:ext cx="3034155" cy="1286532"/>
          </a:xfrm>
          <a:prstGeom prst="ellipse">
            <a:avLst/>
          </a:prstGeom>
          <a:noFill/>
          <a:ln>
            <a:gradFill>
              <a:gsLst>
                <a:gs pos="15000">
                  <a:schemeClr val="accent1">
                    <a:alpha val="0"/>
                  </a:schemeClr>
                </a:gs>
                <a:gs pos="0">
                  <a:schemeClr val="accent1"/>
                </a:gs>
              </a:gsLst>
              <a:lin ang="138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9410" rtlCol="0" anchor="ctr">
            <a:normAutofit/>
          </a:bodyPr>
          <a:p>
            <a:pPr algn="ctr"/>
            <a:endParaRPr lang="zh-CN" altLang="en-US" sz="1490"/>
          </a:p>
        </p:txBody>
      </p:sp>
      <p:sp>
        <p:nvSpPr>
          <p:cNvPr id="17" name="上箭头 16"/>
          <p:cNvSpPr/>
          <p:nvPr>
            <p:custDataLst>
              <p:tags r:id="rId5"/>
            </p:custDataLst>
          </p:nvPr>
        </p:nvSpPr>
        <p:spPr>
          <a:xfrm>
            <a:off x="3807787" y="3504514"/>
            <a:ext cx="1247100" cy="1388529"/>
          </a:xfrm>
          <a:prstGeom prst="upArrow">
            <a:avLst>
              <a:gd name="adj1" fmla="val 54584"/>
              <a:gd name="adj2" fmla="val 70496"/>
            </a:avLst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88000">
                <a:schemeClr val="accent1">
                  <a:alpha val="55000"/>
                </a:schemeClr>
              </a:gs>
            </a:gsLst>
            <a:lin ang="16200000" scaled="0"/>
          </a:gradFill>
          <a:ln>
            <a:gradFill>
              <a:gsLst>
                <a:gs pos="0">
                  <a:schemeClr val="accent1">
                    <a:alpha val="85000"/>
                  </a:schemeClr>
                </a:gs>
                <a:gs pos="68000">
                  <a:schemeClr val="accent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490"/>
          </a:p>
        </p:txBody>
      </p:sp>
      <p:sp>
        <p:nvSpPr>
          <p:cNvPr id="19" name="上箭头 18"/>
          <p:cNvSpPr/>
          <p:nvPr>
            <p:custDataLst>
              <p:tags r:id="rId6"/>
            </p:custDataLst>
          </p:nvPr>
        </p:nvSpPr>
        <p:spPr>
          <a:xfrm>
            <a:off x="3428189" y="3732168"/>
            <a:ext cx="633014" cy="704517"/>
          </a:xfrm>
          <a:prstGeom prst="upArrow">
            <a:avLst>
              <a:gd name="adj1" fmla="val 54584"/>
              <a:gd name="adj2" fmla="val 70496"/>
            </a:avLst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85000">
                <a:schemeClr val="accent1">
                  <a:alpha val="3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490"/>
          </a:p>
        </p:txBody>
      </p:sp>
      <p:sp>
        <p:nvSpPr>
          <p:cNvPr id="27" name="椭圆 26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4379287" y="5592829"/>
            <a:ext cx="104276" cy="104324"/>
          </a:xfrm>
          <a:prstGeom prst="ellipse">
            <a:avLst/>
          </a:prstGeom>
          <a:gradFill>
            <a:gsLst>
              <a:gs pos="100000">
                <a:schemeClr val="accent1">
                  <a:lumMod val="20000"/>
                  <a:lumOff val="80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  <a:gs pos="34000">
                <a:schemeClr val="accent1"/>
              </a:gs>
              <a:gs pos="62000">
                <a:schemeClr val="accent1"/>
              </a:gs>
            </a:gsLst>
            <a:path path="circle">
              <a:fillToRect l="100000" t="100000"/>
            </a:path>
            <a:tileRect r="-100000" b="-100000"/>
          </a:gradFill>
          <a:ln>
            <a:gradFill>
              <a:gsLst>
                <a:gs pos="0">
                  <a:schemeClr val="accent1">
                    <a:lumMod val="20000"/>
                    <a:lumOff val="80000"/>
                  </a:schemeClr>
                </a:gs>
                <a:gs pos="37000">
                  <a:srgbClr val="D7E2FF">
                    <a:lumMod val="5000"/>
                    <a:lumOff val="95000"/>
                  </a:srgbClr>
                </a:gs>
                <a:gs pos="71000">
                  <a:schemeClr val="accent1">
                    <a:lumMod val="20000"/>
                    <a:lumOff val="80000"/>
                  </a:schemeClr>
                </a:gs>
                <a:gs pos="100000">
                  <a:srgbClr val="FFFFFF"/>
                </a:gs>
              </a:gsLst>
              <a:lin ang="16200000" scaled="0"/>
            </a:gradFill>
          </a:ln>
          <a:effectLst>
            <a:outerShdw blurRad="177800" dir="5400000" sx="90000" sy="-19000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0" tIns="0" rIns="0" bIns="0" numCol="1" spcCol="0" rtlCol="0" fromWordArt="0" anchor="ctr" anchorCtr="0" forceAA="0" compatLnSpc="1">
            <a:normAutofit fontScale="30000" lnSpcReduction="20000"/>
          </a:bodyPr>
          <a:p>
            <a:pPr lvl="0" algn="ctr">
              <a:buClrTx/>
              <a:buSzTx/>
              <a:buFontTx/>
            </a:pPr>
            <a:endParaRPr lang="zh-CN" altLang="en-US" sz="1490" b="1" spc="100">
              <a:solidFill>
                <a:schemeClr val="bg1"/>
              </a:solidFill>
              <a:uFillTx/>
              <a:latin typeface="+中文标题" charset="0"/>
              <a:ea typeface="+mj-ea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8" name="矩形 17"/>
          <p:cNvSpPr/>
          <p:nvPr>
            <p:custDataLst>
              <p:tags r:id="rId8"/>
            </p:custDataLst>
          </p:nvPr>
        </p:nvSpPr>
        <p:spPr>
          <a:xfrm>
            <a:off x="3239442" y="5685362"/>
            <a:ext cx="2384317" cy="424813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全球协同采购与供应商管理</a:t>
            </a:r>
            <a:endParaRPr lang="zh-CN" altLang="en-US" sz="18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cxnSp>
        <p:nvCxnSpPr>
          <p:cNvPr id="32" name="直接连接符 31"/>
          <p:cNvCxnSpPr/>
          <p:nvPr>
            <p:custDataLst>
              <p:tags r:id="rId9"/>
            </p:custDataLst>
          </p:nvPr>
        </p:nvCxnSpPr>
        <p:spPr>
          <a:xfrm>
            <a:off x="3835652" y="6162226"/>
            <a:ext cx="1190844" cy="0"/>
          </a:xfrm>
          <a:prstGeom prst="line">
            <a:avLst/>
          </a:prstGeom>
          <a:ln w="9525">
            <a:gradFill>
              <a:gsLst>
                <a:gs pos="95000">
                  <a:srgbClr val="376FFF">
                    <a:alpha val="0"/>
                  </a:srgbClr>
                </a:gs>
                <a:gs pos="0">
                  <a:schemeClr val="accent1">
                    <a:alpha val="0"/>
                  </a:schemeClr>
                </a:gs>
                <a:gs pos="50000">
                  <a:schemeClr val="accent1">
                    <a:alpha val="8000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椭圆 1"/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6020181" y="5134367"/>
            <a:ext cx="104276" cy="104324"/>
          </a:xfrm>
          <a:prstGeom prst="ellipse">
            <a:avLst/>
          </a:prstGeom>
          <a:gradFill>
            <a:gsLst>
              <a:gs pos="100000">
                <a:schemeClr val="accent1">
                  <a:lumMod val="20000"/>
                  <a:lumOff val="80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  <a:gs pos="34000">
                <a:schemeClr val="accent1"/>
              </a:gs>
              <a:gs pos="62000">
                <a:schemeClr val="accent1"/>
              </a:gs>
            </a:gsLst>
            <a:path path="circle">
              <a:fillToRect l="100000" t="100000"/>
            </a:path>
            <a:tileRect r="-100000" b="-100000"/>
          </a:gradFill>
          <a:ln>
            <a:gradFill>
              <a:gsLst>
                <a:gs pos="0">
                  <a:schemeClr val="accent1">
                    <a:lumMod val="20000"/>
                    <a:lumOff val="80000"/>
                  </a:schemeClr>
                </a:gs>
                <a:gs pos="37000">
                  <a:srgbClr val="D7E2FF">
                    <a:lumMod val="5000"/>
                    <a:lumOff val="95000"/>
                  </a:srgbClr>
                </a:gs>
                <a:gs pos="71000">
                  <a:schemeClr val="accent1">
                    <a:lumMod val="20000"/>
                    <a:lumOff val="80000"/>
                  </a:schemeClr>
                </a:gs>
                <a:gs pos="100000">
                  <a:srgbClr val="FFFFFF"/>
                </a:gs>
              </a:gsLst>
              <a:lin ang="16200000" scaled="0"/>
            </a:gradFill>
          </a:ln>
          <a:effectLst>
            <a:outerShdw blurRad="177800" dir="5400000" sx="90000" sy="-19000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0" tIns="0" rIns="0" bIns="0" numCol="1" spcCol="0" rtlCol="0" fromWordArt="0" anchor="ctr" anchorCtr="0" forceAA="0" compatLnSpc="1">
            <a:normAutofit fontScale="30000" lnSpcReduction="20000"/>
          </a:bodyPr>
          <a:p>
            <a:pPr lvl="0" algn="ctr">
              <a:buClrTx/>
              <a:buSzTx/>
              <a:buFontTx/>
            </a:pPr>
            <a:endParaRPr lang="zh-CN" altLang="en-US" sz="1490" b="1" spc="100">
              <a:solidFill>
                <a:schemeClr val="bg1"/>
              </a:solidFill>
              <a:uFillTx/>
              <a:latin typeface="+中文标题" charset="0"/>
              <a:ea typeface="+mj-ea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21" name="矩形 20"/>
          <p:cNvSpPr/>
          <p:nvPr>
            <p:custDataLst>
              <p:tags r:id="rId11"/>
            </p:custDataLst>
          </p:nvPr>
        </p:nvSpPr>
        <p:spPr>
          <a:xfrm>
            <a:off x="6363501" y="4713760"/>
            <a:ext cx="2384317" cy="424813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>
                <a:solidFill>
                  <a:schemeClr val="accent1"/>
                </a:solidFill>
                <a:latin typeface="+mn-ea"/>
                <a:cs typeface="+mn-ea"/>
              </a:rPr>
              <a:t>渠道供应链管理 ， 实时洞察市场动态</a:t>
            </a:r>
            <a:endParaRPr lang="zh-CN" altLang="en-US" sz="18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cxnSp>
        <p:nvCxnSpPr>
          <p:cNvPr id="5" name="直接连接符 4"/>
          <p:cNvCxnSpPr/>
          <p:nvPr>
            <p:custDataLst>
              <p:tags r:id="rId12"/>
            </p:custDataLst>
          </p:nvPr>
        </p:nvCxnSpPr>
        <p:spPr>
          <a:xfrm>
            <a:off x="6363501" y="5190623"/>
            <a:ext cx="1190844" cy="0"/>
          </a:xfrm>
          <a:prstGeom prst="line">
            <a:avLst/>
          </a:prstGeom>
          <a:ln w="9525">
            <a:gradFill>
              <a:gsLst>
                <a:gs pos="95000">
                  <a:srgbClr val="376FFF">
                    <a:alpha val="0"/>
                  </a:srgbClr>
                </a:gs>
                <a:gs pos="0">
                  <a:schemeClr val="accent1">
                    <a:alpha val="8000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>
            <a:spLocks noChangeAspect="1"/>
          </p:cNvSpPr>
          <p:nvPr>
            <p:custDataLst>
              <p:tags r:id="rId13"/>
            </p:custDataLst>
          </p:nvPr>
        </p:nvSpPr>
        <p:spPr>
          <a:xfrm>
            <a:off x="2738919" y="5138573"/>
            <a:ext cx="104324" cy="104324"/>
          </a:xfrm>
          <a:prstGeom prst="ellipse">
            <a:avLst/>
          </a:prstGeom>
          <a:gradFill>
            <a:gsLst>
              <a:gs pos="100000">
                <a:schemeClr val="accent1">
                  <a:lumMod val="20000"/>
                  <a:lumOff val="80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  <a:gs pos="34000">
                <a:schemeClr val="accent1"/>
              </a:gs>
              <a:gs pos="62000">
                <a:schemeClr val="accent1"/>
              </a:gs>
            </a:gsLst>
            <a:path path="circle">
              <a:fillToRect l="100000" t="100000"/>
            </a:path>
            <a:tileRect r="-100000" b="-100000"/>
          </a:gradFill>
          <a:ln>
            <a:gradFill>
              <a:gsLst>
                <a:gs pos="0">
                  <a:schemeClr val="accent1">
                    <a:lumMod val="20000"/>
                    <a:lumOff val="80000"/>
                  </a:schemeClr>
                </a:gs>
                <a:gs pos="37000">
                  <a:srgbClr val="D7E2FF">
                    <a:lumMod val="5000"/>
                    <a:lumOff val="95000"/>
                  </a:srgbClr>
                </a:gs>
                <a:gs pos="71000">
                  <a:schemeClr val="accent1">
                    <a:lumMod val="20000"/>
                    <a:lumOff val="80000"/>
                  </a:schemeClr>
                </a:gs>
                <a:gs pos="100000">
                  <a:srgbClr val="FFFFFF"/>
                </a:gs>
              </a:gsLst>
              <a:lin ang="16200000" scaled="0"/>
            </a:gradFill>
          </a:ln>
          <a:effectLst>
            <a:outerShdw blurRad="177800" dir="5400000" sx="90000" sy="-19000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0" tIns="0" rIns="0" bIns="0" numCol="1" spcCol="0" rtlCol="0" fromWordArt="0" anchor="ctr" anchorCtr="0" forceAA="0" compatLnSpc="1">
            <a:normAutofit fontScale="30000" lnSpcReduction="20000"/>
          </a:bodyPr>
          <a:p>
            <a:pPr lvl="0" algn="ctr">
              <a:buClrTx/>
              <a:buSzTx/>
              <a:buFontTx/>
            </a:pPr>
            <a:endParaRPr lang="zh-CN" altLang="en-US" sz="1490" b="1" spc="100">
              <a:solidFill>
                <a:schemeClr val="bg1"/>
              </a:solidFill>
              <a:uFillTx/>
              <a:latin typeface="+中文标题" charset="0"/>
              <a:ea typeface="+mj-ea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23" name="矩形 22"/>
          <p:cNvSpPr/>
          <p:nvPr>
            <p:custDataLst>
              <p:tags r:id="rId14"/>
            </p:custDataLst>
          </p:nvPr>
        </p:nvSpPr>
        <p:spPr>
          <a:xfrm>
            <a:off x="112227" y="4761604"/>
            <a:ext cx="2384317" cy="424813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深度数据挖掘与需求分析</a:t>
            </a:r>
            <a:endParaRPr lang="zh-CN" altLang="en-US" sz="1800" b="1" dirty="0">
              <a:solidFill>
                <a:schemeClr val="accent1"/>
              </a:solidFill>
              <a:latin typeface="+mn-ea"/>
              <a:cs typeface="+mn-ea"/>
            </a:endParaRPr>
          </a:p>
        </p:txBody>
      </p:sp>
      <p:cxnSp>
        <p:nvCxnSpPr>
          <p:cNvPr id="9" name="直接连接符 8"/>
          <p:cNvCxnSpPr/>
          <p:nvPr>
            <p:custDataLst>
              <p:tags r:id="rId15"/>
            </p:custDataLst>
          </p:nvPr>
        </p:nvCxnSpPr>
        <p:spPr>
          <a:xfrm>
            <a:off x="1305700" y="5238467"/>
            <a:ext cx="1190844" cy="0"/>
          </a:xfrm>
          <a:prstGeom prst="line">
            <a:avLst/>
          </a:prstGeom>
          <a:ln w="9525">
            <a:gradFill>
              <a:gsLst>
                <a:gs pos="95000">
                  <a:srgbClr val="376FFF">
                    <a:alpha val="0"/>
                  </a:srgbClr>
                </a:gs>
                <a:gs pos="0">
                  <a:schemeClr val="accent1">
                    <a:alpha val="80000"/>
                  </a:schemeClr>
                </a:gs>
              </a:gsLst>
              <a:lin ang="10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/>
          <p:cNvSpPr/>
          <p:nvPr>
            <p:custDataLst>
              <p:tags r:id="rId16"/>
            </p:custDataLst>
          </p:nvPr>
        </p:nvSpPr>
        <p:spPr>
          <a:xfrm>
            <a:off x="3049905" y="4446270"/>
            <a:ext cx="2764155" cy="97980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1">
                  <a:alpha val="15000"/>
                </a:schemeClr>
              </a:gs>
            </a:gsLst>
            <a:lin ang="5400000" scaled="0"/>
          </a:gradFill>
          <a:ln>
            <a:gradFill>
              <a:gsLst>
                <a:gs pos="26000">
                  <a:schemeClr val="accent1">
                    <a:alpha val="0"/>
                  </a:schemeClr>
                </a:gs>
                <a:gs pos="100000">
                  <a:schemeClr val="accent1">
                    <a:alpha val="55000"/>
                  </a:schemeClr>
                </a:gs>
              </a:gsLst>
              <a:lin ang="474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0" tIns="0" rIns="0" bIns="29968" numCol="1" spcCol="0" rtlCol="0" fromWordArt="0" anchor="t" anchorCtr="0" forceAA="0" compatLnSpc="1">
            <a:noAutofit/>
          </a:bodyPr>
          <a:p>
            <a:pPr lvl="0" algn="ctr"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zh-CN" altLang="en-US" sz="1800" b="1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联合利华供应链运营模式</a:t>
            </a:r>
            <a:endParaRPr lang="zh-CN" altLang="en-US" sz="1800" b="1">
              <a:solidFill>
                <a:schemeClr val="accent1"/>
              </a:solidFill>
              <a:latin typeface="+mn-ea"/>
              <a:cs typeface="+mn-ea"/>
              <a:sym typeface="+mn-e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灯片编号占位符 5"/>
          <p:cNvSpPr>
            <a:spLocks noGrp="1"/>
          </p:cNvSpPr>
          <p:nvPr/>
        </p:nvSpPr>
        <p:spPr>
          <a:xfrm>
            <a:off x="107950" y="787400"/>
            <a:ext cx="477838" cy="365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 eaLnBrk="1" hangingPunct="1"/>
            <a:fld id="{9A0DB2DC-4C9A-4742-B13C-FB6460FD3503}" type="slidenum">
              <a:rPr lang="zh-CN" altLang="en-US" sz="1000" b="1" dirty="0">
                <a:solidFill>
                  <a:schemeClr val="bg1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</a:fld>
            <a:endParaRPr lang="zh-CN" altLang="en-US" sz="1000" b="1" dirty="0">
              <a:solidFill>
                <a:schemeClr val="bg1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755650" y="260350"/>
            <a:ext cx="50800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>
              <a:buClrTx/>
              <a:buSzTx/>
              <a:buFontTx/>
            </a:pPr>
            <a:r>
              <a:rPr lang="zh-CN" sz="2800" dirty="0">
                <a:ea typeface="微软雅黑" panose="020B0503020204020204" pitchFamily="34" charset="-122"/>
              </a:rPr>
              <a:t> 深度数据挖掘与需求分析</a:t>
            </a:r>
            <a:endParaRPr lang="zh-CN" sz="2800" dirty="0">
              <a:ea typeface="微软雅黑" panose="020B0503020204020204" pitchFamily="34" charset="-122"/>
            </a:endParaRPr>
          </a:p>
        </p:txBody>
      </p:sp>
      <p:pic>
        <p:nvPicPr>
          <p:cNvPr id="12" name="IM 12"/>
          <p:cNvPicPr/>
          <p:nvPr/>
        </p:nvPicPr>
        <p:blipFill>
          <a:blip r:embed="rId1"/>
          <a:stretch>
            <a:fillRect/>
          </a:stretch>
        </p:blipFill>
        <p:spPr>
          <a:xfrm>
            <a:off x="586105" y="1196975"/>
            <a:ext cx="8161655" cy="473900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987675" y="6021070"/>
            <a:ext cx="43148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800"/>
              <a:t>图 12-2  联合利华大数据管理平台</a:t>
            </a:r>
            <a:endParaRPr lang="zh-CN" altLang="en-US" sz="1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灯片编号占位符 5"/>
          <p:cNvSpPr>
            <a:spLocks noGrp="1"/>
          </p:cNvSpPr>
          <p:nvPr/>
        </p:nvSpPr>
        <p:spPr>
          <a:xfrm>
            <a:off x="107950" y="787400"/>
            <a:ext cx="477838" cy="365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 eaLnBrk="1" hangingPunct="1"/>
            <a:r>
              <a:rPr lang="en-US" altLang="zh-CN" sz="1000" b="1" dirty="0">
                <a:solidFill>
                  <a:schemeClr val="bg1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2</a:t>
            </a:r>
            <a:endParaRPr lang="zh-CN" altLang="en-US" sz="1000" b="1" dirty="0">
              <a:solidFill>
                <a:schemeClr val="bg1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123" name="TextBox 53"/>
          <p:cNvSpPr txBox="1"/>
          <p:nvPr/>
        </p:nvSpPr>
        <p:spPr>
          <a:xfrm>
            <a:off x="517525" y="252413"/>
            <a:ext cx="194754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3200" b="1" dirty="0">
                <a:latin typeface="Verdana" panose="020B0604030504040204" pitchFamily="34" charset="0"/>
                <a:ea typeface="微软雅黑" panose="020B0503020204020204" pitchFamily="34" charset="-122"/>
              </a:rPr>
              <a:t> 学习目标</a:t>
            </a:r>
            <a:endParaRPr lang="zh-CN" altLang="en-US" sz="3200" b="1" dirty="0">
              <a:latin typeface="Verdana" panose="020B060403050404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755650" y="1412875"/>
            <a:ext cx="7689850" cy="47675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30000"/>
              </a:lnSpc>
            </a:pPr>
            <a:r>
              <a:rPr lang="zh-CN" sz="1800" b="1">
                <a:ea typeface="宋体" panose="02010600030101010101" pitchFamily="2" charset="-122"/>
              </a:rPr>
              <a:t>【知识目标】</a:t>
            </a:r>
            <a:endParaRPr lang="zh-CN" sz="1800" b="1">
              <a:ea typeface="宋体" panose="02010600030101010101" pitchFamily="2" charset="-122"/>
            </a:endParaRPr>
          </a:p>
          <a:p>
            <a:pPr lvl="1">
              <a:lnSpc>
                <a:spcPct val="130000"/>
              </a:lnSpc>
            </a:pPr>
            <a:r>
              <a:rPr lang="zh-CN" sz="1800">
                <a:ea typeface="宋体" panose="02010600030101010101" pitchFamily="2" charset="-122"/>
              </a:rPr>
              <a:t>1.了解供应链数字化运营方案设计要求；2.掌握供应链网络的构建方法；3.熟悉大数据技术、区块链技术应用方案。</a:t>
            </a:r>
            <a:endParaRPr lang="zh-CN" sz="1800"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sz="1800" b="1">
                <a:ea typeface="宋体" panose="02010600030101010101" pitchFamily="2" charset="-122"/>
              </a:rPr>
              <a:t>【能力目标】</a:t>
            </a:r>
            <a:endParaRPr lang="zh-CN" sz="1800" b="1">
              <a:ea typeface="宋体" panose="02010600030101010101" pitchFamily="2" charset="-122"/>
            </a:endParaRPr>
          </a:p>
          <a:p>
            <a:pPr lvl="1">
              <a:lnSpc>
                <a:spcPct val="130000"/>
              </a:lnSpc>
            </a:pPr>
            <a:r>
              <a:rPr lang="zh-CN" sz="1800">
                <a:ea typeface="宋体" panose="02010600030101010101" pitchFamily="2" charset="-122"/>
              </a:rPr>
              <a:t>1.能够熟练运用数据收集、分析和挖掘技术，准确提取出供应链中有价值的信息；2.能够为企业供应链数字化运营提供优化方案。 </a:t>
            </a:r>
            <a:endParaRPr lang="zh-CN" sz="1800">
              <a:ea typeface="宋体" panose="02010600030101010101" pitchFamily="2" charset="-122"/>
            </a:endParaRPr>
          </a:p>
          <a:p>
            <a:pPr marL="0" lvl="0" indent="0">
              <a:lnSpc>
                <a:spcPct val="130000"/>
              </a:lnSpc>
              <a:buNone/>
            </a:pPr>
            <a:r>
              <a:rPr lang="zh-CN" sz="1800" b="1">
                <a:solidFill>
                  <a:schemeClr val="tx1"/>
                </a:solidFill>
                <a:ea typeface="宋体" panose="02010600030101010101" pitchFamily="2" charset="-122"/>
              </a:rPr>
              <a:t>【思政目标】</a:t>
            </a:r>
            <a:endParaRPr lang="zh-CN" sz="1800" b="1">
              <a:ea typeface="宋体" panose="02010600030101010101" pitchFamily="2" charset="-122"/>
            </a:endParaRPr>
          </a:p>
          <a:p>
            <a:pPr lvl="1">
              <a:lnSpc>
                <a:spcPct val="130000"/>
              </a:lnSpc>
            </a:pPr>
            <a:r>
              <a:rPr lang="zh-CN" sz="1800">
                <a:ea typeface="宋体" panose="02010600030101010101" pitchFamily="2" charset="-122"/>
              </a:rPr>
              <a:t>1. 通过对中国传统文化中诚信、正直、负责等价值观的理解和认同，培养学生在物流与供 应链领域注重道德和伦理的意识；</a:t>
            </a:r>
            <a:r>
              <a:rPr lang="zh-CN" sz="1800">
                <a:ea typeface="宋体" panose="02010600030101010101" pitchFamily="2" charset="-122"/>
              </a:rPr>
              <a:t>2.理解供应链数字化运营对企业、员工、环境等方面的影响，培养学生的社会责任感。</a:t>
            </a:r>
            <a:endParaRPr lang="zh-CN" sz="1800"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灯片编号占位符 5"/>
          <p:cNvSpPr>
            <a:spLocks noGrp="1"/>
          </p:cNvSpPr>
          <p:nvPr/>
        </p:nvSpPr>
        <p:spPr>
          <a:xfrm>
            <a:off x="107950" y="787400"/>
            <a:ext cx="477838" cy="365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 eaLnBrk="1" hangingPunct="1"/>
            <a:fld id="{9A0DB2DC-4C9A-4742-B13C-FB6460FD3503}" type="slidenum">
              <a:rPr lang="zh-CN" altLang="en-US" sz="1000" b="1" dirty="0">
                <a:solidFill>
                  <a:schemeClr val="bg1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</a:fld>
            <a:endParaRPr lang="zh-CN" altLang="en-US" sz="1000" b="1" dirty="0">
              <a:solidFill>
                <a:schemeClr val="bg1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755650" y="260350"/>
            <a:ext cx="654621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l" eaLnBrk="1" hangingPunct="1">
              <a:buClrTx/>
              <a:buSzTx/>
              <a:buFontTx/>
            </a:pPr>
            <a:r>
              <a:rPr lang="zh-CN" sz="2800" dirty="0">
                <a:ea typeface="微软雅黑" panose="020B0503020204020204" pitchFamily="34" charset="-122"/>
              </a:rPr>
              <a:t>  渠道供应链管理 ， 实时洞察市场动态</a:t>
            </a:r>
            <a:endParaRPr lang="zh-CN" sz="2800" dirty="0"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987675" y="6021070"/>
            <a:ext cx="43148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800"/>
              <a:t>图 12-3  联合利华经销商平台</a:t>
            </a:r>
            <a:endParaRPr lang="zh-CN" altLang="en-US" sz="1800"/>
          </a:p>
        </p:txBody>
      </p:sp>
      <p:pic>
        <p:nvPicPr>
          <p:cNvPr id="14" name="IM 14"/>
          <p:cNvPicPr/>
          <p:nvPr/>
        </p:nvPicPr>
        <p:blipFill>
          <a:blip r:embed="rId1"/>
          <a:stretch>
            <a:fillRect/>
          </a:stretch>
        </p:blipFill>
        <p:spPr>
          <a:xfrm>
            <a:off x="1619885" y="1268730"/>
            <a:ext cx="5960745" cy="4392295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9" name="Rectangle 3"/>
          <p:cNvSpPr txBox="1"/>
          <p:nvPr/>
        </p:nvSpPr>
        <p:spPr>
          <a:xfrm>
            <a:off x="666750" y="1104900"/>
            <a:ext cx="4049713" cy="5715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1" indent="0" eaLnBrk="1" hangingPunct="1">
              <a:buClr>
                <a:schemeClr val="accent2"/>
              </a:buClr>
            </a:pP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40" name="TextBox 53"/>
          <p:cNvSpPr txBox="1"/>
          <p:nvPr/>
        </p:nvSpPr>
        <p:spPr>
          <a:xfrm>
            <a:off x="827088" y="265430"/>
            <a:ext cx="480568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zh-CN" sz="2800" dirty="0">
                <a:ea typeface="微软雅黑" panose="020B0503020204020204" pitchFamily="34" charset="-122"/>
                <a:sym typeface="+mn-ea"/>
              </a:rPr>
              <a:t>案例</a:t>
            </a:r>
            <a:r>
              <a:rPr lang="zh-CN" sz="2800" dirty="0">
                <a:ea typeface="微软雅黑" panose="020B0503020204020204" pitchFamily="34" charset="-122"/>
                <a:sym typeface="+mn-ea"/>
              </a:rPr>
              <a:t>三：沃尔玛的数字化转型</a:t>
            </a:r>
            <a:endParaRPr lang="zh-CN" sz="2800" dirty="0">
              <a:latin typeface="Verdana" panose="020B060403050404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341" name="灯片编号占位符 5"/>
          <p:cNvSpPr>
            <a:spLocks noGrp="1"/>
          </p:cNvSpPr>
          <p:nvPr/>
        </p:nvSpPr>
        <p:spPr>
          <a:xfrm>
            <a:off x="107950" y="787400"/>
            <a:ext cx="477838" cy="365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 eaLnBrk="1" hangingPunct="1"/>
            <a:fld id="{9A0DB2DC-4C9A-4742-B13C-FB6460FD3503}" type="slidenum">
              <a:rPr lang="zh-CN" altLang="en-US" sz="1000" b="1" dirty="0">
                <a:solidFill>
                  <a:schemeClr val="bg1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</a:fld>
            <a:endParaRPr lang="zh-CN" altLang="en-US" sz="1000" b="1" dirty="0">
              <a:solidFill>
                <a:schemeClr val="bg1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971550" y="2060575"/>
            <a:ext cx="7781925" cy="28613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342900" indent="-342900" algn="l">
              <a:lnSpc>
                <a:spcPct val="150000"/>
              </a:lnSpc>
              <a:buClrTx/>
              <a:buSzTx/>
              <a:buFont typeface="Wingdings" panose="05000000000000000000" charset="0"/>
              <a:buChar char="Ø"/>
            </a:pPr>
            <a:r>
              <a:rPr altLang="zh-CN" sz="2000" dirty="0">
                <a:ea typeface="宋体" panose="02010600030101010101" pitchFamily="2" charset="-122"/>
              </a:rPr>
              <a:t>沃尔玛，美国跨国零售巨头，经营超市、杂货店及折扣百货店，由山姆·沃尔顿于1962年创立。现已成为全球最大零售公司，连续多年居世界500强榜首。其使命和愿景围绕用户需求及优质体验展开，不断创新业务模式，融合线上线下销售，利用数据优化服务。同时，重视成本控制和利益共享，促进生态系统繁荣共赢，实现可持续发展。</a:t>
            </a:r>
            <a:endParaRPr altLang="zh-CN" sz="2000" dirty="0">
              <a:ea typeface="宋体" panose="02010600030101010101" pitchFamily="2" charset="-122"/>
            </a:endParaRPr>
          </a:p>
        </p:txBody>
      </p:sp>
      <p:sp>
        <p:nvSpPr>
          <p:cNvPr id="17410" name="Rectangle 3"/>
          <p:cNvSpPr txBox="1"/>
          <p:nvPr>
            <p:custDataLst>
              <p:tags r:id="rId1"/>
            </p:custDataLst>
          </p:nvPr>
        </p:nvSpPr>
        <p:spPr>
          <a:xfrm>
            <a:off x="611505" y="1268730"/>
            <a:ext cx="6000750" cy="5715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l" eaLnBrk="1" hangingPunct="1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sz="2400" dirty="0">
                <a:ea typeface="微软雅黑" panose="020B0503020204020204" pitchFamily="34" charset="-122"/>
                <a:sym typeface="+mn-ea"/>
              </a:rPr>
              <a:t>沃尔玛的数字化转型之旅</a:t>
            </a:r>
            <a:endParaRPr lang="zh-CN" sz="2400" dirty="0"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9" name="Rectangle 3"/>
          <p:cNvSpPr txBox="1"/>
          <p:nvPr/>
        </p:nvSpPr>
        <p:spPr>
          <a:xfrm>
            <a:off x="666750" y="1104900"/>
            <a:ext cx="4049713" cy="5715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1" indent="0" eaLnBrk="1" hangingPunct="1">
              <a:buClr>
                <a:schemeClr val="accent2"/>
              </a:buClr>
            </a:pP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40" name="TextBox 53"/>
          <p:cNvSpPr txBox="1"/>
          <p:nvPr/>
        </p:nvSpPr>
        <p:spPr>
          <a:xfrm>
            <a:off x="827088" y="265430"/>
            <a:ext cx="480568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zh-CN" sz="2800" dirty="0">
                <a:latin typeface="Verdana" panose="020B0604030504040204" pitchFamily="34" charset="0"/>
                <a:ea typeface="微软雅黑" panose="020B0503020204020204" pitchFamily="34" charset="-122"/>
              </a:rPr>
              <a:t>沃尔玛的价值主张与成功秘诀</a:t>
            </a:r>
            <a:endParaRPr lang="zh-CN" sz="2800" dirty="0">
              <a:latin typeface="Verdana" panose="020B060403050404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341" name="灯片编号占位符 5"/>
          <p:cNvSpPr>
            <a:spLocks noGrp="1"/>
          </p:cNvSpPr>
          <p:nvPr/>
        </p:nvSpPr>
        <p:spPr>
          <a:xfrm>
            <a:off x="107950" y="787400"/>
            <a:ext cx="477838" cy="365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 eaLnBrk="1" hangingPunct="1"/>
            <a:fld id="{9A0DB2DC-4C9A-4742-B13C-FB6460FD3503}" type="slidenum">
              <a:rPr lang="zh-CN" altLang="en-US" sz="1000" b="1" dirty="0">
                <a:solidFill>
                  <a:schemeClr val="bg1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</a:fld>
            <a:endParaRPr lang="zh-CN" altLang="en-US" sz="1000" b="1" dirty="0">
              <a:solidFill>
                <a:schemeClr val="bg1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410" name="Rectangle 3"/>
          <p:cNvSpPr txBox="1"/>
          <p:nvPr>
            <p:custDataLst>
              <p:tags r:id="rId1"/>
            </p:custDataLst>
          </p:nvPr>
        </p:nvSpPr>
        <p:spPr>
          <a:xfrm>
            <a:off x="735330" y="1268730"/>
            <a:ext cx="6000750" cy="5715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1" indent="0" eaLnBrk="1" hangingPunct="1">
              <a:buClr>
                <a:schemeClr val="accent2"/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“沃尔玛：让购物更轻松，生活更美好”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55650" y="2060575"/>
            <a:ext cx="7488555" cy="344487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285750" indent="-285750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sz="1800"/>
              <a:t>核心客户群体：</a:t>
            </a:r>
            <a:endParaRPr lang="zh-CN" altLang="en-US" sz="1800"/>
          </a:p>
          <a:p>
            <a:pPr>
              <a:lnSpc>
                <a:spcPct val="150000"/>
              </a:lnSpc>
            </a:pPr>
            <a:r>
              <a:rPr lang="zh-CN" altLang="en-US" sz="1800"/>
              <a:t>“我们专注于服务‘忙碌家庭’，为他们提供轻松舒适的购物体验。”</a:t>
            </a:r>
            <a:endParaRPr lang="zh-CN" altLang="en-US" sz="1800"/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sz="1800"/>
              <a:t>商品分类与购物体验：</a:t>
            </a:r>
            <a:endParaRPr lang="zh-CN" altLang="en-US" sz="1800"/>
          </a:p>
          <a:p>
            <a:pPr>
              <a:lnSpc>
                <a:spcPct val="150000"/>
              </a:lnSpc>
            </a:pPr>
            <a:r>
              <a:rPr lang="zh-CN" altLang="en-US" sz="1800"/>
              <a:t>“商品分类明确、摆放合理、结账简便，让购物变得更加轻松易用。”</a:t>
            </a:r>
            <a:endParaRPr lang="zh-CN" altLang="en-US" sz="1800"/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sz="1800"/>
              <a:t>电商时代的机遇：</a:t>
            </a:r>
            <a:endParaRPr lang="zh-CN" altLang="en-US" sz="1800"/>
          </a:p>
          <a:p>
            <a:pPr>
              <a:lnSpc>
                <a:spcPct val="150000"/>
              </a:lnSpc>
            </a:pPr>
            <a:r>
              <a:rPr lang="zh-CN" altLang="en-US" sz="1800"/>
              <a:t>“我们抓住电商蓬勃发展的机遇，通过线上线下融合，提供便捷的购物渠道。”</a:t>
            </a:r>
            <a:endParaRPr lang="zh-CN" altLang="en-US" sz="1800"/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sz="1800"/>
              <a:t>低价策略与营收模式：</a:t>
            </a:r>
            <a:endParaRPr lang="zh-CN" altLang="en-US" sz="1800"/>
          </a:p>
          <a:p>
            <a:pPr>
              <a:lnSpc>
                <a:spcPct val="150000"/>
              </a:lnSpc>
            </a:pPr>
            <a:r>
              <a:rPr lang="zh-CN" altLang="en-US" sz="1800"/>
              <a:t>“‘天天低价’活动刺激消费，薄利多销推动收入持续增长。”</a:t>
            </a:r>
            <a:endParaRPr lang="zh-CN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灯片编号占位符 5"/>
          <p:cNvSpPr>
            <a:spLocks noGrp="1"/>
          </p:cNvSpPr>
          <p:nvPr/>
        </p:nvSpPr>
        <p:spPr>
          <a:xfrm>
            <a:off x="107950" y="787400"/>
            <a:ext cx="477838" cy="365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 eaLnBrk="1" hangingPunct="1"/>
            <a:fld id="{9A0DB2DC-4C9A-4742-B13C-FB6460FD3503}" type="slidenum">
              <a:rPr lang="zh-CN" altLang="en-US" sz="1000" b="1" dirty="0">
                <a:solidFill>
                  <a:schemeClr val="bg1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</a:fld>
            <a:endParaRPr lang="zh-CN" altLang="en-US" sz="1000" b="1" dirty="0">
              <a:solidFill>
                <a:schemeClr val="bg1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>
            <p:custDataLst>
              <p:tags r:id="rId1"/>
            </p:custDataLst>
          </p:nvPr>
        </p:nvSpPr>
        <p:spPr>
          <a:xfrm>
            <a:off x="755650" y="260350"/>
            <a:ext cx="50800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>
              <a:buClrTx/>
              <a:buSzTx/>
              <a:buFontTx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“价值主张与成功秘诀”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99160" y="1844675"/>
            <a:ext cx="7478395" cy="463359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r>
              <a:rPr lang="zh-CN" altLang="en-US" sz="1800" b="1"/>
              <a:t>成功要素：</a:t>
            </a:r>
            <a:endParaRPr lang="zh-CN" altLang="en-US" sz="1800" b="1"/>
          </a:p>
          <a:p>
            <a:pPr marL="742950" lvl="1" indent="-285750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sz="1800" b="1"/>
              <a:t>成本控制与效率提升：</a:t>
            </a:r>
            <a:endParaRPr lang="zh-CN" altLang="en-US" sz="1800" b="1"/>
          </a:p>
          <a:p>
            <a:pPr lvl="1">
              <a:lnSpc>
                <a:spcPct val="150000"/>
              </a:lnSpc>
            </a:pPr>
            <a:r>
              <a:rPr lang="zh-CN" altLang="en-US" sz="1800"/>
              <a:t>“我们与供应商无缝对接，强化自有品牌建设，节省成本，提升供应链效率。”</a:t>
            </a:r>
            <a:endParaRPr lang="zh-CN" altLang="en-US" sz="1800"/>
          </a:p>
          <a:p>
            <a:pPr marL="742950" lvl="1" indent="-285750" algn="l">
              <a:lnSpc>
                <a:spcPct val="150000"/>
              </a:lnSpc>
              <a:buClrTx/>
              <a:buSzTx/>
              <a:buFont typeface="Wingdings" panose="05000000000000000000" charset="0"/>
              <a:buChar char="Ø"/>
            </a:pPr>
            <a:r>
              <a:rPr lang="zh-CN" altLang="en-US" sz="1800" b="1"/>
              <a:t>业态创新与市场抢占：</a:t>
            </a:r>
            <a:endParaRPr lang="zh-CN" altLang="en-US" sz="1800" b="1"/>
          </a:p>
          <a:p>
            <a:pPr lvl="1">
              <a:lnSpc>
                <a:spcPct val="150000"/>
              </a:lnSpc>
            </a:pPr>
            <a:r>
              <a:rPr lang="zh-CN" altLang="en-US" sz="1800"/>
              <a:t>“通过折扣店、购物广场、山姆会员店和社区店等多元业态，成功抢占各档次市场。”</a:t>
            </a:r>
            <a:endParaRPr lang="zh-CN" altLang="en-US" sz="1800"/>
          </a:p>
          <a:p>
            <a:pPr marL="742950" lvl="1" indent="-285750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sz="1800" b="1"/>
              <a:t>典型案例：</a:t>
            </a:r>
            <a:endParaRPr lang="zh-CN" altLang="en-US" sz="1800" b="1"/>
          </a:p>
          <a:p>
            <a:pPr lvl="1">
              <a:lnSpc>
                <a:spcPct val="150000"/>
              </a:lnSpc>
            </a:pPr>
            <a:r>
              <a:rPr lang="zh-CN" altLang="en-US" sz="1800"/>
              <a:t>“与宝洁等供应商的合作，是我们成本控制与效率提升的典范。”</a:t>
            </a:r>
            <a:endParaRPr lang="zh-CN" altLang="en-US" sz="1800"/>
          </a:p>
          <a:p>
            <a:pPr lvl="1">
              <a:lnSpc>
                <a:spcPct val="150000"/>
              </a:lnSpc>
            </a:pPr>
            <a:r>
              <a:rPr lang="zh-CN" altLang="en-US" sz="1800"/>
              <a:t>结尾或呼吁区域：</a:t>
            </a:r>
            <a:endParaRPr lang="zh-CN" altLang="en-US" sz="1800"/>
          </a:p>
          <a:p>
            <a:pPr lvl="1">
              <a:lnSpc>
                <a:spcPct val="150000"/>
              </a:lnSpc>
            </a:pPr>
            <a:r>
              <a:rPr lang="zh-CN" altLang="en-US" sz="1800"/>
              <a:t>“沃尔玛，始终致力于为您提供更优质、更便捷的购物体验。”</a:t>
            </a:r>
            <a:endParaRPr lang="zh-CN" altLang="en-US" sz="1800"/>
          </a:p>
        </p:txBody>
      </p:sp>
      <p:sp>
        <p:nvSpPr>
          <p:cNvPr id="3" name="文本框 2"/>
          <p:cNvSpPr txBox="1"/>
          <p:nvPr/>
        </p:nvSpPr>
        <p:spPr>
          <a:xfrm>
            <a:off x="539115" y="1196975"/>
            <a:ext cx="8499475" cy="506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1800">
                <a:sym typeface="+mn-ea"/>
              </a:rPr>
              <a:t>“2021年沃尔玛中国第四财季净销售额增长13.5%，可比销售额增长13.3%。”</a:t>
            </a:r>
            <a:endParaRPr lang="zh-CN" altLang="en-US" sz="1800">
              <a:sym typeface="+mn-ea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灯片编号占位符 5"/>
          <p:cNvSpPr>
            <a:spLocks noGrp="1"/>
          </p:cNvSpPr>
          <p:nvPr/>
        </p:nvSpPr>
        <p:spPr>
          <a:xfrm>
            <a:off x="107950" y="787400"/>
            <a:ext cx="477838" cy="365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 eaLnBrk="1" hangingPunct="1"/>
            <a:fld id="{9A0DB2DC-4C9A-4742-B13C-FB6460FD3503}" type="slidenum">
              <a:rPr lang="zh-CN" altLang="en-US" sz="1000" b="1" dirty="0">
                <a:solidFill>
                  <a:schemeClr val="bg1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</a:fld>
            <a:endParaRPr lang="zh-CN" altLang="en-US" sz="1000" b="1" dirty="0">
              <a:solidFill>
                <a:schemeClr val="bg1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755650" y="260350"/>
            <a:ext cx="7372985" cy="85217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algn="l" eaLnBrk="1" hangingPunct="1">
              <a:buClrTx/>
              <a:buSzTx/>
              <a:buFontTx/>
            </a:pPr>
            <a:r>
              <a:rPr lang="zh-CN" sz="2800" dirty="0">
                <a:ea typeface="微软雅黑" panose="020B0503020204020204" pitchFamily="34" charset="-122"/>
              </a:rPr>
              <a:t>“沃尔玛：以用户为中心，打造优质购物体验”</a:t>
            </a:r>
            <a:endParaRPr lang="zh-CN" sz="2800" dirty="0">
              <a:ea typeface="微软雅黑" panose="020B0503020204020204" pitchFamily="34" charset="-122"/>
            </a:endParaRPr>
          </a:p>
        </p:txBody>
      </p:sp>
      <p:sp>
        <p:nvSpPr>
          <p:cNvPr id="70" name="图形 10"/>
          <p:cNvSpPr/>
          <p:nvPr>
            <p:custDataLst>
              <p:tags r:id="rId1"/>
            </p:custDataLst>
          </p:nvPr>
        </p:nvSpPr>
        <p:spPr>
          <a:xfrm rot="10800000">
            <a:off x="2378393" y="1792605"/>
            <a:ext cx="4374515" cy="2039620"/>
          </a:xfrm>
          <a:custGeom>
            <a:avLst/>
            <a:gdLst>
              <a:gd name="connsiteX0" fmla="*/ 1476178 w 1476375"/>
              <a:gd name="connsiteY0" fmla="*/ 687640 h 688307"/>
              <a:gd name="connsiteX1" fmla="*/ 686270 w 1476375"/>
              <a:gd name="connsiteY1" fmla="*/ 1174 h 688307"/>
              <a:gd name="connsiteX2" fmla="*/ -197 w 1476375"/>
              <a:gd name="connsiteY2" fmla="*/ 687640 h 688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76375" h="688307">
                <a:moveTo>
                  <a:pt x="1476178" y="687640"/>
                </a:moveTo>
                <a:cubicBezTo>
                  <a:pt x="1447613" y="279951"/>
                  <a:pt x="1093959" y="-27392"/>
                  <a:pt x="686270" y="1174"/>
                </a:cubicBezTo>
                <a:cubicBezTo>
                  <a:pt x="318348" y="26958"/>
                  <a:pt x="25578" y="319719"/>
                  <a:pt x="-197" y="687640"/>
                </a:cubicBezTo>
              </a:path>
            </a:pathLst>
          </a:custGeom>
          <a:ln w="9525"/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3694113" y="5666105"/>
            <a:ext cx="1692275" cy="80518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algn="ctr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成本控制与价格竞争优势</a:t>
            </a:r>
            <a:endParaRPr lang="zh-CN" altLang="en-US" sz="20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cxnSp>
        <p:nvCxnSpPr>
          <p:cNvPr id="33" name="直接连接符 32"/>
          <p:cNvCxnSpPr/>
          <p:nvPr>
            <p:custDataLst>
              <p:tags r:id="rId3"/>
            </p:custDataLst>
          </p:nvPr>
        </p:nvCxnSpPr>
        <p:spPr>
          <a:xfrm rot="20760000" flipH="1" flipV="1">
            <a:off x="6677978" y="2639060"/>
            <a:ext cx="1113790" cy="1113155"/>
          </a:xfrm>
          <a:prstGeom prst="line">
            <a:avLst/>
          </a:prstGeom>
          <a:ln w="9525">
            <a:gradFill>
              <a:gsLst>
                <a:gs pos="100000">
                  <a:schemeClr val="accent1">
                    <a:lumMod val="60000"/>
                    <a:lumOff val="40000"/>
                  </a:schemeClr>
                </a:gs>
                <a:gs pos="0">
                  <a:schemeClr val="accent1">
                    <a:lumMod val="80000"/>
                    <a:lumOff val="2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4" name="椭圆 33"/>
          <p:cNvSpPr/>
          <p:nvPr>
            <p:custDataLst>
              <p:tags r:id="rId4"/>
            </p:custDataLst>
          </p:nvPr>
        </p:nvSpPr>
        <p:spPr>
          <a:xfrm rot="20760000">
            <a:off x="7172008" y="2995295"/>
            <a:ext cx="831850" cy="831850"/>
          </a:xfrm>
          <a:prstGeom prst="ellipse">
            <a:avLst/>
          </a:prstGeom>
          <a:gradFill>
            <a:gsLst>
              <a:gs pos="100000">
                <a:schemeClr val="accent1"/>
              </a:gs>
              <a:gs pos="0">
                <a:schemeClr val="accent1">
                  <a:lumMod val="80000"/>
                  <a:lumOff val="20000"/>
                  <a:alpha val="100000"/>
                </a:schemeClr>
              </a:gs>
            </a:gsLst>
            <a:lin ang="5400000" scaled="0"/>
          </a:gradFill>
          <a:ln w="19050">
            <a:solidFill>
              <a:srgbClr val="FFFFFF"/>
            </a:solidFill>
          </a:ln>
          <a:effectLst>
            <a:outerShdw blurRad="152400" dist="76200" dir="5400000" algn="t" rotWithShape="0">
              <a:schemeClr val="accent1">
                <a:alpha val="20000"/>
              </a:scheme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35" name="椭圆 34"/>
          <p:cNvSpPr/>
          <p:nvPr>
            <p:custDataLst>
              <p:tags r:id="rId5"/>
            </p:custDataLst>
          </p:nvPr>
        </p:nvSpPr>
        <p:spPr>
          <a:xfrm rot="20760000">
            <a:off x="6392863" y="2646680"/>
            <a:ext cx="170180" cy="170180"/>
          </a:xfrm>
          <a:prstGeom prst="ellipse">
            <a:avLst/>
          </a:prstGeom>
          <a:gradFill>
            <a:gsLst>
              <a:gs pos="100000">
                <a:schemeClr val="accent1">
                  <a:lumMod val="80000"/>
                  <a:lumOff val="20000"/>
                </a:schemeClr>
              </a:gs>
              <a:gs pos="0">
                <a:schemeClr val="accent1">
                  <a:lumMod val="80000"/>
                  <a:lumOff val="20000"/>
                </a:schemeClr>
              </a:gs>
            </a:gsLst>
            <a:lin ang="5400000" scaled="0"/>
          </a:gradFill>
          <a:ln w="50800">
            <a:solidFill>
              <a:srgbClr val="FFFFFF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ym typeface="+mn-ea"/>
            </a:endParaRPr>
          </a:p>
        </p:txBody>
      </p:sp>
      <p:cxnSp>
        <p:nvCxnSpPr>
          <p:cNvPr id="65" name="直接连接符 64"/>
          <p:cNvCxnSpPr/>
          <p:nvPr>
            <p:custDataLst>
              <p:tags r:id="rId6"/>
            </p:custDataLst>
          </p:nvPr>
        </p:nvCxnSpPr>
        <p:spPr>
          <a:xfrm rot="840000" flipV="1">
            <a:off x="1352868" y="2639695"/>
            <a:ext cx="1113790" cy="1113155"/>
          </a:xfrm>
          <a:prstGeom prst="line">
            <a:avLst/>
          </a:prstGeom>
          <a:ln w="9525">
            <a:gradFill>
              <a:gsLst>
                <a:gs pos="100000">
                  <a:schemeClr val="accent1">
                    <a:lumMod val="60000"/>
                    <a:lumOff val="40000"/>
                  </a:schemeClr>
                </a:gs>
                <a:gs pos="0">
                  <a:schemeClr val="accent1">
                    <a:lumMod val="80000"/>
                    <a:lumOff val="2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66" name="椭圆 65"/>
          <p:cNvSpPr/>
          <p:nvPr>
            <p:custDataLst>
              <p:tags r:id="rId7"/>
            </p:custDataLst>
          </p:nvPr>
        </p:nvSpPr>
        <p:spPr>
          <a:xfrm rot="840000" flipH="1">
            <a:off x="1140778" y="2995930"/>
            <a:ext cx="831850" cy="831850"/>
          </a:xfrm>
          <a:prstGeom prst="ellipse">
            <a:avLst/>
          </a:prstGeom>
          <a:gradFill>
            <a:gsLst>
              <a:gs pos="100000">
                <a:schemeClr val="accent1"/>
              </a:gs>
              <a:gs pos="0">
                <a:schemeClr val="accent1">
                  <a:lumMod val="80000"/>
                  <a:lumOff val="20000"/>
                  <a:alpha val="100000"/>
                </a:schemeClr>
              </a:gs>
            </a:gsLst>
            <a:lin ang="5400000" scaled="0"/>
          </a:gradFill>
          <a:ln w="19050">
            <a:solidFill>
              <a:srgbClr val="FFFFFF"/>
            </a:solidFill>
          </a:ln>
          <a:effectLst>
            <a:outerShdw blurRad="152400" dist="76200" dir="5400000" algn="t" rotWithShape="0">
              <a:schemeClr val="accent1">
                <a:alpha val="20000"/>
              </a:scheme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68" name="椭圆 67"/>
          <p:cNvSpPr/>
          <p:nvPr>
            <p:custDataLst>
              <p:tags r:id="rId8"/>
            </p:custDataLst>
          </p:nvPr>
        </p:nvSpPr>
        <p:spPr>
          <a:xfrm rot="840000" flipH="1">
            <a:off x="2581593" y="2647315"/>
            <a:ext cx="170180" cy="170180"/>
          </a:xfrm>
          <a:prstGeom prst="ellipse">
            <a:avLst/>
          </a:prstGeom>
          <a:gradFill>
            <a:gsLst>
              <a:gs pos="100000">
                <a:schemeClr val="accent1">
                  <a:lumMod val="80000"/>
                  <a:lumOff val="20000"/>
                </a:schemeClr>
              </a:gs>
              <a:gs pos="0">
                <a:schemeClr val="accent1">
                  <a:lumMod val="80000"/>
                  <a:lumOff val="20000"/>
                </a:schemeClr>
              </a:gs>
            </a:gsLst>
            <a:lin ang="5400000" scaled="0"/>
          </a:gradFill>
          <a:ln w="50800">
            <a:solidFill>
              <a:srgbClr val="FFFFFF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ym typeface="+mn-ea"/>
            </a:endParaRPr>
          </a:p>
        </p:txBody>
      </p:sp>
      <p:cxnSp>
        <p:nvCxnSpPr>
          <p:cNvPr id="80" name="直接连接符 79"/>
          <p:cNvCxnSpPr/>
          <p:nvPr>
            <p:custDataLst>
              <p:tags r:id="rId9"/>
            </p:custDataLst>
          </p:nvPr>
        </p:nvCxnSpPr>
        <p:spPr>
          <a:xfrm rot="20820000" flipH="1" flipV="1">
            <a:off x="5877878" y="3430270"/>
            <a:ext cx="394970" cy="1572895"/>
          </a:xfrm>
          <a:prstGeom prst="line">
            <a:avLst/>
          </a:prstGeom>
          <a:ln w="9525">
            <a:gradFill>
              <a:gsLst>
                <a:gs pos="100000">
                  <a:schemeClr val="accent1">
                    <a:lumMod val="60000"/>
                    <a:lumOff val="40000"/>
                  </a:schemeClr>
                </a:gs>
                <a:gs pos="0">
                  <a:schemeClr val="accent1">
                    <a:lumMod val="80000"/>
                    <a:lumOff val="2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81" name="椭圆 80"/>
          <p:cNvSpPr/>
          <p:nvPr>
            <p:custDataLst>
              <p:tags r:id="rId10"/>
            </p:custDataLst>
          </p:nvPr>
        </p:nvSpPr>
        <p:spPr>
          <a:xfrm rot="20820000">
            <a:off x="5907088" y="4239260"/>
            <a:ext cx="831850" cy="831850"/>
          </a:xfrm>
          <a:prstGeom prst="ellipse">
            <a:avLst/>
          </a:prstGeom>
          <a:gradFill>
            <a:gsLst>
              <a:gs pos="100000">
                <a:schemeClr val="accent1"/>
              </a:gs>
              <a:gs pos="0">
                <a:schemeClr val="accent1">
                  <a:lumMod val="80000"/>
                  <a:lumOff val="20000"/>
                  <a:alpha val="100000"/>
                </a:schemeClr>
              </a:gs>
            </a:gsLst>
            <a:lin ang="5400000" scaled="0"/>
          </a:gradFill>
          <a:ln w="19050">
            <a:solidFill>
              <a:srgbClr val="FFFFFF"/>
            </a:solidFill>
          </a:ln>
          <a:effectLst>
            <a:outerShdw blurRad="152400" dist="76200" dir="5400000" algn="t" rotWithShape="0">
              <a:schemeClr val="accent1">
                <a:alpha val="20000"/>
              </a:scheme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82" name="椭圆 81"/>
          <p:cNvSpPr/>
          <p:nvPr>
            <p:custDataLst>
              <p:tags r:id="rId11"/>
            </p:custDataLst>
          </p:nvPr>
        </p:nvSpPr>
        <p:spPr>
          <a:xfrm rot="20820000">
            <a:off x="5629593" y="3442970"/>
            <a:ext cx="170180" cy="170180"/>
          </a:xfrm>
          <a:prstGeom prst="ellipse">
            <a:avLst/>
          </a:prstGeom>
          <a:gradFill>
            <a:gsLst>
              <a:gs pos="100000">
                <a:schemeClr val="accent1">
                  <a:lumMod val="80000"/>
                  <a:lumOff val="20000"/>
                </a:schemeClr>
              </a:gs>
              <a:gs pos="0">
                <a:schemeClr val="accent1">
                  <a:lumMod val="80000"/>
                  <a:lumOff val="20000"/>
                </a:schemeClr>
              </a:gs>
            </a:gsLst>
            <a:lin ang="5400000" scaled="0"/>
          </a:gradFill>
          <a:ln w="50800">
            <a:solidFill>
              <a:srgbClr val="FFFFFF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ym typeface="+mn-ea"/>
            </a:endParaRPr>
          </a:p>
        </p:txBody>
      </p:sp>
      <p:cxnSp>
        <p:nvCxnSpPr>
          <p:cNvPr id="85" name="直接连接符 84"/>
          <p:cNvCxnSpPr/>
          <p:nvPr>
            <p:custDataLst>
              <p:tags r:id="rId12"/>
            </p:custDataLst>
          </p:nvPr>
        </p:nvCxnSpPr>
        <p:spPr>
          <a:xfrm rot="780000" flipV="1">
            <a:off x="2856548" y="3416935"/>
            <a:ext cx="394970" cy="1572895"/>
          </a:xfrm>
          <a:prstGeom prst="line">
            <a:avLst/>
          </a:prstGeom>
          <a:ln w="9525">
            <a:gradFill>
              <a:gsLst>
                <a:gs pos="100000">
                  <a:schemeClr val="accent1">
                    <a:lumMod val="60000"/>
                    <a:lumOff val="40000"/>
                  </a:schemeClr>
                </a:gs>
                <a:gs pos="0">
                  <a:schemeClr val="accent1">
                    <a:lumMod val="80000"/>
                    <a:lumOff val="2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86" name="椭圆 85"/>
          <p:cNvSpPr/>
          <p:nvPr>
            <p:custDataLst>
              <p:tags r:id="rId13"/>
            </p:custDataLst>
          </p:nvPr>
        </p:nvSpPr>
        <p:spPr>
          <a:xfrm rot="780000" flipH="1">
            <a:off x="2390458" y="4225925"/>
            <a:ext cx="831850" cy="831850"/>
          </a:xfrm>
          <a:prstGeom prst="ellipse">
            <a:avLst/>
          </a:prstGeom>
          <a:gradFill>
            <a:gsLst>
              <a:gs pos="100000">
                <a:schemeClr val="accent1"/>
              </a:gs>
              <a:gs pos="0">
                <a:schemeClr val="accent1">
                  <a:lumMod val="80000"/>
                  <a:lumOff val="20000"/>
                  <a:alpha val="100000"/>
                </a:schemeClr>
              </a:gs>
            </a:gsLst>
            <a:lin ang="5400000" scaled="0"/>
          </a:gradFill>
          <a:ln w="19050">
            <a:solidFill>
              <a:srgbClr val="FFFFFF"/>
            </a:solidFill>
          </a:ln>
          <a:effectLst>
            <a:outerShdw blurRad="152400" dist="76200" dir="5400000" algn="t" rotWithShape="0">
              <a:schemeClr val="accent1">
                <a:alpha val="20000"/>
              </a:scheme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87" name="椭圆 86"/>
          <p:cNvSpPr/>
          <p:nvPr>
            <p:custDataLst>
              <p:tags r:id="rId14"/>
            </p:custDataLst>
          </p:nvPr>
        </p:nvSpPr>
        <p:spPr>
          <a:xfrm rot="780000" flipH="1">
            <a:off x="3329623" y="3429635"/>
            <a:ext cx="170180" cy="170180"/>
          </a:xfrm>
          <a:prstGeom prst="ellipse">
            <a:avLst/>
          </a:prstGeom>
          <a:gradFill>
            <a:gsLst>
              <a:gs pos="100000">
                <a:schemeClr val="accent1">
                  <a:lumMod val="80000"/>
                  <a:lumOff val="20000"/>
                </a:schemeClr>
              </a:gs>
              <a:gs pos="0">
                <a:schemeClr val="accent1">
                  <a:lumMod val="80000"/>
                  <a:lumOff val="20000"/>
                </a:schemeClr>
              </a:gs>
            </a:gsLst>
            <a:lin ang="5400000" scaled="0"/>
          </a:gradFill>
          <a:ln w="50800">
            <a:solidFill>
              <a:srgbClr val="FFFFFF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ym typeface="+mn-ea"/>
            </a:endParaRPr>
          </a:p>
        </p:txBody>
      </p:sp>
      <p:sp>
        <p:nvSpPr>
          <p:cNvPr id="4" name="矩形 3"/>
          <p:cNvSpPr/>
          <p:nvPr>
            <p:custDataLst>
              <p:tags r:id="rId15"/>
            </p:custDataLst>
          </p:nvPr>
        </p:nvSpPr>
        <p:spPr>
          <a:xfrm>
            <a:off x="5507673" y="5186680"/>
            <a:ext cx="1832610" cy="80518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algn="ctr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服务至上，产品平价优质</a:t>
            </a:r>
            <a:endParaRPr lang="zh-CN" altLang="en-US" sz="200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5" name="矩形 4"/>
          <p:cNvSpPr/>
          <p:nvPr>
            <p:custDataLst>
              <p:tags r:id="rId16"/>
            </p:custDataLst>
          </p:nvPr>
        </p:nvSpPr>
        <p:spPr>
          <a:xfrm>
            <a:off x="1859598" y="5186680"/>
            <a:ext cx="1832610" cy="80518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algn="ctr">
              <a:lnSpc>
                <a:spcPct val="130000"/>
              </a:lnSpc>
              <a:buClrTx/>
              <a:buSzTx/>
              <a:buFontTx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先进的物流配送系统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cxnSp>
        <p:nvCxnSpPr>
          <p:cNvPr id="106" name="直接连接符 105"/>
          <p:cNvCxnSpPr/>
          <p:nvPr>
            <p:custDataLst>
              <p:tags r:id="rId17"/>
            </p:custDataLst>
          </p:nvPr>
        </p:nvCxnSpPr>
        <p:spPr>
          <a:xfrm rot="20700000" flipV="1">
            <a:off x="4330383" y="3848100"/>
            <a:ext cx="433070" cy="1591310"/>
          </a:xfrm>
          <a:prstGeom prst="line">
            <a:avLst/>
          </a:prstGeom>
          <a:ln w="9525">
            <a:gradFill>
              <a:gsLst>
                <a:gs pos="100000">
                  <a:schemeClr val="accent1">
                    <a:lumMod val="60000"/>
                    <a:lumOff val="40000"/>
                  </a:schemeClr>
                </a:gs>
                <a:gs pos="0">
                  <a:schemeClr val="accent1">
                    <a:lumMod val="80000"/>
                    <a:lumOff val="2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07" name="椭圆 106"/>
          <p:cNvSpPr/>
          <p:nvPr>
            <p:custDataLst>
              <p:tags r:id="rId18"/>
            </p:custDataLst>
          </p:nvPr>
        </p:nvSpPr>
        <p:spPr>
          <a:xfrm rot="20700000">
            <a:off x="4104958" y="4696460"/>
            <a:ext cx="831850" cy="831850"/>
          </a:xfrm>
          <a:prstGeom prst="ellipse">
            <a:avLst/>
          </a:prstGeom>
          <a:gradFill>
            <a:gsLst>
              <a:gs pos="100000">
                <a:schemeClr val="accent1"/>
              </a:gs>
              <a:gs pos="0">
                <a:schemeClr val="accent1">
                  <a:lumMod val="80000"/>
                  <a:lumOff val="20000"/>
                  <a:alpha val="100000"/>
                </a:schemeClr>
              </a:gs>
            </a:gsLst>
            <a:lin ang="5400000" scaled="0"/>
          </a:gradFill>
          <a:ln w="19050">
            <a:solidFill>
              <a:srgbClr val="FFFFFF"/>
            </a:solidFill>
          </a:ln>
          <a:effectLst>
            <a:outerShdw blurRad="152400" dist="76200" dir="5400000" algn="t" rotWithShape="0">
              <a:schemeClr val="accent1">
                <a:alpha val="20000"/>
              </a:scheme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08" name="椭圆 107"/>
          <p:cNvSpPr/>
          <p:nvPr>
            <p:custDataLst>
              <p:tags r:id="rId19"/>
            </p:custDataLst>
          </p:nvPr>
        </p:nvSpPr>
        <p:spPr>
          <a:xfrm rot="20700000">
            <a:off x="4462463" y="3766185"/>
            <a:ext cx="170180" cy="170180"/>
          </a:xfrm>
          <a:prstGeom prst="ellipse">
            <a:avLst/>
          </a:prstGeom>
          <a:gradFill>
            <a:gsLst>
              <a:gs pos="100000">
                <a:schemeClr val="accent1">
                  <a:lumMod val="80000"/>
                  <a:lumOff val="20000"/>
                </a:schemeClr>
              </a:gs>
              <a:gs pos="0">
                <a:schemeClr val="accent1">
                  <a:lumMod val="80000"/>
                  <a:lumOff val="20000"/>
                </a:schemeClr>
              </a:gs>
            </a:gsLst>
            <a:lin ang="5400000" scaled="0"/>
          </a:gradFill>
          <a:ln w="50800">
            <a:solidFill>
              <a:srgbClr val="FFFFFF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2" name="矩形 1"/>
          <p:cNvSpPr/>
          <p:nvPr>
            <p:custDataLst>
              <p:tags r:id="rId20"/>
            </p:custDataLst>
          </p:nvPr>
        </p:nvSpPr>
        <p:spPr>
          <a:xfrm>
            <a:off x="640398" y="3977005"/>
            <a:ext cx="1832610" cy="80518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algn="ctr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数据驱动的库存管理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8" name="矩形 7"/>
          <p:cNvSpPr/>
          <p:nvPr>
            <p:custDataLst>
              <p:tags r:id="rId21"/>
            </p:custDataLst>
          </p:nvPr>
        </p:nvSpPr>
        <p:spPr>
          <a:xfrm>
            <a:off x="6803708" y="3975100"/>
            <a:ext cx="1832610" cy="80518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algn="ctr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+mn-ea"/>
              </a:rPr>
              <a:t>山姆会员店与智能互动平台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23" name="任意多边形: 形状 7"/>
          <p:cNvSpPr/>
          <p:nvPr>
            <p:custDataLst>
              <p:tags r:id="rId22"/>
            </p:custDataLst>
          </p:nvPr>
        </p:nvSpPr>
        <p:spPr>
          <a:xfrm>
            <a:off x="7440613" y="3253740"/>
            <a:ext cx="295043" cy="315021"/>
          </a:xfrm>
          <a:custGeom>
            <a:avLst/>
            <a:gdLst>
              <a:gd name="connsiteX0" fmla="*/ 244230 w 295043"/>
              <a:gd name="connsiteY0" fmla="*/ 187301 h 315021"/>
              <a:gd name="connsiteX1" fmla="*/ 245552 w 295043"/>
              <a:gd name="connsiteY1" fmla="*/ 187301 h 315021"/>
              <a:gd name="connsiteX2" fmla="*/ 247932 w 295043"/>
              <a:gd name="connsiteY2" fmla="*/ 187301 h 315021"/>
              <a:gd name="connsiteX3" fmla="*/ 249166 w 295043"/>
              <a:gd name="connsiteY3" fmla="*/ 187830 h 315021"/>
              <a:gd name="connsiteX4" fmla="*/ 250841 w 295043"/>
              <a:gd name="connsiteY4" fmla="*/ 188535 h 315021"/>
              <a:gd name="connsiteX5" fmla="*/ 251987 w 295043"/>
              <a:gd name="connsiteY5" fmla="*/ 189681 h 315021"/>
              <a:gd name="connsiteX6" fmla="*/ 253221 w 295043"/>
              <a:gd name="connsiteY6" fmla="*/ 191091 h 315021"/>
              <a:gd name="connsiteX7" fmla="*/ 294208 w 295043"/>
              <a:gd name="connsiteY7" fmla="*/ 262135 h 315021"/>
              <a:gd name="connsiteX8" fmla="*/ 293855 w 295043"/>
              <a:gd name="connsiteY8" fmla="*/ 262135 h 315021"/>
              <a:gd name="connsiteX9" fmla="*/ 293985 w 295043"/>
              <a:gd name="connsiteY9" fmla="*/ 270744 h 315021"/>
              <a:gd name="connsiteX10" fmla="*/ 286715 w 295043"/>
              <a:gd name="connsiteY10" fmla="*/ 275356 h 315021"/>
              <a:gd name="connsiteX11" fmla="*/ 246874 w 295043"/>
              <a:gd name="connsiteY11" fmla="*/ 277736 h 315021"/>
              <a:gd name="connsiteX12" fmla="*/ 224838 w 295043"/>
              <a:gd name="connsiteY12" fmla="*/ 311054 h 315021"/>
              <a:gd name="connsiteX13" fmla="*/ 217522 w 295043"/>
              <a:gd name="connsiteY13" fmla="*/ 315021 h 315021"/>
              <a:gd name="connsiteX14" fmla="*/ 210118 w 295043"/>
              <a:gd name="connsiteY14" fmla="*/ 310614 h 315021"/>
              <a:gd name="connsiteX15" fmla="*/ 176359 w 295043"/>
              <a:gd name="connsiteY15" fmla="*/ 252175 h 315021"/>
              <a:gd name="connsiteX16" fmla="*/ 67061 w 295043"/>
              <a:gd name="connsiteY16" fmla="*/ 226789 h 315021"/>
              <a:gd name="connsiteX17" fmla="*/ 66115 w 295043"/>
              <a:gd name="connsiteY17" fmla="*/ 214675 h 315021"/>
              <a:gd name="connsiteX18" fmla="*/ 78167 w 295043"/>
              <a:gd name="connsiteY18" fmla="*/ 213127 h 315021"/>
              <a:gd name="connsiteX19" fmla="*/ 178387 w 295043"/>
              <a:gd name="connsiteY19" fmla="*/ 233753 h 315021"/>
              <a:gd name="connsiteX20" fmla="*/ 178915 w 295043"/>
              <a:gd name="connsiteY20" fmla="*/ 233753 h 315021"/>
              <a:gd name="connsiteX21" fmla="*/ 181207 w 295043"/>
              <a:gd name="connsiteY21" fmla="*/ 233753 h 315021"/>
              <a:gd name="connsiteX22" fmla="*/ 182353 w 295043"/>
              <a:gd name="connsiteY22" fmla="*/ 233753 h 315021"/>
              <a:gd name="connsiteX23" fmla="*/ 184292 w 295043"/>
              <a:gd name="connsiteY23" fmla="*/ 234370 h 315021"/>
              <a:gd name="connsiteX24" fmla="*/ 185526 w 295043"/>
              <a:gd name="connsiteY24" fmla="*/ 234987 h 315021"/>
              <a:gd name="connsiteX25" fmla="*/ 186937 w 295043"/>
              <a:gd name="connsiteY25" fmla="*/ 236133 h 315021"/>
              <a:gd name="connsiteX26" fmla="*/ 187994 w 295043"/>
              <a:gd name="connsiteY26" fmla="*/ 237367 h 315021"/>
              <a:gd name="connsiteX27" fmla="*/ 188435 w 295043"/>
              <a:gd name="connsiteY27" fmla="*/ 237895 h 315021"/>
              <a:gd name="connsiteX28" fmla="*/ 218228 w 295043"/>
              <a:gd name="connsiteY28" fmla="*/ 289812 h 315021"/>
              <a:gd name="connsiteX29" fmla="*/ 234799 w 295043"/>
              <a:gd name="connsiteY29" fmla="*/ 264691 h 315021"/>
              <a:gd name="connsiteX30" fmla="*/ 241674 w 295043"/>
              <a:gd name="connsiteY30" fmla="*/ 260725 h 315021"/>
              <a:gd name="connsiteX31" fmla="*/ 271731 w 295043"/>
              <a:gd name="connsiteY31" fmla="*/ 258874 h 315021"/>
              <a:gd name="connsiteX32" fmla="*/ 244406 w 295043"/>
              <a:gd name="connsiteY32" fmla="*/ 211452 h 315021"/>
              <a:gd name="connsiteX33" fmla="*/ 219990 w 295043"/>
              <a:gd name="connsiteY33" fmla="*/ 233224 h 315021"/>
              <a:gd name="connsiteX34" fmla="*/ 207827 w 295043"/>
              <a:gd name="connsiteY34" fmla="*/ 230871 h 315021"/>
              <a:gd name="connsiteX35" fmla="*/ 210030 w 295043"/>
              <a:gd name="connsiteY35" fmla="*/ 218680 h 315021"/>
              <a:gd name="connsiteX36" fmla="*/ 238413 w 295043"/>
              <a:gd name="connsiteY36" fmla="*/ 190474 h 315021"/>
              <a:gd name="connsiteX37" fmla="*/ 239999 w 295043"/>
              <a:gd name="connsiteY37" fmla="*/ 188976 h 315021"/>
              <a:gd name="connsiteX38" fmla="*/ 241057 w 295043"/>
              <a:gd name="connsiteY38" fmla="*/ 188006 h 315021"/>
              <a:gd name="connsiteX39" fmla="*/ 242115 w 295043"/>
              <a:gd name="connsiteY39" fmla="*/ 188006 h 315021"/>
              <a:gd name="connsiteX40" fmla="*/ 244230 w 295043"/>
              <a:gd name="connsiteY40" fmla="*/ 187301 h 315021"/>
              <a:gd name="connsiteX41" fmla="*/ 147735 w 295043"/>
              <a:gd name="connsiteY41" fmla="*/ 39006 h 315021"/>
              <a:gd name="connsiteX42" fmla="*/ 155623 w 295043"/>
              <a:gd name="connsiteY42" fmla="*/ 43889 h 315021"/>
              <a:gd name="connsiteX43" fmla="*/ 177219 w 295043"/>
              <a:gd name="connsiteY43" fmla="*/ 87961 h 315021"/>
              <a:gd name="connsiteX44" fmla="*/ 225610 w 295043"/>
              <a:gd name="connsiteY44" fmla="*/ 94660 h 315021"/>
              <a:gd name="connsiteX45" fmla="*/ 232735 w 295043"/>
              <a:gd name="connsiteY45" fmla="*/ 100683 h 315021"/>
              <a:gd name="connsiteX46" fmla="*/ 230458 w 295043"/>
              <a:gd name="connsiteY46" fmla="*/ 109732 h 315021"/>
              <a:gd name="connsiteX47" fmla="*/ 192115 w 295043"/>
              <a:gd name="connsiteY47" fmla="*/ 147105 h 315021"/>
              <a:gd name="connsiteX48" fmla="*/ 179687 w 295043"/>
              <a:gd name="connsiteY48" fmla="*/ 147105 h 315021"/>
              <a:gd name="connsiteX49" fmla="*/ 179334 w 295043"/>
              <a:gd name="connsiteY49" fmla="*/ 134765 h 315021"/>
              <a:gd name="connsiteX50" fmla="*/ 204896 w 295043"/>
              <a:gd name="connsiteY50" fmla="*/ 109908 h 315021"/>
              <a:gd name="connsiteX51" fmla="*/ 169638 w 295043"/>
              <a:gd name="connsiteY51" fmla="*/ 104796 h 315021"/>
              <a:gd name="connsiteX52" fmla="*/ 163027 w 295043"/>
              <a:gd name="connsiteY52" fmla="*/ 99948 h 315021"/>
              <a:gd name="connsiteX53" fmla="*/ 147250 w 295043"/>
              <a:gd name="connsiteY53" fmla="*/ 67952 h 315021"/>
              <a:gd name="connsiteX54" fmla="*/ 131472 w 295043"/>
              <a:gd name="connsiteY54" fmla="*/ 99948 h 315021"/>
              <a:gd name="connsiteX55" fmla="*/ 124861 w 295043"/>
              <a:gd name="connsiteY55" fmla="*/ 104796 h 315021"/>
              <a:gd name="connsiteX56" fmla="*/ 89604 w 295043"/>
              <a:gd name="connsiteY56" fmla="*/ 109908 h 315021"/>
              <a:gd name="connsiteX57" fmla="*/ 115165 w 295043"/>
              <a:gd name="connsiteY57" fmla="*/ 134765 h 315021"/>
              <a:gd name="connsiteX58" fmla="*/ 117722 w 295043"/>
              <a:gd name="connsiteY58" fmla="*/ 142521 h 315021"/>
              <a:gd name="connsiteX59" fmla="*/ 111728 w 295043"/>
              <a:gd name="connsiteY59" fmla="*/ 177779 h 315021"/>
              <a:gd name="connsiteX60" fmla="*/ 143283 w 295043"/>
              <a:gd name="connsiteY60" fmla="*/ 161208 h 315021"/>
              <a:gd name="connsiteX61" fmla="*/ 151481 w 295043"/>
              <a:gd name="connsiteY61" fmla="*/ 161208 h 315021"/>
              <a:gd name="connsiteX62" fmla="*/ 183036 w 295043"/>
              <a:gd name="connsiteY62" fmla="*/ 177779 h 315021"/>
              <a:gd name="connsiteX63" fmla="*/ 181802 w 295043"/>
              <a:gd name="connsiteY63" fmla="*/ 170286 h 315021"/>
              <a:gd name="connsiteX64" fmla="*/ 189118 w 295043"/>
              <a:gd name="connsiteY64" fmla="*/ 159974 h 315021"/>
              <a:gd name="connsiteX65" fmla="*/ 199431 w 295043"/>
              <a:gd name="connsiteY65" fmla="*/ 167290 h 315021"/>
              <a:gd name="connsiteX66" fmla="*/ 204014 w 295043"/>
              <a:gd name="connsiteY66" fmla="*/ 192322 h 315021"/>
              <a:gd name="connsiteX67" fmla="*/ 200489 w 295043"/>
              <a:gd name="connsiteY67" fmla="*/ 200907 h 315021"/>
              <a:gd name="connsiteX68" fmla="*/ 191234 w 295043"/>
              <a:gd name="connsiteY68" fmla="*/ 201577 h 315021"/>
              <a:gd name="connsiteX69" fmla="*/ 147955 w 295043"/>
              <a:gd name="connsiteY69" fmla="*/ 178836 h 315021"/>
              <a:gd name="connsiteX70" fmla="*/ 104676 w 295043"/>
              <a:gd name="connsiteY70" fmla="*/ 201577 h 315021"/>
              <a:gd name="connsiteX71" fmla="*/ 95421 w 295043"/>
              <a:gd name="connsiteY71" fmla="*/ 200907 h 315021"/>
              <a:gd name="connsiteX72" fmla="*/ 91895 w 295043"/>
              <a:gd name="connsiteY72" fmla="*/ 192322 h 315021"/>
              <a:gd name="connsiteX73" fmla="*/ 100181 w 295043"/>
              <a:gd name="connsiteY73" fmla="*/ 144196 h 315021"/>
              <a:gd name="connsiteX74" fmla="*/ 64923 w 295043"/>
              <a:gd name="connsiteY74" fmla="*/ 110085 h 315021"/>
              <a:gd name="connsiteX75" fmla="*/ 62646 w 295043"/>
              <a:gd name="connsiteY75" fmla="*/ 101036 h 315021"/>
              <a:gd name="connsiteX76" fmla="*/ 69771 w 295043"/>
              <a:gd name="connsiteY76" fmla="*/ 95012 h 315021"/>
              <a:gd name="connsiteX77" fmla="*/ 118162 w 295043"/>
              <a:gd name="connsiteY77" fmla="*/ 87961 h 315021"/>
              <a:gd name="connsiteX78" fmla="*/ 139846 w 295043"/>
              <a:gd name="connsiteY78" fmla="*/ 43889 h 315021"/>
              <a:gd name="connsiteX79" fmla="*/ 147735 w 295043"/>
              <a:gd name="connsiteY79" fmla="*/ 39006 h 315021"/>
              <a:gd name="connsiteX80" fmla="*/ 132807 w 295043"/>
              <a:gd name="connsiteY80" fmla="*/ 806 h 315021"/>
              <a:gd name="connsiteX81" fmla="*/ 215119 w 295043"/>
              <a:gd name="connsiteY81" fmla="*/ 19570 h 315021"/>
              <a:gd name="connsiteX82" fmla="*/ 267911 w 295043"/>
              <a:gd name="connsiteY82" fmla="*/ 169959 h 315021"/>
              <a:gd name="connsiteX83" fmla="*/ 256673 w 295043"/>
              <a:gd name="connsiteY83" fmla="*/ 175380 h 315021"/>
              <a:gd name="connsiteX84" fmla="*/ 251252 w 295043"/>
              <a:gd name="connsiteY84" fmla="*/ 164142 h 315021"/>
              <a:gd name="connsiteX85" fmla="*/ 204425 w 295043"/>
              <a:gd name="connsiteY85" fmla="*/ 33599 h 315021"/>
              <a:gd name="connsiteX86" fmla="*/ 67001 w 295043"/>
              <a:gd name="connsiteY86" fmla="*/ 52280 h 315021"/>
              <a:gd name="connsiteX87" fmla="*/ 56719 w 295043"/>
              <a:gd name="connsiteY87" fmla="*/ 190585 h 315021"/>
              <a:gd name="connsiteX88" fmla="*/ 57247 w 295043"/>
              <a:gd name="connsiteY88" fmla="*/ 191907 h 315021"/>
              <a:gd name="connsiteX89" fmla="*/ 57953 w 295043"/>
              <a:gd name="connsiteY89" fmla="*/ 193494 h 315021"/>
              <a:gd name="connsiteX90" fmla="*/ 57953 w 295043"/>
              <a:gd name="connsiteY90" fmla="*/ 195697 h 315021"/>
              <a:gd name="connsiteX91" fmla="*/ 57953 w 295043"/>
              <a:gd name="connsiteY91" fmla="*/ 196843 h 315021"/>
              <a:gd name="connsiteX92" fmla="*/ 57071 w 295043"/>
              <a:gd name="connsiteY92" fmla="*/ 199487 h 315021"/>
              <a:gd name="connsiteX93" fmla="*/ 57071 w 295043"/>
              <a:gd name="connsiteY93" fmla="*/ 199928 h 315021"/>
              <a:gd name="connsiteX94" fmla="*/ 57071 w 295043"/>
              <a:gd name="connsiteY94" fmla="*/ 200457 h 315021"/>
              <a:gd name="connsiteX95" fmla="*/ 23576 w 295043"/>
              <a:gd name="connsiteY95" fmla="*/ 258455 h 315021"/>
              <a:gd name="connsiteX96" fmla="*/ 53634 w 295043"/>
              <a:gd name="connsiteY96" fmla="*/ 260306 h 315021"/>
              <a:gd name="connsiteX97" fmla="*/ 60509 w 295043"/>
              <a:gd name="connsiteY97" fmla="*/ 264273 h 315021"/>
              <a:gd name="connsiteX98" fmla="*/ 77080 w 295043"/>
              <a:gd name="connsiteY98" fmla="*/ 289393 h 315021"/>
              <a:gd name="connsiteX99" fmla="*/ 92593 w 295043"/>
              <a:gd name="connsiteY99" fmla="*/ 262510 h 315021"/>
              <a:gd name="connsiteX100" fmla="*/ 97952 w 295043"/>
              <a:gd name="connsiteY100" fmla="*/ 258366 h 315021"/>
              <a:gd name="connsiteX101" fmla="*/ 104669 w 295043"/>
              <a:gd name="connsiteY101" fmla="*/ 259248 h 315021"/>
              <a:gd name="connsiteX102" fmla="*/ 108812 w 295043"/>
              <a:gd name="connsiteY102" fmla="*/ 264608 h 315021"/>
              <a:gd name="connsiteX103" fmla="*/ 107930 w 295043"/>
              <a:gd name="connsiteY103" fmla="*/ 271324 h 315021"/>
              <a:gd name="connsiteX104" fmla="*/ 85277 w 295043"/>
              <a:gd name="connsiteY104" fmla="*/ 310548 h 315021"/>
              <a:gd name="connsiteX105" fmla="*/ 77873 w 295043"/>
              <a:gd name="connsiteY105" fmla="*/ 314955 h 315021"/>
              <a:gd name="connsiteX106" fmla="*/ 70557 w 295043"/>
              <a:gd name="connsiteY106" fmla="*/ 310989 h 315021"/>
              <a:gd name="connsiteX107" fmla="*/ 48169 w 295043"/>
              <a:gd name="connsiteY107" fmla="*/ 277670 h 315021"/>
              <a:gd name="connsiteX108" fmla="*/ 8328 w 295043"/>
              <a:gd name="connsiteY108" fmla="*/ 275290 h 315021"/>
              <a:gd name="connsiteX109" fmla="*/ 1058 w 295043"/>
              <a:gd name="connsiteY109" fmla="*/ 270678 h 315021"/>
              <a:gd name="connsiteX110" fmla="*/ 1188 w 295043"/>
              <a:gd name="connsiteY110" fmla="*/ 262069 h 315021"/>
              <a:gd name="connsiteX111" fmla="*/ 38737 w 295043"/>
              <a:gd name="connsiteY111" fmla="*/ 195785 h 315021"/>
              <a:gd name="connsiteX112" fmla="*/ 56735 w 295043"/>
              <a:gd name="connsiteY112" fmla="*/ 37419 h 315021"/>
              <a:gd name="connsiteX113" fmla="*/ 132807 w 295043"/>
              <a:gd name="connsiteY113" fmla="*/ 806 h 31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</a:cxnLst>
            <a:rect l="l" t="t" r="r" b="b"/>
            <a:pathLst>
              <a:path w="295043" h="315021">
                <a:moveTo>
                  <a:pt x="244230" y="187301"/>
                </a:moveTo>
                <a:lnTo>
                  <a:pt x="245552" y="187301"/>
                </a:lnTo>
                <a:cubicBezTo>
                  <a:pt x="246342" y="187194"/>
                  <a:pt x="247142" y="187194"/>
                  <a:pt x="247932" y="187301"/>
                </a:cubicBezTo>
                <a:lnTo>
                  <a:pt x="249166" y="187830"/>
                </a:lnTo>
                <a:cubicBezTo>
                  <a:pt x="249747" y="188006"/>
                  <a:pt x="250308" y="188243"/>
                  <a:pt x="250841" y="188535"/>
                </a:cubicBezTo>
                <a:cubicBezTo>
                  <a:pt x="251257" y="188881"/>
                  <a:pt x="251641" y="189265"/>
                  <a:pt x="251987" y="189681"/>
                </a:cubicBezTo>
                <a:cubicBezTo>
                  <a:pt x="252447" y="190106"/>
                  <a:pt x="252861" y="190578"/>
                  <a:pt x="253221" y="191091"/>
                </a:cubicBezTo>
                <a:lnTo>
                  <a:pt x="294208" y="262135"/>
                </a:lnTo>
                <a:lnTo>
                  <a:pt x="293855" y="262135"/>
                </a:lnTo>
                <a:cubicBezTo>
                  <a:pt x="295392" y="264786"/>
                  <a:pt x="295442" y="268047"/>
                  <a:pt x="293985" y="270744"/>
                </a:cubicBezTo>
                <a:cubicBezTo>
                  <a:pt x="292528" y="273440"/>
                  <a:pt x="289776" y="275187"/>
                  <a:pt x="286715" y="275356"/>
                </a:cubicBezTo>
                <a:lnTo>
                  <a:pt x="246874" y="277736"/>
                </a:lnTo>
                <a:lnTo>
                  <a:pt x="224838" y="311054"/>
                </a:lnTo>
                <a:cubicBezTo>
                  <a:pt x="223217" y="313517"/>
                  <a:pt x="220471" y="315006"/>
                  <a:pt x="217522" y="315021"/>
                </a:cubicBezTo>
                <a:cubicBezTo>
                  <a:pt x="214456" y="314941"/>
                  <a:pt x="211651" y="313271"/>
                  <a:pt x="210118" y="310614"/>
                </a:cubicBezTo>
                <a:lnTo>
                  <a:pt x="176359" y="252175"/>
                </a:lnTo>
                <a:cubicBezTo>
                  <a:pt x="137961" y="261067"/>
                  <a:pt x="97609" y="251695"/>
                  <a:pt x="67061" y="226789"/>
                </a:cubicBezTo>
                <a:cubicBezTo>
                  <a:pt x="63568" y="223649"/>
                  <a:pt x="63151" y="218320"/>
                  <a:pt x="66115" y="214675"/>
                </a:cubicBezTo>
                <a:cubicBezTo>
                  <a:pt x="69078" y="211030"/>
                  <a:pt x="74379" y="210349"/>
                  <a:pt x="78167" y="213127"/>
                </a:cubicBezTo>
                <a:cubicBezTo>
                  <a:pt x="106182" y="235995"/>
                  <a:pt x="143618" y="243700"/>
                  <a:pt x="178387" y="233753"/>
                </a:cubicBezTo>
                <a:lnTo>
                  <a:pt x="178915" y="233753"/>
                </a:lnTo>
                <a:cubicBezTo>
                  <a:pt x="179676" y="233653"/>
                  <a:pt x="180446" y="233653"/>
                  <a:pt x="181207" y="233753"/>
                </a:cubicBezTo>
                <a:lnTo>
                  <a:pt x="182353" y="233753"/>
                </a:lnTo>
                <a:cubicBezTo>
                  <a:pt x="183021" y="233883"/>
                  <a:pt x="183672" y="234090"/>
                  <a:pt x="184292" y="234370"/>
                </a:cubicBezTo>
                <a:lnTo>
                  <a:pt x="185526" y="234987"/>
                </a:lnTo>
                <a:cubicBezTo>
                  <a:pt x="186035" y="235319"/>
                  <a:pt x="186507" y="235703"/>
                  <a:pt x="186937" y="236133"/>
                </a:cubicBezTo>
                <a:cubicBezTo>
                  <a:pt x="187326" y="236511"/>
                  <a:pt x="187680" y="236923"/>
                  <a:pt x="187994" y="237367"/>
                </a:cubicBezTo>
                <a:lnTo>
                  <a:pt x="188435" y="237895"/>
                </a:lnTo>
                <a:lnTo>
                  <a:pt x="218228" y="289812"/>
                </a:lnTo>
                <a:lnTo>
                  <a:pt x="234799" y="264691"/>
                </a:lnTo>
                <a:cubicBezTo>
                  <a:pt x="236331" y="262353"/>
                  <a:pt x="238883" y="260881"/>
                  <a:pt x="241674" y="260725"/>
                </a:cubicBezTo>
                <a:lnTo>
                  <a:pt x="271731" y="258874"/>
                </a:lnTo>
                <a:lnTo>
                  <a:pt x="244406" y="211452"/>
                </a:lnTo>
                <a:cubicBezTo>
                  <a:pt x="237235" y="219726"/>
                  <a:pt x="229029" y="227043"/>
                  <a:pt x="219990" y="233224"/>
                </a:cubicBezTo>
                <a:cubicBezTo>
                  <a:pt x="215975" y="235902"/>
                  <a:pt x="210554" y="234853"/>
                  <a:pt x="207827" y="230871"/>
                </a:cubicBezTo>
                <a:cubicBezTo>
                  <a:pt x="205100" y="226890"/>
                  <a:pt x="206082" y="221456"/>
                  <a:pt x="210030" y="218680"/>
                </a:cubicBezTo>
                <a:cubicBezTo>
                  <a:pt x="221132" y="211088"/>
                  <a:pt x="230751" y="201528"/>
                  <a:pt x="238413" y="190474"/>
                </a:cubicBezTo>
                <a:cubicBezTo>
                  <a:pt x="238877" y="189911"/>
                  <a:pt x="239410" y="189408"/>
                  <a:pt x="239999" y="188976"/>
                </a:cubicBezTo>
                <a:cubicBezTo>
                  <a:pt x="240324" y="188624"/>
                  <a:pt x="240679" y="188300"/>
                  <a:pt x="241057" y="188006"/>
                </a:cubicBezTo>
                <a:lnTo>
                  <a:pt x="242115" y="188006"/>
                </a:lnTo>
                <a:cubicBezTo>
                  <a:pt x="242787" y="187683"/>
                  <a:pt x="243498" y="187446"/>
                  <a:pt x="244230" y="187301"/>
                </a:cubicBezTo>
                <a:close/>
                <a:moveTo>
                  <a:pt x="147735" y="39006"/>
                </a:moveTo>
                <a:cubicBezTo>
                  <a:pt x="151077" y="39006"/>
                  <a:pt x="154132" y="40897"/>
                  <a:pt x="155623" y="43889"/>
                </a:cubicBezTo>
                <a:lnTo>
                  <a:pt x="177219" y="87961"/>
                </a:lnTo>
                <a:lnTo>
                  <a:pt x="225610" y="94660"/>
                </a:lnTo>
                <a:cubicBezTo>
                  <a:pt x="228940" y="95143"/>
                  <a:pt x="231705" y="97480"/>
                  <a:pt x="232735" y="100683"/>
                </a:cubicBezTo>
                <a:cubicBezTo>
                  <a:pt x="233766" y="103887"/>
                  <a:pt x="232881" y="107398"/>
                  <a:pt x="230458" y="109732"/>
                </a:cubicBezTo>
                <a:lnTo>
                  <a:pt x="192115" y="147105"/>
                </a:lnTo>
                <a:cubicBezTo>
                  <a:pt x="188677" y="150522"/>
                  <a:pt x="183124" y="150522"/>
                  <a:pt x="179687" y="147105"/>
                </a:cubicBezTo>
                <a:cubicBezTo>
                  <a:pt x="176227" y="143774"/>
                  <a:pt x="176070" y="138288"/>
                  <a:pt x="179334" y="134765"/>
                </a:cubicBezTo>
                <a:lnTo>
                  <a:pt x="204896" y="109908"/>
                </a:lnTo>
                <a:lnTo>
                  <a:pt x="169638" y="104796"/>
                </a:lnTo>
                <a:cubicBezTo>
                  <a:pt x="166772" y="104366"/>
                  <a:pt x="164299" y="102553"/>
                  <a:pt x="163027" y="99948"/>
                </a:cubicBezTo>
                <a:lnTo>
                  <a:pt x="147250" y="67952"/>
                </a:lnTo>
                <a:lnTo>
                  <a:pt x="131472" y="99948"/>
                </a:lnTo>
                <a:cubicBezTo>
                  <a:pt x="130200" y="102553"/>
                  <a:pt x="127728" y="104366"/>
                  <a:pt x="124861" y="104796"/>
                </a:cubicBezTo>
                <a:lnTo>
                  <a:pt x="89604" y="109908"/>
                </a:lnTo>
                <a:lnTo>
                  <a:pt x="115165" y="134765"/>
                </a:lnTo>
                <a:cubicBezTo>
                  <a:pt x="117236" y="136776"/>
                  <a:pt x="118191" y="139673"/>
                  <a:pt x="117722" y="142521"/>
                </a:cubicBezTo>
                <a:lnTo>
                  <a:pt x="111728" y="177779"/>
                </a:lnTo>
                <a:lnTo>
                  <a:pt x="143283" y="161208"/>
                </a:lnTo>
                <a:cubicBezTo>
                  <a:pt x="145849" y="159860"/>
                  <a:pt x="148915" y="159860"/>
                  <a:pt x="151481" y="161208"/>
                </a:cubicBezTo>
                <a:lnTo>
                  <a:pt x="183036" y="177779"/>
                </a:lnTo>
                <a:lnTo>
                  <a:pt x="181802" y="170286"/>
                </a:lnTo>
                <a:cubicBezTo>
                  <a:pt x="180974" y="165418"/>
                  <a:pt x="184250" y="160801"/>
                  <a:pt x="189118" y="159974"/>
                </a:cubicBezTo>
                <a:cubicBezTo>
                  <a:pt x="193986" y="159146"/>
                  <a:pt x="198603" y="162421"/>
                  <a:pt x="199431" y="167290"/>
                </a:cubicBezTo>
                <a:lnTo>
                  <a:pt x="204014" y="192322"/>
                </a:lnTo>
                <a:cubicBezTo>
                  <a:pt x="204563" y="195621"/>
                  <a:pt x="203197" y="198945"/>
                  <a:pt x="200489" y="200907"/>
                </a:cubicBezTo>
                <a:cubicBezTo>
                  <a:pt x="197781" y="202867"/>
                  <a:pt x="194196" y="203127"/>
                  <a:pt x="191234" y="201577"/>
                </a:cubicBezTo>
                <a:lnTo>
                  <a:pt x="147955" y="178836"/>
                </a:lnTo>
                <a:lnTo>
                  <a:pt x="104676" y="201577"/>
                </a:lnTo>
                <a:cubicBezTo>
                  <a:pt x="101714" y="203127"/>
                  <a:pt x="98129" y="202867"/>
                  <a:pt x="95421" y="200907"/>
                </a:cubicBezTo>
                <a:cubicBezTo>
                  <a:pt x="92713" y="198945"/>
                  <a:pt x="91347" y="195621"/>
                  <a:pt x="91895" y="192322"/>
                </a:cubicBezTo>
                <a:lnTo>
                  <a:pt x="100181" y="144196"/>
                </a:lnTo>
                <a:lnTo>
                  <a:pt x="64923" y="110085"/>
                </a:lnTo>
                <a:cubicBezTo>
                  <a:pt x="62499" y="107751"/>
                  <a:pt x="61616" y="104240"/>
                  <a:pt x="62646" y="101036"/>
                </a:cubicBezTo>
                <a:cubicBezTo>
                  <a:pt x="63676" y="97833"/>
                  <a:pt x="66441" y="95495"/>
                  <a:pt x="69771" y="95012"/>
                </a:cubicBezTo>
                <a:lnTo>
                  <a:pt x="118162" y="87961"/>
                </a:lnTo>
                <a:lnTo>
                  <a:pt x="139846" y="43889"/>
                </a:lnTo>
                <a:cubicBezTo>
                  <a:pt x="141337" y="40897"/>
                  <a:pt x="144392" y="39006"/>
                  <a:pt x="147735" y="39006"/>
                </a:cubicBezTo>
                <a:close/>
                <a:moveTo>
                  <a:pt x="132807" y="806"/>
                </a:moveTo>
                <a:cubicBezTo>
                  <a:pt x="160818" y="-2350"/>
                  <a:pt x="189868" y="3722"/>
                  <a:pt x="215119" y="19570"/>
                </a:cubicBezTo>
                <a:cubicBezTo>
                  <a:pt x="265620" y="51266"/>
                  <a:pt x="287520" y="113652"/>
                  <a:pt x="267911" y="169959"/>
                </a:cubicBezTo>
                <a:cubicBezTo>
                  <a:pt x="266304" y="174559"/>
                  <a:pt x="261273" y="176987"/>
                  <a:pt x="256673" y="175380"/>
                </a:cubicBezTo>
                <a:cubicBezTo>
                  <a:pt x="252073" y="173773"/>
                  <a:pt x="249645" y="168742"/>
                  <a:pt x="251252" y="164142"/>
                </a:cubicBezTo>
                <a:cubicBezTo>
                  <a:pt x="268422" y="115029"/>
                  <a:pt x="248898" y="60600"/>
                  <a:pt x="204425" y="33599"/>
                </a:cubicBezTo>
                <a:cubicBezTo>
                  <a:pt x="159952" y="6599"/>
                  <a:pt x="102653" y="14388"/>
                  <a:pt x="67001" y="52280"/>
                </a:cubicBezTo>
                <a:cubicBezTo>
                  <a:pt x="31349" y="90171"/>
                  <a:pt x="27062" y="147838"/>
                  <a:pt x="56719" y="190585"/>
                </a:cubicBezTo>
                <a:cubicBezTo>
                  <a:pt x="56930" y="191011"/>
                  <a:pt x="57107" y="191453"/>
                  <a:pt x="57247" y="191907"/>
                </a:cubicBezTo>
                <a:cubicBezTo>
                  <a:pt x="57534" y="192411"/>
                  <a:pt x="57770" y="192943"/>
                  <a:pt x="57953" y="193494"/>
                </a:cubicBezTo>
                <a:cubicBezTo>
                  <a:pt x="58045" y="194225"/>
                  <a:pt x="58045" y="194966"/>
                  <a:pt x="57953" y="195697"/>
                </a:cubicBezTo>
                <a:cubicBezTo>
                  <a:pt x="57977" y="196079"/>
                  <a:pt x="57977" y="196461"/>
                  <a:pt x="57953" y="196843"/>
                </a:cubicBezTo>
                <a:cubicBezTo>
                  <a:pt x="57801" y="197766"/>
                  <a:pt x="57503" y="198658"/>
                  <a:pt x="57071" y="199487"/>
                </a:cubicBezTo>
                <a:cubicBezTo>
                  <a:pt x="57071" y="199928"/>
                  <a:pt x="57071" y="199928"/>
                  <a:pt x="57071" y="199928"/>
                </a:cubicBezTo>
                <a:lnTo>
                  <a:pt x="57071" y="200457"/>
                </a:lnTo>
                <a:lnTo>
                  <a:pt x="23576" y="258455"/>
                </a:lnTo>
                <a:lnTo>
                  <a:pt x="53634" y="260306"/>
                </a:lnTo>
                <a:cubicBezTo>
                  <a:pt x="56425" y="260463"/>
                  <a:pt x="58976" y="261935"/>
                  <a:pt x="60509" y="264273"/>
                </a:cubicBezTo>
                <a:lnTo>
                  <a:pt x="77080" y="289393"/>
                </a:lnTo>
                <a:lnTo>
                  <a:pt x="92593" y="262510"/>
                </a:lnTo>
                <a:cubicBezTo>
                  <a:pt x="93757" y="260470"/>
                  <a:pt x="95685" y="258978"/>
                  <a:pt x="97952" y="258366"/>
                </a:cubicBezTo>
                <a:cubicBezTo>
                  <a:pt x="100219" y="257754"/>
                  <a:pt x="102637" y="258072"/>
                  <a:pt x="104669" y="259248"/>
                </a:cubicBezTo>
                <a:cubicBezTo>
                  <a:pt x="106708" y="260412"/>
                  <a:pt x="108201" y="262340"/>
                  <a:pt x="108812" y="264608"/>
                </a:cubicBezTo>
                <a:cubicBezTo>
                  <a:pt x="109425" y="266875"/>
                  <a:pt x="109107" y="269292"/>
                  <a:pt x="107930" y="271324"/>
                </a:cubicBezTo>
                <a:lnTo>
                  <a:pt x="85277" y="310548"/>
                </a:lnTo>
                <a:cubicBezTo>
                  <a:pt x="83744" y="313205"/>
                  <a:pt x="80940" y="314875"/>
                  <a:pt x="77873" y="314955"/>
                </a:cubicBezTo>
                <a:cubicBezTo>
                  <a:pt x="74924" y="314940"/>
                  <a:pt x="72179" y="313451"/>
                  <a:pt x="70557" y="310989"/>
                </a:cubicBezTo>
                <a:lnTo>
                  <a:pt x="48169" y="277670"/>
                </a:lnTo>
                <a:lnTo>
                  <a:pt x="8328" y="275290"/>
                </a:lnTo>
                <a:cubicBezTo>
                  <a:pt x="5267" y="275121"/>
                  <a:pt x="2514" y="273374"/>
                  <a:pt x="1058" y="270678"/>
                </a:cubicBezTo>
                <a:cubicBezTo>
                  <a:pt x="-399" y="267981"/>
                  <a:pt x="-349" y="264720"/>
                  <a:pt x="1188" y="262069"/>
                </a:cubicBezTo>
                <a:lnTo>
                  <a:pt x="38737" y="195785"/>
                </a:lnTo>
                <a:cubicBezTo>
                  <a:pt x="7089" y="145254"/>
                  <a:pt x="14555" y="79559"/>
                  <a:pt x="56735" y="37419"/>
                </a:cubicBezTo>
                <a:cubicBezTo>
                  <a:pt x="77825" y="16349"/>
                  <a:pt x="104796" y="3963"/>
                  <a:pt x="132807" y="806"/>
                </a:cubicBezTo>
                <a:close/>
              </a:path>
            </a:pathLst>
          </a:custGeom>
          <a:solidFill>
            <a:srgbClr val="FFFFFF"/>
          </a:solidFill>
          <a:ln w="879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800"/>
          </a:p>
        </p:txBody>
      </p:sp>
      <p:sp>
        <p:nvSpPr>
          <p:cNvPr id="24" name="任意多边形: 形状 9"/>
          <p:cNvSpPr/>
          <p:nvPr>
            <p:custDataLst>
              <p:tags r:id="rId23"/>
            </p:custDataLst>
          </p:nvPr>
        </p:nvSpPr>
        <p:spPr>
          <a:xfrm>
            <a:off x="6208078" y="4497705"/>
            <a:ext cx="230387" cy="314956"/>
          </a:xfrm>
          <a:custGeom>
            <a:avLst/>
            <a:gdLst>
              <a:gd name="connsiteX0" fmla="*/ 106709 w 230387"/>
              <a:gd name="connsiteY0" fmla="*/ 70129 h 314956"/>
              <a:gd name="connsiteX1" fmla="*/ 137968 w 230387"/>
              <a:gd name="connsiteY1" fmla="*/ 74958 h 314956"/>
              <a:gd name="connsiteX2" fmla="*/ 162372 w 230387"/>
              <a:gd name="connsiteY2" fmla="*/ 129550 h 314956"/>
              <a:gd name="connsiteX3" fmla="*/ 115194 w 230387"/>
              <a:gd name="connsiteY3" fmla="*/ 166292 h 314956"/>
              <a:gd name="connsiteX4" fmla="*/ 106332 w 230387"/>
              <a:gd name="connsiteY4" fmla="*/ 157431 h 314956"/>
              <a:gd name="connsiteX5" fmla="*/ 115194 w 230387"/>
              <a:gd name="connsiteY5" fmla="*/ 148570 h 314956"/>
              <a:gd name="connsiteX6" fmla="*/ 145168 w 230387"/>
              <a:gd name="connsiteY6" fmla="*/ 125292 h 314956"/>
              <a:gd name="connsiteX7" fmla="*/ 129701 w 230387"/>
              <a:gd name="connsiteY7" fmla="*/ 90635 h 314956"/>
              <a:gd name="connsiteX8" fmla="*/ 92357 w 230387"/>
              <a:gd name="connsiteY8" fmla="*/ 97399 h 314956"/>
              <a:gd name="connsiteX9" fmla="*/ 90028 w 230387"/>
              <a:gd name="connsiteY9" fmla="*/ 135279 h 314956"/>
              <a:gd name="connsiteX10" fmla="*/ 90786 w 230387"/>
              <a:gd name="connsiteY10" fmla="*/ 144170 h 314956"/>
              <a:gd name="connsiteX11" fmla="*/ 83424 w 230387"/>
              <a:gd name="connsiteY11" fmla="*/ 149213 h 314956"/>
              <a:gd name="connsiteX12" fmla="*/ 75408 w 230387"/>
              <a:gd name="connsiteY12" fmla="*/ 145292 h 314956"/>
              <a:gd name="connsiteX13" fmla="*/ 79126 w 230387"/>
              <a:gd name="connsiteY13" fmla="*/ 85610 h 314956"/>
              <a:gd name="connsiteX14" fmla="*/ 106709 w 230387"/>
              <a:gd name="connsiteY14" fmla="*/ 70129 h 314956"/>
              <a:gd name="connsiteX15" fmla="*/ 115193 w 230387"/>
              <a:gd name="connsiteY15" fmla="*/ 0 h 314956"/>
              <a:gd name="connsiteX16" fmla="*/ 230387 w 230387"/>
              <a:gd name="connsiteY16" fmla="*/ 115193 h 314956"/>
              <a:gd name="connsiteX17" fmla="*/ 122282 w 230387"/>
              <a:gd name="connsiteY17" fmla="*/ 311640 h 314956"/>
              <a:gd name="connsiteX18" fmla="*/ 115371 w 230387"/>
              <a:gd name="connsiteY18" fmla="*/ 314956 h 314956"/>
              <a:gd name="connsiteX19" fmla="*/ 108459 w 230387"/>
              <a:gd name="connsiteY19" fmla="*/ 311640 h 314956"/>
              <a:gd name="connsiteX20" fmla="*/ 77977 w 230387"/>
              <a:gd name="connsiteY20" fmla="*/ 271323 h 314956"/>
              <a:gd name="connsiteX21" fmla="*/ 80186 w 230387"/>
              <a:gd name="connsiteY21" fmla="*/ 259490 h 314956"/>
              <a:gd name="connsiteX22" fmla="*/ 92155 w 230387"/>
              <a:gd name="connsiteY22" fmla="*/ 260779 h 314956"/>
              <a:gd name="connsiteX23" fmla="*/ 115193 w 230387"/>
              <a:gd name="connsiteY23" fmla="*/ 291526 h 314956"/>
              <a:gd name="connsiteX24" fmla="*/ 212665 w 230387"/>
              <a:gd name="connsiteY24" fmla="*/ 115193 h 314956"/>
              <a:gd name="connsiteX25" fmla="*/ 115193 w 230387"/>
              <a:gd name="connsiteY25" fmla="*/ 17722 h 314956"/>
              <a:gd name="connsiteX26" fmla="*/ 17722 w 230387"/>
              <a:gd name="connsiteY26" fmla="*/ 115193 h 314956"/>
              <a:gd name="connsiteX27" fmla="*/ 71774 w 230387"/>
              <a:gd name="connsiteY27" fmla="*/ 231271 h 314956"/>
              <a:gd name="connsiteX28" fmla="*/ 68851 w 230387"/>
              <a:gd name="connsiteY28" fmla="*/ 242958 h 314956"/>
              <a:gd name="connsiteX29" fmla="*/ 56976 w 230387"/>
              <a:gd name="connsiteY29" fmla="*/ 240930 h 314956"/>
              <a:gd name="connsiteX30" fmla="*/ 0 w 230387"/>
              <a:gd name="connsiteY30" fmla="*/ 115193 h 314956"/>
              <a:gd name="connsiteX31" fmla="*/ 115193 w 230387"/>
              <a:gd name="connsiteY31" fmla="*/ 0 h 31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30387" h="314956">
                <a:moveTo>
                  <a:pt x="106709" y="70129"/>
                </a:moveTo>
                <a:cubicBezTo>
                  <a:pt x="117100" y="68247"/>
                  <a:pt x="128104" y="69752"/>
                  <a:pt x="137968" y="74958"/>
                </a:cubicBezTo>
                <a:cubicBezTo>
                  <a:pt x="157696" y="85372"/>
                  <a:pt x="167770" y="107905"/>
                  <a:pt x="162372" y="129550"/>
                </a:cubicBezTo>
                <a:cubicBezTo>
                  <a:pt x="156975" y="151195"/>
                  <a:pt x="137501" y="166361"/>
                  <a:pt x="115194" y="166292"/>
                </a:cubicBezTo>
                <a:cubicBezTo>
                  <a:pt x="110300" y="166292"/>
                  <a:pt x="106332" y="162325"/>
                  <a:pt x="106332" y="157431"/>
                </a:cubicBezTo>
                <a:cubicBezTo>
                  <a:pt x="106332" y="152537"/>
                  <a:pt x="110300" y="148570"/>
                  <a:pt x="115194" y="148570"/>
                </a:cubicBezTo>
                <a:cubicBezTo>
                  <a:pt x="129353" y="148638"/>
                  <a:pt x="141728" y="139027"/>
                  <a:pt x="145168" y="125292"/>
                </a:cubicBezTo>
                <a:cubicBezTo>
                  <a:pt x="148607" y="111556"/>
                  <a:pt x="142221" y="97248"/>
                  <a:pt x="129701" y="90635"/>
                </a:cubicBezTo>
                <a:cubicBezTo>
                  <a:pt x="117180" y="84022"/>
                  <a:pt x="101762" y="86815"/>
                  <a:pt x="92357" y="97399"/>
                </a:cubicBezTo>
                <a:cubicBezTo>
                  <a:pt x="82951" y="107984"/>
                  <a:pt x="81990" y="123622"/>
                  <a:pt x="90028" y="135279"/>
                </a:cubicBezTo>
                <a:cubicBezTo>
                  <a:pt x="91863" y="137890"/>
                  <a:pt x="92153" y="141287"/>
                  <a:pt x="90786" y="144170"/>
                </a:cubicBezTo>
                <a:cubicBezTo>
                  <a:pt x="89419" y="147054"/>
                  <a:pt x="86607" y="148981"/>
                  <a:pt x="83424" y="149213"/>
                </a:cubicBezTo>
                <a:cubicBezTo>
                  <a:pt x="80241" y="149445"/>
                  <a:pt x="77178" y="147947"/>
                  <a:pt x="75408" y="145292"/>
                </a:cubicBezTo>
                <a:cubicBezTo>
                  <a:pt x="62765" y="126912"/>
                  <a:pt x="64300" y="102278"/>
                  <a:pt x="79126" y="85610"/>
                </a:cubicBezTo>
                <a:cubicBezTo>
                  <a:pt x="86539" y="77276"/>
                  <a:pt x="96318" y="72010"/>
                  <a:pt x="106709" y="70129"/>
                </a:cubicBezTo>
                <a:close/>
                <a:moveTo>
                  <a:pt x="115193" y="0"/>
                </a:moveTo>
                <a:cubicBezTo>
                  <a:pt x="178813" y="0"/>
                  <a:pt x="230387" y="51574"/>
                  <a:pt x="230387" y="115193"/>
                </a:cubicBezTo>
                <a:cubicBezTo>
                  <a:pt x="230387" y="176599"/>
                  <a:pt x="126713" y="306147"/>
                  <a:pt x="122282" y="311640"/>
                </a:cubicBezTo>
                <a:cubicBezTo>
                  <a:pt x="120600" y="313737"/>
                  <a:pt x="118058" y="314956"/>
                  <a:pt x="115371" y="314956"/>
                </a:cubicBezTo>
                <a:cubicBezTo>
                  <a:pt x="112683" y="314956"/>
                  <a:pt x="110141" y="313737"/>
                  <a:pt x="108459" y="311640"/>
                </a:cubicBezTo>
                <a:cubicBezTo>
                  <a:pt x="108282" y="311463"/>
                  <a:pt x="94990" y="294893"/>
                  <a:pt x="77977" y="271323"/>
                </a:cubicBezTo>
                <a:cubicBezTo>
                  <a:pt x="75510" y="267407"/>
                  <a:pt x="76473" y="262252"/>
                  <a:pt x="80186" y="259490"/>
                </a:cubicBezTo>
                <a:cubicBezTo>
                  <a:pt x="83900" y="256728"/>
                  <a:pt x="89114" y="257290"/>
                  <a:pt x="92155" y="260779"/>
                </a:cubicBezTo>
                <a:cubicBezTo>
                  <a:pt x="101547" y="273804"/>
                  <a:pt x="109788" y="284526"/>
                  <a:pt x="115193" y="291526"/>
                </a:cubicBezTo>
                <a:cubicBezTo>
                  <a:pt x="147625" y="249791"/>
                  <a:pt x="212665" y="157548"/>
                  <a:pt x="212665" y="115193"/>
                </a:cubicBezTo>
                <a:cubicBezTo>
                  <a:pt x="212665" y="61361"/>
                  <a:pt x="169025" y="17722"/>
                  <a:pt x="115193" y="17722"/>
                </a:cubicBezTo>
                <a:cubicBezTo>
                  <a:pt x="61361" y="17722"/>
                  <a:pt x="17722" y="61361"/>
                  <a:pt x="17722" y="115193"/>
                </a:cubicBezTo>
                <a:cubicBezTo>
                  <a:pt x="17722" y="138231"/>
                  <a:pt x="36419" y="178283"/>
                  <a:pt x="71774" y="231271"/>
                </a:cubicBezTo>
                <a:cubicBezTo>
                  <a:pt x="74005" y="235332"/>
                  <a:pt x="72731" y="240426"/>
                  <a:pt x="68851" y="242958"/>
                </a:cubicBezTo>
                <a:cubicBezTo>
                  <a:pt x="64971" y="245491"/>
                  <a:pt x="59796" y="244606"/>
                  <a:pt x="56976" y="240930"/>
                </a:cubicBezTo>
                <a:cubicBezTo>
                  <a:pt x="19228" y="184220"/>
                  <a:pt x="0" y="141776"/>
                  <a:pt x="0" y="115193"/>
                </a:cubicBezTo>
                <a:cubicBezTo>
                  <a:pt x="0" y="51574"/>
                  <a:pt x="51574" y="0"/>
                  <a:pt x="115193" y="0"/>
                </a:cubicBezTo>
                <a:close/>
              </a:path>
            </a:pathLst>
          </a:custGeom>
          <a:solidFill>
            <a:srgbClr val="FFFFFF"/>
          </a:solidFill>
          <a:ln w="884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800"/>
          </a:p>
        </p:txBody>
      </p:sp>
      <p:sp>
        <p:nvSpPr>
          <p:cNvPr id="25" name="任意多边形: 形状 10"/>
          <p:cNvSpPr/>
          <p:nvPr>
            <p:custDataLst>
              <p:tags r:id="rId24"/>
            </p:custDataLst>
          </p:nvPr>
        </p:nvSpPr>
        <p:spPr>
          <a:xfrm>
            <a:off x="4363403" y="4997450"/>
            <a:ext cx="314958" cy="230341"/>
          </a:xfrm>
          <a:custGeom>
            <a:avLst/>
            <a:gdLst>
              <a:gd name="connsiteX0" fmla="*/ 115187 w 314958"/>
              <a:gd name="connsiteY0" fmla="*/ 158737 h 230341"/>
              <a:gd name="connsiteX1" fmla="*/ 242109 w 314958"/>
              <a:gd name="connsiteY1" fmla="*/ 158737 h 230341"/>
              <a:gd name="connsiteX2" fmla="*/ 251511 w 314958"/>
              <a:gd name="connsiteY2" fmla="*/ 168139 h 230341"/>
              <a:gd name="connsiteX3" fmla="*/ 242109 w 314958"/>
              <a:gd name="connsiteY3" fmla="*/ 177540 h 230341"/>
              <a:gd name="connsiteX4" fmla="*/ 115187 w 314958"/>
              <a:gd name="connsiteY4" fmla="*/ 177540 h 230341"/>
              <a:gd name="connsiteX5" fmla="*/ 105785 w 314958"/>
              <a:gd name="connsiteY5" fmla="*/ 168139 h 230341"/>
              <a:gd name="connsiteX6" fmla="*/ 115187 w 314958"/>
              <a:gd name="connsiteY6" fmla="*/ 158737 h 230341"/>
              <a:gd name="connsiteX7" fmla="*/ 62271 w 314958"/>
              <a:gd name="connsiteY7" fmla="*/ 158737 h 230341"/>
              <a:gd name="connsiteX8" fmla="*/ 72801 w 314958"/>
              <a:gd name="connsiteY8" fmla="*/ 158737 h 230341"/>
              <a:gd name="connsiteX9" fmla="*/ 82203 w 314958"/>
              <a:gd name="connsiteY9" fmla="*/ 168139 h 230341"/>
              <a:gd name="connsiteX10" fmla="*/ 72801 w 314958"/>
              <a:gd name="connsiteY10" fmla="*/ 177540 h 230341"/>
              <a:gd name="connsiteX11" fmla="*/ 62271 w 314958"/>
              <a:gd name="connsiteY11" fmla="*/ 177540 h 230341"/>
              <a:gd name="connsiteX12" fmla="*/ 52870 w 314958"/>
              <a:gd name="connsiteY12" fmla="*/ 168139 h 230341"/>
              <a:gd name="connsiteX13" fmla="*/ 62271 w 314958"/>
              <a:gd name="connsiteY13" fmla="*/ 158737 h 230341"/>
              <a:gd name="connsiteX14" fmla="*/ 115187 w 314958"/>
              <a:gd name="connsiteY14" fmla="*/ 105769 h 230341"/>
              <a:gd name="connsiteX15" fmla="*/ 242109 w 314958"/>
              <a:gd name="connsiteY15" fmla="*/ 105769 h 230341"/>
              <a:gd name="connsiteX16" fmla="*/ 251511 w 314958"/>
              <a:gd name="connsiteY16" fmla="*/ 115170 h 230341"/>
              <a:gd name="connsiteX17" fmla="*/ 242109 w 314958"/>
              <a:gd name="connsiteY17" fmla="*/ 124572 h 230341"/>
              <a:gd name="connsiteX18" fmla="*/ 115187 w 314958"/>
              <a:gd name="connsiteY18" fmla="*/ 124572 h 230341"/>
              <a:gd name="connsiteX19" fmla="*/ 105785 w 314958"/>
              <a:gd name="connsiteY19" fmla="*/ 115170 h 230341"/>
              <a:gd name="connsiteX20" fmla="*/ 115187 w 314958"/>
              <a:gd name="connsiteY20" fmla="*/ 105769 h 230341"/>
              <a:gd name="connsiteX21" fmla="*/ 62271 w 314958"/>
              <a:gd name="connsiteY21" fmla="*/ 105769 h 230341"/>
              <a:gd name="connsiteX22" fmla="*/ 72801 w 314958"/>
              <a:gd name="connsiteY22" fmla="*/ 105769 h 230341"/>
              <a:gd name="connsiteX23" fmla="*/ 82203 w 314958"/>
              <a:gd name="connsiteY23" fmla="*/ 115170 h 230341"/>
              <a:gd name="connsiteX24" fmla="*/ 72801 w 314958"/>
              <a:gd name="connsiteY24" fmla="*/ 124572 h 230341"/>
              <a:gd name="connsiteX25" fmla="*/ 62271 w 314958"/>
              <a:gd name="connsiteY25" fmla="*/ 124572 h 230341"/>
              <a:gd name="connsiteX26" fmla="*/ 52870 w 314958"/>
              <a:gd name="connsiteY26" fmla="*/ 115170 h 230341"/>
              <a:gd name="connsiteX27" fmla="*/ 62271 w 314958"/>
              <a:gd name="connsiteY27" fmla="*/ 105769 h 230341"/>
              <a:gd name="connsiteX28" fmla="*/ 115187 w 314958"/>
              <a:gd name="connsiteY28" fmla="*/ 52894 h 230341"/>
              <a:gd name="connsiteX29" fmla="*/ 242109 w 314958"/>
              <a:gd name="connsiteY29" fmla="*/ 52894 h 230341"/>
              <a:gd name="connsiteX30" fmla="*/ 251511 w 314958"/>
              <a:gd name="connsiteY30" fmla="*/ 62296 h 230341"/>
              <a:gd name="connsiteX31" fmla="*/ 242109 w 314958"/>
              <a:gd name="connsiteY31" fmla="*/ 71698 h 230341"/>
              <a:gd name="connsiteX32" fmla="*/ 115187 w 314958"/>
              <a:gd name="connsiteY32" fmla="*/ 71698 h 230341"/>
              <a:gd name="connsiteX33" fmla="*/ 105785 w 314958"/>
              <a:gd name="connsiteY33" fmla="*/ 62296 h 230341"/>
              <a:gd name="connsiteX34" fmla="*/ 115187 w 314958"/>
              <a:gd name="connsiteY34" fmla="*/ 52894 h 230341"/>
              <a:gd name="connsiteX35" fmla="*/ 62271 w 314958"/>
              <a:gd name="connsiteY35" fmla="*/ 52894 h 230341"/>
              <a:gd name="connsiteX36" fmla="*/ 72801 w 314958"/>
              <a:gd name="connsiteY36" fmla="*/ 52894 h 230341"/>
              <a:gd name="connsiteX37" fmla="*/ 82203 w 314958"/>
              <a:gd name="connsiteY37" fmla="*/ 62296 h 230341"/>
              <a:gd name="connsiteX38" fmla="*/ 72801 w 314958"/>
              <a:gd name="connsiteY38" fmla="*/ 71698 h 230341"/>
              <a:gd name="connsiteX39" fmla="*/ 62271 w 314958"/>
              <a:gd name="connsiteY39" fmla="*/ 71698 h 230341"/>
              <a:gd name="connsiteX40" fmla="*/ 52870 w 314958"/>
              <a:gd name="connsiteY40" fmla="*/ 62296 h 230341"/>
              <a:gd name="connsiteX41" fmla="*/ 62271 w 314958"/>
              <a:gd name="connsiteY41" fmla="*/ 52894 h 230341"/>
              <a:gd name="connsiteX42" fmla="*/ 32625 w 314958"/>
              <a:gd name="connsiteY42" fmla="*/ 1 h 230341"/>
              <a:gd name="connsiteX43" fmla="*/ 282051 w 314958"/>
              <a:gd name="connsiteY43" fmla="*/ 1 h 230341"/>
              <a:gd name="connsiteX44" fmla="*/ 305302 w 314958"/>
              <a:gd name="connsiteY44" fmla="*/ 9456 h 230341"/>
              <a:gd name="connsiteX45" fmla="*/ 314957 w 314958"/>
              <a:gd name="connsiteY45" fmla="*/ 32625 h 230341"/>
              <a:gd name="connsiteX46" fmla="*/ 314957 w 314958"/>
              <a:gd name="connsiteY46" fmla="*/ 168102 h 230341"/>
              <a:gd name="connsiteX47" fmla="*/ 305555 w 314958"/>
              <a:gd name="connsiteY47" fmla="*/ 177503 h 230341"/>
              <a:gd name="connsiteX48" fmla="*/ 298874 w 314958"/>
              <a:gd name="connsiteY48" fmla="*/ 174716 h 230341"/>
              <a:gd name="connsiteX49" fmla="*/ 296154 w 314958"/>
              <a:gd name="connsiteY49" fmla="*/ 168008 h 230341"/>
              <a:gd name="connsiteX50" fmla="*/ 296154 w 314958"/>
              <a:gd name="connsiteY50" fmla="*/ 32625 h 230341"/>
              <a:gd name="connsiteX51" fmla="*/ 292007 w 314958"/>
              <a:gd name="connsiteY51" fmla="*/ 22751 h 230341"/>
              <a:gd name="connsiteX52" fmla="*/ 282051 w 314958"/>
              <a:gd name="connsiteY52" fmla="*/ 18804 h 230341"/>
              <a:gd name="connsiteX53" fmla="*/ 32625 w 314958"/>
              <a:gd name="connsiteY53" fmla="*/ 18804 h 230341"/>
              <a:gd name="connsiteX54" fmla="*/ 18805 w 314958"/>
              <a:gd name="connsiteY54" fmla="*/ 32625 h 230341"/>
              <a:gd name="connsiteX55" fmla="*/ 18805 w 314958"/>
              <a:gd name="connsiteY55" fmla="*/ 197435 h 230341"/>
              <a:gd name="connsiteX56" fmla="*/ 22752 w 314958"/>
              <a:gd name="connsiteY56" fmla="*/ 207390 h 230341"/>
              <a:gd name="connsiteX57" fmla="*/ 32625 w 314958"/>
              <a:gd name="connsiteY57" fmla="*/ 211537 h 230341"/>
              <a:gd name="connsiteX58" fmla="*/ 282051 w 314958"/>
              <a:gd name="connsiteY58" fmla="*/ 211537 h 230341"/>
              <a:gd name="connsiteX59" fmla="*/ 292109 w 314958"/>
              <a:gd name="connsiteY59" fmla="*/ 207492 h 230341"/>
              <a:gd name="connsiteX60" fmla="*/ 296154 w 314958"/>
              <a:gd name="connsiteY60" fmla="*/ 197435 h 230341"/>
              <a:gd name="connsiteX61" fmla="*/ 305555 w 314958"/>
              <a:gd name="connsiteY61" fmla="*/ 188033 h 230341"/>
              <a:gd name="connsiteX62" fmla="*/ 314957 w 314958"/>
              <a:gd name="connsiteY62" fmla="*/ 197435 h 230341"/>
              <a:gd name="connsiteX63" fmla="*/ 305403 w 314958"/>
              <a:gd name="connsiteY63" fmla="*/ 220786 h 230341"/>
              <a:gd name="connsiteX64" fmla="*/ 282051 w 314958"/>
              <a:gd name="connsiteY64" fmla="*/ 230340 h 230341"/>
              <a:gd name="connsiteX65" fmla="*/ 32625 w 314958"/>
              <a:gd name="connsiteY65" fmla="*/ 230340 h 230341"/>
              <a:gd name="connsiteX66" fmla="*/ 9456 w 314958"/>
              <a:gd name="connsiteY66" fmla="*/ 220686 h 230341"/>
              <a:gd name="connsiteX67" fmla="*/ 1 w 314958"/>
              <a:gd name="connsiteY67" fmla="*/ 197435 h 230341"/>
              <a:gd name="connsiteX68" fmla="*/ 1 w 314958"/>
              <a:gd name="connsiteY68" fmla="*/ 32625 h 230341"/>
              <a:gd name="connsiteX69" fmla="*/ 32625 w 314958"/>
              <a:gd name="connsiteY69" fmla="*/ 1 h 230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314958" h="230341">
                <a:moveTo>
                  <a:pt x="115187" y="158737"/>
                </a:moveTo>
                <a:lnTo>
                  <a:pt x="242109" y="158737"/>
                </a:lnTo>
                <a:cubicBezTo>
                  <a:pt x="247302" y="158737"/>
                  <a:pt x="251511" y="162946"/>
                  <a:pt x="251511" y="168139"/>
                </a:cubicBezTo>
                <a:cubicBezTo>
                  <a:pt x="251511" y="173331"/>
                  <a:pt x="247302" y="177540"/>
                  <a:pt x="242109" y="177540"/>
                </a:cubicBezTo>
                <a:lnTo>
                  <a:pt x="115187" y="177540"/>
                </a:lnTo>
                <a:cubicBezTo>
                  <a:pt x="109994" y="177540"/>
                  <a:pt x="105785" y="173331"/>
                  <a:pt x="105785" y="168139"/>
                </a:cubicBezTo>
                <a:cubicBezTo>
                  <a:pt x="105785" y="162946"/>
                  <a:pt x="109994" y="158737"/>
                  <a:pt x="115187" y="158737"/>
                </a:cubicBezTo>
                <a:close/>
                <a:moveTo>
                  <a:pt x="62271" y="158737"/>
                </a:moveTo>
                <a:lnTo>
                  <a:pt x="72801" y="158737"/>
                </a:lnTo>
                <a:cubicBezTo>
                  <a:pt x="77994" y="158737"/>
                  <a:pt x="82203" y="162946"/>
                  <a:pt x="82203" y="168139"/>
                </a:cubicBezTo>
                <a:cubicBezTo>
                  <a:pt x="82203" y="173331"/>
                  <a:pt x="77994" y="177540"/>
                  <a:pt x="72801" y="177540"/>
                </a:cubicBezTo>
                <a:lnTo>
                  <a:pt x="62271" y="177540"/>
                </a:lnTo>
                <a:cubicBezTo>
                  <a:pt x="57079" y="177540"/>
                  <a:pt x="52870" y="173331"/>
                  <a:pt x="52870" y="168139"/>
                </a:cubicBezTo>
                <a:cubicBezTo>
                  <a:pt x="52870" y="162946"/>
                  <a:pt x="57079" y="158737"/>
                  <a:pt x="62271" y="158737"/>
                </a:cubicBezTo>
                <a:close/>
                <a:moveTo>
                  <a:pt x="115187" y="105769"/>
                </a:moveTo>
                <a:lnTo>
                  <a:pt x="242109" y="105769"/>
                </a:lnTo>
                <a:cubicBezTo>
                  <a:pt x="247302" y="105769"/>
                  <a:pt x="251511" y="109978"/>
                  <a:pt x="251511" y="115170"/>
                </a:cubicBezTo>
                <a:cubicBezTo>
                  <a:pt x="251511" y="120363"/>
                  <a:pt x="247302" y="124572"/>
                  <a:pt x="242109" y="124572"/>
                </a:cubicBezTo>
                <a:lnTo>
                  <a:pt x="115187" y="124572"/>
                </a:lnTo>
                <a:cubicBezTo>
                  <a:pt x="109994" y="124572"/>
                  <a:pt x="105785" y="120363"/>
                  <a:pt x="105785" y="115170"/>
                </a:cubicBezTo>
                <a:cubicBezTo>
                  <a:pt x="105785" y="109978"/>
                  <a:pt x="109994" y="105769"/>
                  <a:pt x="115187" y="105769"/>
                </a:cubicBezTo>
                <a:close/>
                <a:moveTo>
                  <a:pt x="62271" y="105769"/>
                </a:moveTo>
                <a:lnTo>
                  <a:pt x="72801" y="105769"/>
                </a:lnTo>
                <a:cubicBezTo>
                  <a:pt x="77994" y="105769"/>
                  <a:pt x="82203" y="109978"/>
                  <a:pt x="82203" y="115170"/>
                </a:cubicBezTo>
                <a:cubicBezTo>
                  <a:pt x="82203" y="120363"/>
                  <a:pt x="77994" y="124572"/>
                  <a:pt x="72801" y="124572"/>
                </a:cubicBezTo>
                <a:lnTo>
                  <a:pt x="62271" y="124572"/>
                </a:lnTo>
                <a:cubicBezTo>
                  <a:pt x="57079" y="124572"/>
                  <a:pt x="52870" y="120363"/>
                  <a:pt x="52870" y="115170"/>
                </a:cubicBezTo>
                <a:cubicBezTo>
                  <a:pt x="52870" y="109978"/>
                  <a:pt x="57079" y="105769"/>
                  <a:pt x="62271" y="105769"/>
                </a:cubicBezTo>
                <a:close/>
                <a:moveTo>
                  <a:pt x="115187" y="52894"/>
                </a:moveTo>
                <a:lnTo>
                  <a:pt x="242109" y="52894"/>
                </a:lnTo>
                <a:cubicBezTo>
                  <a:pt x="247302" y="52894"/>
                  <a:pt x="251511" y="57104"/>
                  <a:pt x="251511" y="62296"/>
                </a:cubicBezTo>
                <a:cubicBezTo>
                  <a:pt x="251511" y="67488"/>
                  <a:pt x="247302" y="71698"/>
                  <a:pt x="242109" y="71698"/>
                </a:cubicBezTo>
                <a:lnTo>
                  <a:pt x="115187" y="71698"/>
                </a:lnTo>
                <a:cubicBezTo>
                  <a:pt x="109994" y="71698"/>
                  <a:pt x="105785" y="67488"/>
                  <a:pt x="105785" y="62296"/>
                </a:cubicBezTo>
                <a:cubicBezTo>
                  <a:pt x="105785" y="57104"/>
                  <a:pt x="109994" y="52894"/>
                  <a:pt x="115187" y="52894"/>
                </a:cubicBezTo>
                <a:close/>
                <a:moveTo>
                  <a:pt x="62271" y="52894"/>
                </a:moveTo>
                <a:lnTo>
                  <a:pt x="72801" y="52894"/>
                </a:lnTo>
                <a:cubicBezTo>
                  <a:pt x="77994" y="52894"/>
                  <a:pt x="82203" y="57104"/>
                  <a:pt x="82203" y="62296"/>
                </a:cubicBezTo>
                <a:cubicBezTo>
                  <a:pt x="82203" y="67488"/>
                  <a:pt x="77994" y="71698"/>
                  <a:pt x="72801" y="71698"/>
                </a:cubicBezTo>
                <a:lnTo>
                  <a:pt x="62271" y="71698"/>
                </a:lnTo>
                <a:cubicBezTo>
                  <a:pt x="57079" y="71698"/>
                  <a:pt x="52870" y="67488"/>
                  <a:pt x="52870" y="62296"/>
                </a:cubicBezTo>
                <a:cubicBezTo>
                  <a:pt x="52870" y="57104"/>
                  <a:pt x="57079" y="52894"/>
                  <a:pt x="62271" y="52894"/>
                </a:cubicBezTo>
                <a:close/>
                <a:moveTo>
                  <a:pt x="32625" y="1"/>
                </a:moveTo>
                <a:lnTo>
                  <a:pt x="282051" y="1"/>
                </a:lnTo>
                <a:cubicBezTo>
                  <a:pt x="290752" y="-74"/>
                  <a:pt x="299123" y="3330"/>
                  <a:pt x="305302" y="9456"/>
                </a:cubicBezTo>
                <a:cubicBezTo>
                  <a:pt x="311481" y="15582"/>
                  <a:pt x="314957" y="23923"/>
                  <a:pt x="314957" y="32625"/>
                </a:cubicBezTo>
                <a:lnTo>
                  <a:pt x="314957" y="168102"/>
                </a:lnTo>
                <a:cubicBezTo>
                  <a:pt x="314957" y="173294"/>
                  <a:pt x="310748" y="177503"/>
                  <a:pt x="305555" y="177503"/>
                </a:cubicBezTo>
                <a:cubicBezTo>
                  <a:pt x="303045" y="177503"/>
                  <a:pt x="300640" y="176500"/>
                  <a:pt x="298874" y="174716"/>
                </a:cubicBezTo>
                <a:cubicBezTo>
                  <a:pt x="297108" y="172933"/>
                  <a:pt x="296128" y="170517"/>
                  <a:pt x="296154" y="168008"/>
                </a:cubicBezTo>
                <a:lnTo>
                  <a:pt x="296154" y="32625"/>
                </a:lnTo>
                <a:cubicBezTo>
                  <a:pt x="296155" y="28910"/>
                  <a:pt x="294660" y="25351"/>
                  <a:pt x="292007" y="22751"/>
                </a:cubicBezTo>
                <a:cubicBezTo>
                  <a:pt x="289353" y="20151"/>
                  <a:pt x="285765" y="18728"/>
                  <a:pt x="282051" y="18804"/>
                </a:cubicBezTo>
                <a:lnTo>
                  <a:pt x="32625" y="18804"/>
                </a:lnTo>
                <a:cubicBezTo>
                  <a:pt x="24992" y="18804"/>
                  <a:pt x="18805" y="24992"/>
                  <a:pt x="18805" y="32625"/>
                </a:cubicBezTo>
                <a:lnTo>
                  <a:pt x="18805" y="197435"/>
                </a:lnTo>
                <a:cubicBezTo>
                  <a:pt x="18729" y="201148"/>
                  <a:pt x="20151" y="204737"/>
                  <a:pt x="22752" y="207390"/>
                </a:cubicBezTo>
                <a:cubicBezTo>
                  <a:pt x="25352" y="210043"/>
                  <a:pt x="28910" y="211538"/>
                  <a:pt x="32625" y="211537"/>
                </a:cubicBezTo>
                <a:lnTo>
                  <a:pt x="282051" y="211537"/>
                </a:lnTo>
                <a:cubicBezTo>
                  <a:pt x="285815" y="211615"/>
                  <a:pt x="289447" y="210154"/>
                  <a:pt x="292109" y="207492"/>
                </a:cubicBezTo>
                <a:cubicBezTo>
                  <a:pt x="294771" y="204830"/>
                  <a:pt x="296232" y="201198"/>
                  <a:pt x="296154" y="197435"/>
                </a:cubicBezTo>
                <a:cubicBezTo>
                  <a:pt x="296154" y="192242"/>
                  <a:pt x="300363" y="188033"/>
                  <a:pt x="305555" y="188033"/>
                </a:cubicBezTo>
                <a:cubicBezTo>
                  <a:pt x="310748" y="188033"/>
                  <a:pt x="314957" y="192242"/>
                  <a:pt x="314957" y="197435"/>
                </a:cubicBezTo>
                <a:cubicBezTo>
                  <a:pt x="315033" y="206185"/>
                  <a:pt x="311590" y="214599"/>
                  <a:pt x="305403" y="220786"/>
                </a:cubicBezTo>
                <a:cubicBezTo>
                  <a:pt x="299216" y="226973"/>
                  <a:pt x="290801" y="230416"/>
                  <a:pt x="282051" y="230340"/>
                </a:cubicBezTo>
                <a:lnTo>
                  <a:pt x="32625" y="230340"/>
                </a:lnTo>
                <a:cubicBezTo>
                  <a:pt x="23924" y="230340"/>
                  <a:pt x="15583" y="226864"/>
                  <a:pt x="9456" y="220686"/>
                </a:cubicBezTo>
                <a:cubicBezTo>
                  <a:pt x="3330" y="214506"/>
                  <a:pt x="-74" y="206136"/>
                  <a:pt x="1" y="197435"/>
                </a:cubicBezTo>
                <a:lnTo>
                  <a:pt x="1" y="32625"/>
                </a:lnTo>
                <a:cubicBezTo>
                  <a:pt x="1" y="14607"/>
                  <a:pt x="14608" y="1"/>
                  <a:pt x="32625" y="1"/>
                </a:cubicBezTo>
                <a:close/>
              </a:path>
            </a:pathLst>
          </a:custGeom>
          <a:solidFill>
            <a:srgbClr val="FFFFFF"/>
          </a:solidFill>
          <a:ln w="938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800"/>
          </a:p>
        </p:txBody>
      </p:sp>
      <p:sp>
        <p:nvSpPr>
          <p:cNvPr id="26" name="任意多边形: 形状 11"/>
          <p:cNvSpPr/>
          <p:nvPr>
            <p:custDataLst>
              <p:tags r:id="rId25"/>
            </p:custDataLst>
          </p:nvPr>
        </p:nvSpPr>
        <p:spPr>
          <a:xfrm>
            <a:off x="2700973" y="4484370"/>
            <a:ext cx="210997" cy="315100"/>
          </a:xfrm>
          <a:custGeom>
            <a:avLst/>
            <a:gdLst>
              <a:gd name="connsiteX0" fmla="*/ 62935 w 210997"/>
              <a:gd name="connsiteY0" fmla="*/ 296149 h 315100"/>
              <a:gd name="connsiteX1" fmla="*/ 148214 w 210997"/>
              <a:gd name="connsiteY1" fmla="*/ 296149 h 315100"/>
              <a:gd name="connsiteX2" fmla="*/ 157690 w 210997"/>
              <a:gd name="connsiteY2" fmla="*/ 305624 h 315100"/>
              <a:gd name="connsiteX3" fmla="*/ 148214 w 210997"/>
              <a:gd name="connsiteY3" fmla="*/ 315100 h 315100"/>
              <a:gd name="connsiteX4" fmla="*/ 62935 w 210997"/>
              <a:gd name="connsiteY4" fmla="*/ 315100 h 315100"/>
              <a:gd name="connsiteX5" fmla="*/ 53460 w 210997"/>
              <a:gd name="connsiteY5" fmla="*/ 305624 h 315100"/>
              <a:gd name="connsiteX6" fmla="*/ 62935 w 210997"/>
              <a:gd name="connsiteY6" fmla="*/ 296149 h 315100"/>
              <a:gd name="connsiteX7" fmla="*/ 203266 w 210997"/>
              <a:gd name="connsiteY7" fmla="*/ 147039 h 315100"/>
              <a:gd name="connsiteX8" fmla="*/ 210846 w 210997"/>
              <a:gd name="connsiteY8" fmla="*/ 158030 h 315100"/>
              <a:gd name="connsiteX9" fmla="*/ 115050 w 210997"/>
              <a:gd name="connsiteY9" fmla="*/ 250605 h 315100"/>
              <a:gd name="connsiteX10" fmla="*/ 115050 w 210997"/>
              <a:gd name="connsiteY10" fmla="*/ 277230 h 315100"/>
              <a:gd name="connsiteX11" fmla="*/ 105574 w 210997"/>
              <a:gd name="connsiteY11" fmla="*/ 286706 h 315100"/>
              <a:gd name="connsiteX12" fmla="*/ 96099 w 210997"/>
              <a:gd name="connsiteY12" fmla="*/ 277230 h 315100"/>
              <a:gd name="connsiteX13" fmla="*/ 96099 w 210997"/>
              <a:gd name="connsiteY13" fmla="*/ 250605 h 315100"/>
              <a:gd name="connsiteX14" fmla="*/ 208 w 210997"/>
              <a:gd name="connsiteY14" fmla="*/ 158694 h 315100"/>
              <a:gd name="connsiteX15" fmla="*/ 7693 w 210997"/>
              <a:gd name="connsiteY15" fmla="*/ 147228 h 315100"/>
              <a:gd name="connsiteX16" fmla="*/ 19158 w 210997"/>
              <a:gd name="connsiteY16" fmla="*/ 154714 h 315100"/>
              <a:gd name="connsiteX17" fmla="*/ 105574 w 210997"/>
              <a:gd name="connsiteY17" fmla="*/ 232128 h 315100"/>
              <a:gd name="connsiteX18" fmla="*/ 192180 w 210997"/>
              <a:gd name="connsiteY18" fmla="*/ 154619 h 315100"/>
              <a:gd name="connsiteX19" fmla="*/ 196148 w 210997"/>
              <a:gd name="connsiteY19" fmla="*/ 148526 h 315100"/>
              <a:gd name="connsiteX20" fmla="*/ 203266 w 210997"/>
              <a:gd name="connsiteY20" fmla="*/ 147039 h 315100"/>
              <a:gd name="connsiteX21" fmla="*/ 105433 w 210997"/>
              <a:gd name="connsiteY21" fmla="*/ 0 h 315100"/>
              <a:gd name="connsiteX22" fmla="*/ 169723 w 210997"/>
              <a:gd name="connsiteY22" fmla="*/ 61870 h 315100"/>
              <a:gd name="connsiteX23" fmla="*/ 169723 w 210997"/>
              <a:gd name="connsiteY23" fmla="*/ 144116 h 315100"/>
              <a:gd name="connsiteX24" fmla="*/ 137981 w 210997"/>
              <a:gd name="connsiteY24" fmla="*/ 199547 h 315100"/>
              <a:gd name="connsiteX25" fmla="*/ 127977 w 210997"/>
              <a:gd name="connsiteY25" fmla="*/ 200259 h 315100"/>
              <a:gd name="connsiteX26" fmla="*/ 122937 w 210997"/>
              <a:gd name="connsiteY26" fmla="*/ 191589 h 315100"/>
              <a:gd name="connsiteX27" fmla="*/ 128505 w 210997"/>
              <a:gd name="connsiteY27" fmla="*/ 183249 h 315100"/>
              <a:gd name="connsiteX28" fmla="*/ 150867 w 210997"/>
              <a:gd name="connsiteY28" fmla="*/ 144116 h 315100"/>
              <a:gd name="connsiteX29" fmla="*/ 150867 w 210997"/>
              <a:gd name="connsiteY29" fmla="*/ 61870 h 315100"/>
              <a:gd name="connsiteX30" fmla="*/ 105527 w 210997"/>
              <a:gd name="connsiteY30" fmla="*/ 18556 h 315100"/>
              <a:gd name="connsiteX31" fmla="*/ 60187 w 210997"/>
              <a:gd name="connsiteY31" fmla="*/ 61870 h 315100"/>
              <a:gd name="connsiteX32" fmla="*/ 60187 w 210997"/>
              <a:gd name="connsiteY32" fmla="*/ 144021 h 315100"/>
              <a:gd name="connsiteX33" fmla="*/ 105575 w 210997"/>
              <a:gd name="connsiteY33" fmla="*/ 189408 h 315100"/>
              <a:gd name="connsiteX34" fmla="*/ 115050 w 210997"/>
              <a:gd name="connsiteY34" fmla="*/ 198883 h 315100"/>
              <a:gd name="connsiteX35" fmla="*/ 105575 w 210997"/>
              <a:gd name="connsiteY35" fmla="*/ 208359 h 315100"/>
              <a:gd name="connsiteX36" fmla="*/ 41142 w 210997"/>
              <a:gd name="connsiteY36" fmla="*/ 144116 h 315100"/>
              <a:gd name="connsiteX37" fmla="*/ 41142 w 210997"/>
              <a:gd name="connsiteY37" fmla="*/ 61870 h 315100"/>
              <a:gd name="connsiteX38" fmla="*/ 105433 w 210997"/>
              <a:gd name="connsiteY38" fmla="*/ 0 h 31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210997" h="315100">
                <a:moveTo>
                  <a:pt x="62935" y="296149"/>
                </a:moveTo>
                <a:lnTo>
                  <a:pt x="148214" y="296149"/>
                </a:lnTo>
                <a:cubicBezTo>
                  <a:pt x="153447" y="296149"/>
                  <a:pt x="157690" y="300391"/>
                  <a:pt x="157690" y="305624"/>
                </a:cubicBezTo>
                <a:cubicBezTo>
                  <a:pt x="157690" y="310857"/>
                  <a:pt x="153447" y="315100"/>
                  <a:pt x="148214" y="315100"/>
                </a:cubicBezTo>
                <a:lnTo>
                  <a:pt x="62935" y="315100"/>
                </a:lnTo>
                <a:cubicBezTo>
                  <a:pt x="57702" y="315100"/>
                  <a:pt x="53460" y="310857"/>
                  <a:pt x="53460" y="305624"/>
                </a:cubicBezTo>
                <a:cubicBezTo>
                  <a:pt x="53460" y="300391"/>
                  <a:pt x="57702" y="296149"/>
                  <a:pt x="62935" y="296149"/>
                </a:cubicBezTo>
                <a:close/>
                <a:moveTo>
                  <a:pt x="203266" y="147039"/>
                </a:moveTo>
                <a:cubicBezTo>
                  <a:pt x="208384" y="147998"/>
                  <a:pt x="211768" y="152906"/>
                  <a:pt x="210846" y="158030"/>
                </a:cubicBezTo>
                <a:cubicBezTo>
                  <a:pt x="203022" y="206742"/>
                  <a:pt x="164001" y="244451"/>
                  <a:pt x="115050" y="250605"/>
                </a:cubicBezTo>
                <a:lnTo>
                  <a:pt x="115050" y="277230"/>
                </a:lnTo>
                <a:cubicBezTo>
                  <a:pt x="115050" y="282464"/>
                  <a:pt x="110808" y="286706"/>
                  <a:pt x="105574" y="286706"/>
                </a:cubicBezTo>
                <a:cubicBezTo>
                  <a:pt x="100341" y="286706"/>
                  <a:pt x="96099" y="282464"/>
                  <a:pt x="96099" y="277230"/>
                </a:cubicBezTo>
                <a:lnTo>
                  <a:pt x="96099" y="250605"/>
                </a:lnTo>
                <a:cubicBezTo>
                  <a:pt x="47316" y="244566"/>
                  <a:pt x="8307" y="207176"/>
                  <a:pt x="208" y="158694"/>
                </a:cubicBezTo>
                <a:cubicBezTo>
                  <a:pt x="-891" y="153460"/>
                  <a:pt x="2460" y="148328"/>
                  <a:pt x="7693" y="147228"/>
                </a:cubicBezTo>
                <a:cubicBezTo>
                  <a:pt x="12926" y="146129"/>
                  <a:pt x="18059" y="149481"/>
                  <a:pt x="19158" y="154714"/>
                </a:cubicBezTo>
                <a:cubicBezTo>
                  <a:pt x="27402" y="199532"/>
                  <a:pt x="63788" y="232128"/>
                  <a:pt x="105574" y="232128"/>
                </a:cubicBezTo>
                <a:cubicBezTo>
                  <a:pt x="147361" y="232128"/>
                  <a:pt x="183841" y="199532"/>
                  <a:pt x="192180" y="154619"/>
                </a:cubicBezTo>
                <a:cubicBezTo>
                  <a:pt x="192639" y="152141"/>
                  <a:pt x="194067" y="149949"/>
                  <a:pt x="196148" y="148526"/>
                </a:cubicBezTo>
                <a:cubicBezTo>
                  <a:pt x="198229" y="147103"/>
                  <a:pt x="200790" y="146568"/>
                  <a:pt x="203266" y="147039"/>
                </a:cubicBezTo>
                <a:close/>
                <a:moveTo>
                  <a:pt x="105433" y="0"/>
                </a:moveTo>
                <a:cubicBezTo>
                  <a:pt x="140005" y="0"/>
                  <a:pt x="168397" y="27323"/>
                  <a:pt x="169723" y="61870"/>
                </a:cubicBezTo>
                <a:lnTo>
                  <a:pt x="169723" y="144116"/>
                </a:lnTo>
                <a:cubicBezTo>
                  <a:pt x="169652" y="166896"/>
                  <a:pt x="157592" y="187956"/>
                  <a:pt x="137981" y="199547"/>
                </a:cubicBezTo>
                <a:cubicBezTo>
                  <a:pt x="135056" y="201674"/>
                  <a:pt x="131174" y="201951"/>
                  <a:pt x="127977" y="200259"/>
                </a:cubicBezTo>
                <a:cubicBezTo>
                  <a:pt x="124780" y="198569"/>
                  <a:pt x="122825" y="195205"/>
                  <a:pt x="122937" y="191589"/>
                </a:cubicBezTo>
                <a:cubicBezTo>
                  <a:pt x="123049" y="187974"/>
                  <a:pt x="125210" y="184739"/>
                  <a:pt x="128505" y="183249"/>
                </a:cubicBezTo>
                <a:cubicBezTo>
                  <a:pt x="142339" y="175061"/>
                  <a:pt x="150836" y="160191"/>
                  <a:pt x="150867" y="144116"/>
                </a:cubicBezTo>
                <a:lnTo>
                  <a:pt x="150867" y="61870"/>
                </a:lnTo>
                <a:cubicBezTo>
                  <a:pt x="149759" y="37635"/>
                  <a:pt x="129788" y="18556"/>
                  <a:pt x="105527" y="18556"/>
                </a:cubicBezTo>
                <a:cubicBezTo>
                  <a:pt x="81267" y="18556"/>
                  <a:pt x="61296" y="37635"/>
                  <a:pt x="60187" y="61870"/>
                </a:cubicBezTo>
                <a:lnTo>
                  <a:pt x="60187" y="144021"/>
                </a:lnTo>
                <a:cubicBezTo>
                  <a:pt x="60187" y="169087"/>
                  <a:pt x="80508" y="189408"/>
                  <a:pt x="105575" y="189408"/>
                </a:cubicBezTo>
                <a:cubicBezTo>
                  <a:pt x="110808" y="189408"/>
                  <a:pt x="115050" y="193650"/>
                  <a:pt x="115050" y="198883"/>
                </a:cubicBezTo>
                <a:cubicBezTo>
                  <a:pt x="115050" y="204117"/>
                  <a:pt x="110808" y="208359"/>
                  <a:pt x="105575" y="208359"/>
                </a:cubicBezTo>
                <a:cubicBezTo>
                  <a:pt x="70042" y="208411"/>
                  <a:pt x="41194" y="179648"/>
                  <a:pt x="41142" y="144116"/>
                </a:cubicBezTo>
                <a:lnTo>
                  <a:pt x="41142" y="61870"/>
                </a:lnTo>
                <a:cubicBezTo>
                  <a:pt x="42468" y="27323"/>
                  <a:pt x="70860" y="0"/>
                  <a:pt x="105433" y="0"/>
                </a:cubicBezTo>
                <a:close/>
              </a:path>
            </a:pathLst>
          </a:custGeom>
          <a:solidFill>
            <a:srgbClr val="FFFFFF"/>
          </a:solidFill>
          <a:ln w="945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800"/>
          </a:p>
        </p:txBody>
      </p:sp>
      <p:sp>
        <p:nvSpPr>
          <p:cNvPr id="27" name="图形 33" descr="343538343130363b343538383334313bb1fdd7b4cdbc"/>
          <p:cNvSpPr/>
          <p:nvPr>
            <p:custDataLst>
              <p:tags r:id="rId26"/>
            </p:custDataLst>
          </p:nvPr>
        </p:nvSpPr>
        <p:spPr>
          <a:xfrm>
            <a:off x="1399223" y="3254375"/>
            <a:ext cx="314953" cy="314955"/>
          </a:xfrm>
          <a:custGeom>
            <a:avLst/>
            <a:gdLst>
              <a:gd name="connsiteX0" fmla="*/ 315064 w 314953"/>
              <a:gd name="connsiteY0" fmla="*/ 157118 h 314955"/>
              <a:gd name="connsiteX1" fmla="*/ 308013 w 314953"/>
              <a:gd name="connsiteY1" fmla="*/ 110110 h 314955"/>
              <a:gd name="connsiteX2" fmla="*/ 302748 w 314953"/>
              <a:gd name="connsiteY2" fmla="*/ 95913 h 314955"/>
              <a:gd name="connsiteX3" fmla="*/ 302748 w 314953"/>
              <a:gd name="connsiteY3" fmla="*/ 95067 h 314955"/>
              <a:gd name="connsiteX4" fmla="*/ 204407 w 314953"/>
              <a:gd name="connsiteY4" fmla="*/ 6786 h 314955"/>
              <a:gd name="connsiteX5" fmla="*/ 190962 w 314953"/>
              <a:gd name="connsiteY5" fmla="*/ 3308 h 314955"/>
              <a:gd name="connsiteX6" fmla="*/ 187578 w 314953"/>
              <a:gd name="connsiteY6" fmla="*/ 2556 h 314955"/>
              <a:gd name="connsiteX7" fmla="*/ 176296 w 314953"/>
              <a:gd name="connsiteY7" fmla="*/ 863 h 314955"/>
              <a:gd name="connsiteX8" fmla="*/ 172441 w 314953"/>
              <a:gd name="connsiteY8" fmla="*/ 863 h 314955"/>
              <a:gd name="connsiteX9" fmla="*/ 157586 w 314953"/>
              <a:gd name="connsiteY9" fmla="*/ 111 h 314955"/>
              <a:gd name="connsiteX10" fmla="*/ 5886 w 314953"/>
              <a:gd name="connsiteY10" fmla="*/ 115383 h 314955"/>
              <a:gd name="connsiteX11" fmla="*/ 76266 w 314953"/>
              <a:gd name="connsiteY11" fmla="*/ 292434 h 314955"/>
              <a:gd name="connsiteX12" fmla="*/ 265705 w 314953"/>
              <a:gd name="connsiteY12" fmla="*/ 272099 h 314955"/>
              <a:gd name="connsiteX13" fmla="*/ 268952 w 314953"/>
              <a:gd name="connsiteY13" fmla="*/ 262864 h 314955"/>
              <a:gd name="connsiteX14" fmla="*/ 262229 w 314953"/>
              <a:gd name="connsiteY14" fmla="*/ 255749 h 314955"/>
              <a:gd name="connsiteX15" fmla="*/ 252825 w 314953"/>
              <a:gd name="connsiteY15" fmla="*/ 258467 h 314955"/>
              <a:gd name="connsiteX16" fmla="*/ 86288 w 314953"/>
              <a:gd name="connsiteY16" fmla="*/ 275702 h 314955"/>
              <a:gd name="connsiteX17" fmla="*/ 24538 w 314953"/>
              <a:gd name="connsiteY17" fmla="*/ 120080 h 314955"/>
              <a:gd name="connsiteX18" fmla="*/ 157586 w 314953"/>
              <a:gd name="connsiteY18" fmla="*/ 18444 h 314955"/>
              <a:gd name="connsiteX19" fmla="*/ 170561 w 314953"/>
              <a:gd name="connsiteY19" fmla="*/ 19102 h 314955"/>
              <a:gd name="connsiteX20" fmla="*/ 173757 w 314953"/>
              <a:gd name="connsiteY20" fmla="*/ 19102 h 314955"/>
              <a:gd name="connsiteX21" fmla="*/ 184099 w 314953"/>
              <a:gd name="connsiteY21" fmla="*/ 20701 h 314955"/>
              <a:gd name="connsiteX22" fmla="*/ 186355 w 314953"/>
              <a:gd name="connsiteY22" fmla="*/ 20701 h 314955"/>
              <a:gd name="connsiteX23" fmla="*/ 285073 w 314953"/>
              <a:gd name="connsiteY23" fmla="*/ 101742 h 314955"/>
              <a:gd name="connsiteX24" fmla="*/ 285637 w 314953"/>
              <a:gd name="connsiteY24" fmla="*/ 103059 h 314955"/>
              <a:gd name="connsiteX25" fmla="*/ 286859 w 314953"/>
              <a:gd name="connsiteY25" fmla="*/ 106349 h 314955"/>
              <a:gd name="connsiteX26" fmla="*/ 167082 w 314953"/>
              <a:gd name="connsiteY26" fmla="*/ 143956 h 314955"/>
              <a:gd name="connsiteX27" fmla="*/ 167082 w 314953"/>
              <a:gd name="connsiteY27" fmla="*/ 40538 h 314955"/>
              <a:gd name="connsiteX28" fmla="*/ 157680 w 314953"/>
              <a:gd name="connsiteY28" fmla="*/ 31136 h 314955"/>
              <a:gd name="connsiteX29" fmla="*/ 148279 w 314953"/>
              <a:gd name="connsiteY29" fmla="*/ 40538 h 314955"/>
              <a:gd name="connsiteX30" fmla="*/ 148279 w 314953"/>
              <a:gd name="connsiteY30" fmla="*/ 157118 h 314955"/>
              <a:gd name="connsiteX31" fmla="*/ 148279 w 314953"/>
              <a:gd name="connsiteY31" fmla="*/ 157776 h 314955"/>
              <a:gd name="connsiteX32" fmla="*/ 148937 w 314953"/>
              <a:gd name="connsiteY32" fmla="*/ 160408 h 314955"/>
              <a:gd name="connsiteX33" fmla="*/ 148937 w 314953"/>
              <a:gd name="connsiteY33" fmla="*/ 161631 h 314955"/>
              <a:gd name="connsiteX34" fmla="*/ 151005 w 314953"/>
              <a:gd name="connsiteY34" fmla="*/ 164075 h 314955"/>
              <a:gd name="connsiteX35" fmla="*/ 151475 w 314953"/>
              <a:gd name="connsiteY35" fmla="*/ 164639 h 314955"/>
              <a:gd name="connsiteX36" fmla="*/ 272945 w 314953"/>
              <a:gd name="connsiteY36" fmla="*/ 249254 h 314955"/>
              <a:gd name="connsiteX37" fmla="*/ 286013 w 314953"/>
              <a:gd name="connsiteY37" fmla="*/ 246903 h 314955"/>
              <a:gd name="connsiteX38" fmla="*/ 286013 w 314953"/>
              <a:gd name="connsiteY38" fmla="*/ 245869 h 314955"/>
              <a:gd name="connsiteX39" fmla="*/ 286953 w 314953"/>
              <a:gd name="connsiteY39" fmla="*/ 244929 h 314955"/>
              <a:gd name="connsiteX40" fmla="*/ 315064 w 314953"/>
              <a:gd name="connsiteY40" fmla="*/ 157118 h 314955"/>
              <a:gd name="connsiteX41" fmla="*/ 296261 w 314953"/>
              <a:gd name="connsiteY41" fmla="*/ 157118 h 314955"/>
              <a:gd name="connsiteX42" fmla="*/ 276423 w 314953"/>
              <a:gd name="connsiteY42" fmla="*/ 228476 h 314955"/>
              <a:gd name="connsiteX43" fmla="*/ 178740 w 314953"/>
              <a:gd name="connsiteY43" fmla="*/ 160408 h 314955"/>
              <a:gd name="connsiteX44" fmla="*/ 292406 w 314953"/>
              <a:gd name="connsiteY44" fmla="*/ 125058 h 314955"/>
              <a:gd name="connsiteX45" fmla="*/ 296261 w 314953"/>
              <a:gd name="connsiteY45" fmla="*/ 157118 h 314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314953" h="314955">
                <a:moveTo>
                  <a:pt x="315064" y="157118"/>
                </a:moveTo>
                <a:cubicBezTo>
                  <a:pt x="315115" y="141181"/>
                  <a:pt x="312737" y="125330"/>
                  <a:pt x="308013" y="110110"/>
                </a:cubicBezTo>
                <a:cubicBezTo>
                  <a:pt x="306509" y="105221"/>
                  <a:pt x="304722" y="100708"/>
                  <a:pt x="302748" y="95913"/>
                </a:cubicBezTo>
                <a:lnTo>
                  <a:pt x="302748" y="95067"/>
                </a:lnTo>
                <a:cubicBezTo>
                  <a:pt x="284626" y="52552"/>
                  <a:pt x="248624" y="20232"/>
                  <a:pt x="204407" y="6786"/>
                </a:cubicBezTo>
                <a:cubicBezTo>
                  <a:pt x="199988" y="5470"/>
                  <a:pt x="195475" y="4248"/>
                  <a:pt x="190962" y="3308"/>
                </a:cubicBezTo>
                <a:lnTo>
                  <a:pt x="187578" y="2556"/>
                </a:lnTo>
                <a:cubicBezTo>
                  <a:pt x="183880" y="1866"/>
                  <a:pt x="180119" y="1302"/>
                  <a:pt x="176296" y="863"/>
                </a:cubicBezTo>
                <a:lnTo>
                  <a:pt x="172441" y="863"/>
                </a:lnTo>
                <a:cubicBezTo>
                  <a:pt x="167552" y="863"/>
                  <a:pt x="163039" y="111"/>
                  <a:pt x="157586" y="111"/>
                </a:cubicBezTo>
                <a:cubicBezTo>
                  <a:pt x="86874" y="119"/>
                  <a:pt x="24837" y="47258"/>
                  <a:pt x="5886" y="115383"/>
                </a:cubicBezTo>
                <a:cubicBezTo>
                  <a:pt x="-13065" y="183507"/>
                  <a:pt x="15716" y="255912"/>
                  <a:pt x="76266" y="292434"/>
                </a:cubicBezTo>
                <a:cubicBezTo>
                  <a:pt x="136816" y="328956"/>
                  <a:pt x="214286" y="320641"/>
                  <a:pt x="265705" y="272099"/>
                </a:cubicBezTo>
                <a:cubicBezTo>
                  <a:pt x="268431" y="269871"/>
                  <a:pt x="269684" y="266308"/>
                  <a:pt x="268952" y="262864"/>
                </a:cubicBezTo>
                <a:cubicBezTo>
                  <a:pt x="268219" y="259421"/>
                  <a:pt x="265626" y="256675"/>
                  <a:pt x="262229" y="255749"/>
                </a:cubicBezTo>
                <a:cubicBezTo>
                  <a:pt x="258833" y="254823"/>
                  <a:pt x="255204" y="255872"/>
                  <a:pt x="252825" y="258467"/>
                </a:cubicBezTo>
                <a:cubicBezTo>
                  <a:pt x="207435" y="300855"/>
                  <a:pt x="139397" y="307897"/>
                  <a:pt x="86288" y="275702"/>
                </a:cubicBezTo>
                <a:cubicBezTo>
                  <a:pt x="33179" y="243508"/>
                  <a:pt x="7952" y="179929"/>
                  <a:pt x="24538" y="120080"/>
                </a:cubicBezTo>
                <a:cubicBezTo>
                  <a:pt x="41125" y="60231"/>
                  <a:pt x="95482" y="18708"/>
                  <a:pt x="157586" y="18444"/>
                </a:cubicBezTo>
                <a:cubicBezTo>
                  <a:pt x="161911" y="18444"/>
                  <a:pt x="166236" y="18444"/>
                  <a:pt x="170561" y="19102"/>
                </a:cubicBezTo>
                <a:lnTo>
                  <a:pt x="173757" y="19102"/>
                </a:lnTo>
                <a:cubicBezTo>
                  <a:pt x="177236" y="19102"/>
                  <a:pt x="180714" y="20043"/>
                  <a:pt x="184099" y="20701"/>
                </a:cubicBezTo>
                <a:lnTo>
                  <a:pt x="186355" y="20701"/>
                </a:lnTo>
                <a:cubicBezTo>
                  <a:pt x="230448" y="30125"/>
                  <a:pt x="267241" y="60330"/>
                  <a:pt x="285073" y="101742"/>
                </a:cubicBezTo>
                <a:lnTo>
                  <a:pt x="285637" y="103059"/>
                </a:lnTo>
                <a:cubicBezTo>
                  <a:pt x="285637" y="104093"/>
                  <a:pt x="286389" y="105221"/>
                  <a:pt x="286859" y="106349"/>
                </a:cubicBezTo>
                <a:lnTo>
                  <a:pt x="167082" y="143956"/>
                </a:lnTo>
                <a:lnTo>
                  <a:pt x="167082" y="40538"/>
                </a:lnTo>
                <a:cubicBezTo>
                  <a:pt x="167082" y="35346"/>
                  <a:pt x="162873" y="31136"/>
                  <a:pt x="157680" y="31136"/>
                </a:cubicBezTo>
                <a:cubicBezTo>
                  <a:pt x="152488" y="31136"/>
                  <a:pt x="148279" y="35346"/>
                  <a:pt x="148279" y="40538"/>
                </a:cubicBezTo>
                <a:lnTo>
                  <a:pt x="148279" y="157118"/>
                </a:lnTo>
                <a:cubicBezTo>
                  <a:pt x="148279" y="157118"/>
                  <a:pt x="148279" y="157118"/>
                  <a:pt x="148279" y="157776"/>
                </a:cubicBezTo>
                <a:cubicBezTo>
                  <a:pt x="148370" y="158680"/>
                  <a:pt x="148591" y="159567"/>
                  <a:pt x="148937" y="160408"/>
                </a:cubicBezTo>
                <a:cubicBezTo>
                  <a:pt x="148911" y="160816"/>
                  <a:pt x="148911" y="161224"/>
                  <a:pt x="148937" y="161631"/>
                </a:cubicBezTo>
                <a:cubicBezTo>
                  <a:pt x="149481" y="162558"/>
                  <a:pt x="150181" y="163385"/>
                  <a:pt x="151005" y="164075"/>
                </a:cubicBezTo>
                <a:lnTo>
                  <a:pt x="151475" y="164639"/>
                </a:lnTo>
                <a:lnTo>
                  <a:pt x="272945" y="249254"/>
                </a:lnTo>
                <a:cubicBezTo>
                  <a:pt x="277204" y="252206"/>
                  <a:pt x="283050" y="251155"/>
                  <a:pt x="286013" y="246903"/>
                </a:cubicBezTo>
                <a:cubicBezTo>
                  <a:pt x="286033" y="246559"/>
                  <a:pt x="286033" y="246213"/>
                  <a:pt x="286013" y="245869"/>
                </a:cubicBezTo>
                <a:cubicBezTo>
                  <a:pt x="286349" y="245578"/>
                  <a:pt x="286663" y="245264"/>
                  <a:pt x="286953" y="244929"/>
                </a:cubicBezTo>
                <a:cubicBezTo>
                  <a:pt x="304916" y="219139"/>
                  <a:pt x="314711" y="188545"/>
                  <a:pt x="315064" y="157118"/>
                </a:cubicBezTo>
                <a:moveTo>
                  <a:pt x="296261" y="157118"/>
                </a:moveTo>
                <a:cubicBezTo>
                  <a:pt x="296278" y="182268"/>
                  <a:pt x="289418" y="206944"/>
                  <a:pt x="276423" y="228476"/>
                </a:cubicBezTo>
                <a:lnTo>
                  <a:pt x="178740" y="160408"/>
                </a:lnTo>
                <a:lnTo>
                  <a:pt x="292406" y="125058"/>
                </a:lnTo>
                <a:cubicBezTo>
                  <a:pt x="294940" y="135557"/>
                  <a:pt x="296234" y="146317"/>
                  <a:pt x="296261" y="157118"/>
                </a:cubicBezTo>
              </a:path>
            </a:pathLst>
          </a:custGeom>
          <a:solidFill>
            <a:srgbClr val="FFFFFF"/>
          </a:solidFill>
          <a:ln w="938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sz="1800"/>
          </a:p>
        </p:txBody>
      </p:sp>
      <p:sp>
        <p:nvSpPr>
          <p:cNvPr id="28" name="矩形 27"/>
          <p:cNvSpPr/>
          <p:nvPr>
            <p:custDataLst>
              <p:tags r:id="rId27"/>
            </p:custDataLst>
          </p:nvPr>
        </p:nvSpPr>
        <p:spPr>
          <a:xfrm>
            <a:off x="3190558" y="1884045"/>
            <a:ext cx="2759075" cy="124079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 eaLnBrk="1" hangingPunct="1">
              <a:buClrTx/>
              <a:buSzTx/>
              <a:buFontTx/>
            </a:pPr>
            <a:r>
              <a:rPr lang="zh-CN" sz="2000" dirty="0">
                <a:ea typeface="微软雅黑" panose="020B0503020204020204" pitchFamily="34" charset="-122"/>
                <a:sym typeface="+mn-ea"/>
              </a:rPr>
              <a:t>用户中心策略</a:t>
            </a:r>
            <a:endParaRPr lang="zh-CN" sz="2000" dirty="0"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9" name="Rectangle 3"/>
          <p:cNvSpPr txBox="1"/>
          <p:nvPr/>
        </p:nvSpPr>
        <p:spPr>
          <a:xfrm>
            <a:off x="666750" y="1104900"/>
            <a:ext cx="4049713" cy="5715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1" indent="0" eaLnBrk="1" hangingPunct="1">
              <a:buClr>
                <a:schemeClr val="accent2"/>
              </a:buClr>
            </a:pP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40" name="TextBox 53"/>
          <p:cNvSpPr txBox="1"/>
          <p:nvPr/>
        </p:nvSpPr>
        <p:spPr>
          <a:xfrm>
            <a:off x="827088" y="265430"/>
            <a:ext cx="5516880" cy="9531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zh-CN" sz="2800" dirty="0">
                <a:latin typeface="Verdana" panose="020B0604030504040204" pitchFamily="34" charset="0"/>
                <a:ea typeface="微软雅黑" panose="020B0503020204020204" pitchFamily="34" charset="-122"/>
              </a:rPr>
              <a:t>“数据驱动决策，实现持续增长”</a:t>
            </a:r>
            <a:endParaRPr lang="zh-CN" sz="2800" dirty="0"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pPr algn="l" eaLnBrk="1" hangingPunct="1"/>
            <a:endParaRPr lang="zh-CN" sz="2800" dirty="0">
              <a:latin typeface="Verdana" panose="020B060403050404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341" name="灯片编号占位符 5"/>
          <p:cNvSpPr>
            <a:spLocks noGrp="1"/>
          </p:cNvSpPr>
          <p:nvPr/>
        </p:nvSpPr>
        <p:spPr>
          <a:xfrm>
            <a:off x="107950" y="787400"/>
            <a:ext cx="477838" cy="365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 eaLnBrk="1" hangingPunct="1"/>
            <a:fld id="{9A0DB2DC-4C9A-4742-B13C-FB6460FD3503}" type="slidenum">
              <a:rPr lang="zh-CN" altLang="en-US" sz="1000" b="1" dirty="0">
                <a:solidFill>
                  <a:schemeClr val="bg1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</a:fld>
            <a:endParaRPr lang="zh-CN" altLang="en-US" sz="1000" b="1" dirty="0">
              <a:solidFill>
                <a:schemeClr val="bg1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>
            <p:custDataLst>
              <p:tags r:id="rId1"/>
            </p:custDataLst>
          </p:nvPr>
        </p:nvCxnSpPr>
        <p:spPr>
          <a:xfrm>
            <a:off x="5524183" y="3613150"/>
            <a:ext cx="2967355" cy="0"/>
          </a:xfrm>
          <a:prstGeom prst="line">
            <a:avLst/>
          </a:prstGeom>
          <a:ln w="9525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>
            <p:custDataLst>
              <p:tags r:id="rId2"/>
            </p:custDataLst>
          </p:nvPr>
        </p:nvCxnSpPr>
        <p:spPr>
          <a:xfrm>
            <a:off x="747713" y="4531995"/>
            <a:ext cx="2932430" cy="0"/>
          </a:xfrm>
          <a:prstGeom prst="line">
            <a:avLst/>
          </a:prstGeom>
          <a:ln w="9525">
            <a:solidFill>
              <a:schemeClr val="accent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>
            <p:custDataLst>
              <p:tags r:id="rId3"/>
            </p:custDataLst>
          </p:nvPr>
        </p:nvCxnSpPr>
        <p:spPr>
          <a:xfrm>
            <a:off x="482918" y="2600960"/>
            <a:ext cx="3692525" cy="0"/>
          </a:xfrm>
          <a:prstGeom prst="line">
            <a:avLst/>
          </a:prstGeom>
          <a:ln w="952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>
            <p:custDataLst>
              <p:tags r:id="rId4"/>
            </p:custDataLst>
          </p:nvPr>
        </p:nvCxnSpPr>
        <p:spPr>
          <a:xfrm flipH="1">
            <a:off x="479743" y="2600960"/>
            <a:ext cx="30734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>
            <p:custDataLst>
              <p:tags r:id="rId5"/>
            </p:custDataLst>
          </p:nvPr>
        </p:nvCxnSpPr>
        <p:spPr>
          <a:xfrm flipH="1">
            <a:off x="490538" y="4529455"/>
            <a:ext cx="307340" cy="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>
            <p:custDataLst>
              <p:tags r:id="rId6"/>
            </p:custDataLst>
          </p:nvPr>
        </p:nvCxnSpPr>
        <p:spPr>
          <a:xfrm flipH="1">
            <a:off x="8356918" y="3611880"/>
            <a:ext cx="307975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标题"/>
          <p:cNvSpPr txBox="1"/>
          <p:nvPr>
            <p:custDataLst>
              <p:tags r:id="rId7"/>
            </p:custDataLst>
          </p:nvPr>
        </p:nvSpPr>
        <p:spPr>
          <a:xfrm>
            <a:off x="490855" y="3823970"/>
            <a:ext cx="2968625" cy="603885"/>
          </a:xfrm>
          <a:prstGeom prst="rect">
            <a:avLst/>
          </a:prstGeom>
          <a:noFill/>
        </p:spPr>
        <p:txBody>
          <a:bodyPr wrap="square" lIns="0" tIns="0" rIns="0" bIns="0" rtlCol="0" anchor="b">
            <a:normAutofit/>
          </a:bodyPr>
          <a:lstStyle/>
          <a:p>
            <a:pPr algn="just"/>
            <a:r>
              <a:rPr sz="1400" b="1" spc="300" dirty="0">
                <a:solidFill>
                  <a:schemeClr val="accent3"/>
                </a:solidFill>
                <a:latin typeface="+mj-ea"/>
                <a:ea typeface="+mj-ea"/>
              </a:rPr>
              <a:t>数据驱动与增长目标的结合</a:t>
            </a:r>
            <a:endParaRPr sz="1400" b="1" spc="300" dirty="0">
              <a:solidFill>
                <a:schemeClr val="accent3"/>
              </a:solidFill>
              <a:latin typeface="+mj-ea"/>
              <a:ea typeface="+mj-ea"/>
            </a:endParaRPr>
          </a:p>
        </p:txBody>
      </p:sp>
      <p:sp>
        <p:nvSpPr>
          <p:cNvPr id="16" name="正文"/>
          <p:cNvSpPr txBox="1"/>
          <p:nvPr>
            <p:custDataLst>
              <p:tags r:id="rId8"/>
            </p:custDataLst>
          </p:nvPr>
        </p:nvSpPr>
        <p:spPr>
          <a:xfrm>
            <a:off x="6429375" y="3724275"/>
            <a:ext cx="2235835" cy="1546860"/>
          </a:xfrm>
          <a:prstGeom prst="rect">
            <a:avLst/>
          </a:prstGeom>
          <a:noFill/>
        </p:spPr>
        <p:txBody>
          <a:bodyPr wrap="square" lIns="0" tIns="0" rIns="0" bIns="0" rtlCol="0" anchor="t" anchorCtr="0"/>
          <a:lstStyle/>
          <a:p>
            <a:pPr algn="l" fontAlgn="auto">
              <a:lnSpc>
                <a:spcPct val="130000"/>
              </a:lnSpc>
              <a:buClrTx/>
              <a:buSzTx/>
              <a:buFontTx/>
            </a:pPr>
            <a:r>
              <a:rPr lang="zh-CN" altLang="en-US" sz="1200" b="1" spc="1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“通过深度合作，解决食品安全追溯、物流配送等问题”</a:t>
            </a:r>
            <a:endParaRPr lang="zh-CN" altLang="en-US" sz="1200" b="1" spc="15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algn="l" fontAlgn="auto">
              <a:lnSpc>
                <a:spcPct val="130000"/>
              </a:lnSpc>
              <a:buClrTx/>
              <a:buSzTx/>
              <a:buFontTx/>
            </a:pPr>
            <a:r>
              <a:rPr lang="zh-CN" altLang="en-US" sz="1200" b="1" spc="1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“数字化转型，参与共建零售业生态圈，降低成本”</a:t>
            </a:r>
            <a:endParaRPr lang="zh-CN" altLang="en-US" sz="1200" b="1" spc="15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algn="l" fontAlgn="auto">
              <a:lnSpc>
                <a:spcPct val="130000"/>
              </a:lnSpc>
              <a:buClrTx/>
              <a:buSzTx/>
              <a:buFontTx/>
            </a:pPr>
            <a:r>
              <a:rPr lang="zh-CN" altLang="en-US" sz="1200" b="1" spc="1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“优化用户体验，提供优质低价产品，刺激消费，实现收入增长”</a:t>
            </a:r>
            <a:endParaRPr lang="zh-CN" altLang="en-US" sz="1200" b="1" spc="15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7" name="标题"/>
          <p:cNvSpPr txBox="1"/>
          <p:nvPr>
            <p:custDataLst>
              <p:tags r:id="rId9"/>
            </p:custDataLst>
          </p:nvPr>
        </p:nvSpPr>
        <p:spPr>
          <a:xfrm>
            <a:off x="6429375" y="2908300"/>
            <a:ext cx="1941830" cy="604520"/>
          </a:xfrm>
          <a:prstGeom prst="rect">
            <a:avLst/>
          </a:prstGeom>
          <a:noFill/>
        </p:spPr>
        <p:txBody>
          <a:bodyPr wrap="square" lIns="0" tIns="0" rIns="0" bIns="0" rtlCol="0" anchor="b">
            <a:normAutofit/>
          </a:bodyPr>
          <a:lstStyle/>
          <a:p>
            <a:pPr algn="l">
              <a:lnSpc>
                <a:spcPct val="130000"/>
              </a:lnSpc>
            </a:pPr>
            <a:r>
              <a:rPr sz="1400" b="1" spc="300" dirty="0">
                <a:solidFill>
                  <a:schemeClr val="accent2"/>
                </a:solidFill>
                <a:latin typeface="+mj-ea"/>
                <a:ea typeface="+mj-ea"/>
              </a:rPr>
              <a:t> 增长目标区域：</a:t>
            </a:r>
            <a:endParaRPr sz="1400" b="1" spc="300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21" name="正文"/>
          <p:cNvSpPr txBox="1"/>
          <p:nvPr>
            <p:custDataLst>
              <p:tags r:id="rId10"/>
            </p:custDataLst>
          </p:nvPr>
        </p:nvSpPr>
        <p:spPr>
          <a:xfrm>
            <a:off x="490855" y="2745105"/>
            <a:ext cx="3442335" cy="82105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indent="0" algn="just" fontAlgn="auto">
              <a:lnSpc>
                <a:spcPct val="130000"/>
              </a:lnSpc>
            </a:pPr>
            <a:r>
              <a:rPr lang="zh-CN" altLang="en-US" sz="1200" b="1" spc="1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“整合会员数据，打通线上线下消费体验”</a:t>
            </a:r>
            <a:endParaRPr lang="zh-CN" altLang="en-US" sz="1200" b="1" spc="15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indent="0" algn="just" fontAlgn="auto">
              <a:lnSpc>
                <a:spcPct val="130000"/>
              </a:lnSpc>
            </a:pPr>
            <a:r>
              <a:rPr lang="zh-CN" altLang="en-US" sz="1200" b="1" spc="1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“分析消费者需求，确保产品安全、质量与价格优势”</a:t>
            </a:r>
            <a:endParaRPr lang="zh-CN" altLang="en-US" sz="1200" b="1" spc="15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indent="0" algn="just" fontAlgn="auto">
              <a:lnSpc>
                <a:spcPct val="130000"/>
              </a:lnSpc>
            </a:pPr>
            <a:r>
              <a:rPr lang="zh-CN" altLang="en-US" sz="1200" b="1" spc="1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“与电商平台、支付平台及物流公司合作，实现全渠道销售”</a:t>
            </a:r>
            <a:endParaRPr lang="zh-CN" altLang="en-US" sz="1200" b="1" spc="15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2" name="标题"/>
          <p:cNvSpPr txBox="1"/>
          <p:nvPr>
            <p:custDataLst>
              <p:tags r:id="rId11"/>
            </p:custDataLst>
          </p:nvPr>
        </p:nvSpPr>
        <p:spPr>
          <a:xfrm>
            <a:off x="490855" y="1879600"/>
            <a:ext cx="3189605" cy="603885"/>
          </a:xfrm>
          <a:prstGeom prst="rect">
            <a:avLst/>
          </a:prstGeom>
          <a:noFill/>
        </p:spPr>
        <p:txBody>
          <a:bodyPr wrap="square" lIns="0" tIns="0" rIns="0" bIns="0" rtlCol="0" anchor="b">
            <a:normAutofit/>
          </a:bodyPr>
          <a:lstStyle/>
          <a:p>
            <a:pPr algn="just"/>
            <a:r>
              <a:rPr sz="1400" b="1" spc="300" dirty="0">
                <a:solidFill>
                  <a:schemeClr val="accent1"/>
                </a:solidFill>
                <a:latin typeface="+mj-ea"/>
                <a:ea typeface="+mj-ea"/>
              </a:rPr>
              <a:t>“数据驱动的运营管理”</a:t>
            </a:r>
            <a:endParaRPr sz="1400" b="1" spc="3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27" name="正文"/>
          <p:cNvSpPr txBox="1"/>
          <p:nvPr>
            <p:custDataLst>
              <p:tags r:id="rId12"/>
            </p:custDataLst>
          </p:nvPr>
        </p:nvSpPr>
        <p:spPr>
          <a:xfrm>
            <a:off x="490855" y="4644390"/>
            <a:ext cx="3493770" cy="121475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algn="just" fontAlgn="auto">
              <a:lnSpc>
                <a:spcPct val="130000"/>
              </a:lnSpc>
              <a:buClrTx/>
              <a:buSzTx/>
              <a:buFontTx/>
            </a:pPr>
            <a:r>
              <a:rPr sz="1200" b="1" spc="1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“整合会员数据，推出针对性活动，改进产品”</a:t>
            </a:r>
            <a:endParaRPr sz="1200" b="1" spc="15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algn="just" fontAlgn="auto">
              <a:lnSpc>
                <a:spcPct val="130000"/>
              </a:lnSpc>
              <a:buClrTx/>
              <a:buSzTx/>
              <a:buFontTx/>
            </a:pPr>
            <a:r>
              <a:rPr sz="1200" b="1" spc="1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“利用供应商、库存和物流数据，打造智能配送系统”</a:t>
            </a:r>
            <a:endParaRPr sz="1200" b="1" spc="15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algn="just" fontAlgn="auto">
              <a:lnSpc>
                <a:spcPct val="130000"/>
              </a:lnSpc>
              <a:buClrTx/>
              <a:buSzTx/>
              <a:buFontTx/>
            </a:pPr>
            <a:r>
              <a:rPr sz="1200" b="1" spc="1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“降低成本，提升效率，推动沃尔玛持续盈利和发展”</a:t>
            </a:r>
            <a:endParaRPr sz="1200" b="1" spc="15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3" name="任意多边形 25"/>
          <p:cNvSpPr/>
          <p:nvPr>
            <p:custDataLst>
              <p:tags r:id="rId13"/>
            </p:custDataLst>
          </p:nvPr>
        </p:nvSpPr>
        <p:spPr>
          <a:xfrm rot="17740205">
            <a:off x="4219258" y="2334260"/>
            <a:ext cx="1089025" cy="1313180"/>
          </a:xfrm>
          <a:custGeom>
            <a:avLst/>
            <a:gdLst>
              <a:gd name="adj1" fmla="val 60662"/>
              <a:gd name="adj2" fmla="val 55256"/>
              <a:gd name="maxAdj2" fmla="*/ 100000 h ss"/>
              <a:gd name="a1" fmla="pin 0 adj1 100000"/>
              <a:gd name="a2" fmla="pin 0 adj2 maxAdj2"/>
              <a:gd name="dy1" fmla="*/ ss a2 100000"/>
              <a:gd name="y1" fmla="+- b 0 dy1"/>
              <a:gd name="dx1" fmla="*/ w a1 200000"/>
              <a:gd name="x1" fmla="+- hc 0 dx1"/>
              <a:gd name="x2" fmla="+- hc dx1 0"/>
              <a:gd name="dy2" fmla="*/ x1 dy1 wd2"/>
              <a:gd name="y2" fmla="+- y1 dy2 0"/>
            </a:gdLst>
            <a:ahLst/>
            <a:cxnLst>
              <a:cxn ang="3">
                <a:pos x="hc" y="t"/>
              </a:cxn>
              <a:cxn ang="cd2">
                <a:pos x="l" y="y1"/>
              </a:cxn>
              <a:cxn ang="cd4">
                <a:pos x="hc" y="b"/>
              </a:cxn>
              <a:cxn ang="0">
                <a:pos x="r" y="y1"/>
              </a:cxn>
            </a:cxnLst>
            <a:rect l="l" t="t" r="r" b="b"/>
            <a:pathLst>
              <a:path w="1821" h="2196">
                <a:moveTo>
                  <a:pt x="0" y="0"/>
                </a:moveTo>
                <a:lnTo>
                  <a:pt x="1195" y="0"/>
                </a:lnTo>
                <a:cubicBezTo>
                  <a:pt x="1390" y="0"/>
                  <a:pt x="1551" y="142"/>
                  <a:pt x="1578" y="329"/>
                </a:cubicBezTo>
                <a:lnTo>
                  <a:pt x="1580" y="341"/>
                </a:lnTo>
                <a:lnTo>
                  <a:pt x="1581" y="341"/>
                </a:lnTo>
                <a:lnTo>
                  <a:pt x="1583" y="359"/>
                </a:lnTo>
                <a:lnTo>
                  <a:pt x="1583" y="1194"/>
                </a:lnTo>
                <a:lnTo>
                  <a:pt x="1583" y="1197"/>
                </a:lnTo>
                <a:lnTo>
                  <a:pt x="1821" y="1197"/>
                </a:lnTo>
                <a:lnTo>
                  <a:pt x="985" y="2196"/>
                </a:lnTo>
                <a:lnTo>
                  <a:pt x="149" y="1197"/>
                </a:lnTo>
                <a:lnTo>
                  <a:pt x="386" y="1197"/>
                </a:lnTo>
                <a:lnTo>
                  <a:pt x="386" y="1194"/>
                </a:lnTo>
                <a:lnTo>
                  <a:pt x="386" y="344"/>
                </a:lnTo>
                <a:lnTo>
                  <a:pt x="384" y="329"/>
                </a:lnTo>
                <a:cubicBezTo>
                  <a:pt x="355" y="142"/>
                  <a:pt x="195" y="0"/>
                  <a:pt x="0" y="0"/>
                </a:cubicBezTo>
                <a:close/>
              </a:path>
            </a:pathLst>
          </a:custGeom>
          <a:gradFill>
            <a:gsLst>
              <a:gs pos="75000">
                <a:schemeClr val="accent1"/>
              </a:gs>
              <a:gs pos="0">
                <a:schemeClr val="accent1">
                  <a:lumMod val="55000"/>
                  <a:lumOff val="45000"/>
                </a:schemeClr>
              </a:gs>
            </a:gsLst>
            <a:lin ang="2640000" scaled="0"/>
          </a:gradFill>
          <a:ln w="9525" cap="flat">
            <a:noFill/>
            <a:prstDash val="solid"/>
            <a:miter/>
          </a:ln>
          <a:effectLst>
            <a:outerShdw blurRad="101600" dist="127000" dir="5400000" sx="102000" sy="102000" algn="ctr" rotWithShape="0">
              <a:schemeClr val="accent1">
                <a:alpha val="20000"/>
              </a:scheme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24" name="任意多边形 25"/>
          <p:cNvSpPr/>
          <p:nvPr>
            <p:custDataLst>
              <p:tags r:id="rId14"/>
            </p:custDataLst>
          </p:nvPr>
        </p:nvSpPr>
        <p:spPr>
          <a:xfrm rot="3340205">
            <a:off x="4649153" y="3585210"/>
            <a:ext cx="1089025" cy="1313180"/>
          </a:xfrm>
          <a:custGeom>
            <a:avLst/>
            <a:gdLst>
              <a:gd name="adj1" fmla="val 60662"/>
              <a:gd name="adj2" fmla="val 55256"/>
              <a:gd name="maxAdj2" fmla="*/ 100000 h ss"/>
              <a:gd name="a1" fmla="pin 0 adj1 100000"/>
              <a:gd name="a2" fmla="pin 0 adj2 maxAdj2"/>
              <a:gd name="dy1" fmla="*/ ss a2 100000"/>
              <a:gd name="y1" fmla="+- b 0 dy1"/>
              <a:gd name="dx1" fmla="*/ w a1 200000"/>
              <a:gd name="x1" fmla="+- hc 0 dx1"/>
              <a:gd name="x2" fmla="+- hc dx1 0"/>
              <a:gd name="dy2" fmla="*/ x1 dy1 wd2"/>
              <a:gd name="y2" fmla="+- y1 dy2 0"/>
            </a:gdLst>
            <a:ahLst/>
            <a:cxnLst>
              <a:cxn ang="3">
                <a:pos x="hc" y="t"/>
              </a:cxn>
              <a:cxn ang="cd2">
                <a:pos x="l" y="y1"/>
              </a:cxn>
              <a:cxn ang="cd4">
                <a:pos x="hc" y="b"/>
              </a:cxn>
              <a:cxn ang="0">
                <a:pos x="r" y="y1"/>
              </a:cxn>
            </a:cxnLst>
            <a:rect l="l" t="t" r="r" b="b"/>
            <a:pathLst>
              <a:path w="1821" h="2196">
                <a:moveTo>
                  <a:pt x="0" y="0"/>
                </a:moveTo>
                <a:lnTo>
                  <a:pt x="1195" y="0"/>
                </a:lnTo>
                <a:cubicBezTo>
                  <a:pt x="1390" y="0"/>
                  <a:pt x="1551" y="142"/>
                  <a:pt x="1578" y="329"/>
                </a:cubicBezTo>
                <a:lnTo>
                  <a:pt x="1580" y="341"/>
                </a:lnTo>
                <a:lnTo>
                  <a:pt x="1581" y="341"/>
                </a:lnTo>
                <a:lnTo>
                  <a:pt x="1583" y="359"/>
                </a:lnTo>
                <a:lnTo>
                  <a:pt x="1583" y="1194"/>
                </a:lnTo>
                <a:lnTo>
                  <a:pt x="1583" y="1197"/>
                </a:lnTo>
                <a:lnTo>
                  <a:pt x="1821" y="1197"/>
                </a:lnTo>
                <a:lnTo>
                  <a:pt x="985" y="2196"/>
                </a:lnTo>
                <a:lnTo>
                  <a:pt x="149" y="1197"/>
                </a:lnTo>
                <a:lnTo>
                  <a:pt x="386" y="1197"/>
                </a:lnTo>
                <a:lnTo>
                  <a:pt x="386" y="1194"/>
                </a:lnTo>
                <a:lnTo>
                  <a:pt x="386" y="344"/>
                </a:lnTo>
                <a:lnTo>
                  <a:pt x="384" y="329"/>
                </a:lnTo>
                <a:cubicBezTo>
                  <a:pt x="355" y="142"/>
                  <a:pt x="195" y="0"/>
                  <a:pt x="0" y="0"/>
                </a:cubicBezTo>
                <a:close/>
              </a:path>
            </a:pathLst>
          </a:custGeom>
          <a:gradFill>
            <a:gsLst>
              <a:gs pos="75000">
                <a:schemeClr val="accent2"/>
              </a:gs>
              <a:gs pos="0">
                <a:schemeClr val="accent2">
                  <a:lumMod val="55000"/>
                  <a:lumOff val="45000"/>
                </a:schemeClr>
              </a:gs>
            </a:gsLst>
            <a:lin ang="2640000" scaled="0"/>
          </a:gradFill>
          <a:ln w="9525" cap="flat">
            <a:noFill/>
            <a:prstDash val="solid"/>
            <a:miter/>
          </a:ln>
          <a:effectLst>
            <a:outerShdw blurRad="101600" dist="127000" dir="5400000" sx="102000" sy="102000" algn="ctr" rotWithShape="0">
              <a:schemeClr val="accent2">
                <a:alpha val="20000"/>
              </a:scheme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ym typeface="+mn-ea"/>
            </a:endParaRPr>
          </a:p>
        </p:txBody>
      </p:sp>
      <p:sp>
        <p:nvSpPr>
          <p:cNvPr id="25" name="任意多边形 25"/>
          <p:cNvSpPr/>
          <p:nvPr>
            <p:custDataLst>
              <p:tags r:id="rId15"/>
            </p:custDataLst>
          </p:nvPr>
        </p:nvSpPr>
        <p:spPr>
          <a:xfrm rot="10540205">
            <a:off x="3344863" y="3337560"/>
            <a:ext cx="1089025" cy="1313180"/>
          </a:xfrm>
          <a:custGeom>
            <a:avLst/>
            <a:gdLst>
              <a:gd name="adj1" fmla="val 60662"/>
              <a:gd name="adj2" fmla="val 55256"/>
              <a:gd name="maxAdj2" fmla="*/ 100000 h ss"/>
              <a:gd name="a1" fmla="pin 0 adj1 100000"/>
              <a:gd name="a2" fmla="pin 0 adj2 maxAdj2"/>
              <a:gd name="dy1" fmla="*/ ss a2 100000"/>
              <a:gd name="y1" fmla="+- b 0 dy1"/>
              <a:gd name="dx1" fmla="*/ w a1 200000"/>
              <a:gd name="x1" fmla="+- hc 0 dx1"/>
              <a:gd name="x2" fmla="+- hc dx1 0"/>
              <a:gd name="dy2" fmla="*/ x1 dy1 wd2"/>
              <a:gd name="y2" fmla="+- y1 dy2 0"/>
            </a:gdLst>
            <a:ahLst/>
            <a:cxnLst>
              <a:cxn ang="3">
                <a:pos x="hc" y="t"/>
              </a:cxn>
              <a:cxn ang="cd2">
                <a:pos x="l" y="y1"/>
              </a:cxn>
              <a:cxn ang="cd4">
                <a:pos x="hc" y="b"/>
              </a:cxn>
              <a:cxn ang="0">
                <a:pos x="r" y="y1"/>
              </a:cxn>
            </a:cxnLst>
            <a:rect l="l" t="t" r="r" b="b"/>
            <a:pathLst>
              <a:path w="1821" h="2196">
                <a:moveTo>
                  <a:pt x="0" y="0"/>
                </a:moveTo>
                <a:lnTo>
                  <a:pt x="1195" y="0"/>
                </a:lnTo>
                <a:cubicBezTo>
                  <a:pt x="1390" y="0"/>
                  <a:pt x="1551" y="142"/>
                  <a:pt x="1578" y="329"/>
                </a:cubicBezTo>
                <a:lnTo>
                  <a:pt x="1580" y="341"/>
                </a:lnTo>
                <a:lnTo>
                  <a:pt x="1581" y="341"/>
                </a:lnTo>
                <a:lnTo>
                  <a:pt x="1583" y="359"/>
                </a:lnTo>
                <a:lnTo>
                  <a:pt x="1583" y="1194"/>
                </a:lnTo>
                <a:lnTo>
                  <a:pt x="1583" y="1197"/>
                </a:lnTo>
                <a:lnTo>
                  <a:pt x="1821" y="1197"/>
                </a:lnTo>
                <a:lnTo>
                  <a:pt x="985" y="2196"/>
                </a:lnTo>
                <a:lnTo>
                  <a:pt x="149" y="1197"/>
                </a:lnTo>
                <a:lnTo>
                  <a:pt x="386" y="1197"/>
                </a:lnTo>
                <a:lnTo>
                  <a:pt x="386" y="1194"/>
                </a:lnTo>
                <a:lnTo>
                  <a:pt x="386" y="344"/>
                </a:lnTo>
                <a:lnTo>
                  <a:pt x="384" y="329"/>
                </a:lnTo>
                <a:cubicBezTo>
                  <a:pt x="355" y="142"/>
                  <a:pt x="195" y="0"/>
                  <a:pt x="0" y="0"/>
                </a:cubicBezTo>
                <a:close/>
              </a:path>
            </a:pathLst>
          </a:custGeom>
          <a:gradFill>
            <a:gsLst>
              <a:gs pos="75000">
                <a:schemeClr val="accent3"/>
              </a:gs>
              <a:gs pos="0">
                <a:schemeClr val="accent3">
                  <a:lumMod val="55000"/>
                  <a:lumOff val="45000"/>
                </a:schemeClr>
              </a:gs>
            </a:gsLst>
            <a:lin ang="2640000" scaled="0"/>
          </a:gradFill>
          <a:ln w="9525" cap="flat">
            <a:noFill/>
            <a:prstDash val="solid"/>
            <a:miter/>
          </a:ln>
          <a:effectLst>
            <a:outerShdw blurRad="101600" dist="127000" dir="5400000" sx="102000" sy="102000" algn="ctr" rotWithShape="0">
              <a:schemeClr val="accent3">
                <a:alpha val="20000"/>
              </a:scheme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40" name="TextBox 53"/>
          <p:cNvSpPr txBox="1"/>
          <p:nvPr/>
        </p:nvSpPr>
        <p:spPr>
          <a:xfrm>
            <a:off x="827088" y="265430"/>
            <a:ext cx="622808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zh-CN" sz="2800" dirty="0">
                <a:latin typeface="Verdana" panose="020B0604030504040204" pitchFamily="34" charset="0"/>
                <a:ea typeface="微软雅黑" panose="020B0503020204020204" pitchFamily="34" charset="-122"/>
              </a:rPr>
              <a:t>案例</a:t>
            </a:r>
            <a:r>
              <a:rPr lang="zh-CN" sz="2800" dirty="0">
                <a:latin typeface="Verdana" panose="020B0604030504040204" pitchFamily="34" charset="0"/>
                <a:ea typeface="微软雅黑" panose="020B0503020204020204" pitchFamily="34" charset="-122"/>
              </a:rPr>
              <a:t>四：上汽通用物流探索全局数字化</a:t>
            </a:r>
            <a:endParaRPr lang="zh-CN" sz="2800" dirty="0">
              <a:latin typeface="Verdana" panose="020B060403050404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341" name="灯片编号占位符 5"/>
          <p:cNvSpPr>
            <a:spLocks noGrp="1"/>
          </p:cNvSpPr>
          <p:nvPr/>
        </p:nvSpPr>
        <p:spPr>
          <a:xfrm>
            <a:off x="107950" y="787400"/>
            <a:ext cx="477838" cy="365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 eaLnBrk="1" hangingPunct="1"/>
            <a:fld id="{9A0DB2DC-4C9A-4742-B13C-FB6460FD3503}" type="slidenum">
              <a:rPr lang="zh-CN" altLang="en-US" sz="1000" b="1" dirty="0">
                <a:solidFill>
                  <a:schemeClr val="bg1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</a:fld>
            <a:endParaRPr lang="zh-CN" altLang="en-US" sz="1000" b="1" dirty="0">
              <a:solidFill>
                <a:schemeClr val="bg1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410" name="Rectangle 3"/>
          <p:cNvSpPr txBox="1"/>
          <p:nvPr>
            <p:custDataLst>
              <p:tags r:id="rId1"/>
            </p:custDataLst>
          </p:nvPr>
        </p:nvSpPr>
        <p:spPr>
          <a:xfrm>
            <a:off x="1259840" y="2204720"/>
            <a:ext cx="7210425" cy="3124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lvl="1" indent="-342900" algn="l">
              <a:lnSpc>
                <a:spcPct val="150000"/>
              </a:lnSpc>
              <a:buClrTx/>
              <a:buSzTx/>
              <a:buFont typeface="Wingdings" panose="05000000000000000000" charset="0"/>
              <a:buChar char="Ø"/>
            </a:pPr>
            <a:r>
              <a:rPr sz="2000" dirty="0"/>
              <a:t>汽车生产涉及超8000家企业协作，供应链管理和物流运营复杂。在“工业4.0”和《中国制造2025》推动下，汽车行业向智能制造转型，数字化成为关键。上汽通用作为领军企业，早在2015年就制定了供应链与物流数字化发展规划，推动自动化升级，取得显著成效。公司建立了覆盖全流程的数字化架构，开发了多个数字化系统平台。上汽通用的全面数字化发展，标志着中国汽车物流产业向工业4.0迈进。</a:t>
            </a:r>
            <a:endParaRPr sz="2000" dirty="0"/>
          </a:p>
        </p:txBody>
      </p:sp>
      <p:sp>
        <p:nvSpPr>
          <p:cNvPr id="2" name="Rectangle 3"/>
          <p:cNvSpPr txBox="1"/>
          <p:nvPr>
            <p:custDataLst>
              <p:tags r:id="rId2"/>
            </p:custDataLst>
          </p:nvPr>
        </p:nvSpPr>
        <p:spPr>
          <a:xfrm>
            <a:off x="827405" y="1447800"/>
            <a:ext cx="6000750" cy="5715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1" indent="0" eaLnBrk="1" hangingPunct="1">
              <a:buClr>
                <a:schemeClr val="accent2"/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行业背景与挑战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40" name="TextBox 53"/>
          <p:cNvSpPr txBox="1"/>
          <p:nvPr/>
        </p:nvSpPr>
        <p:spPr>
          <a:xfrm>
            <a:off x="827088" y="265430"/>
            <a:ext cx="587248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zh-CN" sz="2800" dirty="0">
                <a:latin typeface="Verdana" panose="020B0604030504040204" pitchFamily="34" charset="0"/>
                <a:ea typeface="微软雅黑" panose="020B0503020204020204" pitchFamily="34" charset="-122"/>
              </a:rPr>
              <a:t>上汽通用物流数字化的三大关键策略</a:t>
            </a:r>
            <a:endParaRPr lang="zh-CN" sz="2800" dirty="0">
              <a:latin typeface="Verdana" panose="020B060403050404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341" name="灯片编号占位符 5"/>
          <p:cNvSpPr>
            <a:spLocks noGrp="1"/>
          </p:cNvSpPr>
          <p:nvPr/>
        </p:nvSpPr>
        <p:spPr>
          <a:xfrm>
            <a:off x="107950" y="787400"/>
            <a:ext cx="477838" cy="365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 eaLnBrk="1" hangingPunct="1"/>
            <a:fld id="{9A0DB2DC-4C9A-4742-B13C-FB6460FD3503}" type="slidenum">
              <a:rPr lang="zh-CN" altLang="en-US" sz="1000" b="1" dirty="0">
                <a:solidFill>
                  <a:schemeClr val="bg1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</a:fld>
            <a:endParaRPr lang="zh-CN" altLang="en-US" sz="1000" b="1" dirty="0">
              <a:solidFill>
                <a:schemeClr val="bg1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" name="Rectangle 3"/>
          <p:cNvSpPr txBox="1"/>
          <p:nvPr>
            <p:custDataLst>
              <p:tags r:id="rId1"/>
            </p:custDataLst>
          </p:nvPr>
        </p:nvSpPr>
        <p:spPr>
          <a:xfrm>
            <a:off x="827405" y="1124585"/>
            <a:ext cx="6000750" cy="5715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1" indent="0" eaLnBrk="1" hangingPunct="1">
              <a:buClr>
                <a:schemeClr val="accent2"/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sz="2400" dirty="0">
                <a:ea typeface="微软雅黑" panose="020B0503020204020204" pitchFamily="34" charset="-122"/>
                <a:sym typeface="+mn-ea"/>
              </a:rPr>
              <a:t>三大关键策略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任意多边形: 形状 16"/>
          <p:cNvSpPr/>
          <p:nvPr>
            <p:custDataLst>
              <p:tags r:id="rId2"/>
            </p:custDataLst>
          </p:nvPr>
        </p:nvSpPr>
        <p:spPr>
          <a:xfrm rot="2700000">
            <a:off x="809064" y="2393299"/>
            <a:ext cx="1466823" cy="1477152"/>
          </a:xfrm>
          <a:custGeom>
            <a:avLst/>
            <a:gdLst>
              <a:gd name="connsiteX0" fmla="*/ 37762 w 2705100"/>
              <a:gd name="connsiteY0" fmla="*/ 37761 h 2724150"/>
              <a:gd name="connsiteX1" fmla="*/ 128925 w 2705100"/>
              <a:gd name="connsiteY1" fmla="*/ 0 h 2724150"/>
              <a:gd name="connsiteX2" fmla="*/ 2576175 w 2705100"/>
              <a:gd name="connsiteY2" fmla="*/ 0 h 2724150"/>
              <a:gd name="connsiteX3" fmla="*/ 2705100 w 2705100"/>
              <a:gd name="connsiteY3" fmla="*/ 128925 h 2724150"/>
              <a:gd name="connsiteX4" fmla="*/ 2705100 w 2705100"/>
              <a:gd name="connsiteY4" fmla="*/ 1486815 h 2724150"/>
              <a:gd name="connsiteX5" fmla="*/ 1467765 w 2705100"/>
              <a:gd name="connsiteY5" fmla="*/ 2724150 h 2724150"/>
              <a:gd name="connsiteX6" fmla="*/ 128925 w 2705100"/>
              <a:gd name="connsiteY6" fmla="*/ 2724150 h 2724150"/>
              <a:gd name="connsiteX7" fmla="*/ 0 w 2705100"/>
              <a:gd name="connsiteY7" fmla="*/ 2595225 h 2724150"/>
              <a:gd name="connsiteX8" fmla="*/ 0 w 2705100"/>
              <a:gd name="connsiteY8" fmla="*/ 128925 h 2724150"/>
              <a:gd name="connsiteX9" fmla="*/ 37762 w 2705100"/>
              <a:gd name="connsiteY9" fmla="*/ 37761 h 272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05100" h="2724150">
                <a:moveTo>
                  <a:pt x="37762" y="37761"/>
                </a:moveTo>
                <a:cubicBezTo>
                  <a:pt x="61092" y="14431"/>
                  <a:pt x="93324" y="0"/>
                  <a:pt x="128925" y="0"/>
                </a:cubicBezTo>
                <a:lnTo>
                  <a:pt x="2576175" y="0"/>
                </a:lnTo>
                <a:cubicBezTo>
                  <a:pt x="2647378" y="0"/>
                  <a:pt x="2705100" y="57722"/>
                  <a:pt x="2705100" y="128925"/>
                </a:cubicBezTo>
                <a:lnTo>
                  <a:pt x="2705100" y="1486815"/>
                </a:lnTo>
                <a:lnTo>
                  <a:pt x="1467765" y="2724150"/>
                </a:lnTo>
                <a:lnTo>
                  <a:pt x="128925" y="2724150"/>
                </a:lnTo>
                <a:cubicBezTo>
                  <a:pt x="57722" y="2724150"/>
                  <a:pt x="0" y="2666428"/>
                  <a:pt x="0" y="2595225"/>
                </a:cubicBezTo>
                <a:lnTo>
                  <a:pt x="0" y="128925"/>
                </a:lnTo>
                <a:cubicBezTo>
                  <a:pt x="0" y="93324"/>
                  <a:pt x="14431" y="61092"/>
                  <a:pt x="37762" y="37761"/>
                </a:cubicBezTo>
                <a:close/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lang="zh-CN" altLang="en-US" sz="1565"/>
          </a:p>
        </p:txBody>
      </p:sp>
      <p:sp>
        <p:nvSpPr>
          <p:cNvPr id="19" name="矩形 18"/>
          <p:cNvSpPr/>
          <p:nvPr>
            <p:custDataLst>
              <p:tags r:id="rId3"/>
            </p:custDataLst>
          </p:nvPr>
        </p:nvSpPr>
        <p:spPr>
          <a:xfrm>
            <a:off x="374529" y="3930717"/>
            <a:ext cx="2341585" cy="4549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1390" b="1">
                <a:solidFill>
                  <a:schemeClr val="accent1"/>
                </a:solidFill>
                <a:latin typeface="+mn-ea"/>
                <a:cs typeface="+mn-ea"/>
              </a:rPr>
              <a:t>引入尺寸链概念，建立物流标准化体系。</a:t>
            </a:r>
            <a:endParaRPr lang="zh-CN" altLang="en-US" sz="139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4" name="矩形 23"/>
          <p:cNvSpPr/>
          <p:nvPr>
            <p:custDataLst>
              <p:tags r:id="rId4"/>
            </p:custDataLst>
          </p:nvPr>
        </p:nvSpPr>
        <p:spPr>
          <a:xfrm>
            <a:off x="371771" y="4480504"/>
            <a:ext cx="2341252" cy="1392124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p>
            <a:pPr 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4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汽通用在物流自动化初期发现包装器具缺乏统一尺寸链，影响自动化物流设备运作。引入汽车生产中的尺寸链概念，建立包装标准化体系，与自动化物流设备匹配，实现提速降本。此举为中国汽车供应链和物流自动化升级打下基础，被同行企业借鉴。</a:t>
            </a:r>
            <a:endParaRPr lang="zh-CN" altLang="en-US" sz="104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</a:endParaRPr>
          </a:p>
        </p:txBody>
      </p:sp>
      <p:pic>
        <p:nvPicPr>
          <p:cNvPr id="45" name="图片 44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" t="27087" r="1552" b="27087"/>
          <a:stretch>
            <a:fillRect/>
          </a:stretch>
        </p:blipFill>
        <p:spPr>
          <a:xfrm>
            <a:off x="530587" y="2273636"/>
            <a:ext cx="2023790" cy="1433707"/>
          </a:xfrm>
          <a:custGeom>
            <a:avLst/>
            <a:gdLst>
              <a:gd name="connsiteX0" fmla="*/ 1169431 w 2330450"/>
              <a:gd name="connsiteY0" fmla="*/ 0 h 1650954"/>
              <a:gd name="connsiteX1" fmla="*/ 1226354 w 2330450"/>
              <a:gd name="connsiteY1" fmla="*/ 23578 h 1650954"/>
              <a:gd name="connsiteX2" fmla="*/ 2306872 w 2330450"/>
              <a:gd name="connsiteY2" fmla="*/ 1104097 h 1650954"/>
              <a:gd name="connsiteX3" fmla="*/ 2306872 w 2330450"/>
              <a:gd name="connsiteY3" fmla="*/ 1217944 h 1650954"/>
              <a:gd name="connsiteX4" fmla="*/ 1873862 w 2330450"/>
              <a:gd name="connsiteY4" fmla="*/ 1650954 h 1650954"/>
              <a:gd name="connsiteX5" fmla="*/ 448177 w 2330450"/>
              <a:gd name="connsiteY5" fmla="*/ 1650954 h 1650954"/>
              <a:gd name="connsiteX6" fmla="*/ 23578 w 2330450"/>
              <a:gd name="connsiteY6" fmla="*/ 1226355 h 1650954"/>
              <a:gd name="connsiteX7" fmla="*/ 23578 w 2330450"/>
              <a:gd name="connsiteY7" fmla="*/ 1112508 h 1650954"/>
              <a:gd name="connsiteX8" fmla="*/ 1112508 w 2330450"/>
              <a:gd name="connsiteY8" fmla="*/ 23578 h 1650954"/>
              <a:gd name="connsiteX9" fmla="*/ 1169431 w 2330450"/>
              <a:gd name="connsiteY9" fmla="*/ 0 h 1650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30450" h="1650954">
                <a:moveTo>
                  <a:pt x="1169431" y="0"/>
                </a:moveTo>
                <a:cubicBezTo>
                  <a:pt x="1190033" y="0"/>
                  <a:pt x="1210635" y="7859"/>
                  <a:pt x="1226354" y="23578"/>
                </a:cubicBezTo>
                <a:lnTo>
                  <a:pt x="2306872" y="1104097"/>
                </a:lnTo>
                <a:cubicBezTo>
                  <a:pt x="2338310" y="1135535"/>
                  <a:pt x="2338310" y="1186507"/>
                  <a:pt x="2306872" y="1217944"/>
                </a:cubicBezTo>
                <a:lnTo>
                  <a:pt x="1873862" y="1650954"/>
                </a:lnTo>
                <a:lnTo>
                  <a:pt x="448177" y="1650954"/>
                </a:lnTo>
                <a:lnTo>
                  <a:pt x="23578" y="1226355"/>
                </a:lnTo>
                <a:cubicBezTo>
                  <a:pt x="-7859" y="1194917"/>
                  <a:pt x="-7859" y="1143946"/>
                  <a:pt x="23578" y="1112508"/>
                </a:cubicBezTo>
                <a:lnTo>
                  <a:pt x="1112508" y="23578"/>
                </a:lnTo>
                <a:cubicBezTo>
                  <a:pt x="1128227" y="7859"/>
                  <a:pt x="1148829" y="0"/>
                  <a:pt x="1169431" y="0"/>
                </a:cubicBezTo>
                <a:close/>
              </a:path>
            </a:pathLst>
          </a:custGeom>
          <a:ln w="3175">
            <a:solidFill>
              <a:schemeClr val="tx1">
                <a:lumMod val="40000"/>
                <a:lumOff val="60000"/>
                <a:alpha val="20000"/>
              </a:schemeClr>
            </a:solidFill>
          </a:ln>
        </p:spPr>
      </p:pic>
      <p:sp>
        <p:nvSpPr>
          <p:cNvPr id="68" name="任意多边形: 形状 67"/>
          <p:cNvSpPr/>
          <p:nvPr>
            <p:custDataLst>
              <p:tags r:id="rId7"/>
            </p:custDataLst>
          </p:nvPr>
        </p:nvSpPr>
        <p:spPr>
          <a:xfrm rot="2700000">
            <a:off x="3808354" y="2392748"/>
            <a:ext cx="1466834" cy="1477311"/>
          </a:xfrm>
          <a:custGeom>
            <a:avLst/>
            <a:gdLst>
              <a:gd name="connsiteX0" fmla="*/ 37762 w 2705100"/>
              <a:gd name="connsiteY0" fmla="*/ 37761 h 2724150"/>
              <a:gd name="connsiteX1" fmla="*/ 128925 w 2705100"/>
              <a:gd name="connsiteY1" fmla="*/ 0 h 2724150"/>
              <a:gd name="connsiteX2" fmla="*/ 2576175 w 2705100"/>
              <a:gd name="connsiteY2" fmla="*/ 0 h 2724150"/>
              <a:gd name="connsiteX3" fmla="*/ 2705100 w 2705100"/>
              <a:gd name="connsiteY3" fmla="*/ 128925 h 2724150"/>
              <a:gd name="connsiteX4" fmla="*/ 2705100 w 2705100"/>
              <a:gd name="connsiteY4" fmla="*/ 1486815 h 2724150"/>
              <a:gd name="connsiteX5" fmla="*/ 1467765 w 2705100"/>
              <a:gd name="connsiteY5" fmla="*/ 2724150 h 2724150"/>
              <a:gd name="connsiteX6" fmla="*/ 128925 w 2705100"/>
              <a:gd name="connsiteY6" fmla="*/ 2724150 h 2724150"/>
              <a:gd name="connsiteX7" fmla="*/ 0 w 2705100"/>
              <a:gd name="connsiteY7" fmla="*/ 2595225 h 2724150"/>
              <a:gd name="connsiteX8" fmla="*/ 0 w 2705100"/>
              <a:gd name="connsiteY8" fmla="*/ 128925 h 2724150"/>
              <a:gd name="connsiteX9" fmla="*/ 37762 w 2705100"/>
              <a:gd name="connsiteY9" fmla="*/ 37761 h 272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05100" h="2724150">
                <a:moveTo>
                  <a:pt x="37762" y="37761"/>
                </a:moveTo>
                <a:cubicBezTo>
                  <a:pt x="61092" y="14431"/>
                  <a:pt x="93324" y="0"/>
                  <a:pt x="128925" y="0"/>
                </a:cubicBezTo>
                <a:lnTo>
                  <a:pt x="2576175" y="0"/>
                </a:lnTo>
                <a:cubicBezTo>
                  <a:pt x="2647378" y="0"/>
                  <a:pt x="2705100" y="57722"/>
                  <a:pt x="2705100" y="128925"/>
                </a:cubicBezTo>
                <a:lnTo>
                  <a:pt x="2705100" y="1486815"/>
                </a:lnTo>
                <a:lnTo>
                  <a:pt x="1467765" y="2724150"/>
                </a:lnTo>
                <a:lnTo>
                  <a:pt x="128925" y="2724150"/>
                </a:lnTo>
                <a:cubicBezTo>
                  <a:pt x="57722" y="2724150"/>
                  <a:pt x="0" y="2666428"/>
                  <a:pt x="0" y="2595225"/>
                </a:cubicBezTo>
                <a:lnTo>
                  <a:pt x="0" y="128925"/>
                </a:lnTo>
                <a:cubicBezTo>
                  <a:pt x="0" y="93324"/>
                  <a:pt x="14431" y="61092"/>
                  <a:pt x="37762" y="37761"/>
                </a:cubicBezTo>
                <a:close/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lang="zh-CN" altLang="en-US" sz="1565"/>
          </a:p>
        </p:txBody>
      </p:sp>
      <p:pic>
        <p:nvPicPr>
          <p:cNvPr id="33" name="图片 32"/>
          <p:cNvPicPr>
            <a:picLocks noChangeAspect="1"/>
          </p:cNvPicPr>
          <p:nvPr>
            <p:custDataLst>
              <p:tags r:id="rId8"/>
            </p:custDataLst>
          </p:nvPr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2" r="3649"/>
          <a:stretch>
            <a:fillRect/>
          </a:stretch>
        </p:blipFill>
        <p:spPr>
          <a:xfrm>
            <a:off x="3529876" y="2273636"/>
            <a:ext cx="2023790" cy="1433747"/>
          </a:xfrm>
          <a:custGeom>
            <a:avLst/>
            <a:gdLst>
              <a:gd name="connsiteX0" fmla="*/ 1169431 w 2330450"/>
              <a:gd name="connsiteY0" fmla="*/ 0 h 1651000"/>
              <a:gd name="connsiteX1" fmla="*/ 1226354 w 2330450"/>
              <a:gd name="connsiteY1" fmla="*/ 23579 h 1651000"/>
              <a:gd name="connsiteX2" fmla="*/ 2306872 w 2330450"/>
              <a:gd name="connsiteY2" fmla="*/ 1104128 h 1651000"/>
              <a:gd name="connsiteX3" fmla="*/ 2306872 w 2330450"/>
              <a:gd name="connsiteY3" fmla="*/ 1217978 h 1651000"/>
              <a:gd name="connsiteX4" fmla="*/ 1873862 w 2330450"/>
              <a:gd name="connsiteY4" fmla="*/ 1651000 h 1651000"/>
              <a:gd name="connsiteX5" fmla="*/ 448177 w 2330450"/>
              <a:gd name="connsiteY5" fmla="*/ 1651000 h 1651000"/>
              <a:gd name="connsiteX6" fmla="*/ 23578 w 2330450"/>
              <a:gd name="connsiteY6" fmla="*/ 1226389 h 1651000"/>
              <a:gd name="connsiteX7" fmla="*/ 23578 w 2330450"/>
              <a:gd name="connsiteY7" fmla="*/ 1112539 h 1651000"/>
              <a:gd name="connsiteX8" fmla="*/ 1112508 w 2330450"/>
              <a:gd name="connsiteY8" fmla="*/ 23579 h 1651000"/>
              <a:gd name="connsiteX9" fmla="*/ 1169431 w 2330450"/>
              <a:gd name="connsiteY9" fmla="*/ 0 h 165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30450" h="1651000">
                <a:moveTo>
                  <a:pt x="1169431" y="0"/>
                </a:moveTo>
                <a:cubicBezTo>
                  <a:pt x="1190033" y="0"/>
                  <a:pt x="1210635" y="7860"/>
                  <a:pt x="1226354" y="23579"/>
                </a:cubicBezTo>
                <a:lnTo>
                  <a:pt x="2306872" y="1104128"/>
                </a:lnTo>
                <a:cubicBezTo>
                  <a:pt x="2338310" y="1135566"/>
                  <a:pt x="2338310" y="1186540"/>
                  <a:pt x="2306872" y="1217978"/>
                </a:cubicBezTo>
                <a:lnTo>
                  <a:pt x="1873862" y="1651000"/>
                </a:lnTo>
                <a:lnTo>
                  <a:pt x="448177" y="1651000"/>
                </a:lnTo>
                <a:lnTo>
                  <a:pt x="23578" y="1226389"/>
                </a:lnTo>
                <a:cubicBezTo>
                  <a:pt x="-7859" y="1194951"/>
                  <a:pt x="-7859" y="1143978"/>
                  <a:pt x="23578" y="1112539"/>
                </a:cubicBezTo>
                <a:lnTo>
                  <a:pt x="1112508" y="23579"/>
                </a:lnTo>
                <a:cubicBezTo>
                  <a:pt x="1128227" y="7860"/>
                  <a:pt x="1148829" y="0"/>
                  <a:pt x="1169431" y="0"/>
                </a:cubicBezTo>
                <a:close/>
              </a:path>
            </a:pathLst>
          </a:custGeom>
          <a:ln w="3175">
            <a:solidFill>
              <a:schemeClr val="tx1">
                <a:lumMod val="40000"/>
                <a:lumOff val="60000"/>
                <a:alpha val="20000"/>
              </a:schemeClr>
            </a:solidFill>
          </a:ln>
        </p:spPr>
      </p:pic>
      <p:sp>
        <p:nvSpPr>
          <p:cNvPr id="25" name="矩形 24"/>
          <p:cNvSpPr/>
          <p:nvPr>
            <p:custDataLst>
              <p:tags r:id="rId10"/>
            </p:custDataLst>
          </p:nvPr>
        </p:nvSpPr>
        <p:spPr>
          <a:xfrm>
            <a:off x="3374369" y="3930717"/>
            <a:ext cx="2341585" cy="4549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1390" b="1">
                <a:solidFill>
                  <a:schemeClr val="accent1"/>
                </a:solidFill>
                <a:latin typeface="+mn-ea"/>
                <a:cs typeface="+mn-ea"/>
              </a:rPr>
              <a:t>建立自动化物流设备开关机流程，保障系统运行。</a:t>
            </a:r>
            <a:endParaRPr lang="zh-CN" altLang="en-US" sz="139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6" name="矩形 25"/>
          <p:cNvSpPr/>
          <p:nvPr>
            <p:custDataLst>
              <p:tags r:id="rId11"/>
            </p:custDataLst>
          </p:nvPr>
        </p:nvSpPr>
        <p:spPr>
          <a:xfrm>
            <a:off x="3371612" y="4480504"/>
            <a:ext cx="2341252" cy="1392124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p>
            <a: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4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随着自动化物流设备广泛应用，上汽通用结合业务逻辑设计开关机流程，确保设备启动顺序合理，避免电流冲击和超负荷运行，标志着汽车供应链和物流进入大规模高度集成自动化阶段。</a:t>
            </a:r>
            <a:endParaRPr lang="zh-CN" altLang="en-US" sz="104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71" name="任意多边形: 形状 70"/>
          <p:cNvSpPr/>
          <p:nvPr>
            <p:custDataLst>
              <p:tags r:id="rId12"/>
            </p:custDataLst>
          </p:nvPr>
        </p:nvSpPr>
        <p:spPr>
          <a:xfrm rot="2700000">
            <a:off x="6808195" y="2393299"/>
            <a:ext cx="1466823" cy="1477152"/>
          </a:xfrm>
          <a:custGeom>
            <a:avLst/>
            <a:gdLst>
              <a:gd name="connsiteX0" fmla="*/ 37762 w 2705100"/>
              <a:gd name="connsiteY0" fmla="*/ 37761 h 2724150"/>
              <a:gd name="connsiteX1" fmla="*/ 128925 w 2705100"/>
              <a:gd name="connsiteY1" fmla="*/ 0 h 2724150"/>
              <a:gd name="connsiteX2" fmla="*/ 2576175 w 2705100"/>
              <a:gd name="connsiteY2" fmla="*/ 0 h 2724150"/>
              <a:gd name="connsiteX3" fmla="*/ 2705100 w 2705100"/>
              <a:gd name="connsiteY3" fmla="*/ 128925 h 2724150"/>
              <a:gd name="connsiteX4" fmla="*/ 2705100 w 2705100"/>
              <a:gd name="connsiteY4" fmla="*/ 1486815 h 2724150"/>
              <a:gd name="connsiteX5" fmla="*/ 1467765 w 2705100"/>
              <a:gd name="connsiteY5" fmla="*/ 2724150 h 2724150"/>
              <a:gd name="connsiteX6" fmla="*/ 128925 w 2705100"/>
              <a:gd name="connsiteY6" fmla="*/ 2724150 h 2724150"/>
              <a:gd name="connsiteX7" fmla="*/ 0 w 2705100"/>
              <a:gd name="connsiteY7" fmla="*/ 2595225 h 2724150"/>
              <a:gd name="connsiteX8" fmla="*/ 0 w 2705100"/>
              <a:gd name="connsiteY8" fmla="*/ 128925 h 2724150"/>
              <a:gd name="connsiteX9" fmla="*/ 37762 w 2705100"/>
              <a:gd name="connsiteY9" fmla="*/ 37761 h 272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05100" h="2724150">
                <a:moveTo>
                  <a:pt x="37762" y="37761"/>
                </a:moveTo>
                <a:cubicBezTo>
                  <a:pt x="61092" y="14431"/>
                  <a:pt x="93324" y="0"/>
                  <a:pt x="128925" y="0"/>
                </a:cubicBezTo>
                <a:lnTo>
                  <a:pt x="2576175" y="0"/>
                </a:lnTo>
                <a:cubicBezTo>
                  <a:pt x="2647378" y="0"/>
                  <a:pt x="2705100" y="57722"/>
                  <a:pt x="2705100" y="128925"/>
                </a:cubicBezTo>
                <a:lnTo>
                  <a:pt x="2705100" y="1486815"/>
                </a:lnTo>
                <a:lnTo>
                  <a:pt x="1467765" y="2724150"/>
                </a:lnTo>
                <a:lnTo>
                  <a:pt x="128925" y="2724150"/>
                </a:lnTo>
                <a:cubicBezTo>
                  <a:pt x="57722" y="2724150"/>
                  <a:pt x="0" y="2666428"/>
                  <a:pt x="0" y="2595225"/>
                </a:cubicBezTo>
                <a:lnTo>
                  <a:pt x="0" y="128925"/>
                </a:lnTo>
                <a:cubicBezTo>
                  <a:pt x="0" y="93324"/>
                  <a:pt x="14431" y="61092"/>
                  <a:pt x="37762" y="37761"/>
                </a:cubicBezTo>
                <a:close/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lang="zh-CN" altLang="en-US" sz="1565"/>
          </a:p>
        </p:txBody>
      </p:sp>
      <p:pic>
        <p:nvPicPr>
          <p:cNvPr id="36" name="图片 35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7" r="2947"/>
          <a:stretch>
            <a:fillRect/>
          </a:stretch>
        </p:blipFill>
        <p:spPr>
          <a:xfrm>
            <a:off x="6529717" y="2273636"/>
            <a:ext cx="2023790" cy="1433707"/>
          </a:xfrm>
          <a:custGeom>
            <a:avLst/>
            <a:gdLst>
              <a:gd name="connsiteX0" fmla="*/ 1169431 w 2330450"/>
              <a:gd name="connsiteY0" fmla="*/ 0 h 1650954"/>
              <a:gd name="connsiteX1" fmla="*/ 1226354 w 2330450"/>
              <a:gd name="connsiteY1" fmla="*/ 23578 h 1650954"/>
              <a:gd name="connsiteX2" fmla="*/ 2306872 w 2330450"/>
              <a:gd name="connsiteY2" fmla="*/ 1104097 h 1650954"/>
              <a:gd name="connsiteX3" fmla="*/ 2306872 w 2330450"/>
              <a:gd name="connsiteY3" fmla="*/ 1217944 h 1650954"/>
              <a:gd name="connsiteX4" fmla="*/ 1873862 w 2330450"/>
              <a:gd name="connsiteY4" fmla="*/ 1650954 h 1650954"/>
              <a:gd name="connsiteX5" fmla="*/ 448177 w 2330450"/>
              <a:gd name="connsiteY5" fmla="*/ 1650954 h 1650954"/>
              <a:gd name="connsiteX6" fmla="*/ 23579 w 2330450"/>
              <a:gd name="connsiteY6" fmla="*/ 1226355 h 1650954"/>
              <a:gd name="connsiteX7" fmla="*/ 23579 w 2330450"/>
              <a:gd name="connsiteY7" fmla="*/ 1112508 h 1650954"/>
              <a:gd name="connsiteX8" fmla="*/ 1112508 w 2330450"/>
              <a:gd name="connsiteY8" fmla="*/ 23578 h 1650954"/>
              <a:gd name="connsiteX9" fmla="*/ 1169431 w 2330450"/>
              <a:gd name="connsiteY9" fmla="*/ 0 h 1650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30450" h="1650954">
                <a:moveTo>
                  <a:pt x="1169431" y="0"/>
                </a:moveTo>
                <a:cubicBezTo>
                  <a:pt x="1190033" y="0"/>
                  <a:pt x="1210635" y="7859"/>
                  <a:pt x="1226354" y="23578"/>
                </a:cubicBezTo>
                <a:lnTo>
                  <a:pt x="2306872" y="1104097"/>
                </a:lnTo>
                <a:cubicBezTo>
                  <a:pt x="2338310" y="1135535"/>
                  <a:pt x="2338310" y="1186507"/>
                  <a:pt x="2306872" y="1217944"/>
                </a:cubicBezTo>
                <a:lnTo>
                  <a:pt x="1873862" y="1650954"/>
                </a:lnTo>
                <a:lnTo>
                  <a:pt x="448177" y="1650954"/>
                </a:lnTo>
                <a:lnTo>
                  <a:pt x="23579" y="1226355"/>
                </a:lnTo>
                <a:cubicBezTo>
                  <a:pt x="-7859" y="1194917"/>
                  <a:pt x="-7859" y="1143946"/>
                  <a:pt x="23579" y="1112508"/>
                </a:cubicBezTo>
                <a:lnTo>
                  <a:pt x="1112508" y="23578"/>
                </a:lnTo>
                <a:cubicBezTo>
                  <a:pt x="1128227" y="7859"/>
                  <a:pt x="1148829" y="0"/>
                  <a:pt x="1169431" y="0"/>
                </a:cubicBezTo>
                <a:close/>
              </a:path>
            </a:pathLst>
          </a:custGeom>
          <a:ln w="3175">
            <a:solidFill>
              <a:schemeClr val="tx1">
                <a:lumMod val="40000"/>
                <a:lumOff val="60000"/>
                <a:alpha val="20000"/>
              </a:schemeClr>
            </a:solidFill>
          </a:ln>
        </p:spPr>
      </p:pic>
      <p:sp>
        <p:nvSpPr>
          <p:cNvPr id="27" name="矩形 26"/>
          <p:cNvSpPr/>
          <p:nvPr>
            <p:custDataLst>
              <p:tags r:id="rId15"/>
            </p:custDataLst>
          </p:nvPr>
        </p:nvSpPr>
        <p:spPr>
          <a:xfrm>
            <a:off x="6374210" y="3930717"/>
            <a:ext cx="2341585" cy="4549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1390" b="1">
                <a:solidFill>
                  <a:schemeClr val="accent1"/>
                </a:solidFill>
                <a:latin typeface="+mn-ea"/>
                <a:cs typeface="+mn-ea"/>
              </a:rPr>
              <a:t>建立信息系统标准化接口和统一“时钟”概念，促进高效协同发展。</a:t>
            </a:r>
            <a:endParaRPr lang="zh-CN" altLang="en-US" sz="139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8" name="矩形 27"/>
          <p:cNvSpPr/>
          <p:nvPr>
            <p:custDataLst>
              <p:tags r:id="rId16"/>
            </p:custDataLst>
          </p:nvPr>
        </p:nvSpPr>
        <p:spPr>
          <a:xfrm>
            <a:off x="6371453" y="4480504"/>
            <a:ext cx="2341252" cy="1392124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p>
            <a: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4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上汽通用供应链物流信息系统健全，但相互衔接存在问题。信息系统建设初期应从整个链条角度出发，设定良好接口、规范，构建互操作基础架构，并确定统一“时钟”概念，以精确采集关联数据，确保系统及时响应、高效运转。此标准是数字化发展的重要节点，标志数字化系统平台布局已投入运行并逐渐进入成果收获阶段。</a:t>
            </a:r>
            <a:endParaRPr lang="zh-CN" altLang="en-US" sz="104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</a:endParaRPr>
          </a:p>
        </p:txBody>
      </p:sp>
      <p:cxnSp>
        <p:nvCxnSpPr>
          <p:cNvPr id="29" name="直接连接符 28"/>
          <p:cNvCxnSpPr/>
          <p:nvPr>
            <p:custDataLst>
              <p:tags r:id="rId17"/>
            </p:custDataLst>
          </p:nvPr>
        </p:nvCxnSpPr>
        <p:spPr>
          <a:xfrm>
            <a:off x="557607" y="3705178"/>
            <a:ext cx="7972187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灯片编号占位符 5"/>
          <p:cNvSpPr>
            <a:spLocks noGrp="1"/>
          </p:cNvSpPr>
          <p:nvPr/>
        </p:nvSpPr>
        <p:spPr>
          <a:xfrm>
            <a:off x="107950" y="787400"/>
            <a:ext cx="477838" cy="365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 eaLnBrk="1" hangingPunct="1"/>
            <a:fld id="{9A0DB2DC-4C9A-4742-B13C-FB6460FD3503}" type="slidenum">
              <a:rPr lang="zh-CN" altLang="en-US" sz="1000" b="1" dirty="0">
                <a:solidFill>
                  <a:schemeClr val="bg1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</a:fld>
            <a:endParaRPr lang="zh-CN" altLang="en-US" sz="1000" b="1" dirty="0">
              <a:solidFill>
                <a:schemeClr val="bg1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>
            <p:custDataLst>
              <p:tags r:id="rId1"/>
            </p:custDataLst>
          </p:nvPr>
        </p:nvSpPr>
        <p:spPr>
          <a:xfrm>
            <a:off x="755650" y="260350"/>
            <a:ext cx="6365875" cy="56642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eaLnBrk="1" hangingPunct="1">
              <a:buClrTx/>
              <a:buSzTx/>
              <a:buFontTx/>
            </a:pPr>
            <a:r>
              <a:rPr lang="zh-CN" sz="2800" dirty="0">
                <a:ea typeface="微软雅黑" panose="020B0503020204020204" pitchFamily="34" charset="-122"/>
                <a:sym typeface="+mn-ea"/>
              </a:rPr>
              <a:t>上汽通用数字化供应链与智能物流战略</a:t>
            </a:r>
            <a:endParaRPr lang="zh-CN" sz="2800" dirty="0"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83" name="Rectangle 3"/>
          <p:cNvSpPr txBox="1"/>
          <p:nvPr>
            <p:custDataLst>
              <p:tags r:id="rId2"/>
            </p:custDataLst>
          </p:nvPr>
        </p:nvSpPr>
        <p:spPr>
          <a:xfrm>
            <a:off x="828040" y="1484630"/>
            <a:ext cx="7743825" cy="6096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1" indent="0" eaLnBrk="1" hangingPunct="1">
              <a:buClr>
                <a:schemeClr val="accent2"/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上汽通用在数字化管理信息系统中的收益，并扩展到供应链合作伙伴。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3"/>
            </p:custDataLst>
          </p:nvPr>
        </p:nvSpPr>
        <p:spPr>
          <a:xfrm>
            <a:off x="4681855" y="4594860"/>
            <a:ext cx="3642995" cy="112522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p>
            <a:pPr algn="l">
              <a:lnSpc>
                <a:spcPct val="130000"/>
              </a:lnSpc>
              <a:buClrTx/>
              <a:buSzTx/>
              <a:buFontTx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通过优化供应商布局和消除冗余供应链，成功削减的成本和提升的供应链整体竞争力。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683895" y="4347845"/>
            <a:ext cx="3672840" cy="112522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p>
            <a:pPr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上汽通用建立的供应链数字一体化平台，强调其对所有供应商基础信息的可视化管理。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+mn-ea"/>
            </a:endParaRPr>
          </a:p>
          <a:p>
            <a:pPr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</a:rPr>
              <a:t>与关键一级供应商的深度协同，包括工厂排产、库存、物流等数据的实时同步。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38" name="椭圆 37"/>
          <p:cNvSpPr/>
          <p:nvPr>
            <p:custDataLst>
              <p:tags r:id="rId5"/>
            </p:custDataLst>
          </p:nvPr>
        </p:nvSpPr>
        <p:spPr>
          <a:xfrm>
            <a:off x="2958999" y="2713812"/>
            <a:ext cx="1446642" cy="1446642"/>
          </a:xfrm>
          <a:prstGeom prst="ellipse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p>
            <a:pPr algn="ctr"/>
            <a:endParaRPr lang="zh-CN" altLang="en-US" sz="1420"/>
          </a:p>
        </p:txBody>
      </p:sp>
      <p:sp>
        <p:nvSpPr>
          <p:cNvPr id="39" name="椭圆 38"/>
          <p:cNvSpPr/>
          <p:nvPr>
            <p:custDataLst>
              <p:tags r:id="rId6"/>
            </p:custDataLst>
          </p:nvPr>
        </p:nvSpPr>
        <p:spPr>
          <a:xfrm>
            <a:off x="3033263" y="2788577"/>
            <a:ext cx="1297612" cy="1297612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152400">
              <a:schemeClr val="accent1">
                <a:lumMod val="20000"/>
                <a:lumOff val="80000"/>
                <a:alpha val="6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tIns="227809" bIns="0" numCol="1" spcCol="0" rtlCol="0" fromWordArt="0" anchor="t" anchorCtr="0" forceAA="0" compatLnSpc="1">
            <a:normAutofit/>
          </a:bodyPr>
          <a:p>
            <a:pPr lvl="0" algn="ctr">
              <a:buClrTx/>
              <a:buSzTx/>
              <a:buFontTx/>
            </a:pPr>
            <a:endParaRPr lang="zh-CN" altLang="en-US" sz="1265" b="1">
              <a:solidFill>
                <a:srgbClr val="FFFFFF"/>
              </a:solidFill>
              <a:latin typeface="+mj-ea"/>
              <a:ea typeface="+mj-ea"/>
              <a:cs typeface="+mj-ea"/>
              <a:sym typeface="+mn-ea"/>
            </a:endParaRPr>
          </a:p>
        </p:txBody>
      </p:sp>
      <p:sp>
        <p:nvSpPr>
          <p:cNvPr id="40" name="椭圆 39"/>
          <p:cNvSpPr/>
          <p:nvPr>
            <p:custDataLst>
              <p:tags r:id="rId7"/>
            </p:custDataLst>
          </p:nvPr>
        </p:nvSpPr>
        <p:spPr>
          <a:xfrm>
            <a:off x="3101004" y="2855816"/>
            <a:ext cx="1162632" cy="1162632"/>
          </a:xfrm>
          <a:prstGeom prst="ellipse">
            <a:avLst/>
          </a:prstGeom>
          <a:noFill/>
          <a:ln w="12700">
            <a:gradFill>
              <a:gsLst>
                <a:gs pos="0">
                  <a:srgbClr val="FFFFFF">
                    <a:alpha val="45000"/>
                  </a:srgbClr>
                </a:gs>
                <a:gs pos="100000">
                  <a:srgbClr val="FFFFFF">
                    <a:alpha val="45000"/>
                  </a:srgbClr>
                </a:gs>
                <a:gs pos="75000">
                  <a:srgbClr val="FFFFFF">
                    <a:alpha val="0"/>
                  </a:srgbClr>
                </a:gs>
                <a:gs pos="25000">
                  <a:srgbClr val="FFFFFF">
                    <a:alpha val="0"/>
                  </a:srgbClr>
                </a:gs>
              </a:gsLst>
              <a:lin ang="5400000" scaled="1"/>
            </a:gradFill>
          </a:ln>
          <a:effectLst>
            <a:outerShdw dist="12700" dir="5400000" algn="t" rotWithShape="0">
              <a:schemeClr val="accent1">
                <a:lumMod val="7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rmAutofit/>
          </a:bodyPr>
          <a:p>
            <a:pPr lvl="0" algn="ctr">
              <a:buClrTx/>
              <a:buSzTx/>
              <a:buFontTx/>
            </a:pPr>
            <a:endParaRPr lang="zh-CN" altLang="en-US" sz="1265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41" name="弧形 40"/>
          <p:cNvSpPr/>
          <p:nvPr>
            <p:custDataLst>
              <p:tags r:id="rId8"/>
            </p:custDataLst>
          </p:nvPr>
        </p:nvSpPr>
        <p:spPr>
          <a:xfrm flipV="1">
            <a:off x="2762300" y="2519621"/>
            <a:ext cx="1839538" cy="1839538"/>
          </a:xfrm>
          <a:prstGeom prst="arc">
            <a:avLst>
              <a:gd name="adj1" fmla="val 1352946"/>
              <a:gd name="adj2" fmla="val 10848491"/>
            </a:avLst>
          </a:prstGeom>
          <a:ln w="44450" cap="rnd">
            <a:solidFill>
              <a:schemeClr val="accent1">
                <a:alpha val="50000"/>
              </a:schemeClr>
            </a:solidFill>
            <a:head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>
            <a:normAutofit/>
          </a:bodyPr>
          <a:p>
            <a:pPr algn="ctr"/>
            <a:endParaRPr lang="zh-CN" altLang="en-US" sz="1420"/>
          </a:p>
        </p:txBody>
      </p:sp>
      <p:sp>
        <p:nvSpPr>
          <p:cNvPr id="43" name="椭圆 42"/>
          <p:cNvSpPr/>
          <p:nvPr>
            <p:custDataLst>
              <p:tags r:id="rId9"/>
            </p:custDataLst>
          </p:nvPr>
        </p:nvSpPr>
        <p:spPr>
          <a:xfrm>
            <a:off x="4777964" y="2713812"/>
            <a:ext cx="1446642" cy="1446642"/>
          </a:xfrm>
          <a:prstGeom prst="ellipse">
            <a:avLst/>
          </a:prstGeom>
          <a:solidFill>
            <a:schemeClr val="accent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p>
            <a:pPr algn="ctr"/>
            <a:endParaRPr lang="zh-CN" altLang="en-US" sz="1420"/>
          </a:p>
        </p:txBody>
      </p:sp>
      <p:sp>
        <p:nvSpPr>
          <p:cNvPr id="44" name="椭圆 43"/>
          <p:cNvSpPr/>
          <p:nvPr>
            <p:custDataLst>
              <p:tags r:id="rId10"/>
            </p:custDataLst>
          </p:nvPr>
        </p:nvSpPr>
        <p:spPr>
          <a:xfrm>
            <a:off x="4852228" y="2788577"/>
            <a:ext cx="1297612" cy="129761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innerShdw blurRad="152400">
              <a:schemeClr val="accent2">
                <a:lumMod val="20000"/>
                <a:lumOff val="80000"/>
                <a:alpha val="6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tIns="227809" bIns="0" numCol="1" spcCol="0" rtlCol="0" fromWordArt="0" anchor="t" anchorCtr="0" forceAA="0" compatLnSpc="1">
            <a:normAutofit/>
          </a:bodyPr>
          <a:p>
            <a:pPr lvl="0" algn="ctr">
              <a:buClrTx/>
              <a:buSzTx/>
              <a:buFontTx/>
            </a:pPr>
            <a:endParaRPr lang="zh-CN" altLang="en-US" sz="1265" b="1">
              <a:solidFill>
                <a:srgbClr val="FFFFFF"/>
              </a:solidFill>
              <a:latin typeface="+mj-ea"/>
              <a:ea typeface="+mj-ea"/>
              <a:cs typeface="+mj-ea"/>
              <a:sym typeface="+mn-ea"/>
            </a:endParaRPr>
          </a:p>
        </p:txBody>
      </p:sp>
      <p:sp>
        <p:nvSpPr>
          <p:cNvPr id="45" name="椭圆 44"/>
          <p:cNvSpPr/>
          <p:nvPr>
            <p:custDataLst>
              <p:tags r:id="rId11"/>
            </p:custDataLst>
          </p:nvPr>
        </p:nvSpPr>
        <p:spPr>
          <a:xfrm>
            <a:off x="4919969" y="2855816"/>
            <a:ext cx="1162632" cy="1162632"/>
          </a:xfrm>
          <a:prstGeom prst="ellipse">
            <a:avLst/>
          </a:prstGeom>
          <a:noFill/>
          <a:ln w="12700">
            <a:gradFill>
              <a:gsLst>
                <a:gs pos="0">
                  <a:srgbClr val="FFFFFF">
                    <a:alpha val="45000"/>
                  </a:srgbClr>
                </a:gs>
                <a:gs pos="100000">
                  <a:srgbClr val="FFFFFF">
                    <a:alpha val="45000"/>
                  </a:srgbClr>
                </a:gs>
                <a:gs pos="75000">
                  <a:srgbClr val="FFFFFF">
                    <a:alpha val="0"/>
                  </a:srgbClr>
                </a:gs>
                <a:gs pos="25000">
                  <a:srgbClr val="FFFFFF">
                    <a:alpha val="0"/>
                  </a:srgbClr>
                </a:gs>
              </a:gsLst>
              <a:lin ang="5400000" scaled="1"/>
            </a:gradFill>
          </a:ln>
          <a:effectLst>
            <a:outerShdw dist="12700" dir="5400000" algn="t" rotWithShape="0">
              <a:schemeClr val="accent2">
                <a:lumMod val="7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rmAutofit/>
          </a:bodyPr>
          <a:p>
            <a:pPr lvl="0" algn="ctr">
              <a:buClrTx/>
              <a:buSzTx/>
              <a:buFontTx/>
            </a:pPr>
            <a:endParaRPr lang="zh-CN" altLang="en-US" sz="1265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46" name="弧形 45"/>
          <p:cNvSpPr/>
          <p:nvPr>
            <p:custDataLst>
              <p:tags r:id="rId12"/>
            </p:custDataLst>
          </p:nvPr>
        </p:nvSpPr>
        <p:spPr>
          <a:xfrm flipV="1">
            <a:off x="4581265" y="2519621"/>
            <a:ext cx="1839538" cy="1839538"/>
          </a:xfrm>
          <a:prstGeom prst="arc">
            <a:avLst>
              <a:gd name="adj1" fmla="val 10822527"/>
              <a:gd name="adj2" fmla="val 20157622"/>
            </a:avLst>
          </a:prstGeom>
          <a:ln w="44450" cap="rnd">
            <a:solidFill>
              <a:schemeClr val="accent2">
                <a:alpha val="50000"/>
              </a:schemeClr>
            </a:solidFill>
            <a:headEnd type="none"/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>
            <a:normAutofit/>
          </a:bodyPr>
          <a:p>
            <a:pPr algn="ctr"/>
            <a:endParaRPr lang="zh-CN" altLang="en-US" sz="1420"/>
          </a:p>
        </p:txBody>
      </p:sp>
      <p:sp>
        <p:nvSpPr>
          <p:cNvPr id="7" name="矩形 6"/>
          <p:cNvSpPr/>
          <p:nvPr>
            <p:custDataLst>
              <p:tags r:id="rId13"/>
            </p:custDataLst>
          </p:nvPr>
        </p:nvSpPr>
        <p:spPr>
          <a:xfrm>
            <a:off x="3138136" y="3384696"/>
            <a:ext cx="1087867" cy="407448"/>
          </a:xfrm>
          <a:prstGeom prst="rect">
            <a:avLst/>
          </a:prstGeom>
          <a:noFill/>
        </p:spPr>
        <p:txBody>
          <a:bodyPr wrap="square" lIns="28601" tIns="28601" rIns="28601" bIns="28601" rtlCol="0" anchor="t" anchorCtr="0">
            <a:noAutofit/>
          </a:bodyPr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1265" b="1" dirty="0">
                <a:solidFill>
                  <a:srgbClr val="FFFFFF"/>
                </a:solidFill>
                <a:latin typeface="+mn-ea"/>
                <a:cs typeface="+mn-ea"/>
              </a:rPr>
              <a:t>供应链数字一体化平台：</a:t>
            </a:r>
            <a:endParaRPr lang="zh-CN" altLang="en-US" sz="1265" b="1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sp>
        <p:nvSpPr>
          <p:cNvPr id="8" name="矩形 7"/>
          <p:cNvSpPr/>
          <p:nvPr>
            <p:custDataLst>
              <p:tags r:id="rId14"/>
            </p:custDataLst>
          </p:nvPr>
        </p:nvSpPr>
        <p:spPr>
          <a:xfrm>
            <a:off x="4957101" y="3384696"/>
            <a:ext cx="1087867" cy="407448"/>
          </a:xfrm>
          <a:prstGeom prst="rect">
            <a:avLst/>
          </a:prstGeom>
          <a:noFill/>
        </p:spPr>
        <p:txBody>
          <a:bodyPr wrap="square" lIns="28601" tIns="28601" rIns="28601" bIns="28601" rtlCol="0" anchor="t" anchorCtr="0">
            <a:noAutofit/>
          </a:bodyPr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1265" b="1" dirty="0">
                <a:solidFill>
                  <a:srgbClr val="FFFFFF"/>
                </a:solidFill>
                <a:latin typeface="+mn-ea"/>
                <a:cs typeface="+mn-ea"/>
              </a:rPr>
              <a:t>成本削减与供应链优化：</a:t>
            </a:r>
            <a:endParaRPr lang="zh-CN" altLang="en-US" sz="1265" b="1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sp>
        <p:nvSpPr>
          <p:cNvPr id="3" name="任意多边形: 形状 1"/>
          <p:cNvSpPr/>
          <p:nvPr>
            <p:custDataLst>
              <p:tags r:id="rId15"/>
            </p:custDataLst>
          </p:nvPr>
        </p:nvSpPr>
        <p:spPr>
          <a:xfrm>
            <a:off x="5396162" y="3091655"/>
            <a:ext cx="209254" cy="245874"/>
          </a:xfrm>
          <a:custGeom>
            <a:avLst/>
            <a:gdLst>
              <a:gd name="connsiteX0" fmla="*/ 87598 w 264808"/>
              <a:gd name="connsiteY0" fmla="*/ 32709 h 311150"/>
              <a:gd name="connsiteX1" fmla="*/ 132020 w 264808"/>
              <a:gd name="connsiteY1" fmla="*/ -392 h 311150"/>
              <a:gd name="connsiteX2" fmla="*/ 176443 w 264808"/>
              <a:gd name="connsiteY2" fmla="*/ 32709 h 311150"/>
              <a:gd name="connsiteX3" fmla="*/ 237944 w 264808"/>
              <a:gd name="connsiteY3" fmla="*/ 32709 h 311150"/>
              <a:gd name="connsiteX4" fmla="*/ 264425 w 264808"/>
              <a:gd name="connsiteY4" fmla="*/ 59190 h 311150"/>
              <a:gd name="connsiteX5" fmla="*/ 264425 w 264808"/>
              <a:gd name="connsiteY5" fmla="*/ 284278 h 311150"/>
              <a:gd name="connsiteX6" fmla="*/ 237944 w 264808"/>
              <a:gd name="connsiteY6" fmla="*/ 310758 h 311150"/>
              <a:gd name="connsiteX7" fmla="*/ 26097 w 264808"/>
              <a:gd name="connsiteY7" fmla="*/ 310758 h 311150"/>
              <a:gd name="connsiteX8" fmla="*/ -384 w 264808"/>
              <a:gd name="connsiteY8" fmla="*/ 284278 h 311150"/>
              <a:gd name="connsiteX9" fmla="*/ -384 w 264808"/>
              <a:gd name="connsiteY9" fmla="*/ 59190 h 311150"/>
              <a:gd name="connsiteX10" fmla="*/ 26097 w 264808"/>
              <a:gd name="connsiteY10" fmla="*/ 32709 h 311150"/>
              <a:gd name="connsiteX11" fmla="*/ 87598 w 264808"/>
              <a:gd name="connsiteY11" fmla="*/ 32709 h 311150"/>
              <a:gd name="connsiteX12" fmla="*/ 132020 w 264808"/>
              <a:gd name="connsiteY12" fmla="*/ 52570 h 311150"/>
              <a:gd name="connsiteX13" fmla="*/ 145261 w 264808"/>
              <a:gd name="connsiteY13" fmla="*/ 39329 h 311150"/>
              <a:gd name="connsiteX14" fmla="*/ 132020 w 264808"/>
              <a:gd name="connsiteY14" fmla="*/ 26089 h 311150"/>
              <a:gd name="connsiteX15" fmla="*/ 118780 w 264808"/>
              <a:gd name="connsiteY15" fmla="*/ 39329 h 311150"/>
              <a:gd name="connsiteX16" fmla="*/ 132020 w 264808"/>
              <a:gd name="connsiteY16" fmla="*/ 52570 h 311150"/>
              <a:gd name="connsiteX17" fmla="*/ 65818 w 264808"/>
              <a:gd name="connsiteY17" fmla="*/ 98911 h 311150"/>
              <a:gd name="connsiteX18" fmla="*/ 52578 w 264808"/>
              <a:gd name="connsiteY18" fmla="*/ 112152 h 311150"/>
              <a:gd name="connsiteX19" fmla="*/ 65818 w 264808"/>
              <a:gd name="connsiteY19" fmla="*/ 125392 h 311150"/>
              <a:gd name="connsiteX20" fmla="*/ 198223 w 264808"/>
              <a:gd name="connsiteY20" fmla="*/ 125392 h 311150"/>
              <a:gd name="connsiteX21" fmla="*/ 211463 w 264808"/>
              <a:gd name="connsiteY21" fmla="*/ 112152 h 311150"/>
              <a:gd name="connsiteX22" fmla="*/ 198223 w 264808"/>
              <a:gd name="connsiteY22" fmla="*/ 98911 h 311150"/>
              <a:gd name="connsiteX23" fmla="*/ 65818 w 264808"/>
              <a:gd name="connsiteY23" fmla="*/ 98911 h 311150"/>
              <a:gd name="connsiteX24" fmla="*/ 65818 w 264808"/>
              <a:gd name="connsiteY24" fmla="*/ 158493 h 311150"/>
              <a:gd name="connsiteX25" fmla="*/ 52578 w 264808"/>
              <a:gd name="connsiteY25" fmla="*/ 171734 h 311150"/>
              <a:gd name="connsiteX26" fmla="*/ 65818 w 264808"/>
              <a:gd name="connsiteY26" fmla="*/ 184974 h 311150"/>
              <a:gd name="connsiteX27" fmla="*/ 198223 w 264808"/>
              <a:gd name="connsiteY27" fmla="*/ 184974 h 311150"/>
              <a:gd name="connsiteX28" fmla="*/ 211463 w 264808"/>
              <a:gd name="connsiteY28" fmla="*/ 171734 h 311150"/>
              <a:gd name="connsiteX29" fmla="*/ 198223 w 264808"/>
              <a:gd name="connsiteY29" fmla="*/ 158493 h 311150"/>
              <a:gd name="connsiteX30" fmla="*/ 65818 w 264808"/>
              <a:gd name="connsiteY30" fmla="*/ 158493 h 311150"/>
              <a:gd name="connsiteX31" fmla="*/ 65818 w 264808"/>
              <a:gd name="connsiteY31" fmla="*/ 218075 h 311150"/>
              <a:gd name="connsiteX32" fmla="*/ 52578 w 264808"/>
              <a:gd name="connsiteY32" fmla="*/ 231316 h 311150"/>
              <a:gd name="connsiteX33" fmla="*/ 65818 w 264808"/>
              <a:gd name="connsiteY33" fmla="*/ 244556 h 311150"/>
              <a:gd name="connsiteX34" fmla="*/ 132020 w 264808"/>
              <a:gd name="connsiteY34" fmla="*/ 244556 h 311150"/>
              <a:gd name="connsiteX35" fmla="*/ 145261 w 264808"/>
              <a:gd name="connsiteY35" fmla="*/ 231316 h 311150"/>
              <a:gd name="connsiteX36" fmla="*/ 132020 w 264808"/>
              <a:gd name="connsiteY36" fmla="*/ 218075 h 311150"/>
              <a:gd name="connsiteX37" fmla="*/ 65818 w 264808"/>
              <a:gd name="connsiteY37" fmla="*/ 218075 h 31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64808" h="311150">
                <a:moveTo>
                  <a:pt x="87598" y="32709"/>
                </a:moveTo>
                <a:cubicBezTo>
                  <a:pt x="93295" y="13567"/>
                  <a:pt x="111028" y="-392"/>
                  <a:pt x="132020" y="-392"/>
                </a:cubicBezTo>
                <a:cubicBezTo>
                  <a:pt x="153013" y="-392"/>
                  <a:pt x="170746" y="13567"/>
                  <a:pt x="176443" y="32709"/>
                </a:cubicBezTo>
                <a:lnTo>
                  <a:pt x="237944" y="32709"/>
                </a:lnTo>
                <a:cubicBezTo>
                  <a:pt x="252569" y="32709"/>
                  <a:pt x="264425" y="44565"/>
                  <a:pt x="264425" y="59190"/>
                </a:cubicBezTo>
                <a:lnTo>
                  <a:pt x="264425" y="284278"/>
                </a:lnTo>
                <a:cubicBezTo>
                  <a:pt x="264425" y="298902"/>
                  <a:pt x="252569" y="310758"/>
                  <a:pt x="237944" y="310758"/>
                </a:cubicBezTo>
                <a:lnTo>
                  <a:pt x="26097" y="310758"/>
                </a:lnTo>
                <a:cubicBezTo>
                  <a:pt x="11472" y="310758"/>
                  <a:pt x="-384" y="298902"/>
                  <a:pt x="-384" y="284278"/>
                </a:cubicBezTo>
                <a:lnTo>
                  <a:pt x="-384" y="59190"/>
                </a:lnTo>
                <a:cubicBezTo>
                  <a:pt x="-384" y="44565"/>
                  <a:pt x="11472" y="32709"/>
                  <a:pt x="26097" y="32709"/>
                </a:cubicBezTo>
                <a:lnTo>
                  <a:pt x="87598" y="32709"/>
                </a:lnTo>
                <a:moveTo>
                  <a:pt x="132020" y="52570"/>
                </a:moveTo>
                <a:cubicBezTo>
                  <a:pt x="139333" y="52570"/>
                  <a:pt x="145261" y="46642"/>
                  <a:pt x="145261" y="39329"/>
                </a:cubicBezTo>
                <a:cubicBezTo>
                  <a:pt x="145261" y="32017"/>
                  <a:pt x="139333" y="26089"/>
                  <a:pt x="132020" y="26089"/>
                </a:cubicBezTo>
                <a:cubicBezTo>
                  <a:pt x="124708" y="26089"/>
                  <a:pt x="118780" y="32017"/>
                  <a:pt x="118780" y="39329"/>
                </a:cubicBezTo>
                <a:cubicBezTo>
                  <a:pt x="118780" y="46642"/>
                  <a:pt x="124708" y="52570"/>
                  <a:pt x="132020" y="52570"/>
                </a:cubicBezTo>
                <a:moveTo>
                  <a:pt x="65818" y="98911"/>
                </a:moveTo>
                <a:cubicBezTo>
                  <a:pt x="58506" y="98911"/>
                  <a:pt x="52578" y="104839"/>
                  <a:pt x="52578" y="112152"/>
                </a:cubicBezTo>
                <a:cubicBezTo>
                  <a:pt x="52578" y="119464"/>
                  <a:pt x="58506" y="125392"/>
                  <a:pt x="65818" y="125392"/>
                </a:cubicBezTo>
                <a:lnTo>
                  <a:pt x="198223" y="125392"/>
                </a:lnTo>
                <a:cubicBezTo>
                  <a:pt x="205535" y="125392"/>
                  <a:pt x="211463" y="119464"/>
                  <a:pt x="211463" y="112152"/>
                </a:cubicBezTo>
                <a:cubicBezTo>
                  <a:pt x="211463" y="104839"/>
                  <a:pt x="205535" y="98911"/>
                  <a:pt x="198223" y="98911"/>
                </a:cubicBezTo>
                <a:lnTo>
                  <a:pt x="65818" y="98911"/>
                </a:lnTo>
                <a:moveTo>
                  <a:pt x="65818" y="158493"/>
                </a:moveTo>
                <a:cubicBezTo>
                  <a:pt x="58506" y="158493"/>
                  <a:pt x="52578" y="164421"/>
                  <a:pt x="52578" y="171734"/>
                </a:cubicBezTo>
                <a:cubicBezTo>
                  <a:pt x="52578" y="179046"/>
                  <a:pt x="58506" y="184974"/>
                  <a:pt x="65818" y="184974"/>
                </a:cubicBezTo>
                <a:lnTo>
                  <a:pt x="198223" y="184974"/>
                </a:lnTo>
                <a:cubicBezTo>
                  <a:pt x="205535" y="184974"/>
                  <a:pt x="211463" y="179046"/>
                  <a:pt x="211463" y="171734"/>
                </a:cubicBezTo>
                <a:cubicBezTo>
                  <a:pt x="211463" y="164421"/>
                  <a:pt x="205535" y="158493"/>
                  <a:pt x="198223" y="158493"/>
                </a:cubicBezTo>
                <a:lnTo>
                  <a:pt x="65818" y="158493"/>
                </a:lnTo>
                <a:moveTo>
                  <a:pt x="65818" y="218075"/>
                </a:moveTo>
                <a:cubicBezTo>
                  <a:pt x="58506" y="218075"/>
                  <a:pt x="52578" y="224003"/>
                  <a:pt x="52578" y="231316"/>
                </a:cubicBezTo>
                <a:cubicBezTo>
                  <a:pt x="52578" y="238628"/>
                  <a:pt x="58506" y="244556"/>
                  <a:pt x="65818" y="244556"/>
                </a:cubicBezTo>
                <a:lnTo>
                  <a:pt x="132020" y="244556"/>
                </a:lnTo>
                <a:cubicBezTo>
                  <a:pt x="139333" y="244556"/>
                  <a:pt x="145261" y="238628"/>
                  <a:pt x="145261" y="231316"/>
                </a:cubicBezTo>
                <a:cubicBezTo>
                  <a:pt x="145261" y="224003"/>
                  <a:pt x="139333" y="218075"/>
                  <a:pt x="132020" y="218075"/>
                </a:cubicBezTo>
                <a:lnTo>
                  <a:pt x="65818" y="218075"/>
                </a:lnTo>
              </a:path>
            </a:pathLst>
          </a:custGeom>
          <a:solidFill>
            <a:srgbClr val="FFFFFF"/>
          </a:solidFill>
          <a:ln w="405" cap="flat">
            <a:noFill/>
            <a:prstDash val="solid"/>
            <a:miter/>
          </a:ln>
        </p:spPr>
        <p:txBody>
          <a:bodyPr rtlCol="0" anchor="ctr"/>
          <a:p>
            <a:endParaRPr lang="zh-CN" altLang="en-US" sz="1420"/>
          </a:p>
        </p:txBody>
      </p:sp>
      <p:sp>
        <p:nvSpPr>
          <p:cNvPr id="4" name="任意多边形: 形状 3"/>
          <p:cNvSpPr/>
          <p:nvPr>
            <p:custDataLst>
              <p:tags r:id="rId16"/>
            </p:custDataLst>
          </p:nvPr>
        </p:nvSpPr>
        <p:spPr>
          <a:xfrm>
            <a:off x="3574186" y="3105203"/>
            <a:ext cx="215310" cy="232326"/>
          </a:xfrm>
          <a:custGeom>
            <a:avLst/>
            <a:gdLst>
              <a:gd name="connsiteX0" fmla="*/ 221499 w 272472"/>
              <a:gd name="connsiteY0" fmla="*/ 294119 h 294005"/>
              <a:gd name="connsiteX1" fmla="*/ 51204 w 272472"/>
              <a:gd name="connsiteY1" fmla="*/ 294119 h 294005"/>
              <a:gd name="connsiteX2" fmla="*/ 115 w 272472"/>
              <a:gd name="connsiteY2" fmla="*/ 245118 h 294005"/>
              <a:gd name="connsiteX3" fmla="*/ 115 w 272472"/>
              <a:gd name="connsiteY3" fmla="*/ 49115 h 294005"/>
              <a:gd name="connsiteX4" fmla="*/ 51204 w 272472"/>
              <a:gd name="connsiteY4" fmla="*/ 114 h 294005"/>
              <a:gd name="connsiteX5" fmla="*/ 221499 w 272472"/>
              <a:gd name="connsiteY5" fmla="*/ 114 h 294005"/>
              <a:gd name="connsiteX6" fmla="*/ 272588 w 272472"/>
              <a:gd name="connsiteY6" fmla="*/ 49115 h 294005"/>
              <a:gd name="connsiteX7" fmla="*/ 272588 w 272472"/>
              <a:gd name="connsiteY7" fmla="*/ 245118 h 294005"/>
              <a:gd name="connsiteX8" fmla="*/ 221499 w 272472"/>
              <a:gd name="connsiteY8" fmla="*/ 294119 h 294005"/>
              <a:gd name="connsiteX9" fmla="*/ 136351 w 272472"/>
              <a:gd name="connsiteY9" fmla="*/ 135450 h 294005"/>
              <a:gd name="connsiteX10" fmla="*/ 204469 w 272472"/>
              <a:gd name="connsiteY10" fmla="*/ 67782 h 294005"/>
              <a:gd name="connsiteX11" fmla="*/ 187440 w 272472"/>
              <a:gd name="connsiteY11" fmla="*/ 50865 h 294005"/>
              <a:gd name="connsiteX12" fmla="*/ 170411 w 272472"/>
              <a:gd name="connsiteY12" fmla="*/ 67782 h 294005"/>
              <a:gd name="connsiteX13" fmla="*/ 136351 w 272472"/>
              <a:gd name="connsiteY13" fmla="*/ 101616 h 294005"/>
              <a:gd name="connsiteX14" fmla="*/ 102292 w 272472"/>
              <a:gd name="connsiteY14" fmla="*/ 67782 h 294005"/>
              <a:gd name="connsiteX15" fmla="*/ 85263 w 272472"/>
              <a:gd name="connsiteY15" fmla="*/ 50865 h 294005"/>
              <a:gd name="connsiteX16" fmla="*/ 68233 w 272472"/>
              <a:gd name="connsiteY16" fmla="*/ 67782 h 294005"/>
              <a:gd name="connsiteX17" fmla="*/ 136351 w 272472"/>
              <a:gd name="connsiteY17" fmla="*/ 135450 h 294005"/>
              <a:gd name="connsiteX18" fmla="*/ 170411 w 272472"/>
              <a:gd name="connsiteY18" fmla="*/ 236952 h 294005"/>
              <a:gd name="connsiteX19" fmla="*/ 187440 w 272472"/>
              <a:gd name="connsiteY19" fmla="*/ 220034 h 294005"/>
              <a:gd name="connsiteX20" fmla="*/ 170411 w 272472"/>
              <a:gd name="connsiteY20" fmla="*/ 203117 h 294005"/>
              <a:gd name="connsiteX21" fmla="*/ 102292 w 272472"/>
              <a:gd name="connsiteY21" fmla="*/ 203117 h 294005"/>
              <a:gd name="connsiteX22" fmla="*/ 85263 w 272472"/>
              <a:gd name="connsiteY22" fmla="*/ 220034 h 294005"/>
              <a:gd name="connsiteX23" fmla="*/ 102292 w 272472"/>
              <a:gd name="connsiteY23" fmla="*/ 236952 h 294005"/>
              <a:gd name="connsiteX24" fmla="*/ 170411 w 272472"/>
              <a:gd name="connsiteY24" fmla="*/ 236952 h 294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72472" h="294005">
                <a:moveTo>
                  <a:pt x="221499" y="294119"/>
                </a:moveTo>
                <a:lnTo>
                  <a:pt x="51204" y="294119"/>
                </a:lnTo>
                <a:cubicBezTo>
                  <a:pt x="22253" y="294119"/>
                  <a:pt x="115" y="272886"/>
                  <a:pt x="115" y="245118"/>
                </a:cubicBezTo>
                <a:lnTo>
                  <a:pt x="115" y="49115"/>
                </a:lnTo>
                <a:cubicBezTo>
                  <a:pt x="115" y="21348"/>
                  <a:pt x="22253" y="114"/>
                  <a:pt x="51204" y="114"/>
                </a:cubicBezTo>
                <a:lnTo>
                  <a:pt x="221499" y="114"/>
                </a:lnTo>
                <a:cubicBezTo>
                  <a:pt x="250449" y="114"/>
                  <a:pt x="272588" y="21348"/>
                  <a:pt x="272588" y="49115"/>
                </a:cubicBezTo>
                <a:lnTo>
                  <a:pt x="272588" y="245118"/>
                </a:lnTo>
                <a:cubicBezTo>
                  <a:pt x="272588" y="272886"/>
                  <a:pt x="250449" y="294119"/>
                  <a:pt x="221499" y="294119"/>
                </a:cubicBezTo>
                <a:moveTo>
                  <a:pt x="136351" y="135450"/>
                </a:moveTo>
                <a:cubicBezTo>
                  <a:pt x="173816" y="135450"/>
                  <a:pt x="204469" y="104999"/>
                  <a:pt x="204469" y="67782"/>
                </a:cubicBezTo>
                <a:cubicBezTo>
                  <a:pt x="204469" y="57632"/>
                  <a:pt x="197658" y="50865"/>
                  <a:pt x="187440" y="50865"/>
                </a:cubicBezTo>
                <a:cubicBezTo>
                  <a:pt x="177222" y="50865"/>
                  <a:pt x="170411" y="57632"/>
                  <a:pt x="170411" y="67782"/>
                </a:cubicBezTo>
                <a:cubicBezTo>
                  <a:pt x="170411" y="86391"/>
                  <a:pt x="155084" y="101616"/>
                  <a:pt x="136351" y="101616"/>
                </a:cubicBezTo>
                <a:cubicBezTo>
                  <a:pt x="117619" y="101616"/>
                  <a:pt x="102292" y="86391"/>
                  <a:pt x="102292" y="67782"/>
                </a:cubicBezTo>
                <a:cubicBezTo>
                  <a:pt x="102292" y="57632"/>
                  <a:pt x="95480" y="50865"/>
                  <a:pt x="85263" y="50865"/>
                </a:cubicBezTo>
                <a:cubicBezTo>
                  <a:pt x="75045" y="50865"/>
                  <a:pt x="68233" y="57632"/>
                  <a:pt x="68233" y="67782"/>
                </a:cubicBezTo>
                <a:cubicBezTo>
                  <a:pt x="68233" y="104999"/>
                  <a:pt x="98886" y="135450"/>
                  <a:pt x="136351" y="135450"/>
                </a:cubicBezTo>
                <a:moveTo>
                  <a:pt x="170411" y="236952"/>
                </a:moveTo>
                <a:cubicBezTo>
                  <a:pt x="180628" y="236952"/>
                  <a:pt x="187440" y="230185"/>
                  <a:pt x="187440" y="220034"/>
                </a:cubicBezTo>
                <a:cubicBezTo>
                  <a:pt x="187440" y="209885"/>
                  <a:pt x="180628" y="203117"/>
                  <a:pt x="170411" y="203117"/>
                </a:cubicBezTo>
                <a:lnTo>
                  <a:pt x="102292" y="203117"/>
                </a:lnTo>
                <a:cubicBezTo>
                  <a:pt x="92075" y="203117"/>
                  <a:pt x="85263" y="209885"/>
                  <a:pt x="85263" y="220034"/>
                </a:cubicBezTo>
                <a:cubicBezTo>
                  <a:pt x="85263" y="230185"/>
                  <a:pt x="92075" y="236952"/>
                  <a:pt x="102292" y="236952"/>
                </a:cubicBezTo>
                <a:lnTo>
                  <a:pt x="170411" y="236952"/>
                </a:lnTo>
              </a:path>
            </a:pathLst>
          </a:custGeom>
          <a:solidFill>
            <a:srgbClr val="FFFFFF"/>
          </a:solidFill>
          <a:ln w="10203" cap="flat">
            <a:noFill/>
            <a:prstDash val="solid"/>
            <a:miter/>
          </a:ln>
        </p:spPr>
        <p:txBody>
          <a:bodyPr rtlCol="0" anchor="ctr"/>
          <a:p>
            <a:endParaRPr lang="zh-CN" altLang="en-US" sz="142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9" name="Rectangle 3"/>
          <p:cNvSpPr txBox="1"/>
          <p:nvPr/>
        </p:nvSpPr>
        <p:spPr>
          <a:xfrm>
            <a:off x="666750" y="1104900"/>
            <a:ext cx="4049713" cy="5715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1" indent="0" eaLnBrk="1" hangingPunct="1">
              <a:buClr>
                <a:schemeClr val="accent2"/>
              </a:buClr>
            </a:pP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40" name="TextBox 53"/>
          <p:cNvSpPr txBox="1"/>
          <p:nvPr/>
        </p:nvSpPr>
        <p:spPr>
          <a:xfrm>
            <a:off x="827088" y="265430"/>
            <a:ext cx="516128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/>
            <a:r>
              <a:rPr lang="zh-CN" sz="2800" dirty="0">
                <a:ea typeface="微软雅黑" panose="020B0503020204020204" pitchFamily="34" charset="-122"/>
                <a:sym typeface="+mn-ea"/>
              </a:rPr>
              <a:t>汽通用入厂物流的智能化与优化</a:t>
            </a:r>
            <a:endParaRPr lang="zh-CN" sz="2800" dirty="0">
              <a:latin typeface="Verdana" panose="020B060403050404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341" name="灯片编号占位符 5"/>
          <p:cNvSpPr>
            <a:spLocks noGrp="1"/>
          </p:cNvSpPr>
          <p:nvPr/>
        </p:nvSpPr>
        <p:spPr>
          <a:xfrm>
            <a:off x="107950" y="787400"/>
            <a:ext cx="477838" cy="365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 eaLnBrk="1" hangingPunct="1"/>
            <a:fld id="{9A0DB2DC-4C9A-4742-B13C-FB6460FD3503}" type="slidenum">
              <a:rPr lang="zh-CN" altLang="en-US" sz="1000" b="1" dirty="0">
                <a:solidFill>
                  <a:schemeClr val="bg1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</a:fld>
            <a:endParaRPr lang="zh-CN" altLang="en-US" sz="1000" b="1" dirty="0">
              <a:solidFill>
                <a:schemeClr val="bg1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410" name="Rectangle 3"/>
          <p:cNvSpPr txBox="1"/>
          <p:nvPr>
            <p:custDataLst>
              <p:tags r:id="rId1"/>
            </p:custDataLst>
          </p:nvPr>
        </p:nvSpPr>
        <p:spPr>
          <a:xfrm>
            <a:off x="827405" y="1268730"/>
            <a:ext cx="8112125" cy="5715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lvl="1" indent="-342900" algn="l">
              <a:lnSpc>
                <a:spcPct val="150000"/>
              </a:lnSpc>
              <a:buClrTx/>
              <a:buSzTx/>
              <a:buFont typeface="Wingdings" panose="05000000000000000000" charset="0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altLang="zh-CN" sz="2000" dirty="0"/>
              <a:t>上汽通用拥有超8000家全球供应商，面临市场变化挑战。为此，建立供应链数字一体化平台，查看供应商信息。对一级供应商，实现工厂排产、库存、物流等数据实时同步，促进深度协同。初期规划优化供应商布局，消除冗余供应链，削减超2亿元成本，提升供应链成本竞争力、响应能力和安全性。</a:t>
            </a:r>
            <a:endParaRPr altLang="zh-CN" sz="2000" dirty="0"/>
          </a:p>
        </p:txBody>
      </p:sp>
      <p:sp>
        <p:nvSpPr>
          <p:cNvPr id="31" name="Freeform 6"/>
          <p:cNvSpPr/>
          <p:nvPr>
            <p:custDataLst>
              <p:tags r:id="rId2"/>
            </p:custDataLst>
          </p:nvPr>
        </p:nvSpPr>
        <p:spPr bwMode="auto">
          <a:xfrm>
            <a:off x="3570304" y="4566796"/>
            <a:ext cx="182563" cy="368740"/>
          </a:xfrm>
          <a:custGeom>
            <a:avLst/>
            <a:gdLst>
              <a:gd name="T0" fmla="*/ 0 w 101"/>
              <a:gd name="T1" fmla="*/ 0 h 204"/>
              <a:gd name="T2" fmla="*/ 101 w 101"/>
              <a:gd name="T3" fmla="*/ 103 h 204"/>
              <a:gd name="T4" fmla="*/ 0 w 101"/>
              <a:gd name="T5" fmla="*/ 204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1" h="204">
                <a:moveTo>
                  <a:pt x="0" y="0"/>
                </a:moveTo>
                <a:lnTo>
                  <a:pt x="101" y="103"/>
                </a:lnTo>
                <a:lnTo>
                  <a:pt x="0" y="204"/>
                </a:lnTo>
              </a:path>
            </a:pathLst>
          </a:custGeom>
          <a:noFill/>
          <a:ln w="60325" cap="rnd">
            <a:solidFill>
              <a:schemeClr val="accent1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1219" tIns="40609" rIns="81219" bIns="40609" numCol="1" anchor="t" anchorCtr="0" compatLnSpc="1"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ru-RU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Freeform 11"/>
          <p:cNvSpPr/>
          <p:nvPr>
            <p:custDataLst>
              <p:tags r:id="rId3"/>
            </p:custDataLst>
          </p:nvPr>
        </p:nvSpPr>
        <p:spPr bwMode="auto">
          <a:xfrm>
            <a:off x="2335085" y="4132495"/>
            <a:ext cx="1239731" cy="1240859"/>
          </a:xfrm>
          <a:custGeom>
            <a:avLst/>
            <a:gdLst>
              <a:gd name="T0" fmla="*/ 222 w 416"/>
              <a:gd name="T1" fmla="*/ 7 h 416"/>
              <a:gd name="T2" fmla="*/ 409 w 416"/>
              <a:gd name="T3" fmla="*/ 194 h 416"/>
              <a:gd name="T4" fmla="*/ 409 w 416"/>
              <a:gd name="T5" fmla="*/ 221 h 416"/>
              <a:gd name="T6" fmla="*/ 222 w 416"/>
              <a:gd name="T7" fmla="*/ 409 h 416"/>
              <a:gd name="T8" fmla="*/ 194 w 416"/>
              <a:gd name="T9" fmla="*/ 409 h 416"/>
              <a:gd name="T10" fmla="*/ 7 w 416"/>
              <a:gd name="T11" fmla="*/ 221 h 416"/>
              <a:gd name="T12" fmla="*/ 7 w 416"/>
              <a:gd name="T13" fmla="*/ 194 h 416"/>
              <a:gd name="T14" fmla="*/ 194 w 416"/>
              <a:gd name="T15" fmla="*/ 7 h 416"/>
              <a:gd name="T16" fmla="*/ 222 w 416"/>
              <a:gd name="T17" fmla="*/ 7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6" h="416">
                <a:moveTo>
                  <a:pt x="222" y="7"/>
                </a:moveTo>
                <a:cubicBezTo>
                  <a:pt x="409" y="194"/>
                  <a:pt x="409" y="194"/>
                  <a:pt x="409" y="194"/>
                </a:cubicBezTo>
                <a:cubicBezTo>
                  <a:pt x="416" y="202"/>
                  <a:pt x="416" y="214"/>
                  <a:pt x="409" y="221"/>
                </a:cubicBezTo>
                <a:cubicBezTo>
                  <a:pt x="222" y="409"/>
                  <a:pt x="222" y="409"/>
                  <a:pt x="222" y="409"/>
                </a:cubicBezTo>
                <a:cubicBezTo>
                  <a:pt x="214" y="416"/>
                  <a:pt x="202" y="416"/>
                  <a:pt x="194" y="409"/>
                </a:cubicBezTo>
                <a:cubicBezTo>
                  <a:pt x="7" y="221"/>
                  <a:pt x="7" y="221"/>
                  <a:pt x="7" y="221"/>
                </a:cubicBezTo>
                <a:cubicBezTo>
                  <a:pt x="0" y="214"/>
                  <a:pt x="0" y="202"/>
                  <a:pt x="7" y="194"/>
                </a:cubicBezTo>
                <a:cubicBezTo>
                  <a:pt x="194" y="7"/>
                  <a:pt x="194" y="7"/>
                  <a:pt x="194" y="7"/>
                </a:cubicBezTo>
                <a:cubicBezTo>
                  <a:pt x="202" y="0"/>
                  <a:pt x="214" y="0"/>
                  <a:pt x="222" y="7"/>
                </a:cubicBezTo>
                <a:close/>
              </a:path>
            </a:pathLst>
          </a:custGeom>
          <a:gradFill flip="none" rotWithShape="1">
            <a:gsLst>
              <a:gs pos="93000">
                <a:schemeClr val="accent1"/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noFill/>
          </a:ln>
        </p:spPr>
        <p:txBody>
          <a:bodyPr vert="horz" wrap="square" lIns="81219" tIns="40609" rIns="81219" bIns="40609" numCol="1" anchor="t" anchorCtr="0" compatLnSpc="1"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ru-RU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" name="Freeform 12"/>
          <p:cNvSpPr/>
          <p:nvPr>
            <p:custDataLst>
              <p:tags r:id="rId4"/>
            </p:custDataLst>
          </p:nvPr>
        </p:nvSpPr>
        <p:spPr bwMode="auto">
          <a:xfrm>
            <a:off x="2508242" y="4305088"/>
            <a:ext cx="893982" cy="895110"/>
          </a:xfrm>
          <a:custGeom>
            <a:avLst/>
            <a:gdLst>
              <a:gd name="T0" fmla="*/ 163 w 300"/>
              <a:gd name="T1" fmla="*/ 7 h 300"/>
              <a:gd name="T2" fmla="*/ 293 w 300"/>
              <a:gd name="T3" fmla="*/ 137 h 300"/>
              <a:gd name="T4" fmla="*/ 293 w 300"/>
              <a:gd name="T5" fmla="*/ 163 h 300"/>
              <a:gd name="T6" fmla="*/ 163 w 300"/>
              <a:gd name="T7" fmla="*/ 293 h 300"/>
              <a:gd name="T8" fmla="*/ 137 w 300"/>
              <a:gd name="T9" fmla="*/ 293 h 300"/>
              <a:gd name="T10" fmla="*/ 7 w 300"/>
              <a:gd name="T11" fmla="*/ 163 h 300"/>
              <a:gd name="T12" fmla="*/ 7 w 300"/>
              <a:gd name="T13" fmla="*/ 137 h 300"/>
              <a:gd name="T14" fmla="*/ 137 w 300"/>
              <a:gd name="T15" fmla="*/ 7 h 300"/>
              <a:gd name="T16" fmla="*/ 163 w 300"/>
              <a:gd name="T17" fmla="*/ 7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0" h="300">
                <a:moveTo>
                  <a:pt x="163" y="7"/>
                </a:moveTo>
                <a:cubicBezTo>
                  <a:pt x="293" y="137"/>
                  <a:pt x="293" y="137"/>
                  <a:pt x="293" y="137"/>
                </a:cubicBezTo>
                <a:cubicBezTo>
                  <a:pt x="300" y="144"/>
                  <a:pt x="300" y="156"/>
                  <a:pt x="293" y="163"/>
                </a:cubicBezTo>
                <a:cubicBezTo>
                  <a:pt x="163" y="293"/>
                  <a:pt x="163" y="293"/>
                  <a:pt x="163" y="293"/>
                </a:cubicBezTo>
                <a:cubicBezTo>
                  <a:pt x="156" y="300"/>
                  <a:pt x="144" y="300"/>
                  <a:pt x="137" y="293"/>
                </a:cubicBezTo>
                <a:cubicBezTo>
                  <a:pt x="7" y="163"/>
                  <a:pt x="7" y="163"/>
                  <a:pt x="7" y="163"/>
                </a:cubicBezTo>
                <a:cubicBezTo>
                  <a:pt x="0" y="156"/>
                  <a:pt x="0" y="144"/>
                  <a:pt x="7" y="137"/>
                </a:cubicBezTo>
                <a:cubicBezTo>
                  <a:pt x="137" y="7"/>
                  <a:pt x="137" y="7"/>
                  <a:pt x="137" y="7"/>
                </a:cubicBezTo>
                <a:cubicBezTo>
                  <a:pt x="144" y="0"/>
                  <a:pt x="156" y="0"/>
                  <a:pt x="163" y="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27000" dist="76200" dir="2700000" algn="tl" rotWithShape="0">
              <a:schemeClr val="accent1">
                <a:lumMod val="50000"/>
                <a:alpha val="45000"/>
              </a:schemeClr>
            </a:outerShdw>
          </a:effectLst>
        </p:spPr>
        <p:txBody>
          <a:bodyPr vert="horz" wrap="square" lIns="81219" tIns="40609" rIns="81219" bIns="40609" numCol="1" anchor="t" anchorCtr="0" compatLnSpc="1"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ru-RU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" name="Freeform 6"/>
          <p:cNvSpPr/>
          <p:nvPr>
            <p:custDataLst>
              <p:tags r:id="rId5"/>
            </p:custDataLst>
          </p:nvPr>
        </p:nvSpPr>
        <p:spPr bwMode="auto">
          <a:xfrm>
            <a:off x="5120249" y="4566796"/>
            <a:ext cx="182563" cy="368740"/>
          </a:xfrm>
          <a:custGeom>
            <a:avLst/>
            <a:gdLst>
              <a:gd name="T0" fmla="*/ 0 w 101"/>
              <a:gd name="T1" fmla="*/ 0 h 204"/>
              <a:gd name="T2" fmla="*/ 101 w 101"/>
              <a:gd name="T3" fmla="*/ 103 h 204"/>
              <a:gd name="T4" fmla="*/ 0 w 101"/>
              <a:gd name="T5" fmla="*/ 204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1" h="204">
                <a:moveTo>
                  <a:pt x="0" y="0"/>
                </a:moveTo>
                <a:lnTo>
                  <a:pt x="101" y="103"/>
                </a:lnTo>
                <a:lnTo>
                  <a:pt x="0" y="204"/>
                </a:lnTo>
              </a:path>
            </a:pathLst>
          </a:custGeom>
          <a:noFill/>
          <a:ln w="60325" cap="rnd">
            <a:solidFill>
              <a:schemeClr val="accent4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1219" tIns="40609" rIns="81219" bIns="40609" numCol="1" anchor="t" anchorCtr="0" compatLnSpc="1"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ru-RU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" name="Freeform 11"/>
          <p:cNvSpPr/>
          <p:nvPr>
            <p:custDataLst>
              <p:tags r:id="rId6"/>
            </p:custDataLst>
          </p:nvPr>
        </p:nvSpPr>
        <p:spPr bwMode="auto">
          <a:xfrm>
            <a:off x="3885595" y="4132495"/>
            <a:ext cx="1239731" cy="1240859"/>
          </a:xfrm>
          <a:custGeom>
            <a:avLst/>
            <a:gdLst>
              <a:gd name="T0" fmla="*/ 222 w 416"/>
              <a:gd name="T1" fmla="*/ 7 h 416"/>
              <a:gd name="T2" fmla="*/ 409 w 416"/>
              <a:gd name="T3" fmla="*/ 194 h 416"/>
              <a:gd name="T4" fmla="*/ 409 w 416"/>
              <a:gd name="T5" fmla="*/ 221 h 416"/>
              <a:gd name="T6" fmla="*/ 222 w 416"/>
              <a:gd name="T7" fmla="*/ 409 h 416"/>
              <a:gd name="T8" fmla="*/ 194 w 416"/>
              <a:gd name="T9" fmla="*/ 409 h 416"/>
              <a:gd name="T10" fmla="*/ 7 w 416"/>
              <a:gd name="T11" fmla="*/ 221 h 416"/>
              <a:gd name="T12" fmla="*/ 7 w 416"/>
              <a:gd name="T13" fmla="*/ 194 h 416"/>
              <a:gd name="T14" fmla="*/ 194 w 416"/>
              <a:gd name="T15" fmla="*/ 7 h 416"/>
              <a:gd name="T16" fmla="*/ 222 w 416"/>
              <a:gd name="T17" fmla="*/ 7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6" h="416">
                <a:moveTo>
                  <a:pt x="222" y="7"/>
                </a:moveTo>
                <a:cubicBezTo>
                  <a:pt x="409" y="194"/>
                  <a:pt x="409" y="194"/>
                  <a:pt x="409" y="194"/>
                </a:cubicBezTo>
                <a:cubicBezTo>
                  <a:pt x="416" y="202"/>
                  <a:pt x="416" y="214"/>
                  <a:pt x="409" y="221"/>
                </a:cubicBezTo>
                <a:cubicBezTo>
                  <a:pt x="222" y="409"/>
                  <a:pt x="222" y="409"/>
                  <a:pt x="222" y="409"/>
                </a:cubicBezTo>
                <a:cubicBezTo>
                  <a:pt x="214" y="416"/>
                  <a:pt x="202" y="416"/>
                  <a:pt x="194" y="409"/>
                </a:cubicBezTo>
                <a:cubicBezTo>
                  <a:pt x="7" y="221"/>
                  <a:pt x="7" y="221"/>
                  <a:pt x="7" y="221"/>
                </a:cubicBezTo>
                <a:cubicBezTo>
                  <a:pt x="0" y="214"/>
                  <a:pt x="0" y="202"/>
                  <a:pt x="7" y="194"/>
                </a:cubicBezTo>
                <a:cubicBezTo>
                  <a:pt x="194" y="7"/>
                  <a:pt x="194" y="7"/>
                  <a:pt x="194" y="7"/>
                </a:cubicBezTo>
                <a:cubicBezTo>
                  <a:pt x="202" y="0"/>
                  <a:pt x="214" y="0"/>
                  <a:pt x="222" y="7"/>
                </a:cubicBezTo>
                <a:close/>
              </a:path>
            </a:pathLst>
          </a:custGeom>
          <a:gradFill flip="none" rotWithShape="1">
            <a:gsLst>
              <a:gs pos="93000">
                <a:schemeClr val="accent4"/>
              </a:gs>
              <a:gs pos="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noFill/>
          </a:ln>
        </p:spPr>
        <p:txBody>
          <a:bodyPr vert="horz" wrap="square" lIns="81219" tIns="40609" rIns="81219" bIns="40609" numCol="1" anchor="t" anchorCtr="0" compatLnSpc="1"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ru-RU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" name="Freeform 12"/>
          <p:cNvSpPr/>
          <p:nvPr>
            <p:custDataLst>
              <p:tags r:id="rId7"/>
            </p:custDataLst>
          </p:nvPr>
        </p:nvSpPr>
        <p:spPr bwMode="auto">
          <a:xfrm>
            <a:off x="4058187" y="4305088"/>
            <a:ext cx="893982" cy="895110"/>
          </a:xfrm>
          <a:custGeom>
            <a:avLst/>
            <a:gdLst>
              <a:gd name="T0" fmla="*/ 163 w 300"/>
              <a:gd name="T1" fmla="*/ 7 h 300"/>
              <a:gd name="T2" fmla="*/ 293 w 300"/>
              <a:gd name="T3" fmla="*/ 137 h 300"/>
              <a:gd name="T4" fmla="*/ 293 w 300"/>
              <a:gd name="T5" fmla="*/ 163 h 300"/>
              <a:gd name="T6" fmla="*/ 163 w 300"/>
              <a:gd name="T7" fmla="*/ 293 h 300"/>
              <a:gd name="T8" fmla="*/ 137 w 300"/>
              <a:gd name="T9" fmla="*/ 293 h 300"/>
              <a:gd name="T10" fmla="*/ 7 w 300"/>
              <a:gd name="T11" fmla="*/ 163 h 300"/>
              <a:gd name="T12" fmla="*/ 7 w 300"/>
              <a:gd name="T13" fmla="*/ 137 h 300"/>
              <a:gd name="T14" fmla="*/ 137 w 300"/>
              <a:gd name="T15" fmla="*/ 7 h 300"/>
              <a:gd name="T16" fmla="*/ 163 w 300"/>
              <a:gd name="T17" fmla="*/ 7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0" h="300">
                <a:moveTo>
                  <a:pt x="163" y="7"/>
                </a:moveTo>
                <a:cubicBezTo>
                  <a:pt x="293" y="137"/>
                  <a:pt x="293" y="137"/>
                  <a:pt x="293" y="137"/>
                </a:cubicBezTo>
                <a:cubicBezTo>
                  <a:pt x="300" y="144"/>
                  <a:pt x="300" y="156"/>
                  <a:pt x="293" y="163"/>
                </a:cubicBezTo>
                <a:cubicBezTo>
                  <a:pt x="163" y="293"/>
                  <a:pt x="163" y="293"/>
                  <a:pt x="163" y="293"/>
                </a:cubicBezTo>
                <a:cubicBezTo>
                  <a:pt x="156" y="300"/>
                  <a:pt x="144" y="300"/>
                  <a:pt x="137" y="293"/>
                </a:cubicBezTo>
                <a:cubicBezTo>
                  <a:pt x="7" y="163"/>
                  <a:pt x="7" y="163"/>
                  <a:pt x="7" y="163"/>
                </a:cubicBezTo>
                <a:cubicBezTo>
                  <a:pt x="0" y="156"/>
                  <a:pt x="0" y="144"/>
                  <a:pt x="7" y="137"/>
                </a:cubicBezTo>
                <a:cubicBezTo>
                  <a:pt x="137" y="7"/>
                  <a:pt x="137" y="7"/>
                  <a:pt x="137" y="7"/>
                </a:cubicBezTo>
                <a:cubicBezTo>
                  <a:pt x="144" y="0"/>
                  <a:pt x="156" y="0"/>
                  <a:pt x="163" y="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27000" dist="76200" dir="2700000" algn="tl" rotWithShape="0">
              <a:schemeClr val="accent4">
                <a:lumMod val="50000"/>
                <a:alpha val="45000"/>
              </a:schemeClr>
            </a:outerShdw>
          </a:effectLst>
        </p:spPr>
        <p:txBody>
          <a:bodyPr vert="horz" wrap="square" lIns="81219" tIns="40609" rIns="81219" bIns="40609" numCol="1" anchor="t" anchorCtr="0" compatLnSpc="1"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ru-RU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" name="Freeform 11"/>
          <p:cNvSpPr/>
          <p:nvPr>
            <p:custDataLst>
              <p:tags r:id="rId8"/>
            </p:custDataLst>
          </p:nvPr>
        </p:nvSpPr>
        <p:spPr bwMode="auto">
          <a:xfrm>
            <a:off x="5493635" y="4132495"/>
            <a:ext cx="1239731" cy="1240859"/>
          </a:xfrm>
          <a:custGeom>
            <a:avLst/>
            <a:gdLst>
              <a:gd name="T0" fmla="*/ 222 w 416"/>
              <a:gd name="T1" fmla="*/ 7 h 416"/>
              <a:gd name="T2" fmla="*/ 409 w 416"/>
              <a:gd name="T3" fmla="*/ 194 h 416"/>
              <a:gd name="T4" fmla="*/ 409 w 416"/>
              <a:gd name="T5" fmla="*/ 221 h 416"/>
              <a:gd name="T6" fmla="*/ 222 w 416"/>
              <a:gd name="T7" fmla="*/ 409 h 416"/>
              <a:gd name="T8" fmla="*/ 194 w 416"/>
              <a:gd name="T9" fmla="*/ 409 h 416"/>
              <a:gd name="T10" fmla="*/ 7 w 416"/>
              <a:gd name="T11" fmla="*/ 221 h 416"/>
              <a:gd name="T12" fmla="*/ 7 w 416"/>
              <a:gd name="T13" fmla="*/ 194 h 416"/>
              <a:gd name="T14" fmla="*/ 194 w 416"/>
              <a:gd name="T15" fmla="*/ 7 h 416"/>
              <a:gd name="T16" fmla="*/ 222 w 416"/>
              <a:gd name="T17" fmla="*/ 7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6" h="416">
                <a:moveTo>
                  <a:pt x="222" y="7"/>
                </a:moveTo>
                <a:cubicBezTo>
                  <a:pt x="409" y="194"/>
                  <a:pt x="409" y="194"/>
                  <a:pt x="409" y="194"/>
                </a:cubicBezTo>
                <a:cubicBezTo>
                  <a:pt x="416" y="202"/>
                  <a:pt x="416" y="214"/>
                  <a:pt x="409" y="221"/>
                </a:cubicBezTo>
                <a:cubicBezTo>
                  <a:pt x="222" y="409"/>
                  <a:pt x="222" y="409"/>
                  <a:pt x="222" y="409"/>
                </a:cubicBezTo>
                <a:cubicBezTo>
                  <a:pt x="214" y="416"/>
                  <a:pt x="202" y="416"/>
                  <a:pt x="194" y="409"/>
                </a:cubicBezTo>
                <a:cubicBezTo>
                  <a:pt x="7" y="221"/>
                  <a:pt x="7" y="221"/>
                  <a:pt x="7" y="221"/>
                </a:cubicBezTo>
                <a:cubicBezTo>
                  <a:pt x="0" y="214"/>
                  <a:pt x="0" y="202"/>
                  <a:pt x="7" y="194"/>
                </a:cubicBezTo>
                <a:cubicBezTo>
                  <a:pt x="194" y="7"/>
                  <a:pt x="194" y="7"/>
                  <a:pt x="194" y="7"/>
                </a:cubicBezTo>
                <a:cubicBezTo>
                  <a:pt x="202" y="0"/>
                  <a:pt x="214" y="0"/>
                  <a:pt x="222" y="7"/>
                </a:cubicBezTo>
                <a:close/>
              </a:path>
            </a:pathLst>
          </a:custGeom>
          <a:gradFill flip="none" rotWithShape="1">
            <a:gsLst>
              <a:gs pos="93000">
                <a:schemeClr val="accent1"/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noFill/>
          </a:ln>
        </p:spPr>
        <p:txBody>
          <a:bodyPr vert="horz" wrap="square" lIns="81219" tIns="40609" rIns="81219" bIns="40609" numCol="1" anchor="t" anchorCtr="0" compatLnSpc="1"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ru-RU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" name="Freeform 12"/>
          <p:cNvSpPr/>
          <p:nvPr>
            <p:custDataLst>
              <p:tags r:id="rId9"/>
            </p:custDataLst>
          </p:nvPr>
        </p:nvSpPr>
        <p:spPr bwMode="auto">
          <a:xfrm>
            <a:off x="5666227" y="4305088"/>
            <a:ext cx="893982" cy="895110"/>
          </a:xfrm>
          <a:custGeom>
            <a:avLst/>
            <a:gdLst>
              <a:gd name="T0" fmla="*/ 163 w 300"/>
              <a:gd name="T1" fmla="*/ 7 h 300"/>
              <a:gd name="T2" fmla="*/ 293 w 300"/>
              <a:gd name="T3" fmla="*/ 137 h 300"/>
              <a:gd name="T4" fmla="*/ 293 w 300"/>
              <a:gd name="T5" fmla="*/ 163 h 300"/>
              <a:gd name="T6" fmla="*/ 163 w 300"/>
              <a:gd name="T7" fmla="*/ 293 h 300"/>
              <a:gd name="T8" fmla="*/ 137 w 300"/>
              <a:gd name="T9" fmla="*/ 293 h 300"/>
              <a:gd name="T10" fmla="*/ 7 w 300"/>
              <a:gd name="T11" fmla="*/ 163 h 300"/>
              <a:gd name="T12" fmla="*/ 7 w 300"/>
              <a:gd name="T13" fmla="*/ 137 h 300"/>
              <a:gd name="T14" fmla="*/ 137 w 300"/>
              <a:gd name="T15" fmla="*/ 7 h 300"/>
              <a:gd name="T16" fmla="*/ 163 w 300"/>
              <a:gd name="T17" fmla="*/ 7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0" h="300">
                <a:moveTo>
                  <a:pt x="163" y="7"/>
                </a:moveTo>
                <a:cubicBezTo>
                  <a:pt x="293" y="137"/>
                  <a:pt x="293" y="137"/>
                  <a:pt x="293" y="137"/>
                </a:cubicBezTo>
                <a:cubicBezTo>
                  <a:pt x="300" y="144"/>
                  <a:pt x="300" y="156"/>
                  <a:pt x="293" y="163"/>
                </a:cubicBezTo>
                <a:cubicBezTo>
                  <a:pt x="163" y="293"/>
                  <a:pt x="163" y="293"/>
                  <a:pt x="163" y="293"/>
                </a:cubicBezTo>
                <a:cubicBezTo>
                  <a:pt x="156" y="300"/>
                  <a:pt x="144" y="300"/>
                  <a:pt x="137" y="293"/>
                </a:cubicBezTo>
                <a:cubicBezTo>
                  <a:pt x="7" y="163"/>
                  <a:pt x="7" y="163"/>
                  <a:pt x="7" y="163"/>
                </a:cubicBezTo>
                <a:cubicBezTo>
                  <a:pt x="0" y="156"/>
                  <a:pt x="0" y="144"/>
                  <a:pt x="7" y="137"/>
                </a:cubicBezTo>
                <a:cubicBezTo>
                  <a:pt x="137" y="7"/>
                  <a:pt x="137" y="7"/>
                  <a:pt x="137" y="7"/>
                </a:cubicBezTo>
                <a:cubicBezTo>
                  <a:pt x="144" y="0"/>
                  <a:pt x="156" y="0"/>
                  <a:pt x="163" y="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27000" dist="76200" dir="2700000" algn="tl" rotWithShape="0">
              <a:schemeClr val="accent1">
                <a:lumMod val="50000"/>
                <a:alpha val="45000"/>
              </a:schemeClr>
            </a:outerShdw>
          </a:effectLst>
        </p:spPr>
        <p:txBody>
          <a:bodyPr vert="horz" wrap="square" lIns="81219" tIns="40609" rIns="81219" bIns="40609" numCol="1" anchor="t" anchorCtr="0" compatLnSpc="1"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ru-RU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" name="图形 11"/>
          <p:cNvSpPr/>
          <p:nvPr>
            <p:custDataLst>
              <p:tags r:id="rId10"/>
            </p:custDataLst>
          </p:nvPr>
        </p:nvSpPr>
        <p:spPr>
          <a:xfrm>
            <a:off x="5970801" y="4623763"/>
            <a:ext cx="285003" cy="258095"/>
          </a:xfrm>
          <a:custGeom>
            <a:avLst/>
            <a:gdLst>
              <a:gd name="connsiteX0" fmla="*/ 828671 w 2103595"/>
              <a:gd name="connsiteY0" fmla="*/ 219743 h 1905000"/>
              <a:gd name="connsiteX1" fmla="*/ 898912 w 2103595"/>
              <a:gd name="connsiteY1" fmla="*/ 130064 h 1905000"/>
              <a:gd name="connsiteX2" fmla="*/ 1216388 w 2103595"/>
              <a:gd name="connsiteY2" fmla="*/ 130064 h 1905000"/>
              <a:gd name="connsiteX3" fmla="*/ 1291924 w 2103595"/>
              <a:gd name="connsiteY3" fmla="*/ 219743 h 1905000"/>
              <a:gd name="connsiteX4" fmla="*/ 1291924 w 2103595"/>
              <a:gd name="connsiteY4" fmla="*/ 249822 h 1905000"/>
              <a:gd name="connsiteX5" fmla="*/ 828671 w 2103595"/>
              <a:gd name="connsiteY5" fmla="*/ 249822 h 1905000"/>
              <a:gd name="connsiteX6" fmla="*/ 828671 w 2103595"/>
              <a:gd name="connsiteY6" fmla="*/ 219743 h 1905000"/>
              <a:gd name="connsiteX7" fmla="*/ 1814547 w 2103595"/>
              <a:gd name="connsiteY7" fmla="*/ 257064 h 1905000"/>
              <a:gd name="connsiteX8" fmla="*/ 1422650 w 2103595"/>
              <a:gd name="connsiteY8" fmla="*/ 257064 h 1905000"/>
              <a:gd name="connsiteX9" fmla="*/ 1422650 w 2103595"/>
              <a:gd name="connsiteY9" fmla="*/ 219743 h 1905000"/>
              <a:gd name="connsiteX10" fmla="*/ 1202730 w 2103595"/>
              <a:gd name="connsiteY10" fmla="*/ 0 h 1905000"/>
              <a:gd name="connsiteX11" fmla="*/ 900863 w 2103595"/>
              <a:gd name="connsiteY11" fmla="*/ 0 h 1905000"/>
              <a:gd name="connsiteX12" fmla="*/ 680943 w 2103595"/>
              <a:gd name="connsiteY12" fmla="*/ 219743 h 1905000"/>
              <a:gd name="connsiteX13" fmla="*/ 680943 w 2103595"/>
              <a:gd name="connsiteY13" fmla="*/ 257064 h 1905000"/>
              <a:gd name="connsiteX14" fmla="*/ 291275 w 2103595"/>
              <a:gd name="connsiteY14" fmla="*/ 257064 h 1905000"/>
              <a:gd name="connsiteX15" fmla="*/ 0 w 2103595"/>
              <a:gd name="connsiteY15" fmla="*/ 548105 h 1905000"/>
              <a:gd name="connsiteX16" fmla="*/ 0 w 2103595"/>
              <a:gd name="connsiteY16" fmla="*/ 1148292 h 1905000"/>
              <a:gd name="connsiteX17" fmla="*/ 16724 w 2103595"/>
              <a:gd name="connsiteY17" fmla="*/ 1164445 h 1905000"/>
              <a:gd name="connsiteX18" fmla="*/ 867136 w 2103595"/>
              <a:gd name="connsiteY18" fmla="*/ 1206779 h 1905000"/>
              <a:gd name="connsiteX19" fmla="*/ 895846 w 2103595"/>
              <a:gd name="connsiteY19" fmla="*/ 1196195 h 1905000"/>
              <a:gd name="connsiteX20" fmla="*/ 907831 w 2103595"/>
              <a:gd name="connsiteY20" fmla="*/ 1168066 h 1905000"/>
              <a:gd name="connsiteX21" fmla="*/ 907831 w 2103595"/>
              <a:gd name="connsiteY21" fmla="*/ 1098439 h 1905000"/>
              <a:gd name="connsiteX22" fmla="*/ 1047476 w 2103595"/>
              <a:gd name="connsiteY22" fmla="*/ 956956 h 1905000"/>
              <a:gd name="connsiteX23" fmla="*/ 1195204 w 2103595"/>
              <a:gd name="connsiteY23" fmla="*/ 1103173 h 1905000"/>
              <a:gd name="connsiteX24" fmla="*/ 1195204 w 2103595"/>
              <a:gd name="connsiteY24" fmla="*/ 1168066 h 1905000"/>
              <a:gd name="connsiteX25" fmla="*/ 1207190 w 2103595"/>
              <a:gd name="connsiteY25" fmla="*/ 1196195 h 1905000"/>
              <a:gd name="connsiteX26" fmla="*/ 1235899 w 2103595"/>
              <a:gd name="connsiteY26" fmla="*/ 1206779 h 1905000"/>
              <a:gd name="connsiteX27" fmla="*/ 2098854 w 2103595"/>
              <a:gd name="connsiteY27" fmla="*/ 1164445 h 1905000"/>
              <a:gd name="connsiteX28" fmla="*/ 2103593 w 2103595"/>
              <a:gd name="connsiteY28" fmla="*/ 1148292 h 1905000"/>
              <a:gd name="connsiteX29" fmla="*/ 2103593 w 2103595"/>
              <a:gd name="connsiteY29" fmla="*/ 545877 h 1905000"/>
              <a:gd name="connsiteX30" fmla="*/ 1814547 w 2103595"/>
              <a:gd name="connsiteY30" fmla="*/ 257064 h 1905000"/>
              <a:gd name="connsiteX31" fmla="*/ 2098854 w 2103595"/>
              <a:gd name="connsiteY31" fmla="*/ 1270279 h 1905000"/>
              <a:gd name="connsiteX32" fmla="*/ 1233669 w 2103595"/>
              <a:gd name="connsiteY32" fmla="*/ 1314005 h 1905000"/>
              <a:gd name="connsiteX33" fmla="*/ 1197991 w 2103595"/>
              <a:gd name="connsiteY33" fmla="*/ 1346590 h 1905000"/>
              <a:gd name="connsiteX34" fmla="*/ 1053329 w 2103595"/>
              <a:gd name="connsiteY34" fmla="*/ 1466070 h 1905000"/>
              <a:gd name="connsiteX35" fmla="*/ 911176 w 2103595"/>
              <a:gd name="connsiteY35" fmla="*/ 1344919 h 1905000"/>
              <a:gd name="connsiteX36" fmla="*/ 874662 w 2103595"/>
              <a:gd name="connsiteY36" fmla="*/ 1312333 h 1905000"/>
              <a:gd name="connsiteX37" fmla="*/ 16724 w 2103595"/>
              <a:gd name="connsiteY37" fmla="*/ 1270279 h 1905000"/>
              <a:gd name="connsiteX38" fmla="*/ 0 w 2103595"/>
              <a:gd name="connsiteY38" fmla="*/ 1274456 h 1905000"/>
              <a:gd name="connsiteX39" fmla="*/ 0 w 2103595"/>
              <a:gd name="connsiteY39" fmla="*/ 1620364 h 1905000"/>
              <a:gd name="connsiteX40" fmla="*/ 284864 w 2103595"/>
              <a:gd name="connsiteY40" fmla="*/ 1905000 h 1905000"/>
              <a:gd name="connsiteX41" fmla="*/ 1830156 w 2103595"/>
              <a:gd name="connsiteY41" fmla="*/ 1905000 h 1905000"/>
              <a:gd name="connsiteX42" fmla="*/ 2103593 w 2103595"/>
              <a:gd name="connsiteY42" fmla="*/ 1631783 h 1905000"/>
              <a:gd name="connsiteX43" fmla="*/ 2103593 w 2103595"/>
              <a:gd name="connsiteY43" fmla="*/ 1274456 h 1905000"/>
              <a:gd name="connsiteX44" fmla="*/ 2098854 w 2103595"/>
              <a:gd name="connsiteY44" fmla="*/ 1270279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2103595" h="1905000">
                <a:moveTo>
                  <a:pt x="828671" y="219743"/>
                </a:moveTo>
                <a:cubicBezTo>
                  <a:pt x="828671" y="176018"/>
                  <a:pt x="855151" y="130064"/>
                  <a:pt x="898912" y="130064"/>
                </a:cubicBezTo>
                <a:lnTo>
                  <a:pt x="1216388" y="130064"/>
                </a:lnTo>
                <a:cubicBezTo>
                  <a:pt x="1260149" y="130064"/>
                  <a:pt x="1291924" y="176018"/>
                  <a:pt x="1291924" y="219743"/>
                </a:cubicBezTo>
                <a:lnTo>
                  <a:pt x="1291924" y="249822"/>
                </a:lnTo>
                <a:lnTo>
                  <a:pt x="828671" y="249822"/>
                </a:lnTo>
                <a:lnTo>
                  <a:pt x="828671" y="219743"/>
                </a:lnTo>
                <a:close/>
                <a:moveTo>
                  <a:pt x="1814547" y="257064"/>
                </a:moveTo>
                <a:lnTo>
                  <a:pt x="1422650" y="257064"/>
                </a:lnTo>
                <a:lnTo>
                  <a:pt x="1422650" y="219743"/>
                </a:lnTo>
                <a:cubicBezTo>
                  <a:pt x="1422650" y="98871"/>
                  <a:pt x="1323700" y="0"/>
                  <a:pt x="1202730" y="0"/>
                </a:cubicBezTo>
                <a:lnTo>
                  <a:pt x="900863" y="0"/>
                </a:lnTo>
                <a:cubicBezTo>
                  <a:pt x="779893" y="0"/>
                  <a:pt x="680943" y="98871"/>
                  <a:pt x="680943" y="219743"/>
                </a:cubicBezTo>
                <a:lnTo>
                  <a:pt x="680943" y="257064"/>
                </a:lnTo>
                <a:lnTo>
                  <a:pt x="291275" y="257064"/>
                </a:lnTo>
                <a:cubicBezTo>
                  <a:pt x="131004" y="257064"/>
                  <a:pt x="0" y="387963"/>
                  <a:pt x="0" y="548105"/>
                </a:cubicBezTo>
                <a:lnTo>
                  <a:pt x="0" y="1148292"/>
                </a:lnTo>
                <a:cubicBezTo>
                  <a:pt x="0" y="1153305"/>
                  <a:pt x="11707" y="1164445"/>
                  <a:pt x="16724" y="1164445"/>
                </a:cubicBezTo>
                <a:lnTo>
                  <a:pt x="867136" y="1206779"/>
                </a:lnTo>
                <a:cubicBezTo>
                  <a:pt x="877728" y="1207336"/>
                  <a:pt x="888320" y="1203436"/>
                  <a:pt x="895846" y="1196195"/>
                </a:cubicBezTo>
                <a:cubicBezTo>
                  <a:pt x="903650" y="1188954"/>
                  <a:pt x="907831" y="1178649"/>
                  <a:pt x="907831" y="1168066"/>
                </a:cubicBezTo>
                <a:lnTo>
                  <a:pt x="907831" y="1098439"/>
                </a:lnTo>
                <a:cubicBezTo>
                  <a:pt x="907831" y="1021570"/>
                  <a:pt x="970825" y="955285"/>
                  <a:pt x="1047476" y="956956"/>
                </a:cubicBezTo>
                <a:cubicBezTo>
                  <a:pt x="1126636" y="958627"/>
                  <a:pt x="1195204" y="1023798"/>
                  <a:pt x="1195204" y="1103173"/>
                </a:cubicBezTo>
                <a:lnTo>
                  <a:pt x="1195204" y="1168066"/>
                </a:lnTo>
                <a:cubicBezTo>
                  <a:pt x="1195204" y="1178649"/>
                  <a:pt x="1199664" y="1188954"/>
                  <a:pt x="1207190" y="1196195"/>
                </a:cubicBezTo>
                <a:cubicBezTo>
                  <a:pt x="1214994" y="1203436"/>
                  <a:pt x="1225307" y="1207336"/>
                  <a:pt x="1235899" y="1206779"/>
                </a:cubicBezTo>
                <a:lnTo>
                  <a:pt x="2098854" y="1164445"/>
                </a:lnTo>
                <a:cubicBezTo>
                  <a:pt x="2103871" y="1164445"/>
                  <a:pt x="2103593" y="1153305"/>
                  <a:pt x="2103593" y="1148292"/>
                </a:cubicBezTo>
                <a:lnTo>
                  <a:pt x="2103593" y="545877"/>
                </a:lnTo>
                <a:cubicBezTo>
                  <a:pt x="2103593" y="386849"/>
                  <a:pt x="1973703" y="257064"/>
                  <a:pt x="1814547" y="257064"/>
                </a:cubicBezTo>
                <a:close/>
                <a:moveTo>
                  <a:pt x="2098854" y="1270279"/>
                </a:moveTo>
                <a:lnTo>
                  <a:pt x="1233669" y="1314005"/>
                </a:lnTo>
                <a:cubicBezTo>
                  <a:pt x="1215552" y="1314840"/>
                  <a:pt x="1200779" y="1328765"/>
                  <a:pt x="1197991" y="1346590"/>
                </a:cubicBezTo>
                <a:cubicBezTo>
                  <a:pt x="1191023" y="1390594"/>
                  <a:pt x="1163150" y="1466349"/>
                  <a:pt x="1053329" y="1466070"/>
                </a:cubicBezTo>
                <a:cubicBezTo>
                  <a:pt x="948805" y="1465792"/>
                  <a:pt x="919538" y="1389202"/>
                  <a:pt x="911176" y="1344919"/>
                </a:cubicBezTo>
                <a:cubicBezTo>
                  <a:pt x="907831" y="1326816"/>
                  <a:pt x="893058" y="1313447"/>
                  <a:pt x="874662" y="1312333"/>
                </a:cubicBezTo>
                <a:lnTo>
                  <a:pt x="16724" y="1270279"/>
                </a:lnTo>
                <a:cubicBezTo>
                  <a:pt x="11707" y="1270279"/>
                  <a:pt x="0" y="1269443"/>
                  <a:pt x="0" y="1274456"/>
                </a:cubicBezTo>
                <a:lnTo>
                  <a:pt x="0" y="1620364"/>
                </a:lnTo>
                <a:cubicBezTo>
                  <a:pt x="0" y="1776886"/>
                  <a:pt x="128217" y="1905000"/>
                  <a:pt x="284864" y="1905000"/>
                </a:cubicBezTo>
                <a:lnTo>
                  <a:pt x="1830156" y="1905000"/>
                </a:lnTo>
                <a:cubicBezTo>
                  <a:pt x="1981229" y="1905000"/>
                  <a:pt x="2103593" y="1782735"/>
                  <a:pt x="2103593" y="1631783"/>
                </a:cubicBezTo>
                <a:lnTo>
                  <a:pt x="2103593" y="1274456"/>
                </a:lnTo>
                <a:cubicBezTo>
                  <a:pt x="2103593" y="1269443"/>
                  <a:pt x="2103871" y="1270279"/>
                  <a:pt x="2098854" y="1270279"/>
                </a:cubicBezTo>
                <a:close/>
              </a:path>
            </a:pathLst>
          </a:custGeom>
          <a:gradFill flip="none" rotWithShape="1">
            <a:gsLst>
              <a:gs pos="63000">
                <a:schemeClr val="accent1"/>
              </a:gs>
              <a:gs pos="0">
                <a:schemeClr val="accent1">
                  <a:lumMod val="60000"/>
                  <a:lumOff val="40000"/>
                </a:schemeClr>
              </a:gs>
              <a:gs pos="99999">
                <a:schemeClr val="accent1">
                  <a:lumMod val="75000"/>
                </a:schemeClr>
              </a:gs>
            </a:gsLst>
            <a:lin ang="2700000" scaled="1"/>
            <a:tileRect/>
          </a:gradFill>
          <a:ln w="819" cap="flat">
            <a:noFill/>
            <a:prstDash val="solid"/>
            <a:miter/>
          </a:ln>
          <a:effectLst>
            <a:outerShdw blurRad="76200" dist="38100" dir="8100000" algn="tr" rotWithShape="0">
              <a:schemeClr val="accent1">
                <a:lumMod val="75000"/>
                <a:alpha val="20000"/>
              </a:schemeClr>
            </a:outerShdw>
          </a:effectLst>
        </p:spPr>
        <p:txBody>
          <a:bodyPr rot="0" spcFirstLastPara="0" vertOverflow="overflow" horzOverflow="overflow" vert="horz" wrap="square" lIns="81219" tIns="40609" rIns="81219" bIns="40609" numCol="1" spcCol="0" rtlCol="0" fromWordArt="0" anchor="ctr" anchorCtr="0" forceAA="0" compatLnSpc="1">
            <a:no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" name="图形 15"/>
          <p:cNvSpPr/>
          <p:nvPr>
            <p:custDataLst>
              <p:tags r:id="rId11"/>
            </p:custDataLst>
          </p:nvPr>
        </p:nvSpPr>
        <p:spPr>
          <a:xfrm>
            <a:off x="2795895" y="4597817"/>
            <a:ext cx="317928" cy="309788"/>
          </a:xfrm>
          <a:custGeom>
            <a:avLst/>
            <a:gdLst>
              <a:gd name="connsiteX0" fmla="*/ 754063 w 1547773"/>
              <a:gd name="connsiteY0" fmla="*/ 19 h 1508143"/>
              <a:gd name="connsiteX1" fmla="*/ 1066998 w 1547773"/>
              <a:gd name="connsiteY1" fmla="*/ 67805 h 1508143"/>
              <a:gd name="connsiteX2" fmla="*/ 947341 w 1547773"/>
              <a:gd name="connsiteY2" fmla="*/ 181430 h 1508143"/>
              <a:gd name="connsiteX3" fmla="*/ 916583 w 1547773"/>
              <a:gd name="connsiteY3" fmla="*/ 293944 h 1508143"/>
              <a:gd name="connsiteX4" fmla="*/ 918766 w 1547773"/>
              <a:gd name="connsiteY4" fmla="*/ 301406 h 1508143"/>
              <a:gd name="connsiteX5" fmla="*/ 936784 w 1547773"/>
              <a:gd name="connsiteY5" fmla="*/ 357484 h 1508143"/>
              <a:gd name="connsiteX6" fmla="*/ 754063 w 1547773"/>
              <a:gd name="connsiteY6" fmla="*/ 317519 h 1508143"/>
              <a:gd name="connsiteX7" fmla="*/ 317500 w 1547773"/>
              <a:gd name="connsiteY7" fmla="*/ 754081 h 1508143"/>
              <a:gd name="connsiteX8" fmla="*/ 754063 w 1547773"/>
              <a:gd name="connsiteY8" fmla="*/ 1190644 h 1508143"/>
              <a:gd name="connsiteX9" fmla="*/ 1190625 w 1547773"/>
              <a:gd name="connsiteY9" fmla="*/ 754081 h 1508143"/>
              <a:gd name="connsiteX10" fmla="*/ 1163280 w 1547773"/>
              <a:gd name="connsiteY10" fmla="*/ 601681 h 1508143"/>
              <a:gd name="connsiteX11" fmla="*/ 1264722 w 1547773"/>
              <a:gd name="connsiteY11" fmla="*/ 630455 h 1508143"/>
              <a:gd name="connsiteX12" fmla="*/ 1373148 w 1547773"/>
              <a:gd name="connsiteY12" fmla="*/ 586640 h 1508143"/>
              <a:gd name="connsiteX13" fmla="*/ 1378188 w 1547773"/>
              <a:gd name="connsiteY13" fmla="*/ 581639 h 1508143"/>
              <a:gd name="connsiteX14" fmla="*/ 1462326 w 1547773"/>
              <a:gd name="connsiteY14" fmla="*/ 494604 h 1508143"/>
              <a:gd name="connsiteX15" fmla="*/ 1508125 w 1547773"/>
              <a:gd name="connsiteY15" fmla="*/ 754081 h 1508143"/>
              <a:gd name="connsiteX16" fmla="*/ 754063 w 1547773"/>
              <a:gd name="connsiteY16" fmla="*/ 1508144 h 1508143"/>
              <a:gd name="connsiteX17" fmla="*/ 0 w 1547773"/>
              <a:gd name="connsiteY17" fmla="*/ 754081 h 1508143"/>
              <a:gd name="connsiteX18" fmla="*/ 754063 w 1547773"/>
              <a:gd name="connsiteY18" fmla="*/ 19 h 1508143"/>
              <a:gd name="connsiteX19" fmla="*/ 754063 w 1547773"/>
              <a:gd name="connsiteY19" fmla="*/ 436581 h 1508143"/>
              <a:gd name="connsiteX20" fmla="*/ 895429 w 1547773"/>
              <a:gd name="connsiteY20" fmla="*/ 469720 h 1508143"/>
              <a:gd name="connsiteX21" fmla="*/ 700842 w 1547773"/>
              <a:gd name="connsiteY21" fmla="*/ 673952 h 1508143"/>
              <a:gd name="connsiteX22" fmla="*/ 720765 w 1547773"/>
              <a:gd name="connsiteY22" fmla="*/ 828138 h 1508143"/>
              <a:gd name="connsiteX23" fmla="*/ 887889 w 1547773"/>
              <a:gd name="connsiteY23" fmla="*/ 833139 h 1508143"/>
              <a:gd name="connsiteX24" fmla="*/ 892294 w 1547773"/>
              <a:gd name="connsiteY24" fmla="*/ 829170 h 1508143"/>
              <a:gd name="connsiteX25" fmla="*/ 1059299 w 1547773"/>
              <a:gd name="connsiteY25" fmla="*/ 666372 h 1508143"/>
              <a:gd name="connsiteX26" fmla="*/ 841864 w 1547773"/>
              <a:gd name="connsiteY26" fmla="*/ 1059226 h 1508143"/>
              <a:gd name="connsiteX27" fmla="*/ 449010 w 1547773"/>
              <a:gd name="connsiteY27" fmla="*/ 841791 h 1508143"/>
              <a:gd name="connsiteX28" fmla="*/ 666445 w 1547773"/>
              <a:gd name="connsiteY28" fmla="*/ 448936 h 1508143"/>
              <a:gd name="connsiteX29" fmla="*/ 754063 w 1547773"/>
              <a:gd name="connsiteY29" fmla="*/ 436581 h 1508143"/>
              <a:gd name="connsiteX30" fmla="*/ 1290876 w 1547773"/>
              <a:gd name="connsiteY30" fmla="*/ 11330 h 1508143"/>
              <a:gd name="connsiteX31" fmla="*/ 1300202 w 1547773"/>
              <a:gd name="connsiteY31" fmla="*/ 26451 h 1508143"/>
              <a:gd name="connsiteX32" fmla="*/ 1355368 w 1547773"/>
              <a:gd name="connsiteY32" fmla="*/ 192543 h 1508143"/>
              <a:gd name="connsiteX33" fmla="*/ 1521341 w 1547773"/>
              <a:gd name="connsiteY33" fmla="*/ 247629 h 1508143"/>
              <a:gd name="connsiteX34" fmla="*/ 1545787 w 1547773"/>
              <a:gd name="connsiteY34" fmla="*/ 296463 h 1508143"/>
              <a:gd name="connsiteX35" fmla="*/ 1536502 w 1547773"/>
              <a:gd name="connsiteY35" fmla="*/ 311526 h 1508143"/>
              <a:gd name="connsiteX36" fmla="*/ 1313259 w 1547773"/>
              <a:gd name="connsiteY36" fmla="*/ 534808 h 1508143"/>
              <a:gd name="connsiteX37" fmla="*/ 1234202 w 1547773"/>
              <a:gd name="connsiteY37" fmla="*/ 553461 h 1508143"/>
              <a:gd name="connsiteX38" fmla="*/ 1115854 w 1547773"/>
              <a:gd name="connsiteY38" fmla="*/ 513853 h 1508143"/>
              <a:gd name="connsiteX39" fmla="*/ 852884 w 1547773"/>
              <a:gd name="connsiteY39" fmla="*/ 776822 h 1508143"/>
              <a:gd name="connsiteX40" fmla="*/ 771009 w 1547773"/>
              <a:gd name="connsiteY40" fmla="*/ 778303 h 1508143"/>
              <a:gd name="connsiteX41" fmla="*/ 769528 w 1547773"/>
              <a:gd name="connsiteY41" fmla="*/ 696428 h 1508143"/>
              <a:gd name="connsiteX42" fmla="*/ 771009 w 1547773"/>
              <a:gd name="connsiteY42" fmla="*/ 694947 h 1508143"/>
              <a:gd name="connsiteX43" fmla="*/ 1033423 w 1547773"/>
              <a:gd name="connsiteY43" fmla="*/ 432533 h 1508143"/>
              <a:gd name="connsiteX44" fmla="*/ 994132 w 1547773"/>
              <a:gd name="connsiteY44" fmla="*/ 313471 h 1508143"/>
              <a:gd name="connsiteX45" fmla="*/ 1012904 w 1547773"/>
              <a:gd name="connsiteY45" fmla="*/ 234731 h 1508143"/>
              <a:gd name="connsiteX46" fmla="*/ 1236305 w 1547773"/>
              <a:gd name="connsiteY46" fmla="*/ 11290 h 1508143"/>
              <a:gd name="connsiteX47" fmla="*/ 1290876 w 1547773"/>
              <a:gd name="connsiteY47" fmla="*/ 11290 h 1508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547773" h="1508143">
                <a:moveTo>
                  <a:pt x="754063" y="19"/>
                </a:moveTo>
                <a:cubicBezTo>
                  <a:pt x="865704" y="19"/>
                  <a:pt x="971669" y="24268"/>
                  <a:pt x="1066998" y="67805"/>
                </a:cubicBezTo>
                <a:lnTo>
                  <a:pt x="947341" y="181430"/>
                </a:lnTo>
                <a:cubicBezTo>
                  <a:pt x="917906" y="210853"/>
                  <a:pt x="906210" y="253639"/>
                  <a:pt x="916583" y="293944"/>
                </a:cubicBezTo>
                <a:lnTo>
                  <a:pt x="918766" y="301406"/>
                </a:lnTo>
                <a:lnTo>
                  <a:pt x="936784" y="357484"/>
                </a:lnTo>
                <a:cubicBezTo>
                  <a:pt x="879496" y="331069"/>
                  <a:pt x="817147" y="317432"/>
                  <a:pt x="754063" y="317519"/>
                </a:cubicBezTo>
                <a:cubicBezTo>
                  <a:pt x="512961" y="317519"/>
                  <a:pt x="317500" y="512980"/>
                  <a:pt x="317500" y="754081"/>
                </a:cubicBezTo>
                <a:cubicBezTo>
                  <a:pt x="317500" y="995183"/>
                  <a:pt x="512961" y="1190644"/>
                  <a:pt x="754063" y="1190644"/>
                </a:cubicBezTo>
                <a:cubicBezTo>
                  <a:pt x="995164" y="1190644"/>
                  <a:pt x="1190625" y="995183"/>
                  <a:pt x="1190625" y="754081"/>
                </a:cubicBezTo>
                <a:cubicBezTo>
                  <a:pt x="1190625" y="700503"/>
                  <a:pt x="1180981" y="649147"/>
                  <a:pt x="1163280" y="601681"/>
                </a:cubicBezTo>
                <a:lnTo>
                  <a:pt x="1264722" y="630455"/>
                </a:lnTo>
                <a:cubicBezTo>
                  <a:pt x="1304766" y="643829"/>
                  <a:pt x="1342509" y="616366"/>
                  <a:pt x="1373148" y="586640"/>
                </a:cubicBezTo>
                <a:lnTo>
                  <a:pt x="1378188" y="581639"/>
                </a:lnTo>
                <a:lnTo>
                  <a:pt x="1462326" y="494604"/>
                </a:lnTo>
                <a:cubicBezTo>
                  <a:pt x="1492732" y="577730"/>
                  <a:pt x="1508236" y="665569"/>
                  <a:pt x="1508125" y="754081"/>
                </a:cubicBezTo>
                <a:cubicBezTo>
                  <a:pt x="1508125" y="1170522"/>
                  <a:pt x="1170503" y="1508144"/>
                  <a:pt x="754063" y="1508144"/>
                </a:cubicBezTo>
                <a:cubicBezTo>
                  <a:pt x="337622" y="1508144"/>
                  <a:pt x="0" y="1170522"/>
                  <a:pt x="0" y="754081"/>
                </a:cubicBezTo>
                <a:cubicBezTo>
                  <a:pt x="0" y="337640"/>
                  <a:pt x="337622" y="19"/>
                  <a:pt x="754063" y="19"/>
                </a:cubicBezTo>
                <a:close/>
                <a:moveTo>
                  <a:pt x="754063" y="436581"/>
                </a:moveTo>
                <a:cubicBezTo>
                  <a:pt x="804862" y="436581"/>
                  <a:pt x="852845" y="448487"/>
                  <a:pt x="895429" y="469720"/>
                </a:cubicBezTo>
                <a:lnTo>
                  <a:pt x="700842" y="673952"/>
                </a:lnTo>
                <a:cubicBezTo>
                  <a:pt x="666393" y="708401"/>
                  <a:pt x="677188" y="786784"/>
                  <a:pt x="720765" y="828138"/>
                </a:cubicBezTo>
                <a:cubicBezTo>
                  <a:pt x="762595" y="867826"/>
                  <a:pt x="850463" y="864016"/>
                  <a:pt x="887889" y="833139"/>
                </a:cubicBezTo>
                <a:lnTo>
                  <a:pt x="892294" y="829170"/>
                </a:lnTo>
                <a:lnTo>
                  <a:pt x="1059299" y="666372"/>
                </a:lnTo>
                <a:cubicBezTo>
                  <a:pt x="1107740" y="834899"/>
                  <a:pt x="1010390" y="1010785"/>
                  <a:pt x="841864" y="1059226"/>
                </a:cubicBezTo>
                <a:cubicBezTo>
                  <a:pt x="673337" y="1107667"/>
                  <a:pt x="497450" y="1010317"/>
                  <a:pt x="449010" y="841791"/>
                </a:cubicBezTo>
                <a:cubicBezTo>
                  <a:pt x="400569" y="673264"/>
                  <a:pt x="497918" y="497377"/>
                  <a:pt x="666445" y="448936"/>
                </a:cubicBezTo>
                <a:cubicBezTo>
                  <a:pt x="694931" y="440749"/>
                  <a:pt x="724423" y="436590"/>
                  <a:pt x="754063" y="436581"/>
                </a:cubicBezTo>
                <a:close/>
                <a:moveTo>
                  <a:pt x="1290876" y="11330"/>
                </a:moveTo>
                <a:cubicBezTo>
                  <a:pt x="1295118" y="15577"/>
                  <a:pt x="1298311" y="20754"/>
                  <a:pt x="1300202" y="26451"/>
                </a:cubicBezTo>
                <a:lnTo>
                  <a:pt x="1355368" y="192543"/>
                </a:lnTo>
                <a:lnTo>
                  <a:pt x="1521341" y="247629"/>
                </a:lnTo>
                <a:cubicBezTo>
                  <a:pt x="1541577" y="254363"/>
                  <a:pt x="1552522" y="276227"/>
                  <a:pt x="1545787" y="296463"/>
                </a:cubicBezTo>
                <a:cubicBezTo>
                  <a:pt x="1543900" y="302135"/>
                  <a:pt x="1540721" y="307291"/>
                  <a:pt x="1536502" y="311526"/>
                </a:cubicBezTo>
                <a:lnTo>
                  <a:pt x="1313259" y="534808"/>
                </a:lnTo>
                <a:cubicBezTo>
                  <a:pt x="1292573" y="555509"/>
                  <a:pt x="1261960" y="562732"/>
                  <a:pt x="1234202" y="553461"/>
                </a:cubicBezTo>
                <a:lnTo>
                  <a:pt x="1115854" y="513853"/>
                </a:lnTo>
                <a:lnTo>
                  <a:pt x="852884" y="776822"/>
                </a:lnTo>
                <a:cubicBezTo>
                  <a:pt x="830684" y="799840"/>
                  <a:pt x="794027" y="800504"/>
                  <a:pt x="771009" y="778303"/>
                </a:cubicBezTo>
                <a:cubicBezTo>
                  <a:pt x="747991" y="756103"/>
                  <a:pt x="747328" y="719446"/>
                  <a:pt x="769528" y="696428"/>
                </a:cubicBezTo>
                <a:cubicBezTo>
                  <a:pt x="770013" y="695925"/>
                  <a:pt x="770506" y="695432"/>
                  <a:pt x="771009" y="694947"/>
                </a:cubicBezTo>
                <a:lnTo>
                  <a:pt x="1033423" y="432533"/>
                </a:lnTo>
                <a:lnTo>
                  <a:pt x="994132" y="313471"/>
                </a:lnTo>
                <a:cubicBezTo>
                  <a:pt x="985023" y="285785"/>
                  <a:pt x="992284" y="255328"/>
                  <a:pt x="1012904" y="234731"/>
                </a:cubicBezTo>
                <a:lnTo>
                  <a:pt x="1236305" y="11290"/>
                </a:lnTo>
                <a:cubicBezTo>
                  <a:pt x="1251381" y="-3763"/>
                  <a:pt x="1275800" y="-3763"/>
                  <a:pt x="1290876" y="11290"/>
                </a:cubicBezTo>
                <a:close/>
              </a:path>
            </a:pathLst>
          </a:custGeom>
          <a:gradFill flip="none" rotWithShape="1">
            <a:gsLst>
              <a:gs pos="63000">
                <a:schemeClr val="accent1"/>
              </a:gs>
              <a:gs pos="0">
                <a:schemeClr val="accent1">
                  <a:lumMod val="60000"/>
                  <a:lumOff val="40000"/>
                </a:schemeClr>
              </a:gs>
              <a:gs pos="99999">
                <a:schemeClr val="accent1">
                  <a:lumMod val="75000"/>
                </a:schemeClr>
              </a:gs>
            </a:gsLst>
            <a:lin ang="2700000" scaled="1"/>
            <a:tileRect/>
          </a:gradFill>
          <a:ln w="819" cap="flat">
            <a:noFill/>
            <a:prstDash val="solid"/>
            <a:miter/>
          </a:ln>
          <a:effectLst>
            <a:outerShdw blurRad="76200" dist="38100" dir="8100000" algn="tr" rotWithShape="0">
              <a:schemeClr val="accent1">
                <a:lumMod val="75000"/>
                <a:alpha val="20000"/>
              </a:schemeClr>
            </a:outerShdw>
          </a:effectLst>
        </p:spPr>
        <p:txBody>
          <a:bodyPr rot="0" spcFirstLastPara="0" vertOverflow="overflow" horzOverflow="overflow" vert="horz" wrap="square" lIns="81219" tIns="40609" rIns="81219" bIns="40609" numCol="1" spcCol="0" rtlCol="0" fromWordArt="0" anchor="ctr" anchorCtr="0" forceAA="0" compatLnSpc="1">
            <a:no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4" name="图片 11"/>
          <p:cNvSpPr/>
          <p:nvPr>
            <p:custDataLst>
              <p:tags r:id="rId12"/>
            </p:custDataLst>
          </p:nvPr>
        </p:nvSpPr>
        <p:spPr>
          <a:xfrm>
            <a:off x="4350917" y="4598381"/>
            <a:ext cx="308712" cy="308834"/>
          </a:xfrm>
          <a:custGeom>
            <a:avLst/>
            <a:gdLst>
              <a:gd name="connsiteX0" fmla="*/ 195517 w 215186"/>
              <a:gd name="connsiteY0" fmla="*/ 114 h 215272"/>
              <a:gd name="connsiteX1" fmla="*/ 157339 w 215186"/>
              <a:gd name="connsiteY1" fmla="*/ 114 h 215272"/>
              <a:gd name="connsiteX2" fmla="*/ 156298 w 215186"/>
              <a:gd name="connsiteY2" fmla="*/ 114 h 215272"/>
              <a:gd name="connsiteX3" fmla="*/ 33780 w 215186"/>
              <a:gd name="connsiteY3" fmla="*/ 462 h 215272"/>
              <a:gd name="connsiteX4" fmla="*/ 14344 w 215186"/>
              <a:gd name="connsiteY4" fmla="*/ 19937 h 215272"/>
              <a:gd name="connsiteX5" fmla="*/ 14344 w 215186"/>
              <a:gd name="connsiteY5" fmla="*/ 49150 h 215272"/>
              <a:gd name="connsiteX6" fmla="*/ 36557 w 215186"/>
              <a:gd name="connsiteY6" fmla="*/ 49150 h 215272"/>
              <a:gd name="connsiteX7" fmla="*/ 43845 w 215186"/>
              <a:gd name="connsiteY7" fmla="*/ 56454 h 215272"/>
              <a:gd name="connsiteX8" fmla="*/ 43845 w 215186"/>
              <a:gd name="connsiteY8" fmla="*/ 61323 h 215272"/>
              <a:gd name="connsiteX9" fmla="*/ 36557 w 215186"/>
              <a:gd name="connsiteY9" fmla="*/ 68626 h 215272"/>
              <a:gd name="connsiteX10" fmla="*/ 34127 w 215186"/>
              <a:gd name="connsiteY10" fmla="*/ 68626 h 215272"/>
              <a:gd name="connsiteX11" fmla="*/ 34127 w 215186"/>
              <a:gd name="connsiteY11" fmla="*/ 66191 h 215272"/>
              <a:gd name="connsiteX12" fmla="*/ 26839 w 215186"/>
              <a:gd name="connsiteY12" fmla="*/ 58888 h 215272"/>
              <a:gd name="connsiteX13" fmla="*/ 6708 w 215186"/>
              <a:gd name="connsiteY13" fmla="*/ 58888 h 215272"/>
              <a:gd name="connsiteX14" fmla="*/ 461 w 215186"/>
              <a:gd name="connsiteY14" fmla="*/ 63757 h 215272"/>
              <a:gd name="connsiteX15" fmla="*/ 114 w 215186"/>
              <a:gd name="connsiteY15" fmla="*/ 66191 h 215272"/>
              <a:gd name="connsiteX16" fmla="*/ 114 w 215186"/>
              <a:gd name="connsiteY16" fmla="*/ 71060 h 215272"/>
              <a:gd name="connsiteX17" fmla="*/ 7403 w 215186"/>
              <a:gd name="connsiteY17" fmla="*/ 78363 h 215272"/>
              <a:gd name="connsiteX18" fmla="*/ 14691 w 215186"/>
              <a:gd name="connsiteY18" fmla="*/ 78363 h 215272"/>
              <a:gd name="connsiteX19" fmla="*/ 14691 w 215186"/>
              <a:gd name="connsiteY19" fmla="*/ 132269 h 215272"/>
              <a:gd name="connsiteX20" fmla="*/ 36904 w 215186"/>
              <a:gd name="connsiteY20" fmla="*/ 132269 h 215272"/>
              <a:gd name="connsiteX21" fmla="*/ 44193 w 215186"/>
              <a:gd name="connsiteY21" fmla="*/ 139572 h 215272"/>
              <a:gd name="connsiteX22" fmla="*/ 44193 w 215186"/>
              <a:gd name="connsiteY22" fmla="*/ 144441 h 215272"/>
              <a:gd name="connsiteX23" fmla="*/ 36904 w 215186"/>
              <a:gd name="connsiteY23" fmla="*/ 151744 h 215272"/>
              <a:gd name="connsiteX24" fmla="*/ 34474 w 215186"/>
              <a:gd name="connsiteY24" fmla="*/ 151744 h 215272"/>
              <a:gd name="connsiteX25" fmla="*/ 34474 w 215186"/>
              <a:gd name="connsiteY25" fmla="*/ 149658 h 215272"/>
              <a:gd name="connsiteX26" fmla="*/ 27186 w 215186"/>
              <a:gd name="connsiteY26" fmla="*/ 142354 h 215272"/>
              <a:gd name="connsiteX27" fmla="*/ 7056 w 215186"/>
              <a:gd name="connsiteY27" fmla="*/ 142354 h 215272"/>
              <a:gd name="connsiteX28" fmla="*/ 808 w 215186"/>
              <a:gd name="connsiteY28" fmla="*/ 147223 h 215272"/>
              <a:gd name="connsiteX29" fmla="*/ 461 w 215186"/>
              <a:gd name="connsiteY29" fmla="*/ 149658 h 215272"/>
              <a:gd name="connsiteX30" fmla="*/ 461 w 215186"/>
              <a:gd name="connsiteY30" fmla="*/ 154526 h 215272"/>
              <a:gd name="connsiteX31" fmla="*/ 7750 w 215186"/>
              <a:gd name="connsiteY31" fmla="*/ 161830 h 215272"/>
              <a:gd name="connsiteX32" fmla="*/ 15038 w 215186"/>
              <a:gd name="connsiteY32" fmla="*/ 161830 h 215272"/>
              <a:gd name="connsiteX33" fmla="*/ 15038 w 215186"/>
              <a:gd name="connsiteY33" fmla="*/ 195912 h 215272"/>
              <a:gd name="connsiteX34" fmla="*/ 34474 w 215186"/>
              <a:gd name="connsiteY34" fmla="*/ 215387 h 215272"/>
              <a:gd name="connsiteX35" fmla="*/ 195864 w 215186"/>
              <a:gd name="connsiteY35" fmla="*/ 215387 h 215272"/>
              <a:gd name="connsiteX36" fmla="*/ 215300 w 215186"/>
              <a:gd name="connsiteY36" fmla="*/ 195912 h 215272"/>
              <a:gd name="connsiteX37" fmla="*/ 215300 w 215186"/>
              <a:gd name="connsiteY37" fmla="*/ 19589 h 215272"/>
              <a:gd name="connsiteX38" fmla="*/ 195517 w 215186"/>
              <a:gd name="connsiteY38" fmla="*/ 114 h 215272"/>
              <a:gd name="connsiteX39" fmla="*/ 181287 w 215186"/>
              <a:gd name="connsiteY39" fmla="*/ 159395 h 215272"/>
              <a:gd name="connsiteX40" fmla="*/ 180940 w 215186"/>
              <a:gd name="connsiteY40" fmla="*/ 160439 h 215272"/>
              <a:gd name="connsiteX41" fmla="*/ 178858 w 215186"/>
              <a:gd name="connsiteY41" fmla="*/ 162873 h 215272"/>
              <a:gd name="connsiteX42" fmla="*/ 176776 w 215186"/>
              <a:gd name="connsiteY42" fmla="*/ 163916 h 215272"/>
              <a:gd name="connsiteX43" fmla="*/ 175387 w 215186"/>
              <a:gd name="connsiteY43" fmla="*/ 164264 h 215272"/>
              <a:gd name="connsiteX44" fmla="*/ 70570 w 215186"/>
              <a:gd name="connsiteY44" fmla="*/ 164264 h 215272"/>
              <a:gd name="connsiteX45" fmla="*/ 68141 w 215186"/>
              <a:gd name="connsiteY45" fmla="*/ 163221 h 215272"/>
              <a:gd name="connsiteX46" fmla="*/ 66405 w 215186"/>
              <a:gd name="connsiteY46" fmla="*/ 160787 h 215272"/>
              <a:gd name="connsiteX47" fmla="*/ 66058 w 215186"/>
              <a:gd name="connsiteY47" fmla="*/ 159743 h 215272"/>
              <a:gd name="connsiteX48" fmla="*/ 66058 w 215186"/>
              <a:gd name="connsiteY48" fmla="*/ 150006 h 215272"/>
              <a:gd name="connsiteX49" fmla="*/ 66058 w 215186"/>
              <a:gd name="connsiteY49" fmla="*/ 149658 h 215272"/>
              <a:gd name="connsiteX50" fmla="*/ 66405 w 215186"/>
              <a:gd name="connsiteY50" fmla="*/ 149309 h 215272"/>
              <a:gd name="connsiteX51" fmla="*/ 87230 w 215186"/>
              <a:gd name="connsiteY51" fmla="*/ 135051 h 215272"/>
              <a:gd name="connsiteX52" fmla="*/ 107707 w 215186"/>
              <a:gd name="connsiteY52" fmla="*/ 120097 h 215272"/>
              <a:gd name="connsiteX53" fmla="*/ 107707 w 215186"/>
              <a:gd name="connsiteY53" fmla="*/ 118010 h 215272"/>
              <a:gd name="connsiteX54" fmla="*/ 106666 w 215186"/>
              <a:gd name="connsiteY54" fmla="*/ 115576 h 215272"/>
              <a:gd name="connsiteX55" fmla="*/ 95560 w 215186"/>
              <a:gd name="connsiteY55" fmla="*/ 87406 h 215272"/>
              <a:gd name="connsiteX56" fmla="*/ 123672 w 215186"/>
              <a:gd name="connsiteY56" fmla="*/ 51933 h 215272"/>
              <a:gd name="connsiteX57" fmla="*/ 151786 w 215186"/>
              <a:gd name="connsiteY57" fmla="*/ 87406 h 215272"/>
              <a:gd name="connsiteX58" fmla="*/ 140679 w 215186"/>
              <a:gd name="connsiteY58" fmla="*/ 115576 h 215272"/>
              <a:gd name="connsiteX59" fmla="*/ 139638 w 215186"/>
              <a:gd name="connsiteY59" fmla="*/ 118010 h 215272"/>
              <a:gd name="connsiteX60" fmla="*/ 139638 w 215186"/>
              <a:gd name="connsiteY60" fmla="*/ 120097 h 215272"/>
              <a:gd name="connsiteX61" fmla="*/ 160116 w 215186"/>
              <a:gd name="connsiteY61" fmla="*/ 135051 h 215272"/>
              <a:gd name="connsiteX62" fmla="*/ 180940 w 215186"/>
              <a:gd name="connsiteY62" fmla="*/ 149309 h 215272"/>
              <a:gd name="connsiteX63" fmla="*/ 181287 w 215186"/>
              <a:gd name="connsiteY63" fmla="*/ 149658 h 215272"/>
              <a:gd name="connsiteX64" fmla="*/ 181287 w 215186"/>
              <a:gd name="connsiteY64" fmla="*/ 150006 h 215272"/>
              <a:gd name="connsiteX65" fmla="*/ 181287 w 215186"/>
              <a:gd name="connsiteY65" fmla="*/ 159395 h 215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215186" h="215272">
                <a:moveTo>
                  <a:pt x="195517" y="114"/>
                </a:moveTo>
                <a:lnTo>
                  <a:pt x="157339" y="114"/>
                </a:lnTo>
                <a:lnTo>
                  <a:pt x="156298" y="114"/>
                </a:lnTo>
                <a:lnTo>
                  <a:pt x="33780" y="462"/>
                </a:lnTo>
                <a:cubicBezTo>
                  <a:pt x="23021" y="462"/>
                  <a:pt x="14344" y="9156"/>
                  <a:pt x="14344" y="19937"/>
                </a:cubicBezTo>
                <a:lnTo>
                  <a:pt x="14344" y="49150"/>
                </a:lnTo>
                <a:lnTo>
                  <a:pt x="36557" y="49150"/>
                </a:lnTo>
                <a:cubicBezTo>
                  <a:pt x="40722" y="49150"/>
                  <a:pt x="43845" y="52280"/>
                  <a:pt x="43845" y="56454"/>
                </a:cubicBezTo>
                <a:lnTo>
                  <a:pt x="43845" y="61323"/>
                </a:lnTo>
                <a:cubicBezTo>
                  <a:pt x="43845" y="65496"/>
                  <a:pt x="40722" y="68626"/>
                  <a:pt x="36557" y="68626"/>
                </a:cubicBezTo>
                <a:lnTo>
                  <a:pt x="34127" y="68626"/>
                </a:lnTo>
                <a:lnTo>
                  <a:pt x="34127" y="66191"/>
                </a:lnTo>
                <a:cubicBezTo>
                  <a:pt x="34127" y="62018"/>
                  <a:pt x="31004" y="58888"/>
                  <a:pt x="26839" y="58888"/>
                </a:cubicBezTo>
                <a:lnTo>
                  <a:pt x="6708" y="58888"/>
                </a:lnTo>
                <a:cubicBezTo>
                  <a:pt x="3932" y="59236"/>
                  <a:pt x="1502" y="60975"/>
                  <a:pt x="461" y="63757"/>
                </a:cubicBezTo>
                <a:cubicBezTo>
                  <a:pt x="114" y="64452"/>
                  <a:pt x="114" y="65496"/>
                  <a:pt x="114" y="66191"/>
                </a:cubicBezTo>
                <a:lnTo>
                  <a:pt x="114" y="71060"/>
                </a:lnTo>
                <a:cubicBezTo>
                  <a:pt x="114" y="75234"/>
                  <a:pt x="3238" y="78363"/>
                  <a:pt x="7403" y="78363"/>
                </a:cubicBezTo>
                <a:lnTo>
                  <a:pt x="14691" y="78363"/>
                </a:lnTo>
                <a:lnTo>
                  <a:pt x="14691" y="132269"/>
                </a:lnTo>
                <a:lnTo>
                  <a:pt x="36904" y="132269"/>
                </a:lnTo>
                <a:cubicBezTo>
                  <a:pt x="41069" y="132269"/>
                  <a:pt x="44193" y="135399"/>
                  <a:pt x="44193" y="139572"/>
                </a:cubicBezTo>
                <a:lnTo>
                  <a:pt x="44193" y="144441"/>
                </a:lnTo>
                <a:cubicBezTo>
                  <a:pt x="44193" y="148614"/>
                  <a:pt x="41069" y="151744"/>
                  <a:pt x="36904" y="151744"/>
                </a:cubicBezTo>
                <a:lnTo>
                  <a:pt x="34474" y="151744"/>
                </a:lnTo>
                <a:lnTo>
                  <a:pt x="34474" y="149658"/>
                </a:lnTo>
                <a:cubicBezTo>
                  <a:pt x="34474" y="145484"/>
                  <a:pt x="31351" y="142354"/>
                  <a:pt x="27186" y="142354"/>
                </a:cubicBezTo>
                <a:lnTo>
                  <a:pt x="7056" y="142354"/>
                </a:lnTo>
                <a:cubicBezTo>
                  <a:pt x="4279" y="142702"/>
                  <a:pt x="1849" y="144441"/>
                  <a:pt x="808" y="147223"/>
                </a:cubicBezTo>
                <a:cubicBezTo>
                  <a:pt x="461" y="147919"/>
                  <a:pt x="461" y="148962"/>
                  <a:pt x="461" y="149658"/>
                </a:cubicBezTo>
                <a:lnTo>
                  <a:pt x="461" y="154526"/>
                </a:lnTo>
                <a:cubicBezTo>
                  <a:pt x="461" y="158699"/>
                  <a:pt x="3585" y="161830"/>
                  <a:pt x="7750" y="161830"/>
                </a:cubicBezTo>
                <a:lnTo>
                  <a:pt x="15038" y="161830"/>
                </a:lnTo>
                <a:lnTo>
                  <a:pt x="15038" y="195912"/>
                </a:lnTo>
                <a:cubicBezTo>
                  <a:pt x="15038" y="206693"/>
                  <a:pt x="23715" y="215387"/>
                  <a:pt x="34474" y="215387"/>
                </a:cubicBezTo>
                <a:lnTo>
                  <a:pt x="195864" y="215387"/>
                </a:lnTo>
                <a:cubicBezTo>
                  <a:pt x="206624" y="215387"/>
                  <a:pt x="215300" y="206693"/>
                  <a:pt x="215300" y="195912"/>
                </a:cubicBezTo>
                <a:lnTo>
                  <a:pt x="215300" y="19589"/>
                </a:lnTo>
                <a:cubicBezTo>
                  <a:pt x="214953" y="8808"/>
                  <a:pt x="206277" y="114"/>
                  <a:pt x="195517" y="114"/>
                </a:cubicBezTo>
                <a:moveTo>
                  <a:pt x="181287" y="159395"/>
                </a:moveTo>
                <a:cubicBezTo>
                  <a:pt x="181287" y="159395"/>
                  <a:pt x="180940" y="160091"/>
                  <a:pt x="180940" y="160439"/>
                </a:cubicBezTo>
                <a:cubicBezTo>
                  <a:pt x="180593" y="161134"/>
                  <a:pt x="179552" y="162177"/>
                  <a:pt x="178858" y="162873"/>
                </a:cubicBezTo>
                <a:lnTo>
                  <a:pt x="176776" y="163916"/>
                </a:lnTo>
                <a:lnTo>
                  <a:pt x="175387" y="164264"/>
                </a:lnTo>
                <a:lnTo>
                  <a:pt x="70570" y="164264"/>
                </a:lnTo>
                <a:cubicBezTo>
                  <a:pt x="69876" y="163916"/>
                  <a:pt x="68835" y="163568"/>
                  <a:pt x="68141" y="163221"/>
                </a:cubicBezTo>
                <a:cubicBezTo>
                  <a:pt x="67447" y="162873"/>
                  <a:pt x="66752" y="161830"/>
                  <a:pt x="66405" y="160787"/>
                </a:cubicBezTo>
                <a:cubicBezTo>
                  <a:pt x="66405" y="160439"/>
                  <a:pt x="66058" y="159743"/>
                  <a:pt x="66058" y="159743"/>
                </a:cubicBezTo>
                <a:cubicBezTo>
                  <a:pt x="65711" y="159395"/>
                  <a:pt x="64670" y="154875"/>
                  <a:pt x="66058" y="150006"/>
                </a:cubicBezTo>
                <a:lnTo>
                  <a:pt x="66058" y="149658"/>
                </a:lnTo>
                <a:lnTo>
                  <a:pt x="66405" y="149309"/>
                </a:lnTo>
                <a:cubicBezTo>
                  <a:pt x="69876" y="144789"/>
                  <a:pt x="78206" y="139920"/>
                  <a:pt x="87230" y="135051"/>
                </a:cubicBezTo>
                <a:cubicBezTo>
                  <a:pt x="95560" y="130530"/>
                  <a:pt x="107707" y="123574"/>
                  <a:pt x="107707" y="120097"/>
                </a:cubicBezTo>
                <a:lnTo>
                  <a:pt x="107707" y="118010"/>
                </a:lnTo>
                <a:cubicBezTo>
                  <a:pt x="107707" y="116967"/>
                  <a:pt x="107360" y="116271"/>
                  <a:pt x="106666" y="115576"/>
                </a:cubicBezTo>
                <a:cubicBezTo>
                  <a:pt x="99377" y="108272"/>
                  <a:pt x="95560" y="98186"/>
                  <a:pt x="95560" y="87406"/>
                </a:cubicBezTo>
                <a:cubicBezTo>
                  <a:pt x="95560" y="70017"/>
                  <a:pt x="99030" y="51933"/>
                  <a:pt x="123672" y="51933"/>
                </a:cubicBezTo>
                <a:cubicBezTo>
                  <a:pt x="148315" y="51933"/>
                  <a:pt x="151786" y="69669"/>
                  <a:pt x="151786" y="87406"/>
                </a:cubicBezTo>
                <a:cubicBezTo>
                  <a:pt x="151786" y="98186"/>
                  <a:pt x="147968" y="108272"/>
                  <a:pt x="140679" y="115576"/>
                </a:cubicBezTo>
                <a:cubicBezTo>
                  <a:pt x="139985" y="116271"/>
                  <a:pt x="139638" y="116967"/>
                  <a:pt x="139638" y="118010"/>
                </a:cubicBezTo>
                <a:lnTo>
                  <a:pt x="139638" y="120097"/>
                </a:lnTo>
                <a:cubicBezTo>
                  <a:pt x="139638" y="123574"/>
                  <a:pt x="152133" y="130530"/>
                  <a:pt x="160116" y="135051"/>
                </a:cubicBezTo>
                <a:cubicBezTo>
                  <a:pt x="169139" y="139920"/>
                  <a:pt x="177469" y="144789"/>
                  <a:pt x="180940" y="149309"/>
                </a:cubicBezTo>
                <a:lnTo>
                  <a:pt x="181287" y="149658"/>
                </a:lnTo>
                <a:lnTo>
                  <a:pt x="181287" y="150006"/>
                </a:lnTo>
                <a:cubicBezTo>
                  <a:pt x="183023" y="154526"/>
                  <a:pt x="181634" y="159047"/>
                  <a:pt x="181287" y="159395"/>
                </a:cubicBezTo>
              </a:path>
            </a:pathLst>
          </a:custGeom>
          <a:gradFill flip="none" rotWithShape="1">
            <a:gsLst>
              <a:gs pos="99301">
                <a:schemeClr val="accent4">
                  <a:lumMod val="75000"/>
                </a:schemeClr>
              </a:gs>
              <a:gs pos="0">
                <a:schemeClr val="accent4">
                  <a:lumMod val="60000"/>
                  <a:lumOff val="40000"/>
                </a:schemeClr>
              </a:gs>
              <a:gs pos="68000">
                <a:schemeClr val="accent4"/>
              </a:gs>
            </a:gsLst>
            <a:lin ang="2700000" scaled="1"/>
            <a:tileRect/>
          </a:gradFill>
          <a:ln w="7495" cap="flat">
            <a:noFill/>
            <a:prstDash val="solid"/>
            <a:miter/>
          </a:ln>
          <a:effectLst>
            <a:outerShdw blurRad="215900" sx="102000" sy="102000" algn="ctr" rotWithShape="0">
              <a:schemeClr val="accent4">
                <a:alpha val="20000"/>
              </a:schemeClr>
            </a:outerShdw>
          </a:effectLst>
        </p:spPr>
        <p:txBody>
          <a:bodyPr rot="0" spcFirstLastPara="0" vertOverflow="overflow" horzOverflow="overflow" vert="horz" wrap="square" lIns="81219" tIns="40609" rIns="81219" bIns="40609" numCol="1" spcCol="0" rtlCol="0" fromWordArt="0" anchor="ctr" anchorCtr="0" forceAA="0" compatLnSpc="1">
            <a:no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" name="矩形 41"/>
          <p:cNvSpPr/>
          <p:nvPr>
            <p:custDataLst>
              <p:tags r:id="rId13"/>
            </p:custDataLst>
          </p:nvPr>
        </p:nvSpPr>
        <p:spPr>
          <a:xfrm>
            <a:off x="2334895" y="5582920"/>
            <a:ext cx="1358900" cy="43370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b" anchorCtr="0" forceAA="0" compatLnSpc="1">
            <a:noAutofit/>
          </a:bodyPr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1775" b="1" dirty="0">
                <a:solidFill>
                  <a:schemeClr val="accent1"/>
                </a:solidFill>
                <a:latin typeface="+mn-ea"/>
                <a:cs typeface="+mn-ea"/>
              </a:rPr>
              <a:t>入厂物流的复杂性</a:t>
            </a:r>
            <a:endParaRPr lang="zh-CN" altLang="en-US" sz="1775" b="1" dirty="0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44" name="矩形 43"/>
          <p:cNvSpPr/>
          <p:nvPr>
            <p:custDataLst>
              <p:tags r:id="rId14"/>
            </p:custDataLst>
          </p:nvPr>
        </p:nvSpPr>
        <p:spPr>
          <a:xfrm>
            <a:off x="3885565" y="5582920"/>
            <a:ext cx="1358900" cy="43370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b" anchorCtr="0" forceAA="0" compatLnSpc="1">
            <a:noAutofit/>
          </a:bodyPr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1775" b="1" dirty="0">
                <a:solidFill>
                  <a:schemeClr val="accent4"/>
                </a:solidFill>
                <a:latin typeface="+mn-ea"/>
                <a:cs typeface="+mn-ea"/>
              </a:rPr>
              <a:t>智能集成平台的建立</a:t>
            </a:r>
            <a:endParaRPr lang="zh-CN" altLang="en-US" sz="1775" b="1" dirty="0">
              <a:solidFill>
                <a:schemeClr val="accent4"/>
              </a:solidFill>
              <a:latin typeface="+mn-ea"/>
              <a:cs typeface="+mn-ea"/>
            </a:endParaRPr>
          </a:p>
        </p:txBody>
      </p:sp>
      <p:sp>
        <p:nvSpPr>
          <p:cNvPr id="46" name="矩形 45"/>
          <p:cNvSpPr/>
          <p:nvPr>
            <p:custDataLst>
              <p:tags r:id="rId15"/>
            </p:custDataLst>
          </p:nvPr>
        </p:nvSpPr>
        <p:spPr>
          <a:xfrm>
            <a:off x="5492115" y="5582920"/>
            <a:ext cx="1358900" cy="44450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b" anchorCtr="0" forceAA="0" compatLnSpc="1">
            <a:noAutofit/>
          </a:bodyPr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1775" b="1" dirty="0">
                <a:solidFill>
                  <a:schemeClr val="accent1"/>
                </a:solidFill>
                <a:latin typeface="+mn-ea"/>
                <a:cs typeface="+mn-ea"/>
              </a:rPr>
              <a:t>运输方案的优化</a:t>
            </a:r>
            <a:endParaRPr lang="zh-CN" altLang="en-US" sz="1775" b="1" dirty="0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灯片编号占位符 5"/>
          <p:cNvSpPr>
            <a:spLocks noGrp="1"/>
          </p:cNvSpPr>
          <p:nvPr/>
        </p:nvSpPr>
        <p:spPr>
          <a:xfrm>
            <a:off x="107950" y="787400"/>
            <a:ext cx="477838" cy="365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 eaLnBrk="1" hangingPunct="1"/>
            <a:r>
              <a:rPr lang="en-US" altLang="zh-CN" sz="1000" b="1" dirty="0">
                <a:solidFill>
                  <a:schemeClr val="bg1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2</a:t>
            </a:r>
            <a:endParaRPr lang="zh-CN" altLang="en-US" sz="1000" b="1" dirty="0">
              <a:solidFill>
                <a:schemeClr val="bg1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123" name="TextBox 53"/>
          <p:cNvSpPr txBox="1"/>
          <p:nvPr/>
        </p:nvSpPr>
        <p:spPr>
          <a:xfrm>
            <a:off x="517525" y="252413"/>
            <a:ext cx="194754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3200" b="1" dirty="0">
                <a:latin typeface="Verdana" panose="020B0604030504040204" pitchFamily="34" charset="0"/>
                <a:ea typeface="微软雅黑" panose="020B0503020204020204" pitchFamily="34" charset="-122"/>
              </a:rPr>
              <a:t> 思维</a:t>
            </a:r>
            <a:r>
              <a:rPr lang="zh-CN" altLang="en-US" sz="3200" b="1" dirty="0">
                <a:latin typeface="Verdana" panose="020B0604030504040204" pitchFamily="34" charset="0"/>
                <a:ea typeface="微软雅黑" panose="020B0503020204020204" pitchFamily="34" charset="-122"/>
              </a:rPr>
              <a:t>导图</a:t>
            </a:r>
            <a:endParaRPr lang="zh-CN" altLang="en-US" sz="3200" b="1" dirty="0">
              <a:latin typeface="Verdana" panose="020B060403050404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1460" y="2348865"/>
            <a:ext cx="8500110" cy="2987040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Rectangle 14"/>
          <p:cNvSpPr>
            <a:spLocks noChangeArrowheads="1"/>
          </p:cNvSpPr>
          <p:nvPr/>
        </p:nvSpPr>
        <p:spPr bwMode="auto">
          <a:xfrm flipV="1">
            <a:off x="152400" y="349250"/>
            <a:ext cx="15076488" cy="4445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963" name="TextBox 53"/>
          <p:cNvSpPr txBox="1"/>
          <p:nvPr/>
        </p:nvSpPr>
        <p:spPr>
          <a:xfrm>
            <a:off x="627063" y="225425"/>
            <a:ext cx="221488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3200" b="1" dirty="0">
                <a:latin typeface="Verdana" panose="020B0604030504040204" pitchFamily="34" charset="0"/>
                <a:ea typeface="微软雅黑" panose="020B0503020204020204" pitchFamily="34" charset="-122"/>
              </a:rPr>
              <a:t>课后思考题</a:t>
            </a:r>
            <a:endParaRPr lang="zh-CN" altLang="en-US" sz="3200" b="1" dirty="0">
              <a:latin typeface="Verdana" panose="020B060403050404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71550" y="1700530"/>
            <a:ext cx="7390130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defRPr/>
            </a:pP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1. 如何在数字化物流的基础上实现供应链优化?</a:t>
            </a:r>
            <a:endParaRPr kumimoji="0" lang="zh-CN" altLang="zh-CN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R="0" lvl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defRPr/>
            </a:pP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2. 供应链优化对于企业的影响具体有哪些?</a:t>
            </a:r>
            <a:endParaRPr kumimoji="0" lang="zh-CN" altLang="zh-CN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40965" name="灯片编号占位符 5"/>
          <p:cNvSpPr>
            <a:spLocks noGrp="1"/>
          </p:cNvSpPr>
          <p:nvPr/>
        </p:nvSpPr>
        <p:spPr>
          <a:xfrm>
            <a:off x="107950" y="787400"/>
            <a:ext cx="477838" cy="365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 eaLnBrk="1" hangingPunct="1"/>
            <a:fld id="{9A0DB2DC-4C9A-4742-B13C-FB6460FD3503}" type="slidenum">
              <a:rPr lang="zh-CN" altLang="en-US" sz="1000" b="1" dirty="0">
                <a:solidFill>
                  <a:schemeClr val="bg1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</a:fld>
            <a:endParaRPr lang="zh-CN" altLang="en-US" sz="1000" b="1" dirty="0">
              <a:solidFill>
                <a:schemeClr val="bg1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4355783" y="2337118"/>
            <a:ext cx="4033838" cy="196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75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defRPr/>
            </a:pP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供应链数字化运营方案设计</a:t>
            </a:r>
            <a:endParaRPr kumimoji="0" lang="zh-CN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360045" marR="0" lvl="1" indent="0" algn="just" defTabSz="914400" rtl="0">
              <a:lnSpc>
                <a:spcPct val="17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1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供应链数字化运营实施方案</a:t>
            </a:r>
            <a:endParaRPr kumimoji="1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幼圆" panose="02010509060101010101" pitchFamily="49" charset="-122"/>
              <a:ea typeface="幼圆" panose="02010509060101010101" pitchFamily="49" charset="-122"/>
              <a:cs typeface="+mn-cs"/>
            </a:endParaRPr>
          </a:p>
          <a:p>
            <a:pPr marL="360045" marR="0" lvl="1" indent="0" algn="just" defTabSz="914400" rtl="0">
              <a:lnSpc>
                <a:spcPct val="17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1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供应链新技术应用方案</a:t>
            </a:r>
            <a:endParaRPr kumimoji="1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幼圆" panose="02010509060101010101" pitchFamily="49" charset="-122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9129713" cy="11255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288" y="6294438"/>
            <a:ext cx="4845050" cy="5619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3780155" y="1628775"/>
            <a:ext cx="0" cy="3600450"/>
          </a:xfrm>
          <a:prstGeom prst="line">
            <a:avLst/>
          </a:prstGeom>
          <a:ln w="88900" cmpd="thinThick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50" name="矩形 3"/>
          <p:cNvSpPr/>
          <p:nvPr/>
        </p:nvSpPr>
        <p:spPr>
          <a:xfrm>
            <a:off x="467043" y="2741613"/>
            <a:ext cx="3240087" cy="7962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lnSpc>
                <a:spcPts val="5500"/>
              </a:lnSpc>
              <a:buNone/>
            </a:pPr>
            <a:r>
              <a:rPr lang="zh-CN" altLang="en-US" sz="4400" dirty="0">
                <a:solidFill>
                  <a:srgbClr val="000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任务一</a:t>
            </a:r>
            <a:endParaRPr lang="en-US" altLang="zh-CN" sz="4400" dirty="0">
              <a:solidFill>
                <a:srgbClr val="00000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87" name="Rectangle 3"/>
          <p:cNvSpPr txBox="1"/>
          <p:nvPr/>
        </p:nvSpPr>
        <p:spPr>
          <a:xfrm>
            <a:off x="827088" y="1268413"/>
            <a:ext cx="6000750" cy="5715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1" indent="0" eaLnBrk="1" hangingPunct="1">
              <a:buClr>
                <a:schemeClr val="accent2"/>
              </a:buClr>
              <a:buFont typeface="Wingdings" panose="05000000000000000000" pitchFamily="2" charset="2"/>
              <a:buChar char="p"/>
            </a:pPr>
            <a:r>
              <a:rPr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内容点：</a:t>
            </a:r>
            <a:endParaRPr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1" name="TextBox 53"/>
          <p:cNvSpPr txBox="1"/>
          <p:nvPr/>
        </p:nvSpPr>
        <p:spPr>
          <a:xfrm>
            <a:off x="684213" y="260350"/>
            <a:ext cx="516128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>
              <a:buClrTx/>
              <a:buSzTx/>
              <a:buFontTx/>
            </a:pPr>
            <a:r>
              <a:rPr lang="zh-CN" altLang="zh-CN" sz="2800" dirty="0">
                <a:ea typeface="微软雅黑" panose="020B0503020204020204" pitchFamily="34" charset="-122"/>
                <a:sym typeface="+mn-ea"/>
              </a:rPr>
              <a:t>供应链数字化运营实施方案概览</a:t>
            </a:r>
            <a:endParaRPr lang="zh-CN" altLang="zh-CN" sz="2800" dirty="0"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7172" name="灯片编号占位符 5"/>
          <p:cNvSpPr>
            <a:spLocks noGrp="1"/>
          </p:cNvSpPr>
          <p:nvPr/>
        </p:nvSpPr>
        <p:spPr>
          <a:xfrm>
            <a:off x="107950" y="787400"/>
            <a:ext cx="477838" cy="365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 eaLnBrk="1" hangingPunct="1"/>
            <a:fld id="{9A0DB2DC-4C9A-4742-B13C-FB6460FD3503}" type="slidenum">
              <a:rPr lang="zh-CN" altLang="en-US" sz="1000" b="1" dirty="0">
                <a:solidFill>
                  <a:schemeClr val="bg1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</a:fld>
            <a:endParaRPr lang="zh-CN" altLang="en-US" sz="1000" b="1" dirty="0">
              <a:solidFill>
                <a:schemeClr val="bg1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31595" y="1988820"/>
            <a:ext cx="7091045" cy="43230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285750" indent="-285750" algn="l">
              <a:lnSpc>
                <a:spcPts val="3000"/>
              </a:lnSpc>
              <a:buClrTx/>
              <a:buSzTx/>
              <a:buFont typeface="Wingdings" panose="05000000000000000000" charset="0"/>
              <a:buChar char="ü"/>
            </a:pPr>
            <a:r>
              <a:rPr altLang="zh-CN" sz="1800" dirty="0">
                <a:latin typeface="Verdana" panose="020B0604030504040204" pitchFamily="34" charset="0"/>
              </a:rPr>
              <a:t>供应链数字化运营的目标与原则</a:t>
            </a:r>
            <a:endParaRPr altLang="zh-CN" sz="1800" dirty="0">
              <a:latin typeface="Verdana" panose="020B0604030504040204" pitchFamily="34" charset="0"/>
            </a:endParaRPr>
          </a:p>
          <a:p>
            <a:pPr lvl="1" algn="l">
              <a:lnSpc>
                <a:spcPts val="3000"/>
              </a:lnSpc>
              <a:buClrTx/>
              <a:buSzTx/>
              <a:buFont typeface="Wingdings" panose="05000000000000000000" charset="0"/>
              <a:buChar char="l"/>
            </a:pPr>
            <a:r>
              <a:rPr lang="en-US" sz="1800" dirty="0">
                <a:latin typeface="Verdana" panose="020B0604030504040204" pitchFamily="34" charset="0"/>
              </a:rPr>
              <a:t> </a:t>
            </a:r>
            <a:r>
              <a:rPr altLang="zh-CN" sz="1800" dirty="0">
                <a:latin typeface="Verdana" panose="020B0604030504040204" pitchFamily="34" charset="0"/>
              </a:rPr>
              <a:t>目标：全面优化全链条，实现协同、敏捷、一致的智能运营</a:t>
            </a:r>
            <a:endParaRPr altLang="zh-CN" sz="1800" dirty="0">
              <a:latin typeface="Verdana" panose="020B0604030504040204" pitchFamily="34" charset="0"/>
            </a:endParaRPr>
          </a:p>
          <a:p>
            <a:pPr marL="742950" lvl="1" indent="-285750" algn="l">
              <a:lnSpc>
                <a:spcPts val="3000"/>
              </a:lnSpc>
              <a:buClrTx/>
              <a:buSzTx/>
              <a:buFont typeface="Wingdings" panose="05000000000000000000" charset="0"/>
              <a:buChar char="l"/>
            </a:pPr>
            <a:r>
              <a:rPr altLang="zh-CN" sz="1800" dirty="0">
                <a:latin typeface="Verdana" panose="020B0604030504040204" pitchFamily="34" charset="0"/>
              </a:rPr>
              <a:t>原则：“五个坚持”与“三化三型”转型升级</a:t>
            </a:r>
            <a:endParaRPr altLang="zh-CN" sz="1800" dirty="0">
              <a:latin typeface="Verdana" panose="020B0604030504040204" pitchFamily="34" charset="0"/>
            </a:endParaRPr>
          </a:p>
          <a:p>
            <a:pPr marL="285750" indent="-285750" algn="l">
              <a:lnSpc>
                <a:spcPts val="3000"/>
              </a:lnSpc>
              <a:buClrTx/>
              <a:buSzTx/>
              <a:buFont typeface="Wingdings" panose="05000000000000000000" charset="0"/>
              <a:buChar char="ü"/>
            </a:pPr>
            <a:r>
              <a:rPr altLang="zh-CN" sz="1800" dirty="0">
                <a:latin typeface="Verdana" panose="020B0604030504040204" pitchFamily="34" charset="0"/>
              </a:rPr>
              <a:t>战略与执行层面的运营方案</a:t>
            </a:r>
            <a:endParaRPr altLang="zh-CN" sz="1800" dirty="0">
              <a:latin typeface="Verdana" panose="020B0604030504040204" pitchFamily="34" charset="0"/>
            </a:endParaRPr>
          </a:p>
          <a:p>
            <a:pPr marL="742950" lvl="1" indent="-285750" algn="l">
              <a:lnSpc>
                <a:spcPts val="3000"/>
              </a:lnSpc>
              <a:buClrTx/>
              <a:buSzTx/>
              <a:buFont typeface="Wingdings" panose="05000000000000000000" charset="0"/>
              <a:buChar char="l"/>
            </a:pPr>
            <a:r>
              <a:rPr altLang="zh-CN" sz="1800" dirty="0">
                <a:latin typeface="Verdana" panose="020B0604030504040204" pitchFamily="34" charset="0"/>
              </a:rPr>
              <a:t>战略层面：制定数字化战略决策，全流程数字化设计</a:t>
            </a:r>
            <a:endParaRPr altLang="zh-CN" sz="1800" dirty="0">
              <a:latin typeface="Verdana" panose="020B0604030504040204" pitchFamily="34" charset="0"/>
            </a:endParaRPr>
          </a:p>
          <a:p>
            <a:pPr marL="742950" lvl="1" indent="-285750" algn="l">
              <a:lnSpc>
                <a:spcPts val="3000"/>
              </a:lnSpc>
              <a:buClrTx/>
              <a:buSzTx/>
              <a:buFont typeface="Wingdings" panose="05000000000000000000" charset="0"/>
              <a:buChar char="l"/>
            </a:pPr>
            <a:r>
              <a:rPr altLang="zh-CN" sz="1800" dirty="0">
                <a:latin typeface="Verdana" panose="020B0604030504040204" pitchFamily="34" charset="0"/>
              </a:rPr>
              <a:t>执行层面：建立以用户为核心的生产运营体系，打造数字化</a:t>
            </a:r>
            <a:r>
              <a:rPr lang="en-US" sz="1800" dirty="0">
                <a:latin typeface="Verdana" panose="020B0604030504040204" pitchFamily="34" charset="0"/>
              </a:rPr>
              <a:t>           </a:t>
            </a:r>
            <a:r>
              <a:rPr altLang="zh-CN" sz="1800" dirty="0">
                <a:latin typeface="Verdana" panose="020B0604030504040204" pitchFamily="34" charset="0"/>
              </a:rPr>
              <a:t>流程与渠道</a:t>
            </a:r>
            <a:endParaRPr altLang="zh-CN" sz="1800" dirty="0">
              <a:latin typeface="Verdana" panose="020B0604030504040204" pitchFamily="34" charset="0"/>
            </a:endParaRPr>
          </a:p>
          <a:p>
            <a:pPr marL="285750" indent="-285750" algn="l">
              <a:lnSpc>
                <a:spcPts val="3000"/>
              </a:lnSpc>
              <a:buClrTx/>
              <a:buSzTx/>
              <a:buFont typeface="Wingdings" panose="05000000000000000000" charset="0"/>
              <a:buChar char="ü"/>
            </a:pPr>
            <a:r>
              <a:rPr altLang="zh-CN" sz="1800" dirty="0">
                <a:latin typeface="Verdana" panose="020B0604030504040204" pitchFamily="34" charset="0"/>
              </a:rPr>
              <a:t>实施路径</a:t>
            </a:r>
            <a:endParaRPr altLang="zh-CN" sz="1800" dirty="0">
              <a:latin typeface="Verdana" panose="020B0604030504040204" pitchFamily="34" charset="0"/>
            </a:endParaRPr>
          </a:p>
          <a:p>
            <a:pPr marL="742950" lvl="1" indent="-285750" algn="l">
              <a:lnSpc>
                <a:spcPts val="3000"/>
              </a:lnSpc>
              <a:buClrTx/>
              <a:buSzTx/>
              <a:buFont typeface="Wingdings" panose="05000000000000000000" charset="0"/>
              <a:buChar char="l"/>
            </a:pPr>
            <a:r>
              <a:rPr altLang="zh-CN" sz="1800" dirty="0">
                <a:latin typeface="Verdana" panose="020B0604030504040204" pitchFamily="34" charset="0"/>
              </a:rPr>
              <a:t>引进新兴技术实现数字化升级</a:t>
            </a:r>
            <a:endParaRPr altLang="zh-CN" sz="1800" dirty="0">
              <a:latin typeface="Verdana" panose="020B0604030504040204" pitchFamily="34" charset="0"/>
            </a:endParaRPr>
          </a:p>
          <a:p>
            <a:pPr marL="742950" lvl="1" indent="-285750" algn="l">
              <a:lnSpc>
                <a:spcPts val="3000"/>
              </a:lnSpc>
              <a:buClrTx/>
              <a:buSzTx/>
              <a:buFont typeface="Wingdings" panose="05000000000000000000" charset="0"/>
              <a:buChar char="l"/>
            </a:pPr>
            <a:r>
              <a:rPr altLang="zh-CN" sz="1800" dirty="0">
                <a:latin typeface="Verdana" panose="020B0604030504040204" pitchFamily="34" charset="0"/>
              </a:rPr>
              <a:t>优化内部系统架构</a:t>
            </a:r>
            <a:endParaRPr altLang="zh-CN" sz="1800" dirty="0">
              <a:latin typeface="Verdana" panose="020B0604030504040204" pitchFamily="34" charset="0"/>
            </a:endParaRPr>
          </a:p>
          <a:p>
            <a:pPr marL="742950" lvl="1" indent="-285750" algn="l">
              <a:lnSpc>
                <a:spcPts val="3000"/>
              </a:lnSpc>
              <a:buClrTx/>
              <a:buSzTx/>
              <a:buFont typeface="Wingdings" panose="05000000000000000000" charset="0"/>
              <a:buChar char="l"/>
            </a:pPr>
            <a:r>
              <a:rPr altLang="zh-CN" sz="1800" dirty="0">
                <a:latin typeface="Verdana" panose="020B0604030504040204" pitchFamily="34" charset="0"/>
              </a:rPr>
              <a:t>打造数字化信息共享平台</a:t>
            </a:r>
            <a:endParaRPr altLang="zh-CN" sz="1800" dirty="0">
              <a:latin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7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87" name="Rectangle 3"/>
          <p:cNvSpPr txBox="1"/>
          <p:nvPr/>
        </p:nvSpPr>
        <p:spPr>
          <a:xfrm>
            <a:off x="827088" y="1340168"/>
            <a:ext cx="6000750" cy="5715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1" indent="0" eaLnBrk="1" hangingPunct="1">
              <a:buClr>
                <a:schemeClr val="accent2"/>
              </a:buClr>
              <a:buFont typeface="Wingdings" panose="05000000000000000000" pitchFamily="2" charset="2"/>
              <a:buChar char="p"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供应链数字化运营实施重点</a:t>
            </a:r>
            <a:endParaRPr lang="zh-CN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1" name="TextBox 53"/>
          <p:cNvSpPr txBox="1"/>
          <p:nvPr/>
        </p:nvSpPr>
        <p:spPr>
          <a:xfrm>
            <a:off x="684213" y="260350"/>
            <a:ext cx="445008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1" hangingPunct="1">
              <a:buClrTx/>
              <a:buSzTx/>
              <a:buFontTx/>
            </a:pPr>
            <a:r>
              <a:rPr lang="zh-CN" altLang="zh-CN" sz="2800" dirty="0">
                <a:ea typeface="微软雅黑" panose="020B0503020204020204" pitchFamily="34" charset="-122"/>
                <a:sym typeface="+mn-ea"/>
              </a:rPr>
              <a:t>供应链数字化运营实施重点</a:t>
            </a:r>
            <a:endParaRPr lang="zh-CN" altLang="zh-CN" sz="2800" dirty="0"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7172" name="灯片编号占位符 5"/>
          <p:cNvSpPr>
            <a:spLocks noGrp="1"/>
          </p:cNvSpPr>
          <p:nvPr/>
        </p:nvSpPr>
        <p:spPr>
          <a:xfrm>
            <a:off x="107950" y="787400"/>
            <a:ext cx="477838" cy="365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 eaLnBrk="1" hangingPunct="1"/>
            <a:fld id="{9A0DB2DC-4C9A-4742-B13C-FB6460FD3503}" type="slidenum">
              <a:rPr lang="zh-CN" altLang="en-US" sz="1000" b="1" dirty="0">
                <a:solidFill>
                  <a:schemeClr val="bg1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</a:fld>
            <a:endParaRPr lang="zh-CN" altLang="en-US" sz="1000" b="1" dirty="0">
              <a:solidFill>
                <a:schemeClr val="bg1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403350" y="2204720"/>
            <a:ext cx="7398385" cy="35534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285750" indent="-285750" algn="l">
              <a:lnSpc>
                <a:spcPts val="3000"/>
              </a:lnSpc>
              <a:buClrTx/>
              <a:buSzTx/>
              <a:buFont typeface="Wingdings" panose="05000000000000000000" charset="0"/>
              <a:buChar char="ü"/>
            </a:pPr>
            <a:r>
              <a:rPr altLang="zh-CN" sz="1800" dirty="0">
                <a:latin typeface="Verdana" panose="020B0604030504040204" pitchFamily="34" charset="0"/>
              </a:rPr>
              <a:t>引进新兴互联网技术</a:t>
            </a:r>
            <a:endParaRPr altLang="zh-CN" sz="1800" dirty="0">
              <a:latin typeface="Verdana" panose="020B0604030504040204" pitchFamily="34" charset="0"/>
            </a:endParaRPr>
          </a:p>
          <a:p>
            <a:pPr marL="742950" lvl="1" indent="-285750" algn="l">
              <a:lnSpc>
                <a:spcPts val="3000"/>
              </a:lnSpc>
              <a:buClrTx/>
              <a:buSzTx/>
              <a:buFont typeface="Wingdings" panose="05000000000000000000" charset="0"/>
              <a:buChar char="l"/>
            </a:pPr>
            <a:r>
              <a:rPr altLang="zh-CN" sz="1800" dirty="0">
                <a:latin typeface="Verdana" panose="020B0604030504040204" pitchFamily="34" charset="0"/>
              </a:rPr>
              <a:t>利用现代信息技术实现生产管理、营销、决策的全面数字化转型</a:t>
            </a:r>
            <a:endParaRPr altLang="zh-CN" sz="1800" dirty="0">
              <a:latin typeface="Verdana" panose="020B0604030504040204" pitchFamily="34" charset="0"/>
            </a:endParaRPr>
          </a:p>
          <a:p>
            <a:pPr marL="742950" lvl="1" indent="-285750" algn="l">
              <a:lnSpc>
                <a:spcPts val="3000"/>
              </a:lnSpc>
              <a:buClrTx/>
              <a:buSzTx/>
              <a:buFont typeface="Wingdings" panose="05000000000000000000" charset="0"/>
              <a:buChar char="l"/>
            </a:pPr>
            <a:r>
              <a:rPr altLang="zh-CN" sz="1800" dirty="0">
                <a:latin typeface="Verdana" panose="020B0604030504040204" pitchFamily="34" charset="0"/>
              </a:rPr>
              <a:t>通过大数据技术实时追踪和分析客户需求，提高决策准确性</a:t>
            </a:r>
            <a:endParaRPr altLang="zh-CN" sz="1800" dirty="0">
              <a:latin typeface="Verdana" panose="020B0604030504040204" pitchFamily="34" charset="0"/>
            </a:endParaRPr>
          </a:p>
          <a:p>
            <a:pPr marL="285750" indent="-285750" algn="l">
              <a:lnSpc>
                <a:spcPts val="3000"/>
              </a:lnSpc>
              <a:buClrTx/>
              <a:buSzTx/>
              <a:buFont typeface="Wingdings" panose="05000000000000000000" charset="0"/>
              <a:buChar char="ü"/>
            </a:pPr>
            <a:r>
              <a:rPr altLang="zh-CN" sz="1800" dirty="0">
                <a:latin typeface="Verdana" panose="020B0604030504040204" pitchFamily="34" charset="0"/>
              </a:rPr>
              <a:t>优化内部系统架构</a:t>
            </a:r>
            <a:endParaRPr altLang="zh-CN" sz="1800" dirty="0">
              <a:latin typeface="Verdana" panose="020B0604030504040204" pitchFamily="34" charset="0"/>
            </a:endParaRPr>
          </a:p>
          <a:p>
            <a:pPr marL="742950" lvl="1" indent="-285750" algn="l">
              <a:lnSpc>
                <a:spcPts val="3000"/>
              </a:lnSpc>
              <a:buClrTx/>
              <a:buSzTx/>
              <a:buFont typeface="Wingdings" panose="05000000000000000000" charset="0"/>
              <a:buChar char="l"/>
            </a:pPr>
            <a:r>
              <a:rPr altLang="zh-CN" sz="1800" dirty="0">
                <a:latin typeface="Verdana" panose="020B0604030504040204" pitchFamily="34" charset="0"/>
              </a:rPr>
              <a:t>提升系统的稳定性、安全性和扩展性</a:t>
            </a:r>
            <a:endParaRPr altLang="zh-CN" sz="1800" dirty="0">
              <a:latin typeface="Verdana" panose="020B0604030504040204" pitchFamily="34" charset="0"/>
            </a:endParaRPr>
          </a:p>
          <a:p>
            <a:pPr marL="742950" lvl="1" indent="-285750" algn="l">
              <a:lnSpc>
                <a:spcPts val="3000"/>
              </a:lnSpc>
              <a:buClrTx/>
              <a:buSzTx/>
              <a:buFont typeface="Wingdings" panose="05000000000000000000" charset="0"/>
              <a:buChar char="l"/>
            </a:pPr>
            <a:r>
              <a:rPr altLang="zh-CN" sz="1800" dirty="0">
                <a:latin typeface="Verdana" panose="020B0604030504040204" pitchFamily="34" charset="0"/>
              </a:rPr>
              <a:t>基础设施和核心技术结构的双重优化</a:t>
            </a:r>
            <a:endParaRPr altLang="zh-CN" sz="1800" dirty="0">
              <a:latin typeface="Verdana" panose="020B0604030504040204" pitchFamily="34" charset="0"/>
            </a:endParaRPr>
          </a:p>
          <a:p>
            <a:pPr marL="285750" indent="-285750" algn="l">
              <a:lnSpc>
                <a:spcPts val="3000"/>
              </a:lnSpc>
              <a:buClrTx/>
              <a:buSzTx/>
              <a:buFont typeface="Wingdings" panose="05000000000000000000" charset="0"/>
              <a:buChar char="ü"/>
            </a:pPr>
            <a:r>
              <a:rPr altLang="zh-CN" sz="1800" dirty="0">
                <a:latin typeface="Verdana" panose="020B0604030504040204" pitchFamily="34" charset="0"/>
              </a:rPr>
              <a:t>构建数字化信息共享平台</a:t>
            </a:r>
            <a:endParaRPr altLang="zh-CN" sz="1800" dirty="0">
              <a:latin typeface="Verdana" panose="020B0604030504040204" pitchFamily="34" charset="0"/>
            </a:endParaRPr>
          </a:p>
          <a:p>
            <a:pPr marL="742950" lvl="1" indent="-285750" algn="l">
              <a:lnSpc>
                <a:spcPts val="3000"/>
              </a:lnSpc>
              <a:buClrTx/>
              <a:buSzTx/>
              <a:buFont typeface="Wingdings" panose="05000000000000000000" charset="0"/>
              <a:buChar char="l"/>
            </a:pPr>
            <a:r>
              <a:rPr altLang="zh-CN" sz="1800" dirty="0">
                <a:latin typeface="Verdana" panose="020B0604030504040204" pitchFamily="34" charset="0"/>
              </a:rPr>
              <a:t>建立多主体共享的开放式协同生态系统</a:t>
            </a:r>
            <a:endParaRPr altLang="zh-CN" sz="1800" dirty="0">
              <a:latin typeface="Verdana" panose="020B0604030504040204" pitchFamily="34" charset="0"/>
            </a:endParaRPr>
          </a:p>
          <a:p>
            <a:pPr marL="742950" lvl="1" indent="-285750" algn="l">
              <a:lnSpc>
                <a:spcPts val="3000"/>
              </a:lnSpc>
              <a:buClrTx/>
              <a:buSzTx/>
              <a:buFont typeface="Wingdings" panose="05000000000000000000" charset="0"/>
              <a:buChar char="l"/>
            </a:pPr>
            <a:r>
              <a:rPr altLang="zh-CN" sz="1800" dirty="0">
                <a:latin typeface="Verdana" panose="020B0604030504040204" pitchFamily="34" charset="0"/>
              </a:rPr>
              <a:t>拟定数字平台策略，增强相关能力，并推动行业生态发展</a:t>
            </a:r>
            <a:endParaRPr altLang="zh-CN" sz="1800" dirty="0">
              <a:latin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7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矩形 3"/>
          <p:cNvSpPr/>
          <p:nvPr/>
        </p:nvSpPr>
        <p:spPr>
          <a:xfrm>
            <a:off x="899478" y="1340168"/>
            <a:ext cx="7419975" cy="5530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42900" indent="-342900">
              <a:lnSpc>
                <a:spcPct val="150000"/>
              </a:lnSpc>
              <a:buFont typeface="Wingdings" panose="05000000000000000000" charset="0"/>
              <a:buChar char="Ø"/>
            </a:pPr>
            <a:r>
              <a:rPr sz="2000" dirty="0">
                <a:latin typeface="仿宋" panose="02010609060101010101" pitchFamily="49" charset="-122"/>
                <a:ea typeface="仿宋" panose="02010609060101010101" pitchFamily="49" charset="-122"/>
              </a:rPr>
              <a:t> 大数据技术的应用方案</a:t>
            </a:r>
            <a:endParaRPr sz="20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8209" name="灯片编号占位符 5"/>
          <p:cNvSpPr>
            <a:spLocks noGrp="1"/>
          </p:cNvSpPr>
          <p:nvPr/>
        </p:nvSpPr>
        <p:spPr>
          <a:xfrm>
            <a:off x="107950" y="787400"/>
            <a:ext cx="477838" cy="365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 eaLnBrk="1" hangingPunct="1"/>
            <a:fld id="{9A0DB2DC-4C9A-4742-B13C-FB6460FD3503}" type="slidenum">
              <a:rPr lang="zh-CN" altLang="en-US" sz="1000" b="1" dirty="0">
                <a:solidFill>
                  <a:schemeClr val="bg1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</a:fld>
            <a:endParaRPr lang="zh-CN" altLang="en-US" sz="1000" b="1" dirty="0">
              <a:solidFill>
                <a:schemeClr val="bg1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755650" y="188595"/>
            <a:ext cx="50800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1" hangingPunct="1">
              <a:buClrTx/>
              <a:buSzTx/>
              <a:buFontTx/>
            </a:pPr>
            <a:r>
              <a:rPr lang="zh-CN" altLang="zh-CN" sz="2800" dirty="0">
                <a:ea typeface="微软雅黑" panose="020B0503020204020204" pitchFamily="34" charset="-122"/>
              </a:rPr>
              <a:t>供应链新技术应用方案</a:t>
            </a:r>
            <a:endParaRPr lang="zh-CN" altLang="zh-CN" sz="2800" dirty="0">
              <a:ea typeface="微软雅黑" panose="020B0503020204020204" pitchFamily="34" charset="-122"/>
            </a:endParaRPr>
          </a:p>
        </p:txBody>
      </p:sp>
      <p:pic>
        <p:nvPicPr>
          <p:cNvPr id="6" name="IM 6"/>
          <p:cNvPicPr/>
          <p:nvPr/>
        </p:nvPicPr>
        <p:blipFill>
          <a:blip r:embed="rId1"/>
          <a:stretch>
            <a:fillRect/>
          </a:stretch>
        </p:blipFill>
        <p:spPr>
          <a:xfrm>
            <a:off x="882015" y="2085340"/>
            <a:ext cx="7320280" cy="340741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987675" y="5606415"/>
            <a:ext cx="44729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800"/>
              <a:t>图 12-1  大数据供应链运作流程</a:t>
            </a:r>
            <a:endParaRPr lang="zh-CN" altLang="en-US" sz="18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827405" y="188595"/>
            <a:ext cx="50800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buClrTx/>
              <a:buSzTx/>
              <a:buFontTx/>
            </a:pPr>
            <a:r>
              <a:rPr lang="zh-CN" altLang="zh-CN" sz="2800" dirty="0">
                <a:ea typeface="微软雅黑" panose="020B0503020204020204" pitchFamily="34" charset="-122"/>
              </a:rPr>
              <a:t>大数据下的供应链运作流程</a:t>
            </a:r>
            <a:endParaRPr lang="zh-CN" altLang="zh-CN" sz="2800" dirty="0">
              <a:ea typeface="微软雅黑" panose="020B0503020204020204" pitchFamily="34" charset="-122"/>
            </a:endParaRPr>
          </a:p>
        </p:txBody>
      </p:sp>
      <p:sp>
        <p:nvSpPr>
          <p:cNvPr id="5" name="Rectangle 3"/>
          <p:cNvSpPr txBox="1"/>
          <p:nvPr>
            <p:custDataLst>
              <p:tags r:id="rId1"/>
            </p:custDataLst>
          </p:nvPr>
        </p:nvSpPr>
        <p:spPr>
          <a:xfrm>
            <a:off x="899795" y="1227455"/>
            <a:ext cx="7292975" cy="441706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1" eaLnBrk="1" hangingPunct="1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Char char="p"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>
                <a:sym typeface="+mn-ea"/>
              </a:rPr>
              <a:t>与传统供应链不同，大数据时代的供应链管理强调市场需求预测信息的逐级跨越，精确预测供应端到需求端。信息流采用“一对多”传递机制，成员企业可直接从大数据平台获取信息，减少失真，减弱牛鞭效应，减少时滞，增进信息共享，突破级数限制。销售商需将末端视为精细市场分区，深入了解消费者个性化需求，利用大数据分析驱动市场细分，运用大数据思维解决“顾客在哪里”的问题。</a:t>
            </a:r>
            <a:endParaRPr lang="zh-CN" altLang="en-US" sz="2000"/>
          </a:p>
          <a:p>
            <a:pPr marL="0" lvl="1" eaLnBrk="1" hangingPunct="1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Char char="p"/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灯片编号占位符 5"/>
          <p:cNvSpPr>
            <a:spLocks noGrp="1"/>
          </p:cNvSpPr>
          <p:nvPr/>
        </p:nvSpPr>
        <p:spPr>
          <a:xfrm>
            <a:off x="107950" y="787400"/>
            <a:ext cx="477838" cy="365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 eaLnBrk="1" hangingPunct="1"/>
            <a:fld id="{9A0DB2DC-4C9A-4742-B13C-FB6460FD3503}" type="slidenum">
              <a:rPr lang="zh-CN" altLang="en-US" sz="1000" b="1" dirty="0">
                <a:solidFill>
                  <a:schemeClr val="bg1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</a:fld>
            <a:endParaRPr lang="zh-CN" altLang="en-US" sz="1000" b="1" dirty="0">
              <a:solidFill>
                <a:schemeClr val="bg1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755650" y="260350"/>
            <a:ext cx="738949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l" eaLnBrk="1" hangingPunct="1">
              <a:buClrTx/>
              <a:buSzTx/>
              <a:buFontTx/>
            </a:pPr>
            <a:r>
              <a:rPr lang="zh-CN" sz="2800" b="1" dirty="0">
                <a:ea typeface="微软雅黑" panose="020B0503020204020204" pitchFamily="34" charset="-122"/>
              </a:rPr>
              <a:t>大数据技术在供应链不同环节中的应用方案</a:t>
            </a:r>
            <a:endParaRPr lang="zh-CN" sz="2800" b="1" dirty="0">
              <a:ea typeface="微软雅黑" panose="020B0503020204020204" pitchFamily="34" charset="-122"/>
            </a:endParaRPr>
          </a:p>
        </p:txBody>
      </p:sp>
      <p:sp>
        <p:nvSpPr>
          <p:cNvPr id="6" name="矩形 1"/>
          <p:cNvSpPr/>
          <p:nvPr/>
        </p:nvSpPr>
        <p:spPr>
          <a:xfrm>
            <a:off x="755650" y="1196975"/>
            <a:ext cx="7284085" cy="59620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342900" indent="-342900">
              <a:lnSpc>
                <a:spcPct val="140000"/>
              </a:lnSpc>
              <a:buFont typeface="Wingdings" panose="05000000000000000000" charset="0"/>
              <a:buChar char="Ø"/>
            </a:pPr>
            <a:r>
              <a:rPr altLang="zh-CN" sz="1800" dirty="0">
                <a:latin typeface="Verdana" panose="020B0604030504040204" pitchFamily="34" charset="0"/>
              </a:rPr>
              <a:t>营销环节需捕捉需求、细分市场和预测行为，利用大数据技术和预测工具实现精细化市场划分。大数据还用于价格优化，通过分析价格和销售数据，实时制定价格策略。</a:t>
            </a:r>
            <a:endParaRPr altLang="zh-CN" sz="1800" dirty="0">
              <a:latin typeface="Verdana" panose="020B0604030504040204" pitchFamily="34" charset="0"/>
            </a:endParaRPr>
          </a:p>
          <a:p>
            <a:pPr marL="342900" indent="-342900">
              <a:lnSpc>
                <a:spcPct val="140000"/>
              </a:lnSpc>
              <a:buFont typeface="Wingdings" panose="05000000000000000000" charset="0"/>
              <a:buChar char="Ø"/>
            </a:pPr>
            <a:r>
              <a:rPr altLang="zh-CN" sz="1800" dirty="0">
                <a:latin typeface="Verdana" panose="020B0604030504040204" pitchFamily="34" charset="0"/>
              </a:rPr>
              <a:t>采购环节，大数据分析供应商绩效、可靠性和风险，选择优质供应商，制定采购策略，平衡成本和风险，优化采购渠道。</a:t>
            </a:r>
            <a:endParaRPr altLang="zh-CN" sz="1800" dirty="0">
              <a:latin typeface="Verdana" panose="020B0604030504040204" pitchFamily="34" charset="0"/>
            </a:endParaRPr>
          </a:p>
          <a:p>
            <a:pPr marL="342900" indent="-342900">
              <a:lnSpc>
                <a:spcPct val="140000"/>
              </a:lnSpc>
              <a:buFont typeface="Wingdings" panose="05000000000000000000" charset="0"/>
              <a:buChar char="Ø"/>
            </a:pPr>
            <a:r>
              <a:rPr altLang="zh-CN" sz="1800" dirty="0">
                <a:latin typeface="Verdana" panose="020B0604030504040204" pitchFamily="34" charset="0"/>
              </a:rPr>
              <a:t>生产环节，应用大数据监控和优化生产过程，通过传感器和物联网收集实时数据，实现智能制造，提高效率，减少浪费。</a:t>
            </a:r>
            <a:endParaRPr altLang="zh-CN" sz="1800" dirty="0">
              <a:latin typeface="Verdana" panose="020B0604030504040204" pitchFamily="34" charset="0"/>
            </a:endParaRPr>
          </a:p>
          <a:p>
            <a:pPr marL="342900" indent="-342900">
              <a:lnSpc>
                <a:spcPct val="140000"/>
              </a:lnSpc>
              <a:buFont typeface="Wingdings" panose="05000000000000000000" charset="0"/>
              <a:buChar char="Ø"/>
            </a:pPr>
            <a:r>
              <a:rPr altLang="zh-CN" sz="1800" dirty="0">
                <a:latin typeface="Verdana" panose="020B0604030504040204" pitchFamily="34" charset="0"/>
              </a:rPr>
              <a:t>物流环节，大数据分析设计最优配送中心与路线，降低成本，优化库存。GPS优化路线，大数据分析提升燃油效率、检修与司机行为，提升生产率。</a:t>
            </a:r>
            <a:endParaRPr altLang="zh-CN" sz="1800" dirty="0">
              <a:latin typeface="Verdana" panose="020B0604030504040204" pitchFamily="34" charset="0"/>
            </a:endParaRPr>
          </a:p>
          <a:p>
            <a:pPr marL="342900" indent="-342900">
              <a:lnSpc>
                <a:spcPct val="140000"/>
              </a:lnSpc>
              <a:buFont typeface="Wingdings" panose="05000000000000000000" charset="0"/>
              <a:buChar char="Ø"/>
            </a:pPr>
            <a:r>
              <a:rPr altLang="zh-CN" sz="1800" dirty="0">
                <a:latin typeface="Verdana" panose="020B0604030504040204" pitchFamily="34" charset="0"/>
              </a:rPr>
              <a:t>库存管理环节，大数据分析库存水平和销售速度，实现精准管理，预测需求，优化补货策略，降低成本，提高资金效率。</a:t>
            </a:r>
            <a:endParaRPr altLang="zh-CN" sz="1800" dirty="0">
              <a:latin typeface="Verdana" panose="020B0604030504040204" pitchFamily="34" charset="0"/>
            </a:endParaRPr>
          </a:p>
          <a:p>
            <a:pPr marL="342900" indent="-342900">
              <a:lnSpc>
                <a:spcPct val="140000"/>
              </a:lnSpc>
              <a:buFont typeface="Wingdings" panose="05000000000000000000" charset="0"/>
              <a:buChar char="Ø"/>
            </a:pPr>
            <a:r>
              <a:rPr altLang="zh-CN" sz="1800" dirty="0">
                <a:latin typeface="Verdana" panose="020B0604030504040204" pitchFamily="34" charset="0"/>
              </a:rPr>
              <a:t>绩效管理环节，大数据分析供应链管理数据，评估、考核和指导核心业务表现。</a:t>
            </a:r>
            <a:endParaRPr altLang="zh-CN" sz="1800" dirty="0">
              <a:latin typeface="Verdana" panose="020B0604030504040204" pitchFamily="34" charset="0"/>
            </a:endParaRPr>
          </a:p>
          <a:p>
            <a:pPr marL="342900" indent="-342900">
              <a:lnSpc>
                <a:spcPts val="3500"/>
              </a:lnSpc>
              <a:buFont typeface="Wingdings" panose="05000000000000000000" charset="0"/>
              <a:buChar char="Ø"/>
            </a:pPr>
            <a:endParaRPr altLang="zh-CN" sz="1800" dirty="0">
              <a:latin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079_2*q_h_i*1_1_1"/>
  <p:tag name="KSO_WM_TEMPLATE_CATEGORY" val="diagram"/>
  <p:tag name="KSO_WM_TEMPLATE_INDEX" val="20231079"/>
  <p:tag name="KSO_WM_UNIT_LAYERLEVEL" val="1_1_1"/>
  <p:tag name="KSO_WM_TAG_VERSION" val="3.0"/>
  <p:tag name="KSO_WM_BEAUTIFY_FLAG" val="#wm#"/>
  <p:tag name="KSO_WM_DIAGRAM_GROUP_CODE" val="q1-1"/>
  <p:tag name="KSO_WM_UNIT_TYPE" val="q_h_i"/>
  <p:tag name="KSO_WM_UNIT_INDEX" val="1_1_1"/>
  <p:tag name="KSO_WM_DIAGRAM_VERSION" val="3"/>
  <p:tag name="KSO_WM_DIAGRAM_COLOR_TRICK" val="4"/>
  <p:tag name="KSO_WM_DIAGRAM_COLOR_TEXT_CAN_REMOVE" val="n"/>
  <p:tag name="KSO_WM_UNIT_LINE_FORE_SCHEMECOLOR_INDEX" val="5"/>
  <p:tag name="KSO_WM_DIAGRAM_MAX_ITEMCNT" val="6"/>
  <p:tag name="KSO_WM_DIAGRAM_MIN_ITEMCNT" val="3"/>
  <p:tag name="KSO_WM_DIAGRAM_VIRTUALLY_FRAME" val="{&quot;height&quot;:408.7893639752246,&quot;left&quot;:36.20002716304748,&quot;top&quot;:113.63937618225577,&quot;width&quot;:647.6500244140625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TEMPLATE_CATEGORY" val="diagram"/>
  <p:tag name="KSO_WM_TEMPLATE_INDEX" val="20231082"/>
  <p:tag name="KSO_WM_UNIT_LAYERLEVEL" val="1_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UNIT_TYPE" val="n_h_h_i"/>
  <p:tag name="KSO_WM_DIAGRAM_MAX_ITEMCNT" val="6"/>
  <p:tag name="KSO_WM_DIAGRAM_MIN_ITEMCNT" val="2"/>
  <p:tag name="KSO_WM_DIAGRAM_VIRTUALLY_FRAME" val="{&quot;height&quot;:487.9937068909172,&quot;left&quot;:-55.553143502783584,&quot;top&quot;:187.95,&quot;width&quot;:824.0499877929688}"/>
  <p:tag name="KSO_WM_DIAGRAM_COLOR_MATCH_VALUE" val="{&quot;shape&quot;:{&quot;fill&quot;:{&quot;gradient&quot;:[{&quot;brightness&quot;:0,&quot;colorType&quot;:1,&quot;foreColorIndex&quot;:5,&quot;pos&quot;:0,&quot;transparency&quot;:0},{&quot;brightness&quot;:0.20000000298023224,&quot;colorType&quot;:1,&quot;foreColorIndex&quot;:5,&quot;pos&quot;:1,&quot;transparency&quot;:0}],&quot;type&quot;:3},&quot;glow&quot;:{&quot;colorType&quot;:0},&quot;line&quot;:{&quot;solidLine&quot;:{&quot;brightness&quot;:0,&quot;colorType&quot;:1,&quot;foreColorIndex&quot;:14,&quot;transparency&quot;:0},&quot;type&quot;:1},&quot;shadow&quot;:{&quot;brightness&quot;:0,&quot;colorType&quot;:1,&quot;foreColorIndex&quot;:5,&quot;transparency&quot;:0.600000023841857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ID" val="diagram20231082_2*n_h_h_i*1_2_2_1"/>
  <p:tag name="KSO_WM_UNIT_INDEX" val="1_2_2_1"/>
  <p:tag name="KSO_WM_DIAGRAM_GROUP_CODE" val="n1-1"/>
  <p:tag name="KSO_WM_UNIT_FILL_TYPE" val="3"/>
  <p:tag name="KSO_WM_UNIT_LINE_FORE_SCHEMECOLOR_INDEX" val="14"/>
  <p:tag name="KSO_WM_DIAGRAM_USE_COLOR_VALUE" val="{&quot;color_scheme&quot;:1,&quot;color_type&quot;:1,&quot;theme_color_indexes&quot;:[]}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TEMPLATE_CATEGORY" val="diagram"/>
  <p:tag name="KSO_WM_TEMPLATE_INDEX" val="20231082"/>
  <p:tag name="KSO_WM_UNIT_LAYERLEVEL" val="1_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UNIT_TYPE" val="n_h_h_i"/>
  <p:tag name="KSO_WM_DIAGRAM_MAX_ITEMCNT" val="6"/>
  <p:tag name="KSO_WM_DIAGRAM_MIN_ITEMCNT" val="2"/>
  <p:tag name="KSO_WM_DIAGRAM_VIRTUALLY_FRAME" val="{&quot;height&quot;:487.9937068909172,&quot;left&quot;:-55.553143502783584,&quot;top&quot;:187.95,&quot;width&quot;:824.0499877929688}"/>
  <p:tag name="KSO_WM_DIAGRAM_COLOR_MATCH_VALUE" val="{&quot;shape&quot;:{&quot;fill&quot;:{&quot;gradient&quot;:[{&quot;brightness&quot;:0,&quot;colorType&quot;:1,&quot;foreColorIndex&quot;:5,&quot;pos&quot;:0,&quot;transparency&quot;:0},{&quot;brightness&quot;:0.20000000298023224,&quot;colorType&quot;:1,&quot;foreColorIndex&quot;:5,&quot;pos&quot;:1,&quot;transparency&quot;:0}],&quot;type&quot;:3},&quot;glow&quot;:{&quot;colorType&quot;:0},&quot;line&quot;:{&quot;solidLine&quot;:{&quot;brightness&quot;:0,&quot;colorType&quot;:1,&quot;foreColorIndex&quot;:14,&quot;transparency&quot;:0},&quot;type&quot;:1},&quot;shadow&quot;:{&quot;brightness&quot;:0,&quot;colorType&quot;:1,&quot;foreColorIndex&quot;:5,&quot;transparency&quot;:0.600000023841857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ID" val="diagram20231082_2*n_h_h_i*1_2_3_1"/>
  <p:tag name="KSO_WM_UNIT_INDEX" val="1_2_3_1"/>
  <p:tag name="KSO_WM_DIAGRAM_GROUP_CODE" val="n1-1"/>
  <p:tag name="KSO_WM_UNIT_FILL_TYPE" val="3"/>
  <p:tag name="KSO_WM_UNIT_LINE_FORE_SCHEMECOLOR_INDEX" val="14"/>
  <p:tag name="KSO_WM_DIAGRAM_USE_COLOR_VALUE" val="{&quot;color_scheme&quot;:1,&quot;color_type&quot;:1,&quot;theme_color_indexes&quot;:[]}"/>
</p:tagLst>
</file>

<file path=ppt/tags/tag10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n_h_h_a"/>
  <p:tag name="KSO_WM_TEMPLATE_CATEGORY" val="diagram"/>
  <p:tag name="KSO_WM_TEMPLATE_INDEX" val="20231082"/>
  <p:tag name="KSO_WM_UNIT_LAYERLEVEL" val="1_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487.9937068909172,&quot;left&quot;:-55.553143502783584,&quot;top&quot;:187.95,&quot;width&quot;:824.04998779296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1082_2*n_h_h_a*1_2_3_1"/>
  <p:tag name="KSO_WM_UNIT_INDEX" val="1_2_3_1"/>
  <p:tag name="KSO_WM_DIAGRAM_GROUP_CODE" val="n1-1"/>
  <p:tag name="KSO_WM_UNIT_TEXT_FILL_FORE_SCHEMECOLOR_INDEX" val="1"/>
  <p:tag name="KSO_WM_UNIT_TEXT_FILL_TYPE" val="1"/>
  <p:tag name="KSO_WM_DIAGRAM_USE_COLOR_VALUE" val="{&quot;color_scheme&quot;:1,&quot;color_type&quot;:1,&quot;theme_color_indexes&quot;:[]}"/>
</p:tagLst>
</file>

<file path=ppt/tags/tag10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TEMPLATE_CATEGORY" val="diagram"/>
  <p:tag name="KSO_WM_TEMPLATE_INDEX" val="20231082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YPE" val="n_h_i"/>
  <p:tag name="KSO_WM_DIAGRAM_MAX_ITEMCNT" val="6"/>
  <p:tag name="KSO_WM_DIAGRAM_MIN_ITEMCNT" val="2"/>
  <p:tag name="KSO_WM_DIAGRAM_VIRTUALLY_FRAME" val="{&quot;height&quot;:487.9937068909172,&quot;left&quot;:-55.553143502783584,&quot;top&quot;:187.95,&quot;width&quot;:824.0499877929688}"/>
  <p:tag name="KSO_WM_DIAGRAM_COLOR_MATCH_VALUE" val="{&quot;shape&quot;:{&quot;fill&quot;:{&quot;type&quot;:0},&quot;glow&quot;:{&quot;colorType&quot;:0},&quot;line&quot;:{&quot;gradient&quot;:[{&quot;brightness&quot;:0.800000011920929,&quot;colorType&quot;:1,&quot;foreColorIndex&quot;:5,&quot;pos&quot;:1,&quot;transparency&quot;:0},{&quot;brightness&quot;:0,&quot;colorType&quot;:1,&quot;foreColorIndex&quot;:5,&quot;pos&quot;:0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ID" val="diagram20231082_2*n_h_i*1_1_5"/>
  <p:tag name="KSO_WM_UNIT_INDEX" val="1_1_5"/>
  <p:tag name="KSO_WM_DIAGRAM_GROUP_CODE" val="n1-1"/>
  <p:tag name="KSO_WM_DIAGRAM_USE_COLOR_VALUE" val="{&quot;color_scheme&quot;:1,&quot;color_type&quot;:1,&quot;theme_color_indexes&quot;:[]}"/>
</p:tagLst>
</file>

<file path=ppt/tags/tag10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n_h_h_a"/>
  <p:tag name="KSO_WM_TEMPLATE_CATEGORY" val="diagram"/>
  <p:tag name="KSO_WM_TEMPLATE_INDEX" val="20231082"/>
  <p:tag name="KSO_WM_UNIT_LAYERLEVEL" val="1_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487.9937068909172,&quot;left&quot;:-55.553143502783584,&quot;top&quot;:187.95,&quot;width&quot;:824.04998779296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1082_2*n_h_h_a*1_2_1_1"/>
  <p:tag name="KSO_WM_UNIT_INDEX" val="1_2_1_1"/>
  <p:tag name="KSO_WM_DIAGRAM_GROUP_CODE" val="n1-1"/>
  <p:tag name="KSO_WM_UNIT_TEXT_FILL_FORE_SCHEMECOLOR_INDEX" val="1"/>
  <p:tag name="KSO_WM_UNIT_TEXT_FILL_TYPE" val="1"/>
  <p:tag name="KSO_WM_DIAGRAM_USE_COLOR_VALUE" val="{&quot;color_scheme&quot;:1,&quot;color_type&quot;:1,&quot;theme_color_indexes&quot;:[]}"/>
</p:tagLst>
</file>

<file path=ppt/tags/tag10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n_h_h_a"/>
  <p:tag name="KSO_WM_TEMPLATE_CATEGORY" val="diagram"/>
  <p:tag name="KSO_WM_TEMPLATE_INDEX" val="20231082"/>
  <p:tag name="KSO_WM_UNIT_LAYERLEVEL" val="1_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487.9937068909172,&quot;left&quot;:-55.553143502783584,&quot;top&quot;:187.95,&quot;width&quot;:824.04998779296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1082_2*n_h_h_a*1_2_2_1"/>
  <p:tag name="KSO_WM_UNIT_INDEX" val="1_2_2_1"/>
  <p:tag name="KSO_WM_DIAGRAM_GROUP_CODE" val="n1-1"/>
  <p:tag name="KSO_WM_UNIT_TEXT_FILL_FORE_SCHEMECOLOR_INDEX" val="1"/>
  <p:tag name="KSO_WM_UNIT_TEXT_FILL_TYPE" val="1"/>
  <p:tag name="KSO_WM_DIAGRAM_USE_COLOR_VALUE" val="{&quot;color_scheme&quot;:1,&quot;color_type&quot;:1,&quot;theme_color_indexes&quot;:[]}"/>
</p:tagLst>
</file>

<file path=ppt/tags/tag106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VALUE" val="63*63"/>
  <p:tag name="KSO_WM_UNIT_HIGHLIGHT" val="0"/>
  <p:tag name="KSO_WM_UNIT_COMPATIBLE" val="0"/>
  <p:tag name="KSO_WM_UNIT_DIAGRAM_ISNUMVISUAL" val="0"/>
  <p:tag name="KSO_WM_UNIT_DIAGRAM_ISREFERUNIT" val="0"/>
  <p:tag name="KSO_WM_UNIT_TYPE" val="n_h_h_x"/>
  <p:tag name="KSO_WM_TEMPLATE_CATEGORY" val="diagram"/>
  <p:tag name="KSO_WM_TEMPLATE_INDEX" val="20231082"/>
  <p:tag name="KSO_WM_UNIT_LAYERLEVEL" val="1_1_1_1"/>
  <p:tag name="KSO_WM_TAG_VERSION" val="3.0"/>
  <p:tag name="KSO_WM_BEAUTIFY_FLAG" val="#wm#"/>
  <p:tag name="KSO_WM_DIAGRAM_MAX_ITEMCNT" val="6"/>
  <p:tag name="KSO_WM_DIAGRAM_MIN_ITEMCNT" val="2"/>
  <p:tag name="KSO_WM_DIAGRAM_VIRTUALLY_FRAME" val="{&quot;height&quot;:487.9937068909172,&quot;left&quot;:-55.553143502783584,&quot;top&quot;:187.95,&quot;width&quot;:824.0499877929688}"/>
  <p:tag name="KSO_WM_DIAGRAM_COLOR_MATCH_VALUE" val="{&quot;shape&quot;:{&quot;fill&quot;:{&quot;gradient&quot;:[{&quot;brightness&quot;:0,&quot;colorType&quot;:2,&quot;pos&quot;:0,&quot;rgb&quot;:&quot;#ffffff&quot;,&quot;transparency&quot;:0},{&quot;brightness&quot;:0,&quot;colorType&quot;:2,&quot;pos&quot;:0.800000011920929,&quot;rgb&quot;:&quot;#ffffff&quot;,&quot;transparency&quot;:0.4000000059604645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ID" val="diagram20231082_2*n_h_h_x*1_2_3_1"/>
  <p:tag name="KSO_WM_UNIT_INDEX" val="1_2_3_1"/>
  <p:tag name="KSO_WM_DIAGRAM_GROUP_CODE" val="n1-1"/>
  <p:tag name="KSO_WM_DIAGRAM_USE_COLOR_VALUE" val="{&quot;color_scheme&quot;:1,&quot;color_type&quot;:1,&quot;theme_color_indexes&quot;:[]}"/>
</p:tagLst>
</file>

<file path=ppt/tags/tag107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VALUE" val="58*52"/>
  <p:tag name="KSO_WM_UNIT_HIGHLIGHT" val="0"/>
  <p:tag name="KSO_WM_UNIT_COMPATIBLE" val="0"/>
  <p:tag name="KSO_WM_UNIT_DIAGRAM_ISNUMVISUAL" val="0"/>
  <p:tag name="KSO_WM_UNIT_DIAGRAM_ISREFERUNIT" val="0"/>
  <p:tag name="KSO_WM_UNIT_TYPE" val="n_h_h_x"/>
  <p:tag name="KSO_WM_TEMPLATE_CATEGORY" val="diagram"/>
  <p:tag name="KSO_WM_TEMPLATE_INDEX" val="20231082"/>
  <p:tag name="KSO_WM_UNIT_LAYERLEVEL" val="1_1_1_1"/>
  <p:tag name="KSO_WM_TAG_VERSION" val="3.0"/>
  <p:tag name="KSO_WM_BEAUTIFY_FLAG" val="#wm#"/>
  <p:tag name="KSO_WM_DIAGRAM_MAX_ITEMCNT" val="6"/>
  <p:tag name="KSO_WM_DIAGRAM_MIN_ITEMCNT" val="2"/>
  <p:tag name="KSO_WM_DIAGRAM_VIRTUALLY_FRAME" val="{&quot;height&quot;:487.9937068909172,&quot;left&quot;:-55.553143502783584,&quot;top&quot;:187.95,&quot;width&quot;:824.0499877929688}"/>
  <p:tag name="KSO_WM_DIAGRAM_COLOR_MATCH_VALUE" val="{&quot;shape&quot;:{&quot;fill&quot;:{&quot;gradient&quot;:[{&quot;brightness&quot;:0,&quot;colorType&quot;:2,&quot;pos&quot;:0,&quot;rgb&quot;:&quot;#ffffff&quot;,&quot;transparency&quot;:0},{&quot;brightness&quot;:0,&quot;colorType&quot;:2,&quot;pos&quot;:0.800000011920929,&quot;rgb&quot;:&quot;#ffffff&quot;,&quot;transparency&quot;:0.4000000059604645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ID" val="diagram20231082_2*n_h_h_x*1_2_2_1"/>
  <p:tag name="KSO_WM_UNIT_INDEX" val="1_2_2_1"/>
  <p:tag name="KSO_WM_DIAGRAM_GROUP_CODE" val="n1-1"/>
  <p:tag name="KSO_WM_DIAGRAM_USE_COLOR_VALUE" val="{&quot;color_scheme&quot;:1,&quot;color_type&quot;:1,&quot;theme_color_indexes&quot;:[]}"/>
</p:tagLst>
</file>

<file path=ppt/tags/tag108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VALUE" val="66*56"/>
  <p:tag name="KSO_WM_UNIT_HIGHLIGHT" val="0"/>
  <p:tag name="KSO_WM_UNIT_COMPATIBLE" val="0"/>
  <p:tag name="KSO_WM_UNIT_DIAGRAM_ISNUMVISUAL" val="0"/>
  <p:tag name="KSO_WM_UNIT_DIAGRAM_ISREFERUNIT" val="0"/>
  <p:tag name="KSO_WM_UNIT_TYPE" val="n_h_h_x"/>
  <p:tag name="KSO_WM_TEMPLATE_CATEGORY" val="diagram"/>
  <p:tag name="KSO_WM_TEMPLATE_INDEX" val="20231082"/>
  <p:tag name="KSO_WM_UNIT_LAYERLEVEL" val="1_1_1_1"/>
  <p:tag name="KSO_WM_TAG_VERSION" val="3.0"/>
  <p:tag name="KSO_WM_BEAUTIFY_FLAG" val="#wm#"/>
  <p:tag name="KSO_WM_DIAGRAM_MAX_ITEMCNT" val="6"/>
  <p:tag name="KSO_WM_DIAGRAM_MIN_ITEMCNT" val="2"/>
  <p:tag name="KSO_WM_DIAGRAM_VIRTUALLY_FRAME" val="{&quot;height&quot;:487.9937068909172,&quot;left&quot;:-55.553143502783584,&quot;top&quot;:187.95,&quot;width&quot;:824.0499877929688}"/>
  <p:tag name="KSO_WM_DIAGRAM_COLOR_MATCH_VALUE" val="{&quot;shape&quot;:{&quot;fill&quot;:{&quot;gradient&quot;:[{&quot;brightness&quot;:0,&quot;colorType&quot;:2,&quot;pos&quot;:0,&quot;rgb&quot;:&quot;#ffffff&quot;,&quot;transparency&quot;:0},{&quot;brightness&quot;:0,&quot;colorType&quot;:2,&quot;pos&quot;:0.800000011920929,&quot;rgb&quot;:&quot;#ffffff&quot;,&quot;transparency&quot;:0.4000000059604645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ID" val="diagram20231082_2*n_h_h_x*1_2_1_1"/>
  <p:tag name="KSO_WM_UNIT_INDEX" val="1_2_1_1"/>
  <p:tag name="KSO_WM_DIAGRAM_GROUP_CODE" val="n1-1"/>
  <p:tag name="KSO_WM_DIAGRAM_USE_COLOR_VALUE" val="{&quot;color_scheme&quot;:1,&quot;color_type&quot;:1,&quot;theme_color_indexes&quot;:[]}"/>
</p:tagLst>
</file>

<file path=ppt/tags/tag109.xml><?xml version="1.0" encoding="utf-8"?>
<p:tagLst xmlns:p="http://schemas.openxmlformats.org/presentationml/2006/main">
  <p:tag name="KSO_WM_BEAUTIFY_FLAG" val="#wm#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UNIT_TYPE" val="n_h_i"/>
  <p:tag name="KSO_WM_TEMPLATE_CATEGORY" val="diagram"/>
  <p:tag name="KSO_WM_TEMPLATE_INDEX" val="20231082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487.9937068909172,&quot;left&quot;:-55.553143502783584,&quot;top&quot;:187.95,&quot;width&quot;:824.0499877929688}"/>
  <p:tag name="KSO_WM_DIAGRAM_COLOR_MATCH_VALUE" val="{&quot;shape&quot;:{&quot;fill&quot;:{&quot;gradient&quot;:[{&quot;brightness&quot;:0,&quot;colorType&quot;:1,&quot;foreColorIndex&quot;:5,&quot;pos&quot;:0,&quot;transparency&quot;:0.5699999928474426},{&quot;brightness&quot;:0,&quot;colorType&quot;:2,&quot;pos&quot;:0.9599999785423279,&quot;rgb&quot;:&quot;#f2f2f2&quot;,&quot;transparency&quot;:1},{&quot;brightness&quot;:0,&quot;colorType&quot;:1,&quot;foreColorIndex&quot;:5,&quot;pos&quot;:0.47999998927116394,&quot;transparency&quot;:0.7099999785423279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ID" val="diagram20231082_2*n_h_i*1_1_3"/>
  <p:tag name="KSO_WM_UNIT_INDEX" val="1_1_3"/>
  <p:tag name="KSO_WM_DIAGRAM_GROUP_CODE" val="n1-1"/>
  <p:tag name="KSO_WM_UNIT_FILL_TYPE" val="3"/>
  <p:tag name="KSO_WM_DIAGRAM_USE_COLOR_VALUE" val="{&quot;color_scheme&quot;:1,&quot;color_type&quot;:1,&quot;theme_color_indexes&quot;:[]}"/>
</p:tagLst>
</file>

<file path=ppt/tags/tag1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079_2*q_h_i*1_1_2"/>
  <p:tag name="KSO_WM_TEMPLATE_CATEGORY" val="diagram"/>
  <p:tag name="KSO_WM_TEMPLATE_INDEX" val="20231079"/>
  <p:tag name="KSO_WM_UNIT_LAYERLEVEL" val="1_1_1"/>
  <p:tag name="KSO_WM_TAG_VERSION" val="3.0"/>
  <p:tag name="KSO_WM_DIAGRAM_GROUP_CODE" val="q1-1"/>
  <p:tag name="KSO_WM_UNIT_TYPE" val="q_h_i"/>
  <p:tag name="KSO_WM_UNIT_INDEX" val="1_1_2"/>
  <p:tag name="KSO_WM_DIAGRAM_VERSION" val="3"/>
  <p:tag name="KSO_WM_DIAGRAM_COLOR_TRICK" val="4"/>
  <p:tag name="KSO_WM_DIAGRAM_COLOR_TEXT_CAN_REMOVE" val="n"/>
  <p:tag name="KSO_WM_UNIT_LINE_FORE_SCHEMECOLOR_INDEX" val="5"/>
  <p:tag name="KSO_WM_DIAGRAM_MAX_ITEMCNT" val="6"/>
  <p:tag name="KSO_WM_DIAGRAM_MIN_ITEMCNT" val="3"/>
  <p:tag name="KSO_WM_DIAGRAM_VIRTUALLY_FRAME" val="{&quot;height&quot;:408.7893639752246,&quot;left&quot;:36.20002716304748,&quot;top&quot;:113.63937618225577,&quot;width&quot;:647.6500244140625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110.xml><?xml version="1.0" encoding="utf-8"?>
<p:tagLst xmlns:p="http://schemas.openxmlformats.org/presentationml/2006/main">
  <p:tag name="KSO_WM_BEAUTIFY_FLAG" val="#wm#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UNIT_TYPE" val="n_h_i"/>
  <p:tag name="KSO_WM_TEMPLATE_CATEGORY" val="diagram"/>
  <p:tag name="KSO_WM_TEMPLATE_INDEX" val="20231082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487.9937068909172,&quot;left&quot;:-55.553143502783584,&quot;top&quot;:187.95,&quot;width&quot;:824.0499877929688}"/>
  <p:tag name="KSO_WM_DIAGRAM_COLOR_MATCH_VALUE" val="{&quot;shape&quot;:{&quot;fill&quot;:{&quot;gradient&quot;:[{&quot;brightness&quot;:0.8999999761581421,&quot;colorType&quot;:1,&quot;foreColorIndex&quot;:5,&quot;pos&quot;:0,&quot;transparency&quot;:0},{&quot;brightness&quot;:0.8999999761581421,&quot;colorType&quot;:1,&quot;foreColorIndex&quot;:5,&quot;pos&quot;:1,&quot;transparency&quot;:0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ID" val="diagram20231082_2*n_h_i*1_1_8"/>
  <p:tag name="KSO_WM_UNIT_INDEX" val="1_1_8"/>
  <p:tag name="KSO_WM_DIAGRAM_GROUP_CODE" val="n1-1"/>
  <p:tag name="KSO_WM_UNIT_FILL_TYPE" val="3"/>
  <p:tag name="KSO_WM_DIAGRAM_USE_COLOR_VALUE" val="{&quot;color_scheme&quot;:1,&quot;color_type&quot;:1,&quot;theme_color_indexes&quot;:[]}"/>
</p:tagLst>
</file>

<file path=ppt/tags/tag111.xml><?xml version="1.0" encoding="utf-8"?>
<p:tagLst xmlns:p="http://schemas.openxmlformats.org/presentationml/2006/main">
  <p:tag name="KSO_WM_BEAUTIFY_FLAG" val="#wm#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UNIT_TYPE" val="n_h_i"/>
  <p:tag name="KSO_WM_TEMPLATE_CATEGORY" val="diagram"/>
  <p:tag name="KSO_WM_TEMPLATE_INDEX" val="20231082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487.9937068909172,&quot;left&quot;:-55.553143502783584,&quot;top&quot;:187.95,&quot;width&quot;:824.0499877929688}"/>
  <p:tag name="KSO_WM_DIAGRAM_COLOR_MATCH_VALUE" val="{&quot;shape&quot;:{&quot;fill&quot;:{&quot;solid&quot;:{&quot;brightness&quot;:0.800000011920929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ID" val="diagram20231082_2*n_h_i*1_1_10"/>
  <p:tag name="KSO_WM_UNIT_INDEX" val="1_1_10"/>
  <p:tag name="KSO_WM_DIAGRAM_GROUP_CODE" val="n1-1"/>
  <p:tag name="KSO_WM_UNIT_FILL_TYPE" val="1"/>
  <p:tag name="KSO_WM_UNIT_FILL_FORE_SCHEMECOLOR_INDEX" val="5"/>
  <p:tag name="KSO_WM_UNIT_FILL_FORE_SCHEMECOLOR_INDEX_BRIGHTNESS" val="0.8"/>
  <p:tag name="KSO_WM_DIAGRAM_USE_COLOR_VALUE" val="{&quot;color_scheme&quot;:1,&quot;color_type&quot;:1,&quot;theme_color_indexes&quot;:[]}"/>
</p:tagLst>
</file>

<file path=ppt/tags/tag112.xml><?xml version="1.0" encoding="utf-8"?>
<p:tagLst xmlns:p="http://schemas.openxmlformats.org/presentationml/2006/main">
  <p:tag name="KSO_WM_BEAUTIFY_FLAG" val="#wm#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UNIT_TYPE" val="n_h_i"/>
  <p:tag name="KSO_WM_TEMPLATE_CATEGORY" val="diagram"/>
  <p:tag name="KSO_WM_TEMPLATE_INDEX" val="20231082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487.9937068909172,&quot;left&quot;:-55.553143502783584,&quot;top&quot;:187.95,&quot;width&quot;:824.0499877929688}"/>
  <p:tag name="KSO_WM_DIAGRAM_COLOR_MATCH_VALUE" val="{&quot;shape&quot;:{&quot;fill&quot;:{&quot;gradient&quot;:[{&quot;brightness&quot;:0.10000000149011612,&quot;colorType&quot;:1,&quot;foreColorIndex&quot;:5,&quot;pos&quot;:0.3799999952316284,&quot;transparency&quot;:0},{&quot;brightness&quot;:0,&quot;colorType&quot;:1,&quot;foreColorIndex&quot;:5,&quot;pos&quot;:0.699999988079071,&quot;transparency&quot;:0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ID" val="diagram20231082_2*n_h_i*1_1_4"/>
  <p:tag name="KSO_WM_UNIT_INDEX" val="1_1_4"/>
  <p:tag name="KSO_WM_DIAGRAM_GROUP_CODE" val="n1-1"/>
  <p:tag name="KSO_WM_UNIT_FILL_TYPE" val="3"/>
  <p:tag name="KSO_WM_DIAGRAM_USE_COLOR_VALUE" val="{&quot;color_scheme&quot;:1,&quot;color_type&quot;:1,&quot;theme_color_indexes&quot;:[]}"/>
</p:tagLst>
</file>

<file path=ppt/tags/tag113.xml><?xml version="1.0" encoding="utf-8"?>
<p:tagLst xmlns:p="http://schemas.openxmlformats.org/presentationml/2006/main">
  <p:tag name="KSO_WM_BEAUTIFY_FLAG" val="#wm#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UNIT_TYPE" val="n_h_i"/>
  <p:tag name="KSO_WM_TEMPLATE_CATEGORY" val="diagram"/>
  <p:tag name="KSO_WM_TEMPLATE_INDEX" val="20231082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487.9937068909172,&quot;left&quot;:-55.553143502783584,&quot;top&quot;:187.95,&quot;width&quot;:824.0499877929688}"/>
  <p:tag name="KSO_WM_DIAGRAM_COLOR_MATCH_VALUE" val="{&quot;shape&quot;:{&quot;fill&quot;:{&quot;gradient&quot;:[{&quot;brightness&quot;:0.10000000149011612,&quot;colorType&quot;:1,&quot;foreColorIndex&quot;:5,&quot;pos&quot;:0.20000000298023224,&quot;transparency&quot;:0},{&quot;brightness&quot;:0,&quot;colorType&quot;:1,&quot;foreColorIndex&quot;:5,&quot;pos&quot;:0.699999988079071,&quot;transparency&quot;:0}],&quot;type&quot;:3},&quot;glow&quot;:{&quot;colorType&quot;:0},&quot;line&quot;:{&quot;gradient&quot;:[{&quot;brightness&quot;:0,&quot;colorType&quot;:2,&quot;pos&quot;:0.5400000214576721,&quot;rgb&quot;:&quot;#ffffff&quot;,&quot;transparency&quot;:1},{&quot;brightness&quot;:0,&quot;colorType&quot;:2,&quot;pos&quot;:0,&quot;rgb&quot;:&quot;#ffffff&quot;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ID" val="diagram20231082_2*n_h_i*1_1_6"/>
  <p:tag name="KSO_WM_UNIT_INDEX" val="1_1_6"/>
  <p:tag name="KSO_WM_DIAGRAM_GROUP_CODE" val="n1-1"/>
  <p:tag name="KSO_WM_UNIT_FILL_TYPE" val="3"/>
  <p:tag name="KSO_WM_DIAGRAM_USE_COLOR_VALUE" val="{&quot;color_scheme&quot;:1,&quot;color_type&quot;:1,&quot;theme_color_indexes&quot;:[]}"/>
</p:tagLst>
</file>

<file path=ppt/tags/tag114.xml><?xml version="1.0" encoding="utf-8"?>
<p:tagLst xmlns:p="http://schemas.openxmlformats.org/presentationml/2006/main">
  <p:tag name="KSO_WM_BEAUTIFY_FLAG" val="#wm#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UNIT_TYPE" val="n_h_i"/>
  <p:tag name="KSO_WM_TEMPLATE_CATEGORY" val="diagram"/>
  <p:tag name="KSO_WM_TEMPLATE_INDEX" val="20231082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487.9937068909172,&quot;left&quot;:-55.553143502783584,&quot;top&quot;:187.95,&quot;width&quot;:824.0499877929688}"/>
  <p:tag name="KSO_WM_DIAGRAM_COLOR_MATCH_VALUE" val="{&quot;shape&quot;:{&quot;fill&quot;:{&quot;gradient&quot;:[{&quot;brightness&quot;:0.10000000149011612,&quot;colorType&quot;:1,&quot;foreColorIndex&quot;:5,&quot;pos&quot;:0,&quot;transparency&quot;:0},{&quot;brightness&quot;:0,&quot;colorType&quot;:1,&quot;foreColorIndex&quot;:5,&quot;pos&quot;:0.699999988079071,&quot;transparency&quot;:0}],&quot;type&quot;:3},&quot;glow&quot;:{&quot;colorType&quot;:0},&quot;line&quot;:{&quot;gradient&quot;:[{&quot;brightness&quot;:0,&quot;colorType&quot;:2,&quot;pos&quot;:0.5400000214576721,&quot;rgb&quot;:&quot;#ffffff&quot;,&quot;transparency&quot;:1},{&quot;brightness&quot;:0,&quot;colorType&quot;:2,&quot;pos&quot;:0,&quot;rgb&quot;:&quot;#ffffff&quot;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ID" val="diagram20231082_2*n_h_i*1_1_7"/>
  <p:tag name="KSO_WM_UNIT_INDEX" val="1_1_7"/>
  <p:tag name="KSO_WM_DIAGRAM_GROUP_CODE" val="n1-1"/>
  <p:tag name="KSO_WM_UNIT_FILL_TYPE" val="3"/>
  <p:tag name="KSO_WM_DIAGRAM_USE_COLOR_VALUE" val="{&quot;color_scheme&quot;:1,&quot;color_type&quot;:1,&quot;theme_color_indexes&quot;:[]}"/>
</p:tagLst>
</file>

<file path=ppt/tags/tag115.xml><?xml version="1.0" encoding="utf-8"?>
<p:tagLst xmlns:p="http://schemas.openxmlformats.org/presentationml/2006/main">
  <p:tag name="KSO_WM_BEAUTIFY_FLAG" val="#wm#"/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NOCLEAR" val="0"/>
  <p:tag name="KSO_WM_UNIT_VALUE" val="30"/>
  <p:tag name="KSO_WM_UNIT_HIGHLIGHT" val="0"/>
  <p:tag name="KSO_WM_UNIT_COMPATIBLE" val="0"/>
  <p:tag name="KSO_WM_UNIT_DIAGRAM_ISNUMVISUAL" val="0"/>
  <p:tag name="KSO_WM_UNIT_DIAGRAM_ISREFERUNIT" val="0"/>
  <p:tag name="KSO_WM_UNIT_TYPE" val="n_h_a"/>
  <p:tag name="KSO_WM_TEMPLATE_CATEGORY" val="diagram"/>
  <p:tag name="KSO_WM_TEMPLATE_INDEX" val="20231082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487.9937068909172,&quot;left&quot;:-55.553143502783584,&quot;top&quot;:187.95,&quot;width&quot;:824.04998779296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-0.25,&quot;colorType&quot;:1,&quot;foreColorIndex&quot;:5,&quot;transparency&quot;:0},&quot;type&quot;:1},&quot;glow&quot;:{&quot;colorType&quot;:0},&quot;line&quot;:{&quot;type&quot;:0},&quot;shadow&quot;:{&quot;brightness&quot;:0,&quot;colorType&quot;:1,&quot;foreColorIndex&quot;:5,&quot;transparency&quot;:0.75},&quot;threeD&quot;:{&quot;curvedSurface&quot;:{&quot;brightness&quot;:0,&quot;colorType&quot;:2,&quot;rgb&quot;:&quot;#000000&quot;},&quot;depth&quot;:{&quot;colorType&quot;:0}}}}"/>
  <p:tag name="KSO_WM_UNIT_PRESET_TEXT" val="单击此处添加项标题"/>
  <p:tag name="KSO_WM_UNIT_ID" val="diagram20231082_2*n_h_a*1_1_1"/>
  <p:tag name="KSO_WM_UNIT_INDEX" val="1_1_1"/>
  <p:tag name="KSO_WM_DIAGRAM_GROUP_CODE" val="n1-1"/>
  <p:tag name="KSO_WM_UNIT_TEXT_FILL_FORE_SCHEMECOLOR_INDEX" val="1"/>
  <p:tag name="KSO_WM_UNIT_TEXT_FILL_TYPE" val="1"/>
  <p:tag name="KSO_WM_DIAGRAM_USE_COLOR_VALUE" val="{&quot;color_scheme&quot;:1,&quot;color_type&quot;:1,&quot;theme_color_indexes&quot;:[]}"/>
</p:tagLst>
</file>

<file path=ppt/tags/tag11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0962_2*n_h_i*1_1_1"/>
  <p:tag name="KSO_WM_TEMPLATE_CATEGORY" val="diagram"/>
  <p:tag name="KSO_WM_TEMPLATE_INDEX" val="20230962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n1-1"/>
  <p:tag name="KSO_WM_UNIT_TYPE" val="n_h_i"/>
  <p:tag name="KSO_WM_UNIT_INDEX" val="1_1_1"/>
  <p:tag name="KSO_WM_DIAGRAM_MAX_ITEMCNT" val="6"/>
  <p:tag name="KSO_WM_DIAGRAM_MIN_ITEMCNT" val="2"/>
  <p:tag name="KSO_WM_DIAGRAM_VIRTUALLY_FRAME" val="{&quot;height&quot;:334.45001220703125,&quot;left&quot;:-85.97931850163017,&quot;top&quot;:241.2163718492403,&quot;width&quot;:869.5999755859375}"/>
  <p:tag name="KSO_WM_DIAGRAM_COLOR_MATCH_VALUE" val="{&quot;shape&quot;:{&quot;fill&quot;:{&quot;gradient&quot;:[{&quot;brightness&quot;:0.949999988079071,&quot;colorType&quot;:1,&quot;foreColorIndex&quot;:5,&quot;pos&quot;:0,&quot;transparency&quot;:1},{&quot;brightness&quot;:0,&quot;colorType&quot;:1,&quot;foreColorIndex&quot;:5,&quot;pos&quot;:0.8500000238418579,&quot;transparency&quot;:0.800000011920929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DIAGRAM_USE_COLOR_VALUE" val="{&quot;color_scheme&quot;:1,&quot;color_type&quot;:1,&quot;theme_color_indexes&quot;:[]}"/>
</p:tagLst>
</file>

<file path=ppt/tags/tag11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0962_2*n_h_i*1_1_2"/>
  <p:tag name="KSO_WM_TEMPLATE_CATEGORY" val="diagram"/>
  <p:tag name="KSO_WM_TEMPLATE_INDEX" val="20230962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n1-1"/>
  <p:tag name="KSO_WM_UNIT_TYPE" val="n_h_i"/>
  <p:tag name="KSO_WM_UNIT_INDEX" val="1_1_2"/>
  <p:tag name="KSO_WM_DIAGRAM_MAX_ITEMCNT" val="6"/>
  <p:tag name="KSO_WM_DIAGRAM_MIN_ITEMCNT" val="2"/>
  <p:tag name="KSO_WM_DIAGRAM_VIRTUALLY_FRAME" val="{&quot;height&quot;:334.45001220703125,&quot;left&quot;:-85.97931850163017,&quot;top&quot;:241.2163718492403,&quot;width&quot;:869.5999755859375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.07999999821186066,&quot;transparency&quot;:1},{&quot;brightness&quot;:0,&quot;colorType&quot;:1,&quot;foreColorIndex&quot;:5,&quot;pos&quot;:1,&quot;transparency&quot;:0.20000000298023224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0962_2*n_h_i*1_1_3"/>
  <p:tag name="KSO_WM_TEMPLATE_CATEGORY" val="diagram"/>
  <p:tag name="KSO_WM_TEMPLATE_INDEX" val="20230962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n1-1"/>
  <p:tag name="KSO_WM_UNIT_TYPE" val="n_h_i"/>
  <p:tag name="KSO_WM_UNIT_INDEX" val="1_1_3"/>
  <p:tag name="KSO_WM_DIAGRAM_MAX_ITEMCNT" val="6"/>
  <p:tag name="KSO_WM_DIAGRAM_MIN_ITEMCNT" val="2"/>
  <p:tag name="KSO_WM_DIAGRAM_VIRTUALLY_FRAME" val="{&quot;height&quot;:334.45001220703125,&quot;left&quot;:-85.97931850163017,&quot;top&quot;:241.2163718492403,&quot;width&quot;:869.5999755859375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.7099999785423279,&quot;transparency&quot;:1},{&quot;brightness&quot;:0,&quot;colorType&quot;:1,&quot;foreColorIndex&quot;:5,&quot;pos&quot;:1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1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0962_2*n_h_i*1_1_4"/>
  <p:tag name="KSO_WM_TEMPLATE_CATEGORY" val="diagram"/>
  <p:tag name="KSO_WM_TEMPLATE_INDEX" val="20230962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n1-1"/>
  <p:tag name="KSO_WM_UNIT_TYPE" val="n_h_i"/>
  <p:tag name="KSO_WM_UNIT_INDEX" val="1_1_4"/>
  <p:tag name="KSO_WM_DIAGRAM_MAX_ITEMCNT" val="6"/>
  <p:tag name="KSO_WM_DIAGRAM_MIN_ITEMCNT" val="2"/>
  <p:tag name="KSO_WM_DIAGRAM_VIRTUALLY_FRAME" val="{&quot;height&quot;:334.45001220703125,&quot;left&quot;:-85.97931850163017,&quot;top&quot;:241.2163718492403,&quot;width&quot;:869.5999755859375}"/>
  <p:tag name="KSO_WM_DIAGRAM_COLOR_MATCH_VALUE" val="{&quot;shape&quot;:{&quot;fill&quot;:{&quot;type&quot;:0},&quot;glow&quot;:{&quot;colorType&quot;:0},&quot;line&quot;:{&quot;gradient&quot;:[{&quot;brightness&quot;:0,&quot;colorType&quot;:1,&quot;foreColorIndex&quot;:5,&quot;pos&quot;:0.15000000596046448,&quot;transparency&quot;:1},{&quot;brightness&quot;:0,&quot;colorType&quot;:1,&quot;foreColorIndex&quot;:5,&quot;pos&quot;:0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079_2*q_h_i*1_3_3"/>
  <p:tag name="KSO_WM_TEMPLATE_CATEGORY" val="diagram"/>
  <p:tag name="KSO_WM_TEMPLATE_INDEX" val="20231079"/>
  <p:tag name="KSO_WM_UNIT_LAYERLEVEL" val="1_1_1"/>
  <p:tag name="KSO_WM_TAG_VERSION" val="3.0"/>
  <p:tag name="KSO_WM_BEAUTIFY_FLAG" val="#wm#"/>
  <p:tag name="KSO_WM_DIAGRAM_GROUP_CODE" val="q1-1"/>
  <p:tag name="KSO_WM_UNIT_TYPE" val="q_h_i"/>
  <p:tag name="KSO_WM_UNIT_INDEX" val="1_3_3"/>
  <p:tag name="KSO_WM_DIAGRAM_VERSION" val="3"/>
  <p:tag name="KSO_WM_DIAGRAM_COLOR_TRICK" val="4"/>
  <p:tag name="KSO_WM_DIAGRAM_COLOR_TEXT_CAN_REMOVE" val="n"/>
  <p:tag name="KSO_WM_UNIT_LINE_FORE_SCHEMECOLOR_INDEX" val="7"/>
  <p:tag name="KSO_WM_DIAGRAM_MAX_ITEMCNT" val="6"/>
  <p:tag name="KSO_WM_DIAGRAM_MIN_ITEMCNT" val="3"/>
  <p:tag name="KSO_WM_DIAGRAM_VIRTUALLY_FRAME" val="{&quot;height&quot;:408.7893639752246,&quot;left&quot;:36.20002716304748,&quot;top&quot;:113.63937618225577,&quot;width&quot;:647.6500244140625}"/>
  <p:tag name="KSO_WM_DIAGRAM_COLOR_MATCH_VALUE" val="{&quot;shape&quot;:{&quot;fill&quot;:{&quot;type&quot;:0},&quot;glow&quot;:{&quot;colorType&quot;:0},&quot;line&quot;:{&quot;solidLine&quot;:{&quot;brightness&quot;:0,&quot;colorType&quot;:1,&quot;foreColorIndex&quot;:7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12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0962_2*n_h_i*1_1_5"/>
  <p:tag name="KSO_WM_TEMPLATE_CATEGORY" val="diagram"/>
  <p:tag name="KSO_WM_TEMPLATE_INDEX" val="20230962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n1-1"/>
  <p:tag name="KSO_WM_UNIT_TYPE" val="n_h_i"/>
  <p:tag name="KSO_WM_UNIT_INDEX" val="1_1_5"/>
  <p:tag name="KSO_WM_DIAGRAM_MAX_ITEMCNT" val="6"/>
  <p:tag name="KSO_WM_DIAGRAM_MIN_ITEMCNT" val="2"/>
  <p:tag name="KSO_WM_DIAGRAM_VIRTUALLY_FRAME" val="{&quot;height&quot;:334.45001220703125,&quot;left&quot;:-85.97931850163017,&quot;top&quot;:241.2163718492403,&quot;width&quot;:869.5999755859375}"/>
  <p:tag name="KSO_WM_DIAGRAM_COLOR_MATCH_VALUE" val="{&quot;shape&quot;:{&quot;fill&quot;:{&quot;gradient&quot;:[{&quot;brightness&quot;:0.949999988079071,&quot;colorType&quot;:1,&quot;foreColorIndex&quot;:5,&quot;pos&quot;:0,&quot;transparency&quot;:1},{&quot;brightness&quot;:0,&quot;colorType&quot;:1,&quot;foreColorIndex&quot;:5,&quot;pos&quot;:0.8799999952316284,&quot;transparency&quot;:0.44999998807907104}],&quot;type&quot;:3},&quot;glow&quot;:{&quot;colorType&quot;:0},&quot;line&quot;:{&quot;gradient&quot;:[{&quot;brightness&quot;:0,&quot;colorType&quot;:1,&quot;foreColorIndex&quot;:5,&quot;pos&quot;:0,&quot;transparency&quot;:0.15000000596046448},{&quot;brightness&quot;:0,&quot;colorType&quot;:1,&quot;foreColorIndex&quot;:5,&quot;pos&quot;:0.6800000071525574,&quot;transparency&quot;:1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DIAGRAM_USE_COLOR_VALUE" val="{&quot;color_scheme&quot;:1,&quot;color_type&quot;:1,&quot;theme_color_indexes&quot;:[]}"/>
</p:tagLst>
</file>

<file path=ppt/tags/tag12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0962_2*n_h_i*1_1_6"/>
  <p:tag name="KSO_WM_TEMPLATE_CATEGORY" val="diagram"/>
  <p:tag name="KSO_WM_TEMPLATE_INDEX" val="20230962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n1-1"/>
  <p:tag name="KSO_WM_UNIT_TYPE" val="n_h_i"/>
  <p:tag name="KSO_WM_UNIT_INDEX" val="1_1_6"/>
  <p:tag name="KSO_WM_DIAGRAM_MAX_ITEMCNT" val="6"/>
  <p:tag name="KSO_WM_DIAGRAM_MIN_ITEMCNT" val="2"/>
  <p:tag name="KSO_WM_DIAGRAM_VIRTUALLY_FRAME" val="{&quot;height&quot;:334.45001220703125,&quot;left&quot;:-85.97931850163017,&quot;top&quot;:241.2163718492403,&quot;width&quot;:869.5999755859375}"/>
  <p:tag name="KSO_WM_DIAGRAM_COLOR_MATCH_VALUE" val="{&quot;shape&quot;:{&quot;fill&quot;:{&quot;gradient&quot;:[{&quot;brightness&quot;:0.949999988079071,&quot;colorType&quot;:1,&quot;foreColorIndex&quot;:5,&quot;pos&quot;:0,&quot;transparency&quot;:1},{&quot;brightness&quot;:0,&quot;colorType&quot;:1,&quot;foreColorIndex&quot;:5,&quot;pos&quot;:0.8500000238418579,&quot;transparency&quot;:0.699999988079071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DIAGRAM_USE_COLOR_VALUE" val="{&quot;color_scheme&quot;:1,&quot;color_type&quot;:1,&quot;theme_color_indexes&quot;:[]}"/>
</p:tagLst>
</file>

<file path=ppt/tags/tag12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0962_2*n_h_h_i*1_2_2_1"/>
  <p:tag name="KSO_WM_TEMPLATE_CATEGORY" val="diagram"/>
  <p:tag name="KSO_WM_TEMPLATE_INDEX" val="20230962"/>
  <p:tag name="KSO_WM_UNIT_LAYERLEVEL" val="1_1_1_1"/>
  <p:tag name="KSO_WM_TAG_VERSION" val="3.0"/>
  <p:tag name="KSO_WM_DIAGRAM_VERSION" val="3"/>
  <p:tag name="KSO_WM_DIAGRAM_COLOR_TRICK" val="1"/>
  <p:tag name="KSO_WM_DIAGRAM_COLOR_TEXT_CAN_REMOVE" val="n"/>
  <p:tag name="KSO_WM_DIAGRAM_GROUP_CODE" val="n1-1"/>
  <p:tag name="KSO_WM_UNIT_TYPE" val="n_h_h_i"/>
  <p:tag name="KSO_WM_UNIT_INDEX" val="1_2_2_1"/>
  <p:tag name="KSO_WM_DIAGRAM_MAX_ITEMCNT" val="6"/>
  <p:tag name="KSO_WM_DIAGRAM_MIN_ITEMCNT" val="2"/>
  <p:tag name="KSO_WM_DIAGRAM_VIRTUALLY_FRAME" val="{&quot;height&quot;:334.45001220703125,&quot;left&quot;:-85.97931850163017,&quot;top&quot;:241.2163718492403,&quot;width&quot;:869.5999755859375}"/>
  <p:tag name="KSO_WM_DIAGRAM_COLOR_MATCH_VALUE" val="{&quot;shape&quot;:{&quot;fill&quot;:{&quot;gradient&quot;:[{&quot;brightness&quot;:0.800000011920929,&quot;colorType&quot;:1,&quot;foreColorIndex&quot;:5,&quot;pos&quot;:1,&quot;transparency&quot;:0},{&quot;brightness&quot;:0.4000000059604645,&quot;colorType&quot;:1,&quot;foreColorIndex&quot;:5,&quot;pos&quot;:0,&quot;transparency&quot;:0},{&quot;brightness&quot;:0,&quot;colorType&quot;:1,&quot;foreColorIndex&quot;:5,&quot;pos&quot;:0.3400000035762787,&quot;transparency&quot;:0},{&quot;brightness&quot;:0,&quot;colorType&quot;:1,&quot;foreColorIndex&quot;:5,&quot;pos&quot;:0.6200000047683716,&quot;transparency&quot;:0}],&quot;type&quot;:3},&quot;glow&quot;:{&quot;colorType&quot;:0},&quot;line&quot;:{&quot;gradient&quot;:[{&quot;brightness&quot;:0.800000011920929,&quot;colorType&quot;:1,&quot;foreColorIndex&quot;:5,&quot;pos&quot;:0,&quot;transparency&quot;:0},{&quot;brightness&quot;:0.949999988079071,&quot;colorType&quot;:2,&quot;pos&quot;:0.3700000047683716,&quot;rgb&quot;:&quot;#fdfeff&quot;,&quot;transparency&quot;:0},{&quot;brightness&quot;:0.800000011920929,&quot;colorType&quot;:1,&quot;foreColorIndex&quot;:5,&quot;pos&quot;:0.7099999785423279,&quot;transparency&quot;:0},{&quot;brightness&quot;:0,&quot;colorType&quot;:2,&quot;pos&quot;:1,&quot;rgb&quot;:&quot;#ffffff&quot;,&quot;transparency&quot;:0}],&quot;type&quot;:2},&quot;shadow&quot;:{&quot;brightness&quot;:0,&quot;colorType&quot;:1,&quot;foreColorIndex&quot;:5,&quot;transparency&quot;:0.850000023841857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4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DIAGRAM_USE_COLOR_VALUE" val="{&quot;color_scheme&quot;:1,&quot;color_type&quot;:1,&quot;theme_color_indexes&quot;:[]}"/>
</p:tagLst>
</file>

<file path=ppt/tags/tag12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n_h_h_a"/>
  <p:tag name="KSO_WM_UNIT_INDEX" val="1_2_2_1"/>
  <p:tag name="KSO_WM_UNIT_ID" val="diagram20230962_2*n_h_h_a*1_2_2_1"/>
  <p:tag name="KSO_WM_TEMPLATE_CATEGORY" val="diagram"/>
  <p:tag name="KSO_WM_TEMPLATE_INDEX" val="20230962"/>
  <p:tag name="KSO_WM_UNIT_LAYERLEVEL" val="1_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n1-1"/>
  <p:tag name="KSO_WM_DIAGRAM_MAX_ITEMCNT" val="6"/>
  <p:tag name="KSO_WM_DIAGRAM_MIN_ITEMCNT" val="2"/>
  <p:tag name="KSO_WM_DIAGRAM_VIRTUALLY_FRAME" val="{&quot;height&quot;:334.45001220703125,&quot;left&quot;:-85.97931850163017,&quot;top&quot;:241.2163718492403,&quot;width&quot;:869.5999755859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标题"/>
  <p:tag name="KSO_WM_UNIT_TEXT_FILL_FORE_SCHEMECOLOR_INDEX" val="1"/>
  <p:tag name="KSO_WM_UNIT_TEXT_FILL_TYPE" val="1"/>
  <p:tag name="KSO_WM_DIAGRAM_USE_COLOR_VALUE" val="{&quot;color_scheme&quot;:1,&quot;color_type&quot;:1,&quot;theme_color_indexes&quot;:[]}"/>
</p:tagLst>
</file>

<file path=ppt/tags/tag12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0962_2*n_h_h_i*1_2_2_2"/>
  <p:tag name="KSO_WM_TEMPLATE_CATEGORY" val="diagram"/>
  <p:tag name="KSO_WM_TEMPLATE_INDEX" val="20230962"/>
  <p:tag name="KSO_WM_UNIT_LAYERLEVEL" val="1_1_1_1"/>
  <p:tag name="KSO_WM_TAG_VERSION" val="3.0"/>
  <p:tag name="KSO_WM_DIAGRAM_VERSION" val="3"/>
  <p:tag name="KSO_WM_DIAGRAM_COLOR_TRICK" val="1"/>
  <p:tag name="KSO_WM_DIAGRAM_COLOR_TEXT_CAN_REMOVE" val="n"/>
  <p:tag name="KSO_WM_DIAGRAM_GROUP_CODE" val="n1-1"/>
  <p:tag name="KSO_WM_UNIT_TYPE" val="n_h_h_i"/>
  <p:tag name="KSO_WM_UNIT_INDEX" val="1_2_2_2"/>
  <p:tag name="KSO_WM_DIAGRAM_MAX_ITEMCNT" val="6"/>
  <p:tag name="KSO_WM_DIAGRAM_MIN_ITEMCNT" val="2"/>
  <p:tag name="KSO_WM_DIAGRAM_VIRTUALLY_FRAME" val="{&quot;height&quot;:334.45001220703125,&quot;left&quot;:-85.97931850163017,&quot;top&quot;:241.2163718492403,&quot;width&quot;:869.5999755859375}"/>
  <p:tag name="KSO_WM_DIAGRAM_COLOR_MATCH_VALUE" val="{&quot;shape&quot;:{&quot;fill&quot;:{&quot;type&quot;:0},&quot;glow&quot;:{&quot;colorType&quot;:0},&quot;line&quot;:{&quot;gradient&quot;:[{&quot;brightness&quot;:0,&quot;colorType&quot;:2,&quot;pos&quot;:0.949999988079071,&quot;rgb&quot;:&quot;#376fff&quot;,&quot;transparency&quot;:1},{&quot;brightness&quot;:0,&quot;colorType&quot;:1,&quot;foreColorIndex&quot;:5,&quot;pos&quot;:0,&quot;transparency&quot;:1},{&quot;brightness&quot;:0,&quot;colorType&quot;:1,&quot;foreColorIndex&quot;:5,&quot;pos&quot;:0.5,&quot;transparency&quot;:0.20000000298023224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12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0962_2*n_h_h_i*1_2_3_1"/>
  <p:tag name="KSO_WM_TEMPLATE_CATEGORY" val="diagram"/>
  <p:tag name="KSO_WM_TEMPLATE_INDEX" val="20230962"/>
  <p:tag name="KSO_WM_UNIT_LAYERLEVEL" val="1_1_1_1"/>
  <p:tag name="KSO_WM_TAG_VERSION" val="3.0"/>
  <p:tag name="KSO_WM_DIAGRAM_VERSION" val="3"/>
  <p:tag name="KSO_WM_DIAGRAM_COLOR_TRICK" val="1"/>
  <p:tag name="KSO_WM_DIAGRAM_COLOR_TEXT_CAN_REMOVE" val="n"/>
  <p:tag name="KSO_WM_DIAGRAM_GROUP_CODE" val="n1-1"/>
  <p:tag name="KSO_WM_UNIT_TYPE" val="n_h_h_i"/>
  <p:tag name="KSO_WM_UNIT_INDEX" val="1_2_3_1"/>
  <p:tag name="KSO_WM_DIAGRAM_MAX_ITEMCNT" val="6"/>
  <p:tag name="KSO_WM_DIAGRAM_MIN_ITEMCNT" val="2"/>
  <p:tag name="KSO_WM_DIAGRAM_VIRTUALLY_FRAME" val="{&quot;height&quot;:334.45001220703125,&quot;left&quot;:-85.97931850163017,&quot;top&quot;:241.2163718492403,&quot;width&quot;:869.5999755859375}"/>
  <p:tag name="KSO_WM_DIAGRAM_COLOR_MATCH_VALUE" val="{&quot;shape&quot;:{&quot;fill&quot;:{&quot;gradient&quot;:[{&quot;brightness&quot;:0.800000011920929,&quot;colorType&quot;:1,&quot;foreColorIndex&quot;:5,&quot;pos&quot;:1,&quot;transparency&quot;:0},{&quot;brightness&quot;:0.4000000059604645,&quot;colorType&quot;:1,&quot;foreColorIndex&quot;:5,&quot;pos&quot;:0,&quot;transparency&quot;:0},{&quot;brightness&quot;:0,&quot;colorType&quot;:1,&quot;foreColorIndex&quot;:5,&quot;pos&quot;:0.3400000035762787,&quot;transparency&quot;:0},{&quot;brightness&quot;:0,&quot;colorType&quot;:1,&quot;foreColorIndex&quot;:5,&quot;pos&quot;:0.6200000047683716,&quot;transparency&quot;:0}],&quot;type&quot;:3},&quot;glow&quot;:{&quot;colorType&quot;:0},&quot;line&quot;:{&quot;gradient&quot;:[{&quot;brightness&quot;:0.800000011920929,&quot;colorType&quot;:1,&quot;foreColorIndex&quot;:5,&quot;pos&quot;:0,&quot;transparency&quot;:0},{&quot;brightness&quot;:0.949999988079071,&quot;colorType&quot;:2,&quot;pos&quot;:0.3700000047683716,&quot;rgb&quot;:&quot;#fdfeff&quot;,&quot;transparency&quot;:0},{&quot;brightness&quot;:0.800000011920929,&quot;colorType&quot;:1,&quot;foreColorIndex&quot;:5,&quot;pos&quot;:0.7099999785423279,&quot;transparency&quot;:0},{&quot;brightness&quot;:0,&quot;colorType&quot;:2,&quot;pos&quot;:1,&quot;rgb&quot;:&quot;#ffffff&quot;,&quot;transparency&quot;:0}],&quot;type&quot;:2},&quot;shadow&quot;:{&quot;brightness&quot;:0,&quot;colorType&quot;:1,&quot;foreColorIndex&quot;:5,&quot;transparency&quot;:0.850000023841857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4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DIAGRAM_USE_COLOR_VALUE" val="{&quot;color_scheme&quot;:1,&quot;color_type&quot;:1,&quot;theme_color_indexes&quot;:[]}"/>
</p:tagLst>
</file>

<file path=ppt/tags/tag12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n_h_h_a"/>
  <p:tag name="KSO_WM_UNIT_INDEX" val="1_2_3_1"/>
  <p:tag name="KSO_WM_UNIT_ID" val="diagram20230962_2*n_h_h_a*1_2_3_1"/>
  <p:tag name="KSO_WM_TEMPLATE_CATEGORY" val="diagram"/>
  <p:tag name="KSO_WM_TEMPLATE_INDEX" val="20230962"/>
  <p:tag name="KSO_WM_UNIT_LAYERLEVEL" val="1_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n1-1"/>
  <p:tag name="KSO_WM_DIAGRAM_MAX_ITEMCNT" val="6"/>
  <p:tag name="KSO_WM_DIAGRAM_MIN_ITEMCNT" val="2"/>
  <p:tag name="KSO_WM_DIAGRAM_VIRTUALLY_FRAME" val="{&quot;height&quot;:334.45001220703125,&quot;left&quot;:-85.97931850163017,&quot;top&quot;:241.2163718492403,&quot;width&quot;:869.5999755859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标题"/>
  <p:tag name="KSO_WM_UNIT_TEXT_FILL_FORE_SCHEMECOLOR_INDEX" val="1"/>
  <p:tag name="KSO_WM_UNIT_TEXT_FILL_TYPE" val="1"/>
  <p:tag name="KSO_WM_DIAGRAM_USE_COLOR_VALUE" val="{&quot;color_scheme&quot;:1,&quot;color_type&quot;:1,&quot;theme_color_indexes&quot;:[]}"/>
</p:tagLst>
</file>

<file path=ppt/tags/tag12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0962_2*n_h_h_i*1_2_3_2"/>
  <p:tag name="KSO_WM_TEMPLATE_CATEGORY" val="diagram"/>
  <p:tag name="KSO_WM_TEMPLATE_INDEX" val="20230962"/>
  <p:tag name="KSO_WM_UNIT_LAYERLEVEL" val="1_1_1_1"/>
  <p:tag name="KSO_WM_TAG_VERSION" val="3.0"/>
  <p:tag name="KSO_WM_DIAGRAM_VERSION" val="3"/>
  <p:tag name="KSO_WM_DIAGRAM_COLOR_TRICK" val="1"/>
  <p:tag name="KSO_WM_DIAGRAM_COLOR_TEXT_CAN_REMOVE" val="n"/>
  <p:tag name="KSO_WM_DIAGRAM_GROUP_CODE" val="n1-1"/>
  <p:tag name="KSO_WM_UNIT_TYPE" val="n_h_h_i"/>
  <p:tag name="KSO_WM_UNIT_INDEX" val="1_2_3_2"/>
  <p:tag name="KSO_WM_DIAGRAM_MAX_ITEMCNT" val="6"/>
  <p:tag name="KSO_WM_DIAGRAM_MIN_ITEMCNT" val="2"/>
  <p:tag name="KSO_WM_DIAGRAM_VIRTUALLY_FRAME" val="{&quot;height&quot;:334.45001220703125,&quot;left&quot;:-85.97931850163017,&quot;top&quot;:241.2163718492403,&quot;width&quot;:869.5999755859375}"/>
  <p:tag name="KSO_WM_DIAGRAM_COLOR_MATCH_VALUE" val="{&quot;shape&quot;:{&quot;fill&quot;:{&quot;type&quot;:0},&quot;glow&quot;:{&quot;colorType&quot;:0},&quot;line&quot;:{&quot;gradient&quot;:[{&quot;brightness&quot;:0,&quot;colorType&quot;:2,&quot;pos&quot;:0.949999988079071,&quot;rgb&quot;:&quot;#376fff&quot;,&quot;transparency&quot;:1},{&quot;brightness&quot;:0,&quot;colorType&quot;:1,&quot;foreColorIndex&quot;:5,&quot;pos&quot;:0,&quot;transparency&quot;:0.20000000298023224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12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0962_2*n_h_h_i*1_2_1_1"/>
  <p:tag name="KSO_WM_TEMPLATE_CATEGORY" val="diagram"/>
  <p:tag name="KSO_WM_TEMPLATE_INDEX" val="20230962"/>
  <p:tag name="KSO_WM_UNIT_LAYERLEVEL" val="1_1_1_1"/>
  <p:tag name="KSO_WM_TAG_VERSION" val="3.0"/>
  <p:tag name="KSO_WM_DIAGRAM_VERSION" val="3"/>
  <p:tag name="KSO_WM_DIAGRAM_COLOR_TRICK" val="1"/>
  <p:tag name="KSO_WM_DIAGRAM_COLOR_TEXT_CAN_REMOVE" val="n"/>
  <p:tag name="KSO_WM_DIAGRAM_GROUP_CODE" val="n1-1"/>
  <p:tag name="KSO_WM_UNIT_TYPE" val="n_h_h_i"/>
  <p:tag name="KSO_WM_UNIT_INDEX" val="1_2_1_1"/>
  <p:tag name="KSO_WM_DIAGRAM_MAX_ITEMCNT" val="6"/>
  <p:tag name="KSO_WM_DIAGRAM_MIN_ITEMCNT" val="2"/>
  <p:tag name="KSO_WM_DIAGRAM_VIRTUALLY_FRAME" val="{&quot;height&quot;:334.45001220703125,&quot;left&quot;:-85.97931850163017,&quot;top&quot;:241.2163718492403,&quot;width&quot;:869.5999755859375}"/>
  <p:tag name="KSO_WM_DIAGRAM_COLOR_MATCH_VALUE" val="{&quot;shape&quot;:{&quot;fill&quot;:{&quot;gradient&quot;:[{&quot;brightness&quot;:0.800000011920929,&quot;colorType&quot;:1,&quot;foreColorIndex&quot;:5,&quot;pos&quot;:1,&quot;transparency&quot;:0},{&quot;brightness&quot;:0.4000000059604645,&quot;colorType&quot;:1,&quot;foreColorIndex&quot;:5,&quot;pos&quot;:0,&quot;transparency&quot;:0},{&quot;brightness&quot;:0,&quot;colorType&quot;:1,&quot;foreColorIndex&quot;:5,&quot;pos&quot;:0.3400000035762787,&quot;transparency&quot;:0},{&quot;brightness&quot;:0,&quot;colorType&quot;:1,&quot;foreColorIndex&quot;:5,&quot;pos&quot;:0.6200000047683716,&quot;transparency&quot;:0}],&quot;type&quot;:3},&quot;glow&quot;:{&quot;colorType&quot;:0},&quot;line&quot;:{&quot;gradient&quot;:[{&quot;brightness&quot;:0.800000011920929,&quot;colorType&quot;:1,&quot;foreColorIndex&quot;:5,&quot;pos&quot;:0,&quot;transparency&quot;:0},{&quot;brightness&quot;:0.949999988079071,&quot;colorType&quot;:2,&quot;pos&quot;:0.3700000047683716,&quot;rgb&quot;:&quot;#fdfeff&quot;,&quot;transparency&quot;:0},{&quot;brightness&quot;:0.800000011920929,&quot;colorType&quot;:1,&quot;foreColorIndex&quot;:5,&quot;pos&quot;:0.7099999785423279,&quot;transparency&quot;:0},{&quot;brightness&quot;:0,&quot;colorType&quot;:2,&quot;pos&quot;:1,&quot;rgb&quot;:&quot;#ffffff&quot;,&quot;transparency&quot;:0}],&quot;type&quot;:2},&quot;shadow&quot;:{&quot;brightness&quot;:0,&quot;colorType&quot;:1,&quot;foreColorIndex&quot;:5,&quot;transparency&quot;:0.850000023841857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4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DIAGRAM_USE_COLOR_VALUE" val="{&quot;color_scheme&quot;:1,&quot;color_type&quot;:1,&quot;theme_color_indexes&quot;:[]}"/>
</p:tagLst>
</file>

<file path=ppt/tags/tag12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n_h_h_a"/>
  <p:tag name="KSO_WM_UNIT_INDEX" val="1_2_1_1"/>
  <p:tag name="KSO_WM_UNIT_ID" val="diagram20230962_2*n_h_h_a*1_2_1_1"/>
  <p:tag name="KSO_WM_TEMPLATE_CATEGORY" val="diagram"/>
  <p:tag name="KSO_WM_TEMPLATE_INDEX" val="20230962"/>
  <p:tag name="KSO_WM_UNIT_LAYERLEVEL" val="1_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n1-1"/>
  <p:tag name="KSO_WM_DIAGRAM_MAX_ITEMCNT" val="6"/>
  <p:tag name="KSO_WM_DIAGRAM_MIN_ITEMCNT" val="2"/>
  <p:tag name="KSO_WM_DIAGRAM_VIRTUALLY_FRAME" val="{&quot;height&quot;:334.45001220703125,&quot;left&quot;:-85.97931850163017,&quot;top&quot;:241.2163718492403,&quot;width&quot;:869.5999755859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标题"/>
  <p:tag name="KSO_WM_UNIT_TEXT_FILL_FORE_SCHEMECOLOR_INDEX" val="1"/>
  <p:tag name="KSO_WM_UNIT_TEXT_FILL_TYPE" val="1"/>
  <p:tag name="KSO_WM_DIAGRAM_USE_COLOR_VALUE" val="{&quot;color_scheme&quot;:1,&quot;color_type&quot;:1,&quot;theme_color_indexes&quot;:[]}"/>
</p:tagLst>
</file>

<file path=ppt/tags/tag1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079_2*q_h_i*1_3_2"/>
  <p:tag name="KSO_WM_TEMPLATE_CATEGORY" val="diagram"/>
  <p:tag name="KSO_WM_TEMPLATE_INDEX" val="20231079"/>
  <p:tag name="KSO_WM_UNIT_LAYERLEVEL" val="1_1_1"/>
  <p:tag name="KSO_WM_TAG_VERSION" val="3.0"/>
  <p:tag name="KSO_WM_DIAGRAM_GROUP_CODE" val="q1-1"/>
  <p:tag name="KSO_WM_UNIT_TYPE" val="q_h_i"/>
  <p:tag name="KSO_WM_UNIT_INDEX" val="1_3_2"/>
  <p:tag name="KSO_WM_DIAGRAM_VERSION" val="3"/>
  <p:tag name="KSO_WM_DIAGRAM_COLOR_TRICK" val="4"/>
  <p:tag name="KSO_WM_DIAGRAM_COLOR_TEXT_CAN_REMOVE" val="n"/>
  <p:tag name="KSO_WM_UNIT_LINE_FORE_SCHEMECOLOR_INDEX" val="7"/>
  <p:tag name="KSO_WM_DIAGRAM_MAX_ITEMCNT" val="6"/>
  <p:tag name="KSO_WM_DIAGRAM_MIN_ITEMCNT" val="3"/>
  <p:tag name="KSO_WM_DIAGRAM_VIRTUALLY_FRAME" val="{&quot;height&quot;:408.7893639752246,&quot;left&quot;:36.20002716304748,&quot;top&quot;:113.63937618225577,&quot;width&quot;:647.6500244140625}"/>
  <p:tag name="KSO_WM_DIAGRAM_COLOR_MATCH_VALUE" val="{&quot;shape&quot;:{&quot;fill&quot;:{&quot;type&quot;:0},&quot;glow&quot;:{&quot;colorType&quot;:0},&quot;line&quot;:{&quot;solidLine&quot;:{&quot;brightness&quot;:0,&quot;colorType&quot;:1,&quot;foreColorIndex&quot;:7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13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0962_2*n_h_h_i*1_2_1_2"/>
  <p:tag name="KSO_WM_TEMPLATE_CATEGORY" val="diagram"/>
  <p:tag name="KSO_WM_TEMPLATE_INDEX" val="20230962"/>
  <p:tag name="KSO_WM_UNIT_LAYERLEVEL" val="1_1_1_1"/>
  <p:tag name="KSO_WM_TAG_VERSION" val="3.0"/>
  <p:tag name="KSO_WM_DIAGRAM_VERSION" val="3"/>
  <p:tag name="KSO_WM_DIAGRAM_COLOR_TRICK" val="1"/>
  <p:tag name="KSO_WM_DIAGRAM_COLOR_TEXT_CAN_REMOVE" val="n"/>
  <p:tag name="KSO_WM_DIAGRAM_GROUP_CODE" val="n1-1"/>
  <p:tag name="KSO_WM_UNIT_TYPE" val="n_h_h_i"/>
  <p:tag name="KSO_WM_UNIT_INDEX" val="1_2_1_2"/>
  <p:tag name="KSO_WM_DIAGRAM_MAX_ITEMCNT" val="6"/>
  <p:tag name="KSO_WM_DIAGRAM_MIN_ITEMCNT" val="2"/>
  <p:tag name="KSO_WM_DIAGRAM_VIRTUALLY_FRAME" val="{&quot;height&quot;:334.45001220703125,&quot;left&quot;:-85.97931850163017,&quot;top&quot;:241.2163718492403,&quot;width&quot;:869.5999755859375}"/>
  <p:tag name="KSO_WM_DIAGRAM_COLOR_MATCH_VALUE" val="{&quot;shape&quot;:{&quot;fill&quot;:{&quot;type&quot;:0},&quot;glow&quot;:{&quot;colorType&quot;:0},&quot;line&quot;:{&quot;gradient&quot;:[{&quot;brightness&quot;:0,&quot;colorType&quot;:2,&quot;pos&quot;:0.949999988079071,&quot;rgb&quot;:&quot;#376fff&quot;,&quot;transparency&quot;:1},{&quot;brightness&quot;:0,&quot;colorType&quot;:1,&quot;foreColorIndex&quot;:5,&quot;pos&quot;:0,&quot;transparency&quot;:0.20000000298023224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13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0962_2*n_h_a*1_1_1"/>
  <p:tag name="KSO_WM_TEMPLATE_CATEGORY" val="diagram"/>
  <p:tag name="KSO_WM_TEMPLATE_INDEX" val="20230962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NOCLEAR" val="0"/>
  <p:tag name="KSO_WM_UNIT_VALUE" val="56"/>
  <p:tag name="KSO_WM_DIAGRAM_GROUP_CODE" val="n1-1"/>
  <p:tag name="KSO_WM_UNIT_TYPE" val="n_h_a"/>
  <p:tag name="KSO_WM_UNIT_INDEX" val="1_1_1"/>
  <p:tag name="KSO_WM_DIAGRAM_MAX_ITEMCNT" val="6"/>
  <p:tag name="KSO_WM_DIAGRAM_MIN_ITEMCNT" val="2"/>
  <p:tag name="KSO_WM_DIAGRAM_VIRTUALLY_FRAME" val="{&quot;height&quot;:334.45001220703125,&quot;left&quot;:-85.97931850163017,&quot;top&quot;:241.2163718492403,&quot;width&quot;:869.5999755859375}"/>
  <p:tag name="KSO_WM_DIAGRAM_COLOR_MATCH_VALUE" val="{&quot;shape&quot;:{&quot;fill&quot;:{&quot;gradient&quot;:[{&quot;brightness&quot;:0.949999988079071,&quot;colorType&quot;:1,&quot;foreColorIndex&quot;:5,&quot;pos&quot;:0,&quot;transparency&quot;:1},{&quot;brightness&quot;:0,&quot;colorType&quot;:1,&quot;foreColorIndex&quot;:5,&quot;pos&quot;:0.800000011920929,&quot;transparency&quot;:0.8500000238418579}],&quot;type&quot;:3},&quot;glow&quot;:{&quot;colorType&quot;:0},&quot;line&quot;:{&quot;gradient&quot;:[{&quot;brightness&quot;:0,&quot;colorType&quot;:1,&quot;foreColorIndex&quot;:5,&quot;pos&quot;:0.25999999046325684,&quot;transparency&quot;:1},{&quot;brightness&quot;:0,&quot;colorType&quot;:1,&quot;foreColorIndex&quot;:5,&quot;pos&quot;:1,&quot;transparency&quot;:0.44999998807907104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&#10;添加项标题"/>
  <p:tag name="KSO_WM_UNIT_FILL_TYPE" val="3"/>
  <p:tag name="KSO_WM_UNIT_TEXT_FILL_FORE_SCHEMECOLOR_INDEX" val="1"/>
  <p:tag name="KSO_WM_UNIT_TEXT_FILL_TYPE" val="1"/>
  <p:tag name="KSO_WM_DIAGRAM_USE_COLOR_VALUE" val="{&quot;color_scheme&quot;:1,&quot;color_type&quot;:1,&quot;theme_color_indexes&quot;:[]}"/>
</p:tagLst>
</file>

<file path=ppt/tags/tag132.xml><?xml version="1.0" encoding="utf-8"?>
<p:tagLst xmlns:p="http://schemas.openxmlformats.org/presentationml/2006/main">
  <p:tag name="KSO_WM_BEAUTIFY_FLAG" val=""/>
</p:tagLst>
</file>

<file path=ppt/tags/tag133.xml><?xml version="1.0" encoding="utf-8"?>
<p:tagLst xmlns:p="http://schemas.openxmlformats.org/presentationml/2006/main">
  <p:tag name="KSO_WM_BEAUTIFY_FLAG" val=""/>
</p:tagLst>
</file>

<file path=ppt/tags/tag134.xml><?xml version="1.0" encoding="utf-8"?>
<p:tagLst xmlns:p="http://schemas.openxmlformats.org/presentationml/2006/main">
  <p:tag name="KSO_WM_BEAUTIFY_FLAG" val=""/>
</p:tagLst>
</file>

<file path=ppt/tags/tag13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088_3*n_h_i*1_2_1"/>
  <p:tag name="KSO_WM_TEMPLATE_CATEGORY" val="diagram"/>
  <p:tag name="KSO_WM_TEMPLATE_INDEX" val="20231088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n1-1"/>
  <p:tag name="KSO_WM_UNIT_TYPE" val="n_h_i"/>
  <p:tag name="KSO_WM_UNIT_INDEX" val="1_2_1"/>
  <p:tag name="KSO_WM_DIAGRAM_MAX_ITEMCNT" val="6"/>
  <p:tag name="KSO_WM_DIAGRAM_MIN_ITEMCNT" val="3"/>
  <p:tag name="KSO_WM_DIAGRAM_VIRTUALLY_FRAME" val="{&quot;height&quot;:368.4,&quot;left&quot;:31.65003937007873,&quot;top&quot;:141.15,&quot;width&quot;:656.75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LINE_FORE_SCHEMECOLOR_INDEX" val="5"/>
</p:tagLst>
</file>

<file path=ppt/tags/tag13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n_h_h_f"/>
  <p:tag name="KSO_WM_UNIT_INDEX" val="1_2_3_1"/>
  <p:tag name="KSO_WM_UNIT_ID" val="diagram20231088_3*n_h_h_f*1_2_3_1"/>
  <p:tag name="KSO_WM_TEMPLATE_CATEGORY" val="diagram"/>
  <p:tag name="KSO_WM_TEMPLATE_INDEX" val="20231088"/>
  <p:tag name="KSO_WM_UNIT_LAYERLEVEL" val="1_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n1-1"/>
  <p:tag name="KSO_WM_DIAGRAM_MAX_ITEMCNT" val="6"/>
  <p:tag name="KSO_WM_DIAGRAM_MIN_ITEMCNT" val="3"/>
  <p:tag name="KSO_WM_DIAGRAM_VIRTUALLY_FRAME" val="{&quot;height&quot;:368.4,&quot;left&quot;:31.65003937007873,&quot;top&quot;:141.15,&quot;width&quot;:656.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PRESET_TEXT" val="输入你的智能图&#10;形项正文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088_3*n_h_h_i*1_2_5_2"/>
  <p:tag name="KSO_WM_TEMPLATE_CATEGORY" val="diagram"/>
  <p:tag name="KSO_WM_TEMPLATE_INDEX" val="20231088"/>
  <p:tag name="KSO_WM_UNIT_LAYERLEVEL" val="1_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n1-1"/>
  <p:tag name="KSO_WM_UNIT_TYPE" val="n_h_h_i"/>
  <p:tag name="KSO_WM_UNIT_INDEX" val="1_2_5_2"/>
  <p:tag name="KSO_WM_DIAGRAM_MAX_ITEMCNT" val="6"/>
  <p:tag name="KSO_WM_DIAGRAM_MIN_ITEMCNT" val="3"/>
  <p:tag name="KSO_WM_DIAGRAM_VIRTUALLY_FRAME" val="{&quot;height&quot;:368.4,&quot;left&quot;:31.65003937007873,&quot;top&quot;:141.15,&quot;width&quot;:656.75}"/>
  <p:tag name="KSO_WM_DIAGRAM_COLOR_MATCH_VALUE" val="{&quot;shape&quot;:{&quot;fill&quot;:{&quot;type&quot;:0},&quot;glow&quot;:{&quot;colorType&quot;:0},&quot;line&quot;:{&quot;gradient&quot;:[{&quot;brightness&quot;:0.4000000059604645,&quot;colorType&quot;:1,&quot;foreColorIndex&quot;:5,&quot;pos&quot;:1,&quot;transparency&quot;:0},{&quot;brightness&quot;:0.20000000298023224,&quot;colorType&quot;:1,&quot;foreColorIndex&quot;:5,&quot;pos&quot;:0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088_3*n_h_h_i*1_2_5_1"/>
  <p:tag name="KSO_WM_TEMPLATE_CATEGORY" val="diagram"/>
  <p:tag name="KSO_WM_TEMPLATE_INDEX" val="20231088"/>
  <p:tag name="KSO_WM_UNIT_LAYERLEVEL" val="1_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n1-1"/>
  <p:tag name="KSO_WM_UNIT_TYPE" val="n_h_h_i"/>
  <p:tag name="KSO_WM_UNIT_INDEX" val="1_2_5_1"/>
  <p:tag name="KSO_WM_DIAGRAM_MAX_ITEMCNT" val="6"/>
  <p:tag name="KSO_WM_DIAGRAM_MIN_ITEMCNT" val="3"/>
  <p:tag name="KSO_WM_DIAGRAM_VIRTUALLY_FRAME" val="{&quot;height&quot;:368.4,&quot;left&quot;:31.65003937007873,&quot;top&quot;:141.15,&quot;width&quot;:656.75}"/>
  <p:tag name="KSO_WM_DIAGRAM_COLOR_MATCH_VALUE" val="{&quot;shape&quot;:{&quot;fill&quot;:{&quot;gradient&quot;:[{&quot;brightness&quot;:0,&quot;colorType&quot;:1,&quot;foreColorIndex&quot;:5,&quot;pos&quot;:1,&quot;transparency&quot;:0},{&quot;brightness&quot;:0.20000000298023224,&quot;colorType&quot;:1,&quot;foreColorIndex&quot;:5,&quot;pos&quot;:0,&quot;transparency&quot;:0}],&quot;type&quot;:3},&quot;glow&quot;:{&quot;colorType&quot;:0},&quot;line&quot;:{&quot;solidLine&quot;:{&quot;brightness&quot;:0,&quot;colorType&quot;:2,&quot;rgb&quot;:&quot;#ffffff&quot;,&quot;transparency&quot;:0},&quot;type&quot;:1},&quot;shadow&quot;:{&quot;brightness&quot;:0,&quot;colorType&quot;:1,&quot;foreColorIndex&quot;:5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UNIT_LINE_FORE_SCHEMECOLOR_INDEX" val="14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088_3*n_h_h_i*1_2_5_3"/>
  <p:tag name="KSO_WM_TEMPLATE_CATEGORY" val="diagram"/>
  <p:tag name="KSO_WM_TEMPLATE_INDEX" val="20231088"/>
  <p:tag name="KSO_WM_UNIT_LAYERLEVEL" val="1_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n1-1"/>
  <p:tag name="KSO_WM_UNIT_TYPE" val="n_h_h_i"/>
  <p:tag name="KSO_WM_UNIT_INDEX" val="1_2_5_3"/>
  <p:tag name="KSO_WM_DIAGRAM_MAX_ITEMCNT" val="6"/>
  <p:tag name="KSO_WM_DIAGRAM_MIN_ITEMCNT" val="3"/>
  <p:tag name="KSO_WM_DIAGRAM_VIRTUALLY_FRAME" val="{&quot;height&quot;:368.4,&quot;left&quot;:31.65003937007873,&quot;top&quot;:141.15,&quot;width&quot;:656.75}"/>
  <p:tag name="KSO_WM_DIAGRAM_COLOR_MATCH_VALUE" val="{&quot;shape&quot;:{&quot;fill&quot;:{&quot;gradient&quot;:[{&quot;brightness&quot;:0.20000000298023224,&quot;colorType&quot;:1,&quot;foreColorIndex&quot;:5,&quot;pos&quot;:1,&quot;transparency&quot;:0},{&quot;brightness&quot;:0.20000000298023224,&quot;colorType&quot;:1,&quot;foreColorIndex&quot;:5,&quot;pos&quot;:0,&quot;transparency&quot;:0}],&quot;type&quot;:3},&quot;glow&quot;:{&quot;colorType&quot;:0},&quot;line&quot;:{&quot;solidLine&quot;:{&quot;brightness&quot;:0,&quot;colorType&quot;:2,&quot;rgb&quot;:&quot;#ffffff&quot;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UNIT_LINE_FORE_SCHEMECOLOR_INDEX" val="14"/>
</p:tagLst>
</file>

<file path=ppt/tags/tag1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079_2*q_h_i*1_4_3"/>
  <p:tag name="KSO_WM_TEMPLATE_CATEGORY" val="diagram"/>
  <p:tag name="KSO_WM_TEMPLATE_INDEX" val="20231079"/>
  <p:tag name="KSO_WM_UNIT_LAYERLEVEL" val="1_1_1"/>
  <p:tag name="KSO_WM_TAG_VERSION" val="3.0"/>
  <p:tag name="KSO_WM_DIAGRAM_GROUP_CODE" val="q1-1"/>
  <p:tag name="KSO_WM_UNIT_TYPE" val="q_h_i"/>
  <p:tag name="KSO_WM_UNIT_INDEX" val="1_4_3"/>
  <p:tag name="KSO_WM_DIAGRAM_VERSION" val="3"/>
  <p:tag name="KSO_WM_DIAGRAM_COLOR_TRICK" val="4"/>
  <p:tag name="KSO_WM_DIAGRAM_COLOR_TEXT_CAN_REMOVE" val="n"/>
  <p:tag name="KSO_WM_UNIT_LINE_FORE_SCHEMECOLOR_INDEX" val="8"/>
  <p:tag name="KSO_WM_DIAGRAM_MAX_ITEMCNT" val="6"/>
  <p:tag name="KSO_WM_DIAGRAM_MIN_ITEMCNT" val="3"/>
  <p:tag name="KSO_WM_DIAGRAM_VIRTUALLY_FRAME" val="{&quot;height&quot;:408.7893639752246,&quot;left&quot;:36.20002716304748,&quot;top&quot;:113.63937618225577,&quot;width&quot;:647.6500244140625}"/>
  <p:tag name="KSO_WM_DIAGRAM_COLOR_MATCH_VALUE" val="{&quot;shape&quot;:{&quot;fill&quot;:{&quot;type&quot;:0},&quot;glow&quot;:{&quot;colorType&quot;:0},&quot;line&quot;:{&quot;solidLine&quot;:{&quot;brightness&quot;:0,&quot;colorType&quot;:1,&quot;foreColorIndex&quot;:8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088_3*n_h_h_i*1_2_1_2"/>
  <p:tag name="KSO_WM_TEMPLATE_CATEGORY" val="diagram"/>
  <p:tag name="KSO_WM_TEMPLATE_INDEX" val="20231088"/>
  <p:tag name="KSO_WM_UNIT_LAYERLEVEL" val="1_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n1-1"/>
  <p:tag name="KSO_WM_UNIT_TYPE" val="n_h_h_i"/>
  <p:tag name="KSO_WM_UNIT_INDEX" val="1_2_1_2"/>
  <p:tag name="KSO_WM_DIAGRAM_MAX_ITEMCNT" val="6"/>
  <p:tag name="KSO_WM_DIAGRAM_MIN_ITEMCNT" val="3"/>
  <p:tag name="KSO_WM_DIAGRAM_VIRTUALLY_FRAME" val="{&quot;height&quot;:368.4,&quot;left&quot;:31.65003937007873,&quot;top&quot;:141.15,&quot;width&quot;:656.75}"/>
  <p:tag name="KSO_WM_DIAGRAM_COLOR_MATCH_VALUE" val="{&quot;shape&quot;:{&quot;fill&quot;:{&quot;type&quot;:0},&quot;glow&quot;:{&quot;colorType&quot;:0},&quot;line&quot;:{&quot;gradient&quot;:[{&quot;brightness&quot;:0.4000000059604645,&quot;colorType&quot;:1,&quot;foreColorIndex&quot;:5,&quot;pos&quot;:1,&quot;transparency&quot;:0},{&quot;brightness&quot;:0.20000000298023224,&quot;colorType&quot;:1,&quot;foreColorIndex&quot;:5,&quot;pos&quot;:0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088_3*n_h_h_i*1_2_1_1"/>
  <p:tag name="KSO_WM_TEMPLATE_CATEGORY" val="diagram"/>
  <p:tag name="KSO_WM_TEMPLATE_INDEX" val="20231088"/>
  <p:tag name="KSO_WM_UNIT_LAYERLEVEL" val="1_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n1-1"/>
  <p:tag name="KSO_WM_UNIT_TYPE" val="n_h_h_i"/>
  <p:tag name="KSO_WM_UNIT_INDEX" val="1_2_1_1"/>
  <p:tag name="KSO_WM_DIAGRAM_MAX_ITEMCNT" val="6"/>
  <p:tag name="KSO_WM_DIAGRAM_MIN_ITEMCNT" val="3"/>
  <p:tag name="KSO_WM_DIAGRAM_VIRTUALLY_FRAME" val="{&quot;height&quot;:368.4,&quot;left&quot;:31.65003937007873,&quot;top&quot;:141.15,&quot;width&quot;:656.75}"/>
  <p:tag name="KSO_WM_DIAGRAM_COLOR_MATCH_VALUE" val="{&quot;shape&quot;:{&quot;fill&quot;:{&quot;gradient&quot;:[{&quot;brightness&quot;:0,&quot;colorType&quot;:1,&quot;foreColorIndex&quot;:5,&quot;pos&quot;:1,&quot;transparency&quot;:0},{&quot;brightness&quot;:0.20000000298023224,&quot;colorType&quot;:1,&quot;foreColorIndex&quot;:5,&quot;pos&quot;:0,&quot;transparency&quot;:0}],&quot;type&quot;:3},&quot;glow&quot;:{&quot;colorType&quot;:0},&quot;line&quot;:{&quot;solidLine&quot;:{&quot;brightness&quot;:0,&quot;colorType&quot;:2,&quot;rgb&quot;:&quot;#ffffff&quot;,&quot;transparency&quot;:0},&quot;type&quot;:1},&quot;shadow&quot;:{&quot;brightness&quot;:0,&quot;colorType&quot;:1,&quot;foreColorIndex&quot;:5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UNIT_LINE_FORE_SCHEMECOLOR_INDEX" val="14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088_3*n_h_h_i*1_2_1_3"/>
  <p:tag name="KSO_WM_TEMPLATE_CATEGORY" val="diagram"/>
  <p:tag name="KSO_WM_TEMPLATE_INDEX" val="20231088"/>
  <p:tag name="KSO_WM_UNIT_LAYERLEVEL" val="1_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n1-1"/>
  <p:tag name="KSO_WM_UNIT_TYPE" val="n_h_h_i"/>
  <p:tag name="KSO_WM_UNIT_INDEX" val="1_2_1_3"/>
  <p:tag name="KSO_WM_DIAGRAM_MAX_ITEMCNT" val="6"/>
  <p:tag name="KSO_WM_DIAGRAM_MIN_ITEMCNT" val="3"/>
  <p:tag name="KSO_WM_DIAGRAM_VIRTUALLY_FRAME" val="{&quot;height&quot;:368.4,&quot;left&quot;:31.65003937007873,&quot;top&quot;:141.15,&quot;width&quot;:656.75}"/>
  <p:tag name="KSO_WM_DIAGRAM_COLOR_MATCH_VALUE" val="{&quot;shape&quot;:{&quot;fill&quot;:{&quot;gradient&quot;:[{&quot;brightness&quot;:0.20000000298023224,&quot;colorType&quot;:1,&quot;foreColorIndex&quot;:5,&quot;pos&quot;:1,&quot;transparency&quot;:0},{&quot;brightness&quot;:0.20000000298023224,&quot;colorType&quot;:1,&quot;foreColorIndex&quot;:5,&quot;pos&quot;:0,&quot;transparency&quot;:0}],&quot;type&quot;:3},&quot;glow&quot;:{&quot;colorType&quot;:0},&quot;line&quot;:{&quot;solidLine&quot;:{&quot;brightness&quot;:0,&quot;colorType&quot;:2,&quot;rgb&quot;:&quot;#ffffff&quot;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UNIT_LINE_FORE_SCHEMECOLOR_INDEX" val="14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088_3*n_h_h_i*1_2_4_2"/>
  <p:tag name="KSO_WM_TEMPLATE_CATEGORY" val="diagram"/>
  <p:tag name="KSO_WM_TEMPLATE_INDEX" val="20231088"/>
  <p:tag name="KSO_WM_UNIT_LAYERLEVEL" val="1_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n1-1"/>
  <p:tag name="KSO_WM_UNIT_TYPE" val="n_h_h_i"/>
  <p:tag name="KSO_WM_UNIT_INDEX" val="1_2_4_2"/>
  <p:tag name="KSO_WM_DIAGRAM_MAX_ITEMCNT" val="6"/>
  <p:tag name="KSO_WM_DIAGRAM_MIN_ITEMCNT" val="3"/>
  <p:tag name="KSO_WM_DIAGRAM_VIRTUALLY_FRAME" val="{&quot;height&quot;:368.4,&quot;left&quot;:31.65003937007873,&quot;top&quot;:141.15,&quot;width&quot;:656.75}"/>
  <p:tag name="KSO_WM_DIAGRAM_COLOR_MATCH_VALUE" val="{&quot;shape&quot;:{&quot;fill&quot;:{&quot;type&quot;:0},&quot;glow&quot;:{&quot;colorType&quot;:0},&quot;line&quot;:{&quot;gradient&quot;:[{&quot;brightness&quot;:0.4000000059604645,&quot;colorType&quot;:1,&quot;foreColorIndex&quot;:5,&quot;pos&quot;:1,&quot;transparency&quot;:0},{&quot;brightness&quot;:0.20000000298023224,&quot;colorType&quot;:1,&quot;foreColorIndex&quot;:5,&quot;pos&quot;:0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088_3*n_h_h_i*1_2_4_1"/>
  <p:tag name="KSO_WM_TEMPLATE_CATEGORY" val="diagram"/>
  <p:tag name="KSO_WM_TEMPLATE_INDEX" val="20231088"/>
  <p:tag name="KSO_WM_UNIT_LAYERLEVEL" val="1_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n1-1"/>
  <p:tag name="KSO_WM_UNIT_TYPE" val="n_h_h_i"/>
  <p:tag name="KSO_WM_UNIT_INDEX" val="1_2_4_1"/>
  <p:tag name="KSO_WM_DIAGRAM_MAX_ITEMCNT" val="6"/>
  <p:tag name="KSO_WM_DIAGRAM_MIN_ITEMCNT" val="3"/>
  <p:tag name="KSO_WM_DIAGRAM_VIRTUALLY_FRAME" val="{&quot;height&quot;:368.4,&quot;left&quot;:31.65003937007873,&quot;top&quot;:141.15,&quot;width&quot;:656.75}"/>
  <p:tag name="KSO_WM_DIAGRAM_COLOR_MATCH_VALUE" val="{&quot;shape&quot;:{&quot;fill&quot;:{&quot;gradient&quot;:[{&quot;brightness&quot;:0,&quot;colorType&quot;:1,&quot;foreColorIndex&quot;:5,&quot;pos&quot;:1,&quot;transparency&quot;:0},{&quot;brightness&quot;:0.20000000298023224,&quot;colorType&quot;:1,&quot;foreColorIndex&quot;:5,&quot;pos&quot;:0,&quot;transparency&quot;:0}],&quot;type&quot;:3},&quot;glow&quot;:{&quot;colorType&quot;:0},&quot;line&quot;:{&quot;solidLine&quot;:{&quot;brightness&quot;:0,&quot;colorType&quot;:2,&quot;rgb&quot;:&quot;#ffffff&quot;,&quot;transparency&quot;:0},&quot;type&quot;:1},&quot;shadow&quot;:{&quot;brightness&quot;:0,&quot;colorType&quot;:1,&quot;foreColorIndex&quot;:5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UNIT_LINE_FORE_SCHEMECOLOR_INDEX" val="14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088_3*n_h_h_i*1_2_4_3"/>
  <p:tag name="KSO_WM_TEMPLATE_CATEGORY" val="diagram"/>
  <p:tag name="KSO_WM_TEMPLATE_INDEX" val="20231088"/>
  <p:tag name="KSO_WM_UNIT_LAYERLEVEL" val="1_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n1-1"/>
  <p:tag name="KSO_WM_UNIT_TYPE" val="n_h_h_i"/>
  <p:tag name="KSO_WM_UNIT_INDEX" val="1_2_4_3"/>
  <p:tag name="KSO_WM_DIAGRAM_MAX_ITEMCNT" val="6"/>
  <p:tag name="KSO_WM_DIAGRAM_MIN_ITEMCNT" val="3"/>
  <p:tag name="KSO_WM_DIAGRAM_VIRTUALLY_FRAME" val="{&quot;height&quot;:368.4,&quot;left&quot;:31.65003937007873,&quot;top&quot;:141.15,&quot;width&quot;:656.75}"/>
  <p:tag name="KSO_WM_DIAGRAM_COLOR_MATCH_VALUE" val="{&quot;shape&quot;:{&quot;fill&quot;:{&quot;gradient&quot;:[{&quot;brightness&quot;:0.20000000298023224,&quot;colorType&quot;:1,&quot;foreColorIndex&quot;:5,&quot;pos&quot;:1,&quot;transparency&quot;:0},{&quot;brightness&quot;:0.20000000298023224,&quot;colorType&quot;:1,&quot;foreColorIndex&quot;:5,&quot;pos&quot;:0,&quot;transparency&quot;:0}],&quot;type&quot;:3},&quot;glow&quot;:{&quot;colorType&quot;:0},&quot;line&quot;:{&quot;solidLine&quot;:{&quot;brightness&quot;:0,&quot;colorType&quot;:2,&quot;rgb&quot;:&quot;#ffffff&quot;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UNIT_LINE_FORE_SCHEMECOLOR_INDEX" val="14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088_3*n_h_h_i*1_2_2_2"/>
  <p:tag name="KSO_WM_TEMPLATE_CATEGORY" val="diagram"/>
  <p:tag name="KSO_WM_TEMPLATE_INDEX" val="20231088"/>
  <p:tag name="KSO_WM_UNIT_LAYERLEVEL" val="1_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n1-1"/>
  <p:tag name="KSO_WM_UNIT_TYPE" val="n_h_h_i"/>
  <p:tag name="KSO_WM_UNIT_INDEX" val="1_2_2_2"/>
  <p:tag name="KSO_WM_DIAGRAM_MAX_ITEMCNT" val="6"/>
  <p:tag name="KSO_WM_DIAGRAM_MIN_ITEMCNT" val="3"/>
  <p:tag name="KSO_WM_DIAGRAM_VIRTUALLY_FRAME" val="{&quot;height&quot;:368.4,&quot;left&quot;:31.65003937007873,&quot;top&quot;:141.15,&quot;width&quot;:656.75}"/>
  <p:tag name="KSO_WM_DIAGRAM_COLOR_MATCH_VALUE" val="{&quot;shape&quot;:{&quot;fill&quot;:{&quot;type&quot;:0},&quot;glow&quot;:{&quot;colorType&quot;:0},&quot;line&quot;:{&quot;gradient&quot;:[{&quot;brightness&quot;:0.4000000059604645,&quot;colorType&quot;:1,&quot;foreColorIndex&quot;:5,&quot;pos&quot;:1,&quot;transparency&quot;:0},{&quot;brightness&quot;:0.20000000298023224,&quot;colorType&quot;:1,&quot;foreColorIndex&quot;:5,&quot;pos&quot;:0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088_3*n_h_h_i*1_2_2_1"/>
  <p:tag name="KSO_WM_TEMPLATE_CATEGORY" val="diagram"/>
  <p:tag name="KSO_WM_TEMPLATE_INDEX" val="20231088"/>
  <p:tag name="KSO_WM_UNIT_LAYERLEVEL" val="1_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n1-1"/>
  <p:tag name="KSO_WM_UNIT_TYPE" val="n_h_h_i"/>
  <p:tag name="KSO_WM_UNIT_INDEX" val="1_2_2_1"/>
  <p:tag name="KSO_WM_DIAGRAM_MAX_ITEMCNT" val="6"/>
  <p:tag name="KSO_WM_DIAGRAM_MIN_ITEMCNT" val="3"/>
  <p:tag name="KSO_WM_DIAGRAM_VIRTUALLY_FRAME" val="{&quot;height&quot;:368.4,&quot;left&quot;:31.65003937007873,&quot;top&quot;:141.15,&quot;width&quot;:656.75}"/>
  <p:tag name="KSO_WM_DIAGRAM_COLOR_MATCH_VALUE" val="{&quot;shape&quot;:{&quot;fill&quot;:{&quot;gradient&quot;:[{&quot;brightness&quot;:0,&quot;colorType&quot;:1,&quot;foreColorIndex&quot;:5,&quot;pos&quot;:1,&quot;transparency&quot;:0},{&quot;brightness&quot;:0.20000000298023224,&quot;colorType&quot;:1,&quot;foreColorIndex&quot;:5,&quot;pos&quot;:0,&quot;transparency&quot;:0}],&quot;type&quot;:3},&quot;glow&quot;:{&quot;colorType&quot;:0},&quot;line&quot;:{&quot;solidLine&quot;:{&quot;brightness&quot;:0,&quot;colorType&quot;:2,&quot;rgb&quot;:&quot;#ffffff&quot;,&quot;transparency&quot;:0},&quot;type&quot;:1},&quot;shadow&quot;:{&quot;brightness&quot;:0,&quot;colorType&quot;:1,&quot;foreColorIndex&quot;:5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UNIT_LINE_FORE_SCHEMECOLOR_INDEX" val="14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088_3*n_h_h_i*1_2_2_3"/>
  <p:tag name="KSO_WM_TEMPLATE_CATEGORY" val="diagram"/>
  <p:tag name="KSO_WM_TEMPLATE_INDEX" val="20231088"/>
  <p:tag name="KSO_WM_UNIT_LAYERLEVEL" val="1_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n1-1"/>
  <p:tag name="KSO_WM_UNIT_TYPE" val="n_h_h_i"/>
  <p:tag name="KSO_WM_UNIT_INDEX" val="1_2_2_3"/>
  <p:tag name="KSO_WM_DIAGRAM_MAX_ITEMCNT" val="6"/>
  <p:tag name="KSO_WM_DIAGRAM_MIN_ITEMCNT" val="3"/>
  <p:tag name="KSO_WM_DIAGRAM_VIRTUALLY_FRAME" val="{&quot;height&quot;:368.4,&quot;left&quot;:31.65003937007873,&quot;top&quot;:141.15,&quot;width&quot;:656.75}"/>
  <p:tag name="KSO_WM_DIAGRAM_COLOR_MATCH_VALUE" val="{&quot;shape&quot;:{&quot;fill&quot;:{&quot;gradient&quot;:[{&quot;brightness&quot;:0.20000000298023224,&quot;colorType&quot;:1,&quot;foreColorIndex&quot;:5,&quot;pos&quot;:1,&quot;transparency&quot;:0},{&quot;brightness&quot;:0.20000000298023224,&quot;colorType&quot;:1,&quot;foreColorIndex&quot;:5,&quot;pos&quot;:0,&quot;transparency&quot;:0}],&quot;type&quot;:3},&quot;glow&quot;:{&quot;colorType&quot;:0},&quot;line&quot;:{&quot;solidLine&quot;:{&quot;brightness&quot;:0,&quot;colorType&quot;:2,&quot;rgb&quot;:&quot;#ffffff&quot;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UNIT_LINE_FORE_SCHEMECOLOR_INDEX" val="14"/>
</p:tagLst>
</file>

<file path=ppt/tags/tag149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n_h_h_f"/>
  <p:tag name="KSO_WM_UNIT_INDEX" val="1_2_4_1"/>
  <p:tag name="KSO_WM_UNIT_ID" val="diagram20231088_3*n_h_h_f*1_2_4_1"/>
  <p:tag name="KSO_WM_TEMPLATE_CATEGORY" val="diagram"/>
  <p:tag name="KSO_WM_TEMPLATE_INDEX" val="20231088"/>
  <p:tag name="KSO_WM_UNIT_LAYERLEVEL" val="1_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n1-1"/>
  <p:tag name="KSO_WM_DIAGRAM_MAX_ITEMCNT" val="6"/>
  <p:tag name="KSO_WM_DIAGRAM_MIN_ITEMCNT" val="3"/>
  <p:tag name="KSO_WM_DIAGRAM_VIRTUALLY_FRAME" val="{&quot;height&quot;:368.4,&quot;left&quot;:31.65003937007873,&quot;top&quot;:141.15,&quot;width&quot;:656.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PRESET_TEXT" val="输入你的智能图&#10;形项正文"/>
</p:tagLst>
</file>

<file path=ppt/tags/tag1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079_2*q_h_i*1_2_2"/>
  <p:tag name="KSO_WM_TEMPLATE_CATEGORY" val="diagram"/>
  <p:tag name="KSO_WM_TEMPLATE_INDEX" val="20231079"/>
  <p:tag name="KSO_WM_UNIT_LAYERLEVEL" val="1_1_1"/>
  <p:tag name="KSO_WM_TAG_VERSION" val="3.0"/>
  <p:tag name="KSO_WM_DIAGRAM_GROUP_CODE" val="q1-1"/>
  <p:tag name="KSO_WM_UNIT_TYPE" val="q_h_i"/>
  <p:tag name="KSO_WM_UNIT_INDEX" val="1_2_2"/>
  <p:tag name="KSO_WM_DIAGRAM_VERSION" val="3"/>
  <p:tag name="KSO_WM_DIAGRAM_COLOR_TRICK" val="4"/>
  <p:tag name="KSO_WM_DIAGRAM_COLOR_TEXT_CAN_REMOVE" val="n"/>
  <p:tag name="KSO_WM_UNIT_LINE_FORE_SCHEMECOLOR_INDEX" val="6"/>
  <p:tag name="KSO_WM_DIAGRAM_MAX_ITEMCNT" val="6"/>
  <p:tag name="KSO_WM_DIAGRAM_MIN_ITEMCNT" val="3"/>
  <p:tag name="KSO_WM_DIAGRAM_VIRTUALLY_FRAME" val="{&quot;height&quot;:408.7893639752246,&quot;left&quot;:36.20002716304748,&quot;top&quot;:113.63937618225577,&quot;width&quot;:647.6500244140625}"/>
  <p:tag name="KSO_WM_DIAGRAM_COLOR_MATCH_VALUE" val="{&quot;shape&quot;:{&quot;fill&quot;:{&quot;type&quot;:0},&quot;glow&quot;:{&quot;colorType&quot;:0},&quot;line&quot;:{&quot;solidLine&quot;:{&quot;brightness&quot;:0,&quot;colorType&quot;:1,&quot;foreColorIndex&quot;:6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15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n_h_h_f"/>
  <p:tag name="KSO_WM_UNIT_INDEX" val="1_2_2_1"/>
  <p:tag name="KSO_WM_UNIT_ID" val="diagram20231088_3*n_h_h_f*1_2_2_1"/>
  <p:tag name="KSO_WM_TEMPLATE_CATEGORY" val="diagram"/>
  <p:tag name="KSO_WM_TEMPLATE_INDEX" val="20231088"/>
  <p:tag name="KSO_WM_UNIT_LAYERLEVEL" val="1_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n1-1"/>
  <p:tag name="KSO_WM_DIAGRAM_MAX_ITEMCNT" val="6"/>
  <p:tag name="KSO_WM_DIAGRAM_MIN_ITEMCNT" val="3"/>
  <p:tag name="KSO_WM_DIAGRAM_VIRTUALLY_FRAME" val="{&quot;height&quot;:368.4,&quot;left&quot;:31.65003937007873,&quot;top&quot;:141.15,&quot;width&quot;:656.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PRESET_TEXT" val="输入你的智能图&#10;形项正文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088_3*n_h_h_i*1_2_3_2"/>
  <p:tag name="KSO_WM_TEMPLATE_CATEGORY" val="diagram"/>
  <p:tag name="KSO_WM_TEMPLATE_INDEX" val="20231088"/>
  <p:tag name="KSO_WM_UNIT_LAYERLEVEL" val="1_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n1-1"/>
  <p:tag name="KSO_WM_UNIT_TYPE" val="n_h_h_i"/>
  <p:tag name="KSO_WM_UNIT_INDEX" val="1_2_3_2"/>
  <p:tag name="KSO_WM_DIAGRAM_MAX_ITEMCNT" val="6"/>
  <p:tag name="KSO_WM_DIAGRAM_MIN_ITEMCNT" val="3"/>
  <p:tag name="KSO_WM_DIAGRAM_VIRTUALLY_FRAME" val="{&quot;height&quot;:368.4,&quot;left&quot;:31.65003937007873,&quot;top&quot;:141.15,&quot;width&quot;:656.75}"/>
  <p:tag name="KSO_WM_DIAGRAM_COLOR_MATCH_VALUE" val="{&quot;shape&quot;:{&quot;fill&quot;:{&quot;type&quot;:0},&quot;glow&quot;:{&quot;colorType&quot;:0},&quot;line&quot;:{&quot;gradient&quot;:[{&quot;brightness&quot;:0.4000000059604645,&quot;colorType&quot;:1,&quot;foreColorIndex&quot;:5,&quot;pos&quot;:1,&quot;transparency&quot;:0},{&quot;brightness&quot;:0.20000000298023224,&quot;colorType&quot;:1,&quot;foreColorIndex&quot;:5,&quot;pos&quot;:0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088_3*n_h_h_i*1_2_3_1"/>
  <p:tag name="KSO_WM_TEMPLATE_CATEGORY" val="diagram"/>
  <p:tag name="KSO_WM_TEMPLATE_INDEX" val="20231088"/>
  <p:tag name="KSO_WM_UNIT_LAYERLEVEL" val="1_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n1-1"/>
  <p:tag name="KSO_WM_UNIT_TYPE" val="n_h_h_i"/>
  <p:tag name="KSO_WM_UNIT_INDEX" val="1_2_3_1"/>
  <p:tag name="KSO_WM_DIAGRAM_MAX_ITEMCNT" val="6"/>
  <p:tag name="KSO_WM_DIAGRAM_MIN_ITEMCNT" val="3"/>
  <p:tag name="KSO_WM_DIAGRAM_VIRTUALLY_FRAME" val="{&quot;height&quot;:368.4,&quot;left&quot;:31.65003937007873,&quot;top&quot;:141.15,&quot;width&quot;:656.75}"/>
  <p:tag name="KSO_WM_DIAGRAM_COLOR_MATCH_VALUE" val="{&quot;shape&quot;:{&quot;fill&quot;:{&quot;gradient&quot;:[{&quot;brightness&quot;:0,&quot;colorType&quot;:1,&quot;foreColorIndex&quot;:5,&quot;pos&quot;:1,&quot;transparency&quot;:0},{&quot;brightness&quot;:0.20000000298023224,&quot;colorType&quot;:1,&quot;foreColorIndex&quot;:5,&quot;pos&quot;:0,&quot;transparency&quot;:0}],&quot;type&quot;:3},&quot;glow&quot;:{&quot;colorType&quot;:0},&quot;line&quot;:{&quot;solidLine&quot;:{&quot;brightness&quot;:0,&quot;colorType&quot;:2,&quot;rgb&quot;:&quot;#ffffff&quot;,&quot;transparency&quot;:0},&quot;type&quot;:1},&quot;shadow&quot;:{&quot;brightness&quot;:0,&quot;colorType&quot;:1,&quot;foreColorIndex&quot;:5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UNIT_LINE_FORE_SCHEMECOLOR_INDEX" val="14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088_3*n_h_h_i*1_2_3_3"/>
  <p:tag name="KSO_WM_TEMPLATE_CATEGORY" val="diagram"/>
  <p:tag name="KSO_WM_TEMPLATE_INDEX" val="20231088"/>
  <p:tag name="KSO_WM_UNIT_LAYERLEVEL" val="1_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n1-1"/>
  <p:tag name="KSO_WM_UNIT_TYPE" val="n_h_h_i"/>
  <p:tag name="KSO_WM_UNIT_INDEX" val="1_2_3_3"/>
  <p:tag name="KSO_WM_DIAGRAM_MAX_ITEMCNT" val="6"/>
  <p:tag name="KSO_WM_DIAGRAM_MIN_ITEMCNT" val="3"/>
  <p:tag name="KSO_WM_DIAGRAM_VIRTUALLY_FRAME" val="{&quot;height&quot;:368.4,&quot;left&quot;:31.65003937007873,&quot;top&quot;:141.15,&quot;width&quot;:656.75}"/>
  <p:tag name="KSO_WM_DIAGRAM_COLOR_MATCH_VALUE" val="{&quot;shape&quot;:{&quot;fill&quot;:{&quot;gradient&quot;:[{&quot;brightness&quot;:0.20000000298023224,&quot;colorType&quot;:1,&quot;foreColorIndex&quot;:5,&quot;pos&quot;:1,&quot;transparency&quot;:0},{&quot;brightness&quot;:0.20000000298023224,&quot;colorType&quot;:1,&quot;foreColorIndex&quot;:5,&quot;pos&quot;:0,&quot;transparency&quot;:0}],&quot;type&quot;:3},&quot;glow&quot;:{&quot;colorType&quot;:0},&quot;line&quot;:{&quot;solidLine&quot;:{&quot;brightness&quot;:0,&quot;colorType&quot;:2,&quot;rgb&quot;:&quot;#ffffff&quot;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UNIT_LINE_FORE_SCHEMECOLOR_INDEX" val="14"/>
</p:tagLst>
</file>

<file path=ppt/tags/tag15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n_h_h_f"/>
  <p:tag name="KSO_WM_UNIT_INDEX" val="1_2_1_1"/>
  <p:tag name="KSO_WM_UNIT_ID" val="diagram20231088_3*n_h_h_f*1_2_1_1"/>
  <p:tag name="KSO_WM_TEMPLATE_CATEGORY" val="diagram"/>
  <p:tag name="KSO_WM_TEMPLATE_INDEX" val="20231088"/>
  <p:tag name="KSO_WM_UNIT_LAYERLEVEL" val="1_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n1-1"/>
  <p:tag name="KSO_WM_DIAGRAM_MAX_ITEMCNT" val="6"/>
  <p:tag name="KSO_WM_DIAGRAM_MIN_ITEMCNT" val="3"/>
  <p:tag name="KSO_WM_DIAGRAM_VIRTUALLY_FRAME" val="{&quot;height&quot;:368.4,&quot;left&quot;:31.65003937007873,&quot;top&quot;:141.15,&quot;width&quot;:656.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PRESET_TEXT" val="输入你的智能图&#10;形项正文"/>
</p:tagLst>
</file>

<file path=ppt/tags/tag155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n_h_h_f"/>
  <p:tag name="KSO_WM_UNIT_INDEX" val="1_2_5_1"/>
  <p:tag name="KSO_WM_UNIT_ID" val="diagram20231088_3*n_h_h_f*1_2_5_1"/>
  <p:tag name="KSO_WM_TEMPLATE_CATEGORY" val="diagram"/>
  <p:tag name="KSO_WM_TEMPLATE_INDEX" val="20231088"/>
  <p:tag name="KSO_WM_UNIT_LAYERLEVEL" val="1_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n1-1"/>
  <p:tag name="KSO_WM_DIAGRAM_MAX_ITEMCNT" val="6"/>
  <p:tag name="KSO_WM_DIAGRAM_MIN_ITEMCNT" val="3"/>
  <p:tag name="KSO_WM_DIAGRAM_VIRTUALLY_FRAME" val="{&quot;height&quot;:368.4,&quot;left&quot;:31.65003937007873,&quot;top&quot;:141.15,&quot;width&quot;:656.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PRESET_TEXT" val="输入你的智能图&#10;形项正文"/>
</p:tagLst>
</file>

<file path=ppt/tags/tag156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VALUE" val="87*82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x"/>
  <p:tag name="KSO_WM_UNIT_INDEX" val="1_2_5_1"/>
  <p:tag name="KSO_WM_UNIT_ID" val="diagram20231088_3*n_h_h_x*1_2_5_1"/>
  <p:tag name="KSO_WM_TEMPLATE_CATEGORY" val="diagram"/>
  <p:tag name="KSO_WM_TEMPLATE_INDEX" val="20231088"/>
  <p:tag name="KSO_WM_UNIT_LAYERLEVEL" val="1_1_1_1"/>
  <p:tag name="KSO_WM_TAG_VERSION" val="3.0"/>
  <p:tag name="KSO_WM_BEAUTIFY_FLAG" val="#wm#"/>
  <p:tag name="KSO_WM_DIAGRAM_MAX_ITEMCNT" val="6"/>
  <p:tag name="KSO_WM_DIAGRAM_MIN_ITEMCNT" val="3"/>
  <p:tag name="KSO_WM_DIAGRAM_VIRTUALLY_FRAME" val="{&quot;height&quot;:368.4,&quot;left&quot;:31.65003937007873,&quot;top&quot;:141.15,&quot;width&quot;:656.75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157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VALUE" val="87*64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x"/>
  <p:tag name="KSO_WM_UNIT_INDEX" val="1_2_4_1"/>
  <p:tag name="KSO_WM_UNIT_ID" val="diagram20231088_3*n_h_h_x*1_2_4_1"/>
  <p:tag name="KSO_WM_TEMPLATE_CATEGORY" val="diagram"/>
  <p:tag name="KSO_WM_TEMPLATE_INDEX" val="20231088"/>
  <p:tag name="KSO_WM_UNIT_LAYERLEVEL" val="1_1_1_1"/>
  <p:tag name="KSO_WM_TAG_VERSION" val="3.0"/>
  <p:tag name="KSO_WM_BEAUTIFY_FLAG" val="#wm#"/>
  <p:tag name="KSO_WM_DIAGRAM_MAX_ITEMCNT" val="6"/>
  <p:tag name="KSO_WM_DIAGRAM_MIN_ITEMCNT" val="3"/>
  <p:tag name="KSO_WM_DIAGRAM_VIRTUALLY_FRAME" val="{&quot;height&quot;:368.4,&quot;left&quot;:31.65003937007873,&quot;top&quot;:141.15,&quot;width&quot;:656.75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158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VALUE" val="64*87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x"/>
  <p:tag name="KSO_WM_UNIT_INDEX" val="1_2_3_1"/>
  <p:tag name="KSO_WM_UNIT_ID" val="diagram20231088_3*n_h_h_x*1_2_3_1"/>
  <p:tag name="KSO_WM_TEMPLATE_CATEGORY" val="diagram"/>
  <p:tag name="KSO_WM_TEMPLATE_INDEX" val="20231088"/>
  <p:tag name="KSO_WM_UNIT_LAYERLEVEL" val="1_1_1_1"/>
  <p:tag name="KSO_WM_TAG_VERSION" val="3.0"/>
  <p:tag name="KSO_WM_BEAUTIFY_FLAG" val="#wm#"/>
  <p:tag name="KSO_WM_DIAGRAM_MAX_ITEMCNT" val="6"/>
  <p:tag name="KSO_WM_DIAGRAM_MIN_ITEMCNT" val="3"/>
  <p:tag name="KSO_WM_DIAGRAM_VIRTUALLY_FRAME" val="{&quot;height&quot;:368.4,&quot;left&quot;:31.65003937007873,&quot;top&quot;:141.15,&quot;width&quot;:656.75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159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VALUE" val="87*59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x"/>
  <p:tag name="KSO_WM_UNIT_INDEX" val="1_2_2_1"/>
  <p:tag name="KSO_WM_UNIT_ID" val="diagram20231088_3*n_h_h_x*1_2_2_1"/>
  <p:tag name="KSO_WM_TEMPLATE_CATEGORY" val="diagram"/>
  <p:tag name="KSO_WM_TEMPLATE_INDEX" val="20231088"/>
  <p:tag name="KSO_WM_UNIT_LAYERLEVEL" val="1_1_1_1"/>
  <p:tag name="KSO_WM_TAG_VERSION" val="3.0"/>
  <p:tag name="KSO_WM_BEAUTIFY_FLAG" val="#wm#"/>
  <p:tag name="KSO_WM_DIAGRAM_MAX_ITEMCNT" val="6"/>
  <p:tag name="KSO_WM_DIAGRAM_MIN_ITEMCNT" val="3"/>
  <p:tag name="KSO_WM_DIAGRAM_VIRTUALLY_FRAME" val="{&quot;height&quot;:368.4,&quot;left&quot;:31.65003937007873,&quot;top&quot;:141.15,&quot;width&quot;:656.75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079_2*q_h_i*1_1_3"/>
  <p:tag name="KSO_WM_TEMPLATE_CATEGORY" val="diagram"/>
  <p:tag name="KSO_WM_TEMPLATE_INDEX" val="20231079"/>
  <p:tag name="KSO_WM_UNIT_LAYERLEVEL" val="1_1_1"/>
  <p:tag name="KSO_WM_TAG_VERSION" val="3.0"/>
  <p:tag name="KSO_WM_BEAUTIFY_FLAG" val="#wm#"/>
  <p:tag name="KSO_WM_DIAGRAM_GROUP_CODE" val="q1-1"/>
  <p:tag name="KSO_WM_UNIT_TYPE" val="q_h_i"/>
  <p:tag name="KSO_WM_UNIT_INDEX" val="1_1_3"/>
  <p:tag name="KSO_WM_DIAGRAM_VERSION" val="3"/>
  <p:tag name="KSO_WM_DIAGRAM_COLOR_TRICK" val="4"/>
  <p:tag name="KSO_WM_DIAGRAM_COLOR_TEXT_CAN_REMOVE" val="n"/>
  <p:tag name="KSO_WM_UNIT_FILL_FORE_SCHEMECOLOR_INDEX" val="5"/>
  <p:tag name="KSO_WM_DIAGRAM_MAX_ITEMCNT" val="6"/>
  <p:tag name="KSO_WM_DIAGRAM_MIN_ITEMCNT" val="3"/>
  <p:tag name="KSO_WM_DIAGRAM_VIRTUALLY_FRAME" val="{&quot;height&quot;:408.7893639752246,&quot;left&quot;:36.20002716304748,&quot;top&quot;:113.63937618225577,&quot;width&quot;:647.6500244140625}"/>
  <p:tag name="KSO_WM_DIAGRAM_COLOR_MATCH_VALUE" val="{&quot;shape&quot;:{&quot;fill&quot;:{&quot;gradient&quot;:[{&quot;brightness&quot;:0,&quot;colorType&quot;:1,&quot;foreColorIndex&quot;:5,&quot;pos&quot;:0.75,&quot;transparency&quot;:0},{&quot;brightness&quot;:0.44999998807907104,&quot;colorType&quot;:1,&quot;foreColorIndex&quot;:5,&quot;pos&quot;:0,&quot;transparency&quot;:0}],&quot;type&quot;:3},&quot;glow&quot;:{&quot;colorType&quot;:0},&quot;line&quot;:{&quot;type&quot;:0},&quot;shadow&quot;:{&quot;brightness&quot;:0,&quot;colorType&quot;:1,&quot;foreColorIndex&quot;:5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60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VALUE" val="87*87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x"/>
  <p:tag name="KSO_WM_UNIT_INDEX" val="1_2_1_1"/>
  <p:tag name="KSO_WM_UNIT_ID" val="diagram20231088_3*n_h_h_x*1_2_1_1"/>
  <p:tag name="KSO_WM_TEMPLATE_CATEGORY" val="diagram"/>
  <p:tag name="KSO_WM_TEMPLATE_INDEX" val="20231088"/>
  <p:tag name="KSO_WM_UNIT_LAYERLEVEL" val="1_1_1_1"/>
  <p:tag name="KSO_WM_TAG_VERSION" val="3.0"/>
  <p:tag name="KSO_WM_BEAUTIFY_FLAG" val="#wm#"/>
  <p:tag name="KSO_WM_DIAGRAM_MAX_ITEMCNT" val="6"/>
  <p:tag name="KSO_WM_DIAGRAM_MIN_ITEMCNT" val="3"/>
  <p:tag name="KSO_WM_DIAGRAM_VIRTUALLY_FRAME" val="{&quot;height&quot;:368.4,&quot;left&quot;:31.65003937007873,&quot;top&quot;:141.15,&quot;width&quot;:656.75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161.xml><?xml version="1.0" encoding="utf-8"?>
<p:tagLst xmlns:p="http://schemas.openxmlformats.org/presentationml/2006/main">
  <p:tag name="KSO_WM_BEAUTIFY_FLAG" val="#wm#"/>
  <p:tag name="KSO_WM_UNIT_ISCONTENTSTITLE" val="0"/>
  <p:tag name="KSO_WM_UNIT_ISNUMDGMTITLE" val="0"/>
  <p:tag name="KSO_WM_UNIT_NOCLEAR" val="0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a"/>
  <p:tag name="KSO_WM_UNIT_INDEX" val="1_1_1"/>
  <p:tag name="KSO_WM_UNIT_ID" val="diagram20231088_3*n_h_a*1_1_1"/>
  <p:tag name="KSO_WM_TEMPLATE_CATEGORY" val="diagram"/>
  <p:tag name="KSO_WM_TEMPLATE_INDEX" val="20231088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3"/>
  <p:tag name="KSO_WM_DIAGRAM_VIRTUALLY_FRAME" val="{&quot;height&quot;:368.4,&quot;left&quot;:31.65003937007873,&quot;top&quot;:141.15,&quot;width&quot;:656.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PRESET_TEXT" val="单击此处添&#10;加项标题"/>
</p:tagLst>
</file>

<file path=ppt/tags/tag162.xml><?xml version="1.0" encoding="utf-8"?>
<p:tagLst xmlns:p="http://schemas.openxmlformats.org/presentationml/2006/main">
  <p:tag name="KSO_WM_DIAGRAM_VERSION" val="3"/>
  <p:tag name="KSO_WM_DIAGRAM_COLOR_TRICK" val="4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2_1"/>
  <p:tag name="KSO_WM_UNIT_ID" val="diagram20231079_1*q_h_i*1_2_1"/>
  <p:tag name="KSO_WM_TEMPLATE_CATEGORY" val="diagram"/>
  <p:tag name="KSO_WM_TEMPLATE_INDEX" val="20231079"/>
  <p:tag name="KSO_WM_UNIT_LAYERLEVEL" val="1_1_1"/>
  <p:tag name="KSO_WM_TAG_VERSION" val="3.0"/>
  <p:tag name="KSO_WM_BEAUTIFY_FLAG" val="#wm#"/>
  <p:tag name="KSO_WM_UNIT_LINE_FORE_SCHEMECOLOR_INDEX" val="6"/>
  <p:tag name="KSO_WM_DIAGRAM_MAX_ITEMCNT" val="6"/>
  <p:tag name="KSO_WM_DIAGRAM_MIN_ITEMCNT" val="3"/>
  <p:tag name="KSO_WM_DIAGRAM_VIRTUALLY_FRAME" val="{&quot;height&quot;:316.4999938964844,&quot;left&quot;:36.20002716304748,&quot;top&quot;:144.85000610351562,&quot;width&quot;:647.6500244140625}"/>
  <p:tag name="KSO_WM_DIAGRAM_COLOR_MATCH_VALUE" val="{&quot;shape&quot;:{&quot;fill&quot;:{&quot;type&quot;:0},&quot;glow&quot;:{&quot;colorType&quot;:0},&quot;line&quot;:{&quot;solidLine&quot;:{&quot;brightness&quot;:0,&quot;colorType&quot;:1,&quot;foreColorIndex&quot;:6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163.xml><?xml version="1.0" encoding="utf-8"?>
<p:tagLst xmlns:p="http://schemas.openxmlformats.org/presentationml/2006/main">
  <p:tag name="KSO_WM_DIAGRAM_VERSION" val="3"/>
  <p:tag name="KSO_WM_DIAGRAM_COLOR_TRICK" val="4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3_1"/>
  <p:tag name="KSO_WM_UNIT_ID" val="diagram20231079_1*q_h_i*1_3_1"/>
  <p:tag name="KSO_WM_TEMPLATE_CATEGORY" val="diagram"/>
  <p:tag name="KSO_WM_TEMPLATE_INDEX" val="20231079"/>
  <p:tag name="KSO_WM_UNIT_LAYERLEVEL" val="1_1_1"/>
  <p:tag name="KSO_WM_TAG_VERSION" val="3.0"/>
  <p:tag name="KSO_WM_BEAUTIFY_FLAG" val="#wm#"/>
  <p:tag name="KSO_WM_UNIT_LINE_FORE_SCHEMECOLOR_INDEX" val="7"/>
  <p:tag name="KSO_WM_DIAGRAM_MAX_ITEMCNT" val="6"/>
  <p:tag name="KSO_WM_DIAGRAM_MIN_ITEMCNT" val="3"/>
  <p:tag name="KSO_WM_DIAGRAM_VIRTUALLY_FRAME" val="{&quot;height&quot;:316.4999938964844,&quot;left&quot;:36.20002716304748,&quot;top&quot;:144.85000610351562,&quot;width&quot;:647.6500244140625}"/>
  <p:tag name="KSO_WM_DIAGRAM_COLOR_MATCH_VALUE" val="{&quot;shape&quot;:{&quot;fill&quot;:{&quot;type&quot;:0},&quot;glow&quot;:{&quot;colorType&quot;:0},&quot;line&quot;:{&quot;solidLine&quot;:{&quot;brightness&quot;:0,&quot;colorType&quot;:1,&quot;foreColorIndex&quot;:7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164.xml><?xml version="1.0" encoding="utf-8"?>
<p:tagLst xmlns:p="http://schemas.openxmlformats.org/presentationml/2006/main">
  <p:tag name="KSO_WM_DIAGRAM_VERSION" val="3"/>
  <p:tag name="KSO_WM_DIAGRAM_COLOR_TRICK" val="4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1_1"/>
  <p:tag name="KSO_WM_UNIT_ID" val="diagram20231079_1*q_h_i*1_1_1"/>
  <p:tag name="KSO_WM_TEMPLATE_CATEGORY" val="diagram"/>
  <p:tag name="KSO_WM_TEMPLATE_INDEX" val="20231079"/>
  <p:tag name="KSO_WM_UNIT_LAYERLEVEL" val="1_1_1"/>
  <p:tag name="KSO_WM_TAG_VERSION" val="3.0"/>
  <p:tag name="KSO_WM_BEAUTIFY_FLAG" val="#wm#"/>
  <p:tag name="KSO_WM_UNIT_LINE_FORE_SCHEMECOLOR_INDEX" val="5"/>
  <p:tag name="KSO_WM_DIAGRAM_MAX_ITEMCNT" val="6"/>
  <p:tag name="KSO_WM_DIAGRAM_MIN_ITEMCNT" val="3"/>
  <p:tag name="KSO_WM_DIAGRAM_VIRTUALLY_FRAME" val="{&quot;height&quot;:316.4999938964844,&quot;left&quot;:36.20002716304748,&quot;top&quot;:144.85000610351562,&quot;width&quot;:647.6500244140625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165.xml><?xml version="1.0" encoding="utf-8"?>
<p:tagLst xmlns:p="http://schemas.openxmlformats.org/presentationml/2006/main">
  <p:tag name="KSO_WM_BEAUTIFY_FLAG" val="#wm#"/>
  <p:tag name="KSO_WM_DIAGRAM_VERSION" val="3"/>
  <p:tag name="KSO_WM_DIAGRAM_COLOR_TRICK" val="4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1_2"/>
  <p:tag name="KSO_WM_UNIT_ID" val="diagram20231079_1*q_h_i*1_1_2"/>
  <p:tag name="KSO_WM_TEMPLATE_CATEGORY" val="diagram"/>
  <p:tag name="KSO_WM_TEMPLATE_INDEX" val="20231079"/>
  <p:tag name="KSO_WM_UNIT_LAYERLEVEL" val="1_1_1"/>
  <p:tag name="KSO_WM_TAG_VERSION" val="3.0"/>
  <p:tag name="KSO_WM_UNIT_LINE_FORE_SCHEMECOLOR_INDEX" val="5"/>
  <p:tag name="KSO_WM_DIAGRAM_MAX_ITEMCNT" val="6"/>
  <p:tag name="KSO_WM_DIAGRAM_MIN_ITEMCNT" val="3"/>
  <p:tag name="KSO_WM_DIAGRAM_VIRTUALLY_FRAME" val="{&quot;height&quot;:316.4999938964844,&quot;left&quot;:36.20002716304748,&quot;top&quot;:144.85000610351562,&quot;width&quot;:647.6500244140625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166.xml><?xml version="1.0" encoding="utf-8"?>
<p:tagLst xmlns:p="http://schemas.openxmlformats.org/presentationml/2006/main">
  <p:tag name="KSO_WM_BEAUTIFY_FLAG" val="#wm#"/>
  <p:tag name="KSO_WM_DIAGRAM_VERSION" val="3"/>
  <p:tag name="KSO_WM_DIAGRAM_COLOR_TRICK" val="4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3_2"/>
  <p:tag name="KSO_WM_UNIT_ID" val="diagram20231079_1*q_h_i*1_3_2"/>
  <p:tag name="KSO_WM_TEMPLATE_CATEGORY" val="diagram"/>
  <p:tag name="KSO_WM_TEMPLATE_INDEX" val="20231079"/>
  <p:tag name="KSO_WM_UNIT_LAYERLEVEL" val="1_1_1"/>
  <p:tag name="KSO_WM_TAG_VERSION" val="3.0"/>
  <p:tag name="KSO_WM_UNIT_LINE_FORE_SCHEMECOLOR_INDEX" val="7"/>
  <p:tag name="KSO_WM_DIAGRAM_MAX_ITEMCNT" val="6"/>
  <p:tag name="KSO_WM_DIAGRAM_MIN_ITEMCNT" val="3"/>
  <p:tag name="KSO_WM_DIAGRAM_VIRTUALLY_FRAME" val="{&quot;height&quot;:316.4999938964844,&quot;left&quot;:36.20002716304748,&quot;top&quot;:144.85000610351562,&quot;width&quot;:647.6500244140625}"/>
  <p:tag name="KSO_WM_DIAGRAM_COLOR_MATCH_VALUE" val="{&quot;shape&quot;:{&quot;fill&quot;:{&quot;type&quot;:0},&quot;glow&quot;:{&quot;colorType&quot;:0},&quot;line&quot;:{&quot;solidLine&quot;:{&quot;brightness&quot;:0,&quot;colorType&quot;:1,&quot;foreColorIndex&quot;:7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167.xml><?xml version="1.0" encoding="utf-8"?>
<p:tagLst xmlns:p="http://schemas.openxmlformats.org/presentationml/2006/main">
  <p:tag name="KSO_WM_BEAUTIFY_FLAG" val="#wm#"/>
  <p:tag name="KSO_WM_DIAGRAM_VERSION" val="3"/>
  <p:tag name="KSO_WM_DIAGRAM_COLOR_TRICK" val="4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2_2"/>
  <p:tag name="KSO_WM_UNIT_ID" val="diagram20231079_1*q_h_i*1_2_2"/>
  <p:tag name="KSO_WM_TEMPLATE_CATEGORY" val="diagram"/>
  <p:tag name="KSO_WM_TEMPLATE_INDEX" val="20231079"/>
  <p:tag name="KSO_WM_UNIT_LAYERLEVEL" val="1_1_1"/>
  <p:tag name="KSO_WM_TAG_VERSION" val="3.0"/>
  <p:tag name="KSO_WM_UNIT_LINE_FORE_SCHEMECOLOR_INDEX" val="6"/>
  <p:tag name="KSO_WM_DIAGRAM_MAX_ITEMCNT" val="6"/>
  <p:tag name="KSO_WM_DIAGRAM_MIN_ITEMCNT" val="3"/>
  <p:tag name="KSO_WM_DIAGRAM_VIRTUALLY_FRAME" val="{&quot;height&quot;:316.4999938964844,&quot;left&quot;:36.20002716304748,&quot;top&quot;:144.85000610351562,&quot;width&quot;:647.6500244140625}"/>
  <p:tag name="KSO_WM_DIAGRAM_COLOR_MATCH_VALUE" val="{&quot;shape&quot;:{&quot;fill&quot;:{&quot;type&quot;:0},&quot;glow&quot;:{&quot;colorType&quot;:0},&quot;line&quot;:{&quot;solidLine&quot;:{&quot;brightness&quot;:0,&quot;colorType&quot;:1,&quot;foreColorIndex&quot;:6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16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q_h_a"/>
  <p:tag name="KSO_WM_UNIT_INDEX" val="1_3_1"/>
  <p:tag name="KSO_WM_UNIT_ID" val="diagram20231079_1*q_h_a*1_3_1"/>
  <p:tag name="KSO_WM_TEMPLATE_CATEGORY" val="diagram"/>
  <p:tag name="KSO_WM_TEMPLATE_INDEX" val="20231079"/>
  <p:tag name="KSO_WM_UNIT_LAYERLEVEL" val="1_1_1"/>
  <p:tag name="KSO_WM_TAG_VERSION" val="3.0"/>
  <p:tag name="KSO_WM_BEAUTIFY_FLAG" val="#wm#"/>
  <p:tag name="KSO_WM_DIAGRAM_VERSION" val="3"/>
  <p:tag name="KSO_WM_DIAGRAM_COLOR_TRICK" val="4"/>
  <p:tag name="KSO_WM_DIAGRAM_COLOR_TEXT_CAN_REMOVE" val="n"/>
  <p:tag name="KSO_WM_DIAGRAM_GROUP_CODE" val="q1-1"/>
  <p:tag name="KSO_WM_UNIT_PRESET_TEXT" val="添加项标题"/>
  <p:tag name="KSO_WM_UNIT_TEXT_FILL_FORE_SCHEMECOLOR_INDEX" val="7"/>
  <p:tag name="KSO_WM_DIAGRAM_MAX_ITEMCNT" val="6"/>
  <p:tag name="KSO_WM_DIAGRAM_MIN_ITEMCNT" val="3"/>
  <p:tag name="KSO_WM_DIAGRAM_VIRTUALLY_FRAME" val="{&quot;height&quot;:316.4999938964844,&quot;left&quot;:36.20002716304748,&quot;top&quot;:144.85000610351562,&quot;width&quot;:647.65002441406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7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69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q_h_f"/>
  <p:tag name="KSO_WM_UNIT_INDEX" val="1_2_1"/>
  <p:tag name="KSO_WM_UNIT_ID" val="diagram20231079_1*q_h_f*1_2_1"/>
  <p:tag name="KSO_WM_TEMPLATE_CATEGORY" val="diagram"/>
  <p:tag name="KSO_WM_TEMPLATE_INDEX" val="20231079"/>
  <p:tag name="KSO_WM_UNIT_LAYERLEVEL" val="1_1_1"/>
  <p:tag name="KSO_WM_TAG_VERSION" val="3.0"/>
  <p:tag name="KSO_WM_BEAUTIFY_FLAG" val="#wm#"/>
  <p:tag name="KSO_WM_DIAGRAM_VERSION" val="3"/>
  <p:tag name="KSO_WM_DIAGRAM_COLOR_TRICK" val="4"/>
  <p:tag name="KSO_WM_DIAGRAM_COLOR_TEXT_CAN_REMOVE" val="n"/>
  <p:tag name="KSO_WM_DIAGRAM_GROUP_CODE" val="q1-1"/>
  <p:tag name="KSO_WM_UNIT_PRESET_TEXT" val="单击此处输入你的智能图形项正文，文字是您思想的提炼"/>
  <p:tag name="KSO_WM_DIAGRAM_MAX_ITEMCNT" val="6"/>
  <p:tag name="KSO_WM_DIAGRAM_MIN_ITEMCNT" val="3"/>
  <p:tag name="KSO_WM_DIAGRAM_VIRTUALLY_FRAME" val="{&quot;height&quot;:316.4999938964844,&quot;left&quot;:36.20002716304748,&quot;top&quot;:144.85000610351562,&quot;width&quot;:647.65002441406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079_2*q_h_i*1_2_3"/>
  <p:tag name="KSO_WM_TEMPLATE_CATEGORY" val="diagram"/>
  <p:tag name="KSO_WM_TEMPLATE_INDEX" val="20231079"/>
  <p:tag name="KSO_WM_UNIT_LAYERLEVEL" val="1_1_1"/>
  <p:tag name="KSO_WM_TAG_VERSION" val="3.0"/>
  <p:tag name="KSO_WM_BEAUTIFY_FLAG" val="#wm#"/>
  <p:tag name="KSO_WM_DIAGRAM_GROUP_CODE" val="q1-1"/>
  <p:tag name="KSO_WM_UNIT_TYPE" val="q_h_i"/>
  <p:tag name="KSO_WM_UNIT_INDEX" val="1_2_3"/>
  <p:tag name="KSO_WM_DIAGRAM_VERSION" val="3"/>
  <p:tag name="KSO_WM_DIAGRAM_COLOR_TRICK" val="4"/>
  <p:tag name="KSO_WM_DIAGRAM_COLOR_TEXT_CAN_REMOVE" val="n"/>
  <p:tag name="KSO_WM_UNIT_FILL_FORE_SCHEMECOLOR_INDEX" val="6"/>
  <p:tag name="KSO_WM_DIAGRAM_MAX_ITEMCNT" val="6"/>
  <p:tag name="KSO_WM_DIAGRAM_MIN_ITEMCNT" val="3"/>
  <p:tag name="KSO_WM_DIAGRAM_VIRTUALLY_FRAME" val="{&quot;height&quot;:408.7893639752246,&quot;left&quot;:36.20002716304748,&quot;top&quot;:113.63937618225577,&quot;width&quot;:647.6500244140625}"/>
  <p:tag name="KSO_WM_DIAGRAM_COLOR_MATCH_VALUE" val="{&quot;shape&quot;:{&quot;fill&quot;:{&quot;gradient&quot;:[{&quot;brightness&quot;:0,&quot;colorType&quot;:1,&quot;foreColorIndex&quot;:6,&quot;pos&quot;:0.75,&quot;transparency&quot;:0},{&quot;brightness&quot;:0.44999998807907104,&quot;colorType&quot;:1,&quot;foreColorIndex&quot;:6,&quot;pos&quot;:0,&quot;transparency&quot;:0}],&quot;type&quot;:3},&quot;glow&quot;:{&quot;colorType&quot;:0},&quot;line&quot;:{&quot;type&quot;:0},&quot;shadow&quot;:{&quot;brightness&quot;:0,&quot;colorType&quot;:1,&quot;foreColorIndex&quot;:6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7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q_h_a"/>
  <p:tag name="KSO_WM_UNIT_INDEX" val="1_2_1"/>
  <p:tag name="KSO_WM_UNIT_ID" val="diagram20231079_1*q_h_a*1_2_1"/>
  <p:tag name="KSO_WM_TEMPLATE_CATEGORY" val="diagram"/>
  <p:tag name="KSO_WM_TEMPLATE_INDEX" val="20231079"/>
  <p:tag name="KSO_WM_UNIT_LAYERLEVEL" val="1_1_1"/>
  <p:tag name="KSO_WM_TAG_VERSION" val="3.0"/>
  <p:tag name="KSO_WM_BEAUTIFY_FLAG" val="#wm#"/>
  <p:tag name="KSO_WM_DIAGRAM_VERSION" val="3"/>
  <p:tag name="KSO_WM_DIAGRAM_COLOR_TRICK" val="4"/>
  <p:tag name="KSO_WM_DIAGRAM_COLOR_TEXT_CAN_REMOVE" val="n"/>
  <p:tag name="KSO_WM_DIAGRAM_GROUP_CODE" val="q1-1"/>
  <p:tag name="KSO_WM_UNIT_PRESET_TEXT" val="添加项标题"/>
  <p:tag name="KSO_WM_UNIT_TEXT_FILL_FORE_SCHEMECOLOR_INDEX" val="6"/>
  <p:tag name="KSO_WM_DIAGRAM_MAX_ITEMCNT" val="6"/>
  <p:tag name="KSO_WM_DIAGRAM_MIN_ITEMCNT" val="3"/>
  <p:tag name="KSO_WM_DIAGRAM_VIRTUALLY_FRAME" val="{&quot;height&quot;:316.4999938964844,&quot;left&quot;:36.20002716304748,&quot;top&quot;:144.85000610351562,&quot;width&quot;:647.65002441406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6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71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q_h_f"/>
  <p:tag name="KSO_WM_UNIT_INDEX" val="1_1_1"/>
  <p:tag name="KSO_WM_UNIT_ID" val="diagram20231079_1*q_h_f*1_1_1"/>
  <p:tag name="KSO_WM_TEMPLATE_CATEGORY" val="diagram"/>
  <p:tag name="KSO_WM_TEMPLATE_INDEX" val="20231079"/>
  <p:tag name="KSO_WM_UNIT_LAYERLEVEL" val="1_1_1"/>
  <p:tag name="KSO_WM_TAG_VERSION" val="3.0"/>
  <p:tag name="KSO_WM_BEAUTIFY_FLAG" val="#wm#"/>
  <p:tag name="KSO_WM_DIAGRAM_VERSION" val="3"/>
  <p:tag name="KSO_WM_DIAGRAM_COLOR_TRICK" val="4"/>
  <p:tag name="KSO_WM_DIAGRAM_COLOR_TEXT_CAN_REMOVE" val="n"/>
  <p:tag name="KSO_WM_DIAGRAM_GROUP_CODE" val="q1-1"/>
  <p:tag name="KSO_WM_UNIT_PRESET_TEXT" val="单击此处输入你的智能图形项正文，文字是您思想的提炼"/>
  <p:tag name="KSO_WM_DIAGRAM_MAX_ITEMCNT" val="6"/>
  <p:tag name="KSO_WM_DIAGRAM_MIN_ITEMCNT" val="3"/>
  <p:tag name="KSO_WM_DIAGRAM_VIRTUALLY_FRAME" val="{&quot;height&quot;:316.4999938964844,&quot;left&quot;:36.20002716304748,&quot;top&quot;:144.85000610351562,&quot;width&quot;:647.65002441406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7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q_h_a"/>
  <p:tag name="KSO_WM_UNIT_INDEX" val="1_1_1"/>
  <p:tag name="KSO_WM_UNIT_ID" val="diagram20231079_1*q_h_a*1_1_1"/>
  <p:tag name="KSO_WM_TEMPLATE_CATEGORY" val="diagram"/>
  <p:tag name="KSO_WM_TEMPLATE_INDEX" val="20231079"/>
  <p:tag name="KSO_WM_UNIT_LAYERLEVEL" val="1_1_1"/>
  <p:tag name="KSO_WM_TAG_VERSION" val="3.0"/>
  <p:tag name="KSO_WM_BEAUTIFY_FLAG" val="#wm#"/>
  <p:tag name="KSO_WM_DIAGRAM_VERSION" val="3"/>
  <p:tag name="KSO_WM_DIAGRAM_COLOR_TRICK" val="4"/>
  <p:tag name="KSO_WM_DIAGRAM_COLOR_TEXT_CAN_REMOVE" val="n"/>
  <p:tag name="KSO_WM_DIAGRAM_GROUP_CODE" val="q1-1"/>
  <p:tag name="KSO_WM_UNIT_PRESET_TEXT" val="添加项标题"/>
  <p:tag name="KSO_WM_UNIT_TEXT_FILL_FORE_SCHEMECOLOR_INDEX" val="5"/>
  <p:tag name="KSO_WM_DIAGRAM_MAX_ITEMCNT" val="6"/>
  <p:tag name="KSO_WM_DIAGRAM_MIN_ITEMCNT" val="3"/>
  <p:tag name="KSO_WM_DIAGRAM_VIRTUALLY_FRAME" val="{&quot;height&quot;:316.4999938964844,&quot;left&quot;:36.20002716304748,&quot;top&quot;:144.85000610351562,&quot;width&quot;:647.65002441406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73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q_h_f"/>
  <p:tag name="KSO_WM_UNIT_INDEX" val="1_3_1"/>
  <p:tag name="KSO_WM_UNIT_ID" val="diagram20231079_1*q_h_f*1_3_1"/>
  <p:tag name="KSO_WM_TEMPLATE_CATEGORY" val="diagram"/>
  <p:tag name="KSO_WM_TEMPLATE_INDEX" val="20231079"/>
  <p:tag name="KSO_WM_UNIT_LAYERLEVEL" val="1_1_1"/>
  <p:tag name="KSO_WM_TAG_VERSION" val="3.0"/>
  <p:tag name="KSO_WM_BEAUTIFY_FLAG" val="#wm#"/>
  <p:tag name="KSO_WM_DIAGRAM_VERSION" val="3"/>
  <p:tag name="KSO_WM_DIAGRAM_COLOR_TRICK" val="4"/>
  <p:tag name="KSO_WM_DIAGRAM_COLOR_TEXT_CAN_REMOVE" val="n"/>
  <p:tag name="KSO_WM_DIAGRAM_GROUP_CODE" val="q1-1"/>
  <p:tag name="KSO_WM_UNIT_PRESET_TEXT" val="单击此处输入你的智能图形项正文，文字是您思想的提炼"/>
  <p:tag name="KSO_WM_DIAGRAM_MAX_ITEMCNT" val="6"/>
  <p:tag name="KSO_WM_DIAGRAM_MIN_ITEMCNT" val="3"/>
  <p:tag name="KSO_WM_DIAGRAM_VIRTUALLY_FRAME" val="{&quot;height&quot;:316.4999938964844,&quot;left&quot;:36.20002716304748,&quot;top&quot;:144.85000610351562,&quot;width&quot;:647.65002441406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74.xml><?xml version="1.0" encoding="utf-8"?>
<p:tagLst xmlns:p="http://schemas.openxmlformats.org/presentationml/2006/main">
  <p:tag name="KSO_WM_DIAGRAM_VERSION" val="3"/>
  <p:tag name="KSO_WM_DIAGRAM_COLOR_TRICK" val="4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1_3"/>
  <p:tag name="KSO_WM_UNIT_ID" val="diagram20231079_1*q_h_i*1_1_3"/>
  <p:tag name="KSO_WM_TEMPLATE_CATEGORY" val="diagram"/>
  <p:tag name="KSO_WM_TEMPLATE_INDEX" val="20231079"/>
  <p:tag name="KSO_WM_UNIT_LAYERLEVEL" val="1_1_1"/>
  <p:tag name="KSO_WM_TAG_VERSION" val="3.0"/>
  <p:tag name="KSO_WM_BEAUTIFY_FLAG" val="#wm#"/>
  <p:tag name="KSO_WM_UNIT_FILL_FORE_SCHEMECOLOR_INDEX" val="5"/>
  <p:tag name="KSO_WM_DIAGRAM_MAX_ITEMCNT" val="6"/>
  <p:tag name="KSO_WM_DIAGRAM_MIN_ITEMCNT" val="3"/>
  <p:tag name="KSO_WM_DIAGRAM_VIRTUALLY_FRAME" val="{&quot;height&quot;:316.4999938964844,&quot;left&quot;:36.20002716304748,&quot;top&quot;:144.85000610351562,&quot;width&quot;:647.6500244140625}"/>
  <p:tag name="KSO_WM_DIAGRAM_COLOR_MATCH_VALUE" val="{&quot;shape&quot;:{&quot;fill&quot;:{&quot;gradient&quot;:[{&quot;brightness&quot;:0,&quot;colorType&quot;:1,&quot;foreColorIndex&quot;:5,&quot;pos&quot;:0.75,&quot;transparency&quot;:0},{&quot;brightness&quot;:0.44999998807907104,&quot;colorType&quot;:1,&quot;foreColorIndex&quot;:5,&quot;pos&quot;:0,&quot;transparency&quot;:0}],&quot;type&quot;:3},&quot;glow&quot;:{&quot;colorType&quot;:0},&quot;line&quot;:{&quot;type&quot;:0},&quot;shadow&quot;:{&quot;brightness&quot;:0,&quot;colorType&quot;:1,&quot;foreColorIndex&quot;:5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75.xml><?xml version="1.0" encoding="utf-8"?>
<p:tagLst xmlns:p="http://schemas.openxmlformats.org/presentationml/2006/main">
  <p:tag name="KSO_WM_DIAGRAM_VERSION" val="3"/>
  <p:tag name="KSO_WM_DIAGRAM_COLOR_TRICK" val="4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2_3"/>
  <p:tag name="KSO_WM_UNIT_ID" val="diagram20231079_1*q_h_i*1_2_3"/>
  <p:tag name="KSO_WM_TEMPLATE_CATEGORY" val="diagram"/>
  <p:tag name="KSO_WM_TEMPLATE_INDEX" val="20231079"/>
  <p:tag name="KSO_WM_UNIT_LAYERLEVEL" val="1_1_1"/>
  <p:tag name="KSO_WM_TAG_VERSION" val="3.0"/>
  <p:tag name="KSO_WM_BEAUTIFY_FLAG" val="#wm#"/>
  <p:tag name="KSO_WM_UNIT_FILL_FORE_SCHEMECOLOR_INDEX" val="6"/>
  <p:tag name="KSO_WM_DIAGRAM_MAX_ITEMCNT" val="6"/>
  <p:tag name="KSO_WM_DIAGRAM_MIN_ITEMCNT" val="3"/>
  <p:tag name="KSO_WM_DIAGRAM_VIRTUALLY_FRAME" val="{&quot;height&quot;:316.4999938964844,&quot;left&quot;:36.20002716304748,&quot;top&quot;:144.85000610351562,&quot;width&quot;:647.6500244140625}"/>
  <p:tag name="KSO_WM_DIAGRAM_COLOR_MATCH_VALUE" val="{&quot;shape&quot;:{&quot;fill&quot;:{&quot;gradient&quot;:[{&quot;brightness&quot;:0,&quot;colorType&quot;:1,&quot;foreColorIndex&quot;:6,&quot;pos&quot;:0.75,&quot;transparency&quot;:0},{&quot;brightness&quot;:0.44999998807907104,&quot;colorType&quot;:1,&quot;foreColorIndex&quot;:6,&quot;pos&quot;:0,&quot;transparency&quot;:0}],&quot;type&quot;:3},&quot;glow&quot;:{&quot;colorType&quot;:0},&quot;line&quot;:{&quot;type&quot;:0},&quot;shadow&quot;:{&quot;brightness&quot;:0,&quot;colorType&quot;:1,&quot;foreColorIndex&quot;:6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76.xml><?xml version="1.0" encoding="utf-8"?>
<p:tagLst xmlns:p="http://schemas.openxmlformats.org/presentationml/2006/main">
  <p:tag name="KSO_WM_DIAGRAM_VERSION" val="3"/>
  <p:tag name="KSO_WM_DIAGRAM_COLOR_TRICK" val="4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3_3"/>
  <p:tag name="KSO_WM_UNIT_ID" val="diagram20231079_1*q_h_i*1_3_3"/>
  <p:tag name="KSO_WM_TEMPLATE_CATEGORY" val="diagram"/>
  <p:tag name="KSO_WM_TEMPLATE_INDEX" val="20231079"/>
  <p:tag name="KSO_WM_UNIT_LAYERLEVEL" val="1_1_1"/>
  <p:tag name="KSO_WM_TAG_VERSION" val="3.0"/>
  <p:tag name="KSO_WM_BEAUTIFY_FLAG" val="#wm#"/>
  <p:tag name="KSO_WM_UNIT_FILL_FORE_SCHEMECOLOR_INDEX" val="7"/>
  <p:tag name="KSO_WM_DIAGRAM_MAX_ITEMCNT" val="6"/>
  <p:tag name="KSO_WM_DIAGRAM_MIN_ITEMCNT" val="3"/>
  <p:tag name="KSO_WM_DIAGRAM_VIRTUALLY_FRAME" val="{&quot;height&quot;:316.4999938964844,&quot;left&quot;:36.20002716304748,&quot;top&quot;:144.85000610351562,&quot;width&quot;:647.6500244140625}"/>
  <p:tag name="KSO_WM_DIAGRAM_COLOR_MATCH_VALUE" val="{&quot;shape&quot;:{&quot;fill&quot;:{&quot;gradient&quot;:[{&quot;brightness&quot;:0,&quot;colorType&quot;:1,&quot;foreColorIndex&quot;:7,&quot;pos&quot;:0.75,&quot;transparency&quot;:0},{&quot;brightness&quot;:0.44999998807907104,&quot;colorType&quot;:1,&quot;foreColorIndex&quot;:7,&quot;pos&quot;:0,&quot;transparency&quot;:0}],&quot;type&quot;:3},&quot;glow&quot;:{&quot;colorType&quot;:0},&quot;line&quot;:{&quot;type&quot;:0},&quot;shadow&quot;:{&quot;brightness&quot;:0,&quot;colorType&quot;:1,&quot;foreColorIndex&quot;:7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77.xml><?xml version="1.0" encoding="utf-8"?>
<p:tagLst xmlns:p="http://schemas.openxmlformats.org/presentationml/2006/main">
  <p:tag name="KSO_WM_BEAUTIFY_FLAG" val=""/>
</p:tagLst>
</file>

<file path=ppt/tags/tag178.xml><?xml version="1.0" encoding="utf-8"?>
<p:tagLst xmlns:p="http://schemas.openxmlformats.org/presentationml/2006/main">
  <p:tag name="KSO_WM_BEAUTIFY_FLAG" val=""/>
</p:tagLst>
</file>

<file path=ppt/tags/tag179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079_2*q_h_i*1_3_1"/>
  <p:tag name="KSO_WM_TEMPLATE_CATEGORY" val="diagram"/>
  <p:tag name="KSO_WM_TEMPLATE_INDEX" val="20231079"/>
  <p:tag name="KSO_WM_UNIT_LAYERLEVEL" val="1_1_1"/>
  <p:tag name="KSO_WM_TAG_VERSION" val="3.0"/>
  <p:tag name="KSO_WM_BEAUTIFY_FLAG" val="#wm#"/>
  <p:tag name="KSO_WM_DIAGRAM_GROUP_CODE" val="q1-1"/>
  <p:tag name="KSO_WM_UNIT_TYPE" val="q_h_i"/>
  <p:tag name="KSO_WM_UNIT_INDEX" val="1_3_1"/>
  <p:tag name="KSO_WM_DIAGRAM_VERSION" val="3"/>
  <p:tag name="KSO_WM_DIAGRAM_COLOR_TRICK" val="4"/>
  <p:tag name="KSO_WM_DIAGRAM_COLOR_TEXT_CAN_REMOVE" val="n"/>
  <p:tag name="KSO_WM_UNIT_FILL_FORE_SCHEMECOLOR_INDEX" val="7"/>
  <p:tag name="KSO_WM_DIAGRAM_MAX_ITEMCNT" val="6"/>
  <p:tag name="KSO_WM_DIAGRAM_MIN_ITEMCNT" val="3"/>
  <p:tag name="KSO_WM_DIAGRAM_VIRTUALLY_FRAME" val="{&quot;height&quot;:408.7893639752246,&quot;left&quot;:36.20002716304748,&quot;top&quot;:113.63937618225577,&quot;width&quot;:647.6500244140625}"/>
  <p:tag name="KSO_WM_DIAGRAM_COLOR_MATCH_VALUE" val="{&quot;shape&quot;:{&quot;fill&quot;:{&quot;gradient&quot;:[{&quot;brightness&quot;:0,&quot;colorType&quot;:1,&quot;foreColorIndex&quot;:7,&quot;pos&quot;:0.75,&quot;transparency&quot;:0},{&quot;brightness&quot;:0.44999998807907104,&quot;colorType&quot;:1,&quot;foreColorIndex&quot;:7,&quot;pos&quot;:0,&quot;transparency&quot;:0}],&quot;type&quot;:3},&quot;glow&quot;:{&quot;colorType&quot;:0},&quot;line&quot;:{&quot;type&quot;:0},&quot;shadow&quot;:{&quot;brightness&quot;:0,&quot;colorType&quot;:1,&quot;foreColorIndex&quot;:7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80.xml><?xml version="1.0" encoding="utf-8"?>
<p:tagLst xmlns:p="http://schemas.openxmlformats.org/presentationml/2006/main">
  <p:tag name="KSO_WM_DIAGRAM_VIRTUALLY_FRAME" val="{&quot;height&quot;:342.93212890625006,&quot;left&quot;:-56.78849193182523,&quot;top&quot;:142.0425596748973,&quot;width&quot;:829.1333618164062}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20233331_1*l_h_i*1_1_1"/>
  <p:tag name="KSO_WM_TEMPLATE_CATEGORY" val="diagram"/>
  <p:tag name="KSO_WM_TEMPLATE_INDEX" val="2023333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MAX_ITEMCNT" val="4"/>
  <p:tag name="KSO_WM_DIAGRAM_MIN_ITEMCNT" val="3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LINE_FORE_SCHEMECOLOR_INDEX" val="5"/>
  <p:tag name="KSO_WM_DIAGRAM_USE_COLOR_VALUE" val="{&quot;color_scheme&quot;:1,&quot;color_type&quot;:1,&quot;theme_color_indexes&quot;:[]}"/>
</p:tagLst>
</file>

<file path=ppt/tags/tag181.xml><?xml version="1.0" encoding="utf-8"?>
<p:tagLst xmlns:p="http://schemas.openxmlformats.org/presentationml/2006/main">
  <p:tag name="KSO_WM_DIAGRAM_VIRTUALLY_FRAME" val="{&quot;height&quot;:342.93212890625006,&quot;left&quot;:-56.78849193182523,&quot;top&quot;:142.0425596748973,&quot;width&quot;:829.1333618164062}"/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20233331_1*l_h_a*1_1_1"/>
  <p:tag name="KSO_WM_TEMPLATE_CATEGORY" val="diagram"/>
  <p:tag name="KSO_WM_TEMPLATE_INDEX" val="2023333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UNIT_VALUE" val="26"/>
  <p:tag name="KSO_WM_DIAGRAM_MAX_ITEMCNT" val="4"/>
  <p:tag name="KSO_WM_DIAGRAM_MIN_ITEMCNT" val="3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此处添加项标题"/>
  <p:tag name="KSO_WM_UNIT_TEXT_FILL_FORE_SCHEMECOLOR_INDEX" val="1"/>
  <p:tag name="KSO_WM_UNIT_TEXT_FILL_TYPE" val="1"/>
  <p:tag name="KSO_WM_DIAGRAM_USE_COLOR_VALUE" val="{&quot;color_scheme&quot;:1,&quot;color_type&quot;:1,&quot;theme_color_indexes&quot;:[]}"/>
</p:tagLst>
</file>

<file path=ppt/tags/tag182.xml><?xml version="1.0" encoding="utf-8"?>
<p:tagLst xmlns:p="http://schemas.openxmlformats.org/presentationml/2006/main">
  <p:tag name="KSO_WM_DIAGRAM_VIRTUALLY_FRAME" val="{&quot;height&quot;:342.93212890625006,&quot;left&quot;:-56.78849193182523,&quot;top&quot;:142.0425596748973,&quot;width&quot;:829.1333618164062}"/>
  <p:tag name="KSO_WM_UNIT_SUBTYPE" val="a"/>
  <p:tag name="KSO_WM_UNIT_NOCLEAR" val="0"/>
  <p:tag name="KSO_WM_UNIT_VALUE" val="102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33331_1*l_h_f*1_1_1"/>
  <p:tag name="KSO_WM_TEMPLATE_CATEGORY" val="diagram"/>
  <p:tag name="KSO_WM_TEMPLATE_INDEX" val="2023333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MAX_ITEMCNT" val="4"/>
  <p:tag name="KSO_WM_DIAGRAM_MIN_ITEMCNT" val="3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添加文本具体内容，简明扼要地阐述您的观点。根据需要可酌情增减文字，以便观者准确地理解您传达的思想。单击此处添加您的文本具体内容，简明扼要地阐述您的内容。"/>
  <p:tag name="KSO_WM_UNIT_TEXT_FILL_FORE_SCHEMECOLOR_INDEX" val="1"/>
  <p:tag name="KSO_WM_UNIT_TEXT_FILL_TYPE" val="1"/>
  <p:tag name="KSO_WM_DIAGRAM_USE_COLOR_VALUE" val="{&quot;color_scheme&quot;:1,&quot;color_type&quot;:1,&quot;theme_color_indexes&quot;:[]}"/>
</p:tagLst>
</file>

<file path=ppt/tags/tag183.xml><?xml version="1.0" encoding="utf-8"?>
<p:tagLst xmlns:p="http://schemas.openxmlformats.org/presentationml/2006/main">
  <p:tag name="KSO_WM_UNIT_VALUE" val="458*64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d"/>
  <p:tag name="KSO_WM_UNIT_INDEX" val="1_1_1"/>
  <p:tag name="KSO_WM_UNIT_ID" val="diagram20233331_1*l_h_d*1_1_1"/>
  <p:tag name="KSO_WM_TEMPLATE_CATEGORY" val="diagram"/>
  <p:tag name="KSO_WM_TEMPLATE_INDEX" val="2023333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MAX_ITEMCNT" val="4"/>
  <p:tag name="KSO_WM_DIAGRAM_MIN_ITEMCNT" val="3"/>
  <p:tag name="KSO_WM_DIAGRAM_VIRTUALLY_FRAME" val="{&quot;height&quot;:342.93212890625006,&quot;left&quot;:-56.78849193182523,&quot;top&quot;:142.0425596748973,&quot;width&quot;:829.1333618164062}"/>
  <p:tag name="KSO_WM_DIAGRAM_COLOR_MATCH_VALUE" val="{&quot;shape&quot;:{&quot;fill&quot;:{&quot;type&quot;:0},&quot;glow&quot;:{&quot;colorType&quot;:0},&quot;line&quot;:{&quot;solidLine&quot;:{&quot;brightness&quot;:0.6000000238418579,&quot;colorType&quot;:1,&quot;foreColorIndex&quot;:13,&quot;transparency&quot;:0.800000011920929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13"/>
  <p:tag name="KSO_WM_DIAGRAM_USE_COLOR_VALUE" val="{&quot;color_scheme&quot;:1,&quot;color_type&quot;:1,&quot;theme_color_indexes&quot;:[]}"/>
</p:tagLst>
</file>

<file path=ppt/tags/tag184.xml><?xml version="1.0" encoding="utf-8"?>
<p:tagLst xmlns:p="http://schemas.openxmlformats.org/presentationml/2006/main">
  <p:tag name="KSO_WM_DIAGRAM_VIRTUALLY_FRAME" val="{&quot;height&quot;:342.93212890625006,&quot;left&quot;:-56.78849193182523,&quot;top&quot;:142.0425596748973,&quot;width&quot;:829.1333618164062}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diagram20233331_1*l_h_i*1_2_1"/>
  <p:tag name="KSO_WM_TEMPLATE_CATEGORY" val="diagram"/>
  <p:tag name="KSO_WM_TEMPLATE_INDEX" val="2023333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MAX_ITEMCNT" val="4"/>
  <p:tag name="KSO_WM_DIAGRAM_MIN_ITEMCNT" val="3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LINE_FORE_SCHEMECOLOR_INDEX" val="5"/>
  <p:tag name="KSO_WM_DIAGRAM_USE_COLOR_VALUE" val="{&quot;color_scheme&quot;:1,&quot;color_type&quot;:1,&quot;theme_color_indexes&quot;:[]}"/>
</p:tagLst>
</file>

<file path=ppt/tags/tag185.xml><?xml version="1.0" encoding="utf-8"?>
<p:tagLst xmlns:p="http://schemas.openxmlformats.org/presentationml/2006/main">
  <p:tag name="KSO_WM_UNIT_VALUE" val="458*64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d"/>
  <p:tag name="KSO_WM_UNIT_INDEX" val="1_2_1"/>
  <p:tag name="KSO_WM_UNIT_ID" val="diagram20233331_1*l_h_d*1_2_1"/>
  <p:tag name="KSO_WM_TEMPLATE_CATEGORY" val="diagram"/>
  <p:tag name="KSO_WM_TEMPLATE_INDEX" val="2023333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MAX_ITEMCNT" val="4"/>
  <p:tag name="KSO_WM_DIAGRAM_MIN_ITEMCNT" val="3"/>
  <p:tag name="KSO_WM_DIAGRAM_VIRTUALLY_FRAME" val="{&quot;height&quot;:342.93212890625006,&quot;left&quot;:-56.78849193182523,&quot;top&quot;:142.0425596748973,&quot;width&quot;:829.1333618164062}"/>
  <p:tag name="KSO_WM_DIAGRAM_COLOR_MATCH_VALUE" val="{&quot;shape&quot;:{&quot;fill&quot;:{&quot;type&quot;:0},&quot;glow&quot;:{&quot;colorType&quot;:0},&quot;line&quot;:{&quot;solidLine&quot;:{&quot;brightness&quot;:0.6000000238418579,&quot;colorType&quot;:1,&quot;foreColorIndex&quot;:13,&quot;transparency&quot;:0.800000011920929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13"/>
  <p:tag name="KSO_WM_DIAGRAM_USE_COLOR_VALUE" val="{&quot;color_scheme&quot;:1,&quot;color_type&quot;:1,&quot;theme_color_indexes&quot;:[]}"/>
</p:tagLst>
</file>

<file path=ppt/tags/tag186.xml><?xml version="1.0" encoding="utf-8"?>
<p:tagLst xmlns:p="http://schemas.openxmlformats.org/presentationml/2006/main">
  <p:tag name="KSO_WM_DIAGRAM_VIRTUALLY_FRAME" val="{&quot;height&quot;:342.93212890625006,&quot;left&quot;:-56.78849193182523,&quot;top&quot;:142.0425596748973,&quot;width&quot;:829.1333618164062}"/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diagram20233331_1*l_h_a*1_2_1"/>
  <p:tag name="KSO_WM_TEMPLATE_CATEGORY" val="diagram"/>
  <p:tag name="KSO_WM_TEMPLATE_INDEX" val="2023333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UNIT_VALUE" val="26"/>
  <p:tag name="KSO_WM_DIAGRAM_MAX_ITEMCNT" val="4"/>
  <p:tag name="KSO_WM_DIAGRAM_MIN_ITEMCNT" val="3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此处添加项标题"/>
  <p:tag name="KSO_WM_UNIT_TEXT_FILL_FORE_SCHEMECOLOR_INDEX" val="1"/>
  <p:tag name="KSO_WM_UNIT_TEXT_FILL_TYPE" val="1"/>
  <p:tag name="KSO_WM_DIAGRAM_USE_COLOR_VALUE" val="{&quot;color_scheme&quot;:1,&quot;color_type&quot;:1,&quot;theme_color_indexes&quot;:[]}"/>
</p:tagLst>
</file>

<file path=ppt/tags/tag187.xml><?xml version="1.0" encoding="utf-8"?>
<p:tagLst xmlns:p="http://schemas.openxmlformats.org/presentationml/2006/main">
  <p:tag name="KSO_WM_DIAGRAM_VIRTUALLY_FRAME" val="{&quot;height&quot;:342.93212890625006,&quot;left&quot;:-56.78849193182523,&quot;top&quot;:142.0425596748973,&quot;width&quot;:829.1333618164062}"/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33331_1*l_h_f*1_2_1"/>
  <p:tag name="KSO_WM_TEMPLATE_CATEGORY" val="diagram"/>
  <p:tag name="KSO_WM_TEMPLATE_INDEX" val="2023333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UNIT_VALUE" val="102"/>
  <p:tag name="KSO_WM_DIAGRAM_MAX_ITEMCNT" val="4"/>
  <p:tag name="KSO_WM_DIAGRAM_MIN_ITEMCNT" val="3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添加文本具体内容，简明扼要地阐述您的观点。根据需要可酌情增减文字，以便观者准确地理解您传达的思想。单击此处添加您的文本具体内容，简明扼要地阐述您的内容。"/>
  <p:tag name="KSO_WM_UNIT_TEXT_FILL_FORE_SCHEMECOLOR_INDEX" val="1"/>
  <p:tag name="KSO_WM_UNIT_TEXT_FILL_TYPE" val="1"/>
  <p:tag name="KSO_WM_DIAGRAM_USE_COLOR_VALUE" val="{&quot;color_scheme&quot;:1,&quot;color_type&quot;:1,&quot;theme_color_indexes&quot;:[]}"/>
</p:tagLst>
</file>

<file path=ppt/tags/tag188.xml><?xml version="1.0" encoding="utf-8"?>
<p:tagLst xmlns:p="http://schemas.openxmlformats.org/presentationml/2006/main">
  <p:tag name="KSO_WM_DIAGRAM_VIRTUALLY_FRAME" val="{&quot;height&quot;:342.93212890625006,&quot;left&quot;:-56.78849193182523,&quot;top&quot;:142.0425596748973,&quot;width&quot;:829.1333618164062}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"/>
  <p:tag name="KSO_WM_UNIT_ID" val="diagram20233331_1*l_h_i*1_3_1"/>
  <p:tag name="KSO_WM_TEMPLATE_CATEGORY" val="diagram"/>
  <p:tag name="KSO_WM_TEMPLATE_INDEX" val="2023333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MAX_ITEMCNT" val="4"/>
  <p:tag name="KSO_WM_DIAGRAM_MIN_ITEMCNT" val="3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LINE_FORE_SCHEMECOLOR_INDEX" val="5"/>
  <p:tag name="KSO_WM_DIAGRAM_USE_COLOR_VALUE" val="{&quot;color_scheme&quot;:1,&quot;color_type&quot;:1,&quot;theme_color_indexes&quot;:[]}"/>
</p:tagLst>
</file>

<file path=ppt/tags/tag189.xml><?xml version="1.0" encoding="utf-8"?>
<p:tagLst xmlns:p="http://schemas.openxmlformats.org/presentationml/2006/main">
  <p:tag name="KSO_WM_UNIT_VALUE" val="458*64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d"/>
  <p:tag name="KSO_WM_UNIT_INDEX" val="1_3_1"/>
  <p:tag name="KSO_WM_UNIT_ID" val="diagram20233331_1*l_h_d*1_3_1"/>
  <p:tag name="KSO_WM_TEMPLATE_CATEGORY" val="diagram"/>
  <p:tag name="KSO_WM_TEMPLATE_INDEX" val="2023333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MAX_ITEMCNT" val="4"/>
  <p:tag name="KSO_WM_DIAGRAM_MIN_ITEMCNT" val="3"/>
  <p:tag name="KSO_WM_DIAGRAM_VIRTUALLY_FRAME" val="{&quot;height&quot;:342.93212890625006,&quot;left&quot;:-56.78849193182523,&quot;top&quot;:142.0425596748973,&quot;width&quot;:829.1333618164062}"/>
  <p:tag name="KSO_WM_DIAGRAM_COLOR_MATCH_VALUE" val="{&quot;shape&quot;:{&quot;fill&quot;:{&quot;type&quot;:0},&quot;glow&quot;:{&quot;colorType&quot;:0},&quot;line&quot;:{&quot;solidLine&quot;:{&quot;brightness&quot;:0.6000000238418579,&quot;colorType&quot;:1,&quot;foreColorIndex&quot;:13,&quot;transparency&quot;:0.800000011920929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13"/>
  <p:tag name="KSO_WM_DIAGRAM_USE_COLOR_VALUE" val="{&quot;color_scheme&quot;:1,&quot;color_type&quot;:1,&quot;theme_color_indexes&quot;:[]}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079_2*q_h_i*1_4_1"/>
  <p:tag name="KSO_WM_TEMPLATE_CATEGORY" val="diagram"/>
  <p:tag name="KSO_WM_TEMPLATE_INDEX" val="20231079"/>
  <p:tag name="KSO_WM_UNIT_LAYERLEVEL" val="1_1_1"/>
  <p:tag name="KSO_WM_TAG_VERSION" val="3.0"/>
  <p:tag name="KSO_WM_BEAUTIFY_FLAG" val="#wm#"/>
  <p:tag name="KSO_WM_DIAGRAM_GROUP_CODE" val="q1-1"/>
  <p:tag name="KSO_WM_UNIT_TYPE" val="q_h_i"/>
  <p:tag name="KSO_WM_UNIT_INDEX" val="1_4_1"/>
  <p:tag name="KSO_WM_DIAGRAM_VERSION" val="3"/>
  <p:tag name="KSO_WM_DIAGRAM_COLOR_TRICK" val="4"/>
  <p:tag name="KSO_WM_DIAGRAM_COLOR_TEXT_CAN_REMOVE" val="n"/>
  <p:tag name="KSO_WM_UNIT_FILL_FORE_SCHEMECOLOR_INDEX" val="8"/>
  <p:tag name="KSO_WM_DIAGRAM_MAX_ITEMCNT" val="6"/>
  <p:tag name="KSO_WM_DIAGRAM_MIN_ITEMCNT" val="3"/>
  <p:tag name="KSO_WM_DIAGRAM_VIRTUALLY_FRAME" val="{&quot;height&quot;:408.7893639752246,&quot;left&quot;:36.20002716304748,&quot;top&quot;:113.63937618225577,&quot;width&quot;:647.6500244140625}"/>
  <p:tag name="KSO_WM_DIAGRAM_COLOR_MATCH_VALUE" val="{&quot;shape&quot;:{&quot;fill&quot;:{&quot;gradient&quot;:[{&quot;brightness&quot;:0,&quot;colorType&quot;:1,&quot;foreColorIndex&quot;:8,&quot;pos&quot;:0.75,&quot;transparency&quot;:0},{&quot;brightness&quot;:0.44999998807907104,&quot;colorType&quot;:1,&quot;foreColorIndex&quot;:8,&quot;pos&quot;:0,&quot;transparency&quot;:0}],&quot;type&quot;:3},&quot;glow&quot;:{&quot;colorType&quot;:0},&quot;line&quot;:{&quot;type&quot;:0},&quot;shadow&quot;:{&quot;brightness&quot;:0,&quot;colorType&quot;:1,&quot;foreColorIndex&quot;:8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90.xml><?xml version="1.0" encoding="utf-8"?>
<p:tagLst xmlns:p="http://schemas.openxmlformats.org/presentationml/2006/main">
  <p:tag name="KSO_WM_DIAGRAM_VIRTUALLY_FRAME" val="{&quot;height&quot;:342.93212890625006,&quot;left&quot;:-56.78849193182523,&quot;top&quot;:142.0425596748973,&quot;width&quot;:829.1333618164062}"/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3_1"/>
  <p:tag name="KSO_WM_UNIT_ID" val="diagram20233331_1*l_h_a*1_3_1"/>
  <p:tag name="KSO_WM_TEMPLATE_CATEGORY" val="diagram"/>
  <p:tag name="KSO_WM_TEMPLATE_INDEX" val="2023333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UNIT_VALUE" val="26"/>
  <p:tag name="KSO_WM_DIAGRAM_MAX_ITEMCNT" val="4"/>
  <p:tag name="KSO_WM_DIAGRAM_MIN_ITEMCNT" val="3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此处添加项标题"/>
  <p:tag name="KSO_WM_UNIT_TEXT_FILL_FORE_SCHEMECOLOR_INDEX" val="1"/>
  <p:tag name="KSO_WM_UNIT_TEXT_FILL_TYPE" val="1"/>
  <p:tag name="KSO_WM_DIAGRAM_USE_COLOR_VALUE" val="{&quot;color_scheme&quot;:1,&quot;color_type&quot;:1,&quot;theme_color_indexes&quot;:[]}"/>
</p:tagLst>
</file>

<file path=ppt/tags/tag191.xml><?xml version="1.0" encoding="utf-8"?>
<p:tagLst xmlns:p="http://schemas.openxmlformats.org/presentationml/2006/main">
  <p:tag name="KSO_WM_DIAGRAM_VIRTUALLY_FRAME" val="{&quot;height&quot;:342.93212890625006,&quot;left&quot;:-56.78849193182523,&quot;top&quot;:142.0425596748973,&quot;width&quot;:829.1333618164062}"/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233331_1*l_h_f*1_3_1"/>
  <p:tag name="KSO_WM_TEMPLATE_CATEGORY" val="diagram"/>
  <p:tag name="KSO_WM_TEMPLATE_INDEX" val="2023333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UNIT_VALUE" val="102"/>
  <p:tag name="KSO_WM_DIAGRAM_MAX_ITEMCNT" val="4"/>
  <p:tag name="KSO_WM_DIAGRAM_MIN_ITEMCNT" val="3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添加文本具体内容，简明扼要地阐述您的观点。根据需要可酌情增减文字，以便观者准确地理解您传达的思想。单击此处添加您的文本具体内容，简明扼要地阐述您的内容。"/>
  <p:tag name="KSO_WM_UNIT_TEXT_FILL_FORE_SCHEMECOLOR_INDEX" val="1"/>
  <p:tag name="KSO_WM_UNIT_TEXT_FILL_TYPE" val="1"/>
  <p:tag name="KSO_WM_DIAGRAM_USE_COLOR_VALUE" val="{&quot;color_scheme&quot;:1,&quot;color_type&quot;:1,&quot;theme_color_indexes&quot;:[]}"/>
</p:tagLst>
</file>

<file path=ppt/tags/tag192.xml><?xml version="1.0" encoding="utf-8"?>
<p:tagLst xmlns:p="http://schemas.openxmlformats.org/presentationml/2006/main">
  <p:tag name="KSO_WM_DIAGRAM_VIRTUALLY_FRAME" val="{&quot;height&quot;:342.93212890625006,&quot;left&quot;:-56.78849193182523,&quot;top&quot;:142.0425596748973,&quot;width&quot;:829.1333618164062}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1"/>
  <p:tag name="KSO_WM_UNIT_ID" val="diagram20233331_1*l_i*1_1"/>
  <p:tag name="KSO_WM_TEMPLATE_CATEGORY" val="diagram"/>
  <p:tag name="KSO_WM_TEMPLATE_INDEX" val="20233331"/>
  <p:tag name="KSO_WM_UNIT_LAYERLEVEL" val="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MAX_ITEMCNT" val="4"/>
  <p:tag name="KSO_WM_DIAGRAM_MIN_ITEMCNT" val="3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DIAGRAM_USE_COLOR_VALUE" val="{&quot;color_scheme&quot;:1,&quot;color_type&quot;:1,&quot;theme_color_indexes&quot;:[]}"/>
</p:tagLst>
</file>

<file path=ppt/tags/tag193.xml><?xml version="1.0" encoding="utf-8"?>
<p:tagLst xmlns:p="http://schemas.openxmlformats.org/presentationml/2006/main">
  <p:tag name="KSO_WM_BEAUTIFY_FLAG" val=""/>
</p:tagLst>
</file>

<file path=ppt/tags/tag194.xml><?xml version="1.0" encoding="utf-8"?>
<p:tagLst xmlns:p="http://schemas.openxmlformats.org/presentationml/2006/main">
  <p:tag name="KSO_WM_BEAUTIFY_FLAG" val=""/>
</p:tagLst>
</file>

<file path=ppt/tags/tag195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2_1"/>
  <p:tag name="KSO_WM_UNIT_ID" val="diagram20230939_1*m_h_f*1_2_1"/>
  <p:tag name="KSO_WM_TEMPLATE_CATEGORY" val="diagram"/>
  <p:tag name="KSO_WM_TEMPLATE_INDEX" val="20230939"/>
  <p:tag name="KSO_WM_UNIT_LAYERLEVEL" val="1_1_1"/>
  <p:tag name="KSO_WM_TAG_VERSION" val="3.0"/>
  <p:tag name="KSO_WM_BEAUTIFY_FLAG" val="#wm#"/>
  <p:tag name="KSO_WM_DIAGRAM_VERSION" val="3"/>
  <p:tag name="KSO_WM_DIAGRAM_COLOR_TRICK" val="4"/>
  <p:tag name="KSO_WM_DIAGRAM_COLOR_TEXT_CAN_REMOVE" val="n"/>
  <p:tag name="KSO_WM_UNIT_VALUE" val="78"/>
  <p:tag name="KSO_WM_UNIT_TEXT_FILL_FORE_SCHEMECOLOR_INDEX" val="1"/>
  <p:tag name="KSO_WM_UNIT_TEXT_FILL_TYPE" val="1"/>
  <p:tag name="KSO_WM_DIAGRAM_MAX_ITEMCNT" val="6"/>
  <p:tag name="KSO_WM_DIAGRAM_MIN_ITEMCNT" val="2"/>
  <p:tag name="KSO_WM_DIAGRAM_VIRTUALLY_FRAME" val="{&quot;height&quot;:319.8999938964844,&quot;left&quot;:-94.03552401805487,&quot;top&quot;:164.83953061081291,&quot;width&quot;:911.15002441406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输入你的智能图形项正文&#10;请尽量言简意赅"/>
  <p:tag name="KSO_WM_DIAGRAM_USE_COLOR_VALUE" val="{&quot;color_scheme&quot;:1,&quot;color_type&quot;:1,&quot;theme_color_indexes&quot;:[]}"/>
</p:tagLst>
</file>

<file path=ppt/tags/tag196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230939_1*m_h_f*1_1_1"/>
  <p:tag name="KSO_WM_TEMPLATE_CATEGORY" val="diagram"/>
  <p:tag name="KSO_WM_TEMPLATE_INDEX" val="20230939"/>
  <p:tag name="KSO_WM_UNIT_LAYERLEVEL" val="1_1_1"/>
  <p:tag name="KSO_WM_TAG_VERSION" val="3.0"/>
  <p:tag name="KSO_WM_BEAUTIFY_FLAG" val="#wm#"/>
  <p:tag name="KSO_WM_DIAGRAM_VERSION" val="3"/>
  <p:tag name="KSO_WM_DIAGRAM_COLOR_TRICK" val="4"/>
  <p:tag name="KSO_WM_DIAGRAM_COLOR_TEXT_CAN_REMOVE" val="n"/>
  <p:tag name="KSO_WM_UNIT_VALUE" val="78"/>
  <p:tag name="KSO_WM_UNIT_TEXT_FILL_FORE_SCHEMECOLOR_INDEX" val="1"/>
  <p:tag name="KSO_WM_UNIT_TEXT_FILL_TYPE" val="1"/>
  <p:tag name="KSO_WM_DIAGRAM_MAX_ITEMCNT" val="6"/>
  <p:tag name="KSO_WM_DIAGRAM_MIN_ITEMCNT" val="2"/>
  <p:tag name="KSO_WM_DIAGRAM_VIRTUALLY_FRAME" val="{&quot;height&quot;:319.8999938964844,&quot;left&quot;:-94.03552401805487,&quot;top&quot;:164.83953061081291,&quot;width&quot;:911.15002441406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输入你的智能图形项正文&#10;请尽量言简意赅"/>
  <p:tag name="KSO_WM_DIAGRAM_USE_COLOR_VALUE" val="{&quot;color_scheme&quot;:1,&quot;color_type&quot;:1,&quot;theme_color_indexes&quot;:[]}"/>
</p:tagLst>
</file>

<file path=ppt/tags/tag197.xml><?xml version="1.0" encoding="utf-8"?>
<p:tagLst xmlns:p="http://schemas.openxmlformats.org/presentationml/2006/main">
  <p:tag name="KSO_WM_BEAUTIFY_FLAG" val="#wm#"/>
  <p:tag name="KSO_WM_DIAGRAM_VERSION" val="3"/>
  <p:tag name="KSO_WM_DIAGRAM_COLOR_TRICK" val="4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2"/>
  <p:tag name="KSO_WM_UNIT_ID" val="diagram20230939_1*m_h_i*1_1_2"/>
  <p:tag name="KSO_WM_TEMPLATE_CATEGORY" val="diagram"/>
  <p:tag name="KSO_WM_TEMPLATE_INDEX" val="20230939"/>
  <p:tag name="KSO_WM_UNIT_LAYERLEVEL" val="1_1_1"/>
  <p:tag name="KSO_WM_TAG_VERSION" val="3.0"/>
  <p:tag name="KSO_WM_UNIT_FILL_TYPE" val="1"/>
  <p:tag name="KSO_WM_UNIT_FILL_FORE_SCHEMECOLOR_INDEX" val="5"/>
  <p:tag name="KSO_WM_UNIT_FILL_FORE_SCHEMECOLOR_INDEX_BRIGHTNESS" val="0"/>
  <p:tag name="KSO_WM_DIAGRAM_MAX_ITEMCNT" val="6"/>
  <p:tag name="KSO_WM_DIAGRAM_MIN_ITEMCNT" val="2"/>
  <p:tag name="KSO_WM_DIAGRAM_VIRTUALLY_FRAME" val="{&quot;height&quot;:319.8999938964844,&quot;left&quot;:-94.03552401805487,&quot;top&quot;:164.83953061081291,&quot;width&quot;:911.1500244140625}"/>
  <p:tag name="KSO_WM_DIAGRAM_COLOR_MATCH_VALUE" val="{&quot;shape&quot;:{&quot;fill&quot;:{&quot;solid&quot;:{&quot;brightness&quot;:0,&quot;colorType&quot;:1,&quot;foreColorIndex&quot;:5,&quot;transparency&quot;:0.850000023841857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98.xml><?xml version="1.0" encoding="utf-8"?>
<p:tagLst xmlns:p="http://schemas.openxmlformats.org/presentationml/2006/main">
  <p:tag name="KSO_WM_BEAUTIFY_FLAG" val="#wm#"/>
  <p:tag name="KSO_WM_DIAGRAM_VERSION" val="3"/>
  <p:tag name="KSO_WM_DIAGRAM_COLOR_TRICK" val="4"/>
  <p:tag name="KSO_WM_DIAGRAM_COLOR_TEXT_CAN_REMOVE" val="n"/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4"/>
  <p:tag name="KSO_WM_UNIT_ID" val="diagram20230939_1*m_h_i*1_1_4"/>
  <p:tag name="KSO_WM_TEMPLATE_CATEGORY" val="diagram"/>
  <p:tag name="KSO_WM_TEMPLATE_INDEX" val="20230939"/>
  <p:tag name="KSO_WM_UNIT_LAYERLEVEL" val="1_1_1"/>
  <p:tag name="KSO_WM_TAG_VERSION" val="3.0"/>
  <p:tag name="KSO_WM_UNIT_FILL_TYPE" val="1"/>
  <p:tag name="KSO_WM_UNIT_FILL_FORE_SCHEMECOLOR_INDEX" val="5"/>
  <p:tag name="KSO_WM_UNIT_FILL_FORE_SCHEMECOLOR_INDEX_BRIGHTNESS" val="0"/>
  <p:tag name="KSO_WM_DIAGRAM_MAX_ITEMCNT" val="6"/>
  <p:tag name="KSO_WM_DIAGRAM_MIN_ITEMCNT" val="2"/>
  <p:tag name="KSO_WM_DIAGRAM_VIRTUALLY_FRAME" val="{&quot;height&quot;:319.8999938964844,&quot;left&quot;:-94.03552401805487,&quot;top&quot;:164.83953061081291,&quot;width&quot;:911.150024414062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brightness&quot;:0.800000011920929,&quot;colorType&quot;:1,&quot;foreColorIndex&quot;:5,&quot;transparency&quot;:0.4000000059604645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199.xml><?xml version="1.0" encoding="utf-8"?>
<p:tagLst xmlns:p="http://schemas.openxmlformats.org/presentationml/2006/main">
  <p:tag name="KSO_WM_BEAUTIFY_FLAG" val="#wm#"/>
  <p:tag name="KSO_WM_DIAGRAM_VERSION" val="3"/>
  <p:tag name="KSO_WM_DIAGRAM_COLOR_TRICK" val="4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3"/>
  <p:tag name="KSO_WM_UNIT_ID" val="diagram20230939_1*m_h_i*1_1_3"/>
  <p:tag name="KSO_WM_TEMPLATE_CATEGORY" val="diagram"/>
  <p:tag name="KSO_WM_TEMPLATE_INDEX" val="20230939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319.8999938964844,&quot;left&quot;:-94.03552401805487,&quot;top&quot;:164.83953061081291,&quot;width&quot;:911.1500244140625}"/>
  <p:tag name="KSO_WM_DIAGRAM_COLOR_MATCH_VALUE" val="{&quot;shape&quot;:{&quot;fill&quot;:{&quot;type&quot;:0},&quot;glow&quot;:{&quot;colorType&quot;:0},&quot;line&quot;:{&quot;gradient&quot;:[{&quot;brightness&quot;:0,&quot;colorType&quot;:2,&quot;pos&quot;:0,&quot;rgb&quot;:&quot;#ffffff&quot;,&quot;transparency&quot;:0.550000011920929},{&quot;brightness&quot;:0,&quot;colorType&quot;:2,&quot;pos&quot;:1,&quot;rgb&quot;:&quot;#ffffff&quot;,&quot;transparency&quot;:0.550000011920929},{&quot;brightness&quot;:0,&quot;colorType&quot;:2,&quot;pos&quot;:0.75,&quot;rgb&quot;:&quot;#ffffff&quot;,&quot;transparency&quot;:1},{&quot;brightness&quot;:0,&quot;colorType&quot;:2,&quot;pos&quot;:0.25,&quot;rgb&quot;:&quot;#ffffff&quot;,&quot;transparency&quot;:1}],&quot;type&quot;:2},&quot;shadow&quot;:{&quot;brightness&quot;:-0.25,&quot;colorType&quot;:1,&quot;foreColorIndex&quot;:5,&quot;transparency&quot;:0.699999988079071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q_h_a"/>
  <p:tag name="KSO_WM_UNIT_INDEX" val="1_4_1"/>
  <p:tag name="KSO_WM_UNIT_ID" val="diagram20231079_2*q_h_a*1_4_1"/>
  <p:tag name="KSO_WM_TEMPLATE_CATEGORY" val="diagram"/>
  <p:tag name="KSO_WM_TEMPLATE_INDEX" val="20231079"/>
  <p:tag name="KSO_WM_UNIT_LAYERLEVEL" val="1_1_1"/>
  <p:tag name="KSO_WM_TAG_VERSION" val="3.0"/>
  <p:tag name="KSO_WM_BEAUTIFY_FLAG" val="#wm#"/>
  <p:tag name="KSO_WM_DIAGRAM_GROUP_CODE" val="q1-1"/>
  <p:tag name="KSO_WM_DIAGRAM_VERSION" val="3"/>
  <p:tag name="KSO_WM_DIAGRAM_COLOR_TRICK" val="4"/>
  <p:tag name="KSO_WM_DIAGRAM_COLOR_TEXT_CAN_REMOVE" val="n"/>
  <p:tag name="KSO_WM_UNIT_PRESET_TEXT" val="添加项标题"/>
  <p:tag name="KSO_WM_UNIT_TEXT_FILL_FORE_SCHEMECOLOR_INDEX" val="8"/>
  <p:tag name="KSO_WM_DIAGRAM_MAX_ITEMCNT" val="6"/>
  <p:tag name="KSO_WM_DIAGRAM_MIN_ITEMCNT" val="3"/>
  <p:tag name="KSO_WM_DIAGRAM_VIRTUALLY_FRAME" val="{&quot;height&quot;:408.7893639752246,&quot;left&quot;:36.20002716304748,&quot;top&quot;:113.63937618225577,&quot;width&quot;:647.65002441406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8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200.xml><?xml version="1.0" encoding="utf-8"?>
<p:tagLst xmlns:p="http://schemas.openxmlformats.org/presentationml/2006/main">
  <p:tag name="KSO_WM_BEAUTIFY_FLAG" val="#wm#"/>
  <p:tag name="KSO_WM_DIAGRAM_VERSION" val="3"/>
  <p:tag name="KSO_WM_DIAGRAM_COLOR_TRICK" val="4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230939_1*m_h_i*1_1_1"/>
  <p:tag name="KSO_WM_TEMPLATE_CATEGORY" val="diagram"/>
  <p:tag name="KSO_WM_TEMPLATE_INDEX" val="20230939"/>
  <p:tag name="KSO_WM_UNIT_LAYERLEVEL" val="1_1_1"/>
  <p:tag name="KSO_WM_TAG_VERSION" val="3.0"/>
  <p:tag name="KSO_WM_UNIT_LINE_FORE_SCHEMECOLOR_INDEX" val="5"/>
  <p:tag name="KSO_WM_DIAGRAM_MAX_ITEMCNT" val="6"/>
  <p:tag name="KSO_WM_DIAGRAM_MIN_ITEMCNT" val="2"/>
  <p:tag name="KSO_WM_DIAGRAM_VIRTUALLY_FRAME" val="{&quot;height&quot;:319.8999938964844,&quot;left&quot;:-94.03552401805487,&quot;top&quot;:164.83953061081291,&quot;width&quot;:911.1500244140625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.5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201.xml><?xml version="1.0" encoding="utf-8"?>
<p:tagLst xmlns:p="http://schemas.openxmlformats.org/presentationml/2006/main">
  <p:tag name="KSO_WM_BEAUTIFY_FLAG" val="#wm#"/>
  <p:tag name="KSO_WM_DIAGRAM_VERSION" val="3"/>
  <p:tag name="KSO_WM_DIAGRAM_COLOR_TRICK" val="4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2"/>
  <p:tag name="KSO_WM_UNIT_ID" val="diagram20230939_1*m_h_i*1_2_2"/>
  <p:tag name="KSO_WM_TEMPLATE_CATEGORY" val="diagram"/>
  <p:tag name="KSO_WM_TEMPLATE_INDEX" val="20230939"/>
  <p:tag name="KSO_WM_UNIT_LAYERLEVEL" val="1_1_1"/>
  <p:tag name="KSO_WM_TAG_VERSION" val="3.0"/>
  <p:tag name="KSO_WM_UNIT_FILL_TYPE" val="1"/>
  <p:tag name="KSO_WM_UNIT_FILL_FORE_SCHEMECOLOR_INDEX" val="6"/>
  <p:tag name="KSO_WM_UNIT_FILL_FORE_SCHEMECOLOR_INDEX_BRIGHTNESS" val="0"/>
  <p:tag name="KSO_WM_DIAGRAM_MAX_ITEMCNT" val="6"/>
  <p:tag name="KSO_WM_DIAGRAM_MIN_ITEMCNT" val="2"/>
  <p:tag name="KSO_WM_DIAGRAM_VIRTUALLY_FRAME" val="{&quot;height&quot;:319.8999938964844,&quot;left&quot;:-94.03552401805487,&quot;top&quot;:164.83953061081291,&quot;width&quot;:911.1500244140625}"/>
  <p:tag name="KSO_WM_DIAGRAM_COLOR_MATCH_VALUE" val="{&quot;shape&quot;:{&quot;fill&quot;:{&quot;solid&quot;:{&quot;brightness&quot;:0,&quot;colorType&quot;:1,&quot;foreColorIndex&quot;:6,&quot;transparency&quot;:0.850000023841857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202.xml><?xml version="1.0" encoding="utf-8"?>
<p:tagLst xmlns:p="http://schemas.openxmlformats.org/presentationml/2006/main">
  <p:tag name="KSO_WM_BEAUTIFY_FLAG" val="#wm#"/>
  <p:tag name="KSO_WM_DIAGRAM_VERSION" val="3"/>
  <p:tag name="KSO_WM_DIAGRAM_COLOR_TRICK" val="4"/>
  <p:tag name="KSO_WM_DIAGRAM_COLOR_TEXT_CAN_REMOVE" val="n"/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4"/>
  <p:tag name="KSO_WM_UNIT_ID" val="diagram20230939_1*m_h_i*1_2_4"/>
  <p:tag name="KSO_WM_TEMPLATE_CATEGORY" val="diagram"/>
  <p:tag name="KSO_WM_TEMPLATE_INDEX" val="20230939"/>
  <p:tag name="KSO_WM_UNIT_LAYERLEVEL" val="1_1_1"/>
  <p:tag name="KSO_WM_TAG_VERSION" val="3.0"/>
  <p:tag name="KSO_WM_UNIT_FILL_TYPE" val="1"/>
  <p:tag name="KSO_WM_UNIT_FILL_FORE_SCHEMECOLOR_INDEX" val="6"/>
  <p:tag name="KSO_WM_UNIT_FILL_FORE_SCHEMECOLOR_INDEX_BRIGHTNESS" val="0"/>
  <p:tag name="KSO_WM_DIAGRAM_MAX_ITEMCNT" val="6"/>
  <p:tag name="KSO_WM_DIAGRAM_MIN_ITEMCNT" val="2"/>
  <p:tag name="KSO_WM_DIAGRAM_VIRTUALLY_FRAME" val="{&quot;height&quot;:319.8999938964844,&quot;left&quot;:-94.03552401805487,&quot;top&quot;:164.83953061081291,&quot;width&quot;:911.1500244140625}"/>
  <p:tag name="KSO_WM_DIAGRAM_COLOR_MATCH_VALUE" val="{&quot;shape&quot;:{&quot;fill&quot;:{&quot;solid&quot;:{&quot;brightness&quot;:0,&quot;colorType&quot;:1,&quot;foreColorIndex&quot;:6,&quot;transparency&quot;:0},&quot;type&quot;:1},&quot;glow&quot;:{&quot;colorType&quot;:0},&quot;line&quot;:{&quot;type&quot;:0},&quot;shadow&quot;:{&quot;brightness&quot;:0.800000011920929,&quot;colorType&quot;:1,&quot;foreColorIndex&quot;:6,&quot;transparency&quot;:0.4000000059604645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203.xml><?xml version="1.0" encoding="utf-8"?>
<p:tagLst xmlns:p="http://schemas.openxmlformats.org/presentationml/2006/main">
  <p:tag name="KSO_WM_BEAUTIFY_FLAG" val="#wm#"/>
  <p:tag name="KSO_WM_DIAGRAM_VERSION" val="3"/>
  <p:tag name="KSO_WM_DIAGRAM_COLOR_TRICK" val="4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3"/>
  <p:tag name="KSO_WM_UNIT_ID" val="diagram20230939_1*m_h_i*1_2_3"/>
  <p:tag name="KSO_WM_TEMPLATE_CATEGORY" val="diagram"/>
  <p:tag name="KSO_WM_TEMPLATE_INDEX" val="20230939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319.8999938964844,&quot;left&quot;:-94.03552401805487,&quot;top&quot;:164.83953061081291,&quot;width&quot;:911.1500244140625}"/>
  <p:tag name="KSO_WM_DIAGRAM_COLOR_MATCH_VALUE" val="{&quot;shape&quot;:{&quot;fill&quot;:{&quot;type&quot;:0},&quot;glow&quot;:{&quot;colorType&quot;:0},&quot;line&quot;:{&quot;gradient&quot;:[{&quot;brightness&quot;:0,&quot;colorType&quot;:2,&quot;pos&quot;:0,&quot;rgb&quot;:&quot;#ffffff&quot;,&quot;transparency&quot;:0.550000011920929},{&quot;brightness&quot;:0,&quot;colorType&quot;:2,&quot;pos&quot;:1,&quot;rgb&quot;:&quot;#ffffff&quot;,&quot;transparency&quot;:0.550000011920929},{&quot;brightness&quot;:0,&quot;colorType&quot;:2,&quot;pos&quot;:0.75,&quot;rgb&quot;:&quot;#ffffff&quot;,&quot;transparency&quot;:1},{&quot;brightness&quot;:0,&quot;colorType&quot;:2,&quot;pos&quot;:0.25,&quot;rgb&quot;:&quot;#ffffff&quot;,&quot;transparency&quot;:1}],&quot;type&quot;:2},&quot;shadow&quot;:{&quot;brightness&quot;:-0.25,&quot;colorType&quot;:1,&quot;foreColorIndex&quot;:6,&quot;transparency&quot;:0.699999988079071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204.xml><?xml version="1.0" encoding="utf-8"?>
<p:tagLst xmlns:p="http://schemas.openxmlformats.org/presentationml/2006/main">
  <p:tag name="KSO_WM_BEAUTIFY_FLAG" val="#wm#"/>
  <p:tag name="KSO_WM_DIAGRAM_VERSION" val="3"/>
  <p:tag name="KSO_WM_DIAGRAM_COLOR_TRICK" val="4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1"/>
  <p:tag name="KSO_WM_UNIT_ID" val="diagram20230939_1*m_h_i*1_2_1"/>
  <p:tag name="KSO_WM_TEMPLATE_CATEGORY" val="diagram"/>
  <p:tag name="KSO_WM_TEMPLATE_INDEX" val="20230939"/>
  <p:tag name="KSO_WM_UNIT_LAYERLEVEL" val="1_1_1"/>
  <p:tag name="KSO_WM_TAG_VERSION" val="3.0"/>
  <p:tag name="KSO_WM_UNIT_LINE_FORE_SCHEMECOLOR_INDEX" val="6"/>
  <p:tag name="KSO_WM_DIAGRAM_MAX_ITEMCNT" val="6"/>
  <p:tag name="KSO_WM_DIAGRAM_MIN_ITEMCNT" val="2"/>
  <p:tag name="KSO_WM_DIAGRAM_VIRTUALLY_FRAME" val="{&quot;height&quot;:319.8999938964844,&quot;left&quot;:-94.03552401805487,&quot;top&quot;:164.83953061081291,&quot;width&quot;:911.1500244140625}"/>
  <p:tag name="KSO_WM_DIAGRAM_COLOR_MATCH_VALUE" val="{&quot;shape&quot;:{&quot;fill&quot;:{&quot;type&quot;:0},&quot;glow&quot;:{&quot;colorType&quot;:0},&quot;line&quot;:{&quot;solidLine&quot;:{&quot;brightness&quot;:0,&quot;colorType&quot;:1,&quot;foreColorIndex&quot;:6,&quot;transparency&quot;:0.5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20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m_h_a"/>
  <p:tag name="KSO_WM_UNIT_INDEX" val="1_1_1"/>
  <p:tag name="KSO_WM_UNIT_ID" val="diagram20230939_1*m_h_a*1_1_1"/>
  <p:tag name="KSO_WM_TEMPLATE_CATEGORY" val="diagram"/>
  <p:tag name="KSO_WM_TEMPLATE_INDEX" val="20230939"/>
  <p:tag name="KSO_WM_UNIT_LAYERLEVEL" val="1_1_1"/>
  <p:tag name="KSO_WM_TAG_VERSION" val="3.0"/>
  <p:tag name="KSO_WM_BEAUTIFY_FLAG" val="#wm#"/>
  <p:tag name="KSO_WM_DIAGRAM_VERSION" val="3"/>
  <p:tag name="KSO_WM_DIAGRAM_COLOR_TRICK" val="4"/>
  <p:tag name="KSO_WM_DIAGRAM_COLOR_TEXT_CAN_REMOVE" val="n"/>
  <p:tag name="KSO_WM_DIAGRAM_GROUP_CODE" val="m1-1"/>
  <p:tag name="KSO_WM_UNIT_TEXT_FILL_FORE_SCHEMECOLOR_INDEX" val="1"/>
  <p:tag name="KSO_WM_UNIT_TEXT_FILL_TYPE" val="1"/>
  <p:tag name="KSO_WM_DIAGRAM_MAX_ITEMCNT" val="6"/>
  <p:tag name="KSO_WM_DIAGRAM_MIN_ITEMCNT" val="2"/>
  <p:tag name="KSO_WM_DIAGRAM_VIRTUALLY_FRAME" val="{&quot;height&quot;:319.8999938964844,&quot;left&quot;:-94.03552401805487,&quot;top&quot;:164.83953061081291,&quot;width&quot;:911.15002441406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标题"/>
  <p:tag name="KSO_WM_DIAGRAM_USE_COLOR_VALUE" val="{&quot;color_scheme&quot;:1,&quot;color_type&quot;:1,&quot;theme_color_indexes&quot;:[]}"/>
</p:tagLst>
</file>

<file path=ppt/tags/tag20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m_h_a"/>
  <p:tag name="KSO_WM_UNIT_INDEX" val="1_2_1"/>
  <p:tag name="KSO_WM_UNIT_ID" val="diagram20230939_1*m_h_a*1_2_1"/>
  <p:tag name="KSO_WM_TEMPLATE_CATEGORY" val="diagram"/>
  <p:tag name="KSO_WM_TEMPLATE_INDEX" val="20230939"/>
  <p:tag name="KSO_WM_UNIT_LAYERLEVEL" val="1_1_1"/>
  <p:tag name="KSO_WM_TAG_VERSION" val="3.0"/>
  <p:tag name="KSO_WM_BEAUTIFY_FLAG" val="#wm#"/>
  <p:tag name="KSO_WM_DIAGRAM_VERSION" val="3"/>
  <p:tag name="KSO_WM_DIAGRAM_COLOR_TRICK" val="4"/>
  <p:tag name="KSO_WM_DIAGRAM_COLOR_TEXT_CAN_REMOVE" val="n"/>
  <p:tag name="KSO_WM_DIAGRAM_GROUP_CODE" val="m1-1"/>
  <p:tag name="KSO_WM_UNIT_TEXT_FILL_FORE_SCHEMECOLOR_INDEX" val="1"/>
  <p:tag name="KSO_WM_UNIT_TEXT_FILL_TYPE" val="1"/>
  <p:tag name="KSO_WM_DIAGRAM_MAX_ITEMCNT" val="6"/>
  <p:tag name="KSO_WM_DIAGRAM_MIN_ITEMCNT" val="2"/>
  <p:tag name="KSO_WM_DIAGRAM_VIRTUALLY_FRAME" val="{&quot;height&quot;:319.8999938964844,&quot;left&quot;:-94.03552401805487,&quot;top&quot;:164.83953061081291,&quot;width&quot;:911.15002441406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标题"/>
  <p:tag name="KSO_WM_DIAGRAM_USE_COLOR_VALUE" val="{&quot;color_scheme&quot;:1,&quot;color_type&quot;:1,&quot;theme_color_indexes&quot;:[]}"/>
</p:tagLst>
</file>

<file path=ppt/tags/tag207.xml><?xml version="1.0" encoding="utf-8"?>
<p:tagLst xmlns:p="http://schemas.openxmlformats.org/presentationml/2006/main">
  <p:tag name="KSO_WM_DIAGRAM_VERSION" val="3"/>
  <p:tag name="KSO_WM_DIAGRAM_COLOR_TRICK" val="4"/>
  <p:tag name="KSO_WM_DIAGRAM_COLOR_TEXT_CAN_REMOVE" val="n"/>
  <p:tag name="KSO_WM_UNIT_VALUE" val="86*73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x"/>
  <p:tag name="KSO_WM_UNIT_INDEX" val="1_2_1"/>
  <p:tag name="KSO_WM_UNIT_ID" val="diagram20230939_1*m_h_x*1_2_1"/>
  <p:tag name="KSO_WM_TEMPLATE_CATEGORY" val="diagram"/>
  <p:tag name="KSO_WM_TEMPLATE_INDEX" val="20230939"/>
  <p:tag name="KSO_WM_UNIT_LAYERLEVEL" val="1_1_1"/>
  <p:tag name="KSO_WM_TAG_VERSION" val="3.0"/>
  <p:tag name="KSO_WM_BEAUTIFY_FLAG" val="#wm#"/>
  <p:tag name="KSO_WM_DIAGRAM_MAX_ITEMCNT" val="6"/>
  <p:tag name="KSO_WM_DIAGRAM_MIN_ITEMCNT" val="2"/>
  <p:tag name="KSO_WM_DIAGRAM_VIRTUALLY_FRAME" val="{&quot;height&quot;:319.8999938964844,&quot;left&quot;:-94.03552401805487,&quot;top&quot;:164.83953061081291,&quot;width&quot;:911.1500244140625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208.xml><?xml version="1.0" encoding="utf-8"?>
<p:tagLst xmlns:p="http://schemas.openxmlformats.org/presentationml/2006/main">
  <p:tag name="KSO_WM_DIAGRAM_VERSION" val="3"/>
  <p:tag name="KSO_WM_DIAGRAM_COLOR_TRICK" val="4"/>
  <p:tag name="KSO_WM_DIAGRAM_COLOR_TEXT_CAN_REMOVE" val="n"/>
  <p:tag name="KSO_WM_UNIT_VALUE" val="82*76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x"/>
  <p:tag name="KSO_WM_UNIT_INDEX" val="1_1_1"/>
  <p:tag name="KSO_WM_UNIT_ID" val="diagram20230939_1*m_h_x*1_1_1"/>
  <p:tag name="KSO_WM_TEMPLATE_CATEGORY" val="diagram"/>
  <p:tag name="KSO_WM_TEMPLATE_INDEX" val="20230939"/>
  <p:tag name="KSO_WM_UNIT_LAYERLEVEL" val="1_1_1"/>
  <p:tag name="KSO_WM_TAG_VERSION" val="3.0"/>
  <p:tag name="KSO_WM_BEAUTIFY_FLAG" val="#wm#"/>
  <p:tag name="KSO_WM_DIAGRAM_MAX_ITEMCNT" val="6"/>
  <p:tag name="KSO_WM_DIAGRAM_MIN_ITEMCNT" val="2"/>
  <p:tag name="KSO_WM_DIAGRAM_VIRTUALLY_FRAME" val="{&quot;height&quot;:319.8999938964844,&quot;left&quot;:-94.03552401805487,&quot;top&quot;:164.83953061081291,&quot;width&quot;:911.1500244140625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209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q_h_f"/>
  <p:tag name="KSO_WM_UNIT_INDEX" val="1_3_1"/>
  <p:tag name="KSO_WM_UNIT_ID" val="diagram20231079_2*q_h_f*1_3_1"/>
  <p:tag name="KSO_WM_TEMPLATE_CATEGORY" val="diagram"/>
  <p:tag name="KSO_WM_TEMPLATE_INDEX" val="20231079"/>
  <p:tag name="KSO_WM_UNIT_LAYERLEVEL" val="1_1_1"/>
  <p:tag name="KSO_WM_TAG_VERSION" val="3.0"/>
  <p:tag name="KSO_WM_BEAUTIFY_FLAG" val="#wm#"/>
  <p:tag name="KSO_WM_DIAGRAM_GROUP_CODE" val="q1-1"/>
  <p:tag name="KSO_WM_DIAGRAM_VERSION" val="3"/>
  <p:tag name="KSO_WM_DIAGRAM_COLOR_TRICK" val="4"/>
  <p:tag name="KSO_WM_DIAGRAM_COLOR_TEXT_CAN_REMOVE" val="n"/>
  <p:tag name="KSO_WM_UNIT_PRESET_TEXT" val="单击此处输入你的智能图形项正文，文字是您思想的提炼"/>
  <p:tag name="KSO_WM_DIAGRAM_MAX_ITEMCNT" val="6"/>
  <p:tag name="KSO_WM_DIAGRAM_MIN_ITEMCNT" val="3"/>
  <p:tag name="KSO_WM_DIAGRAM_VIRTUALLY_FRAME" val="{&quot;height&quot;:408.7893639752246,&quot;left&quot;:36.20002716304748,&quot;top&quot;:113.63937618225577,&quot;width&quot;:647.65002441406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2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575_2*m_h_i*1_1_1"/>
  <p:tag name="KSO_WM_TEMPLATE_CATEGORY" val="diagram"/>
  <p:tag name="KSO_WM_TEMPLATE_INDEX" val="20231575"/>
  <p:tag name="KSO_WM_UNIT_LAYERLEVEL" val="1_1_1"/>
  <p:tag name="KSO_WM_TAG_VERSION" val="3.0"/>
  <p:tag name="KSO_WM_BEAUTIFY_FLAG" val="#wm#"/>
  <p:tag name="KSO_WM_DIAGRAM_VERSION" val="3"/>
  <p:tag name="KSO_WM_DIAGRAM_COLOR_TRICK" val="2"/>
  <p:tag name="KSO_WM_DIAGRAM_COLOR_TEXT_CAN_REMOVE" val="n"/>
  <p:tag name="KSO_WM_DIAGRAM_GROUP_CODE" val="m1-1"/>
  <p:tag name="KSO_WM_UNIT_TYPE" val="m_h_i"/>
  <p:tag name="KSO_WM_UNIT_INDEX" val="1_1_1"/>
  <p:tag name="KSO_WM_DIAGRAM_MAX_ITEMCNT" val="6"/>
  <p:tag name="KSO_WM_DIAGRAM_MIN_ITEMCNT" val="2"/>
  <p:tag name="KSO_WM_DIAGRAM_VIRTUALLY_FRAME" val="{&quot;height&quot;:250.07110595703125,&quot;left&quot;:-43.6661271703525,&quot;top&quot;:311.40885647030325,&quot;width&quot;:810.6271362304688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00000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LINE_FORE_SCHEMECOLOR_INDEX" val="5"/>
  <p:tag name="KSO_WM_DIAGRAM_USE_COLOR_VALUE" val="{&quot;color_scheme&quot;:1,&quot;color_type&quot;:1,&quot;theme_color_indexes&quot;:[]}"/>
</p:tagLst>
</file>

<file path=ppt/tags/tag2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575_2*m_h_i*1_1_2"/>
  <p:tag name="KSO_WM_TEMPLATE_CATEGORY" val="diagram"/>
  <p:tag name="KSO_WM_TEMPLATE_INDEX" val="20231575"/>
  <p:tag name="KSO_WM_UNIT_LAYERLEVEL" val="1_1_1"/>
  <p:tag name="KSO_WM_TAG_VERSION" val="3.0"/>
  <p:tag name="KSO_WM_BEAUTIFY_FLAG" val="#wm#"/>
  <p:tag name="KSO_WM_DIAGRAM_VERSION" val="3"/>
  <p:tag name="KSO_WM_DIAGRAM_COLOR_TRICK" val="2"/>
  <p:tag name="KSO_WM_DIAGRAM_COLOR_TEXT_CAN_REMOVE" val="n"/>
  <p:tag name="KSO_WM_DIAGRAM_GROUP_CODE" val="m1-1"/>
  <p:tag name="KSO_WM_UNIT_TYPE" val="m_h_i"/>
  <p:tag name="KSO_WM_UNIT_INDEX" val="1_1_2"/>
  <p:tag name="KSO_WM_DIAGRAM_MAX_ITEMCNT" val="6"/>
  <p:tag name="KSO_WM_DIAGRAM_MIN_ITEMCNT" val="2"/>
  <p:tag name="KSO_WM_DIAGRAM_VIRTUALLY_FRAME" val="{&quot;height&quot;:250.07110595703125,&quot;left&quot;:-43.6661271703525,&quot;top&quot;:311.40885647030325,&quot;width&quot;:810.6271362304688}"/>
  <p:tag name="KSO_WM_DIAGRAM_COLOR_MATCH_VALUE" val="{&quot;shape&quot;:{&quot;fill&quot;:{&quot;gradient&quot;:[{&quot;brightness&quot;:0,&quot;colorType&quot;:1,&quot;foreColorIndex&quot;:5,&quot;pos&quot;:0.9300000071525574,&quot;transparency&quot;:0},{&quot;brightness&quot;:0.4000000059604645,&quot;colorType&quot;:1,&quot;foreColorIndex&quot;:5,&quot;pos&quot;:0,&quot;transparency&quot;:0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00000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DIAGRAM_USE_COLOR_VALUE" val="{&quot;color_scheme&quot;:1,&quot;color_type&quot;:1,&quot;theme_color_indexes&quot;:[]}"/>
</p:tagLst>
</file>

<file path=ppt/tags/tag2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575_2*m_h_i*1_1_3"/>
  <p:tag name="KSO_WM_TEMPLATE_CATEGORY" val="diagram"/>
  <p:tag name="KSO_WM_TEMPLATE_INDEX" val="20231575"/>
  <p:tag name="KSO_WM_UNIT_LAYERLEVEL" val="1_1_1"/>
  <p:tag name="KSO_WM_TAG_VERSION" val="3.0"/>
  <p:tag name="KSO_WM_BEAUTIFY_FLAG" val="#wm#"/>
  <p:tag name="KSO_WM_DIAGRAM_VERSION" val="3"/>
  <p:tag name="KSO_WM_DIAGRAM_COLOR_TRICK" val="2"/>
  <p:tag name="KSO_WM_DIAGRAM_COLOR_TEXT_CAN_REMOVE" val="n"/>
  <p:tag name="KSO_WM_DIAGRAM_GROUP_CODE" val="m1-1"/>
  <p:tag name="KSO_WM_UNIT_TYPE" val="m_h_i"/>
  <p:tag name="KSO_WM_UNIT_INDEX" val="1_1_3"/>
  <p:tag name="KSO_WM_DIAGRAM_MAX_ITEMCNT" val="6"/>
  <p:tag name="KSO_WM_DIAGRAM_MIN_ITEMCNT" val="2"/>
  <p:tag name="KSO_WM_DIAGRAM_VIRTUALLY_FRAME" val="{&quot;height&quot;:250.07110595703125,&quot;left&quot;:-43.6661271703525,&quot;top&quot;:311.40885647030325,&quot;width&quot;:810.6271362304688}"/>
  <p:tag name="KSO_WM_DIAGRAM_COLOR_MATCH_VALUE" val="{&quot;shape&quot;:{&quot;fill&quot;:{&quot;solid&quot;:{&quot;brightness&quot;:0,&quot;colorType&quot;:1,&quot;foreColorIndex&quot;:16,&quot;transparency&quot;:0},&quot;type&quot;:1},&quot;glow&quot;:{&quot;colorType&quot;:0},&quot;line&quot;:{&quot;type&quot;:0},&quot;shadow&quot;:{&quot;brightness&quot;:-0.5,&quot;colorType&quot;:1,&quot;foreColorIndex&quot;:5,&quot;transparency&quot;:0.55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00000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16"/>
  <p:tag name="KSO_WM_UNIT_FILL_FORE_SCHEMECOLOR_INDEX_BRIGHTNESS" val="0"/>
  <p:tag name="KSO_WM_DIAGRAM_USE_COLOR_VALUE" val="{&quot;color_scheme&quot;:1,&quot;color_type&quot;:1,&quot;theme_color_indexes&quot;:[]}"/>
</p:tagLst>
</file>

<file path=ppt/tags/tag2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575_2*m_h_i*1_2_1"/>
  <p:tag name="KSO_WM_TEMPLATE_CATEGORY" val="diagram"/>
  <p:tag name="KSO_WM_TEMPLATE_INDEX" val="20231575"/>
  <p:tag name="KSO_WM_UNIT_LAYERLEVEL" val="1_1_1"/>
  <p:tag name="KSO_WM_TAG_VERSION" val="3.0"/>
  <p:tag name="KSO_WM_BEAUTIFY_FLAG" val="#wm#"/>
  <p:tag name="KSO_WM_DIAGRAM_VERSION" val="3"/>
  <p:tag name="KSO_WM_DIAGRAM_COLOR_TRICK" val="2"/>
  <p:tag name="KSO_WM_DIAGRAM_COLOR_TEXT_CAN_REMOVE" val="n"/>
  <p:tag name="KSO_WM_DIAGRAM_GROUP_CODE" val="m1-1"/>
  <p:tag name="KSO_WM_UNIT_TYPE" val="m_h_i"/>
  <p:tag name="KSO_WM_UNIT_INDEX" val="1_2_1"/>
  <p:tag name="KSO_WM_DIAGRAM_MAX_ITEMCNT" val="6"/>
  <p:tag name="KSO_WM_DIAGRAM_MIN_ITEMCNT" val="2"/>
  <p:tag name="KSO_WM_DIAGRAM_VIRTUALLY_FRAME" val="{&quot;height&quot;:250.07110595703125,&quot;left&quot;:-43.6661271703525,&quot;top&quot;:311.40885647030325,&quot;width&quot;:810.6271362304688}"/>
  <p:tag name="KSO_WM_DIAGRAM_COLOR_MATCH_VALUE" val="{&quot;shape&quot;:{&quot;fill&quot;:{&quot;type&quot;:0},&quot;glow&quot;:{&quot;colorType&quot;:0},&quot;line&quot;:{&quot;solidLine&quot;:{&quot;brightness&quot;:0,&quot;colorType&quot;:1,&quot;foreColorIndex&quot;:8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00000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LINE_FORE_SCHEMECOLOR_INDEX" val="8"/>
  <p:tag name="KSO_WM_DIAGRAM_USE_COLOR_VALUE" val="{&quot;color_scheme&quot;:1,&quot;color_type&quot;:1,&quot;theme_color_indexes&quot;:[]}"/>
</p:tagLst>
</file>

<file path=ppt/tags/tag2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575_2*m_h_i*1_2_2"/>
  <p:tag name="KSO_WM_TEMPLATE_CATEGORY" val="diagram"/>
  <p:tag name="KSO_WM_TEMPLATE_INDEX" val="20231575"/>
  <p:tag name="KSO_WM_UNIT_LAYERLEVEL" val="1_1_1"/>
  <p:tag name="KSO_WM_TAG_VERSION" val="3.0"/>
  <p:tag name="KSO_WM_BEAUTIFY_FLAG" val="#wm#"/>
  <p:tag name="KSO_WM_DIAGRAM_VERSION" val="3"/>
  <p:tag name="KSO_WM_DIAGRAM_COLOR_TRICK" val="2"/>
  <p:tag name="KSO_WM_DIAGRAM_COLOR_TEXT_CAN_REMOVE" val="n"/>
  <p:tag name="KSO_WM_DIAGRAM_GROUP_CODE" val="m1-1"/>
  <p:tag name="KSO_WM_UNIT_TYPE" val="m_h_i"/>
  <p:tag name="KSO_WM_UNIT_INDEX" val="1_2_2"/>
  <p:tag name="KSO_WM_DIAGRAM_MAX_ITEMCNT" val="6"/>
  <p:tag name="KSO_WM_DIAGRAM_MIN_ITEMCNT" val="2"/>
  <p:tag name="KSO_WM_DIAGRAM_VIRTUALLY_FRAME" val="{&quot;height&quot;:250.07110595703125,&quot;left&quot;:-43.6661271703525,&quot;top&quot;:311.40885647030325,&quot;width&quot;:810.6271362304688}"/>
  <p:tag name="KSO_WM_DIAGRAM_COLOR_MATCH_VALUE" val="{&quot;shape&quot;:{&quot;fill&quot;:{&quot;gradient&quot;:[{&quot;brightness&quot;:0,&quot;colorType&quot;:1,&quot;foreColorIndex&quot;:8,&quot;pos&quot;:0.9300000071525574,&quot;transparency&quot;:0},{&quot;brightness&quot;:0.4000000059604645,&quot;colorType&quot;:1,&quot;foreColorIndex&quot;:8,&quot;pos&quot;:0,&quot;transparency&quot;:0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00000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DIAGRAM_USE_COLOR_VALUE" val="{&quot;color_scheme&quot;:1,&quot;color_type&quot;:1,&quot;theme_color_indexes&quot;:[]}"/>
</p:tagLst>
</file>

<file path=ppt/tags/tag2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575_2*m_h_i*1_2_3"/>
  <p:tag name="KSO_WM_TEMPLATE_CATEGORY" val="diagram"/>
  <p:tag name="KSO_WM_TEMPLATE_INDEX" val="20231575"/>
  <p:tag name="KSO_WM_UNIT_LAYERLEVEL" val="1_1_1"/>
  <p:tag name="KSO_WM_TAG_VERSION" val="3.0"/>
  <p:tag name="KSO_WM_BEAUTIFY_FLAG" val="#wm#"/>
  <p:tag name="KSO_WM_DIAGRAM_VERSION" val="3"/>
  <p:tag name="KSO_WM_DIAGRAM_COLOR_TRICK" val="2"/>
  <p:tag name="KSO_WM_DIAGRAM_COLOR_TEXT_CAN_REMOVE" val="n"/>
  <p:tag name="KSO_WM_DIAGRAM_GROUP_CODE" val="m1-1"/>
  <p:tag name="KSO_WM_UNIT_TYPE" val="m_h_i"/>
  <p:tag name="KSO_WM_UNIT_INDEX" val="1_2_3"/>
  <p:tag name="KSO_WM_DIAGRAM_MAX_ITEMCNT" val="6"/>
  <p:tag name="KSO_WM_DIAGRAM_MIN_ITEMCNT" val="2"/>
  <p:tag name="KSO_WM_DIAGRAM_VIRTUALLY_FRAME" val="{&quot;height&quot;:250.07110595703125,&quot;left&quot;:-43.6661271703525,&quot;top&quot;:311.40885647030325,&quot;width&quot;:810.6271362304688}"/>
  <p:tag name="KSO_WM_DIAGRAM_COLOR_MATCH_VALUE" val="{&quot;shape&quot;:{&quot;fill&quot;:{&quot;solid&quot;:{&quot;brightness&quot;:0,&quot;colorType&quot;:1,&quot;foreColorIndex&quot;:16,&quot;transparency&quot;:0},&quot;type&quot;:1},&quot;glow&quot;:{&quot;colorType&quot;:0},&quot;line&quot;:{&quot;type&quot;:0},&quot;shadow&quot;:{&quot;brightness&quot;:-0.5,&quot;colorType&quot;:1,&quot;foreColorIndex&quot;:8,&quot;transparency&quot;:0.55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00000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16"/>
  <p:tag name="KSO_WM_UNIT_FILL_FORE_SCHEMECOLOR_INDEX_BRIGHTNESS" val="0"/>
  <p:tag name="KSO_WM_DIAGRAM_USE_COLOR_VALUE" val="{&quot;color_scheme&quot;:1,&quot;color_type&quot;:1,&quot;theme_color_indexes&quot;:[]}"/>
</p:tagLst>
</file>

<file path=ppt/tags/tag2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575_2*m_h_i*1_3_1"/>
  <p:tag name="KSO_WM_TEMPLATE_CATEGORY" val="diagram"/>
  <p:tag name="KSO_WM_TEMPLATE_INDEX" val="20231575"/>
  <p:tag name="KSO_WM_UNIT_LAYERLEVEL" val="1_1_1"/>
  <p:tag name="KSO_WM_TAG_VERSION" val="3.0"/>
  <p:tag name="KSO_WM_BEAUTIFY_FLAG" val="#wm#"/>
  <p:tag name="KSO_WM_DIAGRAM_VERSION" val="3"/>
  <p:tag name="KSO_WM_DIAGRAM_COLOR_TRICK" val="2"/>
  <p:tag name="KSO_WM_DIAGRAM_COLOR_TEXT_CAN_REMOVE" val="n"/>
  <p:tag name="KSO_WM_DIAGRAM_GROUP_CODE" val="m1-1"/>
  <p:tag name="KSO_WM_UNIT_TYPE" val="m_h_i"/>
  <p:tag name="KSO_WM_UNIT_INDEX" val="1_3_1"/>
  <p:tag name="KSO_WM_DIAGRAM_MAX_ITEMCNT" val="6"/>
  <p:tag name="KSO_WM_DIAGRAM_MIN_ITEMCNT" val="2"/>
  <p:tag name="KSO_WM_DIAGRAM_VIRTUALLY_FRAME" val="{&quot;height&quot;:250.07110595703125,&quot;left&quot;:-43.6661271703525,&quot;top&quot;:311.40885647030325,&quot;width&quot;:810.6271362304688}"/>
  <p:tag name="KSO_WM_DIAGRAM_COLOR_MATCH_VALUE" val="{&quot;shape&quot;:{&quot;fill&quot;:{&quot;gradient&quot;:[{&quot;brightness&quot;:0,&quot;colorType&quot;:1,&quot;foreColorIndex&quot;:5,&quot;pos&quot;:0.9300000071525574,&quot;transparency&quot;:0},{&quot;brightness&quot;:0.4000000059604645,&quot;colorType&quot;:1,&quot;foreColorIndex&quot;:5,&quot;pos&quot;:0,&quot;transparency&quot;:0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00000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DIAGRAM_USE_COLOR_VALUE" val="{&quot;color_scheme&quot;:1,&quot;color_type&quot;:1,&quot;theme_color_indexes&quot;:[]}"/>
</p:tagLst>
</file>

<file path=ppt/tags/tag2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575_2*m_h_i*1_3_2"/>
  <p:tag name="KSO_WM_TEMPLATE_CATEGORY" val="diagram"/>
  <p:tag name="KSO_WM_TEMPLATE_INDEX" val="20231575"/>
  <p:tag name="KSO_WM_UNIT_LAYERLEVEL" val="1_1_1"/>
  <p:tag name="KSO_WM_TAG_VERSION" val="3.0"/>
  <p:tag name="KSO_WM_BEAUTIFY_FLAG" val="#wm#"/>
  <p:tag name="KSO_WM_DIAGRAM_VERSION" val="3"/>
  <p:tag name="KSO_WM_DIAGRAM_COLOR_TRICK" val="2"/>
  <p:tag name="KSO_WM_DIAGRAM_COLOR_TEXT_CAN_REMOVE" val="n"/>
  <p:tag name="KSO_WM_DIAGRAM_GROUP_CODE" val="m1-1"/>
  <p:tag name="KSO_WM_UNIT_TYPE" val="m_h_i"/>
  <p:tag name="KSO_WM_UNIT_INDEX" val="1_3_2"/>
  <p:tag name="KSO_WM_DIAGRAM_MAX_ITEMCNT" val="6"/>
  <p:tag name="KSO_WM_DIAGRAM_MIN_ITEMCNT" val="2"/>
  <p:tag name="KSO_WM_DIAGRAM_VIRTUALLY_FRAME" val="{&quot;height&quot;:250.07110595703125,&quot;left&quot;:-43.6661271703525,&quot;top&quot;:311.40885647030325,&quot;width&quot;:810.6271362304688}"/>
  <p:tag name="KSO_WM_DIAGRAM_COLOR_MATCH_VALUE" val="{&quot;shape&quot;:{&quot;fill&quot;:{&quot;solid&quot;:{&quot;brightness&quot;:0,&quot;colorType&quot;:1,&quot;foreColorIndex&quot;:16,&quot;transparency&quot;:0},&quot;type&quot;:1},&quot;glow&quot;:{&quot;colorType&quot;:0},&quot;line&quot;:{&quot;type&quot;:0},&quot;shadow&quot;:{&quot;brightness&quot;:-0.5,&quot;colorType&quot;:1,&quot;foreColorIndex&quot;:5,&quot;transparency&quot;:0.55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00000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16"/>
  <p:tag name="KSO_WM_UNIT_FILL_FORE_SCHEMECOLOR_INDEX_BRIGHTNESS" val="0"/>
  <p:tag name="KSO_WM_DIAGRAM_USE_COLOR_VALUE" val="{&quot;color_scheme&quot;:1,&quot;color_type&quot;:1,&quot;theme_color_indexes&quot;:[]}"/>
</p:tagLst>
</file>

<file path=ppt/tags/tag2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575_2*m_h_x*1_3_1"/>
  <p:tag name="KSO_WM_TEMPLATE_CATEGORY" val="diagram"/>
  <p:tag name="KSO_WM_TEMPLATE_INDEX" val="20231575"/>
  <p:tag name="KSO_WM_UNIT_LAYERLEVEL" val="1_1_1"/>
  <p:tag name="KSO_WM_TAG_VERSION" val="3.0"/>
  <p:tag name="KSO_WM_BEAUTIFY_FLAG" val="#wm#"/>
  <p:tag name="KSO_WM_DIAGRAM_VERSION" val="3"/>
  <p:tag name="KSO_WM_DIAGRAM_COLOR_TRICK" val="2"/>
  <p:tag name="KSO_WM_DIAGRAM_COLOR_TEXT_CAN_REMOVE" val="n"/>
  <p:tag name="KSO_WM_UNIT_VALUE" val="81*89"/>
  <p:tag name="KSO_WM_DIAGRAM_GROUP_CODE" val="m1-1"/>
  <p:tag name="KSO_WM_UNIT_TYPE" val="m_h_x"/>
  <p:tag name="KSO_WM_UNIT_INDEX" val="1_3_1"/>
  <p:tag name="KSO_WM_DIAGRAM_MAX_ITEMCNT" val="6"/>
  <p:tag name="KSO_WM_DIAGRAM_MIN_ITEMCNT" val="2"/>
  <p:tag name="KSO_WM_DIAGRAM_VIRTUALLY_FRAME" val="{&quot;height&quot;:250.07110595703125,&quot;left&quot;:-43.6661271703525,&quot;top&quot;:311.40885647030325,&quot;width&quot;:810.6271362304688}"/>
  <p:tag name="KSO_WM_DIAGRAM_COLOR_MATCH_VALUE" val="{&quot;shape&quot;:{&quot;fill&quot;:{&quot;gradient&quot;:[{&quot;brightness&quot;:0,&quot;colorType&quot;:1,&quot;foreColorIndex&quot;:5,&quot;pos&quot;:0.6299999952316284,&quot;transparency&quot;:0},{&quot;brightness&quot;:0.4000000059604645,&quot;colorType&quot;:1,&quot;foreColorIndex&quot;:5,&quot;pos&quot;:0,&quot;transparency&quot;:0},{&quot;brightness&quot;:-0.25,&quot;colorType&quot;:1,&quot;foreColorIndex&quot;:5,&quot;pos&quot;:0.9999899864196777,&quot;transparency&quot;:0}],&quot;type&quot;:3},&quot;glow&quot;:{&quot;colorType&quot;:0},&quot;line&quot;:{&quot;type&quot;:0},&quot;shadow&quot;:{&quot;brightness&quot;:-0.25,&quot;colorType&quot;:1,&quot;foreColorIndex&quot;:5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00000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DIAGRAM_USE_COLOR_VALUE" val="{&quot;color_scheme&quot;:1,&quot;color_type&quot;:1,&quot;theme_color_indexes&quot;:[]}"/>
</p:tagLst>
</file>

<file path=ppt/tags/tag2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575_2*m_h_x*1_1_1"/>
  <p:tag name="KSO_WM_TEMPLATE_CATEGORY" val="diagram"/>
  <p:tag name="KSO_WM_TEMPLATE_INDEX" val="20231575"/>
  <p:tag name="KSO_WM_UNIT_LAYERLEVEL" val="1_1_1"/>
  <p:tag name="KSO_WM_TAG_VERSION" val="3.0"/>
  <p:tag name="KSO_WM_BEAUTIFY_FLAG" val="#wm#"/>
  <p:tag name="KSO_WM_DIAGRAM_VERSION" val="3"/>
  <p:tag name="KSO_WM_DIAGRAM_COLOR_TRICK" val="2"/>
  <p:tag name="KSO_WM_DIAGRAM_COLOR_TEXT_CAN_REMOVE" val="n"/>
  <p:tag name="KSO_WM_UNIT_VALUE" val="97*99"/>
  <p:tag name="KSO_WM_DIAGRAM_GROUP_CODE" val="m1-1"/>
  <p:tag name="KSO_WM_UNIT_TYPE" val="m_h_x"/>
  <p:tag name="KSO_WM_UNIT_INDEX" val="1_1_1"/>
  <p:tag name="KSO_WM_DIAGRAM_MAX_ITEMCNT" val="6"/>
  <p:tag name="KSO_WM_DIAGRAM_MIN_ITEMCNT" val="2"/>
  <p:tag name="KSO_WM_DIAGRAM_VIRTUALLY_FRAME" val="{&quot;height&quot;:250.07110595703125,&quot;left&quot;:-43.6661271703525,&quot;top&quot;:311.40885647030325,&quot;width&quot;:810.6271362304688}"/>
  <p:tag name="KSO_WM_DIAGRAM_COLOR_MATCH_VALUE" val="{&quot;shape&quot;:{&quot;fill&quot;:{&quot;gradient&quot;:[{&quot;brightness&quot;:0,&quot;colorType&quot;:1,&quot;foreColorIndex&quot;:5,&quot;pos&quot;:0.6299999952316284,&quot;transparency&quot;:0},{&quot;brightness&quot;:0.4000000059604645,&quot;colorType&quot;:1,&quot;foreColorIndex&quot;:5,&quot;pos&quot;:0,&quot;transparency&quot;:0},{&quot;brightness&quot;:-0.25,&quot;colorType&quot;:1,&quot;foreColorIndex&quot;:5,&quot;pos&quot;:0.9999899864196777,&quot;transparency&quot;:0}],&quot;type&quot;:3},&quot;glow&quot;:{&quot;colorType&quot;:0},&quot;line&quot;:{&quot;type&quot;:0},&quot;shadow&quot;:{&quot;brightness&quot;:-0.25,&quot;colorType&quot;:1,&quot;foreColorIndex&quot;:5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00000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DIAGRAM_USE_COLOR_VALUE" val="{&quot;color_scheme&quot;:1,&quot;color_type&quot;:1,&quot;theme_color_indexes&quot;:[]}"/>
</p:tagLst>
</file>

<file path=ppt/tags/tag2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q_h_a"/>
  <p:tag name="KSO_WM_UNIT_INDEX" val="1_3_1"/>
  <p:tag name="KSO_WM_UNIT_ID" val="diagram20231079_2*q_h_a*1_3_1"/>
  <p:tag name="KSO_WM_TEMPLATE_CATEGORY" val="diagram"/>
  <p:tag name="KSO_WM_TEMPLATE_INDEX" val="20231079"/>
  <p:tag name="KSO_WM_UNIT_LAYERLEVEL" val="1_1_1"/>
  <p:tag name="KSO_WM_TAG_VERSION" val="3.0"/>
  <p:tag name="KSO_WM_BEAUTIFY_FLAG" val="#wm#"/>
  <p:tag name="KSO_WM_DIAGRAM_GROUP_CODE" val="q1-1"/>
  <p:tag name="KSO_WM_DIAGRAM_VERSION" val="3"/>
  <p:tag name="KSO_WM_DIAGRAM_COLOR_TRICK" val="4"/>
  <p:tag name="KSO_WM_DIAGRAM_COLOR_TEXT_CAN_REMOVE" val="n"/>
  <p:tag name="KSO_WM_UNIT_PRESET_TEXT" val="添加项标题"/>
  <p:tag name="KSO_WM_UNIT_TEXT_FILL_FORE_SCHEMECOLOR_INDEX" val="7"/>
  <p:tag name="KSO_WM_DIAGRAM_MAX_ITEMCNT" val="6"/>
  <p:tag name="KSO_WM_DIAGRAM_MIN_ITEMCNT" val="3"/>
  <p:tag name="KSO_WM_DIAGRAM_VIRTUALLY_FRAME" val="{&quot;height&quot;:408.7893639752246,&quot;left&quot;:36.20002716304748,&quot;top&quot;:113.63937618225577,&quot;width&quot;:647.65002441406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7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2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575_2*m_h_x*1_2_1"/>
  <p:tag name="KSO_WM_TEMPLATE_CATEGORY" val="diagram"/>
  <p:tag name="KSO_WM_TEMPLATE_INDEX" val="20231575"/>
  <p:tag name="KSO_WM_UNIT_LAYERLEVEL" val="1_1_1"/>
  <p:tag name="KSO_WM_TAG_VERSION" val="3.0"/>
  <p:tag name="KSO_WM_BEAUTIFY_FLAG" val="#wm#"/>
  <p:tag name="KSO_WM_DIAGRAM_VERSION" val="3"/>
  <p:tag name="KSO_WM_DIAGRAM_COLOR_TRICK" val="2"/>
  <p:tag name="KSO_WM_DIAGRAM_COLOR_TEXT_CAN_REMOVE" val="n"/>
  <p:tag name="KSO_WM_UNIT_VALUE" val="97*96"/>
  <p:tag name="KSO_WM_DIAGRAM_GROUP_CODE" val="m1-1"/>
  <p:tag name="KSO_WM_UNIT_TYPE" val="m_h_x"/>
  <p:tag name="KSO_WM_UNIT_INDEX" val="1_2_1"/>
  <p:tag name="KSO_WM_DIAGRAM_MAX_ITEMCNT" val="6"/>
  <p:tag name="KSO_WM_DIAGRAM_MIN_ITEMCNT" val="2"/>
  <p:tag name="KSO_WM_DIAGRAM_VIRTUALLY_FRAME" val="{&quot;height&quot;:250.07110595703125,&quot;left&quot;:-43.6661271703525,&quot;top&quot;:311.40885647030325,&quot;width&quot;:810.6271362304688}"/>
  <p:tag name="KSO_WM_DIAGRAM_COLOR_MATCH_VALUE" val="{&quot;shape&quot;:{&quot;fill&quot;:{&quot;gradient&quot;:[{&quot;brightness&quot;:-0.25,&quot;colorType&quot;:1,&quot;foreColorIndex&quot;:8,&quot;pos&quot;:0.9930099844932556,&quot;transparency&quot;:0},{&quot;brightness&quot;:0.4000000059604645,&quot;colorType&quot;:1,&quot;foreColorIndex&quot;:8,&quot;pos&quot;:0,&quot;transparency&quot;:0},{&quot;brightness&quot;:0,&quot;colorType&quot;:1,&quot;foreColorIndex&quot;:8,&quot;pos&quot;:0.6800000071525574,&quot;transparency&quot;:0}],&quot;type&quot;:3},&quot;glow&quot;:{&quot;colorType&quot;:0},&quot;line&quot;:{&quot;type&quot;:0},&quot;shadow&quot;:{&quot;brightness&quot;:0,&quot;colorType&quot;:1,&quot;foreColorIndex&quot;:8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00000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DIAGRAM_USE_COLOR_VALUE" val="{&quot;color_scheme&quot;:1,&quot;color_type&quot;:1,&quot;theme_color_indexes&quot;:[]}"/>
</p:tagLst>
</file>

<file path=ppt/tags/tag22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m_h_a"/>
  <p:tag name="KSO_WM_UNIT_INDEX" val="1_1_1"/>
  <p:tag name="KSO_WM_UNIT_ID" val="diagram20231575_2*m_h_a*1_1_1"/>
  <p:tag name="KSO_WM_TEMPLATE_CATEGORY" val="diagram"/>
  <p:tag name="KSO_WM_TEMPLATE_INDEX" val="20231575"/>
  <p:tag name="KSO_WM_UNIT_LAYERLEVEL" val="1_1_1"/>
  <p:tag name="KSO_WM_TAG_VERSION" val="3.0"/>
  <p:tag name="KSO_WM_BEAUTIFY_FLAG" val="#wm#"/>
  <p:tag name="KSO_WM_DIAGRAM_VERSION" val="3"/>
  <p:tag name="KSO_WM_DIAGRAM_COLOR_TRICK" val="2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250.07110595703125,&quot;left&quot;:-43.6661271703525,&quot;top&quot;:311.40885647030325,&quot;width&quot;:810.62713623046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PRESET_TEXT" val="标题"/>
  <p:tag name="KSO_WM_DIAGRAM_USE_COLOR_VALUE" val="{&quot;color_scheme&quot;:1,&quot;color_type&quot;:1,&quot;theme_color_indexes&quot;:[]}"/>
</p:tagLst>
</file>

<file path=ppt/tags/tag22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m_h_a"/>
  <p:tag name="KSO_WM_UNIT_INDEX" val="1_2_1"/>
  <p:tag name="KSO_WM_UNIT_ID" val="diagram20231575_2*m_h_a*1_2_1"/>
  <p:tag name="KSO_WM_TEMPLATE_CATEGORY" val="diagram"/>
  <p:tag name="KSO_WM_TEMPLATE_INDEX" val="20231575"/>
  <p:tag name="KSO_WM_UNIT_LAYERLEVEL" val="1_1_1"/>
  <p:tag name="KSO_WM_TAG_VERSION" val="3.0"/>
  <p:tag name="KSO_WM_BEAUTIFY_FLAG" val="#wm#"/>
  <p:tag name="KSO_WM_DIAGRAM_VERSION" val="3"/>
  <p:tag name="KSO_WM_DIAGRAM_COLOR_TRICK" val="2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250.07110595703125,&quot;left&quot;:-43.6661271703525,&quot;top&quot;:311.40885647030325,&quot;width&quot;:810.62713623046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8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PRESET_TEXT" val="标题"/>
  <p:tag name="KSO_WM_DIAGRAM_USE_COLOR_VALUE" val="{&quot;color_scheme&quot;:1,&quot;color_type&quot;:1,&quot;theme_color_indexes&quot;:[]}"/>
</p:tagLst>
</file>

<file path=ppt/tags/tag22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m_h_a"/>
  <p:tag name="KSO_WM_UNIT_INDEX" val="1_3_1"/>
  <p:tag name="KSO_WM_UNIT_ID" val="diagram20231575_2*m_h_a*1_3_1"/>
  <p:tag name="KSO_WM_TEMPLATE_CATEGORY" val="diagram"/>
  <p:tag name="KSO_WM_TEMPLATE_INDEX" val="20231575"/>
  <p:tag name="KSO_WM_UNIT_LAYERLEVEL" val="1_1_1"/>
  <p:tag name="KSO_WM_TAG_VERSION" val="3.0"/>
  <p:tag name="KSO_WM_BEAUTIFY_FLAG" val="#wm#"/>
  <p:tag name="KSO_WM_DIAGRAM_VERSION" val="3"/>
  <p:tag name="KSO_WM_DIAGRAM_COLOR_TRICK" val="2"/>
  <p:tag name="KSO_WM_DIAGRAM_COLOR_TEXT_CAN_REMOVE" val="n"/>
  <p:tag name="KSO_WM_DIAGRAM_GROUP_CODE" val="m1-1"/>
  <p:tag name="KSO_WM_DIAGRAM_MAX_ITEMCNT" val="6"/>
  <p:tag name="KSO_WM_DIAGRAM_MIN_ITEMCNT" val="2"/>
  <p:tag name="KSO_WM_DIAGRAM_VIRTUALLY_FRAME" val="{&quot;height&quot;:250.07110595703125,&quot;left&quot;:-43.6661271703525,&quot;top&quot;:311.40885647030325,&quot;width&quot;:810.62713623046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PRESET_TEXT" val="标题"/>
  <p:tag name="KSO_WM_DIAGRAM_USE_COLOR_VALUE" val="{&quot;color_scheme&quot;:1,&quot;color_type&quot;:1,&quot;theme_color_indexes&quot;:[]}"/>
</p:tagLst>
</file>

<file path=ppt/tags/tag225.xml><?xml version="1.0" encoding="utf-8"?>
<p:tagLst xmlns:p="http://schemas.openxmlformats.org/presentationml/2006/main">
  <p:tag name="commondata" val="eyJoZGlkIjoiM2RkZjA5YjllNzBhNmRhN2E5MzJkMDlkNGVkMWNiODMifQ=="/>
  <p:tag name="resource_record_key" val="{&quot;13&quot;:[19950686],&quot;70&quot;:[3312532,3314314,3312588,3314281,3322207,3323799,3323399,3314290,3314294,3314199,3314197,3312355,3314283,3312357,3320039,3314368],&quot;71&quot;:[76235680038]}"/>
</p:tagLst>
</file>

<file path=ppt/tags/tag23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q_h_f"/>
  <p:tag name="KSO_WM_UNIT_INDEX" val="1_2_1"/>
  <p:tag name="KSO_WM_UNIT_ID" val="diagram20231079_2*q_h_f*1_2_1"/>
  <p:tag name="KSO_WM_TEMPLATE_CATEGORY" val="diagram"/>
  <p:tag name="KSO_WM_TEMPLATE_INDEX" val="20231079"/>
  <p:tag name="KSO_WM_UNIT_LAYERLEVEL" val="1_1_1"/>
  <p:tag name="KSO_WM_TAG_VERSION" val="3.0"/>
  <p:tag name="KSO_WM_BEAUTIFY_FLAG" val="#wm#"/>
  <p:tag name="KSO_WM_DIAGRAM_GROUP_CODE" val="q1-1"/>
  <p:tag name="KSO_WM_DIAGRAM_VERSION" val="3"/>
  <p:tag name="KSO_WM_DIAGRAM_COLOR_TRICK" val="4"/>
  <p:tag name="KSO_WM_DIAGRAM_COLOR_TEXT_CAN_REMOVE" val="n"/>
  <p:tag name="KSO_WM_UNIT_PRESET_TEXT" val="单击此处输入你的智能图形项正文，文字是您思想的提炼"/>
  <p:tag name="KSO_WM_DIAGRAM_MAX_ITEMCNT" val="6"/>
  <p:tag name="KSO_WM_DIAGRAM_MIN_ITEMCNT" val="3"/>
  <p:tag name="KSO_WM_DIAGRAM_VIRTUALLY_FRAME" val="{&quot;height&quot;:408.7893639752246,&quot;left&quot;:36.20002716304748,&quot;top&quot;:113.63937618225577,&quot;width&quot;:647.65002441406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2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q_h_a"/>
  <p:tag name="KSO_WM_UNIT_INDEX" val="1_2_1"/>
  <p:tag name="KSO_WM_UNIT_ID" val="diagram20231079_2*q_h_a*1_2_1"/>
  <p:tag name="KSO_WM_TEMPLATE_CATEGORY" val="diagram"/>
  <p:tag name="KSO_WM_TEMPLATE_INDEX" val="20231079"/>
  <p:tag name="KSO_WM_UNIT_LAYERLEVEL" val="1_1_1"/>
  <p:tag name="KSO_WM_TAG_VERSION" val="3.0"/>
  <p:tag name="KSO_WM_BEAUTIFY_FLAG" val="#wm#"/>
  <p:tag name="KSO_WM_DIAGRAM_GROUP_CODE" val="q1-1"/>
  <p:tag name="KSO_WM_DIAGRAM_VERSION" val="3"/>
  <p:tag name="KSO_WM_DIAGRAM_COLOR_TRICK" val="4"/>
  <p:tag name="KSO_WM_DIAGRAM_COLOR_TEXT_CAN_REMOVE" val="n"/>
  <p:tag name="KSO_WM_UNIT_PRESET_TEXT" val="添加项标题"/>
  <p:tag name="KSO_WM_UNIT_TEXT_FILL_FORE_SCHEMECOLOR_INDEX" val="6"/>
  <p:tag name="KSO_WM_DIAGRAM_MAX_ITEMCNT" val="6"/>
  <p:tag name="KSO_WM_DIAGRAM_MIN_ITEMCNT" val="3"/>
  <p:tag name="KSO_WM_DIAGRAM_VIRTUALLY_FRAME" val="{&quot;height&quot;:408.7893639752246,&quot;left&quot;:36.20002716304748,&quot;top&quot;:113.63937618225577,&quot;width&quot;:647.65002441406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6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25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q_h_f"/>
  <p:tag name="KSO_WM_UNIT_INDEX" val="1_1_1"/>
  <p:tag name="KSO_WM_UNIT_ID" val="diagram20231079_2*q_h_f*1_1_1"/>
  <p:tag name="KSO_WM_TEMPLATE_CATEGORY" val="diagram"/>
  <p:tag name="KSO_WM_TEMPLATE_INDEX" val="20231079"/>
  <p:tag name="KSO_WM_UNIT_LAYERLEVEL" val="1_1_1"/>
  <p:tag name="KSO_WM_TAG_VERSION" val="3.0"/>
  <p:tag name="KSO_WM_BEAUTIFY_FLAG" val="#wm#"/>
  <p:tag name="KSO_WM_DIAGRAM_GROUP_CODE" val="q1-1"/>
  <p:tag name="KSO_WM_DIAGRAM_VERSION" val="3"/>
  <p:tag name="KSO_WM_DIAGRAM_COLOR_TRICK" val="4"/>
  <p:tag name="KSO_WM_DIAGRAM_COLOR_TEXT_CAN_REMOVE" val="n"/>
  <p:tag name="KSO_WM_UNIT_PRESET_TEXT" val="单击此处输入你的智能图形项正文，文字是您思想的提炼"/>
  <p:tag name="KSO_WM_DIAGRAM_MAX_ITEMCNT" val="6"/>
  <p:tag name="KSO_WM_DIAGRAM_MIN_ITEMCNT" val="3"/>
  <p:tag name="KSO_WM_DIAGRAM_VIRTUALLY_FRAME" val="{&quot;height&quot;:408.7893639752246,&quot;left&quot;:36.20002716304748,&quot;top&quot;:113.63937618225577,&quot;width&quot;:647.65002441406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2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q_h_a"/>
  <p:tag name="KSO_WM_UNIT_INDEX" val="1_1_1"/>
  <p:tag name="KSO_WM_UNIT_ID" val="diagram20231079_2*q_h_a*1_1_1"/>
  <p:tag name="KSO_WM_TEMPLATE_CATEGORY" val="diagram"/>
  <p:tag name="KSO_WM_TEMPLATE_INDEX" val="20231079"/>
  <p:tag name="KSO_WM_UNIT_LAYERLEVEL" val="1_1_1"/>
  <p:tag name="KSO_WM_TAG_VERSION" val="3.0"/>
  <p:tag name="KSO_WM_BEAUTIFY_FLAG" val="#wm#"/>
  <p:tag name="KSO_WM_DIAGRAM_GROUP_CODE" val="q1-1"/>
  <p:tag name="KSO_WM_DIAGRAM_VERSION" val="3"/>
  <p:tag name="KSO_WM_DIAGRAM_COLOR_TRICK" val="4"/>
  <p:tag name="KSO_WM_DIAGRAM_COLOR_TEXT_CAN_REMOVE" val="n"/>
  <p:tag name="KSO_WM_UNIT_PRESET_TEXT" val="添加项标题"/>
  <p:tag name="KSO_WM_UNIT_TEXT_FILL_FORE_SCHEMECOLOR_INDEX" val="5"/>
  <p:tag name="KSO_WM_DIAGRAM_MAX_ITEMCNT" val="6"/>
  <p:tag name="KSO_WM_DIAGRAM_MIN_ITEMCNT" val="3"/>
  <p:tag name="KSO_WM_DIAGRAM_VIRTUALLY_FRAME" val="{&quot;height&quot;:408.7893639752246,&quot;left&quot;:36.20002716304748,&quot;top&quot;:113.63937618225577,&quot;width&quot;:647.65002441406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27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q_h_f"/>
  <p:tag name="KSO_WM_UNIT_INDEX" val="1_4_1"/>
  <p:tag name="KSO_WM_UNIT_ID" val="diagram20231079_2*q_h_f*1_4_1"/>
  <p:tag name="KSO_WM_TEMPLATE_CATEGORY" val="diagram"/>
  <p:tag name="KSO_WM_TEMPLATE_INDEX" val="20231079"/>
  <p:tag name="KSO_WM_UNIT_LAYERLEVEL" val="1_1_1"/>
  <p:tag name="KSO_WM_TAG_VERSION" val="3.0"/>
  <p:tag name="KSO_WM_BEAUTIFY_FLAG" val="#wm#"/>
  <p:tag name="KSO_WM_DIAGRAM_GROUP_CODE" val="q1-1"/>
  <p:tag name="KSO_WM_DIAGRAM_VERSION" val="3"/>
  <p:tag name="KSO_WM_DIAGRAM_COLOR_TRICK" val="4"/>
  <p:tag name="KSO_WM_DIAGRAM_COLOR_TEXT_CAN_REMOVE" val="n"/>
  <p:tag name="KSO_WM_UNIT_PRESET_TEXT" val="单击此处输入你的智能图形项正文，文字是您思想的提炼"/>
  <p:tag name="KSO_WM_DIAGRAM_MAX_ITEMCNT" val="6"/>
  <p:tag name="KSO_WM_DIAGRAM_MIN_ITEMCNT" val="3"/>
  <p:tag name="KSO_WM_DIAGRAM_VIRTUALLY_FRAME" val="{&quot;height&quot;:408.7893639752246,&quot;left&quot;:36.20002716304748,&quot;top&quot;:113.63937618225577,&quot;width&quot;:647.65002441406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079_2*q_h_i*1_4_1"/>
  <p:tag name="KSO_WM_TEMPLATE_CATEGORY" val="diagram"/>
  <p:tag name="KSO_WM_TEMPLATE_INDEX" val="20231079"/>
  <p:tag name="KSO_WM_UNIT_LAYERLEVEL" val="1_1_1"/>
  <p:tag name="KSO_WM_TAG_VERSION" val="3.0"/>
  <p:tag name="KSO_WM_DIAGRAM_GROUP_CODE" val="q1-1"/>
  <p:tag name="KSO_WM_UNIT_TYPE" val="q_h_i"/>
  <p:tag name="KSO_WM_UNIT_INDEX" val="1_4_1"/>
  <p:tag name="KSO_WM_DIAGRAM_VERSION" val="3"/>
  <p:tag name="KSO_WM_DIAGRAM_COLOR_TRICK" val="4"/>
  <p:tag name="KSO_WM_DIAGRAM_COLOR_TEXT_CAN_REMOVE" val="n"/>
  <p:tag name="KSO_WM_UNIT_FILL_FORE_SCHEMECOLOR_INDEX" val="8"/>
  <p:tag name="KSO_WM_DIAGRAM_MAX_ITEMCNT" val="6"/>
  <p:tag name="KSO_WM_DIAGRAM_MIN_ITEMCNT" val="3"/>
  <p:tag name="KSO_WM_DIAGRAM_VIRTUALLY_FRAME" val="{&quot;height&quot;:312.7999877929687,&quot;left&quot;:36.20002716304748,&quot;top&quot;:113.63937618225577,&quot;width&quot;:647.6500244140625}"/>
  <p:tag name="KSO_WM_DIAGRAM_COLOR_MATCH_VALUE" val="{&quot;shape&quot;:{&quot;fill&quot;:{&quot;gradient&quot;:[{&quot;brightness&quot;:0,&quot;colorType&quot;:1,&quot;foreColorIndex&quot;:8,&quot;pos&quot;:0.75,&quot;transparency&quot;:0},{&quot;brightness&quot;:0.44999998807907104,&quot;colorType&quot;:1,&quot;foreColorIndex&quot;:8,&quot;pos&quot;:0,&quot;transparency&quot;:0}],&quot;type&quot;:3},&quot;glow&quot;:{&quot;colorType&quot;:0},&quot;line&quot;:{&quot;type&quot;:0},&quot;shadow&quot;:{&quot;brightness&quot;:0,&quot;colorType&quot;:1,&quot;foreColorIndex&quot;:8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079_2*q_h_i*1_1_1"/>
  <p:tag name="KSO_WM_TEMPLATE_CATEGORY" val="diagram"/>
  <p:tag name="KSO_WM_TEMPLATE_INDEX" val="20231079"/>
  <p:tag name="KSO_WM_UNIT_LAYERLEVEL" val="1_1_1"/>
  <p:tag name="KSO_WM_TAG_VERSION" val="3.0"/>
  <p:tag name="KSO_WM_DIAGRAM_GROUP_CODE" val="q1-1"/>
  <p:tag name="KSO_WM_UNIT_TYPE" val="q_h_i"/>
  <p:tag name="KSO_WM_UNIT_INDEX" val="1_1_1"/>
  <p:tag name="KSO_WM_DIAGRAM_VERSION" val="3"/>
  <p:tag name="KSO_WM_DIAGRAM_COLOR_TRICK" val="4"/>
  <p:tag name="KSO_WM_DIAGRAM_COLOR_TEXT_CAN_REMOVE" val="n"/>
  <p:tag name="KSO_WM_UNIT_LINE_FORE_SCHEMECOLOR_INDEX" val="5"/>
  <p:tag name="KSO_WM_DIAGRAM_MAX_ITEMCNT" val="6"/>
  <p:tag name="KSO_WM_DIAGRAM_MIN_ITEMCNT" val="3"/>
  <p:tag name="KSO_WM_DIAGRAM_VIRTUALLY_FRAME" val="{&quot;height&quot;:408.7893639752246,&quot;left&quot;:36.20002716304748,&quot;top&quot;:113.63937618225577,&quot;width&quot;:647.6500244140625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079_2*q_h_i*1_1_2"/>
  <p:tag name="KSO_WM_TEMPLATE_CATEGORY" val="diagram"/>
  <p:tag name="KSO_WM_TEMPLATE_INDEX" val="20231079"/>
  <p:tag name="KSO_WM_UNIT_LAYERLEVEL" val="1_1_1"/>
  <p:tag name="KSO_WM_TAG_VERSION" val="3.0"/>
  <p:tag name="KSO_WM_DIAGRAM_GROUP_CODE" val="q1-1"/>
  <p:tag name="KSO_WM_UNIT_TYPE" val="q_h_i"/>
  <p:tag name="KSO_WM_UNIT_INDEX" val="1_1_2"/>
  <p:tag name="KSO_WM_DIAGRAM_VERSION" val="3"/>
  <p:tag name="KSO_WM_DIAGRAM_COLOR_TRICK" val="4"/>
  <p:tag name="KSO_WM_DIAGRAM_COLOR_TEXT_CAN_REMOVE" val="n"/>
  <p:tag name="KSO_WM_UNIT_LINE_FORE_SCHEMECOLOR_INDEX" val="5"/>
  <p:tag name="KSO_WM_DIAGRAM_MAX_ITEMCNT" val="6"/>
  <p:tag name="KSO_WM_DIAGRAM_MIN_ITEMCNT" val="3"/>
  <p:tag name="KSO_WM_DIAGRAM_VIRTUALLY_FRAME" val="{&quot;height&quot;:408.7893639752246,&quot;left&quot;:36.20002716304748,&quot;top&quot;:113.63937618225577,&quot;width&quot;:647.6500244140625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079_2*q_h_i*1_2_1"/>
  <p:tag name="KSO_WM_TEMPLATE_CATEGORY" val="diagram"/>
  <p:tag name="KSO_WM_TEMPLATE_INDEX" val="20231079"/>
  <p:tag name="KSO_WM_UNIT_LAYERLEVEL" val="1_1_1"/>
  <p:tag name="KSO_WM_TAG_VERSION" val="3.0"/>
  <p:tag name="KSO_WM_BEAUTIFY_FLAG" val="#wm#"/>
  <p:tag name="KSO_WM_DIAGRAM_GROUP_CODE" val="q1-1"/>
  <p:tag name="KSO_WM_UNIT_TYPE" val="q_h_i"/>
  <p:tag name="KSO_WM_UNIT_INDEX" val="1_2_1"/>
  <p:tag name="KSO_WM_DIAGRAM_VERSION" val="3"/>
  <p:tag name="KSO_WM_DIAGRAM_COLOR_TRICK" val="4"/>
  <p:tag name="KSO_WM_DIAGRAM_COLOR_TEXT_CAN_REMOVE" val="n"/>
  <p:tag name="KSO_WM_UNIT_LINE_FORE_SCHEMECOLOR_INDEX" val="6"/>
  <p:tag name="KSO_WM_DIAGRAM_MAX_ITEMCNT" val="6"/>
  <p:tag name="KSO_WM_DIAGRAM_MIN_ITEMCNT" val="3"/>
  <p:tag name="KSO_WM_DIAGRAM_VIRTUALLY_FRAME" val="{&quot;height&quot;:312.7999877929687,&quot;left&quot;:31.70002716304748,&quot;top&quot;:169.88937618225577,&quot;width&quot;:647.6500244140625}"/>
  <p:tag name="KSO_WM_DIAGRAM_COLOR_MATCH_VALUE" val="{&quot;shape&quot;:{&quot;fill&quot;:{&quot;type&quot;:0},&quot;glow&quot;:{&quot;colorType&quot;:0},&quot;line&quot;:{&quot;solidLine&quot;:{&quot;brightness&quot;:0,&quot;colorType&quot;:1,&quot;foreColorIndex&quot;:6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079_2*q_h_i*1_4_2"/>
  <p:tag name="KSO_WM_TEMPLATE_CATEGORY" val="diagram"/>
  <p:tag name="KSO_WM_TEMPLATE_INDEX" val="20231079"/>
  <p:tag name="KSO_WM_UNIT_LAYERLEVEL" val="1_1_1"/>
  <p:tag name="KSO_WM_TAG_VERSION" val="3.0"/>
  <p:tag name="KSO_WM_BEAUTIFY_FLAG" val="#wm#"/>
  <p:tag name="KSO_WM_DIAGRAM_GROUP_CODE" val="q1-1"/>
  <p:tag name="KSO_WM_UNIT_TYPE" val="q_h_i"/>
  <p:tag name="KSO_WM_UNIT_INDEX" val="1_4_2"/>
  <p:tag name="KSO_WM_DIAGRAM_VERSION" val="3"/>
  <p:tag name="KSO_WM_DIAGRAM_COLOR_TRICK" val="4"/>
  <p:tag name="KSO_WM_DIAGRAM_COLOR_TEXT_CAN_REMOVE" val="n"/>
  <p:tag name="KSO_WM_UNIT_LINE_FORE_SCHEMECOLOR_INDEX" val="8"/>
  <p:tag name="KSO_WM_DIAGRAM_MAX_ITEMCNT" val="6"/>
  <p:tag name="KSO_WM_DIAGRAM_MIN_ITEMCNT" val="3"/>
  <p:tag name="KSO_WM_DIAGRAM_VIRTUALLY_FRAME" val="{&quot;height&quot;:312.7999877929687,&quot;left&quot;:31.70002716304748,&quot;top&quot;:169.88937618225577,&quot;width&quot;:647.6500244140625}"/>
  <p:tag name="KSO_WM_DIAGRAM_COLOR_MATCH_VALUE" val="{&quot;shape&quot;:{&quot;fill&quot;:{&quot;type&quot;:0},&quot;glow&quot;:{&quot;colorType&quot;:0},&quot;line&quot;:{&quot;solidLine&quot;:{&quot;brightness&quot;:0,&quot;colorType&quot;:1,&quot;foreColorIndex&quot;:8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079_2*q_h_i*1_1_1"/>
  <p:tag name="KSO_WM_TEMPLATE_CATEGORY" val="diagram"/>
  <p:tag name="KSO_WM_TEMPLATE_INDEX" val="20231079"/>
  <p:tag name="KSO_WM_UNIT_LAYERLEVEL" val="1_1_1"/>
  <p:tag name="KSO_WM_TAG_VERSION" val="3.0"/>
  <p:tag name="KSO_WM_BEAUTIFY_FLAG" val="#wm#"/>
  <p:tag name="KSO_WM_DIAGRAM_GROUP_CODE" val="q1-1"/>
  <p:tag name="KSO_WM_UNIT_TYPE" val="q_h_i"/>
  <p:tag name="KSO_WM_UNIT_INDEX" val="1_1_1"/>
  <p:tag name="KSO_WM_DIAGRAM_VERSION" val="3"/>
  <p:tag name="KSO_WM_DIAGRAM_COLOR_TRICK" val="4"/>
  <p:tag name="KSO_WM_DIAGRAM_COLOR_TEXT_CAN_REMOVE" val="n"/>
  <p:tag name="KSO_WM_UNIT_LINE_FORE_SCHEMECOLOR_INDEX" val="5"/>
  <p:tag name="KSO_WM_DIAGRAM_MAX_ITEMCNT" val="6"/>
  <p:tag name="KSO_WM_DIAGRAM_MIN_ITEMCNT" val="3"/>
  <p:tag name="KSO_WM_DIAGRAM_VIRTUALLY_FRAME" val="{&quot;height&quot;:312.7999877929687,&quot;left&quot;:31.70002716304748,&quot;top&quot;:169.88937618225577,&quot;width&quot;:647.6500244140625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3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079_2*q_h_i*1_1_2"/>
  <p:tag name="KSO_WM_TEMPLATE_CATEGORY" val="diagram"/>
  <p:tag name="KSO_WM_TEMPLATE_INDEX" val="20231079"/>
  <p:tag name="KSO_WM_UNIT_LAYERLEVEL" val="1_1_1"/>
  <p:tag name="KSO_WM_TAG_VERSION" val="3.0"/>
  <p:tag name="KSO_WM_DIAGRAM_GROUP_CODE" val="q1-1"/>
  <p:tag name="KSO_WM_UNIT_TYPE" val="q_h_i"/>
  <p:tag name="KSO_WM_UNIT_INDEX" val="1_1_2"/>
  <p:tag name="KSO_WM_DIAGRAM_VERSION" val="3"/>
  <p:tag name="KSO_WM_DIAGRAM_COLOR_TRICK" val="4"/>
  <p:tag name="KSO_WM_DIAGRAM_COLOR_TEXT_CAN_REMOVE" val="n"/>
  <p:tag name="KSO_WM_UNIT_LINE_FORE_SCHEMECOLOR_INDEX" val="5"/>
  <p:tag name="KSO_WM_DIAGRAM_MAX_ITEMCNT" val="6"/>
  <p:tag name="KSO_WM_DIAGRAM_MIN_ITEMCNT" val="3"/>
  <p:tag name="KSO_WM_DIAGRAM_VIRTUALLY_FRAME" val="{&quot;height&quot;:312.7999877929687,&quot;left&quot;:31.70002716304748,&quot;top&quot;:169.88937618225577,&quot;width&quot;:647.6500244140625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079_2*q_h_i*1_3_3"/>
  <p:tag name="KSO_WM_TEMPLATE_CATEGORY" val="diagram"/>
  <p:tag name="KSO_WM_TEMPLATE_INDEX" val="20231079"/>
  <p:tag name="KSO_WM_UNIT_LAYERLEVEL" val="1_1_1"/>
  <p:tag name="KSO_WM_TAG_VERSION" val="3.0"/>
  <p:tag name="KSO_WM_BEAUTIFY_FLAG" val="#wm#"/>
  <p:tag name="KSO_WM_DIAGRAM_GROUP_CODE" val="q1-1"/>
  <p:tag name="KSO_WM_UNIT_TYPE" val="q_h_i"/>
  <p:tag name="KSO_WM_UNIT_INDEX" val="1_3_3"/>
  <p:tag name="KSO_WM_DIAGRAM_VERSION" val="3"/>
  <p:tag name="KSO_WM_DIAGRAM_COLOR_TRICK" val="4"/>
  <p:tag name="KSO_WM_DIAGRAM_COLOR_TEXT_CAN_REMOVE" val="n"/>
  <p:tag name="KSO_WM_UNIT_LINE_FORE_SCHEMECOLOR_INDEX" val="7"/>
  <p:tag name="KSO_WM_DIAGRAM_MAX_ITEMCNT" val="6"/>
  <p:tag name="KSO_WM_DIAGRAM_MIN_ITEMCNT" val="3"/>
  <p:tag name="KSO_WM_DIAGRAM_VIRTUALLY_FRAME" val="{&quot;height&quot;:312.7999877929687,&quot;left&quot;:31.70002716304748,&quot;top&quot;:169.88937618225577,&quot;width&quot;:647.6500244140625}"/>
  <p:tag name="KSO_WM_DIAGRAM_COLOR_MATCH_VALUE" val="{&quot;shape&quot;:{&quot;fill&quot;:{&quot;type&quot;:0},&quot;glow&quot;:{&quot;colorType&quot;:0},&quot;line&quot;:{&quot;solidLine&quot;:{&quot;brightness&quot;:0,&quot;colorType&quot;:1,&quot;foreColorIndex&quot;:7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3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079_2*q_h_i*1_3_2"/>
  <p:tag name="KSO_WM_TEMPLATE_CATEGORY" val="diagram"/>
  <p:tag name="KSO_WM_TEMPLATE_INDEX" val="20231079"/>
  <p:tag name="KSO_WM_UNIT_LAYERLEVEL" val="1_1_1"/>
  <p:tag name="KSO_WM_TAG_VERSION" val="3.0"/>
  <p:tag name="KSO_WM_DIAGRAM_GROUP_CODE" val="q1-1"/>
  <p:tag name="KSO_WM_UNIT_TYPE" val="q_h_i"/>
  <p:tag name="KSO_WM_UNIT_INDEX" val="1_3_2"/>
  <p:tag name="KSO_WM_DIAGRAM_VERSION" val="3"/>
  <p:tag name="KSO_WM_DIAGRAM_COLOR_TRICK" val="4"/>
  <p:tag name="KSO_WM_DIAGRAM_COLOR_TEXT_CAN_REMOVE" val="n"/>
  <p:tag name="KSO_WM_UNIT_LINE_FORE_SCHEMECOLOR_INDEX" val="7"/>
  <p:tag name="KSO_WM_DIAGRAM_MAX_ITEMCNT" val="6"/>
  <p:tag name="KSO_WM_DIAGRAM_MIN_ITEMCNT" val="3"/>
  <p:tag name="KSO_WM_DIAGRAM_VIRTUALLY_FRAME" val="{&quot;height&quot;:312.7999877929687,&quot;left&quot;:31.70002716304748,&quot;top&quot;:169.88937618225577,&quot;width&quot;:647.6500244140625}"/>
  <p:tag name="KSO_WM_DIAGRAM_COLOR_MATCH_VALUE" val="{&quot;shape&quot;:{&quot;fill&quot;:{&quot;type&quot;:0},&quot;glow&quot;:{&quot;colorType&quot;:0},&quot;line&quot;:{&quot;solidLine&quot;:{&quot;brightness&quot;:0,&quot;colorType&quot;:1,&quot;foreColorIndex&quot;:7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3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079_2*q_h_i*1_4_3"/>
  <p:tag name="KSO_WM_TEMPLATE_CATEGORY" val="diagram"/>
  <p:tag name="KSO_WM_TEMPLATE_INDEX" val="20231079"/>
  <p:tag name="KSO_WM_UNIT_LAYERLEVEL" val="1_1_1"/>
  <p:tag name="KSO_WM_TAG_VERSION" val="3.0"/>
  <p:tag name="KSO_WM_DIAGRAM_GROUP_CODE" val="q1-1"/>
  <p:tag name="KSO_WM_UNIT_TYPE" val="q_h_i"/>
  <p:tag name="KSO_WM_UNIT_INDEX" val="1_4_3"/>
  <p:tag name="KSO_WM_DIAGRAM_VERSION" val="3"/>
  <p:tag name="KSO_WM_DIAGRAM_COLOR_TRICK" val="4"/>
  <p:tag name="KSO_WM_DIAGRAM_COLOR_TEXT_CAN_REMOVE" val="n"/>
  <p:tag name="KSO_WM_UNIT_LINE_FORE_SCHEMECOLOR_INDEX" val="8"/>
  <p:tag name="KSO_WM_DIAGRAM_MAX_ITEMCNT" val="6"/>
  <p:tag name="KSO_WM_DIAGRAM_MIN_ITEMCNT" val="3"/>
  <p:tag name="KSO_WM_DIAGRAM_VIRTUALLY_FRAME" val="{&quot;height&quot;:312.7999877929687,&quot;left&quot;:31.70002716304748,&quot;top&quot;:169.88937618225577,&quot;width&quot;:647.6500244140625}"/>
  <p:tag name="KSO_WM_DIAGRAM_COLOR_MATCH_VALUE" val="{&quot;shape&quot;:{&quot;fill&quot;:{&quot;type&quot;:0},&quot;glow&quot;:{&quot;colorType&quot;:0},&quot;line&quot;:{&quot;solidLine&quot;:{&quot;brightness&quot;:0,&quot;colorType&quot;:1,&quot;foreColorIndex&quot;:8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079_2*q_h_i*1_2_2"/>
  <p:tag name="KSO_WM_TEMPLATE_CATEGORY" val="diagram"/>
  <p:tag name="KSO_WM_TEMPLATE_INDEX" val="20231079"/>
  <p:tag name="KSO_WM_UNIT_LAYERLEVEL" val="1_1_1"/>
  <p:tag name="KSO_WM_TAG_VERSION" val="3.0"/>
  <p:tag name="KSO_WM_DIAGRAM_GROUP_CODE" val="q1-1"/>
  <p:tag name="KSO_WM_UNIT_TYPE" val="q_h_i"/>
  <p:tag name="KSO_WM_UNIT_INDEX" val="1_2_2"/>
  <p:tag name="KSO_WM_DIAGRAM_VERSION" val="3"/>
  <p:tag name="KSO_WM_DIAGRAM_COLOR_TRICK" val="4"/>
  <p:tag name="KSO_WM_DIAGRAM_COLOR_TEXT_CAN_REMOVE" val="n"/>
  <p:tag name="KSO_WM_UNIT_LINE_FORE_SCHEMECOLOR_INDEX" val="6"/>
  <p:tag name="KSO_WM_DIAGRAM_MAX_ITEMCNT" val="6"/>
  <p:tag name="KSO_WM_DIAGRAM_MIN_ITEMCNT" val="3"/>
  <p:tag name="KSO_WM_DIAGRAM_VIRTUALLY_FRAME" val="{&quot;height&quot;:312.7999877929687,&quot;left&quot;:31.70002716304748,&quot;top&quot;:169.88937618225577,&quot;width&quot;:647.6500244140625}"/>
  <p:tag name="KSO_WM_DIAGRAM_COLOR_MATCH_VALUE" val="{&quot;shape&quot;:{&quot;fill&quot;:{&quot;type&quot;:0},&quot;glow&quot;:{&quot;colorType&quot;:0},&quot;line&quot;:{&quot;solidLine&quot;:{&quot;brightness&quot;:0,&quot;colorType&quot;:1,&quot;foreColorIndex&quot;:6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079_2*q_h_i*1_1_3"/>
  <p:tag name="KSO_WM_TEMPLATE_CATEGORY" val="diagram"/>
  <p:tag name="KSO_WM_TEMPLATE_INDEX" val="20231079"/>
  <p:tag name="KSO_WM_UNIT_LAYERLEVEL" val="1_1_1"/>
  <p:tag name="KSO_WM_TAG_VERSION" val="3.0"/>
  <p:tag name="KSO_WM_BEAUTIFY_FLAG" val="#wm#"/>
  <p:tag name="KSO_WM_DIAGRAM_GROUP_CODE" val="q1-1"/>
  <p:tag name="KSO_WM_UNIT_TYPE" val="q_h_i"/>
  <p:tag name="KSO_WM_UNIT_INDEX" val="1_1_3"/>
  <p:tag name="KSO_WM_DIAGRAM_VERSION" val="3"/>
  <p:tag name="KSO_WM_DIAGRAM_COLOR_TRICK" val="4"/>
  <p:tag name="KSO_WM_DIAGRAM_COLOR_TEXT_CAN_REMOVE" val="n"/>
  <p:tag name="KSO_WM_UNIT_FILL_FORE_SCHEMECOLOR_INDEX" val="5"/>
  <p:tag name="KSO_WM_DIAGRAM_MAX_ITEMCNT" val="6"/>
  <p:tag name="KSO_WM_DIAGRAM_MIN_ITEMCNT" val="3"/>
  <p:tag name="KSO_WM_DIAGRAM_VIRTUALLY_FRAME" val="{&quot;height&quot;:312.7999877929687,&quot;left&quot;:31.70002716304748,&quot;top&quot;:169.88937618225577,&quot;width&quot;:647.6500244140625}"/>
  <p:tag name="KSO_WM_DIAGRAM_COLOR_MATCH_VALUE" val="{&quot;shape&quot;:{&quot;fill&quot;:{&quot;gradient&quot;:[{&quot;brightness&quot;:0,&quot;colorType&quot;:1,&quot;foreColorIndex&quot;:5,&quot;pos&quot;:0.75,&quot;transparency&quot;:0},{&quot;brightness&quot;:0.44999998807907104,&quot;colorType&quot;:1,&quot;foreColorIndex&quot;:5,&quot;pos&quot;:0,&quot;transparency&quot;:0}],&quot;type&quot;:3},&quot;glow&quot;:{&quot;colorType&quot;:0},&quot;line&quot;:{&quot;type&quot;:0},&quot;shadow&quot;:{&quot;brightness&quot;:0,&quot;colorType&quot;:1,&quot;foreColorIndex&quot;:5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079_2*q_h_i*1_2_3"/>
  <p:tag name="KSO_WM_TEMPLATE_CATEGORY" val="diagram"/>
  <p:tag name="KSO_WM_TEMPLATE_INDEX" val="20231079"/>
  <p:tag name="KSO_WM_UNIT_LAYERLEVEL" val="1_1_1"/>
  <p:tag name="KSO_WM_TAG_VERSION" val="3.0"/>
  <p:tag name="KSO_WM_BEAUTIFY_FLAG" val="#wm#"/>
  <p:tag name="KSO_WM_DIAGRAM_GROUP_CODE" val="q1-1"/>
  <p:tag name="KSO_WM_UNIT_TYPE" val="q_h_i"/>
  <p:tag name="KSO_WM_UNIT_INDEX" val="1_2_3"/>
  <p:tag name="KSO_WM_DIAGRAM_VERSION" val="3"/>
  <p:tag name="KSO_WM_DIAGRAM_COLOR_TRICK" val="4"/>
  <p:tag name="KSO_WM_DIAGRAM_COLOR_TEXT_CAN_REMOVE" val="n"/>
  <p:tag name="KSO_WM_UNIT_FILL_FORE_SCHEMECOLOR_INDEX" val="6"/>
  <p:tag name="KSO_WM_DIAGRAM_MAX_ITEMCNT" val="6"/>
  <p:tag name="KSO_WM_DIAGRAM_MIN_ITEMCNT" val="3"/>
  <p:tag name="KSO_WM_DIAGRAM_VIRTUALLY_FRAME" val="{&quot;height&quot;:312.7999877929687,&quot;left&quot;:31.70002716304748,&quot;top&quot;:169.88937618225577,&quot;width&quot;:647.6500244140625}"/>
  <p:tag name="KSO_WM_DIAGRAM_COLOR_MATCH_VALUE" val="{&quot;shape&quot;:{&quot;fill&quot;:{&quot;gradient&quot;:[{&quot;brightness&quot;:0,&quot;colorType&quot;:1,&quot;foreColorIndex&quot;:6,&quot;pos&quot;:0.75,&quot;transparency&quot;:0},{&quot;brightness&quot;:0.44999998807907104,&quot;colorType&quot;:1,&quot;foreColorIndex&quot;:6,&quot;pos&quot;:0,&quot;transparency&quot;:0}],&quot;type&quot;:3},&quot;glow&quot;:{&quot;colorType&quot;:0},&quot;line&quot;:{&quot;type&quot;:0},&quot;shadow&quot;:{&quot;brightness&quot;:0,&quot;colorType&quot;:1,&quot;foreColorIndex&quot;:6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079_2*q_h_i*1_3_1"/>
  <p:tag name="KSO_WM_TEMPLATE_CATEGORY" val="diagram"/>
  <p:tag name="KSO_WM_TEMPLATE_INDEX" val="20231079"/>
  <p:tag name="KSO_WM_UNIT_LAYERLEVEL" val="1_1_1"/>
  <p:tag name="KSO_WM_TAG_VERSION" val="3.0"/>
  <p:tag name="KSO_WM_BEAUTIFY_FLAG" val="#wm#"/>
  <p:tag name="KSO_WM_DIAGRAM_GROUP_CODE" val="q1-1"/>
  <p:tag name="KSO_WM_UNIT_TYPE" val="q_h_i"/>
  <p:tag name="KSO_WM_UNIT_INDEX" val="1_3_1"/>
  <p:tag name="KSO_WM_DIAGRAM_VERSION" val="3"/>
  <p:tag name="KSO_WM_DIAGRAM_COLOR_TRICK" val="4"/>
  <p:tag name="KSO_WM_DIAGRAM_COLOR_TEXT_CAN_REMOVE" val="n"/>
  <p:tag name="KSO_WM_UNIT_FILL_FORE_SCHEMECOLOR_INDEX" val="7"/>
  <p:tag name="KSO_WM_DIAGRAM_MAX_ITEMCNT" val="6"/>
  <p:tag name="KSO_WM_DIAGRAM_MIN_ITEMCNT" val="3"/>
  <p:tag name="KSO_WM_DIAGRAM_VIRTUALLY_FRAME" val="{&quot;height&quot;:312.7999877929687,&quot;left&quot;:31.70002716304748,&quot;top&quot;:169.88937618225577,&quot;width&quot;:647.6500244140625}"/>
  <p:tag name="KSO_WM_DIAGRAM_COLOR_MATCH_VALUE" val="{&quot;shape&quot;:{&quot;fill&quot;:{&quot;gradient&quot;:[{&quot;brightness&quot;:0,&quot;colorType&quot;:1,&quot;foreColorIndex&quot;:7,&quot;pos&quot;:0.75,&quot;transparency&quot;:0},{&quot;brightness&quot;:0.44999998807907104,&quot;colorType&quot;:1,&quot;foreColorIndex&quot;:7,&quot;pos&quot;:0,&quot;transparency&quot;:0}],&quot;type&quot;:3},&quot;glow&quot;:{&quot;colorType&quot;:0},&quot;line&quot;:{&quot;type&quot;:0},&quot;shadow&quot;:{&quot;brightness&quot;:0,&quot;colorType&quot;:1,&quot;foreColorIndex&quot;:7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079_2*q_h_i*1_4_1"/>
  <p:tag name="KSO_WM_TEMPLATE_CATEGORY" val="diagram"/>
  <p:tag name="KSO_WM_TEMPLATE_INDEX" val="20231079"/>
  <p:tag name="KSO_WM_UNIT_LAYERLEVEL" val="1_1_1"/>
  <p:tag name="KSO_WM_TAG_VERSION" val="3.0"/>
  <p:tag name="KSO_WM_BEAUTIFY_FLAG" val="#wm#"/>
  <p:tag name="KSO_WM_DIAGRAM_GROUP_CODE" val="q1-1"/>
  <p:tag name="KSO_WM_UNIT_TYPE" val="q_h_i"/>
  <p:tag name="KSO_WM_UNIT_INDEX" val="1_4_1"/>
  <p:tag name="KSO_WM_DIAGRAM_VERSION" val="3"/>
  <p:tag name="KSO_WM_DIAGRAM_COLOR_TRICK" val="4"/>
  <p:tag name="KSO_WM_DIAGRAM_COLOR_TEXT_CAN_REMOVE" val="n"/>
  <p:tag name="KSO_WM_UNIT_FILL_FORE_SCHEMECOLOR_INDEX" val="8"/>
  <p:tag name="KSO_WM_DIAGRAM_MAX_ITEMCNT" val="6"/>
  <p:tag name="KSO_WM_DIAGRAM_MIN_ITEMCNT" val="3"/>
  <p:tag name="KSO_WM_DIAGRAM_VIRTUALLY_FRAME" val="{&quot;height&quot;:312.7999877929687,&quot;left&quot;:31.70002716304748,&quot;top&quot;:169.88937618225577,&quot;width&quot;:647.6500244140625}"/>
  <p:tag name="KSO_WM_DIAGRAM_COLOR_MATCH_VALUE" val="{&quot;shape&quot;:{&quot;fill&quot;:{&quot;gradient&quot;:[{&quot;brightness&quot;:0,&quot;colorType&quot;:1,&quot;foreColorIndex&quot;:8,&quot;pos&quot;:0.75,&quot;transparency&quot;:0},{&quot;brightness&quot;:0.44999998807907104,&quot;colorType&quot;:1,&quot;foreColorIndex&quot;:8,&quot;pos&quot;:0,&quot;transparency&quot;:0}],&quot;type&quot;:3},&quot;glow&quot;:{&quot;colorType&quot;:0},&quot;line&quot;:{&quot;type&quot;:0},&quot;shadow&quot;:{&quot;brightness&quot;:0,&quot;colorType&quot;:1,&quot;foreColorIndex&quot;:8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4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q_h_a"/>
  <p:tag name="KSO_WM_UNIT_INDEX" val="1_4_1"/>
  <p:tag name="KSO_WM_UNIT_ID" val="diagram20231079_2*q_h_a*1_4_1"/>
  <p:tag name="KSO_WM_TEMPLATE_CATEGORY" val="diagram"/>
  <p:tag name="KSO_WM_TEMPLATE_INDEX" val="20231079"/>
  <p:tag name="KSO_WM_UNIT_LAYERLEVEL" val="1_1_1"/>
  <p:tag name="KSO_WM_TAG_VERSION" val="3.0"/>
  <p:tag name="KSO_WM_BEAUTIFY_FLAG" val="#wm#"/>
  <p:tag name="KSO_WM_DIAGRAM_GROUP_CODE" val="q1-1"/>
  <p:tag name="KSO_WM_DIAGRAM_VERSION" val="3"/>
  <p:tag name="KSO_WM_DIAGRAM_COLOR_TRICK" val="4"/>
  <p:tag name="KSO_WM_DIAGRAM_COLOR_TEXT_CAN_REMOVE" val="n"/>
  <p:tag name="KSO_WM_UNIT_PRESET_TEXT" val="添加项标题"/>
  <p:tag name="KSO_WM_UNIT_TEXT_FILL_FORE_SCHEMECOLOR_INDEX" val="8"/>
  <p:tag name="KSO_WM_DIAGRAM_MAX_ITEMCNT" val="6"/>
  <p:tag name="KSO_WM_DIAGRAM_MIN_ITEMCNT" val="3"/>
  <p:tag name="KSO_WM_DIAGRAM_VIRTUALLY_FRAME" val="{&quot;height&quot;:312.7999877929687,&quot;left&quot;:31.70002716304748,&quot;top&quot;:169.88937618225577,&quot;width&quot;:647.65002441406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8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4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q_h_f"/>
  <p:tag name="KSO_WM_UNIT_INDEX" val="1_3_1"/>
  <p:tag name="KSO_WM_UNIT_ID" val="diagram20231079_2*q_h_f*1_3_1"/>
  <p:tag name="KSO_WM_TEMPLATE_CATEGORY" val="diagram"/>
  <p:tag name="KSO_WM_TEMPLATE_INDEX" val="20231079"/>
  <p:tag name="KSO_WM_UNIT_LAYERLEVEL" val="1_1_1"/>
  <p:tag name="KSO_WM_TAG_VERSION" val="3.0"/>
  <p:tag name="KSO_WM_BEAUTIFY_FLAG" val="#wm#"/>
  <p:tag name="KSO_WM_DIAGRAM_GROUP_CODE" val="q1-1"/>
  <p:tag name="KSO_WM_DIAGRAM_VERSION" val="3"/>
  <p:tag name="KSO_WM_DIAGRAM_COLOR_TRICK" val="4"/>
  <p:tag name="KSO_WM_DIAGRAM_COLOR_TEXT_CAN_REMOVE" val="n"/>
  <p:tag name="KSO_WM_UNIT_PRESET_TEXT" val="单击此处输入你的智能图形项正文，文字是您思想的提炼"/>
  <p:tag name="KSO_WM_DIAGRAM_MAX_ITEMCNT" val="6"/>
  <p:tag name="KSO_WM_DIAGRAM_MIN_ITEMCNT" val="3"/>
  <p:tag name="KSO_WM_DIAGRAM_VIRTUALLY_FRAME" val="{&quot;height&quot;:312.7999877929687,&quot;left&quot;:31.70002716304748,&quot;top&quot;:169.88937618225577,&quot;width&quot;:647.65002441406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4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q_h_a"/>
  <p:tag name="KSO_WM_UNIT_INDEX" val="1_3_1"/>
  <p:tag name="KSO_WM_UNIT_ID" val="diagram20231079_2*q_h_a*1_3_1"/>
  <p:tag name="KSO_WM_TEMPLATE_CATEGORY" val="diagram"/>
  <p:tag name="KSO_WM_TEMPLATE_INDEX" val="20231079"/>
  <p:tag name="KSO_WM_UNIT_LAYERLEVEL" val="1_1_1"/>
  <p:tag name="KSO_WM_TAG_VERSION" val="3.0"/>
  <p:tag name="KSO_WM_BEAUTIFY_FLAG" val="#wm#"/>
  <p:tag name="KSO_WM_DIAGRAM_GROUP_CODE" val="q1-1"/>
  <p:tag name="KSO_WM_DIAGRAM_VERSION" val="3"/>
  <p:tag name="KSO_WM_DIAGRAM_COLOR_TRICK" val="4"/>
  <p:tag name="KSO_WM_DIAGRAM_COLOR_TEXT_CAN_REMOVE" val="n"/>
  <p:tag name="KSO_WM_UNIT_PRESET_TEXT" val="添加项标题"/>
  <p:tag name="KSO_WM_UNIT_TEXT_FILL_FORE_SCHEMECOLOR_INDEX" val="7"/>
  <p:tag name="KSO_WM_DIAGRAM_MAX_ITEMCNT" val="6"/>
  <p:tag name="KSO_WM_DIAGRAM_MIN_ITEMCNT" val="3"/>
  <p:tag name="KSO_WM_DIAGRAM_VIRTUALLY_FRAME" val="{&quot;height&quot;:312.7999877929687,&quot;left&quot;:31.70002716304748,&quot;top&quot;:169.88937618225577,&quot;width&quot;:647.65002441406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7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48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q_h_f"/>
  <p:tag name="KSO_WM_UNIT_INDEX" val="1_2_1"/>
  <p:tag name="KSO_WM_UNIT_ID" val="diagram20231079_2*q_h_f*1_2_1"/>
  <p:tag name="KSO_WM_TEMPLATE_CATEGORY" val="diagram"/>
  <p:tag name="KSO_WM_TEMPLATE_INDEX" val="20231079"/>
  <p:tag name="KSO_WM_UNIT_LAYERLEVEL" val="1_1_1"/>
  <p:tag name="KSO_WM_TAG_VERSION" val="3.0"/>
  <p:tag name="KSO_WM_BEAUTIFY_FLAG" val="#wm#"/>
  <p:tag name="KSO_WM_DIAGRAM_GROUP_CODE" val="q1-1"/>
  <p:tag name="KSO_WM_DIAGRAM_VERSION" val="3"/>
  <p:tag name="KSO_WM_DIAGRAM_COLOR_TRICK" val="4"/>
  <p:tag name="KSO_WM_DIAGRAM_COLOR_TEXT_CAN_REMOVE" val="n"/>
  <p:tag name="KSO_WM_UNIT_PRESET_TEXT" val="单击此处输入你的智能图形项正文，文字是您思想的提炼"/>
  <p:tag name="KSO_WM_DIAGRAM_MAX_ITEMCNT" val="6"/>
  <p:tag name="KSO_WM_DIAGRAM_MIN_ITEMCNT" val="3"/>
  <p:tag name="KSO_WM_DIAGRAM_VIRTUALLY_FRAME" val="{&quot;height&quot;:312.7999877929687,&quot;left&quot;:31.70002716304748,&quot;top&quot;:169.88937618225577,&quot;width&quot;:647.65002441406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4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q_h_a"/>
  <p:tag name="KSO_WM_UNIT_INDEX" val="1_2_1"/>
  <p:tag name="KSO_WM_UNIT_ID" val="diagram20231079_2*q_h_a*1_2_1"/>
  <p:tag name="KSO_WM_TEMPLATE_CATEGORY" val="diagram"/>
  <p:tag name="KSO_WM_TEMPLATE_INDEX" val="20231079"/>
  <p:tag name="KSO_WM_UNIT_LAYERLEVEL" val="1_1_1"/>
  <p:tag name="KSO_WM_TAG_VERSION" val="3.0"/>
  <p:tag name="KSO_WM_BEAUTIFY_FLAG" val="#wm#"/>
  <p:tag name="KSO_WM_DIAGRAM_GROUP_CODE" val="q1-1"/>
  <p:tag name="KSO_WM_DIAGRAM_VERSION" val="3"/>
  <p:tag name="KSO_WM_DIAGRAM_COLOR_TRICK" val="4"/>
  <p:tag name="KSO_WM_DIAGRAM_COLOR_TEXT_CAN_REMOVE" val="n"/>
  <p:tag name="KSO_WM_UNIT_PRESET_TEXT" val="添加项标题"/>
  <p:tag name="KSO_WM_UNIT_TEXT_FILL_FORE_SCHEMECOLOR_INDEX" val="6"/>
  <p:tag name="KSO_WM_DIAGRAM_MAX_ITEMCNT" val="6"/>
  <p:tag name="KSO_WM_DIAGRAM_MIN_ITEMCNT" val="3"/>
  <p:tag name="KSO_WM_DIAGRAM_VIRTUALLY_FRAME" val="{&quot;height&quot;:312.7999877929687,&quot;left&quot;:31.70002716304748,&quot;top&quot;:169.88937618225577,&quot;width&quot;:647.65002441406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6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q_h_f"/>
  <p:tag name="KSO_WM_UNIT_INDEX" val="1_1_1"/>
  <p:tag name="KSO_WM_UNIT_ID" val="diagram20231079_2*q_h_f*1_1_1"/>
  <p:tag name="KSO_WM_TEMPLATE_CATEGORY" val="diagram"/>
  <p:tag name="KSO_WM_TEMPLATE_INDEX" val="20231079"/>
  <p:tag name="KSO_WM_UNIT_LAYERLEVEL" val="1_1_1"/>
  <p:tag name="KSO_WM_TAG_VERSION" val="3.0"/>
  <p:tag name="KSO_WM_BEAUTIFY_FLAG" val="#wm#"/>
  <p:tag name="KSO_WM_DIAGRAM_GROUP_CODE" val="q1-1"/>
  <p:tag name="KSO_WM_DIAGRAM_VERSION" val="3"/>
  <p:tag name="KSO_WM_DIAGRAM_COLOR_TRICK" val="4"/>
  <p:tag name="KSO_WM_DIAGRAM_COLOR_TEXT_CAN_REMOVE" val="n"/>
  <p:tag name="KSO_WM_UNIT_PRESET_TEXT" val="单击此处输入你的智能图形项正文，文字是您思想的提炼"/>
  <p:tag name="KSO_WM_DIAGRAM_MAX_ITEMCNT" val="6"/>
  <p:tag name="KSO_WM_DIAGRAM_MIN_ITEMCNT" val="3"/>
  <p:tag name="KSO_WM_DIAGRAM_VIRTUALLY_FRAME" val="{&quot;height&quot;:312.7999877929687,&quot;left&quot;:31.70002716304748,&quot;top&quot;:169.88937618225577,&quot;width&quot;:647.65002441406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5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q_h_a"/>
  <p:tag name="KSO_WM_UNIT_INDEX" val="1_1_1"/>
  <p:tag name="KSO_WM_UNIT_ID" val="diagram20231079_2*q_h_a*1_1_1"/>
  <p:tag name="KSO_WM_TEMPLATE_CATEGORY" val="diagram"/>
  <p:tag name="KSO_WM_TEMPLATE_INDEX" val="20231079"/>
  <p:tag name="KSO_WM_UNIT_LAYERLEVEL" val="1_1_1"/>
  <p:tag name="KSO_WM_TAG_VERSION" val="3.0"/>
  <p:tag name="KSO_WM_BEAUTIFY_FLAG" val="#wm#"/>
  <p:tag name="KSO_WM_DIAGRAM_GROUP_CODE" val="q1-1"/>
  <p:tag name="KSO_WM_DIAGRAM_VERSION" val="3"/>
  <p:tag name="KSO_WM_DIAGRAM_COLOR_TRICK" val="4"/>
  <p:tag name="KSO_WM_DIAGRAM_COLOR_TEXT_CAN_REMOVE" val="n"/>
  <p:tag name="KSO_WM_UNIT_PRESET_TEXT" val="添加项标题"/>
  <p:tag name="KSO_WM_UNIT_TEXT_FILL_FORE_SCHEMECOLOR_INDEX" val="5"/>
  <p:tag name="KSO_WM_DIAGRAM_MAX_ITEMCNT" val="6"/>
  <p:tag name="KSO_WM_DIAGRAM_MIN_ITEMCNT" val="3"/>
  <p:tag name="KSO_WM_DIAGRAM_VIRTUALLY_FRAME" val="{&quot;height&quot;:312.7999877929687,&quot;left&quot;:31.70002716304748,&quot;top&quot;:169.88937618225577,&quot;width&quot;:647.65002441406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52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q_h_f"/>
  <p:tag name="KSO_WM_UNIT_INDEX" val="1_4_1"/>
  <p:tag name="KSO_WM_UNIT_ID" val="diagram20231079_2*q_h_f*1_4_1"/>
  <p:tag name="KSO_WM_TEMPLATE_CATEGORY" val="diagram"/>
  <p:tag name="KSO_WM_TEMPLATE_INDEX" val="20231079"/>
  <p:tag name="KSO_WM_UNIT_LAYERLEVEL" val="1_1_1"/>
  <p:tag name="KSO_WM_TAG_VERSION" val="3.0"/>
  <p:tag name="KSO_WM_BEAUTIFY_FLAG" val="#wm#"/>
  <p:tag name="KSO_WM_DIAGRAM_GROUP_CODE" val="q1-1"/>
  <p:tag name="KSO_WM_DIAGRAM_VERSION" val="3"/>
  <p:tag name="KSO_WM_DIAGRAM_COLOR_TRICK" val="4"/>
  <p:tag name="KSO_WM_DIAGRAM_COLOR_TEXT_CAN_REMOVE" val="n"/>
  <p:tag name="KSO_WM_UNIT_PRESET_TEXT" val="单击此处输入你的智能图形项正文，文字是您思想的提炼"/>
  <p:tag name="KSO_WM_DIAGRAM_MAX_ITEMCNT" val="6"/>
  <p:tag name="KSO_WM_DIAGRAM_MIN_ITEMCNT" val="3"/>
  <p:tag name="KSO_WM_DIAGRAM_VIRTUALLY_FRAME" val="{&quot;height&quot;:312.7999877929687,&quot;left&quot;:31.70002716304748,&quot;top&quot;:169.88937618225577,&quot;width&quot;:647.65002441406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53.xml><?xml version="1.0" encoding="utf-8"?>
<p:tagLst xmlns:p="http://schemas.openxmlformats.org/presentationml/2006/main">
  <p:tag name="KSO_WM_BEAUTIFY_FLAG" val=""/>
</p:tagLst>
</file>

<file path=ppt/tags/tag54.xml><?xml version="1.0" encoding="utf-8"?>
<p:tagLst xmlns:p="http://schemas.openxmlformats.org/presentationml/2006/main">
  <p:tag name="KSO_WM_BEAUTIFY_FLAG" val=""/>
</p:tagLst>
</file>

<file path=ppt/tags/tag55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2_1"/>
  <p:tag name="KSO_WM_UNIT_ID" val="diagram20230939_1*m_h_f*1_2_1"/>
  <p:tag name="KSO_WM_TEMPLATE_CATEGORY" val="diagram"/>
  <p:tag name="KSO_WM_TEMPLATE_INDEX" val="20230939"/>
  <p:tag name="KSO_WM_UNIT_LAYERLEVEL" val="1_1_1"/>
  <p:tag name="KSO_WM_TAG_VERSION" val="3.0"/>
  <p:tag name="KSO_WM_BEAUTIFY_FLAG" val="#wm#"/>
  <p:tag name="KSO_WM_DIAGRAM_VERSION" val="3"/>
  <p:tag name="KSO_WM_DIAGRAM_COLOR_TRICK" val="4"/>
  <p:tag name="KSO_WM_DIAGRAM_COLOR_TEXT_CAN_REMOVE" val="n"/>
  <p:tag name="KSO_WM_UNIT_VALUE" val="78"/>
  <p:tag name="KSO_WM_UNIT_TEXT_FILL_FORE_SCHEMECOLOR_INDEX" val="1"/>
  <p:tag name="KSO_WM_UNIT_TEXT_FILL_TYPE" val="1"/>
  <p:tag name="KSO_WM_DIAGRAM_MAX_ITEMCNT" val="6"/>
  <p:tag name="KSO_WM_DIAGRAM_MIN_ITEMCNT" val="2"/>
  <p:tag name="KSO_WM_DIAGRAM_VIRTUALLY_FRAME" val="{&quot;height&quot;:319.8999938964844,&quot;left&quot;:-94.03552401805487,&quot;top&quot;:164.83953061081291,&quot;width&quot;:911.15002441406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输入你的智能图形项正文&#10;请尽量言简意赅"/>
  <p:tag name="KSO_WM_DIAGRAM_USE_COLOR_VALUE" val="{&quot;color_scheme&quot;:1,&quot;color_type&quot;:1,&quot;theme_color_indexes&quot;:[]}"/>
</p:tagLst>
</file>

<file path=ppt/tags/tag56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230939_1*m_h_f*1_1_1"/>
  <p:tag name="KSO_WM_TEMPLATE_CATEGORY" val="diagram"/>
  <p:tag name="KSO_WM_TEMPLATE_INDEX" val="20230939"/>
  <p:tag name="KSO_WM_UNIT_LAYERLEVEL" val="1_1_1"/>
  <p:tag name="KSO_WM_TAG_VERSION" val="3.0"/>
  <p:tag name="KSO_WM_BEAUTIFY_FLAG" val="#wm#"/>
  <p:tag name="KSO_WM_DIAGRAM_VERSION" val="3"/>
  <p:tag name="KSO_WM_DIAGRAM_COLOR_TRICK" val="4"/>
  <p:tag name="KSO_WM_DIAGRAM_COLOR_TEXT_CAN_REMOVE" val="n"/>
  <p:tag name="KSO_WM_UNIT_VALUE" val="78"/>
  <p:tag name="KSO_WM_UNIT_TEXT_FILL_FORE_SCHEMECOLOR_INDEX" val="1"/>
  <p:tag name="KSO_WM_UNIT_TEXT_FILL_TYPE" val="1"/>
  <p:tag name="KSO_WM_DIAGRAM_MAX_ITEMCNT" val="6"/>
  <p:tag name="KSO_WM_DIAGRAM_MIN_ITEMCNT" val="2"/>
  <p:tag name="KSO_WM_DIAGRAM_VIRTUALLY_FRAME" val="{&quot;height&quot;:319.8999938964844,&quot;left&quot;:-94.03552401805487,&quot;top&quot;:164.83953061081291,&quot;width&quot;:911.15002441406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输入你的智能图形项正文&#10;请尽量言简意赅"/>
  <p:tag name="KSO_WM_DIAGRAM_USE_COLOR_VALUE" val="{&quot;color_scheme&quot;:1,&quot;color_type&quot;:1,&quot;theme_color_indexes&quot;:[]}"/>
</p:tagLst>
</file>

<file path=ppt/tags/tag57.xml><?xml version="1.0" encoding="utf-8"?>
<p:tagLst xmlns:p="http://schemas.openxmlformats.org/presentationml/2006/main">
  <p:tag name="KSO_WM_BEAUTIFY_FLAG" val="#wm#"/>
  <p:tag name="KSO_WM_DIAGRAM_VERSION" val="3"/>
  <p:tag name="KSO_WM_DIAGRAM_COLOR_TRICK" val="4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2"/>
  <p:tag name="KSO_WM_UNIT_ID" val="diagram20230939_1*m_h_i*1_1_2"/>
  <p:tag name="KSO_WM_TEMPLATE_CATEGORY" val="diagram"/>
  <p:tag name="KSO_WM_TEMPLATE_INDEX" val="20230939"/>
  <p:tag name="KSO_WM_UNIT_LAYERLEVEL" val="1_1_1"/>
  <p:tag name="KSO_WM_TAG_VERSION" val="3.0"/>
  <p:tag name="KSO_WM_UNIT_FILL_TYPE" val="1"/>
  <p:tag name="KSO_WM_UNIT_FILL_FORE_SCHEMECOLOR_INDEX" val="5"/>
  <p:tag name="KSO_WM_UNIT_FILL_FORE_SCHEMECOLOR_INDEX_BRIGHTNESS" val="0"/>
  <p:tag name="KSO_WM_DIAGRAM_MAX_ITEMCNT" val="6"/>
  <p:tag name="KSO_WM_DIAGRAM_MIN_ITEMCNT" val="2"/>
  <p:tag name="KSO_WM_DIAGRAM_VIRTUALLY_FRAME" val="{&quot;height&quot;:319.8999938964844,&quot;left&quot;:-94.03552401805487,&quot;top&quot;:164.83953061081291,&quot;width&quot;:911.1500244140625}"/>
  <p:tag name="KSO_WM_DIAGRAM_COLOR_MATCH_VALUE" val="{&quot;shape&quot;:{&quot;fill&quot;:{&quot;solid&quot;:{&quot;brightness&quot;:0,&quot;colorType&quot;:1,&quot;foreColorIndex&quot;:5,&quot;transparency&quot;:0.850000023841857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58.xml><?xml version="1.0" encoding="utf-8"?>
<p:tagLst xmlns:p="http://schemas.openxmlformats.org/presentationml/2006/main">
  <p:tag name="KSO_WM_BEAUTIFY_FLAG" val="#wm#"/>
  <p:tag name="KSO_WM_DIAGRAM_VERSION" val="3"/>
  <p:tag name="KSO_WM_DIAGRAM_COLOR_TRICK" val="4"/>
  <p:tag name="KSO_WM_DIAGRAM_COLOR_TEXT_CAN_REMOVE" val="n"/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4"/>
  <p:tag name="KSO_WM_UNIT_ID" val="diagram20230939_1*m_h_i*1_1_4"/>
  <p:tag name="KSO_WM_TEMPLATE_CATEGORY" val="diagram"/>
  <p:tag name="KSO_WM_TEMPLATE_INDEX" val="20230939"/>
  <p:tag name="KSO_WM_UNIT_LAYERLEVEL" val="1_1_1"/>
  <p:tag name="KSO_WM_TAG_VERSION" val="3.0"/>
  <p:tag name="KSO_WM_UNIT_FILL_TYPE" val="1"/>
  <p:tag name="KSO_WM_UNIT_FILL_FORE_SCHEMECOLOR_INDEX" val="5"/>
  <p:tag name="KSO_WM_UNIT_FILL_FORE_SCHEMECOLOR_INDEX_BRIGHTNESS" val="0"/>
  <p:tag name="KSO_WM_DIAGRAM_MAX_ITEMCNT" val="6"/>
  <p:tag name="KSO_WM_DIAGRAM_MIN_ITEMCNT" val="2"/>
  <p:tag name="KSO_WM_DIAGRAM_VIRTUALLY_FRAME" val="{&quot;height&quot;:319.8999938964844,&quot;left&quot;:-94.03552401805487,&quot;top&quot;:164.83953061081291,&quot;width&quot;:911.150024414062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brightness&quot;:0.800000011920929,&quot;colorType&quot;:1,&quot;foreColorIndex&quot;:5,&quot;transparency&quot;:0.4000000059604645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59.xml><?xml version="1.0" encoding="utf-8"?>
<p:tagLst xmlns:p="http://schemas.openxmlformats.org/presentationml/2006/main">
  <p:tag name="KSO_WM_BEAUTIFY_FLAG" val="#wm#"/>
  <p:tag name="KSO_WM_DIAGRAM_VERSION" val="3"/>
  <p:tag name="KSO_WM_DIAGRAM_COLOR_TRICK" val="4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3"/>
  <p:tag name="KSO_WM_UNIT_ID" val="diagram20230939_1*m_h_i*1_1_3"/>
  <p:tag name="KSO_WM_TEMPLATE_CATEGORY" val="diagram"/>
  <p:tag name="KSO_WM_TEMPLATE_INDEX" val="20230939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319.8999938964844,&quot;left&quot;:-94.03552401805487,&quot;top&quot;:164.83953061081291,&quot;width&quot;:911.1500244140625}"/>
  <p:tag name="KSO_WM_DIAGRAM_COLOR_MATCH_VALUE" val="{&quot;shape&quot;:{&quot;fill&quot;:{&quot;type&quot;:0},&quot;glow&quot;:{&quot;colorType&quot;:0},&quot;line&quot;:{&quot;gradient&quot;:[{&quot;brightness&quot;:0,&quot;colorType&quot;:2,&quot;pos&quot;:0,&quot;rgb&quot;:&quot;#ffffff&quot;,&quot;transparency&quot;:0.550000011920929},{&quot;brightness&quot;:0,&quot;colorType&quot;:2,&quot;pos&quot;:1,&quot;rgb&quot;:&quot;#ffffff&quot;,&quot;transparency&quot;:0.550000011920929},{&quot;brightness&quot;:0,&quot;colorType&quot;:2,&quot;pos&quot;:0.75,&quot;rgb&quot;:&quot;#ffffff&quot;,&quot;transparency&quot;:1},{&quot;brightness&quot;:0,&quot;colorType&quot;:2,&quot;pos&quot;:0.25,&quot;rgb&quot;:&quot;#ffffff&quot;,&quot;transparency&quot;:1}],&quot;type&quot;:2},&quot;shadow&quot;:{&quot;brightness&quot;:-0.25,&quot;colorType&quot;:1,&quot;foreColorIndex&quot;:5,&quot;transparency&quot;:0.699999988079071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BEAUTIFY_FLAG" val="#wm#"/>
  <p:tag name="KSO_WM_DIAGRAM_VERSION" val="3"/>
  <p:tag name="KSO_WM_DIAGRAM_COLOR_TRICK" val="4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230939_1*m_h_i*1_1_1"/>
  <p:tag name="KSO_WM_TEMPLATE_CATEGORY" val="diagram"/>
  <p:tag name="KSO_WM_TEMPLATE_INDEX" val="20230939"/>
  <p:tag name="KSO_WM_UNIT_LAYERLEVEL" val="1_1_1"/>
  <p:tag name="KSO_WM_TAG_VERSION" val="3.0"/>
  <p:tag name="KSO_WM_UNIT_LINE_FORE_SCHEMECOLOR_INDEX" val="5"/>
  <p:tag name="KSO_WM_DIAGRAM_MAX_ITEMCNT" val="6"/>
  <p:tag name="KSO_WM_DIAGRAM_MIN_ITEMCNT" val="2"/>
  <p:tag name="KSO_WM_DIAGRAM_VIRTUALLY_FRAME" val="{&quot;height&quot;:319.8999938964844,&quot;left&quot;:-94.03552401805487,&quot;top&quot;:164.83953061081291,&quot;width&quot;:911.1500244140625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.5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61.xml><?xml version="1.0" encoding="utf-8"?>
<p:tagLst xmlns:p="http://schemas.openxmlformats.org/presentationml/2006/main">
  <p:tag name="KSO_WM_BEAUTIFY_FLAG" val="#wm#"/>
  <p:tag name="KSO_WM_DIAGRAM_VERSION" val="3"/>
  <p:tag name="KSO_WM_DIAGRAM_COLOR_TRICK" val="4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2"/>
  <p:tag name="KSO_WM_UNIT_ID" val="diagram20230939_1*m_h_i*1_2_2"/>
  <p:tag name="KSO_WM_TEMPLATE_CATEGORY" val="diagram"/>
  <p:tag name="KSO_WM_TEMPLATE_INDEX" val="20230939"/>
  <p:tag name="KSO_WM_UNIT_LAYERLEVEL" val="1_1_1"/>
  <p:tag name="KSO_WM_TAG_VERSION" val="3.0"/>
  <p:tag name="KSO_WM_UNIT_FILL_TYPE" val="1"/>
  <p:tag name="KSO_WM_UNIT_FILL_FORE_SCHEMECOLOR_INDEX" val="6"/>
  <p:tag name="KSO_WM_UNIT_FILL_FORE_SCHEMECOLOR_INDEX_BRIGHTNESS" val="0"/>
  <p:tag name="KSO_WM_DIAGRAM_MAX_ITEMCNT" val="6"/>
  <p:tag name="KSO_WM_DIAGRAM_MIN_ITEMCNT" val="2"/>
  <p:tag name="KSO_WM_DIAGRAM_VIRTUALLY_FRAME" val="{&quot;height&quot;:319.8999938964844,&quot;left&quot;:-94.03552401805487,&quot;top&quot;:164.83953061081291,&quot;width&quot;:911.1500244140625}"/>
  <p:tag name="KSO_WM_DIAGRAM_COLOR_MATCH_VALUE" val="{&quot;shape&quot;:{&quot;fill&quot;:{&quot;solid&quot;:{&quot;brightness&quot;:0,&quot;colorType&quot;:1,&quot;foreColorIndex&quot;:6,&quot;transparency&quot;:0.850000023841857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62.xml><?xml version="1.0" encoding="utf-8"?>
<p:tagLst xmlns:p="http://schemas.openxmlformats.org/presentationml/2006/main">
  <p:tag name="KSO_WM_BEAUTIFY_FLAG" val="#wm#"/>
  <p:tag name="KSO_WM_DIAGRAM_VERSION" val="3"/>
  <p:tag name="KSO_WM_DIAGRAM_COLOR_TRICK" val="4"/>
  <p:tag name="KSO_WM_DIAGRAM_COLOR_TEXT_CAN_REMOVE" val="n"/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4"/>
  <p:tag name="KSO_WM_UNIT_ID" val="diagram20230939_1*m_h_i*1_2_4"/>
  <p:tag name="KSO_WM_TEMPLATE_CATEGORY" val="diagram"/>
  <p:tag name="KSO_WM_TEMPLATE_INDEX" val="20230939"/>
  <p:tag name="KSO_WM_UNIT_LAYERLEVEL" val="1_1_1"/>
  <p:tag name="KSO_WM_TAG_VERSION" val="3.0"/>
  <p:tag name="KSO_WM_UNIT_FILL_TYPE" val="1"/>
  <p:tag name="KSO_WM_UNIT_FILL_FORE_SCHEMECOLOR_INDEX" val="6"/>
  <p:tag name="KSO_WM_UNIT_FILL_FORE_SCHEMECOLOR_INDEX_BRIGHTNESS" val="0"/>
  <p:tag name="KSO_WM_DIAGRAM_MAX_ITEMCNT" val="6"/>
  <p:tag name="KSO_WM_DIAGRAM_MIN_ITEMCNT" val="2"/>
  <p:tag name="KSO_WM_DIAGRAM_VIRTUALLY_FRAME" val="{&quot;height&quot;:319.8999938964844,&quot;left&quot;:-94.03552401805487,&quot;top&quot;:164.83953061081291,&quot;width&quot;:911.1500244140625}"/>
  <p:tag name="KSO_WM_DIAGRAM_COLOR_MATCH_VALUE" val="{&quot;shape&quot;:{&quot;fill&quot;:{&quot;solid&quot;:{&quot;brightness&quot;:0,&quot;colorType&quot;:1,&quot;foreColorIndex&quot;:6,&quot;transparency&quot;:0},&quot;type&quot;:1},&quot;glow&quot;:{&quot;colorType&quot;:0},&quot;line&quot;:{&quot;type&quot;:0},&quot;shadow&quot;:{&quot;brightness&quot;:0.800000011920929,&quot;colorType&quot;:1,&quot;foreColorIndex&quot;:6,&quot;transparency&quot;:0.4000000059604645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63.xml><?xml version="1.0" encoding="utf-8"?>
<p:tagLst xmlns:p="http://schemas.openxmlformats.org/presentationml/2006/main">
  <p:tag name="KSO_WM_BEAUTIFY_FLAG" val="#wm#"/>
  <p:tag name="KSO_WM_DIAGRAM_VERSION" val="3"/>
  <p:tag name="KSO_WM_DIAGRAM_COLOR_TRICK" val="4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3"/>
  <p:tag name="KSO_WM_UNIT_ID" val="diagram20230939_1*m_h_i*1_2_3"/>
  <p:tag name="KSO_WM_TEMPLATE_CATEGORY" val="diagram"/>
  <p:tag name="KSO_WM_TEMPLATE_INDEX" val="20230939"/>
  <p:tag name="KSO_WM_UNIT_LAYERLEVEL" val="1_1_1"/>
  <p:tag name="KSO_WM_TAG_VERSION" val="3.0"/>
  <p:tag name="KSO_WM_DIAGRAM_MAX_ITEMCNT" val="6"/>
  <p:tag name="KSO_WM_DIAGRAM_MIN_ITEMCNT" val="2"/>
  <p:tag name="KSO_WM_DIAGRAM_VIRTUALLY_FRAME" val="{&quot;height&quot;:319.8999938964844,&quot;left&quot;:-94.03552401805487,&quot;top&quot;:164.83953061081291,&quot;width&quot;:911.1500244140625}"/>
  <p:tag name="KSO_WM_DIAGRAM_COLOR_MATCH_VALUE" val="{&quot;shape&quot;:{&quot;fill&quot;:{&quot;type&quot;:0},&quot;glow&quot;:{&quot;colorType&quot;:0},&quot;line&quot;:{&quot;gradient&quot;:[{&quot;brightness&quot;:0,&quot;colorType&quot;:2,&quot;pos&quot;:0,&quot;rgb&quot;:&quot;#ffffff&quot;,&quot;transparency&quot;:0.550000011920929},{&quot;brightness&quot;:0,&quot;colorType&quot;:2,&quot;pos&quot;:1,&quot;rgb&quot;:&quot;#ffffff&quot;,&quot;transparency&quot;:0.550000011920929},{&quot;brightness&quot;:0,&quot;colorType&quot;:2,&quot;pos&quot;:0.75,&quot;rgb&quot;:&quot;#ffffff&quot;,&quot;transparency&quot;:1},{&quot;brightness&quot;:0,&quot;colorType&quot;:2,&quot;pos&quot;:0.25,&quot;rgb&quot;:&quot;#ffffff&quot;,&quot;transparency&quot;:1}],&quot;type&quot;:2},&quot;shadow&quot;:{&quot;brightness&quot;:-0.25,&quot;colorType&quot;:1,&quot;foreColorIndex&quot;:6,&quot;transparency&quot;:0.699999988079071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64.xml><?xml version="1.0" encoding="utf-8"?>
<p:tagLst xmlns:p="http://schemas.openxmlformats.org/presentationml/2006/main">
  <p:tag name="KSO_WM_BEAUTIFY_FLAG" val="#wm#"/>
  <p:tag name="KSO_WM_DIAGRAM_VERSION" val="3"/>
  <p:tag name="KSO_WM_DIAGRAM_COLOR_TRICK" val="4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1"/>
  <p:tag name="KSO_WM_UNIT_ID" val="diagram20230939_1*m_h_i*1_2_1"/>
  <p:tag name="KSO_WM_TEMPLATE_CATEGORY" val="diagram"/>
  <p:tag name="KSO_WM_TEMPLATE_INDEX" val="20230939"/>
  <p:tag name="KSO_WM_UNIT_LAYERLEVEL" val="1_1_1"/>
  <p:tag name="KSO_WM_TAG_VERSION" val="3.0"/>
  <p:tag name="KSO_WM_UNIT_LINE_FORE_SCHEMECOLOR_INDEX" val="6"/>
  <p:tag name="KSO_WM_DIAGRAM_MAX_ITEMCNT" val="6"/>
  <p:tag name="KSO_WM_DIAGRAM_MIN_ITEMCNT" val="2"/>
  <p:tag name="KSO_WM_DIAGRAM_VIRTUALLY_FRAME" val="{&quot;height&quot;:319.8999938964844,&quot;left&quot;:-94.03552401805487,&quot;top&quot;:164.83953061081291,&quot;width&quot;:911.1500244140625}"/>
  <p:tag name="KSO_WM_DIAGRAM_COLOR_MATCH_VALUE" val="{&quot;shape&quot;:{&quot;fill&quot;:{&quot;type&quot;:0},&quot;glow&quot;:{&quot;colorType&quot;:0},&quot;line&quot;:{&quot;solidLine&quot;:{&quot;brightness&quot;:0,&quot;colorType&quot;:1,&quot;foreColorIndex&quot;:6,&quot;transparency&quot;:0.5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6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m_h_a"/>
  <p:tag name="KSO_WM_UNIT_INDEX" val="1_1_1"/>
  <p:tag name="KSO_WM_UNIT_ID" val="diagram20230939_1*m_h_a*1_1_1"/>
  <p:tag name="KSO_WM_TEMPLATE_CATEGORY" val="diagram"/>
  <p:tag name="KSO_WM_TEMPLATE_INDEX" val="20230939"/>
  <p:tag name="KSO_WM_UNIT_LAYERLEVEL" val="1_1_1"/>
  <p:tag name="KSO_WM_TAG_VERSION" val="3.0"/>
  <p:tag name="KSO_WM_BEAUTIFY_FLAG" val="#wm#"/>
  <p:tag name="KSO_WM_DIAGRAM_VERSION" val="3"/>
  <p:tag name="KSO_WM_DIAGRAM_COLOR_TRICK" val="4"/>
  <p:tag name="KSO_WM_DIAGRAM_COLOR_TEXT_CAN_REMOVE" val="n"/>
  <p:tag name="KSO_WM_DIAGRAM_GROUP_CODE" val="m1-1"/>
  <p:tag name="KSO_WM_UNIT_TEXT_FILL_FORE_SCHEMECOLOR_INDEX" val="1"/>
  <p:tag name="KSO_WM_UNIT_TEXT_FILL_TYPE" val="1"/>
  <p:tag name="KSO_WM_DIAGRAM_MAX_ITEMCNT" val="6"/>
  <p:tag name="KSO_WM_DIAGRAM_MIN_ITEMCNT" val="2"/>
  <p:tag name="KSO_WM_DIAGRAM_VIRTUALLY_FRAME" val="{&quot;height&quot;:319.8999938964844,&quot;left&quot;:-94.03552401805487,&quot;top&quot;:164.83953061081291,&quot;width&quot;:911.15002441406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标题"/>
  <p:tag name="KSO_WM_DIAGRAM_USE_COLOR_VALUE" val="{&quot;color_scheme&quot;:1,&quot;color_type&quot;:1,&quot;theme_color_indexes&quot;:[]}"/>
</p:tagLst>
</file>

<file path=ppt/tags/tag6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m_h_a"/>
  <p:tag name="KSO_WM_UNIT_INDEX" val="1_2_1"/>
  <p:tag name="KSO_WM_UNIT_ID" val="diagram20230939_1*m_h_a*1_2_1"/>
  <p:tag name="KSO_WM_TEMPLATE_CATEGORY" val="diagram"/>
  <p:tag name="KSO_WM_TEMPLATE_INDEX" val="20230939"/>
  <p:tag name="KSO_WM_UNIT_LAYERLEVEL" val="1_1_1"/>
  <p:tag name="KSO_WM_TAG_VERSION" val="3.0"/>
  <p:tag name="KSO_WM_BEAUTIFY_FLAG" val="#wm#"/>
  <p:tag name="KSO_WM_DIAGRAM_VERSION" val="3"/>
  <p:tag name="KSO_WM_DIAGRAM_COLOR_TRICK" val="4"/>
  <p:tag name="KSO_WM_DIAGRAM_COLOR_TEXT_CAN_REMOVE" val="n"/>
  <p:tag name="KSO_WM_DIAGRAM_GROUP_CODE" val="m1-1"/>
  <p:tag name="KSO_WM_UNIT_TEXT_FILL_FORE_SCHEMECOLOR_INDEX" val="1"/>
  <p:tag name="KSO_WM_UNIT_TEXT_FILL_TYPE" val="1"/>
  <p:tag name="KSO_WM_DIAGRAM_MAX_ITEMCNT" val="6"/>
  <p:tag name="KSO_WM_DIAGRAM_MIN_ITEMCNT" val="2"/>
  <p:tag name="KSO_WM_DIAGRAM_VIRTUALLY_FRAME" val="{&quot;height&quot;:319.8999938964844,&quot;left&quot;:-94.03552401805487,&quot;top&quot;:164.83953061081291,&quot;width&quot;:911.15002441406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标题"/>
  <p:tag name="KSO_WM_DIAGRAM_USE_COLOR_VALUE" val="{&quot;color_scheme&quot;:1,&quot;color_type&quot;:1,&quot;theme_color_indexes&quot;:[]}"/>
</p:tagLst>
</file>

<file path=ppt/tags/tag67.xml><?xml version="1.0" encoding="utf-8"?>
<p:tagLst xmlns:p="http://schemas.openxmlformats.org/presentationml/2006/main">
  <p:tag name="KSO_WM_DIAGRAM_VERSION" val="3"/>
  <p:tag name="KSO_WM_DIAGRAM_COLOR_TRICK" val="4"/>
  <p:tag name="KSO_WM_DIAGRAM_COLOR_TEXT_CAN_REMOVE" val="n"/>
  <p:tag name="KSO_WM_UNIT_VALUE" val="86*73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x"/>
  <p:tag name="KSO_WM_UNIT_INDEX" val="1_2_1"/>
  <p:tag name="KSO_WM_UNIT_ID" val="diagram20230939_1*m_h_x*1_2_1"/>
  <p:tag name="KSO_WM_TEMPLATE_CATEGORY" val="diagram"/>
  <p:tag name="KSO_WM_TEMPLATE_INDEX" val="20230939"/>
  <p:tag name="KSO_WM_UNIT_LAYERLEVEL" val="1_1_1"/>
  <p:tag name="KSO_WM_TAG_VERSION" val="3.0"/>
  <p:tag name="KSO_WM_BEAUTIFY_FLAG" val="#wm#"/>
  <p:tag name="KSO_WM_DIAGRAM_MAX_ITEMCNT" val="6"/>
  <p:tag name="KSO_WM_DIAGRAM_MIN_ITEMCNT" val="2"/>
  <p:tag name="KSO_WM_DIAGRAM_VIRTUALLY_FRAME" val="{&quot;height&quot;:319.8999938964844,&quot;left&quot;:-94.03552401805487,&quot;top&quot;:164.83953061081291,&quot;width&quot;:911.1500244140625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68.xml><?xml version="1.0" encoding="utf-8"?>
<p:tagLst xmlns:p="http://schemas.openxmlformats.org/presentationml/2006/main">
  <p:tag name="KSO_WM_DIAGRAM_VERSION" val="3"/>
  <p:tag name="KSO_WM_DIAGRAM_COLOR_TRICK" val="4"/>
  <p:tag name="KSO_WM_DIAGRAM_COLOR_TEXT_CAN_REMOVE" val="n"/>
  <p:tag name="KSO_WM_UNIT_VALUE" val="82*76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x"/>
  <p:tag name="KSO_WM_UNIT_INDEX" val="1_1_1"/>
  <p:tag name="KSO_WM_UNIT_ID" val="diagram20230939_1*m_h_x*1_1_1"/>
  <p:tag name="KSO_WM_TEMPLATE_CATEGORY" val="diagram"/>
  <p:tag name="KSO_WM_TEMPLATE_INDEX" val="20230939"/>
  <p:tag name="KSO_WM_UNIT_LAYERLEVEL" val="1_1_1"/>
  <p:tag name="KSO_WM_TAG_VERSION" val="3.0"/>
  <p:tag name="KSO_WM_BEAUTIFY_FLAG" val="#wm#"/>
  <p:tag name="KSO_WM_DIAGRAM_MAX_ITEMCNT" val="6"/>
  <p:tag name="KSO_WM_DIAGRAM_MIN_ITEMCNT" val="2"/>
  <p:tag name="KSO_WM_DIAGRAM_VIRTUALLY_FRAME" val="{&quot;height&quot;:319.8999938964844,&quot;left&quot;:-94.03552401805487,&quot;top&quot;:164.83953061081291,&quot;width&quot;:911.1500244140625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071_2*q_i*329_1"/>
  <p:tag name="KSO_WM_TEMPLATE_CATEGORY" val="diagram"/>
  <p:tag name="KSO_WM_TEMPLATE_INDEX" val="20231071"/>
  <p:tag name="KSO_WM_UNIT_LAYERLEVEL" val="1_1"/>
  <p:tag name="KSO_WM_TAG_VERSION" val="3.0"/>
  <p:tag name="KSO_WM_DIAGRAM_VERSION" val="3"/>
  <p:tag name="KSO_WM_DIAGRAM_COLOR_TRICK" val="4"/>
  <p:tag name="KSO_WM_DIAGRAM_COLOR_TEXT_CAN_REMOVE" val="n"/>
  <p:tag name="KSO_WM_DIAGRAM_GROUP_CODE" val="q1-1"/>
  <p:tag name="KSO_WM_UNIT_TYPE" val="q_i"/>
  <p:tag name="KSO_WM_UNIT_INDEX" val="329_1"/>
  <p:tag name="KSO_WM_DIAGRAM_MAX_ITEMCNT" val="6"/>
  <p:tag name="KSO_WM_DIAGRAM_MIN_ITEMCNT" val="3"/>
  <p:tag name="KSO_WM_DIAGRAM_VIRTUALLY_FRAME" val="{&quot;height&quot;:435.4245300292969,&quot;left&quot;:-41.50211988073634,&quot;top&quot;:123.58352238692642,&quot;width&quot;:786.5499877929688}"/>
  <p:tag name="KSO_WM_DIAGRAM_COLOR_MATCH_VALUE" val="{&quot;shape&quot;:{&quot;fill&quot;:{&quot;solid&quot;:{&quot;brightness&quot;:0.20000000298023224,&quot;colorType&quot;:1,&quot;foreColorIndex&quot;:14,&quot;transparency&quot;:0},&quot;type&quot;:1},&quot;glow&quot;:{&quot;colorType&quot;:0},&quot;line&quot;:{&quot;type&quot;:0},&quot;shadow&quot;:{&quot;brightness&quot;:0.3499999940395355,&quot;colorType&quot;:1,&quot;foreColorIndex&quot;:13,&quot;transparency&quot;:0.949999988079071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14"/>
  <p:tag name="KSO_WM_UNIT_FILL_FORE_SCHEMECOLOR_INDEX_BRIGHTNESS" val="0.2"/>
  <p:tag name="KSO_WM_DIAGRAM_USE_COLOR_VALUE" val="{&quot;color_scheme&quot;:1,&quot;color_type&quot;:1,&quot;theme_color_indexes&quot;:[]}"/>
</p:tagLst>
</file>

<file path=ppt/tags/tag7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071_2*q_h_i*329_1_3"/>
  <p:tag name="KSO_WM_TEMPLATE_CATEGORY" val="diagram"/>
  <p:tag name="KSO_WM_TEMPLATE_INDEX" val="20231071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DIAGRAM_GROUP_CODE" val="q1-1"/>
  <p:tag name="KSO_WM_UNIT_TYPE" val="q_h_i"/>
  <p:tag name="KSO_WM_UNIT_INDEX" val="329_1_3"/>
  <p:tag name="KSO_WM_DIAGRAM_MAX_ITEMCNT" val="6"/>
  <p:tag name="KSO_WM_DIAGRAM_MIN_ITEMCNT" val="3"/>
  <p:tag name="KSO_WM_DIAGRAM_VIRTUALLY_FRAME" val="{&quot;height&quot;:435.4245300292969,&quot;left&quot;:-41.50211988073634,&quot;top&quot;:123.58352238692642,&quot;width&quot;:786.5499877929688}"/>
  <p:tag name="KSO_WM_DIAGRAM_COLOR_MATCH_VALUE" val="{&quot;shape&quot;:{&quot;fill&quot;:{&quot;gradient&quot;:[{&quot;brightness&quot;:0,&quot;colorType&quot;:1,&quot;foreColorIndex&quot;:5,&quot;pos&quot;:0.8100000023841858,&quot;transparency&quot;:1},{&quot;brightness&quot;:0,&quot;colorType&quot;:1,&quot;foreColorIndex&quot;:5,&quot;pos&quot;:1,&quot;transparency&quot;:0.8999999761581421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DIAGRAM_USE_COLOR_VALUE" val="{&quot;color_scheme&quot;:1,&quot;color_type&quot;:1,&quot;theme_color_indexes&quot;:[]}"/>
</p:tagLst>
</file>

<file path=ppt/tags/tag7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071_2*q_h_i*329_2_2"/>
  <p:tag name="KSO_WM_TEMPLATE_CATEGORY" val="diagram"/>
  <p:tag name="KSO_WM_TEMPLATE_INDEX" val="20231071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DIAGRAM_GROUP_CODE" val="q1-1"/>
  <p:tag name="KSO_WM_UNIT_TYPE" val="q_h_i"/>
  <p:tag name="KSO_WM_UNIT_INDEX" val="329_2_2"/>
  <p:tag name="KSO_WM_DIAGRAM_MAX_ITEMCNT" val="6"/>
  <p:tag name="KSO_WM_DIAGRAM_MIN_ITEMCNT" val="3"/>
  <p:tag name="KSO_WM_DIAGRAM_VIRTUALLY_FRAME" val="{&quot;height&quot;:435.4245300292969,&quot;left&quot;:-41.50211988073634,&quot;top&quot;:123.58352238692642,&quot;width&quot;:786.5499877929688}"/>
  <p:tag name="KSO_WM_DIAGRAM_COLOR_MATCH_VALUE" val="{&quot;shape&quot;:{&quot;fill&quot;:{&quot;gradient&quot;:[{&quot;brightness&quot;:0,&quot;colorType&quot;:1,&quot;foreColorIndex&quot;:6,&quot;pos&quot;:0.8100000023841858,&quot;transparency&quot;:1},{&quot;brightness&quot;:0,&quot;colorType&quot;:1,&quot;foreColorIndex&quot;:6,&quot;pos&quot;:1,&quot;transparency&quot;:0.8999999761581421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DIAGRAM_USE_COLOR_VALUE" val="{&quot;color_scheme&quot;:1,&quot;color_type&quot;:1,&quot;theme_color_indexes&quot;:[]}"/>
</p:tagLst>
</file>

<file path=ppt/tags/tag7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071_2*q_h_i*329_3_3"/>
  <p:tag name="KSO_WM_TEMPLATE_CATEGORY" val="diagram"/>
  <p:tag name="KSO_WM_TEMPLATE_INDEX" val="20231071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DIAGRAM_GROUP_CODE" val="q1-1"/>
  <p:tag name="KSO_WM_UNIT_TYPE" val="q_h_i"/>
  <p:tag name="KSO_WM_UNIT_INDEX" val="329_3_3"/>
  <p:tag name="KSO_WM_DIAGRAM_MAX_ITEMCNT" val="6"/>
  <p:tag name="KSO_WM_DIAGRAM_MIN_ITEMCNT" val="3"/>
  <p:tag name="KSO_WM_DIAGRAM_VIRTUALLY_FRAME" val="{&quot;height&quot;:435.4245300292969,&quot;left&quot;:-41.50211988073634,&quot;top&quot;:123.58352238692642,&quot;width&quot;:786.5499877929688}"/>
  <p:tag name="KSO_WM_DIAGRAM_COLOR_MATCH_VALUE" val="{&quot;shape&quot;:{&quot;fill&quot;:{&quot;gradient&quot;:[{&quot;brightness&quot;:0,&quot;colorType&quot;:1,&quot;foreColorIndex&quot;:7,&quot;pos&quot;:0.8100000023841858,&quot;transparency&quot;:1},{&quot;brightness&quot;:0,&quot;colorType&quot;:1,&quot;foreColorIndex&quot;:7,&quot;pos&quot;:1,&quot;transparency&quot;:0.8999999761581421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DIAGRAM_USE_COLOR_VALUE" val="{&quot;color_scheme&quot;:1,&quot;color_type&quot;:1,&quot;theme_color_indexes&quot;:[]}"/>
</p:tagLst>
</file>

<file path=ppt/tags/tag7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071_2*q_h_i*329_4_3"/>
  <p:tag name="KSO_WM_TEMPLATE_CATEGORY" val="diagram"/>
  <p:tag name="KSO_WM_TEMPLATE_INDEX" val="20231071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DIAGRAM_GROUP_CODE" val="q1-1"/>
  <p:tag name="KSO_WM_UNIT_TYPE" val="q_h_i"/>
  <p:tag name="KSO_WM_UNIT_INDEX" val="329_4_3"/>
  <p:tag name="KSO_WM_DIAGRAM_MAX_ITEMCNT" val="6"/>
  <p:tag name="KSO_WM_DIAGRAM_MIN_ITEMCNT" val="3"/>
  <p:tag name="KSO_WM_DIAGRAM_VIRTUALLY_FRAME" val="{&quot;height&quot;:435.4245300292969,&quot;left&quot;:-41.50211988073634,&quot;top&quot;:123.58352238692642,&quot;width&quot;:786.5499877929688}"/>
  <p:tag name="KSO_WM_DIAGRAM_COLOR_MATCH_VALUE" val="{&quot;shape&quot;:{&quot;fill&quot;:{&quot;gradient&quot;:[{&quot;brightness&quot;:0,&quot;colorType&quot;:1,&quot;foreColorIndex&quot;:8,&quot;pos&quot;:0.8100000023841858,&quot;transparency&quot;:1},{&quot;brightness&quot;:0,&quot;colorType&quot;:1,&quot;foreColorIndex&quot;:8,&quot;pos&quot;:1,&quot;transparency&quot;:0.8999999761581421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DIAGRAM_USE_COLOR_VALUE" val="{&quot;color_scheme&quot;:1,&quot;color_type&quot;:1,&quot;theme_color_indexes&quot;:[]}"/>
</p:tagLst>
</file>

<file path=ppt/tags/tag7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071_2*q_h_i*329_1_2"/>
  <p:tag name="KSO_WM_TEMPLATE_CATEGORY" val="diagram"/>
  <p:tag name="KSO_WM_TEMPLATE_INDEX" val="20231071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DIAGRAM_GROUP_CODE" val="q1-1"/>
  <p:tag name="KSO_WM_UNIT_TYPE" val="q_h_i"/>
  <p:tag name="KSO_WM_UNIT_INDEX" val="329_1_2"/>
  <p:tag name="KSO_WM_DIAGRAM_MAX_ITEMCNT" val="6"/>
  <p:tag name="KSO_WM_DIAGRAM_MIN_ITEMCNT" val="3"/>
  <p:tag name="KSO_WM_DIAGRAM_VIRTUALLY_FRAME" val="{&quot;height&quot;:435.4245300292969,&quot;left&quot;:-41.50211988073634,&quot;top&quot;:123.58352238692642,&quot;width&quot;:786.5499877929688}"/>
  <p:tag name="KSO_WM_DIAGRAM_COLOR_MATCH_VALUE" val="{&quot;shape&quot;:{&quot;fill&quot;:{&quot;type&quot;:0},&quot;glow&quot;:{&quot;colorType&quot;:0},&quot;line&quot;:{&quot;gradient&quot;:[{&quot;brightness&quot;:0,&quot;colorType&quot;:2,&quot;pos&quot;:0.25,&quot;rgb&quot;:&quot;#376fff&quot;,&quot;transparency&quot;:1},{&quot;brightness&quot;:0,&quot;colorType&quot;:1,&quot;foreColorIndex&quot;:5,&quot;pos&quot;:0.6000000238418579,&quot;transparency&quot;:0.20000000298023224}],&quot;type&quot;:2},&quot;shadow&quot;:{&quot;brightness&quot;:-0.25,&quot;colorType&quot;:1,&quot;foreColorIndex&quot;:5,&quot;transparency&quot;:0.600000023841857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7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071_2*q_h_i*329_2_3"/>
  <p:tag name="KSO_WM_TEMPLATE_CATEGORY" val="diagram"/>
  <p:tag name="KSO_WM_TEMPLATE_INDEX" val="20231071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DIAGRAM_GROUP_CODE" val="q1-1"/>
  <p:tag name="KSO_WM_UNIT_TYPE" val="q_h_i"/>
  <p:tag name="KSO_WM_UNIT_INDEX" val="329_2_3"/>
  <p:tag name="KSO_WM_DIAGRAM_MAX_ITEMCNT" val="6"/>
  <p:tag name="KSO_WM_DIAGRAM_MIN_ITEMCNT" val="3"/>
  <p:tag name="KSO_WM_DIAGRAM_VIRTUALLY_FRAME" val="{&quot;height&quot;:435.4245300292969,&quot;left&quot;:-41.50211988073634,&quot;top&quot;:123.58352238692642,&quot;width&quot;:786.5499877929688}"/>
  <p:tag name="KSO_WM_DIAGRAM_COLOR_MATCH_VALUE" val="{&quot;shape&quot;:{&quot;fill&quot;:{&quot;type&quot;:0},&quot;glow&quot;:{&quot;colorType&quot;:0},&quot;line&quot;:{&quot;gradient&quot;:[{&quot;brightness&quot;:0,&quot;colorType&quot;:1,&quot;foreColorIndex&quot;:6,&quot;pos&quot;:0.25,&quot;transparency&quot;:1},{&quot;brightness&quot;:0,&quot;colorType&quot;:1,&quot;foreColorIndex&quot;:6,&quot;pos&quot;:0.6000000238418579,&quot;transparency&quot;:0.20000000298023224}],&quot;type&quot;:2},&quot;shadow&quot;:{&quot;brightness&quot;:-0.25,&quot;colorType&quot;:1,&quot;foreColorIndex&quot;:6,&quot;transparency&quot;:0.600000023841857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7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071_2*q_h_i*329_4_1"/>
  <p:tag name="KSO_WM_TEMPLATE_CATEGORY" val="diagram"/>
  <p:tag name="KSO_WM_TEMPLATE_INDEX" val="20231071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DIAGRAM_GROUP_CODE" val="q1-1"/>
  <p:tag name="KSO_WM_UNIT_TYPE" val="q_h_i"/>
  <p:tag name="KSO_WM_UNIT_INDEX" val="329_4_1"/>
  <p:tag name="KSO_WM_DIAGRAM_MAX_ITEMCNT" val="6"/>
  <p:tag name="KSO_WM_DIAGRAM_MIN_ITEMCNT" val="3"/>
  <p:tag name="KSO_WM_DIAGRAM_VIRTUALLY_FRAME" val="{&quot;height&quot;:435.4245300292969,&quot;left&quot;:-41.50211988073634,&quot;top&quot;:123.58352238692642,&quot;width&quot;:786.5499877929688}"/>
  <p:tag name="KSO_WM_DIAGRAM_COLOR_MATCH_VALUE" val="{&quot;shape&quot;:{&quot;fill&quot;:{&quot;type&quot;:0},&quot;glow&quot;:{&quot;colorType&quot;:0},&quot;line&quot;:{&quot;gradient&quot;:[{&quot;brightness&quot;:0,&quot;colorType&quot;:1,&quot;foreColorIndex&quot;:8,&quot;pos&quot;:0.25,&quot;transparency&quot;:1},{&quot;brightness&quot;:0,&quot;colorType&quot;:1,&quot;foreColorIndex&quot;:8,&quot;pos&quot;:0.6000000238418579,&quot;transparency&quot;:0.20000000298023224}],&quot;type&quot;:2},&quot;shadow&quot;:{&quot;brightness&quot;:-0.25,&quot;colorType&quot;:1,&quot;foreColorIndex&quot;:8,&quot;transparency&quot;:0.600000023841857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7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071_2*q_h_i*329_3_2"/>
  <p:tag name="KSO_WM_TEMPLATE_CATEGORY" val="diagram"/>
  <p:tag name="KSO_WM_TEMPLATE_INDEX" val="20231071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DIAGRAM_GROUP_CODE" val="q1-1"/>
  <p:tag name="KSO_WM_UNIT_TYPE" val="q_h_i"/>
  <p:tag name="KSO_WM_UNIT_INDEX" val="329_3_2"/>
  <p:tag name="KSO_WM_DIAGRAM_MAX_ITEMCNT" val="6"/>
  <p:tag name="KSO_WM_DIAGRAM_MIN_ITEMCNT" val="3"/>
  <p:tag name="KSO_WM_DIAGRAM_VIRTUALLY_FRAME" val="{&quot;height&quot;:435.4245300292969,&quot;left&quot;:-41.50211988073634,&quot;top&quot;:123.58352238692642,&quot;width&quot;:786.5499877929688}"/>
  <p:tag name="KSO_WM_DIAGRAM_COLOR_MATCH_VALUE" val="{&quot;shape&quot;:{&quot;fill&quot;:{&quot;type&quot;:0},&quot;glow&quot;:{&quot;colorType&quot;:0},&quot;line&quot;:{&quot;gradient&quot;:[{&quot;brightness&quot;:0,&quot;colorType&quot;:1,&quot;foreColorIndex&quot;:7,&quot;pos&quot;:0.25,&quot;transparency&quot;:1},{&quot;brightness&quot;:0,&quot;colorType&quot;:1,&quot;foreColorIndex&quot;:7,&quot;pos&quot;:0.6000000238418579,&quot;transparency&quot;:0.20000000298023224}],&quot;type&quot;:2},&quot;shadow&quot;:{&quot;brightness&quot;:-0.25,&quot;colorType&quot;:1,&quot;foreColorIndex&quot;:7,&quot;transparency&quot;:0.600000023841857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USE_COLOR_VALUE" val="{&quot;color_scheme&quot;:1,&quot;color_type&quot;:1,&quot;theme_color_indexes&quot;:[]}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079_2*q_h_i*1_2_1"/>
  <p:tag name="KSO_WM_TEMPLATE_CATEGORY" val="diagram"/>
  <p:tag name="KSO_WM_TEMPLATE_INDEX" val="20231079"/>
  <p:tag name="KSO_WM_UNIT_LAYERLEVEL" val="1_1_1"/>
  <p:tag name="KSO_WM_TAG_VERSION" val="3.0"/>
  <p:tag name="KSO_WM_BEAUTIFY_FLAG" val="#wm#"/>
  <p:tag name="KSO_WM_DIAGRAM_GROUP_CODE" val="q1-1"/>
  <p:tag name="KSO_WM_UNIT_TYPE" val="q_h_i"/>
  <p:tag name="KSO_WM_UNIT_INDEX" val="1_2_1"/>
  <p:tag name="KSO_WM_DIAGRAM_VERSION" val="3"/>
  <p:tag name="KSO_WM_DIAGRAM_COLOR_TRICK" val="4"/>
  <p:tag name="KSO_WM_DIAGRAM_COLOR_TEXT_CAN_REMOVE" val="n"/>
  <p:tag name="KSO_WM_UNIT_LINE_FORE_SCHEMECOLOR_INDEX" val="6"/>
  <p:tag name="KSO_WM_DIAGRAM_MAX_ITEMCNT" val="6"/>
  <p:tag name="KSO_WM_DIAGRAM_MIN_ITEMCNT" val="3"/>
  <p:tag name="KSO_WM_DIAGRAM_VIRTUALLY_FRAME" val="{&quot;height&quot;:408.7893639752246,&quot;left&quot;:36.20002716304748,&quot;top&quot;:113.63937618225577,&quot;width&quot;:647.6500244140625}"/>
  <p:tag name="KSO_WM_DIAGRAM_COLOR_MATCH_VALUE" val="{&quot;shape&quot;:{&quot;fill&quot;:{&quot;type&quot;:0},&quot;glow&quot;:{&quot;colorType&quot;:0},&quot;line&quot;:{&quot;solidLine&quot;:{&quot;brightness&quot;:0,&quot;colorType&quot;:1,&quot;foreColorIndex&quot;:6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8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q_h_a"/>
  <p:tag name="KSO_WM_UNIT_INDEX" val="329_2_1"/>
  <p:tag name="KSO_WM_UNIT_ID" val="diagram20231071_2*q_h_a*329_2_1"/>
  <p:tag name="KSO_WM_TEMPLATE_CATEGORY" val="diagram"/>
  <p:tag name="KSO_WM_TEMPLATE_INDEX" val="20231071"/>
  <p:tag name="KSO_WM_UNIT_LAYERLEVEL" val="1_1_1"/>
  <p:tag name="KSO_WM_TAG_VERSION" val="3.0"/>
  <p:tag name="KSO_WM_BEAUTIFY_FLAG" val="#wm#"/>
  <p:tag name="KSO_WM_DIAGRAM_VERSION" val="3"/>
  <p:tag name="KSO_WM_DIAGRAM_COLOR_TRICK" val="4"/>
  <p:tag name="KSO_WM_DIAGRAM_COLOR_TEXT_CAN_REMOVE" val="n"/>
  <p:tag name="KSO_WM_DIAGRAM_GROUP_CODE" val="q1-1"/>
  <p:tag name="KSO_WM_DIAGRAM_MAX_ITEMCNT" val="6"/>
  <p:tag name="KSO_WM_DIAGRAM_MIN_ITEMCNT" val="3"/>
  <p:tag name="KSO_WM_DIAGRAM_VIRTUALLY_FRAME" val="{&quot;height&quot;:435.4245300292969,&quot;left&quot;:-41.50211988073634,&quot;top&quot;:123.58352238692642,&quot;width&quot;:786.54998779296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6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标题"/>
  <p:tag name="KSO_WM_UNIT_TEXT_FILL_FORE_SCHEMECOLOR_INDEX" val="1"/>
  <p:tag name="KSO_WM_UNIT_TEXT_FILL_TYPE" val="1"/>
  <p:tag name="KSO_WM_DIAGRAM_USE_COLOR_VALUE" val="{&quot;color_scheme&quot;:1,&quot;color_type&quot;:1,&quot;theme_color_indexes&quot;:[]}"/>
</p:tagLst>
</file>

<file path=ppt/tags/tag8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q_h_a"/>
  <p:tag name="KSO_WM_UNIT_INDEX" val="329_3_1"/>
  <p:tag name="KSO_WM_UNIT_ID" val="diagram20231071_2*q_h_a*329_3_1"/>
  <p:tag name="KSO_WM_TEMPLATE_CATEGORY" val="diagram"/>
  <p:tag name="KSO_WM_TEMPLATE_INDEX" val="20231071"/>
  <p:tag name="KSO_WM_UNIT_LAYERLEVEL" val="1_1_1"/>
  <p:tag name="KSO_WM_TAG_VERSION" val="3.0"/>
  <p:tag name="KSO_WM_BEAUTIFY_FLAG" val="#wm#"/>
  <p:tag name="KSO_WM_DIAGRAM_VERSION" val="3"/>
  <p:tag name="KSO_WM_DIAGRAM_COLOR_TRICK" val="4"/>
  <p:tag name="KSO_WM_DIAGRAM_COLOR_TEXT_CAN_REMOVE" val="n"/>
  <p:tag name="KSO_WM_DIAGRAM_GROUP_CODE" val="q1-1"/>
  <p:tag name="KSO_WM_DIAGRAM_MAX_ITEMCNT" val="6"/>
  <p:tag name="KSO_WM_DIAGRAM_MIN_ITEMCNT" val="3"/>
  <p:tag name="KSO_WM_DIAGRAM_VIRTUALLY_FRAME" val="{&quot;height&quot;:435.4245300292969,&quot;left&quot;:-41.50211988073634,&quot;top&quot;:123.58352238692642,&quot;width&quot;:786.54998779296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7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标题"/>
  <p:tag name="KSO_WM_UNIT_TEXT_FILL_FORE_SCHEMECOLOR_INDEX" val="1"/>
  <p:tag name="KSO_WM_UNIT_TEXT_FILL_TYPE" val="1"/>
  <p:tag name="KSO_WM_DIAGRAM_USE_COLOR_VALUE" val="{&quot;color_scheme&quot;:1,&quot;color_type&quot;:1,&quot;theme_color_indexes&quot;:[]}"/>
</p:tagLst>
</file>

<file path=ppt/tags/tag8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q_h_a"/>
  <p:tag name="KSO_WM_UNIT_INDEX" val="329_1_1"/>
  <p:tag name="KSO_WM_UNIT_ID" val="diagram20231071_2*q_h_a*329_1_1"/>
  <p:tag name="KSO_WM_TEMPLATE_CATEGORY" val="diagram"/>
  <p:tag name="KSO_WM_TEMPLATE_INDEX" val="20231071"/>
  <p:tag name="KSO_WM_UNIT_LAYERLEVEL" val="1_1_1"/>
  <p:tag name="KSO_WM_TAG_VERSION" val="3.0"/>
  <p:tag name="KSO_WM_BEAUTIFY_FLAG" val="#wm#"/>
  <p:tag name="KSO_WM_DIAGRAM_VERSION" val="3"/>
  <p:tag name="KSO_WM_DIAGRAM_COLOR_TRICK" val="4"/>
  <p:tag name="KSO_WM_DIAGRAM_COLOR_TEXT_CAN_REMOVE" val="n"/>
  <p:tag name="KSO_WM_DIAGRAM_GROUP_CODE" val="q1-1"/>
  <p:tag name="KSO_WM_DIAGRAM_MAX_ITEMCNT" val="6"/>
  <p:tag name="KSO_WM_DIAGRAM_MIN_ITEMCNT" val="3"/>
  <p:tag name="KSO_WM_DIAGRAM_VIRTUALLY_FRAME" val="{&quot;height&quot;:435.4245300292969,&quot;left&quot;:-41.50211988073634,&quot;top&quot;:123.58352238692642,&quot;width&quot;:786.54998779296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标题"/>
  <p:tag name="KSO_WM_UNIT_TEXT_FILL_FORE_SCHEMECOLOR_INDEX" val="1"/>
  <p:tag name="KSO_WM_UNIT_TEXT_FILL_TYPE" val="1"/>
  <p:tag name="KSO_WM_DIAGRAM_USE_COLOR_VALUE" val="{&quot;color_scheme&quot;:1,&quot;color_type&quot;:1,&quot;theme_color_indexes&quot;:[]}"/>
</p:tagLst>
</file>

<file path=ppt/tags/tag8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q_h_a"/>
  <p:tag name="KSO_WM_UNIT_INDEX" val="329_4_1"/>
  <p:tag name="KSO_WM_UNIT_ID" val="diagram20231071_2*q_h_a*329_4_1"/>
  <p:tag name="KSO_WM_TEMPLATE_CATEGORY" val="diagram"/>
  <p:tag name="KSO_WM_TEMPLATE_INDEX" val="20231071"/>
  <p:tag name="KSO_WM_UNIT_LAYERLEVEL" val="1_1_1"/>
  <p:tag name="KSO_WM_TAG_VERSION" val="3.0"/>
  <p:tag name="KSO_WM_BEAUTIFY_FLAG" val="#wm#"/>
  <p:tag name="KSO_WM_DIAGRAM_VERSION" val="3"/>
  <p:tag name="KSO_WM_DIAGRAM_COLOR_TRICK" val="4"/>
  <p:tag name="KSO_WM_DIAGRAM_COLOR_TEXT_CAN_REMOVE" val="n"/>
  <p:tag name="KSO_WM_DIAGRAM_GROUP_CODE" val="q1-1"/>
  <p:tag name="KSO_WM_DIAGRAM_MAX_ITEMCNT" val="6"/>
  <p:tag name="KSO_WM_DIAGRAM_MIN_ITEMCNT" val="3"/>
  <p:tag name="KSO_WM_DIAGRAM_VIRTUALLY_FRAME" val="{&quot;height&quot;:435.4245300292969,&quot;left&quot;:-41.50211988073634,&quot;top&quot;:123.58352238692642,&quot;width&quot;:786.54998779296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8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标题"/>
  <p:tag name="KSO_WM_UNIT_TEXT_FILL_FORE_SCHEMECOLOR_INDEX" val="1"/>
  <p:tag name="KSO_WM_UNIT_TEXT_FILL_TYPE" val="1"/>
  <p:tag name="KSO_WM_DIAGRAM_USE_COLOR_VALUE" val="{&quot;color_scheme&quot;:1,&quot;color_type&quot;:1,&quot;theme_color_indexes&quot;:[]}"/>
</p:tagLst>
</file>

<file path=ppt/tags/tag8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071_2*q_h_i*329_1_1"/>
  <p:tag name="KSO_WM_TEMPLATE_CATEGORY" val="diagram"/>
  <p:tag name="KSO_WM_TEMPLATE_INDEX" val="20231071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DIAGRAM_GROUP_CODE" val="q1-1"/>
  <p:tag name="KSO_WM_UNIT_SUBTYPE" val="d"/>
  <p:tag name="KSO_WM_UNIT_TYPE" val="q_h_i"/>
  <p:tag name="KSO_WM_UNIT_INDEX" val="329_1_1"/>
  <p:tag name="KSO_WM_DIAGRAM_MAX_ITEMCNT" val="6"/>
  <p:tag name="KSO_WM_DIAGRAM_MIN_ITEMCNT" val="3"/>
  <p:tag name="KSO_WM_DIAGRAM_VIRTUALLY_FRAME" val="{&quot;height&quot;:435.4245300292969,&quot;left&quot;:-41.50211988073634,&quot;top&quot;:123.58352238692642,&quot;width&quot;:786.5499877929688}"/>
  <p:tag name="KSO_WM_DIAGRAM_COLOR_MATCH_VALUE" val="{&quot;shape&quot;:{&quot;fill&quot;:{&quot;gradient&quot;:[{&quot;brightness&quot;:0.4000000059604645,&quot;colorType&quot;:1,&quot;foreColorIndex&quot;:5,&quot;pos&quot;:0,&quot;transparency&quot;:0},{&quot;brightness&quot;:0,&quot;colorType&quot;:1,&quot;foreColorIndex&quot;:5,&quot;pos&quot;:1,&quot;transparency&quot;:0}],&quot;type&quot;:3},&quot;glow&quot;:{&quot;colorType&quot;:0},&quot;line&quot;:{&quot;type&quot;:0},&quot;shadow&quot;:{&quot;brightness&quot;:0,&quot;colorType&quot;:1,&quot;foreColorIndex&quot;:5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01"/>
  <p:tag name="KSO_WM_UNIT_FILL_TYPE" val="3"/>
  <p:tag name="KSO_WM_UNIT_TEXT_FILL_FORE_SCHEMECOLOR_INDEX" val="1"/>
  <p:tag name="KSO_WM_UNIT_TEXT_FILL_TYPE" val="1"/>
  <p:tag name="KSO_WM_DIAGRAM_USE_COLOR_VALUE" val="{&quot;color_scheme&quot;:1,&quot;color_type&quot;:1,&quot;theme_color_indexes&quot;:[]}"/>
</p:tagLst>
</file>

<file path=ppt/tags/tag8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071_2*q_h_i*329_2_1"/>
  <p:tag name="KSO_WM_TEMPLATE_CATEGORY" val="diagram"/>
  <p:tag name="KSO_WM_TEMPLATE_INDEX" val="20231071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DIAGRAM_GROUP_CODE" val="q1-1"/>
  <p:tag name="KSO_WM_UNIT_SUBTYPE" val="d"/>
  <p:tag name="KSO_WM_UNIT_TYPE" val="q_h_i"/>
  <p:tag name="KSO_WM_UNIT_INDEX" val="329_2_1"/>
  <p:tag name="KSO_WM_DIAGRAM_MAX_ITEMCNT" val="6"/>
  <p:tag name="KSO_WM_DIAGRAM_MIN_ITEMCNT" val="3"/>
  <p:tag name="KSO_WM_DIAGRAM_VIRTUALLY_FRAME" val="{&quot;height&quot;:435.4245300292969,&quot;left&quot;:-41.50211988073634,&quot;top&quot;:123.58352238692642,&quot;width&quot;:786.5499877929688}"/>
  <p:tag name="KSO_WM_DIAGRAM_COLOR_MATCH_VALUE" val="{&quot;shape&quot;:{&quot;fill&quot;:{&quot;gradient&quot;:[{&quot;brightness&quot;:0.4000000059604645,&quot;colorType&quot;:1,&quot;foreColorIndex&quot;:6,&quot;pos&quot;:0,&quot;transparency&quot;:0},{&quot;brightness&quot;:0,&quot;colorType&quot;:1,&quot;foreColorIndex&quot;:6,&quot;pos&quot;:1,&quot;transparency&quot;:0}],&quot;type&quot;:3},&quot;glow&quot;:{&quot;colorType&quot;:0},&quot;line&quot;:{&quot;type&quot;:0},&quot;shadow&quot;:{&quot;brightness&quot;:0,&quot;colorType&quot;:1,&quot;foreColorIndex&quot;:6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02"/>
  <p:tag name="KSO_WM_UNIT_FILL_TYPE" val="3"/>
  <p:tag name="KSO_WM_UNIT_TEXT_FILL_FORE_SCHEMECOLOR_INDEX" val="1"/>
  <p:tag name="KSO_WM_UNIT_TEXT_FILL_TYPE" val="1"/>
  <p:tag name="KSO_WM_DIAGRAM_USE_COLOR_VALUE" val="{&quot;color_scheme&quot;:1,&quot;color_type&quot;:1,&quot;theme_color_indexes&quot;:[]}"/>
</p:tagLst>
</file>

<file path=ppt/tags/tag8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071_2*q_h_i*329_3_1"/>
  <p:tag name="KSO_WM_TEMPLATE_CATEGORY" val="diagram"/>
  <p:tag name="KSO_WM_TEMPLATE_INDEX" val="20231071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DIAGRAM_GROUP_CODE" val="q1-1"/>
  <p:tag name="KSO_WM_UNIT_SUBTYPE" val="d"/>
  <p:tag name="KSO_WM_UNIT_TYPE" val="q_h_i"/>
  <p:tag name="KSO_WM_UNIT_INDEX" val="329_3_1"/>
  <p:tag name="KSO_WM_DIAGRAM_MAX_ITEMCNT" val="6"/>
  <p:tag name="KSO_WM_DIAGRAM_MIN_ITEMCNT" val="3"/>
  <p:tag name="KSO_WM_DIAGRAM_VIRTUALLY_FRAME" val="{&quot;height&quot;:435.4245300292969,&quot;left&quot;:-41.50211988073634,&quot;top&quot;:123.58352238692642,&quot;width&quot;:786.5499877929688}"/>
  <p:tag name="KSO_WM_DIAGRAM_COLOR_MATCH_VALUE" val="{&quot;shape&quot;:{&quot;fill&quot;:{&quot;gradient&quot;:[{&quot;brightness&quot;:0.4000000059604645,&quot;colorType&quot;:1,&quot;foreColorIndex&quot;:7,&quot;pos&quot;:0,&quot;transparency&quot;:0},{&quot;brightness&quot;:0,&quot;colorType&quot;:1,&quot;foreColorIndex&quot;:7,&quot;pos&quot;:1,&quot;transparency&quot;:0}],&quot;type&quot;:3},&quot;glow&quot;:{&quot;colorType&quot;:0},&quot;line&quot;:{&quot;type&quot;:0},&quot;shadow&quot;:{&quot;brightness&quot;:0,&quot;colorType&quot;:1,&quot;foreColorIndex&quot;:7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03"/>
  <p:tag name="KSO_WM_UNIT_FILL_TYPE" val="3"/>
  <p:tag name="KSO_WM_UNIT_TEXT_FILL_FORE_SCHEMECOLOR_INDEX" val="1"/>
  <p:tag name="KSO_WM_UNIT_TEXT_FILL_TYPE" val="1"/>
  <p:tag name="KSO_WM_DIAGRAM_USE_COLOR_VALUE" val="{&quot;color_scheme&quot;:1,&quot;color_type&quot;:1,&quot;theme_color_indexes&quot;:[]}"/>
</p:tagLst>
</file>

<file path=ppt/tags/tag8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071_2*q_h_i*329_4_2"/>
  <p:tag name="KSO_WM_TEMPLATE_CATEGORY" val="diagram"/>
  <p:tag name="KSO_WM_TEMPLATE_INDEX" val="20231071"/>
  <p:tag name="KSO_WM_UNIT_LAYERLEVEL" val="1_1_1"/>
  <p:tag name="KSO_WM_TAG_VERSION" val="3.0"/>
  <p:tag name="KSO_WM_DIAGRAM_VERSION" val="3"/>
  <p:tag name="KSO_WM_DIAGRAM_COLOR_TRICK" val="4"/>
  <p:tag name="KSO_WM_DIAGRAM_COLOR_TEXT_CAN_REMOVE" val="n"/>
  <p:tag name="KSO_WM_DIAGRAM_GROUP_CODE" val="q1-1"/>
  <p:tag name="KSO_WM_UNIT_SUBTYPE" val="d"/>
  <p:tag name="KSO_WM_UNIT_TYPE" val="q_h_i"/>
  <p:tag name="KSO_WM_UNIT_INDEX" val="329_4_2"/>
  <p:tag name="KSO_WM_DIAGRAM_MAX_ITEMCNT" val="6"/>
  <p:tag name="KSO_WM_DIAGRAM_MIN_ITEMCNT" val="3"/>
  <p:tag name="KSO_WM_DIAGRAM_VIRTUALLY_FRAME" val="{&quot;height&quot;:435.4245300292969,&quot;left&quot;:-41.50211988073634,&quot;top&quot;:123.58352238692642,&quot;width&quot;:786.5499877929688}"/>
  <p:tag name="KSO_WM_DIAGRAM_COLOR_MATCH_VALUE" val="{&quot;shape&quot;:{&quot;fill&quot;:{&quot;gradient&quot;:[{&quot;brightness&quot;:0.4000000059604645,&quot;colorType&quot;:1,&quot;foreColorIndex&quot;:8,&quot;pos&quot;:0,&quot;transparency&quot;:0},{&quot;brightness&quot;:0,&quot;colorType&quot;:1,&quot;foreColorIndex&quot;:8,&quot;pos&quot;:1,&quot;transparency&quot;:0}],&quot;type&quot;:3},&quot;glow&quot;:{&quot;colorType&quot;:0},&quot;line&quot;:{&quot;type&quot;:0},&quot;shadow&quot;:{&quot;brightness&quot;:0,&quot;colorType&quot;:1,&quot;foreColorIndex&quot;:8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04"/>
  <p:tag name="KSO_WM_UNIT_FILL_TYPE" val="3"/>
  <p:tag name="KSO_WM_UNIT_TEXT_FILL_FORE_SCHEMECOLOR_INDEX" val="1"/>
  <p:tag name="KSO_WM_UNIT_TEXT_FILL_TYPE" val="1"/>
  <p:tag name="KSO_WM_DIAGRAM_USE_COLOR_VALUE" val="{&quot;color_scheme&quot;:1,&quot;color_type&quot;:1,&quot;theme_color_indexes&quot;:[]}"/>
</p:tagLst>
</file>

<file path=ppt/tags/tag8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071_2*q_i*329_2"/>
  <p:tag name="KSO_WM_TEMPLATE_CATEGORY" val="diagram"/>
  <p:tag name="KSO_WM_TEMPLATE_INDEX" val="20231071"/>
  <p:tag name="KSO_WM_UNIT_LAYERLEVEL" val="1_1"/>
  <p:tag name="KSO_WM_TAG_VERSION" val="3.0"/>
  <p:tag name="KSO_WM_DIAGRAM_VERSION" val="3"/>
  <p:tag name="KSO_WM_DIAGRAM_COLOR_TRICK" val="4"/>
  <p:tag name="KSO_WM_DIAGRAM_COLOR_TEXT_CAN_REMOVE" val="n"/>
  <p:tag name="KSO_WM_DIAGRAM_GROUP_CODE" val="q1-1"/>
  <p:tag name="KSO_WM_UNIT_TYPE" val="q_i"/>
  <p:tag name="KSO_WM_UNIT_INDEX" val="329_2"/>
  <p:tag name="KSO_WM_DIAGRAM_MAX_ITEMCNT" val="6"/>
  <p:tag name="KSO_WM_DIAGRAM_MIN_ITEMCNT" val="3"/>
  <p:tag name="KSO_WM_DIAGRAM_VIRTUALLY_FRAME" val="{&quot;height&quot;:435.4245300292969,&quot;left&quot;:-41.50211988073634,&quot;top&quot;:123.58352238692642,&quot;width&quot;:786.5499877929688}"/>
  <p:tag name="KSO_WM_DIAGRAM_COLOR_MATCH_VALUE" val="{&quot;shape&quot;:{&quot;fill&quot;:{&quot;solid&quot;:{&quot;brightness&quot;:0,&quot;colorType&quot;:1,&quot;foreColorIndex&quot;:14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14"/>
  <p:tag name="KSO_WM_UNIT_FILL_FORE_SCHEMECOLOR_INDEX_BRIGHTNESS" val="0"/>
  <p:tag name="KSO_WM_DIAGRAM_USE_COLOR_VALUE" val="{&quot;color_scheme&quot;:1,&quot;color_type&quot;:1,&quot;theme_color_indexes&quot;:[]}"/>
</p:tagLst>
</file>

<file path=ppt/tags/tag89.xml><?xml version="1.0" encoding="utf-8"?>
<p:tagLst xmlns:p="http://schemas.openxmlformats.org/presentationml/2006/main">
  <p:tag name="KSO_WM_DIAGRAM_VERSION" val="3"/>
  <p:tag name="KSO_WM_DIAGRAM_COLOR_TRICK" val="4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1_1"/>
  <p:tag name="KSO_WM_UNIT_ID" val="diagram20231079_1*q_h_i*1_1_1"/>
  <p:tag name="KSO_WM_TEMPLATE_CATEGORY" val="diagram"/>
  <p:tag name="KSO_WM_TEMPLATE_INDEX" val="20231079"/>
  <p:tag name="KSO_WM_UNIT_LAYERLEVEL" val="1_1_1"/>
  <p:tag name="KSO_WM_TAG_VERSION" val="3.0"/>
  <p:tag name="KSO_WM_UNIT_LINE_FORE_SCHEMECOLOR_INDEX" val="5"/>
  <p:tag name="KSO_WM_DIAGRAM_MAX_ITEMCNT" val="6"/>
  <p:tag name="KSO_WM_DIAGRAM_MIN_ITEMCNT" val="3"/>
  <p:tag name="KSO_WM_DIAGRAM_VIRTUALLY_FRAME" val="{&quot;height&quot;:312.79998779296875,&quot;left&quot;:36.20002716304748,&quot;top&quot;:144.85000610351562,&quot;width&quot;:647.6500244140625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079_2*q_h_i*1_4_2"/>
  <p:tag name="KSO_WM_TEMPLATE_CATEGORY" val="diagram"/>
  <p:tag name="KSO_WM_TEMPLATE_INDEX" val="20231079"/>
  <p:tag name="KSO_WM_UNIT_LAYERLEVEL" val="1_1_1"/>
  <p:tag name="KSO_WM_TAG_VERSION" val="3.0"/>
  <p:tag name="KSO_WM_BEAUTIFY_FLAG" val="#wm#"/>
  <p:tag name="KSO_WM_DIAGRAM_GROUP_CODE" val="q1-1"/>
  <p:tag name="KSO_WM_UNIT_TYPE" val="q_h_i"/>
  <p:tag name="KSO_WM_UNIT_INDEX" val="1_4_2"/>
  <p:tag name="KSO_WM_DIAGRAM_VERSION" val="3"/>
  <p:tag name="KSO_WM_DIAGRAM_COLOR_TRICK" val="4"/>
  <p:tag name="KSO_WM_DIAGRAM_COLOR_TEXT_CAN_REMOVE" val="n"/>
  <p:tag name="KSO_WM_UNIT_LINE_FORE_SCHEMECOLOR_INDEX" val="8"/>
  <p:tag name="KSO_WM_DIAGRAM_MAX_ITEMCNT" val="6"/>
  <p:tag name="KSO_WM_DIAGRAM_MIN_ITEMCNT" val="3"/>
  <p:tag name="KSO_WM_DIAGRAM_VIRTUALLY_FRAME" val="{&quot;height&quot;:408.7893639752246,&quot;left&quot;:36.20002716304748,&quot;top&quot;:113.63937618225577,&quot;width&quot;:647.6500244140625}"/>
  <p:tag name="KSO_WM_DIAGRAM_COLOR_MATCH_VALUE" val="{&quot;shape&quot;:{&quot;fill&quot;:{&quot;type&quot;:0},&quot;glow&quot;:{&quot;colorType&quot;:0},&quot;line&quot;:{&quot;solidLine&quot;:{&quot;brightness&quot;:0,&quot;colorType&quot;:1,&quot;foreColorIndex&quot;:8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90.xml><?xml version="1.0" encoding="utf-8"?>
<p:tagLst xmlns:p="http://schemas.openxmlformats.org/presentationml/2006/main">
  <p:tag name="KSO_WM_DIAGRAM_VERSION" val="3"/>
  <p:tag name="KSO_WM_DIAGRAM_COLOR_TRICK" val="4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1_1"/>
  <p:tag name="KSO_WM_UNIT_ID" val="diagram20231079_1*q_h_i*1_1_1"/>
  <p:tag name="KSO_WM_TEMPLATE_CATEGORY" val="diagram"/>
  <p:tag name="KSO_WM_TEMPLATE_INDEX" val="20231079"/>
  <p:tag name="KSO_WM_UNIT_LAYERLEVEL" val="1_1_1"/>
  <p:tag name="KSO_WM_TAG_VERSION" val="3.0"/>
  <p:tag name="KSO_WM_UNIT_LINE_FORE_SCHEMECOLOR_INDEX" val="5"/>
  <p:tag name="KSO_WM_DIAGRAM_MAX_ITEMCNT" val="6"/>
  <p:tag name="KSO_WM_DIAGRAM_MIN_ITEMCNT" val="3"/>
  <p:tag name="KSO_WM_DIAGRAM_VIRTUALLY_FRAME" val="{&quot;height&quot;:312.79998779296875,&quot;left&quot;:36.20002716304748,&quot;top&quot;:144.85000610351562,&quot;width&quot;:647.6500244140625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91.xml><?xml version="1.0" encoding="utf-8"?>
<p:tagLst xmlns:p="http://schemas.openxmlformats.org/presentationml/2006/main">
  <p:tag name="KSO_WM_DIAGRAM_VERSION" val="3"/>
  <p:tag name="KSO_WM_DIAGRAM_COLOR_TRICK" val="4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1_1"/>
  <p:tag name="KSO_WM_UNIT_ID" val="diagram20231079_1*q_h_i*1_1_1"/>
  <p:tag name="KSO_WM_TEMPLATE_CATEGORY" val="diagram"/>
  <p:tag name="KSO_WM_TEMPLATE_INDEX" val="20231079"/>
  <p:tag name="KSO_WM_UNIT_LAYERLEVEL" val="1_1_1"/>
  <p:tag name="KSO_WM_TAG_VERSION" val="3.0"/>
  <p:tag name="KSO_WM_UNIT_LINE_FORE_SCHEMECOLOR_INDEX" val="5"/>
  <p:tag name="KSO_WM_DIAGRAM_MAX_ITEMCNT" val="6"/>
  <p:tag name="KSO_WM_DIAGRAM_MIN_ITEMCNT" val="3"/>
  <p:tag name="KSO_WM_DIAGRAM_VIRTUALLY_FRAME" val="{&quot;height&quot;:312.79998779296875,&quot;left&quot;:36.20002716304748,&quot;top&quot;:144.85000610351562,&quot;width&quot;:647.6500244140625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92.xml><?xml version="1.0" encoding="utf-8"?>
<p:tagLst xmlns:p="http://schemas.openxmlformats.org/presentationml/2006/main">
  <p:tag name="KSO_WM_DIAGRAM_VERSION" val="3"/>
  <p:tag name="KSO_WM_DIAGRAM_COLOR_TRICK" val="4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1_1"/>
  <p:tag name="KSO_WM_UNIT_ID" val="diagram20231079_1*q_h_i*1_1_1"/>
  <p:tag name="KSO_WM_TEMPLATE_CATEGORY" val="diagram"/>
  <p:tag name="KSO_WM_TEMPLATE_INDEX" val="20231079"/>
  <p:tag name="KSO_WM_UNIT_LAYERLEVEL" val="1_1_1"/>
  <p:tag name="KSO_WM_TAG_VERSION" val="3.0"/>
  <p:tag name="KSO_WM_UNIT_LINE_FORE_SCHEMECOLOR_INDEX" val="5"/>
  <p:tag name="KSO_WM_DIAGRAM_MAX_ITEMCNT" val="6"/>
  <p:tag name="KSO_WM_DIAGRAM_MIN_ITEMCNT" val="3"/>
  <p:tag name="KSO_WM_DIAGRAM_VIRTUALLY_FRAME" val="{&quot;height&quot;:312.79998779296875,&quot;left&quot;:36.20002716304748,&quot;top&quot;:144.85000610351562,&quot;width&quot;:647.6500244140625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USE_COLOR_VALUE" val="{&quot;color_scheme&quot;:1,&quot;color_type&quot;:1,&quot;theme_color_indexes&quot;:[]}"/>
</p:tagLst>
</file>

<file path=ppt/tags/tag93.xml><?xml version="1.0" encoding="utf-8"?>
<p:tagLst xmlns:p="http://schemas.openxmlformats.org/presentationml/2006/main">
  <p:tag name="KSO_WM_BEAUTIFY_FLAG" val=""/>
</p:tagLst>
</file>

<file path=ppt/tags/tag9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TEMPLATE_CATEGORY" val="diagram"/>
  <p:tag name="KSO_WM_TEMPLATE_INDEX" val="20231082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YPE" val="n_h_i"/>
  <p:tag name="KSO_WM_DIAGRAM_MAX_ITEMCNT" val="6"/>
  <p:tag name="KSO_WM_DIAGRAM_MIN_ITEMCNT" val="2"/>
  <p:tag name="KSO_WM_DIAGRAM_VIRTUALLY_FRAME" val="{&quot;height&quot;:487.9937068909172,&quot;left&quot;:-55.553143502783584,&quot;top&quot;:187.95,&quot;width&quot;:824.0499877929688}"/>
  <p:tag name="KSO_WM_DIAGRAM_COLOR_MATCH_VALUE" val="{&quot;shape&quot;:{&quot;fill&quot;:{&quot;type&quot;:0},&quot;glow&quot;:{&quot;colorType&quot;:0},&quot;line&quot;:{&quot;gradient&quot;:[{&quot;brightness&quot;:0.6000000238418579,&quot;colorType&quot;:1,&quot;foreColorIndex&quot;:5,&quot;pos&quot;:1,&quot;transparency&quot;:0},{&quot;brightness&quot;:0.4000000059604645,&quot;colorType&quot;:1,&quot;foreColorIndex&quot;:5,&quot;pos&quot;:0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ID" val="diagram20231082_2*n_h_i*1_1_9"/>
  <p:tag name="KSO_WM_UNIT_INDEX" val="1_1_9"/>
  <p:tag name="KSO_WM_DIAGRAM_GROUP_CODE" val="n1-1"/>
  <p:tag name="KSO_WM_DIAGRAM_USE_COLOR_VALUE" val="{&quot;color_scheme&quot;:1,&quot;color_type&quot;:1,&quot;theme_color_indexes&quot;:[]}"/>
</p:tagLst>
</file>

<file path=ppt/tags/tag9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TEMPLATE_CATEGORY" val="diagram"/>
  <p:tag name="KSO_WM_TEMPLATE_INDEX" val="20231082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YPE" val="n_h_i"/>
  <p:tag name="KSO_WM_DIAGRAM_MAX_ITEMCNT" val="6"/>
  <p:tag name="KSO_WM_DIAGRAM_MIN_ITEMCNT" val="2"/>
  <p:tag name="KSO_WM_DIAGRAM_VIRTUALLY_FRAME" val="{&quot;height&quot;:487.9937068909172,&quot;left&quot;:-55.553143502783584,&quot;top&quot;:187.95,&quot;width&quot;:824.0499877929688}"/>
  <p:tag name="KSO_WM_DIAGRAM_COLOR_MATCH_VALUE" val="{&quot;shape&quot;:{&quot;fill&quot;:{&quot;type&quot;:0},&quot;glow&quot;:{&quot;colorType&quot;:0},&quot;line&quot;:{&quot;gradient&quot;:[{&quot;brightness&quot;:0.800000011920929,&quot;colorType&quot;:1,&quot;foreColorIndex&quot;:5,&quot;pos&quot;:1,&quot;transparency&quot;:0},{&quot;brightness&quot;:0.6000000238418579,&quot;colorType&quot;:1,&quot;foreColorIndex&quot;:5,&quot;pos&quot;:0,&quot;transparency&quot;:0}],&quot;type&quot;:2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ID" val="diagram20231082_2*n_h_i*1_1_11"/>
  <p:tag name="KSO_WM_UNIT_INDEX" val="1_1_11"/>
  <p:tag name="KSO_WM_DIAGRAM_GROUP_CODE" val="n1-1"/>
  <p:tag name="KSO_WM_DIAGRAM_USE_COLOR_VALUE" val="{&quot;color_scheme&quot;:1,&quot;color_type&quot;:1,&quot;theme_color_indexes&quot;:[]}"/>
</p:tagLst>
</file>

<file path=ppt/tags/tag96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TEMPLATE_CATEGORY" val="diagram"/>
  <p:tag name="KSO_WM_TEMPLATE_INDEX" val="20231082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YPE" val="n_h_i"/>
  <p:tag name="KSO_WM_DIAGRAM_MAX_ITEMCNT" val="6"/>
  <p:tag name="KSO_WM_DIAGRAM_MIN_ITEMCNT" val="2"/>
  <p:tag name="KSO_WM_DIAGRAM_VIRTUALLY_FRAME" val="{&quot;height&quot;:487.9937068909172,&quot;left&quot;:-55.553143502783584,&quot;top&quot;:187.95,&quot;width&quot;:824.0499877929688}"/>
  <p:tag name="KSO_WM_DIAGRAM_COLOR_MATCH_VALUE" val="{&quot;shape&quot;:{&quot;fill&quot;:{&quot;gradient&quot;:[{&quot;brightness&quot;:0.4000000059604645,&quot;colorType&quot;:1,&quot;foreColorIndex&quot;:5,&quot;pos&quot;:0,&quot;transparency&quot;:0},{&quot;brightness&quot;:0.4000000059604645,&quot;colorType&quot;:1,&quot;foreColorIndex&quot;:5,&quot;pos&quot;:1,&quot;transparency&quot;:0},{&quot;brightness&quot;:0,&quot;colorType&quot;:1,&quot;foreColorIndex&quot;:5,&quot;pos&quot;:0.46000000834465027,&quot;transparency&quot;:0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ID" val="diagram20231082_2*n_h_i*1_1_1"/>
  <p:tag name="KSO_WM_UNIT_INDEX" val="1_1_1"/>
  <p:tag name="KSO_WM_DIAGRAM_GROUP_CODE" val="n1-1"/>
  <p:tag name="KSO_WM_UNIT_FILL_TYPE" val="3"/>
  <p:tag name="KSO_WM_DIAGRAM_USE_COLOR_VALUE" val="{&quot;color_scheme&quot;:1,&quot;color_type&quot;:1,&quot;theme_color_indexes&quot;:[]}"/>
</p:tagLst>
</file>

<file path=ppt/tags/tag9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TEMPLATE_CATEGORY" val="diagram"/>
  <p:tag name="KSO_WM_TEMPLATE_INDEX" val="20231082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YPE" val="n_h_i"/>
  <p:tag name="KSO_WM_DIAGRAM_MAX_ITEMCNT" val="6"/>
  <p:tag name="KSO_WM_DIAGRAM_MIN_ITEMCNT" val="2"/>
  <p:tag name="KSO_WM_DIAGRAM_VIRTUALLY_FRAME" val="{&quot;height&quot;:487.9937068909172,&quot;left&quot;:-55.553143502783584,&quot;top&quot;:187.95,&quot;width&quot;:824.0499877929688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ID" val="diagram20231082_2*n_h_i*1_2_1"/>
  <p:tag name="KSO_WM_UNIT_INDEX" val="1_2_1"/>
  <p:tag name="KSO_WM_DIAGRAM_GROUP_CODE" val="n1-1"/>
  <p:tag name="KSO_WM_UNIT_LINE_FORE_SCHEMECOLOR_INDEX" val="5"/>
  <p:tag name="KSO_WM_DIAGRAM_USE_COLOR_VALUE" val="{&quot;color_scheme&quot;:1,&quot;color_type&quot;:1,&quot;theme_color_indexes&quot;:[]}"/>
</p:tagLst>
</file>

<file path=ppt/tags/tag98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TEMPLATE_CATEGORY" val="diagram"/>
  <p:tag name="KSO_WM_TEMPLATE_INDEX" val="20231082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YPE" val="n_h_i"/>
  <p:tag name="KSO_WM_DIAGRAM_MAX_ITEMCNT" val="6"/>
  <p:tag name="KSO_WM_DIAGRAM_MIN_ITEMCNT" val="2"/>
  <p:tag name="KSO_WM_DIAGRAM_VIRTUALLY_FRAME" val="{&quot;height&quot;:487.9937068909172,&quot;left&quot;:-55.553143502783584,&quot;top&quot;:187.95,&quot;width&quot;:824.0499877929688}"/>
  <p:tag name="KSO_WM_DIAGRAM_COLOR_MATCH_VALUE" val="{&quot;shape&quot;:{&quot;fill&quot;:{&quot;gradient&quot;:[{&quot;brightness&quot;:0.4000000059604645,&quot;colorType&quot;:1,&quot;foreColorIndex&quot;:5,&quot;pos&quot;:0,&quot;transparency&quot;:0},{&quot;brightness&quot;:0,&quot;colorType&quot;:1,&quot;foreColorIndex&quot;:14,&quot;pos&quot;:1,&quot;transparency&quot;:0}],&quot;type&quot;:3},&quot;glow&quot;:{&quot;colorType&quot;:0},&quot;line&quot;:{&quot;gradient&quot;:[{&quot;brightness&quot;:0,&quot;colorType&quot;:1,&quot;foreColorIndex&quot;:14,&quot;pos&quot;:0.5400000214576721,&quot;transparency&quot;:0},{&quot;brightness&quot;:-0.25,&quot;colorType&quot;:1,&quot;foreColorIndex&quot;:5,&quot;pos&quot;:1,&quot;transparency&quot;:0}],&quot;type&quot;:2},&quot;shadow&quot;:{&quot;brightness&quot;:0,&quot;colorType&quot;:1,&quot;foreColorIndex&quot;:5,&quot;transparency&quot;:0.75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ID" val="diagram20231082_2*n_h_i*1_1_2"/>
  <p:tag name="KSO_WM_UNIT_INDEX" val="1_1_2"/>
  <p:tag name="KSO_WM_DIAGRAM_GROUP_CODE" val="n1-1"/>
  <p:tag name="KSO_WM_UNIT_FILL_TYPE" val="3"/>
  <p:tag name="KSO_WM_DIAGRAM_USE_COLOR_VALUE" val="{&quot;color_scheme&quot;:1,&quot;color_type&quot;:1,&quot;theme_color_indexes&quot;:[]}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TEMPLATE_CATEGORY" val="diagram"/>
  <p:tag name="KSO_WM_TEMPLATE_INDEX" val="20231082"/>
  <p:tag name="KSO_WM_UNIT_LAYERLEVEL" val="1_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UNIT_TYPE" val="n_h_h_i"/>
  <p:tag name="KSO_WM_DIAGRAM_MAX_ITEMCNT" val="6"/>
  <p:tag name="KSO_WM_DIAGRAM_MIN_ITEMCNT" val="2"/>
  <p:tag name="KSO_WM_DIAGRAM_VIRTUALLY_FRAME" val="{&quot;height&quot;:487.9937068909172,&quot;left&quot;:-55.553143502783584,&quot;top&quot;:187.95,&quot;width&quot;:824.0499877929688}"/>
  <p:tag name="KSO_WM_DIAGRAM_COLOR_MATCH_VALUE" val="{&quot;shape&quot;:{&quot;fill&quot;:{&quot;gradient&quot;:[{&quot;brightness&quot;:0,&quot;colorType&quot;:1,&quot;foreColorIndex&quot;:5,&quot;pos&quot;:0,&quot;transparency&quot;:0},{&quot;brightness&quot;:0.20000000298023224,&quot;colorType&quot;:1,&quot;foreColorIndex&quot;:5,&quot;pos&quot;:1,&quot;transparency&quot;:0}],&quot;type&quot;:3},&quot;glow&quot;:{&quot;colorType&quot;:0},&quot;line&quot;:{&quot;solidLine&quot;:{&quot;brightness&quot;:0,&quot;colorType&quot;:1,&quot;foreColorIndex&quot;:14,&quot;transparency&quot;:0},&quot;type&quot;:1},&quot;shadow&quot;:{&quot;brightness&quot;:0,&quot;colorType&quot;:1,&quot;foreColorIndex&quot;:5,&quot;transparency&quot;:0.600000023841857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ID" val="diagram20231082_2*n_h_h_i*1_2_1_1"/>
  <p:tag name="KSO_WM_UNIT_INDEX" val="1_2_1_1"/>
  <p:tag name="KSO_WM_DIAGRAM_GROUP_CODE" val="n1-1"/>
  <p:tag name="KSO_WM_UNIT_FILL_TYPE" val="3"/>
  <p:tag name="KSO_WM_UNIT_LINE_FORE_SCHEMECOLOR_INDEX" val="14"/>
  <p:tag name="KSO_WM_DIAGRAM_USE_COLOR_VALUE" val="{&quot;color_scheme&quot;:1,&quot;color_type&quot;:1,&quot;theme_color_indexes&quot;:[]}"/>
</p:tagLst>
</file>

<file path=ppt/theme/theme1.xml><?xml version="1.0" encoding="utf-8"?>
<a:theme xmlns:a="http://schemas.openxmlformats.org/drawingml/2006/main" name="Office 主题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视点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">
      <a:dk1>
        <a:srgbClr val="000000"/>
      </a:dk1>
      <a:lt1>
        <a:srgbClr val="FFFFFF"/>
      </a:lt1>
      <a:dk2>
        <a:srgbClr val="3B0500"/>
      </a:dk2>
      <a:lt2>
        <a:srgbClr val="FFF4F3"/>
      </a:lt2>
      <a:accent1>
        <a:srgbClr val="D02300"/>
      </a:accent1>
      <a:accent2>
        <a:srgbClr val="BF3C2E"/>
      </a:accent2>
      <a:accent3>
        <a:srgbClr val="E17467"/>
      </a:accent3>
      <a:accent4>
        <a:srgbClr val="FD905F"/>
      </a:accent4>
      <a:accent5>
        <a:srgbClr val="D39C83"/>
      </a:accent5>
      <a:accent6>
        <a:srgbClr val="B0A17E"/>
      </a:accent6>
      <a:hlink>
        <a:srgbClr val="0563C1"/>
      </a:hlink>
      <a:folHlink>
        <a:srgbClr val="954F72"/>
      </a:folHlink>
    </a:clrScheme>
    <a:fontScheme name="视点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item1.xml><?xml version="1.0" encoding="utf-8"?>
<s:customData xmlns="http://www.wps.cn/officeDocument/2013/wpsCustomData" xmlns:s="http://www.wps.cn/officeDocument/2013/wpsCustomData">
  <extobjs>
    <extobj name="ECB019B1-382A-4266-B25C-5B523AA43C14-1">
      <extobjdata type="ECB019B1-382A-4266-B25C-5B523AA43C14" data="ewoJIkZpbGVJZCIgOiAiMzE4MTA2NTEyNjM5IiwKCSJHcm91cElkIiA6ICIxMDI2ODE0ODgyIiwKCSJJbWFnZSIgOiAiaVZCT1J3MEtHZ29BQUFBTlNVaEVVZ0FBQWNnQUFBVjhDQVlBQUFDL3RRK2FBQUFBQVhOU1IwSUFyczRjNlFBQUlBQkpSRUZVZUp6czNYZDRWRlgrQnZEM1RFa21sUlpDcUFsSUM3MGpJbDBzSUtBTEFncWlvb3Q5ZzFSMUZSQkJpdUJQVm1DQkJSRXBJZ3BHU2dUcFRhUkk2SUVRSVVBQ2dRUkluMGxtNXA3Zkh6SFhETGtoQVpuY1lON1A4L0RzM1A0ZEZ2UG1uSHZ1dVFBUkVSRVJFUkVSRVJFUkVSRVJFUkVSRVJFUkVSRVJFUkVSRVJFUkVSRVJFUkVSRVJFUkVSRVJFUkVSRVJFUkVSRVJFUkVSRVJFUkVSRVJFUkVSRVJFUkVSRVJFUkVSRVJFUkVSRVJFUkVSRVJFUkVSRVJFUkVSRVJFUkVSRVJFUkVSRVJFUkVSRVJFUkVSRVJFUkVSRVJFUkVSRVJFUkVSRVJFUkVSRVJIUi9VSG9YUURSbmFoUm8zRTU0V0VJZ2NFWllqQ1lBcVJVZktTQXQ0REJySGR0OUNjSnhTNFVhUlVHcEN2Q2tBVElDekpEbnI5NDhmaE52V3NqS2lvR0pOMFB6TUgxbW5RQThKd1E0a0VoaEorRTlBV0VSVWhwa29CSkNHSFF1MGo2azVSU0VRSU9DZUVBcEUwQUdaQklrY0JCeFdsWWNmRnM1QTRBRHIzckpMb2RCaVNWV0FIMTZ2bDVPYzN0akdiVDV3SUkxYnNldW5ja0VDWGhHSjJoMkhjbG5UbVRwbmM5UkZvWWtGUVNtWUxyTkhwTUdFM0RoRUFQQUtiY0RVSUlWQXlvZ0pyQndhaGF0UXI4ZkgzZzdlME5Edy8yc0pZazJkbDJaR1ptSWpVOUhaY3ZYMEhzaFl1NGxwZ0VLV1dldmFRZEVqOHJpakxuUXJSekszQXFXN2VDaVRRd0lLbWtNUWZYYXpwT0NMd0tvRUp1MTZtZm54KzZkdXFBSG85M1I2MmFJZkQzOVlXM3R6Zk1aaE9NUmhPTVJ2YXdsaVJPcHdLbjB3RzczWTdNVEN2UzB0TVJjKzQ4ZnQ2eURWdTI3MFJxYWs2alVlWWtaaUlVdVNnMit0ZzRzTnVWU2hBR0pKVVlGVU1hQkhsN2Vpd3lHTkFqZDUyL3Z4K2VmT0l4alB6WG15aFhycXllNWRFOWtwYVdqaWt6UDhkUG16WWpKU1gxencySzNKcVI3UngwN2Z5SnEvcFZSL1Fubzk0RkVBRkF0VnJONmxnOERRc05CdkVJQUlQWmJNWWpYVHJoM2RIRE1YaGdmL2o0ZU90ZEl0MGpucDRlNlBqd1EyamV0REZzV1ZtSXZYQUppcUpBUWdTYlRhS1pYNWxLUjFKdlhyMm1kNTFFREVqU1hXRE5tcFVzbnA3ckFiUVZRaGd0bnA1NDUrM1g4YTgzaHFGZW5Ub3dHTmg5K25kak5CaFF2VnBWdEgrd0xmejhmSEQwMkFuWTdYWURnSm9HbytoaThpbi9RMlpLVXJyZWRWTHB4b0FrWFFYVnJsM1J5OE4vbFJDaWpSQkMrUGo0WU5MNDl6SDQyZjd3OHZMU3V6eHlNNHZGRTYxYU5FZVZ5a0hZODh1dnNEc2NRZ2hSMFd3MGRmSzFsRjJUbHBaazFidEdLcjBZa0tTYlNwV2ErSGo1ZVB5ZkVLSW5BR09sU29INDZJTjMwZWZKSG9VZVMzOHY5ZXZWUVVpTkdqajRXeVF5TXpNaEJBS0YyUlJnS09POXkzYnpacGJlOVZIcHhJQWszVlNzVnVrVkNERlNDT0ZwTnB2eDFxdXZvTzlUdldFMDhwOWxhVlF6SkJnQThGdmtFVGdjVGdPQVVJdkJmRDM1K3RYOStsWkdwUlYvRXBFdUtnYzNDaldaRGF1RkVGNEEwTDFyWjd3M2VnVE1aajdQV0ZvWkRBWTBhZFFBc1JjdjRmU1pzeEFDWmdDZHZNc0hyazY3ZmkxSjcvcW85R0ZBVXJHcldiTlJKYVBGOEpVUWh0b0EwTGhSUTN6eDJYU09WQ1VZalVhMGJkMFN2eDQ0aEt2WHJrRUlZVFlLMGNyRHIrTDZqT1JyR1hyWFI2VUxod2RTc1hONml0NFFobFlBNE92cmczZEhocUZjMlRKNmwwVWxSTmt5WlREKy9USHc4L1VCQUFpZ3VaZlowRXZuc3FnVVlrQlNzU3BmdTdhL0FZWi9DTUJIQ0lHbmV6K0paazBiNjEwV2xUQU5RdXVoVDYrZUVFSUFRbmdLbytIcEtuWHJCdWhkRjVVdURFZ3FWdjRtbjNZQzZBemt6Skx6ZE84bjRXV3g2RjBXbFRBZUhoNTRxbGRQQkZaVU03R3pHVjRkOUt5SlNoOEdKQlVyQVh3TUlTd0EwUDdCdG1qVW9MN2VKVkVKMWJoUkE3UnYxeFlBSUFCdlljQUhPcGRFcFF3RGtvcE5qWHBOKzBPSTFnRGc0V0hHeUxBM1lUS1pDanVNU2ltenlZUzNYdjhuUER3OEFBQkNpQlloZFpvOHEzTlpWSW93SUtsWWhJUTBLMnNRWW5qdTh1Qm4rNnZQdlJFVkpLUkdEYnd3YU9DZks0eGliTGxhdFRpaWk0b0ZBNUtLaGZTVXpTRmtUUUFJcWhTSWZrLzMwYnNrdWs4OE42QWZBaXRXekZrUXFPRmo4R21tYjBWVVdqQWdxVmdJZ2JZQ0lnQUEyclJ1aWFwVkt1dGRFdDBuQWl0V1JOdldMUUVBQXNMUGFCS3R3VmYxVVRGZ1FKTGJWYXpZd0JkQ3RBVmdNcGxNYU42a01YeDlmUFF1aSs0VEZvc25tamR0REE4UE13Q1lCRVM3R2pVYTgrV2c1SFlNU0hJN1MzbW5QeUFmQkFBZmIyODBidFFnNS9rMm9pSVFRcUJ4b3dZb1d5WW5Fd1hRUmpFNStFd2t1UjBEa3R6T0lNMXRCVVFRQUpRdFd3WU5RL2xvQjkyWmhnMUNFVml4UXM2Q0VOVk1Sbk1yZlN1aTBvQUJTZTVuTUw2Yys3SEhZOTNoNmVtcFp6VjBIN0o0ZXFKYmwwN3FzalJnc0k3bFVDbkJnQ1EzYStCaEFMcmxMajNkKzBrOWk2SDdXSzhlajZ1ZmhSQmRnZHI4VFl2Y2lnRkpibFc5cm1pYU8zTk9wY0NLcVAxQVRiMUxvdnRVclpvaENLb1VDQUFRUWxpcTE3SndFbDl5S3dZa3VaV0FRWDFtcldHRFVEMUxvYitCSm8wYXFwK05aaVB2UTVKYk1TREpyWVRCMENUM2Myajl1bnFXUW44RExyOWtDVFRYcnhJcURSaVE1RTVDQUkxeUYwTHJNU0RwcjJuVTBDVWdPYU1PdVJVRGt0eW1hdFg2NVNGRUpTRG5ZZSthd2ZmZjNLdW5UNTlHV2xxYTNtVWdJU0hoTDU4alBUMzlIbFNpcjlxMWFzTFQ4NC9KeXlXcWhJUTA0NFFCNURaOGxRSzVqNCt4bWdCOEFLQlNZQ0I4Zkx6ZGVqa3BaYUVoNE92clcrUkpDazZmUG8xQmd3WmgzTGh4Nk5Qbnp1ZU8vYi8vK3ovczJMRURQLzc0bzdwdTBxUkpPSDM2TkpZdFcxYms4MFJGUldISWtDRUlDd3ZENE1GMzkzVERqaDA3TUg3OGVNeVlNUU90VzdlK3EzTUFnTVBod004Ly82eTVyWExseWdnT0RrWjhmSHloNTZsV3JScktsU3QzeDllM1dDd0lyRmdSbCtMaUFRaFBoOFZaSFVEeUhaK0lxQWdZa09RMkptR3NBRWhQUUtCeVVDVjRlZjIxRnlNZlBYb1VSNDhlemJlK1ZhdFdhTkNnQVZKU1V0Q3RXemVOSS8rMGRldFdsQzFiRmxGUlViaDQ4YUxtUG0zYnRrV1pNbVh3NmFlZnd0ZlhGMGFqRVJFUkVTNzd0R25UQmdFQnQ1L01KVGs1R1pjdlgzWlpkK1BHRFZ5OWV2VzJ4K1Zsczlrd2NlSkVHQXdHbEM5ZkhydDM3eTcwbU5hdFc4Tnl5MHVvSDNyb0liUnExUXBoWVdHWU5Xc1dXcmR1amNtVEoyUE5talZGcXVQenp6OUhodzRka0oyZGpROC8vQkMxYXRXQ3QvZWZ2L0RFeDhlamVmUG1hTnUyTGFaTW1WTG8rY2FQSDQvZXZYc1g2ZHA1ZVhpWVVUbW9FaTdGeFVNS21FM1NXT0dPVDBKVVJBeEljaHNwaERla01FSUFmbjYrTUp2TmYrbDh2Lzc2S3hZc1dBQmZYMTkxWFhwNk9zTEN3dENnUVFOMVhjK2VQZkhnZ3crNkhMdHYzejZYa1B2cHA1K3dldlZxQURraDVPSGhBWU1oNTQ3RGYvLzdYNXc0Y1FMSGpoMURsU3BWOEwvLy9VODlMalUxRmFtcHFaZ3paMDZoQVhrdlRKNDhHZEhSMFRBYWpaZzhlZkp0OTdYWmJBQ0E5ZXZYbzNKbDE4bmdQVHc4TUczYU5Mejc3cnVZTW1VS1ZxeFlnVWNmZlJRMWE5NytzWnRyMTY1aDZkS2wrZGFQR3pjT2pSdi8rWlRGNU1tVGtaeWNqTDU5KytLcHA1NVMxNDhhTlFwQ0NIejY2YWN1eHh1Tnh0dGV0eUFtb3hGK2ZuNEFBQ0ZoVUJTbjExMmRpS2dJR0pEa1BsSmFwQUZHQVFGUEQwOFlEWC85bG5lWk1tV3diZHMyZGZuV0lBU0FoZzBib2tlUEhpN3JrcE9UWFFKeXhJZ1JHREZpQk02ZVBZdUJBd2RpNWNxVkNQN2pIdW14WThjd2E5WXNEQnMyRFAvODV6L1ZZOUxUMHpGNDhHRFVyMTlmczV2U2JyZi81VjhDOHBvNWN5WWlJaUxRdUhGam5EdDNEak5uenRTOHJzMW13NmVmZm9ydzhIRDg0eC8vUUZCUWtNdjJPWFBtWU11V0xmamhoeDh3ZGVwVU9KMU9lSHA2b25YcjFvVjJ0NTQ1YzBZeklQZnYzKy9TT282TGkxTzdyL08rQkRzK1BoNGRPblM0WnkvR0ZnYURlZzhTUWhvZ0RReEljaHNHSkxtUEZGNUN3Z1FCZUhwNndHQzR1MWFETy8zNjY2K29WcTJhR281eGNYRVlOV29VcWxldmpzNmRPeU1tSmtiZGQvNzgrYmg1OHliR2pSdUg4K2ZQQXdBQ0F3UGg3KytQQ1JNbUlDa3BDYk5uejc3akdqWnMySUN0VzdkaTdOaXhxRlNwRWh3T0I2WlBuNDdWcTFkajVNaVJHRGh3SU1hUEg0KzMzbm9MbzBhTlF0KytmZFhXN3VIRGh6RjE2bFNjTzNjT2I3NzVKb1lPSFpydi9GYXJGU2twS1FBQWs4bDBUOEpxMDZaTm1sMnNBTEJxMVNxY1BYc1dBSERwMGlVY1BYclVwZlhicDA4Zk5HclVDSGZEWURDb1V4VktDQU9NenIvV2IwOTBHd3hJY2h1REFWNVNDS01BNE9ucENhT3hlQVpOWDc1OEdjZVBIM2RaZCtYS0ZjMTlkKzNhaFE0ZE9xakxNMmJNZ01WaVFWSlNFZ1lPSEtoNVRONVc1WHZ2dllkKy9mb2hJQ0FBNjlhdFExeGNIS3BWcTNaSDlmN3d3dytJam81R21USmxBQUJUcGt6Qit2WHI4ZUdISDZyZGxSTW1URUJ3Y0RCbXpKaUI4UEJ3REJvMENCRVJFZGkzYngvcTFLbUR4WXNYdTNSNTNvN1ZhblVKL2x1WlRDYUVodDUrVW9lQ3VsZ0JZTy9ldmNqS3lrS1hMbDN3emp2dnVCdzNkKzVjTkcvZS9PNERVZ2hZL2doSUlhVlJDdUhla1Y5VXFqRWd5WDJrOUJLQUVVTEEwNlA0V3BETGxpMHIwaWpSaElRRUhENThHRTg5OVpRNmNPYTk5OTZEM1c3SEs2KzhncWVmZmhyUFBQTU1BR0Q2OU9tdzJXd1lOMjZjZXZ5QUFRUFV6MzM2OU1IaXhZdXhldlZxaElXRkZibldTNWN1SVRJeUV2MzY5Vk1IMXJ6Kyt1dm8yYk1uV3JSb29lNW5OQnJSdDI5ZlhMbHlCZUhoNGZqd3d3OEI1SFFuVDVnd0FiVnExU3J5TmMrZlA0OFhYM3l4d08yM2RtTnJlZlhWVjExR0E5dnRkblRxOU9kazR2WHExY09BQVFPd1pzMGEvUERERDJvMzdlTEZpNHRjcHhhRHdRQlBqOXd1Vm1HQUJGdVE1RFlNU0hJZmc3QklLVXozc2dXWmtwS0M5dTNicTh0MnUxMzlMS1VFQUlTRmhlVWJJYmw2OVdyTW5UdlhaVjN1NHhkNVEyL01tREZxOFBuNys2TktsU29BQUM4dkwwZ3AxV1VBYWpjbkFGU3ZYaDNObXpmSDJyVnI4Y1liYnhUNVh1VGF0V3NCQVAzNjlWUFhCUVFFSUNBZ0FFNm5FOUhSMFRoNDhDRDI3dDJMeU1oSUNDSFF0V3RYZE9uU0JkdTJiY1BPblR2eHpEUFBvSHo1OG1qWXNDRnExYXFGNE9CZ0JBWUdJakF3RUE4ODhFQ0IxNTQrZlhxKzF1NzY5ZXV4WWNPR0FvOFJRc0JzTnVQOTk5OTNDZVdsUzVkcVBqNWp0OXZWd1VQM2drc1hxNFRCSUNYdlFaTGJNQ0RKYlFUZ0lTRU5nSURaYkhJSmxMdmw1ZVdGa1NOSHFzdDVIeW5JenM0R2tQT3NZOW15WmZNZGw1Zk5ac09xVmF2VWM5U3RXeGR2di8yMnl6NlhMbDNDL3YzN0FRRFhyMTlIVmxhV3VnemtQQk9ZVisvZXZmSFJSeDloOSs3ZDZOcTFhNkhmeFc2MzQ4Y2ZmMFR6NXMxUnAwNGRBRG4zUUZlc1dJR3paODhpS2lvS1Zxc1ZIaDRlYU5HaUJjYU9IUXNoQkJvMGFJRDY5ZXVqUjQ4ZVNFcEt3dGF0VzdGejUwNGNQSGpRNVRHUWwxOStHVys4OFVhQjF3OE9Ea2J0MnJWZDF1WDlmcmR5T0J6SXlzckN4bzBiODIwYk8zWXNnSnp1Mjd3VVJibnJFYXRhY2dNNmh6UW9NSGpjczVNVDNZSUJTVzRqRlpFbERIQUNNR1ZuMisvSkQwc1BEdzg4L2ZUVDZ2SzBhZFBVejdrL25QTU9IaW5JeXBVcjFSbHlLbGV1akpDUWtIeXR2ZzBiTm1EVHBrMEFjc0pNU29rUkkwYW8yMjl0R1hYcDBnV1RKMC9HdW5YcmloU1FHemR1eFBYcjE5VndBWUJLbFNyaCtQSGpLRk9tREFZUEhveG16WnFoZWZQbThQVDBSSFoyTnRxMWE0ZC8vdk9mcUY4LzU2WFRBUUVCR0RCZ0FBWU1HQUNIdzRIVHAwOGpPam9hRnk5ZTFCeXc4MWRFUlVYZHRtc1dBUHIzNysreW5KbVptZStYazc5Q1NwbW4xMEFvQXJEZjlnQ2l2NEFCU1c2alFMRVpwWEJDQ0pNdEt3dE9wL09ldGladWRlUEdEUURBaFFzWDhqMVFmKzdjT2ZWelptWW12dnp5U3p6enpETll1WEtsZHUyS2dyZmVlZ3ZQUC84OGdKeDdrNW1abVpnMWE1YTZUOTU3YmdEZzUrZUhkdTNhNFpkZmZzSE5temNMclhmRmloV29YTGt5T25mdXJLNHptODFZdW5RcG9xT2oxWE1jT1hMRTVmdGxaR1RjdHFYMzlOTlBGM20yb0R0UnQyNWQ5ZG5SWElNR0RjSTc3N3lEVnExeVhxemg1K2VIaVJNbnF0dmo0K05Sb2NLOWU1WmZVUlQxRnhNaG9EZ2hyWVVjUW5UWEdKRGtOc0tBVEFuaEVJQ256V2FEMCtsMDYvVmlZMk1CQUFzV0xManRmdDdlM2hnMmJCaDY5dXhaWUVCbVpHUVVxU1Y2cTBjZmZSUjc5dXpSblBFbnIyUEhqaUU2T2hwanhvelIvS1ZoenB3NTJMTm5qK2F4SzFhc3dJb1ZLelMzR1kxR0hEaHdvRWkxS29xU3I1czQ5ejZ1Rms5UFQ0U0VoS0JidDI1NDY2MjMxSlo4cFVxVkVCSVNvbm5Nb1VPSDBMRmp4eUxWVTlTYWJiYXMzR0lWSVJpUTVENE1TSElmeFdBVkFrNElJS2NGcWZ6MVV5cEtnVk8xUlVaR3dtS3hZTTJhTmZsQzU0Y2Zmc0M4ZWZQVTVjR0RCeU1ySzB2elBObloyYkRaYk5peVpZdjZPRVJVVkJRY0RvZExsNjdXNEpNdVhib2dQRHdjMWFwVncvYnQyd3Y4SGsyYU5NRzhlZk1LZkRSajBxUkorZXFiTldzV3RtN2RpalZyMW1nK3l6aDM3bHpzM0xtendHdmU2dGxubjlWY24vdTRpUllwSmRMUzBsem1VUjB6Wm94NmYzbjgrUEY0ODgwM1liRllzSFhyVnNUSHgrT2JiNzZCb2lnSUN3dkRsQ2xUVUwxNjlTTFhlQ3Vub3NDYWxmUDNMb1Z3UWlxWmQzMHlva0l3SU1sOUZHbVZKamdGQkxKc1dYQXFmNzBGbVphV2xtK1dIQ0JuQ3JpZE8zZWlUWnMycUZTcFVyN3RQajQrUmI1R2JpamVUZGVnbDVkWGtaK0R2TjBzTm41K2Z1cVVha0RPczUzYnRtM0RJNDg4a20rbW5GeFdxeFgrL3Y1RnJ2V1ZWMTVCeFlvVjg2M1BIU1dxSlQ0K0hrNm5VMjJ0QThCTEw3MmtQdGRZdDI1ZEJBUUVJREl5RWhNblRzUVRUenlCTGwyNllPTEVpVGh3NEFDbVRKbnlsNmJveTl1Q0ZKQ0tWQXhzUVpMYk1DREpmWVJpRmRMb2dNaHBiZDJMTGxZZkh4OU1uVHJWWlYxSVNBam16Sm1Eakl3TURCbzA2STdQT1diTUdIaDRlS2l2bERwMjdCZzhQRHd3ZnZ4NGRlQk83ajNJdkFOcWJwM0EzRjJTazVNeGN1UklHSTFHdlA3NjZ3WHVkL1BtVFpRdlg3N1E4d1VHQnVMMTExOUgzNzU5Ny9pTkdpZE9uSUFRQWdzV0xGRG52dzBORGNWRER6MEVJT2YrNy96NTh4RWVIbzQyYmRyZ2d3OCtnTVZpUVdob0tNYU1HWU1oUTRaZzdOaXhMdk8xM29tODl5QWhoU0tFd29Ba3QyRkFrdHNJZzlFcWhYUUtDS1NscDhOdWR4UiswRzM0K1BpZ2N1WEs2Zy9qWEd2WHJzWDMzMytQTGwyNnFJTkZiblhydmJhOGV2YnNpYXBWcXdJQW1qWnRpbkhqeHFGVnExYUZQc3VvS0FxRUVFaE1UTlRzYnMzSXlBQ1E4N2hJTHF2VkNrVlJYTmJsVmJWcVZaZkhZWTRjT1lMeDQ4Y2pJU0VCbjMzMldiNUp5SFBaN1hiOC92dnYrZjV1dEFRRUJPQ1ZWMTRwZEQ4Z3AyVU81SXdlQm9DZmYvNFpMVnUyUkljT0hmRDIyMi9ENlhTcTl5MmRUaWVtVEptQ3MyZlA0cDEzM3NHQUFRUFVydTRxVmFwZzRjS0ZtRGh4WW9IZnZTaWNUaWZTMG5KZWFTYUZkRHFka2wyczVEWU1TSEliaDNUY01NR1VCUUVrWEwyVzd4bTVPelY0OE9CODcwTmN0MjRkSmsyYWhDcFZxcmc4OEgvNDhHSHMzYnRYblozbXh4OS9oS2VucDJZWFpLZE9uZFI3Z1h2MzdrVlVWSlRMdmNhOGpoOC9qb1NFQkZ5OGVCR1ptWm53OS9mSGh4OStpSU1IRHhaWXQxWnJxYUFXVk83cnVDSWpJN0Y4K1hKczM3NGRnWUdCbURkdm5qclhhWEp5TXViUG40K3laY3ZDeThzTFFnanMyYk1ITjI3Y1FKY3VYUXFzb3lqMjd0MkxvMGVQd3RQVEUwSUlSRVJFd0dnMG9tYk5tamh6NWd4Mjd0eUprU05INHJubm5rUDU4dVV4WThZTXZQdnV1MmpSb2dXcVY2K08wTkJRdEdyVkNpYVRTUjN4bWpzWXlHNjNvM3IxNnNqS3lrSjRlUGhkdFNLenMrMjRldTBhQUVCSTRZQkozUGhMWDVqb05oaVE1RGFaVGx1c3Y5azNIUUFTRTVPUW5wNXh6NjhSSFIyTmloVXJZdDY4ZVM3aGw1R1JnYSsrK2twZDl2SHh3ZkRodzExYVo1NmVudGkwYVpQTHBBTGZmUE1ONnRXcmwrODV4c3FWSzhObXMrSFVxVk9ZUG4wNmhCQm8zcnc1T25Ub2dPclZxNnVUZ2Y5VnZyNisrUGpqanhFZUhnNWZYMThNSFRvVUw3MzBrc3VJV2o4L1AwUkVSTGk4SExwU3BVb1lNV0tFeXlNamR5TTVPUm1MRmkxU2w4dVhMNC9SbzBjak1EQVFack1aQVFFQjZOV3JGd0NnUjQ4ZTZOU3BFM2J1M0lsOSsvWWhPam9hU1VsSlNFOVBoODFtZzhQaGdLSW9rRkpDQ0FHRHdhQk9sajU2OU9pN3FzOXF0U0l4S1FrQUlBR3JWY202OEplK01CR1JYa0xxTjkxWU03U1pyQm5hVEs2TDJDamRJU1VscGNCdGRydGRabVZsRmZsY3FhbXA4c0tGQzdmZFIxRVU2WFE2aTN6T081V1ltQ2pYcmwwck16SXlDcTBqS3l0TDJ1MTJ0OVNoOVIzUG5Udm5sbXNWMWVadE8yVHV2NmZnZWswTGYzczAwVjlRUEs5WG9GSkxDbmtzOS9QcE05RnV1Y2J0Um02YVRDYjEvbGxSK1BuNW9VYU5HcmZkSjdjMTVDNjVyYlRDbnNNVVFzRER3K09ldld2eFZscmZzYkFYTEx2YnlWTlI2bWNCSE5heEZDb0ZHSkRrVm5sL2lFV2RkazlBVXVseC9PU2ZBU2toaWpZakF0RmRZa0NTVzJVNzVaSGN6NmVqeitwWkN2ME5uSW82bzM0VzB2bWJqcVZRS2NDQUpMZTZISDM4dEpRNTA0RmRTYmlLODdFY1UwRjM1OExGUzBqNFl4WWxDWmtSRzMzOHRNNGwwZDhjQTVMY1RrcXN5ZjI4T255ZG5xWFFmU3g4WFo2SkdTVDRENG5jamdGSmJpZWxWRjhqLy9QVzdlcDdHNG1LS2lzckM5dDM1Um0wS2hYdFdlYUo3aUVHSkxtZElkdHhVa3BjQUlDa3BPczRmWWIzSXVuT1JKMkp4dFdyaVFBQUtlVjVwMU9lMExra0tnVVlrT1IyMmRuSnFSQnlQd0NrWjJUZ3lQRVR0MzJ0RWxGZVVrb2NPWFljTjVPVC8xZ2pmczJBTFZIWG9xaFVZRUNTMjEyK2ZObXFLT0kzQUhhSHc0SGp4MDhpTTVOelRGUFJaR1ZsNGZpSlU3bGQ4M1lKZWVoR1RFeWEzblhSM3g4RGtvcURWSVRZTHlHdkE4Q3ZCdy9oeWg5dnppQXF6UFViTjdIL1FNNFRIUkl5WFZIa1FRRHNnaUMzWTBCU3NjaDBwRVVLSUFZQTRpOWZ3YmZmLzZCM1NYU2ZXUHJOdDdpYyt3dVZGQmV0SXV2STdZOGd1amNZa0ZRc2JzVEVwRXFubkpPNy9NMnExWWk5ZUZIUGt1ZytjQ2t1SHN0V3JGS1hGU2xuSkowNXcrNVZLaFlNU0NvMnNkSEhWa3FKb3dDUWFiVmkxdXo1OStRbHl2VDM1SFE2TVhmK0ltVCs4Wm8wQ1J5NWVPYm9NcDNMb2xLRUFVbkZTbkZpdEFReUFXRG43ajA0a1dkdVRhSzhqaDQvaVIyNzl3QUFwSVFWaW5PQ3ppVlJLY09BcEdLVkx0UDNDeW4zQWtCS2FocldSbXlFeldiVHV5d3FZYkx0ZG16NGFSTVNrNjcvc1VidXNqbE52K2hhRkpVNkRFZ3FWamRpWWxLbGxEOUlDYXVVRXQvLzhLUExHeHFJQU9Cc3pEbDgvOE5hS0lvQ1FHWkRJandoSnBMUFBsS3hZa0JTc1JQWnlob2g1QzhBa0phV2pvbWZUTWYxR3pmMExvdEtpT3ZYYitDOUR6OUNXbm82QUVCS1JHWm1Pem5zbVlxZFVlOENxUFJKVHI2VzRSc1FHR21BZUZFSVlVNU1Tc0xseXdubzFya1RUQ2Ira3l6TmJGbForR2p5Tk96YWs5T2JLcVcwd1dsL092NzNrNy9yWEJxVlF2eHBSTHBJVGJwMnpiOUM1WFNEUUZjQXh0Z0xGK0hyNDQzR2pSckNhR1RIUm1ua2NEcng1WkpsV1BiTnF0elJ6WFpJTVM0Mit2aHF2V3VqMG9rQlNicXhtQUpQbUN3aVdBZzBVQlRGZU9wTU5QejkvZENvUVNpRUVIcVhSOFZJU29ud3RSc3dhODQ4cEtkblFFbzRwWlRmU0tzeU9TWGxHa2R4a1M0WWtLU2JqSXlyZG90djJTTW1zN0dyZ0FpeVdxMDRlQ2dTRUVETDVrMFprcVdFMCtuRW9xK1dZY2JuczVHU2t2ckhXdmw3ZG5iMlMvRVhUbkpPUXRJTkE1SjBsWjZjbEd3cFcyR1B5V0RvQjhBNzIyNFhCMytMaE5QcFFHajl1ckJZTEhxWFNHNlVscDZPT2ZNWFljNzhoY2kwV2lGelh2T1M1TWhXZWw0K2Z6SmE3L3FvZEdOQWt1N1NieVFtK3BVUDJHa1V4aFlTTWtoUkZQRmI1RkdjaVk2Qmo3Y1hLZ2NGd1d3MjZWMG0zVU5XcXcyNzkvNkNXYlBuWWRXYWNOZ2RqcHh3RkRpb1NESDBVc3l4UTNyWFNNUStMQ29wUkhEdEpzMWhFbDhiaEdpWXU3SnNtVEpvMDdvRjNuNTlHQnFHMXRlelBycEh6a1RINExQL3pNSEJ3NUZJVGs1UjEwc3B6OEZwN3h0Nzl0UXhBSXArRlJMbFlFQlNpUklVVkx1aVoxbWZ4UUtpcXhEd3lydnRvUWZiNE9VWG4wZG92YnJ3OHJMQTA5TVRKcU1SQm9NQkJnTkh2cFlraXFKQVVSUTRuRTVrWjJYRGFyUGk1S25UV0xKOEpYYnYzZWV5cjVTd1FpamI3VEo3U1B6cDA5Y0xPQ1ZSc1dOQVVzbFR1N1puVFpQdkVFQytJSUdIUko3Uk9rSUlWQXlvZ0pEZ0dxaFd0U3I4ZkgzZzdlME5Edyt6bmhYVExiS3o3Y2pNekVSYWVqcmlMeWNnOXNJRlhMM21PaEdPbEZJQmNFQXFjcEU5UFduRjVjdVhNL1dwbGtnYkE1SktLbU53YUdpZ2RKcTdHNHlHY1FKNFFPK0M2SjZLVVJRNVJZRmg0NlV6a1FsZ2x5cVZRQXhJdWg5NFZLL2R0TFBSaEpjZ3hFTkN3aHRDV2lCaGhoQkdLYVZCQ01FKzFoSkVTcWtJSVJSSTZZU0FIVkxZcEVBbUlQZExwL2pxUXZTUkxRQ3k5YTZUNkhZWWtIUmZxVkdqY1RuaFlRZ1JCaVZZR0l3VnBWUjhwSUMzZ09HKzdtUDFOSWtIUEF5b0F3RFpDczVtT2VSOVBiV2FoR0lYaXJRS0E5SVZZVWdDNUFWaE5aeUxqVDJTckhkdFJFWEZnQ1FxQVZxMGFERWVRTzc3RGljY1BuejRJejNySVNLK3pZT0lpRWdUQTVLSWlFZ0RBNUtJaUVnREE1S0lpRWdEQTVLSWlFZ0RBNUtJaUVnREE1S0lpRWdEQTVLSWlFZ0RBNUtJaUVnREE1S0lpRWdEQTVLSWlFZ0RBNUtJaUVnREE1S0lpRWdEQTVLSWlFZ0RBNUtJaUVnREE1S0lpRWdEQTVLSWlFZ0RBNUtJaUVnREE1S0lpRWdEQTVLSWlFZ0RBNUtJaUVnREE1S0lpRWdEQTVLSWlFZ0RBNUtJaUVnREE1S0lpRWdEQTVLSWlFZ0RBNUtJaUVnREE1S0lpRWdEQTVLSWlFZ0RBNUtJaUVnREE1S0lpRWdEQTVLSWlFZ0RBNUtJaUVnREE1S0lpRWdEQTVLSWlFZ0RBNUtJaUVnREE1S0lpRWdEQTVLSWlFZ0RBNUtJaUVnREE1S0lpRWdEQTVLSWlFZ0RBNUtJaUVnREE1S0lpRWdEQTVLSWlFaURTZThDaUVvWlE3MTY5WHg4ZlgxZGZqbFZGTVdTWjlIU3NtWExNbm0zcDZTa3lKaVltSFFBU25FVVNVU0EwTHNBb3RJa0pDVEVVcTVjdWNrQWF0eXlxY0VmZndEZzFCOS84a3E2ZWZQbU83R3hzVFozMTBoRU9kaUNKQ3BHc2JHeFdlWEtsZk1XUXZTN3pXNTV3eElBSUtWY0doc2JtK1hlNm9nb0w5NkRKQ3BlMHVsMHJuQlpJYVhtbjd5Y1R1ZFhBRnhYRXBGYk1TQ0ppcG5aYlA0VndKbWk3aStsUE90d09QYTRzU1FpMHNDQUpDcG12LzMybS8yUEZxRktDT0h5Snk5RlViNDVkZXBVZHJFV1NVUU1TQ0k5S0lvU0RrQWRjSk8zUy9XVzd0Vk1JY1Q2NHF1TWlISXhJSW4wY1ZWS0dWbUUvUTVuWldYRnViMGFJc3FIQVVta2crUEhqNmNCT0pSM25kYmdIQ2xscEJEaWVuSFdSa1E1R0pCRStuQW9pbklBUU9xdDl4d0I1TjZIdENxS2NvRDNING4wd1lBazBvbkJZTmd0cGJ4Nm0xMlNEUWJEN21JcmlJaGNNQ0NKZEJJWkdYa1J3RkVBTGlOWGN6OUxLWS85c1EvYndDL1FBQUFnQUVsRVFWUVI2WUFCU2FRZnFTaksvd3JhcUNqS2JIQnlBQ0xkTUNDSmRIVDkrdlhkVXNyTEFGeWVnWlJTSmlRbUptN1R0VGlpVW80QlNhU2p1TGc0cXhCaWxjYW04TXVYTDJjV2UwRkVwR0pBRXVsTVVaVHZwWlQyM0dVcHBkM3BkUDZvWjAxRXhJQWswcDBRSWhwQWRKNVYwVWFqTVVxdmVvZ29Cd09TU0dkWldWa3BBUEkrenJFN01USHhtbDcxRUZFT0JpU1J6djZZQ09DUWxESkRTcGtGNEZCY1hKeFY3N3FJU2pzR0pGRUo0SFE2OXdnaHJnSklkanFkZkxVVkVSRlJybWJObWtVMGE5YU00VWhVUXVTZkJGSm5RYlZyVi9Rd2VmY3d3QkNpZHkxRXhja29aQk1oaE5HaG9DaHYrU0Q2VzVGU2liTm1LK3V2blQ5eHUra1hpNVZKN3dKdTVXSDJmc0lnRFRPRlFBVzlheUVxVGdvRUlBRWgwRWZ2V29pS255SEZ5d3hQQUhQMXJpUlhpUXRJZ3pUVVpEZ1NFWlV1UXFBTWpJWTZldGVSVjRrTHlMemF0bTZKQjl1MDByc01JaUp5azhpang3RnJ6eTk2bDZHcFJBZmtnMjFhSWV6TjEvUXVnNGlJM09UTHI1ZVgySURrWXg1RVJFUWFHSkJFUkVRYUdKQkVSRVFhR0pCRVJFUWFHSkJFUkVRYUdKQkVSRVFhR0pCRVJFUWFHSkJFUkVRYUdKQkVSRVFhR0pCRVJFUWFHSkJFUkVRYUdKQkVSRVFhR0pCRVJFUWFHSkJFUkVRYUdKQkVSRVFhR0pCRVJFUWFHSkJFUkVRYUdKQkVSRVFhR0pCRVJFUWFHSkJFUkVRYUdKQkVSRVFhR0pCRVJFUWFHSkJFUkVRYUdKQkVSRVFhR0pCRVJFUWFHSkJFUkVRYUdKQkVSRVFhR0pCRVJFUWFHSkJFUkVRYUdKQkVSRVFhR0pCRVJFUWFHSkJFUkVRYUdKQkVSRVFhR0pCRVJFUWFHSkJFUkVRYUdKQkVSRVFhR0pCRVJFUWFHSkJFUkVRYUdKQkVSRVFhR0pCRVJFUWFHSkJFUkVRYUdKQkVSRVFhR0pCRVJFUWFHSkJFUkVRYUdKQjAzM0U2bmJoMDZSS1NrNU1MM09mcTFhdElTRWdveHFweXBLU2szTlB6blR0M0RxZE9uZExjZHZQbVRadzVjd2FLb3R6VGF4WlZjbkl5TWpNek5iZkZ4Y1VWY3pWRTk1NUo3d0tJN3RTS0ZTdncrZWVmWStIQ2hXamV2SG0rN1FrSkNYanFxYWZ3M0hQUDRWLy8rbGVCNXpsMTZoU3VYNzkrMTNXMGJkc1dIaDRlNm5KOGZEejY5T21EcVZPbjRwRkhIcm5yOCtaeU9CeDQvLzMza1phV2hwVXJWOExQejg5bCswOC8vWVNaTTJkaTkrN2Q4UGIyVnRmZnZIa1Q2ZW5wcUY2OWVxSFhPSC8rUENaUG5neXoyWXlaTTJlNm5LY3dzMmJOd3U3ZHU3RisvWHBZTEJaMS9mSGp4L0hpaXk5aTlPalJHRGh3WUpIUFIxVFNNQ0RwdnBLWW1JZ0ZDeGFnV3JWcXVINzlPclpzMmVLeXZYMzc5cGcvZno3c2RqdUNnb0x5YlFlQUxsMjZ3R2cwWXVIQ2hmanR0OTlRb1VJRmRWdDhmRHo4L2YxZHd1akNoUXNJQ2dxQ3A2Y25BQ0FyS3dzSkNRbll0R2tUQWdJQzFQMysrOS8vd3NQREF4YUxCZnYzNzNlNVp0V3FWYUVvQ3JadTNhcjV2WXhHSTRZTUdlS3lidEdpUlRoLy9qd1dMVm9FUHo4L0hENThHSUdCZ2FoV3Jacm1PZExTMHJCMDZWS3NXTEVDMWF0WHgvTGx5MkV3Rk54SmxKeWNqTEN3TUZ5K2ZCbFNTcXhhdFFvdnZ2aGlnZnZubFpTVWhJaUlDRHozM0hNdTRRZ0FHemR1aE1sa3dxT1BQbHFrY3hHVlZBeEl1cTk4K3VtbnNGcXRTRXBLd3ZqeDQvTnREd3NMdzlxMWErSHA2WWxaczJacG5xTjkrL2J3OHZJQ0FIVHIxZzNqeG8xVHR6M3p6RFBvMTY4ZkJnd1lBQ0NuRmRlMmJWdE1talJKYmEyZU9uVUt6ei8vdk1zNTE2OWZqNTkrK2drV2l3Vmp4NDZGeldhRDJXeUcwV2dFQUx6ODhzdW9XYk1tWnMrZWpjYU5HOE5zTnF2SFhyMTZGZGV1WFhNSnlNT0hEMlBod29VWVBYbzBHalZxQklmRGdZOCsrZ2grZm41WXZIaXh5L0h4OGZGWXUzWXR3c1BEa1oyZGpSNDlldUQ1NTUrL2JUaW1wS1FnTEN3TVY2NWN3V2VmZllZZE8zYmdpeSsrUUlVS0ZkQ3JWNjhDajh1MWFORWlXQ3lXZklGcXM5bXdZY01HdEd6WkVqZHUzTUNOR3pmeUhXczBHbEd6WnMxQ3IwR2tOd1lrM1RmbXo1K1ByVnUzNHQxMzMwWEhqaDBSR3h1THRtM2JxdHNWUmNHUUlVTVFHaHFLeFlzWEl6azVHWEZ4Y1pyZHNMbFNVMU54NXN3WmRUazdPeHZYcmwxVDErWGUzN3QwNlpMYS9Yamh3Z1dYYyt6ZXZSc1RKMDVFLy83OU1YYnNXQ1FrSktCbno1NzQ5Tk5QMGFGREIzVy83ZHUzQXdCbXpKamgwdkw4K3V1dk1YZnVYSFU1S2lvS0kwYU13S09QUG9yKy9mc0RBRXdtRXlaTW1JQi8vdk9mK09LTEx6Qml4QWgxLzRFREI4TFB6dy85Ky9mSHM4OCtpNENBQUp3OWU3YkE3NXlRa0lBMzMzd1RGeTVjd0xoeDQ5Q3hZMGM4L1BERHlNek14SVFKRTVDWW1JaWhRNGNXZUh4OGZEeldyRm1EVjE5OUZXWEtsTUhWcTFjQkFKVXFWY0w2OWV1UmxwYUcvZnYzcTc5azNNclB6dzg3ZHV3bzhQeEVKUVVEa3U0TGE5ZXV4WUlGQy9ENDQ0L2ptV2Vld1lvVkt6QnIxaXpNbkRrVER6LzhNSzVjdVlMLy9PYy9xRkdqQmthTkdnV3oyWXgxNjlaaC92ejVHRGR1SEhyMjdLbDUzbDI3ZG1IZnZuMHU2MWF1WEltVksxZXF5eGFMQmRPbVRWT1hwWlF1Kzllb1VRT1BQZllZaGc0ZGlxU2tKSncvZng1QVRrc3BLU25wanI2bjNXN0hxNisraW95TURHUm5aMlA0OE9GSVRVMUZTa29La3BPVElhWEVpaFVyMExWclYvV1k0Y09IbzIvZnZtcUFPeHdPREJ3NEVPKzg4dzRHRHg3c2N2NTkrL1poL1BqeFNFMU54YVJKay9ENDQ0OERBQXdHQXlaTm1nUWhCT2JNbVlQZmYvOGRZOGVPaGIrL2Y3NGFaOHlZZ2NxVks2dm5ualZyRnZidTNZdnc4SEFzWHJ3WXJWdTN4a3N2dmFUNS9mNzczLy9peXBVcmQvUjNRcVFYQmlUZEY4cVZLNGNPSFRyZ280OCtBZ0E4OTl4ek9IbnlKSGJ2M28wS0ZTb2dMQ3dNVHFjVHljbko4UGIyeG52dnZZZWhRNGNpTXpNVGt5ZFBScXRXclZDcFVpV1hjN1p1M1JxZE8zZEc3OTY5WGRhUEhEa1NEei84TUo1Kyttbk5XcTVjdVlKMTY5YkIxOWNYUU00OXQ0aUlDRVJFUkxqczkvYmJiN3NzZi9EQkI0VitUN1BaakVjZWVRUlJVVkd3V3Ewb1g3NDhnb09EVWE1Y09aUXBVd1pseTViRjlPblRNVzNhTkxVck5HODRBbEFISHVXOWoycXoyVEI3OW14ODg4MDNDQWdJd0x4NTg5Q3NXVE9YYTV0TUpreVpNZ1dob2FINDRvc3ZjT0RBQVl3YU5RcVBQZmFZdXMvMjdkdXhhOWN1ekprekJ4NGVIb2lPanNiUFAvK01ZY09HNGFlZmZrSkNRZ0ttVEptQ0prMmFhSDYvcFV1WHVneHNJaXJKR0pCMFgralFvWU5MZHlVQWZQVFJSMWl6WmcxZWZ2bGwxS3BWQy8vM2YvK0hRNGNPWWZ6NDhVaElTTUNFQ1JQdzFsdHZvVmV2WHZuQ0VRQWVldWdoUFBmY2N5NnRReUFuVFBiczJZTVpNMmFvNjB3bUUzYnUzSW1OR3pkaTFxeFphTjY4dVRvNDVZVVhYbEM3RTUxT0o0WU9IWXFiTjI5aXlwUXBhTml3b1hxT3lNaElBRG1QYnVRZFBadVltT2h5L2J6M1JMWDQrdm9pTURBUXg0NGRBNUF6YWpTM3ExbFJGR3pldkJrQUVCd2NEQ2tsSWlJaU1IdjJiRnk3ZGcwV2l3WDkrdlZEVEV3TVltSmlOTS92N2UyTlJ4NTVCRnUzYnNYNzc3K1BMNy84RWkrODhBSTZkdXlJeVpNbm8wcVZLcmg0OFNKaVltS3dlZk5tVkt0V0RiMTY5Y0xBZ1FQUnJsMjdBc01SeUdraDV3NTJJaXJwR0pCMFg0cUxpOFBVcVZPeGI5OCs5TzdkRzJQSGpvWEZZc0VUVHp3QmYzOS9mUERCQitqWHJ4L2VlZWNkUFBua2s1cm5xRnExS3I3NzdydDg2MTk3N1RWMDZkTEY1UjdhMGFOSDhmTExMK1BpeFlzWVBueTRTNWV0eFdKUnczTEdqQm1JaTR2RFF3ODloTEN3TUR6eXlDTVlQbnc0Z29LQzFQMWZmLzMxZk5mTU8rZ21QVDNkcGRWMnE2NWR1K0xqanorR3Y3OC9BZ0lDOE1ZYmI2Z0RjcVNVa0ZLaWNlUEdhTnk0TWI3NDRnc3NXYklFUVVGQitQampqN0ZvMFNKODlkVlhCWjQ3cjMvLys5OUlURXpFa2lWTE1HdldMRHo4OE1QdzhQQkFSa1lHbGk5ZmpyUzBOS1NrcEdEQmdnWDQvZmZmWVRBWU1IejRjR1JrWkNBK1BoNTE2OWJOZDg3czdHd0dKTjAzR0pCMFgwbE9Uc2FpUll1d2F0VXFlSHA2WXZ6NDhlallzU05zTmh0c05oc0FvR0hEaHBnL2Z6NCsrdWdqVEp3NEVWOSsrU1dHREJtQ3h4NTdUTzBXalkyTkxmQWFVa280blU1a1oyZmo1czJiV0x4NE1mYnUzWXMyYmRyZ3M4OCtnNStmbjNxOG41OGZLbFNvZ092WHIyUEtsQ25Zdm4wNy92V3ZmK0dGRjE3QWlSTW5NSFhxVlBUdDJ4ZXZ2LzQ2cWxhdENpQm54R3Y1OHVYVjY2MVlzUUx6NTg5M3ViN05aa1AvL3YzUnVYTm5sOW8rK2VRVDlYdVdLMWNPcTFldnh2SGp4NUdSa1FFZzUxNWlRRUFBR2pWcUJJUEJnQ0ZEaHFCczJiSVlNR0FBUEQwOTBhTkhqenYrTy8vSFAvNkJ4TVJFK1B2N3E5M0l5Y25KNk5ldkgvcjE2NGVXTFZzQ2dEcUtkOVNvVVlpTWpNVHk1Y3RkZmpFQUdKQjBmMkZBMG4waE5qWVdLMWFzd0lZTkcyQzMyOUczYjEvRXhNU285eVFMTW1USUVHemR1aFdmZlBJSnBrK2ZqZ2NmZkJDVEowL0dvRUdEYm52Y045OThnMisrK1FaQ0NIaDZlc0ppc2VEWXNXTjQ3YlhYWFBiTHZmLzM5ZGRmdzhQREErUEdqVVAzN3QyUm1abUpXclZxWWQ2OGVWaXlaQWw4ZlgzeHdBTVA0T09QUDRhWGx4ZWNUcWQ2am03ZHV1R0JCeDdJVjBOSVNJakxLRjBBNnVNcEFQRHR0OS9pNjYrL3hvWU5HMXoya1ZMaTVNbVRhTlNvRWNxV0xadnYrY283VmI1OGVaZEFCNEFKRXliQXg4Y0h3NGNQVjlmbHRxS0hEeCtPZ1FNSFlzeVlNVmkwYUpGTDZ6ZzdPMXR6NEE5UlNjU0FwUHZDcmwyN3NIcjFhblRyMWcydnZmWWFhdFdxaFFzWExpQTFOVlhkSnowOVhXMGg1bnJnZ1FmdzVwdHZJaUlpQXF0V3JVTDU4dVhoNit1THZYdjM1cnZHOWV2WEVSRVJnYlZyMTBJSWdTZWZmQkk5ZXZSd2VTUkR5Lzc5KzVHVmxZVWhRNFpnK3ZUcG1EaHg0aDE5dDAyYk5xRmp4NDc1MW4vMjJXZjR6My8rNDdJdUt5dExuU0VuTFMzTlpUbzlLU1YyN05pQitmUG40K3paczFpd1lJSGF1Z09BbmoxNzNuWjZQaTFoWVdIcW95YTVGaTFhaEgzNzltSFJva1h3OHZLQ2xCTFhybDJEajQ4UGZIMTlVYTFhTll3ZVBSb1RKMDdNOTBnS1c1QjBQMkZBMG4zaCtlZWZSOGVPSFJFU0VvS3paOC9pMHFWTENBNE9WcmN2WHJ3WTMzMzNYYjZScE5IUjBRZ1BEOGVycjc2SzNyMTd1N1RjZ0p5UTJiTm5Eelp0Mm9SZmZ2a0ZUcWNUWnJNWlZhcFVRWGg0T01MRHcvUFZVclZxVlh6eHhSZnFjdHUyYlYxYWVxR2hvWmd3WVVLaDMrbmd3WU11QTRGdU5Yanc0SHl6MGJ6NzdydjU5c3ZJeU1DR0RSdnc3YmZmSWpZMkZpRWhJZmo0NDQvempWSzFXcTJvVzdjdXVuZnZYbWh0VnFzVmMrZk9oY1BoY0ZtL1pjc1d6SjA3RjlXcVZjT1NKVXR3NmRJbFhMcDBDVGFiRFV1WExrV0RCZzBBQUgzNjlNSG16WnV4ZlBseWRPclVTUTFxbTgyV2IrWWRvcEtLQVVuM0JTRUVRa0pDSUtYRXFGR2pVTHQyYmN5Y09WUGQzcVJKRTh5ZVBSdG56NTVGblRwMTFQVkxsaXpCMXExYk1XalFJSlFwVXdaR294R3BxYWxZdjM0OWR1N2NpY2pJU0RpZFRnUUVCTGlFWGtIV3IxK1BreWRQM25ZZkx5OHYxSzVkdTlCelhicDA2YmJiQXdNRFVhOWVQWmQxV3Eydnh4NTdERmFyRmMyYk44ZHJyNzJHYnQyNkZUaUxUdTNhdGZIY2M4OFZXbHR5Y3JMTDVBVzUwdExTWURLWllES1pZTGZiMGFaTkcvVHIxdzgxYXRSdytYc0hjaDVyMmJ4NU01bzJiYXF1czFxdERFaTZiekFnNmI0aWhNQ0xMNzZJU1pNbTRlVEprK3BqRk0yYU5ZT1BqdzkyNzk2dC9xQytmUGt5Tm0vZWpFR0RCcWtEWkFEQXc4TUR5NWN2UjlXcVZmSHh4eC9qM0xsejJMaHhZNzc3ZlZxT0hEbFNhRUJHUmthaWZmdjJoWjZyc0xkd0ZOYkZtcXRYcjE3bzE2K2Z5MzNNeVpNbjQ2bW5ubko1ek9SZTZOV3JGL3IwNlhQYmFleHlCUVVGNVp1U3oycTF1dHhISlNySkdKQjAzK25WcXhjV0xseUlPWFBtcUswY285R0lwazJiWXRldVhlbzBhZlBtellPZm54OWVmdmxsbCtNdEZndSsvLzU3OVFmMXdvVUxFUmNYaDlhdFd4ZDZiVVZSWExwMnRkU3BVd2RqeG93cDlGeVJrWkdZTTJkT2dkdUwyc1U2ZHV4WWwyV24wNGtmZnZnQkZTdFd2T2NCYVRMbC81R1JPM3VRMld6TzE2MmJWM3A2T2hSRllRdVM3aHNNU0xydm1Fd212UERDQzFpMmJCbFNVMVBWVVpFREJneFEzMDk0OXV4WlJFUkU0TDMzM3NzM2NBZEF2bFpNbFNwVnNIVHAwa0t2dldUSkV1emN1Zk8yKy9qNit0NTIvdGRjaFEyWUthaUxWUWdCQU9yL09od09sK0M2ZXZVcXBKU29YTGx5b1RYY0Nadk5oczJiTnlNdUxrNjk5M2p4NGtXa3A2Y0RBQVlOR25UYmdEeCsvRGdBM1BPNmlOeUZBVW4zamUrLy8xNGRaR08zMi9ITU04L2dwNTkreXJmZnQ5OStpNTkvL2hrZUhoN0l5c3JDdDk5K3EyNXIwS0FCR2pkdW5POFloOE9CeTVjdkYxcERXbHBha2ZhNTlYVlhXbTQzb1hoZU1URXh5TXpNeE0yYk4zSCsvSG0xcFpzN085RDgrZlBWSUZVVVJmMDdDUTBOelhldU5XdldhQTQ4S2dxVHlZU3BVNmZDWkRLaFRwMDZDQTBOUmMrZVBSRWNISXpxMWF1N1BQTTRaY29VcEtXbG9XelpzckJZTExCYXJkaTBhUk5NSmhQYXRXdDNWOWNuS200TVNMcHZMRnk0RU5uWjJVWGUzMkt4WU9IQ2hTN3JCZzhlckJtUVNVbEpDQXNMSy9TY21abVptdFBXNVJVVEUrUHlhRU5CQ3JzSG1ldnc0Y1A0OXR0dllUQVkwS0ZEQi9XNXh1N2R1MlBMbGkxWXRteVp5OStMdjc4L2hnNGRxamxRcUhYcjF2bm1udFdTbVptSktWT211S3d6bVV4WXYzNDl5cFVyVitqeFVrcHMyN1lOZHJzZFFFNXJ0M3IxNnZqd3d3K0w5Q0pub3BKQTZGM0FyVUxxTnhzdkJDWUFRTmlicnlMc3pkY0tPNFNJaWlBN094c0dnMEh6UHFJNzJlMTJDQ0dLL2JwMGYvank2K1dZTkRYbmNTY0pmQjRiZGVRZG5VdFM4VjhzVVNtaDExczA4czZrUTNRL0tYeXNOaEVSVVNuRWdDUWlJdExBZ0NRaUl0TEFnQ1FpSXRMQWdDUWlJdExBZ0NRaUl0TEFnQ1FpSXRMQWdDUWlJdExBZ0NRaUl0TEFnQ1FpSXRMQWdDUWlJdExBZ0NRaUl0TEFnQ1FpSXRMQWdDUWlJdExBZ0NRaUl0TEFnQ1FpSXRMQWdDUWlJdExBZ0NRaUl0TEFnQ1FpSXRMQWdDUWlJdExBZ0NRaUl0TEFnQ1FpSXRMQWdDUWlJdExBZ0NRaUl0TEFnQ1FpSXRMQWdDUWlJdExBZ0NRaUl0TEFnQ1FpSXRMQWdDUWlJdExBZ0NRaUl0TEFnQ1FpSXRMQWdDUWlJdExBZ0NRaUl0TEFnQ1FpSXRMQWdDUWlJdExBZ0NRaUl0TEFnQ1FpSXRMQWdDUWlJdExBZ0NRaUl0TEFnQ1FpSXRMQWdDUWlJdEpnMHJ1QTIvbjF3Q0VBOC9RdWc0aUkzQ1R5NkhHOVN5aFFpUTdJL1FkL3cvNkR2K2xkQmhFUmxVSWxyb3RWU25sSlNxVG9YUWNSRVJVbm1hNG95bm05cThpcnhMVWdzNXdaNnl3bVgwVktCT3RkQzFGeE1SdFJ5U1FRQkFBT2lRUzdFMWYxcm9tb09Fa3A0MnpaeW5xOTY4aEw2RjBBRVFFdFdyUVlEMkRDSDRzVERoOCsvSkdlOVJCUkNleGlKU0lpS2drWWtFUkVSQm9Za0VSRVJCb1lrRVJFUkJvWWtFUkVSQm9Za0VSRVJCb1lrRVJFUkJvWWtFUkVSQm9Za0VSRVJCb1lrRVJFUkJvWWtFUkVSQm9Za0VSRVJCb1lrRVJFUkJvWWtFUkVSQm9Za0VSRVJCb1lrRVJFUkJvWWtFUkVSQm9Za0VSRVJCb1lrRVJFUkJvWWtFUkVSQm9Za0VSRVJCb1lrRVJFUkJvWWtFUkVSQm9Za0VSRVJCb1lrRVJFUkJvWWtFUkVSQm9Za0VSRVJCb1lrRVJFUkJvWWtFUkVSQm9Za0VSRVJCb1lrRVJFUkJvWWtFUkVSQm9Za0VSRVJCb1lrRVJFUkJvWWtFUkVSQm9Za0VSRVJCb1lrRVJFUkJvWWtFUkVSQm9Za0VSRVJCb1lrRVJFUkJvWWtFUkVSQm9Za0VSRVJCb1lrRVJFUkJvWWtFUkVSQm9Za0VSRVJCcE1laGRBVkpxMGJOblM3SFE2UTZTVUhublhLNG9TS0lRQUFFZ3BBNXMyYmRvdzczWXBwY05zTnAvNzdiZmY3TVZZTGxHcEp2UXVnS2cwcVYyN3RxZS92Lzh2QUZyYzRhRy9wNmFtTm95SmljbHlSMTFFbEIrN1dJbUtVVXhNVEphaUtOL2U2WEdLb2l4bE9CSVZMd1lrVVRGVEZPVzd2TXRTU3MwL2VUa2NqbVhGV2lRUk1TQ0ppdHV4WThmT0EvZzVkMWtJb2ZrbmorMG5UcHo0dmRnTEpTcmxHSkJFT3BCU2ZwWG5zMHVMOGRabFJWRytLZDdxaUFoZ1FCTHBJaXNyYTYrVThscGgrMGtwNHd3R3c1N2lxSW1JWERFZ2lYU1FuWjJkTElRNFhOaCtRb2dUVXNxazRxaUppRnd4SUlsMEVCTVRreTZsUEFUQW1lZjVSN1ZyVlFnQkthVWlwVHdVR1JsNVU4ZFNpVW90QmlTUlBoUkZVZlpJS2E4WHRJTVFJazFSbEQwQUhNVllGeEg5Z1FGSnBCTWh4SDRBU1g5OHpyc2VBQ0NsVFB0akh5TFNBUU9TU0NkSGpoeEpsbEp1dnMwdUc0OGNPWkpjYkFVUmtRc0dKSkdPRkVYNStqYmIvbGVjdFJDUks4N0ZTcVF2MGF4WnN5aUR3VkF2NzBvcFpVeGtaR1JkQUxLQTQ0akl6ZGlDSk5LWEJLRFZpbHdKaGlPUnJoaVFSRHB6T3AzcnBKU1p1Y3RTeWt3cDVVOTYxa1JFREVnaTNTbUtFZy9nWko1Vko2V1VGL1NxaDRoeU1DQ0pkSGJ5NU1sVUFMdi9tQmhBQXRodHQ5c1Q5YTZMcUxSalFCTHB6NkVveWdFQXFRQXlGVVU1Y09yVXFXeTlpeUlxN1V4NkYwQkVBSUE5QUs0SklYei8rRXhFT21NTGtxZ0VPSHIwYUx5VThwQ1U4cmVqUjQvRzYxMFBFWlhnNXlDcjFLMGJZREo0L3NNZ2pLRjYxMEpVSEF4Q1BpQ0VNRGdWbk5XN0ZxTGlJcDNPR0t0ZGZuL3QvSW1yZXRkeXF4TGJ4V29TWGwwTkVKOElvSUxldFJBVkJ5a0ZwQ3pCdjdVU3VZUEJtT0xsSWEwQXZ0UzdsRnVWMklBMFFGUVdndUZJUlBSM0pnVEtBS0s2M25Wb0tiRUJtVmViVmkzdzZDTmQ5UzZEaUlqdWtWMTdmc0d1UGIvb1hjWnQzUmNCMlRDMFBvWU9HYVIzR1VSRWRJK2twYVdWK0lEa0tGWWlJaUlOREVnaUlpSU5ERWdpSWlJTkRFZ2lJaUlOREVnaUlpSU5ERWdpSWlJTkRFZ2lJaUlOREVnaUlpSU5ERWdpSWlJTkRFZ2lJaUlOREVnaUlpSU5ERWdpSWlJTkRFZ2lJaUlOREVnaUlpSU5ERWdpSWlJTkRFZ2lJaUlOREVnaUlpSU5ERWdpSWlJTkRFZ2lJaUlOREVnaUlpSU5ERWdpSWlJTkRFZ2lJaUlOREVnaUlpSU5ERWdpSWlJTkRFZ2lJaUlOREVnaUlpSU5ERWdpSWlJTkRFZ2lJaUlOREVnaUlpSU5ERWdpSWlJTkRFZ2lJaUlOREVnaUlpSU5ERWdpSWlJTkRFZ2lJaUlOREVnaUlpSU5ERWdpSWlJTkRFZ2lJaUlOREVnaUlpSU5ERWdpSWlJTkRFZ2lJaUlOREVnaUlpSU5ERWdxTVZKU1VxQW95bDBkYTdmYmNlN2N1WHRjMGQzSnpzNUdWbFpXb2Z2WjdYYlk3ZmE3dWtaU1VoS2NUbWVSOTA5T1RrWmlZcUxMT2ltbDVqa09IRGlBMzMvLy9hN3F1cGVpbzZQdit0OEQwYjNBZ0NTM2lvdUxRMlptSmdEZ3lKRWphTjI2dGZyRDkvTGx5NGlKaVZIM0RRc0x3OXR2djMxWDEzbnZ2ZmZ3MGtzdjNYVklMbCsrSEsrODhncGlZMlBWZFVsSlNSZ3hZZ1EyYmRwMFIrZmF0R2tUSG52c01TUWtKQUFBRmk5ZWpKWXRXeUlwS2NsbHYxZGVlUVd2dlBMS0hkY2FGUldGUG4zNllQSGl4VVUrNXJ2dnZrT3ZYcjFndFZvQkFEYWJEVDE2OU1DNmRldGM5cE5TNHYzMzM4Znk1Y3NMUGVlcFU2ZlF2MzkvSEQ5K1BOKzJqUnMzNHFXWFhycnJYd0JpWTJQeDdMUFA0dnZ2djcrcjQ0bnVCWlBlQmREZmw4UGh3S3V2dm9xR0RSdGkrdlRwa0ZKQ1VSUklLWkdkblkweFk4YkFhclZpMWFwVkFISmFESGNUR0FEd3hodHY0UG5ubjhlb1VhT3diTmt5ZUh0NzM5SHhhOWV1eGJWcjExQzVjbVYxbmRWcXhjNmRPMUd2WHIwN090ZUdEUnRRb1VJRkJBVUYzZEZ4UlZXL2ZuMDBhdFFJLy92Zi85QytmWHVFaG9ZV2VzeisvZnZSc21WTGVIbDVBUUFzRmd1Q2c0TVJIaDZPcDU1NlN0MHZKaVlHTjIvZXhNTVBQMXpvT2JkczJZTFkyRmhVcjE0OTM3WnExYXJoK1BIaldMeDRNWVlORzNiYjh5UW5KMlAvL3YwdTYvYnMyUU1BTUJxTkJmNkNVcXRXTGRTcFU2ZlFPb251RmdPUzNNWmtNbUhNbURFWU1XSUVWcXhZNGZLRGZPYk1tYmh3NFFLKyt1b3JHSTFHSEQxNkZGbFpXV2pidHEzbXVSUkZ3Y2FORzI5N3ZYYnQyaUVxS2dvYk4yNkV4V0xSM0tkQmd3WUlDUWx4V1JjVkZZV1ltQmdNR2pRSW5wNmVSZnB1MjdkdlIrUEdqUkVRRU9DeVBpNHVEb2NPSGJycmxuQ3VsSlFVckZ5NXNzRHRsU3RYeHFsVHB4QVJFWUZkdTNacDd2UDQ0NDhqT0RnWVNVbEpPSExrQ0o1NDRnbHMzNzRkQUZDdlhqMDgrdWlqbUR4NU1pNWV2SWp2dnZzTzI3WnRnODFtQXdCTW16WU5NMmZPVk0vVnExY3Z2UGJhYStxeWxCSmJ0bXhCdTNidGNQVG8wWHpkdHdCUXMyWk5IRGh3QU9YTGw4KzNyWHIxNnVyLzE1Y3VYY0w3Nzc4UER3OFBHQXgvZG1wWkxCWjg5dGxubXQvTlpyUGhoUmRlWUVDU1d6RWd5YTA2ZGVxRWYvLzczK2pjdVRNdVhMaWdybS9TcEFrZWV1Z2hQUERBQXdDQUhUdDJBQUQyN3QyTGZmdjJ1WnlqZHUzYWFOZXVIVDc4OE1NaVhYUHk1TWtGYmhzNWNtUytnRnl5WkFtTVJpT2VmZmJaSXAxLzM3NTlHRE5tRE9yVnE0ZGx5NWE1YkZ1MmJCazhQRHpRcDArZklwMnJJS21wcVZpd1lBRk1KaE5NcG9ML00xMnpaazJCMnhvM2Jvemc0R0JzM0xnUlVrcEVSRVFnSWlJQ1FFNlhkT2ZPblRGNThtUnMzcndaYmRxMFFmbnk1ZFZmWkxwMTYrWnlybHRicWIvKytpdmk0K014WXNRSWhJZUg0K2pSbzVvMVhMOStIWFBuenMyM3ZtdlhydmwrR2ZyaWl5L1FxbFdyQXI5UFhwMDZkU3JTZmtSL0JRT1MzR2JwMHFWcTE5bTJiZHVRbHBZR0FQamtrMC9VTHRCOSsvWmgxS2hSMkxScEV3SUNBckJ0MnpiMStMTm56eUlnSUFDOWUvZEd1M2J0QUFCRGh3NjlxMjdZeE1SRXpkQ0tpNHZEMXExYjhmampqN3Qwcnhiay9QbnplUGZkZDJFMm0vSHZmLy9iWmR2Tm16ZXhidDA2UFA3NDR5aGJ0aXg2OXV5SjVPUmtPQndPQU1oMy9keUJQTzNidHdjQXZQenl5eGc2ZEtqTFBxKzk5aHBlZXVtbG9uL1JXeWlLZ2xXclZxRjc5KzZZTkdtU3V0NW9ORUlJZ2ZmZWV3OXQyclJCalJvMVVLZE9IY3llUFJzalI0NkVvaWp3OXZaRzU4NmROYys3YXRVcUJBVUZvVU9IRGdYdWM2ZWlvcUtLUFBBbzkrK1V5SjBZa09RMlFVRkJxRnUzTG9DY0VadTVyWjJRa0JDVUxWc1dBRkN4WWtWczI3WU5WNjlleGJScDAvRElJNDhBeUJrZzg5aGpqK0dOTjk1QW56NTkxREF4bVV4RjdnYk55MncyYTY3L3ozLytBMFZSMEtoUm8wTFBFUjhmajdmZmZodVptWm1ZTm0xYXZsYlZnZ1VMWUxQWlVMdDJiUUE1NFphVmxZVjkrL1poeDQ0ZEdEWnNHSHg4Zk5UOWx5eFpBZ0I0NFlVWEFPUjAveGJWeG8wYjRlZm5wNFpycmdzWExxQnExYXBxcTNQOSt2V0lqNC9IcDU5K3F0a1M3ZGV2bi9yNXA1OStncGVYRnpwMzdvemh3NGNqSUNCQU0veWlvNk94YTljdTlPelpFMGFqRVFBUUdSbUphOWV1RmFuMmd1NGR6cDA3MTZXTDlYWnl1NEtKM0lrQlNXN1R2WHQzZE8vZUhkZXZYOGVvVWFQVUg5Q1hMbDFDMDZaTjBhZFBIemdjRHZUdjN4OEFYSDdBNXQ3VHltM1ZHWTFHREJzMkRDMWJ0c1QrL2ZzeFlzU0lJdGN4YTlZczFLOWZIOE9HRFVQanhvM1Y5WWNQSDhiV3JWdUxkSTZ6WjgvaXJiZmVRbEpTRWlaTW1JQ3VYYnU2YkkrTmpjWHExVHNNQXJrQUFDQUFTVVJCVkt0ZDF2WHExUXNBa0phV2hoMDdkcUJuejU0dTl5eHpSNURtRFNrdEowNmNRRVJFQkVhUEhnMGhCQUJnOXV6WkNBNE96aGVRdzRZTlE3bHk1ZFQ3bDcvODhnc2VmZlJSakJrenhtVy9OLytmdmZzT2EvTHEvd2YrVGdpS0RNV05DM0h3ZGMvV1BmcG8xVlpVdEZwSHJhdTJpbnZVZ2F2dVdyZEZjWUdUSWVLZXJhUFdnYk1PRkZCVVVGRVFVVUZFUlZhUysvY0h6ZjBRYzRDZ1FQdzl2bC9YNWZXWU8vZjRKUGJKTytmYzU1eU1ISW5Iang4REFEcDI3QWc3T3p2OCtlZWZhTk9tVGFiM2IzVjBYYWE2V2dEQXo4OFA1ODZkeS9JNG5mNzkrd3NEa2wyczlMRmhRRktlQ2dnSXdJSUZDMUM2ZEduTW5Uc1hQLy84TXh3Y0hEQi8vbndFQmdhaVFZTUdlUGp3SVlvWEw2NTNqMUwzOTNMbHlnRkliem02dUxnQUFKNDhlWUtSSTBkbWVkM3o1OC9qd29VTHNMQ3dRSkVpUldCdGJTMGZENlRQVmZ6dHQ5K2dWQ3F6bld0MzgrWk4rUG41SVNrcENRc1dMTUJYWDMybDk3d2tTWmcvZjc1ZVlPU20yN2R2dzkvZkh4MDdkcFFEdmw2OWVqaDE2aFRTMHRMazF2SDkrL2NSR3h1ckY5NERCdzVFMGFKRnNXWExGdXpjdVJOOSsvWkZzV0xGY1A3OGVRUUVCT0RseTVlb1U2Y09YcjE2aFh2MzdtSElrQ0Y0L2ZvMU5Cb04xR3ExM0MxZXFGQWhxRlFxWExwMENRRUJBUVkxTGw2OCtJTmY1OVNwVTFHZ1FBR2o5bjN6NXMwSFg0OG9Pd3hJeWhOYXJSYlRwMC9Ic1dQSDRPVGtoT25UcHlNME5CUUEwTHQzYjdSdDJ4YVRKMCtHdmIwOUprMmFoUHYzN3lNa0pFUSsvdmJ0MnloU3BJZ2NrQm1WS1ZNR2ZmdjJGVjQzUGo0ZXk1WXR3NFVMRjlDb1VTUE1tREVENWN1WE45alAzZDBkOSsvZngrREJnN0ZwMDZZc1g4dTVjK2RRdUhCaHJGeTVVampLMXMvUEQ0R0JnWEJ4Y2NINjlldXpQRmRPS1pWS2VjckYzMy8vclJlUVI0NGNRVWhJQ0JvMGFBQWdmWUkvQUxScTFVbytYdGNOM0tsVEoremN1Uk5kdTNhVnU0Q2pvNlBsVnU2REJ3OEFBRk9tVE5HNy92SGp4d0drdHhycjE2K1BCUXNXb0ZhdFdnWmZLbktqaTdWNzkrNm9YTG15VWVlWU8zZXVVZnNSZlFnR0pPVUpwVklKUjBkSHRHdlhEbDkrK1NYdTNMbURNMmZPWVByMDZiQ3pzMFBWcWxYaDQrT0RDaFVxUUtsVVl2LysvZGk3ZHkvaTQrTlJ0R2hSWEw1OEdiVnExY3JSTlk4Y09ZTEZpeGREbzlGZyt2VHA2TjY5dTNDL3BLUWsrUHY3bzFPblRtalhycDB3SUI4L2ZveUZDeGNDQUtwVXFZSVZLMVlJd3hvQVltSmk4UG5ubjZObno1NjVGcEM2Q2YyRkNoV0NuWjBkSEIwZGNmTGtTWXdkT3haQStpaGdJSDN4QlYxQW5qdDNEaFlXRnZqc3M4L2s4OXkrZlJ0cGFXbnk0Z3hoWVdGSVNrcUN2YjI5M3ZVKy8veHp2ZEdtYm01dUtGeTRzRHhBcUhyMTZuajkralhpNHVMdysrKy9ZL2JzMlhySDUwWVhhNk5Hall6dVlsMndZSUZSK3hGOUNBWWs1Wm4yN2RzakpTVUY0ZUhoV0xKa0NTSWpJN0Z5NVVwNWhSa2dQUWlzckt6UXRHbFRhTFZhL1AzMzMyalJvZ1Z1Mzc0TlYxZlhIRjF2eTVZdHNMR3h3WVlORzFDeVpNbE05eXRVcUJDKysrNDcvUFRUVC9KOXVJejErUG41WWVQR2pmSkFrQysvL0RMVGNBU0FIajE2d05MU1VxK0w5Y21USjRpUGp3ZnczM3VyWVdGaGVxMHNYUWpldW5WTDNsYWxTaFVVTEZnUWlZbUpBQUJyYTJzQVFNdVdMYkY1ODJZOGV2UUk5dmIycUZLbENsUXFsWHhzY25JeXJseTVncFl0VytvTllwb3dZWUxlK3oxanhnd0E2Zk1jTXc0S0tsNjhPSW9YTHk0L0xseTRNRXFVS0dIUVlsNi9majBxVmFwazhCN2tSaGZyNk5Hak9VaUhQaW9NU01velAvLzhzOEhTYis5MmpTNWR1aFJ0MnJSQjZkS2xVYTllUGZqNysrUHg0OGRRS0JSNjk5SkdqUnFGd01EQUxLK25HK21hY1dVWWtjT0hEMlBjdUhFRzIvLzQ0dytzV0xFQ0wxNjhRUFBtemZIdHQ5OGFOUmlvWXNXS0FOSlhoTkh4OVBURS92Mzc5ZlliTldxVThQaisvZnZMZjkrOWV6Y2NIQnp3NnRVckFJQ05qUTBBb0hIanh0aThlVE11WExnQWUzdDdtSnVidzk3ZVhnN0l5NWN2SXpVMUZXM2F0TkU3OTZaTm02RFJhSERuemgxTW5EaFJIdHhUckZneHZIanhRdDd2NnRXcmVsTW5kTmZYVGRPeHRyWkdyVnExTW0zVmg0ZUhHNzErYTcxNjlZU3JEQTBZTUVDdml6VXBLUW54OGZFb1c3YXN3YjdzWXFYOHdJQ2tQT1BwNlluWHIxOWo4T0RCYU5Tb2tWN1lIRGh3QU92WHI5ZWJLdEd6WjAvTW1ERURFUkVSK1BMTEwvVkdmRG83TzZOeDQ4WlpYcy9YMXhjRkN4Yk1kbFJvWnFNMGRhMm9lZlBtb1duVHBvaU1qTXp5UEd2V3JFR3paczNrTHM2TVJvd1lnUUVEQnNpUDQrUGpZV3RycTlmS2pJeU1ORmltVGRkUzFZV05ibEdEdW5Ycnd0emNIQmN1WEVEdjNyMEJwQytnY096WU1jVEh4K1B2di8rR1NxVkM2OWF0OWM1WHVuUnBBT2tUOW9IMGFUV2l3UG41NTUrRkExOHVYNzRNQUtoZHU3WThMVVhreElrVDhQRHd5SFlFYkhKeU1oWXNXQ0FIWkZ4Y0hDSWpJL0hYWDM5QmtpUmN2bndaVFpvMGdhMnRMV2JQbm8zejU4OWo3ZHExOG9JU09zMmJONGV2cnk5ZXZYcUZ3b1VMWjNsTm92ZkZnS1E4WTJ0ckN3OFBEN3g0OFFJTkd6WkVzV0xGb0ZRcUVSMGREUzh2TDN6NzdiZDZMWW4yN2R0anlaSWxTRWhJUUo4K2ZmVE8xYUZEaDJ5djk4Y2ZmOERHeGtZdm1IS2lTWk1tV1M3djlpNWZYMThFQlFWaDNicDFCcytWS0ZGQ0R2alkyRmlNR2pVSzFhcFZrNWR2MjcxN054WXVYSWpKa3llalo4K2VCc2VIaDRmRDB0SlNIbUJrWVdHQk9uWHE0UExseTFDcjFWQ3BWQmd3WUFBR0R4NE1HeHNibkQ1OUdzMmFOWk83WkxOeTU4NGQzTHQzRC9YcjE1ZTNIVDU4R0pJa3lZOS8vdmxuRkM5ZVhGNE1RVGZmTVN2bTV1Wlozb2ZNT0NoSTU5Q2hRMWkxYWhVT0hUcUU1OCtmWTlxMGFkaXdZUU1hTkdpQWNlUEc0ZWJObTNCeGNZR25weWNxVmFxRStQaDQzTDkvSHlWTGxzUzJiZHZ3enovL1lPM2F0ZTgxTjVZb08vdzFEOHBUZ3djUFJwOCtmYkJzMlRKODg4MDMyTFp0RzRZUEg0N3k1Y3NickZmcTd1Nk9oSVFFQU1EcTFhdU4rc2tvVTRtUGowZHljbktXOXlhQjlPa0lvMGFOd3BzM2IvUVc3ZTdhdFN1Ky92cHJMRnk0RUc1dWJucmhsSmFXaG9zWEw2SjI3ZHA2TGM3Um8wZkR4OGRIbms5YW8wWU5PRG82NHRLbFMwaElTRENZZmlKeTQ4WU51TGk0SURJeVVtNVZ4c2JHd3RyYUdqWTJOdklmTXpNenFGUXErWEZPRjM4M2hpUkpPSERnQUpvMmJTcnNjclcxdGNXcVZhdFF1SEJoK1Q1cVNFZ0loZzRkaXFkUG4rTFhYMzlGVUZBUVpzMmFwZmYrRWVVV0JpVGxxUklsU21EU3BFbll0MjhmQ2hZc2lHWExsaUVxS2dwMTY5WkZhbXFxdk4rMmJkdmc3ZTJONXMyYnc4WEZCWUdCZ1pneVpVcU9CbU1rSlNVWlBjakRHTHI1aGFLdXg1czNid0pBbHRNU1ltTmpNWHo0Y0VSSFI4UGQzVjN2VjBGVUtoWG16cDJMM3IxN3c4dkxDN05telpMdkFaNDVjd1lKQ1FubzFLbVQzdm5xMXEwckhDQno2TkFoV0ZwYUd0eC96RWozUGk1WXNBQ3RXclhDNE1HRHNXalJJdGphMm1MNTh1VW0rUzNOMDZkUEl5SWlRdTRTMS8zYlpid1hhbWRuaDUwN2Q4cExEUVlIQjBPaFVLQjY5ZXBvMWFvVlJvMGFoWk1uVCtvTmRDTEtMZXhpcFR5VmtKQ0FVNmRPWWV2V3JYajQ4Q0djbloxaFptYUduVHQzNHM4Ly84U2VQWHZnNmVrSmYzOS8xS3RYRDB1V0xJR0ZoUVZpWTJPeGUvZHVmUC85OTFpd1lJSHdKNmU4dkx3UUhSME5LeXNyUEg3OEdGRlJVV2pZc0dHdTFWNnFWQ25ZMnRwaTc5NjlVQ3FWOG9DWmxKUVVIRHg0RUFxRndtQWxHNTNRMEZDTUh6OGVraVRCdzhNRDFhdFhOOWhIb1ZCZzh1VEpVQ3FWOFBQenc5dTNiekZuemh5c1hMa1MxdGJXYU5ldUhlYk1tWU0vLy93enl6cDF2N240N3JKd0dYOXY4dXJWcXdEU1IrVE9uajBiVzdac3dhTkhqN0JqeHc0c1hMZ1EvZnYzeDlkZmY0MmFOV3ZDeHNZR1hidDJoVUtod1BIang1R1dsZ1pKa2d3Q1cxUkhadStIU0VoSUNCd2NIT1Q3cG1YTGxvVlNxY1NHRFJzUUV4TmowSzBiSFIwTlB6OC9OR2pRUVA2M0dEUm9FTnEyYldzd2JZVW9OekFnS1U5b05CcU1IajBhbHk5ZmhpUkphTm15SmViTm15ZVBndXpYcng5Q1EwTXhhOVlzbkR0M0RtM2F0TUdjT1hQa1FSNVRwa3hCa1NKRnNHblRKbXpldkZtZWs1alJzMmZQc0d2WExraVNCRE16TTlTcFV3Yy8vdmhqcnIwR3BWSXBkNEh1MjdkUGJ0a29sVXFVTGwwYVk4YU1NZmhsRUoyRWhBU1VLbFVLaXhjdnp2WjNJU2RPbkFpdFZvdnk1Y3ZqMGFOSGlJbUpnYXVyS3l3c0xEN293ei9qUGNhYU5XdWlVYU5HK1BYWFgrWGZXQnc1Y2lUczdPeXdmUGx5N05xMUN3Y09ITUNSSTBlRXJmYXZ2LzQ2MjRCVXFWU1lPWE5tcHMvSHg4ZGp5WklsOHVOUm8wWmgyTEJoY3N1eGFOR2ltREpsQ2p3OFBBem1XUUxwOTJIcjFxMXJzRWc4dzVIeVN0NnNqWlVMSEtyVkg2dFE0bmNBK0tGL1gvd3lkWktwUzZJYzh2THlBcEErd0NhemtMaDA2Ukp1M2JxRlFZTUdDWmRxTzMzNk5HclhycTAzUis5ZFdxMFdDb1VpejVaNnkyK1hMMS9HNTU5L251dXZSemU0QjBpZmUxbTllblZobDdSR28wRktTZ3JVYXJYOHZscFlXR1Q1czF0RU9lVzJlaDNjVnFjdnJDRkptQjF4Ky9vY0U1ZGtnUC9GVTU0eFpqUnBreVpOTXYyUlpNQzRSYWx6ODc3ang2QlJvMFo1Y3Q2TUFaZlZMNGVZbVpubHlhQWNvdi9mL0c5OXNoQVJFZVVTQmlRUkVaRUFBNUtJaUVpQUFVbEVSQ1RBZ0NRaUloSmdRQklSRVFrd0lJbUlpQVFZa0VSRVJBSU1TQ0lpSWdFR0pCRVJrUUFEa29pSVNJQUJTVVJFSk1DQUpDSWlFbUJBRWhFUkNUQWdpWWlJQkJpUVJFUkVBZ3hJSWlJaUFRWWtFUkdSQUFPU2lJaElnQUZKUkVRa3dJQWtJaUlTWUVBU0VSRUpNQ0NKaUlnRUdKQkVSRVFDREVnaUlpSUJCaVFSRVpFQUE1S0lpRWlBQVVsRVJDVEFnQ1FpSWhKZ1FCSVJFUWt3SUltSWlBUVlrRVJFUkFJTVNDSWlJZ0VHSkJFUmtRQURrb2lJU0lBQlNVUkVKTUNBSkNJaUVtQkFFaEVSQ1RBZ2lZaUlCRlNtTHNBWVlmZnVZOWZlQTZZdWc0aUljc210MER1bUxpRmIvMThFNU5uekYzSDIvRVZUbDBGRVJKK1FqN2VMVmFGOUJna0pwaTZEaUlqeWt2UkdDK21KcWFzUStXaGJrRWxwT0dGaExzMVRTSXJhcHE2RktLOFZVS0swdVVwUkJnRFMxTktUVkMyZW1yb21vdnlnbFhCYlF2SWhVOWNob2pCMUFVUUVOR3pZY0JhQTJmOCtuSDN0MnJVNXBxeUhpRDdtTGxZaUlpSVRZa0FTRVJFSk1DQ0ppSWdFR0pCRVJFUUNERWdpSWlJQkJpUVJFWkVBQTVLSWlFaUFBVWxFUkNUQWdDUWlJaEpnUUJJUkVRa3dJSW1JaUFRWWtFUkVSQUlNU0NJaUlnRUdKQkVSa1FBRGtvaUlTSUFCU1VSRUpNQ0FKQ0lpRW1CQUVoRVJDVEFnaVlpSUJCaVFSRVJFQWd4SUlpSWlBUVlrRVJHUkFBT1NpSWhJZ0FGSlJFUWt3SUFrSWlJU1lFQVNFUkVKTUNDSmlJZ0VHSkJFUkVRQ0RFZ2lJaUlCQmlRUkVaRUFBNUtJaUVpQUFVbEVSQ1RBZ0NRaUloSmdRQklSRVFrd0lJbUlpQVFZa0VSRVJBSU1TQ0lpSWdFR0pCRVJrUUFEa29pSVNJQUJTVVJFSk1DQUpDSWlFbUJBRWhFUkNUQWdpWWlJQkZTbUxvRG9FNk9xVjY5ZWFhVlNxZmYvUGExV2E2dFFLQUFBa2lUWk5talFvR0xHNXpVYWpTWW9LQ2dHZ0RyL1NpWDZ0Q2xNWFFEUnA4VEJ3Y0dpV0xGaXV5UkpxdmJPVThYKy9RTUFMLzc5azFGMGZIejhWeEVSRWNsNVhpUVJBV0FMa2loZlJVUkVKQmN0V2pSSW9WQjB5bUszakdFSkFKQWs2UStHSTFIKzRqMUlvbnltVnF2OU1qNldKRW40SnlPdFZyc2xYNHNrSWdZa1VYNExEZzYrS1VuU0JXUDNseVRwOG8wYk4yN2taVTFFWklnQlNaVC90SklrK2I2N1VhRlFRRGRRSnlOSmtuWUMwT1pIWVVUMFh3eElJaFBRYURSL1NwTDAwb2hkWTVWSzVkRThMNGlJRERBZ2lVeWdRSUVDY1FDdUc3RnJVR3BxNnRPOHJvZUlEREVnaVV6ZzZ0V3JieFFLeFdWSmtyUVo1ai9LZzNNVUNnV2s5QWRYUTBKQzNwM3lRVVQ1Z0FGSlpCb2FyVlo3SGtCVzNheUovKzZUbGs4MUVWRUdERWdpRTFHcjFSY1VDc1h6TEhaNXBWYXJqUjd0U2tTNWl3RkpaQ0loSVNGUHRWcnRCUUI2bzFjei9QMThTRWdJN3o4U21RZ0Rrc2kwUExONHpqM2ZxaUFpQTF5TGxjaTBWUFhyMTcralZDb3JaOXdvU1ZKRVlHRGcvNEgzSDRsTWhpMUlJdE5TS3hTS0hlOXVWQ2dVKzhCd0pESXBCaVNSaVdrMG1wMEFNaTVFbnF6VmF2ZWJxaDRpU3NlQUpES3gxTlRVaDVJazNkWTlsaVRwdGxxdHZtZkttb2lJQVVsa2NyZHYzMzRGSUVENkY0Q0E1T1RrWjZhdWkraFR4NEFrTXIwMHJWYjdqMEtoZUsxUUtKSzFXdTAvNGVIaEthWXVpdWhUeDRBaytnaElrblJPa3FSbkFCSWtTVHBuNm5xSWlBRko5RkVJQ2dwNkFDQklxOVdHL1B0M0lqS3hqM0llcEYzVnFpVUxxQ3lkbEZBNm1Mb1dvdnlpVXFJbUlKbXB0WXBnVTlkQ2xKOGtTUnVWbEtvOTlPekJ4N1Z5bE1yVUJZZ1VNTGZzcUpTVXl4UUtGRGQxTFVUNVJTTUJnQUlLQlhxWXVoYWkvS1ZNS0dTT2dnRFdtTHFTakQ3S2dGUkt5a29NUnlLaVQ0TkNnU0l3VXpxYXVvNTNmWlFCbVZHVFJwK2hhZVBQVFYwR0VSSGxzc0Fid1RoejlyeXB5OGpVUngrUVRSdC9qckVqaDVtNkRDSWl5bVdidkh3LzZvRGtLRllpSWlJQkJpUVJFWkVBQTVLSWlFaUFBVWxFUkNUQWdDUWlJaEpnUUJJUkVRa3dJSW1JaUFRWWtFUkVSQUlNU0NJaUlnRUdKQkVSa1FBRGtvaUlTSUFCU1VSRUpNQ0FKQ0lpRW1CQUVoRVJDVEFnaVlpSUJCaVFSRVJFQWd4SUlpSWlBUVlrRVJHUkFBT1NpSWhJZ0FGSlJFUWt3SUFrSWlJU1lFQVNFUkVKTUNDSmlJZ0VHSkJFUkVRQ0RFZ2lJaUlCQmlRUkVaRUFBNUtJaUVpQUFVbEVSQ1RBZ0NRaUloSmdRQklSRVFrd0lJbUlpQVFZa0VSRVJBSU1TQ0lpSWdFR0pCRVJrUUFEa29pSVNJQUJTVVJFSk1DQUpDSWlFbUJBRWhFUkNUQWdpWWlJQkJpUVJFUkVBZ3hJSWlJaUFRWWtFUkdSQUFPUzhseGlZaUxVYW5XdW52UFVxVk40OCthTjhMbXdzREE4Zi80OFY2K1hFNDhmUHhadWYvNzhPVkpTVW93K1QySmlJaUlpSXFEUmFBeWVpNDJOUlZSVTFIdlZkL3YyN2ZjNnpoaHYzNzdGeTVjdjMrdllpSWdJUEh2MkxOdjlZbU5qY2VYS0ZTUW5KNy9YZFlpTXhZQ2tQTGRreVJKODk5MTN1WGErWThlT1ljS0VDZGkvZjcvdytaOSsrZ2srUGo0RzI0T0Nnb3kreHNxVkt6RjQ4R0RzMmJNblI3VkZSMGVqVzdkdThQYjJObmh1enB3NTZOS2xpOUZmRmk1Y3VJQWVQWHJnOWV2WEJzKzV1N3RqeElnUk9hb05TSC92dnYvK2U1dzZkU3JIeDJZbk1URVJYYnQyeGZ6NTg5L3JlSGQzZDNUdTNCbHhjWEZaN2hjUUVBQVhGeGZFeE1TODEzV0lqS1V5ZFFIMHYrM0Jnd2Y0ODg4LzRlVGtoRXVYTGhrODM2UkpFeHc0Y0NEVEQ4WFBQLzhjZGVyVWtSKy9lUEVDaXhjdnhuLys4eDk4Ly8zM1NFcEtRa0JBQURwMDZKQnBEVmV1WElHN3V6dUNnNE94ZE9sU3RHblRKc3VhZlgxOXNYWHJWaWdVQ2p4Ly9oeXRXN2RHaVJJbGpIcTkzdDdlS0Zpd0lEcDE2cVMzUFQ0K0h2Lzg4dzk2OSs0TmxlckQvMituVnF1aFVDaHlkRXgwZERRV0xseUk2dFdybzJYTGxnQ0FRWU1HSVN3c0xOdGpqeDQ5Q210cjZ5ejNzYkt5UXNlT0hlSHI2NHNMRnk2Z1diTm1SdGYyNXMwYm5EMTdGZzBiTmtUeDRzV05QbzRvTHpFZ0tjKzhmZnNXVTZkT0JaRGVjdm5qanorZ1ZxdGhZV0VoNzNQdTNEbHMyN1lOOGZIeHNMZTMxenMrTURBUUkwZU9sQU5TbzlGZzVzeVpzTEt5d3B3NWN3QUF4NDhmeDV3NWM2QlNxZEMyYlZ2NVdJMUdnMlBIanNIWDF4Y2hJU0Z3Y0hEQWpCa3owS0pGaXl4clBuVG9FRmFzV0lFR0RScGcvUGp4R0RseUpNYU9IWXYxNjlkbkd4QlBuejdGdm4zN01HREFBQlFyVmt6dnViMTc5MEtqMGFCaHc0WUlEdzhYSGwraVJBblkydHBtZVkyTXI4L016TXlvZllIMDF0MkVDUk9nMFdpd1lNRUNPYVM3ZHUyYWJZc05BQW9VS0FBZ3ZXdjc3ZHUzbWU1WHBrd1pXRnBhNHRxMWE0aVBqODkwdjFxMWFxRml4WXJ5NDZOSGp5SXRMUTA5ZXZRdzlpVVI1VGtHSk9VSmpVYURrU05ISWlZbUJqdDM3b1M5dlQzbXpKbURzTEF3WWZkbjY5YXRNWDM2ZEwxdEdjTk1yVmJqMTE5L3hiVnIxN0JseXhZNXJKeWRuWEgwNkZITW1UTUhOV3ZXaEoyZEhRREF6ODhQZm41K2FOQ2dBWDcvL1hlMGJOa1MwZEhSVUt2VjhvZjl1N3k4dk9EbTVvYnExYXRqK2ZMbEtGeTRNRmF0V29YaHc0ZGo0TUNCV0xseUpjcVZLNWZwYS9idzhJQ2xwU1g2OSs4UEFBZ09Ea2J0MnJXaDBXaXdjK2RPQU1ERWlSTXpQWDdpeEluNDdydnZzR3ZYTHJ4OCtSTDM3dDBEQVBqNCtNREN3Z0x0MjdmSHFWT25rSmFXaHZEd2NMeDY5UW9iTm13d09NK0FBUVAwWG1OeWNqTEdqaDJMOFBCd3JGaXhRaStZdnZubW0wenJFVm14WW9WUjl6NDNiZHFVNWZPVEowL1dxOFBmM3grbFM1Zk90blZQbEo4WWtKUW56TXpNVUs5ZVBRd2VQQmlXbHBhSWpZMUZURXdNcksydEVSc2JLKzlYcUZBaG84N243ZTJOQXdjT3dON2VIaHMzYnNTclY2L3c2dFVydkh6NUV2SHg4VWhKU2NIOCtmUGg3dTRPQUtoWnN5YW1USm1DV3JWcXllZll0MjhmL1AzOWNmcjBhYjN1eWNURVJDeGF0QWlIRHg5R2d3WU5zR0xGQ3RqWTJBQUE2dFNwQXpjM04weWNPQkVEQmd6QTdObXowYXBWSzRQNlFrTkRzWC8vZnN5Y09SUFcxdGFJaUlqQTRNR0RNV1RJRUJRclZnelBuajNEckZtelVMcDBhWU5qSHoxNmhJVUxGNkpnd1lJQTBsdFRrWkdSOG9DZWd3Y1BRcUZRb0ZhdFd0aTZkU3Zldm4wTHRWb05TWkwwQWxLcjFVS2owYUJ2Mzc1eVFMNTQ4UUxqeG8zRHpaczNNWHYyYkxSczJSTEhqeDlIOWVyVlVhRkNCYVBlKzR6OC9mMmgxV3IxdGttU2xHbDNiMnBxcXZBTFNjWnRseTVkd3IxNzk5Q2pSdy9FeDhlalc3ZHVXZGFnRzdUMC9mZmZBd0JzYlcxeCtQRGhITDBPSW1Nd0lDblBlSHQ3Q3dlcmZQWFZWL0xmZS9YcVpkUzVXcmR1algzNzlxRllzV0xRYURTb1VLRUNpaFl0aXFKRmk2SklrU0s0ZS9jdXZMeThjUExrU1FCQXc0WU45Y0lSQU9MaTRtQnRiYTMzWVg3OStuWDg4c3N2aUk2T3hqZmZmQU5YVjFlWW01dnJIZmZaWjUvQng4Y0hFeWRPeExoeDQ5QytmWHRNbkRoUnZpK3BhOTNXclZzWFhicDBBWkErNE1UR3hnYk96czRZTkdnUW1qWnRDbWRuWitGcnM3UzBCUERmMFBEMDlBUUEvUFhYWDNCMWRZVy92Ny9jOWZyMzMzOERBRWFOR29YRXhFUnMzcnhaUG8rdUJheFUvbmZzM2VuVHB4RWFHb3BmZnZrRlhicDB3ZE9uVHpGNzlteTBidDBhdi8zMm0xSHZmVVladThlQjlHNzBjZVBHb1duVHB2anh4eC8xbm52MDZCR0dEQm1DNzcvL0hnTUdETWowbkd2WHJnV1EvcVdxVUtGQ1dlNExwSDhaQ1FnSWdMT3pNMnh0YlExcUlzb3RERWpLTXlkT25KRC9mdno0Y1N4Y3VCQWRPblRBMkxGajVRKzFnZ1VMNG9jZmZrQkNRZ0x1M0xtamQ3d2tTZkxmcTFTcGt1bW9WUUJvMzc0OUhCd2M4TVVYWDhER3hnYTNiOStHV3EyVzc3WEZ4Y1hoeXBVcmNyZGVURXdNVnExYWhTTkhqZ0JJSHd4VXZYcjFMSy9SdVhObmJOMjZGY2VQSDhmcDA2ZlJwVXNYREJnd0FDZFBua1JvYUNoNjkrNk43ZHUzNCtYTGx6aDU4aVJtelpxRkhUdDI0UG56NTFpOGVIR201MDFMUzVQZkMyTWxKeWZMd2FxakMvNk05eWE3ZE9rQ096czdlY0NNcm82eFk4Y2lJU0ZCN3ozT1R1SENoZlhDTnpFeEVhTkhqOGFOR3plRWc2VEtsaTJMNXMyYnc4M05EWGZ1M01ITW1UTU5YdU9wVTZjUUhCd3NQN2EydG9hTGkwdVdkZXpkdXhjQkFRSG8zYnMzSEJ3Y2pLNmZLS2NZa0pSbmRLMmVpSWdJZUhoNHdOSFJFVGR1M01EQWdRTXhjdVJJZE9uU1JmNVFQM0hpaEY2Z2lyaTV1V0hIamgyWlB1L2o0d09sVW9sdTNicGg3ZHExYU5La2lmeUJydFZxWVdabWhna1RKaUErUGg0OWUvYkUyN2R2NGVUa2hDcFZxc0RUMHhNaElTSFp2cVlLRlNwZytmTGwrUDMzMzdGNzkyNlVLMWNPTmpZMnNMQ3d3TW1USjFHb1VDRThmUGdRalJvMVFxZE9uVEJtekJoMDZOQUJkZXZXUlZCUUVHclZxbVV3dUNZMU5SV0FjUUdwMVdxaFZDcngrdlZyZzRGQXV2Y3lZNGlwVkNvNUhQZnMyWU5UcDA1aDVNaVJzTE96UTl1MmJaR1FrSkR0TlhVT0hqeUlzbVhMQWtnZmxUdCsvSGlFaElUZ2wxOStFWGFMcWxRcXpKdzVFL2IyOW5CM2QwZGtaQ1JXckZnaGoxSk5Ta3JDa2lWTFVLNWNPZUc4MVdmUG5xRlVxVkpHMTBlVTJ4aVFsS2VPSGoyS1JZc1d3Y2JHQnU3dTdyQzJ0b2FYbHhjV0xGaUFQWHYyeUhQbXVuWHJoc21USitzZG0zRlVLcERlMGpJek04T1NKVXYwdHQrNGNRUHIxNitYNzAzOTlOTlArT0tMTHhBVkZTVnZzN0N3UVBYcTFlVnUwYWxUcDhMQndRRTFhOVlFa0Q3ZElTYzJiTmlBUzVjdW9WR2pSbEFxbGVqZXZUdUE5SUU2VzdkdXhZd1pNMkJtWm9iVnExY2pKU1VGWVdGaCtPR0hIekJnd0FDTUhUdFc3MXpaQmVTREJ3OFFHaG9LUjBkSHpKMDdGME9HREVGY1hCdysrK3d6dmYxRUxVaWQwTkJRTEZ1MkRCWVdGdklnb21uVHBzblh6aWdtSmdhclY2K0drNU9UM2xTTm9rV0xBZ0J1M3J5SlNaTW1JUzR1RHIvODhndkN3OFB4MTE5L29WMjdkbnJuU1V0TFE5KytmZEdqUncvTW16Y1BzMmZQeG9BQkE3QjY5V280T0RqQTA5TVRNVEV4V0xseXBjRy8vZno1ODNIMjdGbnMyclVyMjlIRFJIbUZBVWw1NHVIRGgzQjFkVVZZV0JoYXRHZ0JWMWRYV0ZwYVFxdlZvbCsvZm1qV3JCbTh2YjFoYVdtSkVTTkdvSERod25vcnhxaFVLaXhjdUZCdnBLTnVlNU1tVGZTMnZUdnRvR3ZYcnVqZHV6ZjY5dTJydC8zWnMyZDQrdlFwU3BjdURTY25wdzkramUvV0VSd2NqQTBiTnNEVjFSWGx5NWVYdHhjc1dCQ09qbzdvMGFNSHZMeThVTGR1WGIzUm11OEdaRVJFQks1ZHU0Ymp4NDhEU0E5OGxVcUYzMzc3RFE0T0R2SVVsNUlsUytwZFAyUExNYU1uVDU1ZzNMaHhTRTVPaHJXMXRYeVA5ZDFBMDdsejV3NVdyMTZOR2pWcUdMeFA1ODZkdzRRSkUyQmxaWVYxNjlhaGZ2MzY2Tk9uRDA2ZlBvMHZ2dmhDNy83dHdZTUhjZi8rZmRqYTJ1THJyNytHalkwTkprMmFoR25UcHNIWDF4ZkZpeGRIbHk1ZGhGTnZ1bmJ0aW4zNzlzSE56YzFnZEROUmZtRkFVcDZvVUtFQzZ0ZXZqMUdqUnFGOCtmS1pEbERKckZ1MWUvZnV3Zy9HaElRRWd3L1VkMGRWUmtkSDY2MCtFeHNiaTgyYk4yUDM3dDJvVjY4ZTFxOWZMeiszWjg4ZUxGdTJ6T2pYQlFBMk5qYnl2Y3VNMTVnOGVUSmF0bXdweitWTFRrNUdiR3lzSEpZLy8vd3pybHk1Z2psejVxQkdqUnJ5bEpSM0E3SmZ2MzVJU2txUzd6SE9uejhmclZ1M2hwV1ZGZHEyYlFzUER3K3NYNzhlVzdac1FZa1NKZVNCUWFLQWpJaUl3SWdSSTVDVWxBUkhSMGM4ZWZJa1I2LzFYYlZyMTBiTGxpMHhmdng0ZWNyTHNHSERNSEhpUlBqNys2TmZ2MzRBMHU5UHJsdTNEbzZPam1qZnZqMEFvRldyVm5CemM0T2RuUjBVQ2dVNmRPaVE2VFNUT25YcW9HZlBudGl4WXdlY25aMzFGb3NneWk4TVNNb1RTcVVTVTZaTVBFYVV3UUFBSUFCSlJFRlVBWkQrSVEwQXMyYk5rcnMwcy9KdWQxdEcxdGJXOFBEdzBOdDI1Y29WTEYrKzNHRGZrSkFRN055NUUwZVBIb1VrU2VqU3BRdCsrT0VIdlgzUzB0S1FuSnlNWWNPR3djcktLdHZhVHB3NFlURFJYNjFXWS9UbzBYajI3QmxxMTY0TkZ4Y1hQSHIwQ00rZVBVUExsaTNoNXVZR0lMMmJkOWFzV2ZqeHh4OHhlL1pzckZ1M0RnRGtOVVYxQTVkY1hWMVJzMlpOUEhqd0FLNnVybWpXckpsZWJib2dMRk9tREdiUG5vMlRKMDlpNXN5WmNoZXI3ajRsQVB6eHh4OUlURXpFbWpWcnNIMzc5ZzhPeUNKRmltRHAwcVY2MjlxMGFZTm16WnBoMWFwVnFGdTNMdXJXcll1bFM1Zml4WXNYV0xSb2tWNlhiOFpXOTdzdDRIZTV1TGpnanovK3dNS0ZDK0h0N1oxcEM1a29yekFnS2QrVUxWc1dWYXRXelhhL3pDYnlBK24zMTZwVnE2YTNMVG82Mm1BL2IyOXZlSGg0b0hEaHd1alZxeGY2OXUwcnQ5aEV2dm5tRzZPV2s0dU1qRFFJU0pWS2hmajRlTmphMmlJMk5oYjI5dlpvM0xneEtsU29ZUENGb0Y2OWVwZzhlYkxlL2NPa3BDUUEvdzFJWFl2d3dZTUh3aHIrK3Vzdk9EbzZ3c2ZIQjZ0V3JjS3BVNmVnVXFua0Vic3BLU2xJVFUyRnViazVldlRvZ1RadDJxQkdqUnJadnJZUE1YUG1UUFRwMHdjVEowNUV0MjdkY09EQUFRd2NPQkFOR2pSNDczUGEydHBpMUtoUk9ScHBTNVNiR0pDVWIwYVBIbTFVS3lBbEpTWFRMalZqdWxnQm9IVHAwaGcwYUJBNmRPZ2dkMTJlUEhrU0VSRVI2TisvZjY2c2g1clIvdjM3alo2bThlN2NUOTA5VkdNV1RUaDc5aXpDd3NJd2N1UklxRlFxakI4L0hzT0dEVU9oUW9Ya2dIM3o1ZzNPbnorUEpVdVc0TWlSSThMRkNYSmJxVktsc0hUcFVnd1pNZ1FiTjI1RTQ4YU5NV3JVcUE4K2I4K2VQWE9oT3FMM3c0Q2tmRE4yN0ZpRDFwL0k3Tm16TTMzTzJDN1dEaDA2eUMweG5idDM3MkxqeG8wWU9IQmdEcW8yenJ2aG1KcWFpb2NQSCtMQmd3ZG8xYXBWbHVIMzZ0VXJBSWFUOE4rVm5KeU1GU3RXd05yYVdpOWtkZWN1VXFRSWdQVDdvUkVSRVRBek04dTNFYUJCUVVIeXY0RzV1VGtDQXdQaDZlbUpnUU1INXZwRWZyWW9LYjh3SUNuZlZLMWExYWd1dDZ6Q0pLc3VWdDA5T0lWQ0lmeEpxZWpvYUpRcVZTclg3MlhkdW5VTGdZR0JpSXFLUW1Sa0pCNDllb1RvNkdqNWcvek1tVE5aSGg4U0VpSmNFZWJkbHZHeVpjc1FFUkdCaVJNbkNvTlBOMGZ4enAwN3VIbnpwbEgzZTBWMGdaM2QrNVNXbG9helo4L0N6ODhQVjY5ZWhZMk5EV2JObW9XV0xWdGk0Y0tGOFBEd3dQYnQyOUc5ZTNkMDZ0UUpsU3RYZnE5NjNxWDd6VWhPLzZDOHhvQ2tmQk1hR2lyODhkOTM2ZTdKWlNVNU9Sa2hJU0VvV0xBZ2podzVBcVZTS1EvNktGMjZOUDcrKzI5VXJWcFZIaUR5NHNVTG5EaHhJdE9mWU9yWXNhTlJyMEdyMVJwOE1GKzhlQkZyMXF5QnZiMDlxbFNwQWljbkoxU3NXQkVWSzFaRXVYTGw1QUUyUVVGQjJMUnBFMHFVS0FGTFMwdW9WQ3FFaG9ZaUtDaEliNVR2Z1FNSGtKU1VoS05IajBLaFVNREt5Z3FyVjYvR25qMTcwTHg1Yy9UcDAwZFlXOFdLRlZHNmRHbXNXTEVDaVltSlJ2OWU1T25UcDNIdzRFRllXbHFpWU1HQ09ILytQQURvVFZYUlNVeE14T1hMbDNIdTNEbjg5ZGRmZVBYcUZXeHNiREJreUJEMDY5ZFBmbThXTDE2TWE5ZXVZZDI2ZGRpeVpRdTJiTm1DQ2hVcW9HblRwcWhWcXhhYU5XdG05RStJK2ZuNUlUUTBGSmFXbGtoSlNjSHg0OGRSdG14Wm80OG5lbDhNU01vM2E5YXNNZm9lWkhaVUtoV1dMbDJLdExRMFdGbFpZY3FVS1NoY3VEQ0E5T2tVaXhjdnhyUnAwL1QyZDNSMHhQRGh3NFhubXpScGtsRXRra09IRHVIbXpadDYyL3IwNllPK2ZmdG0yNVZZcWxRcFhMNThHV2xwYWZJWEJVdExTM1RzMkJFLy8veXp2Ti9wMDZmbGdUZDkrL2FGU3FWQ2RIUTBhdGV1allVTEYyYTZNTGhTcWNUVXFWTXhhOVlzVks5ZUhkOSsrMjIycndkSUh4UjE2dFFwdWNWcmJXMk43dDI3QytjblRwNDhHUmN2WG9SQ29VRERoZzNoN095TTl1M2JDKysvTm16WUVCNGVIZ2dMQzhQKy9mdHgvUGh4N055NUUwZU9ISUcvdjc5UnRRSHBYNWgwaTVFcmxVcFVxVktGY3lNcFgrVHNGMWZ6aVVQMStyTVVDc3dHZ0xFalhUQjI1REJUbDBUL296UWFEZFJxZFk3V1FjME5XcTBXcWFtcG1ZYXFMcXgwWWFoV3ErV0ovcVlVRlJXRlM1Y3VvVTJiTmdaTDNXVkhraVI1amR5Y3ptdlVhRFNRSkFsS3BaTFRQZjZIYlBMeXhmeUY2ZE9HSk9EM2lORHI0MDFja2g2MklPbVRabVptbHFNZkhzNHRTcVV5eXhibnU2MUVsVXBsOG5BRTBydGRSVjJ2eGxBb0ZPODkzY1FVLzBaRS9DcEdSRVFrd0lBa0lpSVNZRUFTRVJFSk1DQ0ppSWdFR0pCRVJFUUNERWdpSWlJQkJpUVJFWkVBQTVLSWlFaUFBVWxFUkNUQWdDUWlJaEpnUUJJUkVRa3dJSW1JaUFRWWtFUkVSQUlNU0NJaUlnRUdKQkVSa1FBRGtvaUlTSUFCU1VSRUpNQ0FKQ0lpRW1CQUVoRVJDVEFnaVlpSUJCaVFSRVJFQWd4SUlpSWlBUVlrRVJHUkFBT1NpSWhJZ0FGSlJFUWt3SUFrSWlJU1lFQVNFUkVKTUNDSmlJZ0VHSkJFUkVRQ0RFZ2lJaUlCQmlRUkVaRUFBNUtJaUVpQUFVbEVSQ1RBZ0NRaUloSmdRQklSRVFrd0lJbUlpQVFZa0VSRVJBSU1TQ0lpSWdFR0pCRVJrUUFEa29pSVNFQmw2Z0t5Yy9HZkt3RFdtYm9NSWlMS1pZRTNnazFkUXBZKytvQzhkUGtxTGwyK2F1b3lpSWpvRS9OUmRyRktraFFwU1Vnd2RSMUVSSlFmcERkYXJmYUJxYXQ0MTBmWmdrelJKQjYwVUZsckpRa1ZUVjBMVVg0d04wTnBsUUoyQUtDV0VKT213Vk5UMTBTVVh5Ukppa3BPMVI0eWRSM3ZVcGk2QUNJQ0dqWnNPQXZBN0g4ZnpyNTI3ZG9jVTlaRFJCOXBGeXNSRVpHcE1TQ0ppSWdFR0pCRVJFUUNERWdpSWlJQkJpUVJFWkVBQTVLSWlFaUFBVWxFUkNUQWdDUWlJaEpnUUJJUkVRa3dJSW1JaUFRWWtFUkVSQUlNU0NJaUlnRUdKQkVSa1FBRGtvaUlTSUFCU1VSRUpNQ0FKQ0lpRW1CQUVoRVJDVEFnaVlpSUJCaVFSRVJFQWd4SUlpSWlBUVlrRVJHUkFBT1NpSWhJZ0FGSlJFUWt3SUFrSWlJU1lFQVNFUkVKTUNDSmlJZ0VHSkJFUkVRQ0RFZ2lJaUlCQmlRUkVaRUFBNUtJaUVpQUFVbEVSQ1RBZ0NRaUloSmdRQklSRVFrd0lJbUlpQVFZa0VSRVJBSU1TQ0lpSWdFR0pCRVJrUUFEa29pSVNJQUJTVVJFSk1DQUpDSWlFbUJBRWhFUkNUQWdpWWlJQkJpUVJFUkVBZ3hJSWlJaUFRWWtFUkdSQUFPU2lJaElnQUZKUkVRa3dJQWtJaUlTWUVBU0VSRUpNQ0NKaUlnRUdKQkVSRVFDREVnaUlpSUJCaVFSRVpFQUE1S0lpRWhBWmVvQ2lENGxuMzMybWJsR28zR1FKS2xBeHUxYXJiYVVRcUVBQUVpU1ZLcGV2WHExTWo0dlNaTGEzTno4L3RXclY5UHlzVnlpVDVyQzFBVVFmVW9jSEJ3c2loVXI5ZytBT2prODlOR0xGeStxUlVSRUpPZEZYVVJraUYyc1JQa29JaUlpV2F2Vit1VDBPSzFXdTRuaFNKUy9HSkJFK1V5cjFlN00rRmlTSk9HZmpOUnFkWTVEbFlnK0RBT1NLSjhGQlFVOUFIQk05MWloVUFqL1pIQXlKQ1RrWHI0WFN2U0pZMEFTbVlCYXJmYlYvZjNkRnFQZzhVNFFVYjVqUUJLWmdGcXRQaVZKMHJQczlwTWtLVXFoVUp6S2o1cUlTQjhEa3NnRVVsTlRYeW9VaW12WjdhZFFLRUlrU1lyTmo1cUlTQjhEa3NnRXdzUEQzMGlTZEFXQUpzUDhSN2xyVmFGUVFKSWtyU1JKVndJREErTk5XQ3JSSjRzQlNXUWFXa21TTGdCNGtka09Db1hpemIvN3FQT3ZMQ0xTWVVBU21jNTVTWktlQTlBYnRacWhSZmtLd0htVFZFWkVERWdpVTdsKy9mcExTWktPWjdITGtldlhyNy9NdDRLSVNBOERrc2lFdEZxdFZ4YlBlZVpuTFVTa2oydXhFcG1Xb243OStxRktwYkpheG8yU0pJVUhCZ2IrSHdBcGsrT0lLSSt4QlVsa1dwSkNvZGdtMkw0TERFY2lrMkpBRXBtWVdxM2VLMG5TVzkxalNaTGVTcEowMEpRMUVSRURrc2prdEZydFl3QTNNMnk2S1VuU1ExUFZRMFRwR0pCRUpuYno1czFYQUFMK1hSaEFBaENRbHBiMjNOUjFFWDNxVktZdWdJaWdCbkJGb1ZDOEJtQXVTZEtWVzdkdXBacTZLS0pQSFZ1UVJCOEJyVlo3UnBLa3B3QmVhclhhTTZhdWg0Z1lrRVFmaFJzM2JqeVdKT21LSkVsWGI5eTQ4ZGpVOVJEUlJ6Z1AwcTVxMVpJRlZKWk9TaWdkVEYwTFVYNHlVMGpWRlFxRm1WcXJOMkNINkpNZ1NkcW9GTTNiQXpIaDRSL04vZmVQN2g1a0FYUExqa3BKdVV5aFFIRlQxMEtVbjdSUUFCS2dVS0NucVdzaHluL0toQUxtbG1rQU1sMWRLcjk5ZEYyc1NrbFppZUZJUlBScFVTaFFSQ2twSzVtNmpvdyt1aFprUmswYWZZYW1qVDgzZFJsRVJKUkhMdjV6QlpjdVh6VjFHVUlmZFVBMmJmdzV4bzRjWnVveWlJZ296Nno3YUFQeW8rdGlKU0lpK2hnd0lJbUlpQVFZa0VSRVJBSU1TQ0lpSWdFR0pCRVJrUUFEa29pSVNJQUJTVVJFSk1DQUpDSWlFbUJBRWhFUkNUQWdpWWlJQkJpUVJFUkVBZ3hJSWlJaUFRWWtFUkdSQUFPU2lJaElnQUZKUkVRa3dJQWtJaUlTWUVBU0VSRUpNQ0NKaUlnRUdKQkVSRVFDREVnaUlpSUJCaVFSRVpFQUE1S0lpRWlBQVVsRVJDVEFnQ1FpSWhKZ1FCSVJFUWt3SUltSWlBUVlrRVJFUkFJTVNDSWlJZ0VHSkJFUmtRQURrb2lJU0lBQlNVUkVKTUNBSkNJaUVtQkFFaEVSQ1RBZ2lZaUlCQmlRUkVSRUFneElJaUlpQVFZa0VSR1JBQU9TaUloSWdBRkpSRVFrd0lBa0lpSVNZRUFTRVJFSk1DQ0ppSWdFR0pCRVJFUUNERWpLRTY5ZXZjcnphd1FFQk9EMDZkUFo3cGVjbkl6SXlFaWtwYVhwYmI5Mzd4NVNVMVB6cWp3QXdQSGp4M0huemgyRDdTa3BLUWdNREVSc2JHeWVYdjk5dlhuekJsZXVYSUZHb3hFK2YrL2VQYng5K3piTGN5UWtKQmgxcmVYTGwyUE5talZHN2J0djN6NEVCQVFZdGEvT3NXUEhjUGp3NFJ3ZFF3UXdJQ2tQYk42OEdVNU9Ub2lJaU1qVDYzaDVlV0hUcGswRzJ6VWFEVkpTVXVUSE4yN2NRTGR1M2ZEdzRVTjVXM0p5TWdZUEhveEZpeFpsZVkwTEZ5NWcxNjVkOHVQbno1OGpJaUpDK09mbHk1Y0d4eTlidGd5blRwMHkySDcvL24zODlOTlB1SGp4b2xHdk5UUDc5Ky9IMGFOSDliYWxwS1FZL1VldFZndlArK0RCQTdpNHVPaTlqenFTSkdITW1ERll0V3BWcG5YOTlkZGY2Tnk1TTY1ZnY1N3Rhemg3OWl3dVhicVU3WDRBNE92cml3TUhEZ0FBdG16Wll0Ui9Zd2NPSE1DT0hUdU1PajlSUmlwVEYwRC9lNW8zYjQ2MWE5ZGkxcXhaMkx4NU01VEtyTCtIblR0M0RrK2VQREhZWHJod1lYVG8wQ0hIMTkrN2R5OSsrKzAzbkQ5L0hnVUxGaFR1Yy96NGNieDU4d1k5ZXZUSThsem56NS9IdG0zYjhQVHBVNHdjT1JLTEZ5L0czMy8vTGR4MzZOQ2hjSEZ4Z1llSEIrcldyWXVtVFp0bWVsNWR5N0Y0OGVKR3ZpcXhNMmZPSUNBZ0FGWldWbWpac2lWZXYzNk4vL3puUDBZZjM3WnRXeXhac2dSYnQyNkZoNGVIdkYyU0pBQkErL2J0OWZiZnNtVUxYcjU4aVppWUdIejU1WmQ0L2ZxMTN2TktwUkpXVmxhb1hiczJMQ3dzTUc3Y09HemF0QW1WSzFmK2dGZjVYd1VMRmtSYVdoclMwdEp3OU9oUitQcjZZczJhTlhCMGRKVDNTVWxKZ1NSSnNMQ3d5SlZyMHFlTEFVazVGaE1UZzJQSGptVzVqNzI5UGN6TnplSGo0NVBwUGs1T1RpaFJvZ1IyN05pQnMyZlBHanhmc1dMRjl3ckk3RWlTQkM4dkwxaGJXK1BTcFV2QzFrdmx5cFh4eFJkZllNS0VDVWhOVGNXbVRadVFuSndNQUtoYnR5NkdEUnVtdC8rTUdUUGt2eDgrZkJqbTV1WlpCdVR6NTg4QkFQSHg4YmgxNjFhTzZpOWN1RERLbHk4UEFKZy9mejUrK09FSFRKa3lCUnMzYmtUWnNtVUJBRU9HREVHREJnM2tZOTYrZlF1VlNvVUNCUXJJMnpLMkFEdDM3cXhYYjNoNE9HYk9uSW0xYTlmcWZjbW9VS0dDL0cvcTR1SmlVRnZseXBXeGMrZE8yTm5aWWVuU3BSZzZkQ2hHang0Tkx5K3ZELzR5QUtRSHBGcXRocm01T2RhdFc0ZGh3NFpoNk5DaDJMMTdONG9WS3dZQW1EQmhBbEpTVXVEcDZmbkIxNk5QR3dPU2Npd3FLZ3B1Ym00b1VLQkFscTNESjArZUlEUTAxR0M3VnF0RmFtb3FHalJvZ0JJbFNnQUFhdFNvb1JlbWt5Wk53cjE3OTNLL2VLUzNIdS9mdjQreVpjdGkzNzU5d24xYXRXcUZMNzc0QWdEZzZ1cUt0Mi9mb2xhdFdvaUppVUhSb2tYUnBFa1R1ZlZrWTJPakZ6ekcwTFVnZi9ubGx4elgzNkZEQi96MjIyOEFnRUtGQ21IeDRzWG8xNjhmZHUzYWhURmp4Z0FBcWxhdGlpWk5tc2pIZE8zYUZVNU9UbnFoNXUzdExmKzllUEhpaUltSndZc1hMd0JBL3Q5bno1N0pBVm1oUWdYRXhNVGd5SkVqY0hCd1FOZXVYZVhqTjJ6WWdMcDE2K3A5b2FsWHJ4NUdqaHdKWDE5ZnZINzlPdGNDVW5mZnVFaVJJbkIzZDhmeDQ4ZmxjQ1RLVFF4SWVtL0xsaTFEOCtiTjhlYk5HMWhZV0VDbDB2L1A2Y0dEQjNqeTVBbWFOV3NHaFVJaGJ3OElDTUM0Y2VPTXVzYktsU3V4ZGV2V0xQZjU3TFBQQUFERGh3L0hUei85bE9XK3ljbkpjSE56UTZOR2piQnUzVHBvdGRwc3U0Q1ZTaVhtelpzSEFEaHg0b1M4ZmNhTUdUQXpNOFB5NWN1TmVTbDZuajkvRGpNek02eGZ2ejdIeHhZdFdsVHZzYjI5UFRadTNJZ3FWYW9nTVRGUjNoNFZGWVhIang4RFNIL2RVVkZSY211NWZ2MzZCdWYxOFBEQTNidDNVYVpNR1hrQWpvK1BENVJLSmU3ZnY0L3UzYnZqN3QyNzBHZzBpSW1KUWZmdTNXRnRiWTI3ZCsvQ3pjME5MaTR1cUZPbmp0NDUrL2Z2ajQ0ZE82Smt5Wkk1ZnAwaWhRb1ZrcjljSkNjbjQ5bXpaN0MwdE1UeTVjdHg3OTQ5ckZpeElsZXVRd1F3SU9rOW1KbVp3Y0xDQW1abVpnQ0F1WFBuNHM2ZE94Z3laQWljbkp6a3dObStmVHQyN2RxRlM1Y3U2WVduN3Zqc2dna0EyclJwSTNjYnZzdkh4d2NhalFZREJ3NEVBTlNxVlN2Yjg2MWF0UXJQbnorSG01c2JYcjE2aFdIRGhxRnIxNjdvM2J1M3diN2g0ZUhZdDI4ZnhvMGJaeEQrSHlvMk5oWkZpeGJWNndiOUVCbnZ3ZW44K2VlZjJMSmxDNEQwTURsMjdKaDgvM1QzN3QzQzgzVHMyQkZqeG94QmNIQXdCZzBhaERWcjFzRFMwaEpqeDQ3Rmt5ZFBjUDM2ZGN5ZE94ZUxGaTJDdDdjM2hnOGZEaTh2TDVRcFU4WWdIQUZBb1ZCOGNEaXExV3BFUmtZaVBEd2MwZEhSaUl5TVJMZHUzUkFWRlFWSmttQnVibzVLbFNxaGF0V3F3a0ZGUk8rTEFVazUxcUJCQTV3N2QwNStQSHo0Y0N4YnRneXpaczJDajQ4UEpreVlnRWFOR2tHcjFRS0FRYmcwYjk1YzcvaXMxS2xUUi9qQkN3QkhqeDVGYW1vcXZ2MzJXNlBPRlJRVWhPM2J0OFBGeFFWVnExYUZXcTFHelpvMXNYanhZdHk2ZFF2VHBrM1R1OTkyOSs1ZGJOKytIZUhoNFZpeVpBbHNiR3lNdW80eG5qOS8va0Zkamhjdlh0UnJoVy9idHMxZ0lNeVFJVU13Wk1nUUFPSXVWaEZmWDEvNCsvc2JETkpKVFUxRi8vNzljZmp3WVJRcFVnUlJVVkh3OFBEQTI3ZHY4ZWVmZjJMdTNMbnlPYTVmdjQ0elo4N0lqKzNzN05DclZ5K0VoWVhoMnJWckJ0ZDgvZm8xVWxOVDRlL3ZiL0JjaXhZdHNISGpSbm5rcXE1YnYzMzc5bkIwZElTam95UHM3ZTNsTDJ0RXVZa0JTZTlOa2lSRVIwZWpVcVZLY0hkM3g1a3paN0JvMFNLRWhZV2hVYU5HU0UxTk5mcmVYRXBLQ3NMRHcrWEhHYnNLUTBORGNlTEVDWXdhTmVxRDZxMVRwdzVtelpxRlRwMDZBVWdQN2hrelpxQnExYXBZdW5RcHdzUERzV3paTXRqWjJRRklIMFNrMjJmUW9FSHc4dkw2b090bkZCOGZENlZTbWVNdVZtZG5aNVFwVXdhVksxZkd0R25URUJVVmhZMGJOOHBmUm5RMEdnM09uejh2UDliTkJkVnRFOTJ6SzFldUhJWU9IUW9MQ3d1c1hMa1NBTEJwMHliWTJ0ckMwOU1USlV1V1JKRWlSUUFBZ3djUFJrQkFBTFp0MjRZNmRlckk3eW1RM3JXcm05cnk5T2xUVksxYUZiMTY5VUp3Y0xCODNveVNrNU9oVUNpRXo1VXFWUXJmZmZjZG5KMmQ0ZWpvaUczYnRzSFgxeGNqUjQ2VTk5RnF0ZGl4WXdlY25aMDVjcFZ5RlFPUzN0dkJnd2N4Yjk0OGRPclVDVU9HREVIcjFxM1J1SEZqT1JRVEV4TmhhV2xwMUxudTM3OXYwTTFac1dKRkFNRGx5NWV4ZWZObTFLOWZIeTFidHN6MlhJVUxGMGJGaWhVTnVuQVZDZ1djblowTjl1L1RwdzlLbGl5SjZkT240OVNwVStqVHA0LzhYSWNPSFdCdWJvNDdkKzdBeXNwSzd6aEprdlR1cmVaRWdRSUY4T3paTTZORFY2UFJJQzB0RGExYnQwYVpNbVZRcWxRcE9EczdJemc0R0JzM2JqVFlQeWtwQ1FzV0xORGJGaEFRSUUreUY3MlBRNGNPeGNxVkszSHMyREgwN3QwYnZyNitHRDkrUENwWHJveCsvZnJKbzF6VDB0TGc1K2VIQnc4ZW9FaVJJZ2dKQ1lHcnF5dDY5ZXFGK3ZYcm8zUG56dWpjdVRNQVlOaXdZVWhLU2dJQWRPL2VIZDI3ZHplNGJ2ZnUzV0ZqWTVQdHZXWUFzTFcxeFpzM2IvUytmUG41K1dINTh1VW9XclNvd2JRVW9nL0JnS1QzMXE1ZE96eDU4Z1RlM3Q3NDQ0OC8wS1ZMRjB5YU5Fa09wdGpZV0tOSEYxYXFWQW0vL3Zxci9QajMzMy9IMDZkUEFRQzlldldDbDVjWFZxNWNpZWJObTJkNzc3SkRodzU2b3lrTEZTcUVpaFVyWnRtYS9mTExMMUcxYWxVNWxETnEwNllOMnJScFk3QTlOVFVWaFFvVnl2YTFpZXpkdXpkSCsvdjYrbUw1OHVWR2QvUGEyTmhrdThxUXJrV2VscGFHdFd2WFlzZU9IYWhVcVJKOGZIencrdlZyK1ByNllzdVdMVGgyN0JobXpweUpIajE2UUtsVXd0L2ZIOG5KeVJneFlnUjY5KzZOSTBlT1lOMjZkUmc2ZENoYXRHZ2hiQW5tRmwzclBpWW1CdmIyOW9pSWlNRHExYXZSc1dOSGhpUGxPZ1lrdlRkTFMwdTR1TGlnWjgrZThQRHdRRlJVbEY0WFYyUmtwRkVEWndEQXdzSUMxYXBWa3g5YlcxdkxBV2xoWVlFQkF3YkF6YzBOUjQ0Y2daT1RVN2JuTzNQbWpONHFLOTI2ZFJPdWFQT3VHalZxb0ZHalJucmJFaElTWUdabUJtdHJhNzN0cjE2OXluUUFVVzdUVFNsNXQ0WjM2UWFwV0ZoWTRPSERoK2pidDYvQlBrNU9UcGcrZmJyODJOemNIR2xwYVpnNmRTcWNuSnlnVUNnUUdSbUpEaDA2d05iV0Z2MzY5Y08zMzM0THJWYUxNMmZPb0hmdjN1alZxNWZjM2RxcFV5YzRPVG5oNHNXTGNIQnd5SzJYTEZTaFFnVUF3TU9IRDJGcmE0c0pFeWFnZVBIaW1ESmxTcDVlbHo1TkRFaktzUnMzYnVndDJ3WUFOV3ZXUk0yYU5lWEJGRy9ldk1ITGx5K2gwV2prYmU4cVZhcFVscFBwTStyZXZUczhQVDF4OHVSSm93THk0TUdET0hQbWpEd2xJams1R2E5ZnY1WkhWR28wR3J4NDhRSzJ0cll3TnpjSEFNVEZ4YUYzNzk0R0FYbnMyREc0dTd2cmRZZEtrb1NvcUNpanVueDExNzk4K2JKUisyYWtWQ3JSb2tVTHZUbVhtWW1MaThNLy8vd0RJSDJPb0NSSlNFNU94b3daTStRZ1g3VnFsWEQ5MlFrVEptRDU4dVVHM2JLaWxqTUFlWFRzdStkbzFxeVpjUy9zUGRuYjI2Tmd3WUs0ZnYwNnRtN2RpdGpZV0d6WXNDSGJMdzVFNzRNQlNUbTJmLzkrN04rLzM2aDlMMTY4bU9sNm84MmFOVE02SUsydHJiRjE2MVpVcWxUSjZEcHIxYW9scjlXNmQrOWV6SjgvSDRjT0hZSktwVUpFUkFSNjlPaUJCUXNXeUJQcXYvNzZhK0Y1cmwyN0JvMUdnN0pseThMTXpBeVNKT0hPblR0SVRFeEUxYXBWQWFRUCtNbnFmdVR6NTgrTm52dVprYm01T1M1ZXZJaVhMMS9DMnRvNjA5R2E5Ky9meDhxVksrWDNwMFNKRXZMS1AzWHExSkhyekxnNHdMdTZkKytPRmkxYUNKOVRxOVVZTTJhTXdRbzlHZVYxNnhGSW55SlV0MjVkYk4yNkZRVUtGTURxMWF1RlUxeUljZ01Ea25KczJyUnBjSFYxemZUNXMyZlB3dFhWRlZXclZzV21UWnN5L1ZEUDZkRDgzRnJQTTZldVhidUd6ei8vSE9ibTVsaTRjQ0VBeVBkTHc4UEQwYTVkdTJ5L01KUXBVeWJUdVlkWjBZV3Vyclg3cnZqNGVBRHBpeFpVcTFZTlptWm1LRm15Sk96czdPUXU1aGN2WHNqZDFWbjllb21EZ3dNY0hCeHc2ZElsSERwMFNGNGNBZmh2MTIzeDRzWGxiczZNckt5czVDN1h6RWlTaElNSEQ4TGMzQndkTzNiTWN0L00zTDkvSDNGeGNaQWtDVk9uVHRVTGEwOVBUN1JvMFFJdFc3Yk1kQkYyb3B4Z1FGS09xVlFxNGNSNVNaTGc1K2NITnpjM1dGcGFJaXdzREQxNjlFRHYzcjNSbzBlUExMc0hiOSsrcmRkNlNVMU5GWDRRNTdmdzhIREV4c2JxZFIxZXUzWU5lL2Z1UmMyYU5lSHQ3WTJnb0NETW16ZFA3cjcxOS9jM2VIOVVLdFVIdGJDZVAzOXVzSUlPa0w0WUFKQStFbmZvMEtIbzBhTUhHamR1ckxmUDhPSEQ5UjdyUnBobUpqSXlFc2VQSDljTFNCM2RGNFIzOWVyVks4c3ZUYmR1M2NMaXhZc1JIQnlNYWRPbVpYbDlrZVRrWlBqNCtNRFQweE9WSzFkRzBhSkZFUllXSmo4dlNSSTJiZHFFdDIvZll1ellzVGsrUDVFSUE1SSttRnF0eG9rVEo3QjU4Mlo1RHVUQ2hRc1JFeE9EclZ1M1l2WHExZkQwOUlTenN6TysvLzU3ZWFIdGpFcVdMSW52dnZ0T2ZuejQ4R0dEMzI5ODE1czNiNHllUnZLK2RDdlA2THFDZzRPRE1YNzhlSlFvVVFLclZxMUNkSFEwSms2Y2lENTkrbURldkhsbzNyeTUza0FsdFZyOTNsTkJkQ0lpSXZEZ3dRTjg4ODAzQnM4TkdqUUliZHUyUmZ2MjdlSHQ3WTNZMkZoNXVveUZoUVhxMWF1SDhlUEhvMVNwVXZJeHVwRzM3MVBiakJrejBLcFZLNFB0bVkzbWZmcjBLV0ppWXRDL2YzOVVxbFFKNjlhdE03akhtNTJkTzNkaXc0WU5TRWhJd0k4Ly9vakJnd2ZqNk5Ham1EdDNManAzN296Lys3Ly93K1BIajVHYW1vcmF0V3NiSFAvaXhZczgvKytFL2pjeElPbTl4TVhGNGVyVnE3aHc0UUpPblRxRlY2OWV3YzdPRG5QbXpKR1htN08xdGNWdnYvMkdVYU5Hd2NmSEIvdjI3Y1BPblR2UnVuVnI5T3ZYRHcwYk5wVFBWN3g0Y1F3WU1FQitIQndjckxkWWVXeHNMRFp1M0Fnckt5c1VLRkFBang4L3h0MjdkOUd0V3plOXVnNGNPSUNrcENSRVJVVWhNVEZSWHAwbEtDZ0lRUHFIclZLcFJGeGNIQURnMUtsVGNsZGtVbElTN3Q2OUMzOS9meFFwVWdSZmYvMDFUcHc0QVRzN081UXZYeDdidG0zRHlwVXJZV3RyaTdWcjE4TFcxaGEydHJieWZNSFJvMGZEeDhjSEowNmNnSldWRlo0OGVZTDQrSGg1UWZic0xGbXlCR2xwYWJDeXNrS2hRb1dnVXFrUUh4OHZ0eEl6VHNiWHFWYXRHcXBWcTRiQXdFQzR1N3VqVmF0V2NralkyZG5wL1Y1bVlHQWc3dDY5aTBLRkN1SE5temNJRGc2V3p4a1dGaWJmczN6OCtERWtTVUp3Y0xCOHJPN0xTbng4dlBDbnlYUXNMQ3prZTRMQndjRjQ5T2dSQ2hZc2lGR2pScUYvLy83dnRXU2ZyYTB0R2pkdWpCRWpScUJNbVRMeWV4RVlHSWpSbzBkai92ejVDQThQaDVtWkdUNzc3RFBzMjdjUHg0NGRnNldsSlY2K2ZJazdkKzZnVjY5ZU9iNHVFUU9TY216T25Ebnl5RlNsVW9sbXpackIyZGtaWDN6eGhUd2lOS055NWNyQjFkVVZQLzc0STdaczJZSTllL2JnOU9uVFdMQmdBYjc2NmlzTUdqUkkvbkRXbVRGamh0NTlwTUtGQzJQZnZuM3lQVFNsVW9rNmRlb1lMRTYrWWNNR09md0E2TTNKczdDd2dMdTd1OTdqZDBmWTNyeDVFemR2M2tUbHlwWFJybDA3Vkt4WUVVV0tGTUgxNjlleGJOa3lORzNhRkhQbXpORUx2YUpGaTJMOSt2VUlDQWhBalJvMU1HM2FORHg2OUFobVptWm8xS2dSdnZycUs2UGUxMmZQbnVIMDZkUFFhRFR5TnFWU0NRY0hCNHdaTXliTGRWdGpZMk5SdW5ScHpKNDlPOU45b3FPanNXVEpFbmtadWJKbHk2Sm56NTRBMHU4cjM3OS9YMi8vUVlNR0daeGo5ZXB2NHorZkFBQWdBRWxFUVZUVldiNEdSMGRIYk4rK0hVRDY0S0FSSTBiZ3E2KytFdllhR0t0OSsvYkNPWTdUcDArSHQ3YzM1czZkaXhjdlhtRElrQ0d3dGJWRmlSSWxFQmNYSnk4STM2bFRKd3dkT3ZTOXIwK2ZyZy9yKzhrRER0WHJ6MUlvTUJzQXhvNTB3ZGlSdzdJN2hQSlpSRVFFL1B6ODBMUnBVelJxMUNqSFEremo0dUt3Zi85K0RCZ3dJTWN0Q2ttU29GYXJvVlFxODIzOVRZMUdBek16TTRTR2hxSkdqUnBHSGFNTG9mZnRYbFdyMWRCcXRUQTNOemY2SEs5ZnZ6WnFJUUhkRjQvY1hvQ2Q2SDI0clY0SHQ5WHBTeTVLRW1aSDNMNCt4OFFseWZqL0VNb3hCd2NIVEowNjliMlBMMTY4T0FZUEh2eGV4eW9VQ21Fck5TL3BndGpZY0FUZVB4aDEzaWU4akYxbGg4RklaSnpzZjIrSWlJam9FOFNBSkNJaUVtQkFFaEVSQ1RBZ2lZaUlCQmlRUkVSRUFneElJaUlpQVFZa0VSR1JBQU9TaUloSWdBRkpSRVFrd0lBa0lpSVNZRUFTRVJFSk1DQ0ppSWdFR0pCRVJFUUNERWdpSWlJQkJpUVJFWkVBQTVLSWlFaUFBVWxFUkNUQWdDUWlJaEpnUUJJUkVRa3dJSW1JaUFRWWtFUkVSQUlNU0NJaUlnRUdKQkVSa1FBRGtvaUlTSUFCU1VSRUpNQ0FKQ0lpRW1CQUVoRVJDVEFnaVlpSUJCaVFSRVJFQWd4SUlpSWlBUVlrRVJHUkFBT1NpSWhJZ0FGSlJFUWt3SUFrSWlJU1lFQVNFUkVKTUNDSmlJZ0VHSkJFUkVRQ0RFZ2lJaUlCQmlRUkVaRUFBNUtJaUVpQUFVbEVSQ1RBZ0NRaUloSlFtYnFBckZ6ODV3cUFkYVl1ZzRpSThrajY1L3pINmFNT3lFdVhyK0xTNWF1bUxvT0lpRDVCSDEwWHF5UkprWktFQkZQWFFVUkUrVWw2STBsU3BLbXJ5T2lqYTBHbWFCSVBXcWlzdFpLRWlxYXVoU2kvL0QvMjdqdSs2V3IvNC9qN202WURXaXg3S0JzQktVTUtlQXRxUVJFWEtvS0RueUxLZFYxRjhLTGlRZ1VjNEViaGdpS2dJcUlvdUVGVTloSlFHY1dDSUxJRlpOVkNCNlVqeWZmM0J5YTNJYWR0Q3JUcHRhL240OEhENXJ2eVNjRzhjODczbkpOSXB4cUVoemthU2xLZTI3TXp4NlZkb2E0SktFMjJiZS9KY1dmTkNuVWQrVm1oTGdDQTFLNWR1K0dTbnY3cjRkTnIxNjU5SnBUMUFDaURYYXdBQUpRRkJDUUFBQVlFSkFBQUJnUWtBQUFHQkNRQUFBWUVKQUFBQmdRa0FBQUdCQ1FBQUFZRUpBQUFCZ1FrQUFBR0JDUUFBQVlFSkFBQUJnUWtBQUFHQkNRQUFBWUVKQUFBQmdRa0FBQUdCQ1FBQUFZRUpBQUFCZ1FrQUFBR0JDUUFBQVlFSkFBQUJnUWtBQUFHQkNRQUFBWUVKQUFBQmdRa0FBQUdCQ1FBQUFZRUpBQUFCZ1FrQUFBR0JDUUFBQVlFSkFBQUJnUWtBQUFHQkNRQUFBWUVKQUFBQmdRa0FBQUdCQ1FBQUFZRUpBQUFCZ1FrQUFBR0JDUUFBQVlFSkFBQUJnUWtBQUFHQkNRQUFBWUVKQUFBQmdRa0FBQUdCQ1FBQUFZRUpBQUFCZ1FrQUFBR0JDUUFBQVlFSkFBQUJnUWtBQUFHQkNRQUFBWUVKQUFBQmdRa0FBQUdCQ1FBQUFZRUpBQUFCZ1FrQUFBR0JDUUFBQVlFSkFBQUJnUWtBQUFHQkNRQUFBWUVKQUFBQmdRa0FBQUdCQ1FBQUFZRUpBQUFCZ1FrQUFBR0JDUUFBQVlFSkFBQUJnUWtBQUFHemxBWEFKUXp6blBQUGJlV3crSHcrMy9QNC9GVXRpeExrbVRiZHVYNCtQZ0crZmU3M1c1M2NuTHlma211MGlzVktOK3NVQmNBbENjTkd6YU1xbHExNnFlMmJUYy9ZVmZWdi81SVV1cGZmL0w3NC9EaHc1ZnYzTGt6dThTTEJDQ0pGaVJRcW5idTNKbGRwVXFWWk11eXJpcmtzUHhoS1VteWJmc2J3aEVvWGR5REJFcVp5K1g2S1A5ajI3YU5mL0x6ZUR6dmxXcVJBQWhJb0xTdFg3LytGOXUyVndaN3ZHM2JxMzcrK2VlZlM3SW1BSUVJU0tEMGVXemIvdkRFalpabHlUdFFKei9idGorUjVDbU53Z0Q4RndFSmhJRGI3ZjdXdHUwalFSeWE0bkE0NXBSNFFRQUNFSkJBQ0VSRVJQd3BhVjBRaHlibjV1WWVLT2w2QUFRaUlJRVFXTE5tVGFabFdhdHMyL2JrbS8vb0c1eGpXWmJzNHcvV2JOaXc0Y1FwSHdCS0FRRUpoSWJiNC9Hc2tGUllOK3ZSdjQ3Sks2V2FBT1JEUUFJaDRuSzVWbHFXZGFpUVE5SmRMbGZRbzEwQm5GNEVKQkFpR3pac09PRHhlRlpLOGh1OW11L25GUnMyYk9EK0l4QWlCQ1FRV3BNSzJUZXUxS29BRUlDMVdJSFFjclp0MjNhencrRm9uSCtqYmRzN2s1S1Ntb243ajBESTBJSUVRc3RsV2RhTUV6ZGFsdldsQ0VjZ3BBaElJTVRjYnZjbmt2SXZSSjd0OFhpK0NsVTlBSTRqSUlFUXk4M04zV1hiOXEvZXg3WnQvK3B5dWJhRnNpWUFCQ1FRY3IvKyttdTZwR1gyWHlRdHk4N09QaGpxdW9EeWpvQUVRaS9QNC9IOFpGbFdobVZaMlI2UDU2ZXRXN2ZtaExvb29Md2pJSUV5d0xidDViWnRINVNVWnR2MjhsRFhBNENBQk1xRTVPVGtIWktTUFI3UGhyOStCaEJpWlc0ZVpNMUdyV3BWQ0xkdXNNTEN6ZzUxTFVCcENuT29xV3c3ekcxYnZ4WjlOUEQzNHZGNGRtWG5lajQ2dUtQc3JCN2xESFVCSjZvUUVYYVZaVmtqTFNrMjFMVUFwY25qa1NSTGxuUkZxR3NCU2x1WXc4cXNFQkdXTHVuZFVOZmlWZVlDMHJLc2VwWkZPQUpBK1dMRldKYnFoYnFLL01wY1FPYlgrY0x6MWZuQzgwTmRCZ0NnaEN6OWZvV1dmcjhpMUdVWWxlbUFqRCszdGU2NDdaWlFsd0VBS0NFWkdSbGxOaUFaeFFvQWdBRUJDUUNBQVFFSkFJQUJBUWtBZ0FFQkNRQ0FBUUVKQUlBQkFRa0FnQUVCQ1FDQUFRRUpBSUFCQVFrQWdBRUJDUUNBQVFFSkFJQUJBUWtBZ0FFQkNRQ0FBUUVKQUlBQkFRa0FnQUVCQ1FDQUFRRUpBSUFCQVFrQWdBRUJDUUNBQVFFSkFJQUJBUWtBZ0FFQkNRQ0FBUUVKQUlBQkFRa0FnQUVCQ1FDQUFRRUpBSUFCQVFrQWdBRUJDUUNBQVFFSkFJQUJBUWtBZ0FFQkNRQ0FBUUVKQUlBQkFRa0FnQUVCQ1FDQUFRRUpBSUFCQVFsSlVtWm1wdExUMDBOZFJvazZldlNvZHUvZWZkcXZtNUtTb3A5KytrbloyZG1uL2RyQjJyVnJsOWF2WDM5YXJtWGJ0bHd1VjRIN3M3T3psWk9UYzFxZUN5akxuS0V1QUtHWG1wcXE2NjY3VHQyNmRkTlRUejFWckhQbnpKbFQ3RGZMeE1SRVZhbFN4Ymh2MnJScFdyaHdvY2FNR2FQbzZHaS9mYU5IajliUm8wZjE1Sk5QRnV2NXZMNzU1aHU5K09LTG1qNTl1czQrKyt5Z3psbTJiSmttVEppZ045OThVMmVjY1lieG1Ka3paMnJTcEVtYU4yOWVvZGZLemMzVkJ4OThvRnR1dVVXUmtaRmF1WEtsSmt5WW9MZmVla3RSVVZHU3BLKy8vbHBmZnZtbFJvOGVyWmlZbUtCZjIrdXZ2NjV0MjdacDFxeFpRWjlUa0UyYk5xbC8vLzZhT0hHaW1qZHZIckQvcnJ2dVVwMDZkZlRLSzY4VWVoMlh5NlhNek15VHJpTW1Ka1pPNS9HM3FHWExsbW4xNnRWNjhNRUhmZnRUVTFPMWQrL2VvSzRWR3h1cit2WHIrOVYyNU1pUms2ckorM2VGdno4Q0VxcGF0YW9TRXhQMTFWZGZxVy9mdm1yWXNHSFE1NzcwMGtzNmV2U283NDJzTUI2UFI3bTV1WHJ2dmZjS0RNZzVjK1lvTnpjM0lCeTlkVTZkT2xWWFhIR0YycmR2WCtoejdkaXhRNy85OXB2ZnRpKy8vRkxWcTFmWHRtM2J0RzNiTnVONTdkdTNWL1hxMVgyUFkyTmp0WG56WmozKytPTWFPM2Fzd3NMQ0pCMXZjZHUyTFVsYXVuU3BMcmpnQXRtMnJZeU1ETC9yUlVWRktUdzhYSkswZS9kdVRaa3lSUXNYTHRTb1VhUFVxRkVqYmR1MlRhTkdqZEtUVHo0cDI3YjEvdnZ2cTNidDJvcUppZEZISDMyazExNTd6ZTk2bFN0WE5nWnhTa3FLcWxXclZ1anZKRmhMbHk2VngrTlJvMGFOVHVrNm16WnQwai8vK2MrVFBuLzA2TkZLVEV5VUpLMVlzVUl6WnN5UXgrUFI0TUdESlVrTEZ5N1VDeSs4RU5TMXVuYnQ2aGZvTzNmdTFQLzkzLzhWdTZhbm5ucEt2WHIxS3ZaNStOOUVRSllEV1ZsWnZqZWFvbHgvL2ZXRjduLzExVmQxOGNVWCsyMjc3YmJiTkdEQWdDS3Z2V3paTWozd3dBTUY3di9qanorMFljTUdEUm8wU0o5KyttbkEvc2pJU0VWRlJlbnJyNy9XamgwN0F2YTNhOWRPalJzM2xpUXRYcnhZNDhhTk0zN2FmL2JaWndPMjJiYXRuSndjalIwNzFpOGcyN1Jwbzd2dnZ0dlgwdk8renF1dXVpcWdkYlJvMGFLQTZ3NGZQbHc5ZXZTUUpEVnAwa1NUSmsxUy8vNzlOV0xFQ0kwZE8xWjMzWFdYcGsrZnJxTkhqMnJseXBYYXVYT25Ybnp4UlY5TkVSRVJHalpzbUtUanY3OFZLMVlZZjNlSERoMVN2WHIxdEhIalJ1UCt3alJwMGtTUmtaRyt4NHNYTDFaaVlxSldybHhwN0RaT1QwOVhXRmlZNXN5WkU3Q3ZVcVZLT3YvODgvMjI5ZTNiVjNGeGNYN2JrcE9UOWZISEgrdisrKzlYblRwMS9QYnQzcjFiNDhlUDk5djJ5Q09QS0RVMVZkT21UVk5VVkpRR0RCaWdidDI2cVhYcjFrVyt2c2NmZnp4Z1c3MTY5VFJ0MnJRaXovWEt5Y25SN2JmZkh2VHgrSHNnSU11QmlJZ0lQZi84ODM3YnNyS3lsSjZlcnRxMWF4dlBTVXRMVTRVS0ZSUVJFZUczdldYTGxpVlc1MmVmZlNhbjA2bXJyNzVhTjl4d2cvR1l5TWhJTFZteVJFdVdMQW5ZOStDREQvb0MwbXY1OHVWQlBmZm16WnZWcDA4ZjQ3NDc3N3hUUC83NG95WlBucXdycjd6Uzl4dzllL1pVNzk2OWplY1U5SWJhckZrenZmWFdXd29QRDlleVpjdFV0MjVkM1h2dnZWcTdkcTNHangrdk5tM2FhTy9ldmI3dVA2ZlRxY3N2djF5U2RPREFBV05BZWp3ZXBhYW1LaVVsUmJmZWVtdFFyemUveno3N3pOZHI4TnR2djJuTGxpMjYvLzc3OWVxcnIrcmd3WVBHMTdadjN6N2pCNDNHalJzSEJHVGJ0bTBEUGxSSjBzY2ZmNnhPblRvRmRPT3VYNzgrSUNBZERvZWVmZlpaN2QyN1Z5dFdyTkFkZDl5aHlwVXJxM0xseWtXK3Z2emhuMyticWZ1NElGbFpXVUVmaTc4UEFySWN5UDhtS3gxdm1keDY2NjF5dVZ5YU1tV0s4UTFrK1BEaDJyQmhneVpObXFTcVZhdVdlSTI1dWJuNjhzc3ZkZW1sbDZwcTFhcGF1SERoYWJudWp6LytHTlJ4ZS9ic0tYQmZXRmlZUm93WW9hMWJ0L29GY05XcVZRdDhrelc5b2RxMkxjdXkxTFJwVSszWXNjT3ZaWk9kblMybjA2bjkrL2ZyOGNjZlYrUEdqWFhsbFZjR1ZYdHFhcW84SG85NjllcWxxNjY2S3Foejhzdi9JV25tekptcVhyMjZPbmJzcUMrKytNSjRmTisrZllPNkIzbTZSVVpHK3U1Tm40NzdnUC84NXorMVpjdVcwMUFaL3E0SXlITElzaXpkZlBQTkdqWnNtTWFPSGF1SEgzN1liLy9telpzMWUvWnNkZTdjdVZUQ1VUcmVpamx5NUlqKzhZOS8rTFl0V0xDZzBOR1UrWjE0NzlEcm9ZY2VDdXA4Ny8zRWd0U3BVeWVnS3pBdkx5L2ducVBYc1dQSEFvNjkvLzc3MWJWclYvWHUzVnVOR2pYeWE5MTI2OVpOZDl4eGgxOHJkdHEwYWZKNFBMNlJ0MmxwYWNiblNrbEprU1RGeGNVcFBqNiswTmRSbUl5TURNMmNPVk1kT25UdzNXdGRzbVNKOHZMeS9JNUxUMCtYMCtuVS9QbnovYmJIeHNicXZQUE9DN2p1NGNPSDljY2Zmd1JzazQ1M0RWZXFWTW40ZWt4TzEzMVdTUm84ZUhEUUxjUGMzTnhDYncvZzc0bUFMS2V1dXVvcXpaczNUMTkrK2FYdXVPTU9YeERhdHEwWFhuaEIxYXBWODkzN0tzcjc3NzhmMVAwY2o4ZGozSjZkbmEzSmt5Y0hiSC94eFJlRGZnTjc3YlhYakFGNUtsMnNLU2twV3JkdW5lOXhxMWF0L0ZwYlU2ZE8xZFNwVTRPNmZsaFltQm8wYUtDWFhucEp2L3p5aTU1NDRnbGZ0L2N6enp6ak8rN1FvVVBxMmJPbjNubm5IVW5IVzZJOWUvYjA3WStOalEyNDlxRkRoeVNkZW5oNDc0WG1OMnpZTUYvcjFzdmJ4VHA4K0hEZnRyeThQRFZyMWt3ZmZQQkJ3SFZIamh4WjRITU9HalNveUxxR0RSdm05NEhqcFpkZWtzTng2alBVZ3JsLzZVVVhhL2xFUUpZalc3WnMwYVpObTN5UDQrTGkxS2hSSTMzLy9mZCt4NnhmdjE3WFhIT05saTVkNm5kK2JHeXN1blRwRW5EZFRwMDZxV3ZYcmtFOXZ5bEkzM25uSGYzNTU1OEIyNHVhTmhHTVlMc2NUUzNWVFpzMjZiSEhIdk05ZnU2NTU5UzllM2ZmNDJ1dXVhYkFRVTA1T1RrYU5HaVFMMWdjRG9lR0RCbWlHalZxYU1xVUtlclhyNTl5YzNQOXpyRXNTeDZQUjluWjJiNFBFOUhSMGZyODg4OGxTWjkrK3FsbXpKZ1I4RnplMXRqaXhZdjE2NisvQnZWNkplbk1NOC9VTmRkY0kwazZjdVNJTWR5a3dFRllmZnIwVWIxNjlmVFNTeS81dGcwWk1xVEFPYVlEQmd4UW16WnQvTGF0V3JWS2I3Lzl0cDU2NmluVnExZlBiOS8yN2R2OXJwMlptYW1zckN6dDI3ZFBlL2Jza2NmajhRWGswS0ZEaSt5T3o4bko4VDFIYW1xcTFxNWRXK2p4SnQ2L3EwMmJOdmxhdkczYXRGSE5taldMZlMzODd5QWd5NUVsUzVaby9QanhSZDYvaVlxSzByeDU4d0lDcW1uVHBnRUJPV1hLRkZXcVZDbW93UkxIamgzVDlkZGY3OWRWdVdQSERyMy8vdnZxM2J0M3dKdi82ZWhpL2ZlLy94M1UrZnYyN2RQWXNXUDl0blhxMUVtTEZ5L1cvdjM3ZGROTk53V2NVNk5HalVKYklhYlc2MTEzM2FXZVBYc0cxT3E5UDNraXk3Sjh4MWFzV05INFBKWmxLU29xU25QbnppMndsaE5sWjJjck1USFJGNURqeG8xVGhRb1ZkTzY1NXhaNXJzZmo4VTFkS1l6Mzc2NUZpeGJxMEtHRDN6N3ZCNks0dUxpQSs3Z24zaFAzVG5XWlBIbXl4bzBiRi9BNlltSmlkTXN0dHhSWXg0Y2ZmdWo3ZWZ2MjdYNHRYNU84dkR4NVBKNkFPcUtpb2pSNzltek5uajFia2pSaXhBZ0M4bStPZ0N5SHZ2dnV1NEQ3UHNXMWZ2MzZBdSsveGNYRnFYTGx5c3JLeXZMcm92VHkzby9xMEtHRHRtL2ZyclBPT2t2MzNYZGZRRUNlamk3Vy9JT1RDck41OCthQWdIUTZuYXBVcVZLQnJ6T1lydVg0K1BpQU4zVlRuWklLRE1paVhIUE5OYjZnQzFibnpwMzkvZzFzMkxCQmp6NzZxT2JPblJ1dzhNUE9uVHY5N2pjZVBueFlodzRkOHR0MjRNQ0JnT2Z3Qm1Rd1lYb3FxbFNwb3R0dXU2M0EvV2VlZWFadjBZVU9IVHBvK2ZMbFNrdEwwK0xGaTlXalI0K0EzL0dRSVVPMGF0VXF6WjQ5T3lBa1Y2MWFwVmF0V3FsQ2hRcW4vNFdnekNFZ3l4SHZRSlJnM25TTDh1cXJyMnJEaGczR2ZXKysrYVlTRWhMMHh4OS82UDc3N3kvd0d0OTg4NDI2ZE9taXVuWHJCa3dua1U1UEYrc0ZGMXdRMUhGRkRkSXh1ZWlpaTNURkZWY1V1UCtERHo0SUNKdTB0RFRObkRuVDc3NmlkRHhNVHJ5djVtM0pyRjY5V2xMaEkyMkx3K1B4Nk9qUm8zNHI5UXdiTmt4eGNYRUJyZEFLRlNwb3hZb1ZmdE5Mc3JPemRlVElFYisvZis4OXlQeThIMjcyN2R1bnpaczMrKzNidDIrZnBPTkw1SjNvOTk5L1A4bFhadGF0VzdlQWJkOSsrNjFlZWVVVmZmSEZGM3J5eVNmVnRHbFR2LzJIRHgvV2xDbFQ5SzkvL1V2UzhTN1dzV1BIYXRxMGFicjY2cXY5N2h2ajc0dUFMRWU4b3hGUDF5ZjZ6cDA3KzgyRjI3RmpoM0h1MzZoUm8veFd2bG15Wkltdm04dnBkS3A1OCtiRzVlcFdyVnFsMU5UVW9HcTU2S0tMak5OVlRoeG90SGZ2WGxXclZpMmdtOW5VeFZxVSt2WHJHK2YzZWMyZE96ZGdSR1p5Y3JKR2p4N3R1eWUzYk5reVhYdnR0Y3JNek5SYmI3MmxLVk9tK0k3TnpNelUwYU5IZGM4OTkvaTJlUWZwYk42ODJUaEhzU2lOR2pYeUxabVhmK204RXlmeWUzMzMzWGRhdTNhdDR1TGlGQlVWcGN6TVRIWHAwa1VQUHZpZ1g3ZnpPKys4NHhzczVPVzlOL3IwMDA4WFdNK1FJVU9LL1JwT2g1dHV1a24xNjlmWGlCRWpkTXN0dDJqQWdBSHExNitmM3pIdnZQT080dVBqNVhRNk5XTEVDTzNhdFVzOWUvWXM5RU1mL2w0SXlISWtJeU5EWVdGaHhpQTVHZDR1U0srQzdwRlZxRkRCNzdoZzU3Qk5uRGhSNjlhdE03WXV2ZHh1dC9MeThqUm56aHpmNjlxd1lZT2FOMit1cFV1WDZ1REJnOXF5WllzdXUrd3l1Vnd1M1hERERhcGF0YXIrODUvLytMV2dQQjZQdW5YcnB1KysrMDZkT25VNkxhMXNrK1RrWkVWRlJhbGx5NWJxMmJPbjJyZHZyOVRVVkUyWU1FSGR1M2RYMWFwVmZWMnlCdzhlVkt0V3JYd2pXai84OEVOZmdFNmRPbFhmZnZ0dHNaOS80TUNCdXVTU1N5U1pSOFNlYU0rZVBSbzRjS0M2ZHUycTU1NTdUai8vL0xPazQvY1Y4N3Z6empzRHp0Mi9mNzhrNmQxMzN3MzRPMSs1Y3FYR2poMnJGMTU0UVEwYU5QRGJ0M1hyMXFCSFVBZHJ4b3daeXMzTlZaOCtmWHd0OWZQUFAxK2ZmUEtKL3ZPZi95Z3VMazU3OSs3MXRkSWJOMjZzcGsyYjZvRUhIbEIyZHJiYXRtMnJFU05HQkx4dS9MMFJrT1hJL3YzN1MyMWU0K21Ta0pBUWNBOHZ2NWt6WndaMGQwMllNRUcvLy82N3Z2cnFLeTFldkZodnZ2bW1McnZzTWptZFRvMGNPVkwzM0hPUEJnNGNxRGZmZkZNVksxYlVsaTFiRkI0ZXJpMWJ0bWo4K1BGS1QwOFBhdjdrdG0zYjlNMDMzeFM0ZjkrK2ZRR3Q5ZlhyMTZ0MTY5WnlPcDFLU0VoUVFrS0N2dnZ1TzBuU0xiZmNvdXJWcXlzaElVR05HemZXNXMyYjFhUkpFOTlJMlB5aC9jQUREK2l1dSs0cXNzWVRWYWxTeGJkTVh6QURxK3JXcmF2aHc0ZjdGb2pQek14VXRXclZnbHBSYWVQR2phcGN1Ykp4NE0vT25Uc2xTUTBhTkFnWXBIUGk2TjZDRkRSdHlPU25uMzdTVHovOXBMNTkrL3B0UDNMa2lNNDg4MHlOR1ROR216WnRVc3VXTFhYV1dXZEpPcjVZeHFCQmc3UnExU3FkZDk1NWF0S2tTZERQaDc4SEFyS2NzRzFidi83NmE3RVdJdjlmZFBEZ1FmM3d3dys2Nzc3N2pQdGJ0bXlwVjE1NVJhTkdqZExodzRkVnNXSkZ6WjQ5V3g5OTlKRysvLzU3OWV2WFQxT21URkhkdW5WOXk4Z1ZOSkoyMWFwVmhhNTltcDZlN2hja09UazVTazVPRGxqQWUvcjA2V3JZc0tGdmptVmNYSngyNzk2dExWdTJGTGo4WGZYcTFRc2M3Rk1VYjFkb1FRdkduK2p5eXkrWDArblVvNDgrS2ttNjdycnJpbHljUGlzclM2dFdyZkpiK09GMCt1U1RUd3BjT01GazkrN2RhdHk0c1d6YjFxWk5tN1I0OFdJdFhicFVXN1pzVVZSVWxDNjQ0QUxkZHR0dFNreE05TjAyaUl5TTFMaHg0elJxMUNoTm1qUkpYM3p4aFc2NTVSWmRkZFZWcDNYQkFwUmRCR1E1c1dyVktoMDhlTkE0WGVGa2VUd2V2MUdtQlgzdGxjZmo4UXVaNG56eUw2NnBVNmNxTEN6TXQwQjRXRmlZYk51VzIrMzJyUTdUcVZNblRaOCszZmQ0L2ZyMWF0S2tpY0xEd3pWdzRFQnQyN1pONzczM25xNjU1aHJ0M2J0WGp6NzZxS3BYcjY2cFU2ZXFkZXZXcWxldm5xNjc3anExYTlldTBFWGdseTFiNWpmQmZjMmFOY3JKeWZGYjdXYmF0R2xLVGs0TytBcXZpUk1ucW1MRmlycm9vb3Q4MndxYUNsSmNpeGN2bHFTZ3YvSXJPVGxaSDMzMGtTekxVck5temZUNTU1OHJLU2xKM2J0MzE0VVhYcWl6eno0N1lJQ1I5MXRaZ2wwa1A3OFRWKzd4OGk2Yy92REREMnZac21XNjc3Nzc1SFE2bFphV1Z1anZKalUxVlR0MzdsU3ZYcjAwYjk0OERSa3lSRkZSVVVwTVROU2RkOTZweE1SRXZ5N2c3T3hzMzdXY1RxY2VlK3d4WFhycHBYcjk5ZGMxWnN3WWpSMDdWaTFidHRUUW9VTnBWZjdORVpEbGdOdnQxb1FKRXhRWkdhbHJyNzMydEYzWCs2MFBSUms0Y09CSlA4ZVBQLzVZNkVoVXQ5dnQrOW5iT3NqL0NiOWV2WHF5YlZzdnZ2aGl3REpzYnJkYkd6WnMwTHAxNjN5akZSME9oMGFPSEttY25CejkrdXV2R2pod29GcTFhcVZwMDZacDJMQmh1djc2NjlXcFV5ZTFidDFhS1NrcCt2cnJyeFVXRmlhbjB5bW4weW0zMjYzYzNGeTVYQzdsNXVZcUx5OVA3Ny8vdmhJU0VyUjgrWEk1blU3ZjNNa1BQL3hRcjcvK3VqcDI3T2ozRlVvTEZ5N1VOOTk4bzN2dnZWZlM4ZStJakl5TTFQejU4MVdqUm8yZ2ZtOXIxcXpSckZtekZCTVRvNG9WS3lvcUtrb3VsMHZKeWNsYXVYS2x6anZ2dkVLdmxaS1Nvbm56NXVtYmI3N1J4bzBiMWFKRkMwMmFORW54OGZGS1NrclNqQmt6OU00NzcraU5OOTVRVkZTVXpqNzdiSjE1NXBscTJiS2xycnZ1T3IzMTFsdUtpWWtKYWoxWmw4dWwxMTkvWFJVclZsUjRlTGh2Z1lwYXRXcjVqckZ0MnplYU56azVXUys5OUpLNmRldW1pUk1uYXU3Y3VYcnd3UWVOOXdlUEhUdW1SWXNXeWVWeTZaSkxMbEhidG0zMTZxdXZxbE9uVHI1UVhMTm1qUll2WHF5WW1CZ2RPWEpFSzFhc1VFSkNndDkxMnJWcnAvZmZmMTlyMXF6UjdObXpsWkdSRWJBd1B2NStDTWh5WU5teVpWcTNicDM2OSs4ZjFIMm5ZTVhIeC92ZXhLWGo4eHROdzk4SER4N3M5K2ExWnMyYWdHOXJLRWlUSmswSy9acWhOV3ZXNkxQUFBwTjAvQjdkMjIrLzdkZGE3ZEtsaTY2Nzdqck5uVHZYdHlKTmZyR3hzYnIyMm12OVJqREd4TVFvSmlaR2xtV3BYcjE2ZXVXVlZ4UVZGYVdYWDM1WmMrZk8xYXhacy9UcHA1L3E4T0hEUVMxazRIUTYxYjE3ZHptZFRyVnQyMVpSVVZGS1QwL1hqQmt6MUxwMWF6My8vUE4rclo4UFB2aEFMVnEwVUw5Ky9aU1hsK2NiOFZ1bFNoVU5IVHEwNkYrYWpxL0E4OTEzMzhubGN2bE5ZWW1KaWRHbGwxNGFzUDd1aVZ3dWw2Wk9uYXE0dURqZGQ5OTk2dFNwazI5ZmZIeTg0dVBqbFoyZHJhU2tKSzFkdTFaYnQyN1ZiNy85cGh0dnZOSFhxM0QzM1hjYnY5ZFRPajZTT2lZbVJnNkhRMDZuVTB1V0xQRk4vUWdQRDFldlhyMzhwbzE0UEI1NVBCNjFiOTllSTBlTzlJWDd6VGZmck45KyswMUpTVWxhdFdwVndQTTRuVTZkZWVhWkdqNTh1RytkMkJOSEhydGNMci81ckEwYk5sVC8vdjBEcm1WWmxqcDA2QkN3NkFIK3ZrcG1xTjRwYUhoTzIrR1dwYWNsYWRDQWV6Um93TDFGbllJaTJMYXRxVk9ucW0vZnZxZGxEY3Z5SkRzN3U5QlJ0N1p0S3k4dno5ZHFEQXNMazhQaDhMVXF3OExDL01JdmYxZmcvdjM3VmJseTVZRHJlNWRXODY3U1l0dTJQQjZQcjB1NHVEd2VqOXh1dHl6TEN1cUxyVTIxRnRmdnYvK3V1blhyRnV2Zm05dnRsdHZ0bHRQcE5KNTMrUEJoblhIR0dTZjlleWlNdHh0ZVVyRitSemgxWTk1NFMyUGVtQ0JKc20wOXZmUFhkV1Zta2luL0Vzb0J5N0lLWFdrRUJTdHFTb3BsV1lxSWlDaDBLc3FKeDNzVjlGMmMzaFpzL25OT0pSUWNEc2RKZlRBNmxmdWQ5ZXZYTC9ZNVlXRmhoYjdPWUFjVm5ZemlmbmhBK1VCekFnQUFBd0lTQUFBREFoSUFBQU1DRWdBQUF3SVNBQUFEQWhJQUFBTUNFZ0FBQXdJU0FBQURBaElBQUFNQ0VnQUFBd0lTQUFBREFoSUFBQU1DRWdBQUF3SVNBQUFEQWhJQUFBTUNFZ0FBQXdJU0FBQURBaElBQUFNQ0VnQUFBd0lTQUFBREFoSUFBQU1DRWdBQUF3SVNBQUFEQWhJQUFBTUNFZ0FBQXdJU0FBQURBaElBQUFNQ0VnQUFBd0lTQUFBREFoSUFBQU1DRWdBQUF3SVNBQUFEQWhJQUFBTUNFZ0FBQXdJU0FBQURaNmdMS016R1RadjE2UmN6UTEwR0FLQ0ViTnkwT2RRbEZLaE1CK1M4aFlzMWIrSGlVSmNCQUNpSHlsd1hxMGYyUHNuT0RIVWRBSURTWTlzNmR2ejl2K3dvY3kxSTI4NysybFprTmNscUZ1cGFnTkxpZEtoS21HVlhsU1MzYmFXNlBEb2M2cHFBMG1UYjlqWmIyVitIdW83OHJGQVhBRUJxMTY3ZGNFbFAvL1h3NmJWcjF6NFR5bm9BbE1FdVZnQUF5Z0lDRWdBQUF3SVNBQUFEQWhJQUFBTUNFZ0FBQXdJU0FBQURBaElBQUFNQ0VnQUFBd0lTQUFBREFoSUFBQU1DRWdBQUF3SVNBQUFEQWhJQUFBTUNFZ0FBQXdJU0FBQURBaElBQUFNQ0VnQUFBd0lTQUFBREFoSUFBQU1DRWdBQUF3SVNBQUFEQWhJQUFBTUNFZ0FBQXdJU0FBQURBaElBQUFNQ0VnQUFBd0lTQUFBREFoSUFBQU1DRWdBQUF3SVNBQUFEQWhJQUFBTUNFZ0FBQXdJU0FBQURBaElBQUFNQ0VnQUFBd0lTQUFBREFoSUFBQU1DRWdBQUF3SVNBQUFEQWhJQUFBTUNFZ0FBQXdJU0FBQURBaElBQUFNQ0VnQUFBd0lTQUFBREFoSUFBQU1DRWdBQUF3SVNBQUFEQWhJQUFBTUNFZ0FBQXdJU0FDbS9DN1FBQUNBQVNVUkJWQUFEQWhJQUFBTUNFZ0FBQXdJU0FBQURBaElBQUFNQ0VnQUFBd0lTQUFBREFoSUFBQU1DRWdBQUF3SVNBQUFEQWhJQUFBTUNFZ0FBQXdJU0FBQURBaElBQUFNQ0VnQUFBd0lTQUFBRFo2Z0xBTXFUOXUzYmg3dmQ3b2EyYlVmazMrN3hlR3BhbGlWSnNtMjc1cm5ubnRzeS8zN2J0bDNoNGVIYjE2eFprMWVLNVFMbG1oWHFBb0R5cEdIRGhsRlZxMWI5U1ZMcllwNzZlMnBxYXZPZE8zZG1sMFJkQUFMUnhRcVVvcDA3ZDJaN1BKNlBpM3VleCtPWlNqZ0NwWXVBQkVxWngrUDVLUDlqMjdhTmYvSnp1VnlUUzdWSUFBUWtVTnFTazVOM1NKcnJmV3habHZGUFBvczJiTml3cmRRTEJjbzVBaElJQVpmTDlhSDM1eE5iakliSG41UnVkUUFrQWhJSUNZZkRzZFMyN1pRZ0R0M244WGlXbG5oQkFBSVFrRUFJWkdabXBscVd0VHFJUTM5Mk9Cd0hTN3dnQUFFSVNDQUV0bTdkbW1uYjltcEo3bnp6SDMxZHE1Wmx5Ylp0ajIzYnE1T1NrZzZIc0ZTZzNDSWdnZER3MkxhOVVsSnFRUWRZbHBYNTF6R3UwaXNMZ0JjQkNZUklYbDdlRDRYZGg3UnRPejB2TCsrSDBxd0p3SDhSa0VDSS9QTExMNm0yYlMrUzVEZXRJOS9QQzMvNTVaY0NXNWdBU2hZQkNZU1F4K041cDVCOWI1Um1MUUQ4c1JZckVGcFcyN1p0TnprY2p1YjVOOXEydlRVcEthbVpKTHVBOHdDVU1GcVFRR2pabG1WTk0yei9WSVFqRUZJRUpCQml0bTNQbEhRczM2WmpicmY3bTFEVkErQTRBaElJc2J5OHZOOXQyOTdnZld6YjlnYkxzcmFIc2lZQUJDUVFjci84OGt1NnBHVi9MUXhnUzFxV2w1ZDNLTlIxQWVXZE05UUZBSkJMMG1yTHNqSWtoZHUydlhyanhvMjVvUzRLS085b1FRSmxRRTVPem5MYnRnOUtTc3ZKeVZrZTZub0FFSkJBbWJCeDQ4YmZiZHRlOVZmcjhmZFExd09nRE02RHJObW9WYTBLNGRZTlZsalkyYUd1QlNoTmtRNjdpVzNKa2V1MnRvUzZGcUMwZVR5ZVhkbTVubzhPN3Rod0lOUzFlSlc1ZTVBVklzS3VzaXhycENYRmhyb1dvRFRsZWlUWmtsWG1QcllDSlMvTVlXVldpQWhMbC9SdXFHdnhLbk1CYVZsV1Bjc2lIRkVlV1dXd1R3Y29MVmFNWmFsZXFLdklyOHdGWkg2ZEx6eGZuUzg4UDlSbEFBQkt5Tkx2VjJqcDl5dENYWVpSbVE3SStITmI2NDdiYmdsMUdRQ0FFcEtSa1ZGbUE1SlJyQUFBR0JDUUFBQVlFSkFBQUJnUWtBQUFHQkNRQUFBWUVKQUFBQmdRa0FBQUdCQ1FBQUFZRUpBQUFCZ1FrQUFBR0JDUUFBQVlFSkFBQUJnUWtBQUFHQkNRQUFBWUVKQUFBQmdRa0FBQUdCQ1FBQUFZRUpBQUFCZ1FrQUFBR0JDUUFBQVlFSkFBQUJnUWtBQUFHQkNRQUFBWUVKQUFBQmdRa0FBQUdCQ1FBQUFZRUpBQUFCZ1FrQUFBR0JDUUFBQVlFSkFBQUJnUWtBQUFHQkNRQUFBWUVKQUFBQmdRa0FBQUdCQ1FBQUFZRUpBQUFCZ1FrUGlmdFdqUklvMGFOY3B2MjdKbHl6Ung0a1FkTzNic2xLN3RkcnQxNE1DQlU3cEdTY25OemRYZXZYdFA2dHdQUHZoQW16ZHZOdTZiT0hHaWhnMGJKcGZMZFNybG5iUTllL2JJN1hZYjkrM2Z2MStiTm0wcTVZcFEzamxEWFFEKzNvNGNPWEpLNTBkR1JxcENoUXJHZlJzM2J0VHMyYk0xZVBCZzM3YXZ2dnBLYTlldTFaMTMzbmxLejN2MzNYY3JMUzFOMDZkUGw5TVovUDhtcTFldjFoOS8vRkdzNTJyUm9vV2FObTBhMUxGdXQxdTMzWGFiVWxOVDlmNzc3NnQyN2RwQlA4K0JBd2YwK3V1djY1NTc3bEh6NXMzOTl2Mzg4OCthTUdHQ0pLbExseTY2NUpKTGpOZkl6czdXODg4L3I5dHZ2MTJOR2pVSytybUxZdHUyN3JyckxuWG8wRUVqUm93STJQL09PKzlvMXF4Wit1R0hIMDdiY3dKRklTQlJZckt5c2dwOG93MVc3OTY5OWRoamp3VjE3TEZqeDdSeTVVcGRkdGxsQ2dzTE82WG43ZEdqaDU1Nzdqbk5talZMdlhyMUN2cTg2ZE9uYTlHaVJZcU1qQXpxK096c2JBMGNPRERvZ0F3TEM5TWRkOXloSVVPRzZLMjMzdExUVHo4ZGRHMUxseTZWSkhYcjFzMXZlMjV1cmw1ODhVV2RjODQ1YXR5NHNWNTQ0UVcxYTlkT1ZhcFVDYmhHYW1xcWxpOWZydFdyVjJ2eTVNbXFWYXVXTm0zYXBOdHV1eTNvT3ZyMjdhdEJnd2I1YlZ1L2ZyME9IVHFramgwN0JuMGRvS1FSa0NoeGlZbUp1dkxLSzR0MWpzdmwwckJody95MkxWcTBTT3ZXcmRPRER6NW9QR2YrL1BuS3pzNVcxNjVkaTd4KzM3NTlnK3F5R3pGaWhMRkY0M1h6elRmcjRZY2Y5dHZXcGswYnZmdnV1MFZlT3lzclM0bUppY1o5WGJwMEtiS3JjOTY4ZVpvM2I1NXhYNHNXTGZUMjIyLzdiWnN6WjQ2YU4yK3V4bzBiKzIxLzRZVVh0SDM3ZG4zd3dRZXFYYnUyYnJqaEJqM3d3QU9hTUdHQ29xS2kvSTQ5ODh3ek5XYk1HTjF6enowYU9IQ2czbjMzWGRXc1dWUDMzMysvMzNHNXVia2FQMzY4RWhNVDFhNWRPNzk5TFZ1MkRLaDM3dHk1Y2pxZDZ0eTVjNkd2R1NoTkJDUktYSU1HRFhUNTVaY1g2NXljbkp5QWdGeS9mcjFtelpwVllFQis5ZFZYa3FSTm16WnA2OWF0QlY3N3Nzc3UwNEFCQTVTZW51N2JadHUyZHUzYXBZWU5HeHJQOFhnOE9uejRzS3BWcSthM3ZVR0RCa0c5bnVMS3lzcFMrL2J0bFpDUVVPeHpQL25rRTJWblovdHQyNzE3dDVLU2tnTEMvTzIzMzliTW1UTTFkT2hRWHl0MjFLaFJ1dWVlZS9UUVF3L3A1WmRmVmt4TWpOODVyVnExMHBOUFBxbWhRNGRxOWVyVnV2amlpOVc3ZDI5RlJrYktzaXhKVWtaR2hzYVBINjkyN2RyNXRTNlBIVHNXMEdXZWs1T2oyYk5uNjhJTEw5VGh3NGUxYmR1MmdOZjA1NTkveXJadEpTVWxHVjl6NjlhdGk5VVZEZ1NEZjFINFc5aTRjYU9Ta3BMa2REbzFaY29VdjMxNWVYbHl1OTIrMWxCY1hKdzZkZXJrZDh4cnI3Mm16ei8vWE5PbVRWUDkrdlVEcmo5ejVreE5uRGhScjczMldrQ0xxS1RFeDhmcjl0dHZML1o1aXhjdkRoanM4dm5ubjB1U3IvVm8yN2JHamgycktWT202UGJiYjFmUG5qMTl4N1pxMVVvdnZ2aWlIbm5rRWZYcjEwK3Z2UEpLUUt1emUvZnVhdENnZ1ZxMmJLbTB0RFQxNmROSGQ5NTVwNjY3N3JvQzY5cTNiNS82OXUycko1NTR3cS9yZmY3OCtVcFBUMWU3ZHUwMGFkSWtmZnZ0dHdWZTQ2Njc3akp1WDdCZ2dTcFhybHpnZWNESklDQlJxdTY1NXg1dDJMQ2h3UDJEQnc4dTlFMjJJTjVRdk9tbW13SmFtQU1IRGxSR1JrWkFjT1ozL2ZYWDY5TlBQOVVUVHp5aDk5NTd6Njgxa3AyZHJmSGp4eXM2T2pyb2U0V242c29ycnp6cDUwcElTSkJ0Mjc3SG1abVordXl6ejN5UC8venpUdzBmUGx3clY2N1VuWGZlcWZ2dXV5L2dHb21KaVJvL2Zyd2VldWdoM1h6enpicnh4aHMxY09CQXZ5NVhiMWRwYkd5c1dyVnFwVEZqeHFoejU4NnFYcjI2c2E3Um8wY3JNelBUYjNDUGJkdSt2eGZMc25ULy9mZnJuLy84WjhDNWI3Lzl0aFl0V3FRUFAvelFlTzFLbFNvVjlpc0JUZ29CaVZLVm5aMnRldlhxcVUrZlBnSGJYM3JwSmVYbDVSWDdtbHUyYk5IOCtmTWxIVytsbkNnbEpjWFlLc3l2UVlNRzZ0Ky92MGFQSHEwZmZ2aEJGMTU0b1cvZmhBa1RsSktTb29rVEp3YjFScHljbkt3TExyaWdtSy9pdnhZc1dLRDY5ZXRyKy9idDJyNTllN0hQajRpSWtIUzhWUjBYRjZjWk0yYm82TkdqdnYzLytjOS90SHIxYWozNTVKUHEycldyTm03Y3FHYk5tdmw5S1BqdHQ5OVVwMDRkZmZUUlJ4b3hZb1QyN05talk4ZU8rYnF4SmFsKy9mcStsdmpnd1lQVnExY3ZqUmt6UnM4OTkxeEFUY3VXTGRQOCtmUFZ2Mzkvdjlib2dnVUwvTHBVYTlXcXBWcTFhZ1djWDZsU0pWbVdwYlBQUHJ2WXZ3L2daQkdRS0hXMWF0VlNqeDQ5L0xabFpHVG9wWmRlT3FuclRaMDZWVkZSVWVyWXNXUEF2VWVQeDZPOWUvY0dkS2xLeDBka2Z2Lzk5NzdITVRFeDZ0Njl1MUpUVXpWejVreEp4NFA3d3c4L1ZNdVdMYlY3OTI3dDNyM2I3eHBYWG5tbHdzUEQvYmJWclZ0WGQ5eHhSNUYxNStYbDZmbm5udy9Zdm5qeFlpMWN1TERRYzdPenMrVjBPZ3U5NzFhMWFsWFZxbFZMNzczM25scTJiS2xmZnZsRmt2VElJNCtvVDU4K2F0Njh1Yjc0NGd1TkdERkNjK2JNOFd2NTNYdnZ2ZXJldmJzZWZ2aGhqUnMzVHJtNXVkcTFhNWZlZlBOTlNkTFJvMGQxNmFXWCtuNnZOV3ZXVk4rK2ZmWDIyMityZCsvZWZ2ZHlNek16TldMRUNEVnQydFN2ZFppWGw2YzMzbmhEdFd2WDF2NzkrNHY4ZlFHbGpZREUvN3grL2ZxcGFkT21xbGF0bW9ZT0hhcURCdytxWnMyYWtvNjNMck95c3RTbVRadUE4M2J0MnFWbm5ubEdFUkVSY2pqK3UyYkdpZUVVSGg2dUxWdTJHQU84YTlldWZnSDU2S09QeXUxMkJ6VS8wYlp0dFcvZlBtQTZ4WFBQUFdkc2hYbDVSNy9lY3NzdCt2ZS8vMTNvYzR3Y09WSjVlWG5xMzcrL0JnNGNLT240QjRFVDUwRVdKU0lpUWsyYk50V1NKVXNrSGUvS1BsRy9mdjBVR1JtcHBrMmIrdlVFeE1URXFGKy9mbXJYcnAxZm9MLy8vdnY2L2ZmZk5YTGtTRDM1NUpQRnFnY29EUVFrL3VjMWFkSkVUWm8wVVdwcXFod09oK2JQbisvcndsMitmTGtzeTFKOGZIeUI1ei8vL1BPNitPS0xUNm1HWGJ0MithMXVrNzlydEc3ZHVyNHUzbFdyVmdWMEkzc1hGbWpXckZuQS9idVBQdnBJNjlhdDAzUFBQZWZyT2kyT3FsV3I2dTY3NzFhZE9uV00rNzMzS2s5MjNtaG1acVpmNjY5ejU4N2FzMmVQc3JLeUpCMi8zN2wxNjFiOTR4Ly9rQ1JmQzc5eTVjcGF2MzY5THI3NDRvRHU2TldyVndmTWsvUU90RHJ4Mkc3ZHV1bVpaNTQ1cWRxQm9oQ1ErSitWazVQajk3aHExYXJxMkxHalpzeVlvWnR2dmxuUzhha2Y1NTkvZnFFakhQTzNIay9XVjE5OVZlQWdvRHZ1dUVNREJneVFKRDMyMkdOS1Mwc3pIdmZjYzgrcGUvZnVmdHQrK09FSGJkMjY5YVRDVVRxKzBFSnNiS3oyN05sajNPK2Q2bkt5ZzF5V0wxK3VKNTU0b3NEOUgzendnVDc0NEFOalhiZmRkcHR4V28zYjdWWjJkclo2OU9oUjZHbzlreVpOVW01dTdrblZEUVNEZ0VTcFc3Rml4VWtOWXZHMmR0YXVYYXQzMzMxWEsxZXVWR3hzck44eHQ5OSt1KzYrKzI1OSt1bW5xbGl4b3ZiczJSTXc5OC9MMjVJNzhSN2l5VHJqakROODl5NjlUcnpYS2ttMzNucXIzMUo0YVdscHV2YmFhNDNYM0xadG0rTGk0b3o3cGt5Wm9xbFRweHIzZmZmZGQ2cFdyVnJBdk0wVHBhYW1LaVltNXFUbkVIYm8wTUYzWHpLL1k4ZU8rVVlrbjdoeWozVDhQclEzSERNeU1velg3dHExYTRFTEtVZ3E4TFVEcHdzQmlWTFhwRW1UQWtleEZtYkhqaDFLUzB2VDNYZmZyYnAxNjZwOSsvWUJnM0xhdFd1bml5KytXT1BHalZOa1pLVGF0MjlmNEp1czk0MjVZc1dLcC9CcS9zdXlySUNXbUhmaWZIN2g0ZUYreHhXMFFQZldyVnUxYjk4K1k4aEt4NmR6ZE9uU3hiZ3ZPam82cUpvM2J0eFk1QWpmd2hRVXd0N2ZiYjE2OVU1cXNRT2dMQ0FnVWFydXV1c3VSVVpHK3U1SmVlWGw1U2txS3NvNG1FWTZ2dlRjdG0zYlZMRmlSZlh2MzE4MzNuaWpKazZjYUZ3eFovRGd3ZXJSbzRjeU16TUxYYXZVZSsrc3FGWldxSGlYa1pzOWU3WnV2LzMyZ0pidU9lZWNvLy83di84NzZldG5abVlxT1RsWnQ5eHl5eW5WdVdiTkdsV3NXRkV0V3JRNHBlc0FaUTFmZDRWU2xaaVlHQkNPMHZGV1ZZOGVQUXBjNnMzcGRHcmN1SEdhTW1XSyt2VHBVMkMzNko0OWV6UjQ4R0E1SEE2ZGNjWVpHakpraUQ3Ly9ITjVQSjZBWXpkdDJxU0lpSWdDQjdDRVVscGFtbWJNbUtFbVRab29KU1ZGTDcvODhtbC9qdW5UcDh2dGRwLzArcWU1dWJtK2J3Y3A3amVZQVA4TGFFR2l4S1drcEdqOSt2WEZPc2UwWUVCaDY1NjYzVzU5K3VtbkdqZHVuSnhPcDhhT0hhdTZkZXZxOGNjZjE4aVJJelZ0MmpUMTY5ZFBsMTkrdVNJaUlwU1ptYWxGaXhhcFE0Y09wM1VOVCsvb3phTGtYNGpjMU1VNmJ0dzRwYWVuNi9YWFg5ZXVYYnYwN0xQUEtqMDlYWTg4OHNocDZSSStlUENncGt5Wm9uUFBQYmZRRWI0bXVibTUycmR2bjdaczJhS1ltQmdOR3pic2xMKzF4Y1E3YjdPd09vQ1NSRUNpeEgzMzNYZjY3cnZ2U3V6Nnk1Y3YxMy8rOHg5dDNicFZIVHQyMUxCaHczeXJzVXllUEZuVHAwL1hwRW1UOVBUVFQydlVxRkY2L1BISHRXWExGbVZuWjU5U0YrV0owdExTQ2gxVTR2WHV1KzhXK20wZjA2ZFAxK2VmZjY2TExycEliZHUyVmR1MmJlVndPUFRpaXk5cTBhSkZ2aVhla3BLU05INzhlRGtjRGxtV0pZZkRJWmZMSlpmTHBieThQTldwVThjNFgvSG8wYVA2OTcvL3JXUEhqZ1Y4QzBjd05tellvTXpNVEoxMzNubDY5dGxuZlhOT1Q3ZEpreWFWeUhXQllCR1FLSEU5ZXZSUXYzNzlpblZPWGw2ZThjM2RKQzB0VFVlUEh0WElrU04xeFJWWCtPMExDd3RUbno1OTFLTkhEMzN5eVNkYXVYS2xXcmR1cmVIRGh5c2hJZUdVbG9RN1VYUjB0RjU3N1RXL2JRODk5RkRBY1ZkZGRaWGZkMHhtWm1icWdRY2VrSFI4NVo5cDA2YXBidDI2ZnQ5bWNzMDExeWdoSVVHelpzM1N5cFVyVmFkT0hXM2R1bFViTjI0czhHdXh2Rk5MVHVUeGVGUzVjbVU5K09DREJiWWVZMk5qQy95aTZuYnQybW5jdUhGS1NFZzRMVk5rQ2pKaXhBampDa2hlTjl4d1E0azlOeUJKZ1VQc1FxemhPVzJIVzVhZWxxUkJBKzdSb0FIM2hyb2svQTl3dTkzRm11eisxVmRmS1RFeFVWV3JWaTNCcWs1T1VsS1NxbFNwVXVEOTJJSzQzVzdadGkzTHNud3R5c0tPUGRVdmxUNmRjbkp5NUhRNnkxUk5LQjFqM25oTFk5NllJRW15YlQyOTg5ZDFaV2JsQjFxUStGc283aHRyUWZNT3k0TGkzaFAwS3M3dm9Ld0ZVV1JrWktoTEFBSXdpaFVBQUFNQ0VnQUFBd0lTQUFBREFoSUFBQU1DRWdBQUF3SVNBQUFEQWhJQUFBTUNFZ0FBQXdJU0FBQURBaElBQUFNQ0VnQUFBd0lTQUFBREFoSUFBQU1DRWdBQUF3SVNBQUFEQWhJQUFBTUNFZ0FBQXdJU0FBQURBaElBQUFNQ0VnQUFBd0lTQUFBREFoSUFBQU1DRWdBQUF3SVNBQUFEQWhJQUFBTUNFZ0FBQXdJU0FBQURBaElBQUFNQ0VnQUFBd0lTQUFBREFoSUFBQU1DRWdBQUF3SVNBQUFEQWhJQUFBTUNFZ0FBQTJlb0N5ak14azJiOWVrWE0wTmRCZ0NnaEd6Y3REblVKUlNvVEFma3ZJV0xOVy9oNGxDWEFRQW9oOHBjRjZ0SDlqN0p6Z3gxSFFDQTBtUGJPbmI4L2Ivc0tITXRTTnZPL3RwV1pEWEphaGJxV29EUzRuU29TcGhsVjVVa3QyMmx1anc2SE9xYWdOSmsyL1kyVzlsZmg3cU8vS3hRRndCQWF0ZXUzWEJKVC8vMThPbTFhOWMrRThwNkFKVEJMbFlBQU1vQ0FoSUFBQU1DRWdBQUF3SVNBQUFEQWhJQUFBTUNFZ0FBQXdJU0FBQURBaElBQUFNQ0VnQUFBd0lTQUFBREFoSUFBQU1DRWdBQUF3SVNBQUFEQWhJQUFBTUNFZ0FBQXdJU0FBQURBaElBQUFNQ0VnQUFBd0lTQUFBREFoSUFBQU1DRWdBQUF3SVNBQUFEQWhJQUFBTUNFZ0FBQXdJU0FBQURBaElBQUFNQ0VnQUFBd0lTQUFBREFoSUFBQU1DRWdBQUF3SVNBQUFEQWhJQUFBTUNFZ0FBQXdJU0FBQURBaElBQUFNQ0VnQUFBd0lTQUFBREFoSUFBQU1DRWdBQUF3SVNBQUFEQWhJQUFBTUNFZ0FBQXdJU0FBQURBaElBQUFNQ0VnQUFBeXZVQlFEbFNaczJiYUxEd3NKZXNDeXIzZ203enZucmp5VDkrdGNmSDl1Mi8zUzczWU9TazVPUGxrYWRBQWhJb05TMWJkdDJ1c1BoNkYyY2MyemIvallwS2FsN1NkVUVJQkJkckVBcHMyMzduZUtlNC9GNDNpeUpXZ0FVaklBRVNsbGFXdHBTMjdaM2V4L2J0bDNvOGJadDcwMUxTNXRmNG9VQjhFTkFBcVZzNTg2ZDJaSW1GM1pNL3RDMExHdmFYK2NBS0VVRUpCQUNIby9uUzBtKzBNc2ZpQ2UwS0xOdDIvNjY5Q29ENEVWQUFpSGdjcmwyMmJhZFhOUnh0bTBuZXp5ZWJhVlJFd0IvQkNRUUFyWnRaMHBhSzBtV1pYbTMrVnFQM20yV1phM0l5OHM3RkpvcWdmS05nQVJDWU9QR2pibVNWdHUyWGVDOFJ0dTJjMnpiM3ZEWHNRQktHUUVKaE01S1NRY0wyWi8yMXpFQVFvQ0FCRUlrS1NscGs2VGZwUDkycVo3dzg3YS9qZ0VRQWdRa0VEcTJ4K09aWHNqK3FaSUtueVFKb01RUWtFQUlIVDE2OURQYnRnK2Z1TjIyN1NOcGFXblRRbEVUZ09NSVNDQ0V0bTdkbWk3cGErbDQxMnErN3RVNTI3ZHZUd3RaWVFBSVNLQU1lTnUyYlUrK3h5N2J0cWVHckJvQWtnaElJT1J5Y25KK3N5eHJUNzVOdjd0Y3JsOExQQUZBcVNBZ2dSQ3JVS0ZDdXFRZjgyMWFFeGtabVJLcWVnQWNSMEFDSWJabXpab3MyN2EvdDIwN1IxS2ViZHZmcjFtemh2dVBRSWc1UTEwQUFFblNLa2twdG0xWCtPdG5BQUFnS1R3K1BuNUZmSHo4QmtuaG9TNEdBQzFJb0t6SXMyMzdDOHV5S2tqS0MzVXhBQWhJb016d2VEd2Z1Vnd1eGdVQUFBQUFBQUQ4VDdHS1BnUW9PK3JYYjEzRmluQTBsTVBkME9Gd1ZyZHRUN1J0cWFJbEJ3TmJ5aEJibmp6TFl4K3pITXIwV0k0VXlkNWxIN1YzL1A3NytvQjFaNEd5aW9ERS80THdCczNiSkVycVkxbFdSOHV5S3RteVl5UXJ5ckp0cHkwNUxjdmkzbDBaWXR1Mng3TGtzbVc1SkR2YmtvN0tWcG90cmZLNEhkTiszNUswV0pJcjFIVUNoU0VnVVdaVmI5NjhVZ1YzZUtld2NPZG9TMm9SNm5wdyt0alNKbHV1UjQ1NjhwYW1iTjZjRWVwNkFCTUNFbVdSczBIVFZwZGJZYzUvV1phNks5OW9hOHV5VktONk5UVnEwRUJublhXbUtzVkVxMkxGaW9xSW9JZTFMTW5OelZOV1ZwYlNNelAxeHgvN3RIUFg3enA0S0VXMm5mL3JMZTA4MlpycjhYamUyUFdiZTRHME1UZGtCUU1HQkNUS212QUd6YzhkWmxtNlIxSTFiOWRwcFVxVjFMVkxvcnBmY2FrYU4ycW9NMkppVkxGaVJZV0hPeFVXNWxSWUdEMnNaWW5iN1pIYjdWSmVYcDZ5c280cEl6TlRXN2Z2ME56NUN6Vi8wUktscHg5dk5OckhFL09RUFBZN08zOUxIaWE2WFZHR0VKQW9NMm8wakt0ZE1UTGlIWWREM2IzYnpqaWprcTYrOG5JTi92Y0FWYWxTT1pUbDRUVEp5TWpVQzZORzY5czU4NVNXbHY3ZkhSNTd3ZEZjOXkwSGQydzRFTHJxZ1A4S0MzVUJnQ1RWYmR5MmFWU2s0MjJIdytvbXlSRWVIcTV1RjNmUjQ0ODhvTDQzOVZaMGRNVlFsNGpUSkRJeVFwMHZQRi94NTdaV2RrNk9kdTdhTFkvSEkxdFdnM0NuMWJaU2JLMTE2WWNQSEF4MW5RQUJpWkNyMmFoUnJhakl5SzhsSlZpV0ZSWVZHYWtINysrdmY5LzNMelZ2MmxRT0I5Mm5memRoRG9mcTFUMUxGM1JNVUtWSzBmbzVlWVB5OHZJY2tobzV3cXlMbmRGVnY4aEtTOGtNZFowbzN3aEloRlR0czgrdVVTSGlqQm1XWmYzRHNpd3JPanBhSTRZL29iNDM5MWFGQ2hWQ1hSNUtXRlJVcERxMGk5ZVpkV3JyK3hVL0tNL2xzaXpMcWhFZTV1d1NFMVg1ODR5TWxHT2hyaEhsRndHSmtLbFZxMDEwaGVpSTF5M0x1a3BTV0sxYU5mWE1VNC9yMnF1N0Yza3UvbDdPYWQ1VURldlgxNm8xU2NyS3lwSmxxYVlWN3F6dWlLMjROUHZ3NFp4UTE0ZnlpWUJFeU5Tb1crc3VXZFpneTdJaXc4UEROZkNldTNSOXp4NEtDK09mWlhuVXFHRURTZEthcEhWeXVkd09TUzJpSE9GL0h2bnp3SStoclF6bEZlOUVDSWs2RFZxMWNJWTdQdnZyNjUxMGFkZUxOT1NSaHhRZXpuekc4c3JoY0toTnF6anQvSDIzZnQyOFJaYWxjRWxkS2xhdCtWbkdud2RUUWwwZnloOENFcVd1VWFOV3RjS2lITzlabHVOc1NXcmRxcVhHdnZZeUkxV2hzTEF3Slp6WFhqLzh0Rm9IRGg2VVpWbmhZWmJWSWFKU2phK1BIamw0Tk5UMW9YeGhlQ0JLblR2UzZpSEwwVUdTWW1LaTlmamdRYXBTT1RiVVphR01xQndicStGUFBLcEtNZEdTSkV1S3J4RHV1Q2JFWmFFY0lpQlJxcXFlZmZZWkRqbXVzNlJveTdMVXE4ZlZhbnR1NjFDWGhUSW1ya1Z6WFh2TlZiSXNTN0tzU0N2TTBldk1aczJxaDdvdWxDOEVKRXJWR2M3b1RwWjBrWFI4bFp4ZVBhNVdoYWlvVUplRk1pWWlJa0k5cjdsS05XdjRNdkdpY0ZWSURHVk5LSDhJU0pRcVMzcE9saFVsU1JkMFRGQ3J1SE5DWFJMS3FOYXQ0blJCcHdSSmtpVlZ0Qng2S3NRbG9ad2hJRkZxNmpjL3Q3Y3M2enhKaW9nSTErQkJBK1IwT29zNjdXOWgzNzU5SjN5VHhkL1AvdjM3ZGVUSWtkTjJ2WENuVXdQNzM2MklpQWhKa21WWjdSbzJiWFB6YVhzQ29Bamw0OTBKSWRld1lkdktzdlNBOTNIZm0zdjc1cjJWSlc2M1d6azVPY3JKeVZGMmRyYXlzcktVbFpXbHpNeE1aV1ptS2owOVhXbHBhVHJyckxOMCtlV1hCM1hONWN1WDY4RUhIOVF6enp5aks2KzhNdWhhTWpJeXRHalJvbUxWSHhZV3BxdXV1cXJBL1VPR0RGRk1USXllZlBKSnYrMUhqeDdWbzQ4K3F1N2R1eGQ2Zm1GR2p4NnR0V3ZYNnB0dnZqbHRIM3dhMXErdmZyZmNwRW1UM3orK0ljeDZyRXJqeHQ4YzNyNDk3YlE4QVZBSUFoS2x3bzYwNHkxTGpTUkx0V3ZWMUEyOXJnMXBQU2twS2JyMTFsdVZsNWNubDh2bCs2L0xGZHkzTGJWdDJ6Ym9nRHp2dlBOVXAwNGR2Zm5tbTdyMDBrdUREbzhEQnc3b21XZWVVVVJFUkZEcjBicGNMbG1XVldEQVpXWm1hdUhDaGVyZHUzZkF2dWpvYURtZFRyMzIybXU2NElJTFZMbHk0ZCtjc21iTkdxV2svSGRxb20zYldyWnNtZHEwYWFNRkN4WVVlTjZsbDE1YTdMVjErL3pmRGZycTYyOTE4TkFoeVZMOWFFZDAyOFBTa21KZEJEZ0pCQ1JLaFdVcHdaSlZYWkwrY1Y1N25YVm1uWk82em1PUFBhYTh2THlUT3JkejU4N3EyYk9uSktsNjllcUtqNCtYWlZtS2lJaFFaR1NrSWlNamZUK3ZYTGxTNjlhdDB6UFBQS1BZMkZoRlIwY3JPanBhTVRFeHZ2OTZMVnUyVEE4ODhFQkJUK3NuSVNHaDBQMkxGeTlXcFVxVi9MYU5IajI2eVBNazZmWFhYOWYwNmRNTDNMOW8wU0s1WEM1MTZOQkJuMzc2YWNEK0prMmFhTTJhTmZyNDQ0OVZ2WHJnZ05ITEw3L2NWOXZreVpQMXd3OC9LREl5MHUrWTVPUmtKU2NuQjV6ci9mQngwVVVYQlp4VGxKbzFhaWpodlBhYTljMTNzbVJWQ25OYTUwbGFLdW52M1dlTmtDTWdVZUpxMUlpTGtXVWxTSEk2blU3RnQybXRtT2pvazdyV3FsV3JsSk56Y2t0ek5tamczNlg3L1BQUEYzanNrU05IdEc3ZE9sMTY2YVZGdnFHZmM4NDVBZGZhdTNldnFsZXZYdUM1S1NrcHhoQXF5UVhhUC92c016VnIxa3l4c2JGNjVwbG5qTWRFUkVSb3hvd1p4bjBKQ1FsKzRSMGZINjlKa3lZRjlkelRwazNUcUZHamlsKzBqaTlvSG45dWE4Mlp2MEM1dVhsT1MxYW4rdlZiVi83OTkvV0hUK3FDUUpBSVNKUzRxS3J1TXlTN28yUXB1bUpGdFc0VmQzeCsyMGxZdUhEaGFhN3UxTldvVWNPdnUvWFFvVU1hTVdLRXJyamlpb0I3ZmRMeDF0UU5OOXlncGsyYjZwVlhYaW1WR24vOTlWZXRYNzllVHozMWxOcTJiWHRhZm84WkdSbjY4Y2ZnbGtuZHRXdlhTVCtQWlZscTNTcE9sV01yNitDaFE3S2tmM2ljcnVxU0NFaVVLQUlTSmM1aGh5ZFlzbXBMVXVYS3NXclpvbXhNN2NqT3pwYkg0ekh1ODk2TFBIYnNtTnh1ZDhCK3k3SUtiTzNWcUZGRDNicDEwK2VmZjY3enp6OWZGMTk4c2QvK1R6NzVSTHQzNzlhTk45NTRpcThnZUcrLy9iWWs2Ui8vK0lja0tUMDlYU3RYcmd6NmZOTzl3NjFidCtxaGh4NEs2dnhnNyswV3BHVmNDOVdzVWUydis1QldYV2RZZUFkSlcwN3Bva0FSQ0VpVVBFZlluZDRmdTE5ZWRKZGxhYm4xMWx1MWZmdjJRbys1NUpKTGpOdGpZbUswWkVuQjQwUWVmdmhoclZpeFFwTW5UL1lMeUpTVUZMMzExbHZxMUttVCt2VHBFMVNkRHp6d1FMRUc2WnhvMDZaTnZ0R3czdjEvL1BHSG5uMzIyYUNlWDVJdXZ2aGkzM1FMcjlMcVlwV2txTWhJWFhKeEYyM1krS3NreVhhb3I2U1BUdnFDUUJBSVNKU3d1QWlIWnllSHFRQUFGVHRKUkVGVTVFdVpYajJ1RG1VeGZtNjk5ZFlDNSswdFhicFVTVWxKR2pod29QSHJ0MHdodjNMbFNoMDZkTWozdUV1WExtcllzS0ZtenB6cDJ6WnYzanhsWm1hcWZmdjJtalZybHQvNWpSczNWcXRXclFLdWU5Tk5ONmxSbzBaRnZwNjVjK2RxOWVyVmZ0dHMyOWFycjc0YWNPdzU1NXlqNWN1WEYzbk53cXhmdno3b0tTRkhqNTc2T3VQWGRMOUNZOTZZSUVteUxLdXJkSGFrdEpYdmlrU0pJU0JSb3VvMXM4NzFycHhUcTJZTm5kMms2RGY2MHRLalI0OEM5eDA4ZUZCSlNVbnEwNmRQMEMzZUtWT21hUFhxMVVVZUh4VVY1ZXZ5eks5Mzc5NStBZG1nUVFOOTl0bG5xbDI3dHFLQ1dJNHZNVEZSNmVucGZ0dSsvUEpMclZ1M1RyMTc5L1liZkhNNnVsalBPdXNzL2V0Zi93cnEvT1hMbDJ2MjdObEJQNTlKNDBZTlZidFdUZTAvY0ZDV1pVWFZheHpWZXZkMnJTNzZUT0RrRUpBb1VaWWNiYjAvdDR4ckVjcFNTc1haWjUrdGp6LysrSlN1NGZGNDlNTVBQL2dlLy9ISEgzNzdPM1hxSk11eXRILy9mbU1YOGQ2OWUxV2hRZ1hGeDhmcnQ5OSswOVZYWDYzRXhFUy9nRHdkWGF4VnExWU5laTdvbjMvK2Vjb0JLVWx0V3JYVS9nTUhKVWxoNFdFZEpBSVNKWWVBUklteUhJNDIzcDlibk5Nc2xLWDQyTGF0WThlT0ZYcE1VWU4wdk1MRHcvMis1TG00aytCTjh2THlkUC85OXhlNC84Y2ZmNVRUNmRTU0pVdjA4c3N2RzQrcFc3ZXV2dnJxSzkxODg4MnFVcVdLMXE5Zjc3Zi9kSFN4SmlVbDZZSUxMZ2pxMkZNZHBPUFZNcTZGNWk3NGEzVWhTL0duNWFKQUFRaElsQ1RMa254OWhpMmFsNDJBM0xWcmw2Ni8vdnFnamkxb2tJNVg3OTY5OWRoamowazZIbXo1dy9KVURSbzBTTDE2OWZJOS91S0xMelJtekppQTR4WXNXT0IzbjNUTW1ERmF0V3FWSktsKy9mb0ZYbi9PbkRsQjFSRWRIYTBMTDd3d1lIdURCZzBDdWxpM2JkdW1KazJhQkJ4N09ycFlKYWxWeTN5OUVKYmFGbndrY09vSVNKU1lzODQ2cDZvc3E1WjBmTEozb3dabFkrM1ZLbFdxYU9EQWdZVWVzMnpaTXYzODg4L3EzNysvY1pDT1Y0c1cvMzNEenNqSVVMVnExVTViblpHUmtYNFQ4d3U2dHhrVEUrTzNmRjJ3SWYzRUUwL0k2WFFXdXZSZFhsNmU2dGF0NnhlUWl4Y3Yxb0FCQTlTb1VTUDk4c3N2c20xYkhUcDAwTzdkdXpWMDZGRGRjTU1OZXZUUlIvMnVjOGtsbCtpYWE2N1IvUG56VDNxdFYwazZ1M0VqUlVaR0tDY25WNWF0TXhzMmJGdDU1ODUxcDIrRmRDQWZBaElsSnpxc3JpVkZTMUt0bWpVVkhWMHgxQlZKa21KalkzWDc3YmNYZXN5ZmYvNnBuMy8rV2JmZWVtdlFnM1FPSERpZ1pzM0tSaXM1V1BmZWUyK2h2NHZodzRmN2RjL201dWJxNmFlZjFpV1hYS0toUTRkcTh1VEp2dVhyNnRXcnAwY2ZmVlF2dlBDQ0pQbENjdlhxMVdyU3BJa1dMRmlneno3N1RCVXJWZ3lZR3hxc3FLZ28xYXhSUTd2MzdKVmtSYnFpM1BVa0VaQW9FUVFrU296VENxc20yWkdTcFRxMWE2bENoWlAvWXVTOHZEeGxaMmVmY2syV1pmbXRvM3E2N042OVc1bVptV3JZc09GcHYzWlpzbWpSSW1Wa1pQald0RDNSRFRmY29FT0hEbW56NXMzS3pjMVZSRVNFUm84ZXJhaW9LTDMxMWx2YXVuV3Jubnp5U1UyYU5Fa3RXN1lzOXZOSFJJU3JUdTFhMnIxbnIyeEw0VTQ3N1BRMTJZRVRFSkFvTWJabFZaUnRoY21TS2xXS09hWDdjOTkrKzIyQjY0Y1dSMnhzYkZETHJIbm43UVc3Sko1M1RtUEhqaDFQdnJnVDVPWGxLU3NyeSsreGljZmo4UnNFVTVMZk8vbisrKytyZWZQbWF0MjZ0YVRqZzVKT0hJRFR2MzkvZVR3ZU9Sd09IVHQyVEZ1M2J0V05OOTRvcDlPcGwxOStXYmZlZXFzbVQ1NXNuSjlaRkdkWW1LL2IyYkxsOEhqY0piZDRMY285QWhJbHg3YWpiSWZDTEZtS2pJaFUyQ21NOEd6YXRLbjY5ZXQzeWlVVnREemMwS0ZENVhhN1ZhRkNCZVhrNVB4L2UvY2VIRldWNXdIOGUyNTMwaUZCR3pURWlFQUFRUVNNTWFQb2dwUmFnT1VEeTZtZ0V0QVNCS3hCMFMwcHhCTGQzVEV1NkZhR1lRRnJLSm13S0Rvd09vQ1FKWWhzV01nT0NFNTRURUpDSUM4ZUFXbnpOcUU3dWQyM3UrL1pQNXEwYVpLUURLUnpRL2YzVTVXcTduUHY3Znk2Q2ZmWDU5eDdmZ2Q3OXV6QkxiZmMwbVpxUTN0cWFtcXdkZXRXakJrenB0MkovdGRxNWNxVldMbHlaYWY3alI4L3ZrM2JvRUdEdXZRNzFxNWQyKzZjekJZdDF5QUIzL1NSbjMvK09lRDY3ZURCZzdGMTYxWnMyTEFCY1hGeEFjZHFtb2JzN0d5NDNXNDgrdWlqQUh4VFE5YXRXOWRtMzY0U2lnS0w1ZksvaVpBS3BNSUVTVUhEQkVuQkkwVWZJV0dHQUN5V1NDaEt4emU3ZEdiMDZORUJOOFIwdDZxcUtodzdkc3ovUEQ0K0hvc1hMKzdTc1Y5KytTWHNkbnVYbDd6cXFoa3paZ1JjcTh2SnlXbDNqbVZHUmtiQTlKSk5temFockt4clpVb25UNTdzVDE3dDJiSmxDK3JyNndINENnUHMzTGt6b0ljNlo4NGNuRDU5R2hrWkdXMVdXUkZDNExiYmJzUENoUXZ4d0FNUCtOc0hEaHpZcGRqYW95aUsvNXF3aEZCZzhsNzd1RDFSSjY1dFNRV2lMaGg2ZDlKdklNUktBVVMvbVBvOC92WGR0N3RVRWNZb3VxNURTZ2toeEQ4MG43R3hzUkY3OSs3RnRHblRnaGdkQWI1ZTZZY2YvdzVmYmY0R2tOS2xDL2xteGFtQ2pydkFSTmVCUFVnS0hpbjdDTUFFSVdDSnZMNGVaRSs0MWtuK1ZxdVZ5YkdIS0lvQ1M4dXd0eEFLSkhydk55NjY0VjEvMlEraWppZ2lTa0tZQWQ4Y1BwT0pmMjUwZlFLR1dDVVVSVXBlZzZTZzRSbUxna1lBa1lCVUFDQWl3dHd0WmRnb3ZBa2hXdDBOTFJVZFN1ZDNVUkZkSTU2eEtHaWtMbHhDQ0M4QWFKcTd3OFdKaWJwS1N0bHF1b3ZRQmREKzNCZWlic0FFU1VHalEzZENTaThBT0YydXF4YjlKdW9LWGRmOUJTT0VnSzRMZWZXcTgwVFhnUW1TZ2tZb2FKWkNlQURBNlhTR2ZZSXNLeXRyczZvRy9XTjhDZkx5ZEJJcGRjRUVTVUhFQkVuQm95dXFrR2pWZ3d6ZElkYU1qQXdzV2JMa3FsVnNWcTFhaFJVclZuVDZXamFiTFdEdHh2WHIxN2VwSXZUUlJ4LzVhNTZHRTYrdVEzWDVlcEJTQ0Mra2JPN2tFS0pyeGdSSndhTkxWUXJmRUt2TDZZSlhEOTBlcE1WaXdaNDllN0J1M1RwL205ZnJoZDF1aDkxdVIwMU5EWTRlUFlvcFU2YjQyMXIvdEw0K201ZVhoL1QwZEh6d3dRZlFOQTEzM25rbmR1ellnZDI3ZHdQd1ZlN1pzV01IN3JqakRnREE0c1dMTVc3Y3VJQ2ZKVXVXOU93SDBFTmE5eUFGcEE1ZFlRK1Nnb2J6SUNsNGhLNEthZkpBaFA0UTY2eFpzL0RERHo4Z0l5TURpWW1KR0Q5K1BNckx5L0hpaXk4RzdOZFIrYmlzckN4L2habXBVNmRDU29tMHREUU1IejRjczJmUHhvUUpFNUNkblkwbm4zd1NuMzMyR2VMaTRqQmp4Z3dBdnFReGF0UW92UHp5eXdDQUw3NzRJbVEvNjliWElDR0ZMb1RPQkVsQnd3UkpRU01Va3lxRjlBb0kyQjBPdU4zZHM2cDhieVNFd05LbFM1R2Ftb3BseTVZaE16UFR2KzM5OTkvdnNFWnJYbDRlbGk5ZjNxYjltV2VlUVZ4Y0hHNi8vWFljT0hBQWt5ZFBodFZxUlhaMk5yWnQyNGFVbEJUazV1YjZrMnBjWEJ5ZWVPSUpBTUN1WGJ1QzhBNTdCMSt2M0FFQWtFSjZ2VjRPc1ZMd01FRlMwSGlrcDk0TXN3c0NxS3lxaHFxRzlwZjlBUU1HSUQwOUhiR3hzUUVybHd3YU5BaWpSbzFxOTVqcTZ1bzJiUzNsN2g1ODhFRnMyN1l0NExxbDArbUV4V0pCVmxZV3NyS3k4Tnh6ejNYL0crbkZOTTJOcXN1Zm1aRENBN09vTnpna0NtRk1rQlEwelY3bnVac2oram9Bb0thbUZnNUhrOUVoQmQyNGNlUGF0S21xQ3J2ZDN1NytWMzVwc05sc1dMUm9FZDU5OTEwa0p5ZGoyclJwL2pKMlo4K2V4ZlBQUDQ4Tkd6WUVMTXk4YU5FaXFLcUtDeGN1QVBBbDBhNnNRbklqVWxVVk5iVzFBQUFKcUtydXFqQTRKQXBoVEpBVU5QWGw1WmR1dmp2cFJ3Z3hWbk83Y2U3OGVkd3pObmdyY2hpbHJLd01GUlcvbktjblRwd1lVSlQ5N2JmZjd2SnJ4Y1RFSUNvcUNxKzk5aG9XTGx5SW1UTm40dGxubjhYY3VYT1JsSlRrM3k4N094dkxseS9IbmoxN0FBQ0hEeDhPV01SNDBxUkoxL09XZXEyeTAyZjhRL1ZTeXZPMUpTWHRmL01nNmdaTWtCUlVVc2dDQWZFRUFCU1hsT0tacDU0d09xUnV0M1BuVG16Y3VOSC9mTmV1WFFFSjhwMTMzc0hZc1dQYlBiYXdzQkJyMXF6eGwrR3pXcTFZdTNZdGxpeFpndTNidHlNbEpRV3FxZ1lzU2l5RWdNZmpDVmhNZWZ6NDhVaExTd1BnVzlzeVZCV2RQT1YvTElDL0d4Z0toUUVtU0FxcTFpZXhVOFdsUm9ZU05Bc1dMTUNycjc2Szc3NzdEdW5wNlcyMkR4czJESW1KaWUwZW01aVkyT1pPMTZpb0tLeFlzUUtYTGwwS1NMUlhtMk5wc1ZnUUd4c0xBQ0U3dkFvQWhVVy9KRWdKY2RqQVVDZ01NRUZTVUdsZW1XKzV2TXBWY1duWEZ2RzkwVmdzRmxnc2xnN1h1bHk0Y0dHbmhkcm56WnVIdVhQbitwK2JUQ2IwNzk4L1lKK1dCQ2xFMjJWYzIyc0xSU2RQbGZnZkMrazlkcFZkaWE0YkV5UUZsYTIwc0hqbzNVbXFFS0xQVDVWVk9IdXVBc09HSmhnZFZvK2FNMmNPUm80YzJlSDJ0TFMwVmdXNGZRb0tDbUN6MmZENDQ0LzcyMXJtTnBwTWdldHF1dDF1cUtxS28wZVBBdkF0NER4Z3dJRHVDci9YcURoL0FaVlZWUUFBQ2RsMHJyU3cyT0NRS01ReFFWTFFTWWx0UXVBbEFQZ21Nd3VMRjc1cGRFZzlLaWtwQ1E4OTlGQ0gyei8rK09NMmJmdjI3Y09XTFZzd1pjb1VBTUNubjM3cUh6cDk4ODAzb1dtYWYxK0h3NEdDZ2dMTW56L2YzeGFLTitsa1pyV2EzeW1SWlZ3a0ZDNVlhbzZDVGtyNWVjdmo3TDA1QVNkM2FsOUJRUUdTa3BKZ05wdngxbHR2NGZYWFg4Zjk5OThQQUpnOWV6WW1UcHpvMzdlNnVocXpaczFDYm00dWNuTno4ZkRERHhzVmR0QzRYQzdrN0Qvd1M0UFV2ell1R2dvWDdFRlMwQ21hcDBoR1JWWUlnWVRhMmpvVWw1VGgzc1QyNytvTVJZY1BIMFpkWFYySDI2Lzh3dUR4ZUhEcTFDbk1temNQZ0srcURnQ1VsSlJnNE1DQm1ENTlPaG9iRzVHYW1vcUdoZ1pVVmxaaThPREJNSnQ5LzUxRDhYcmtxWkpTVkZYVkFBQ2tsR2U5WG5uQzRKQW9EREJCVXRCcFdzT2x5RDREY2dHUjRHaHFRbjdoQ1NUZU15YmtUdVN0cDJLMGxwbVpHVkJaNTBwTlRZRUZGSTRmUHc1TjA1Q2NuT3h2YTJob3dPN2R1L0hVVTA4QjhFMEhzVnF0L3BKMlZ4dkN2ZEZKS1pGZlVJaWZHeG91dDRpL05jRlpZMmhRRkJhWUlDbm9iRGFiT3VTbXVHTW1CU2tlanllaXNMQUl6YjlXRVJNVGJYUm8zV2J2M3IxWXRXb1ZZbU5qOGNrbm4rQzk5OTVELy83OU1YMzZkS1NtcG1MbzBLRWRIcnRseTVhQXlqZ0hEeDZFMld6MjEyK1ZVbUxac21Wd09wMllPWE9tZno5TjAvRDU1NS9qdnZ2dTg2L3NBZmdLZW9mU2x3K1h5NFhDRXlkYmV0cHVDWG0wdnJ5Y0JRSW82SmdncVNkSVhZaGNCWHFkZ0lqLzI1R2orS215RWlQdUhHNTBYTjFpNDhhTldMbHlKZWJPbll2VTFGVE1uejhmVTZkT3hTT1BQSUtSSTBmaStQSGpLQ29xZ3Rsc2hzbGtnc2xrZ3R2dGhzZmo4USt2RmhVVklUOC9IeWtwS1RoMDZCREdqQmtEaThVQ3A5T0pwVXVYSWljbkIyKzg4UWFHRFJ2bS83MnJWNi9HanovK2lMUzBOSnc1Y3diRnhiNmJPaytjT0lHbm4zN2FrTThpR09ycWYwYnVZZCtNRGducDBIVjVCRURIazBLSnVna1RKUFdJWm84OXp4b1JVdzRnL3FMdEoveGw2M2I4eTd0ZEw4SFdteVVrSkdEeTVNbFlzR0FCaEJEWXRHa1RObS9lakgzNzl1SFFvVU93MisxZFduNXF4SWdSZU9tbGwyQzFXdjJGQmNyTHk1R1RrNE1YWG5nQnI3enlpbi9mdXJvNmZQdnR0MGhOVFVWeWNqTDI3OS92cjZBemZQaHcvMUpZb2VCUFgvMEZ0c3BLM3hNcHpxdkNtVzlzUkJRdVFtY2NobnE5b1hmZE8wT1lsSzhBSUxwUEgremMvaldHRGhsaWRGamR3dVZ5d1dLeGRMaGQxM1ZvbWdhMzJ3MWQxMkV5bWFBb2lyOUgyWEtEVFl1V0ZUMEFvS0tpQWdrSmJlZU9uajkvSGdNSER2UWYyN0xvY21kRkNXNGtGMzY4aUtkKy9RS2FMeGQxOStyeTVmTWx4emQyY2hoUnR6QjF2Z3RSOTJpb3F6clJMelkrUlFqRXV6MGVORFJjd3VPVEhndUpFL3FWQ2U1S1FnaVl6V1oveFozSXlFaEVSRVRBYkRhMysvNWJYMFBzMTY5ZnU2OXB0Vm9EamhWQ2hOUzFSNi9YaS9RVnE1RmZVQWdBa0VCK1JmSHhOd3dPaThMSWpYOW1vaHVLN3NVN0VtZ0dnTDhlK0I0bld0WFdKR3J0ZUdFUi91L0E5d0FBS2FGQzk2WVpIQktGR1NaSTZsRU82Y2dWVWg0RWdNWkxkdXpZdFJ0T3A5UG9zS2lYMGR4dWZQdmQvNkNtdG1YK3FOenY5Sm9QR1JvVWhSMG1TT3BSOWVYbGw2U1UyNldFS3FYRTF1My9IYkJDQXhFQWxKV2Z3ZGJ0T3k1ZlY1VWFKRElyeS9NNDk1RjZGQk1rOVRpaDZkdUVrSWNBd0c1MzROOC8vaDNxNnV1TkRvdDZpYnE2ZXJ6M2J4L0M3bkFBQUtSRVhyUG0zVzV3V0JTR2VKTU85YmlHaHVxbXZyRnhlUXJFSzBLSWlKcmFXdGhzbFpqODJLTXdtL2tuR2M2Y0xoYysvQ2dkKzcvM2phWktLWjN3dWxNdW5pNDZiWEJvRklaNE5pSkRYS3F0cnI3NTF0c2Rpc0FrQUtaekZlZlJOeVlhaWZlTWhjbkVnWTF3NVBGNjhka1hHN0h4cTgwdDgwYmRrT0szNTBvTHZ6RTZOZ3BQVEpCa21DaHozQWx6bEVnUUFtTjBYVGVkTENuRnpUZmZoSHZHakE2cDZRclVPU2tsTW5kOGk5VnIxc0xoYUlLVThFb3B2NUtxL2xGall6WHY0aUpETUVHU1lacWFxdHhSZmZ2bG15Tk1rd1JFdktxcU9ISTBEeERBL2NsSlRKSmh3dXYxWXYyR2pmajlxaitnc2ZIUzVWWjVXdE8wT1Jjcmlpb05EWTdDR2hNa0djclJVTnNRMWUvVzc4Mks4anlBYU0zdEZrZU81Y0hyOVdEMDNYY2hLaXJLNkJBcGlPd09COWI4Y1QzVy9QRy8wS3lxa0ZKS0FMVWVUWjlxTzF0VWFuUjhGTjZZSU1sd2p2cWFtcHR1aWYyclNaaCtKU0hqZFYwWHgvS09vNlMwSERIUmZYQjdmRHdpSWxnMk9KU29xaE1IRGg3QzZqK3N4ZVp0bVhCN1BMN2tLSEJFbDJMdWhmS0NvMGJIU01ReExPb3RSTUtJZTVOaEZsOHFRdmhYVSs1bnRlTEJjYi9DUDcvK0c0d2RmYmVSOFZFM0tTa3R4Mzkrc2daSC9wNkhob1pHZjd1VThneTg3dWZPbFowc0FLQWJGeUdSRHhNazlTcng4U01HV1ByRmZDNGdKZ21CUHEyM1RmaW5Cekh2bFpjeGV0UmQ2Tk1uQ2hhTEJlYkxSYjlEb1o1cktORjFIYnF1dytQMVFuTnBVSjBxaWs0VzQ0dE5YK1BBd1I4QzlwVVNLb1NlNDViYXJJdkZ4WFVkdkNSUmoyT0NwTjVueEFqTE1IUGZXWUNjTFlFSm90WGRPa0lJRElpOUZVTVRobURRSFhmZ3ByNHhpSTZPUm1Sa2hKRVIweFUwelkzbTVtYllIUTVjdEZYaVhFVUZxcW9EQytGSUtYVUFoNlV1MTdzZHRYKzIyV3pOeGtSTDFENG1TT3F0VEFtalI4ZEpiOFRqaWtuNXJRRHVORG9nNmxibHVpNy9RNGV5KzBKSlhpVTRwRXE5RUJNazNRZ2lCNDlJZXN4a3hod0lNVUZJUkVQSUtFaEVRQWlUbEZJUlFuQ010UmVSVXVwQ0NCMVNlaUhnaGhST0tkQU15RnpwRlJzcVN2UC9GNEJtZEp4RVY4TUVTVGVVSVVNUys0dElaYWhROUFTaG1BWklxY2RJZ1dnQmhXT3N2WWlFN2hhNlZJVUNoeTZVV2tCV0NGVTVjKzVjZm9QUnNSRVJFUkVSRVJFUkVSRVJFUkVSRVJFUkVSRVJFUkVSRVJFUkVSRVJFUkVSRVJFUkVSRVJFUkVSRVJFUkVSRVJFUkVSRVJFUkVSRVJFUkVSRVJFUkVSRVJFUkVSRVJFUkVSRVJFUkVSRVJFUkVSRVJFUkVSRVJFUkVSRVJFUkVSRVJFUkVSRVJFUkVSRVJFUkVSRVJFUkVSRVJFUkVSRVJFUkVSRVJIUkRlMy9BZWNUaVBKdGtucXZBQUFBQUVsRlRrU3VRbUNDIiwKCSJUaGVtZSIgOiAiIiwKCSJUeXBlIiA6ICJmbG93IiwKCSJWZXJzaW9uIiA6ICI1Igp9Cg=="/>
    </extobj>
    <extobj name="ECB019B1-382A-4266-B25C-5B523AA43C14-2">
      <extobjdata type="ECB019B1-382A-4266-B25C-5B523AA43C14" data="ewoJIkZpbGVJZCIgOiAiMzE4MTA2NTEyNjM5IiwKCSJHcm91cElkIiA6ICIxMDI2ODE0ODgyIiwKCSJJbWFnZSIgOiAiaVZCT1J3MEtHZ29BQUFBTlNVaEVVZ0FBQWNnQUFBVjhDQVlBQUFDL3RRK2FBQUFBQVhOU1IwSUFyczRjNlFBQUlBQkpSRUZVZUp6czNYZDRWRlgrQnZEM1RFa21sUlpDcUFsSUM3MGpJbDBzSUtBTEFncWlvb3Q5ZzFSMUZSQkJpdUJQVm1DQkJSRXBJZ3BHU2dUcFRhUkk2SUVRSVVBQ2dRUkluMGxtNXA3Zkh6SFhETGtoQVpuY1lON1A4L0RzM1A0ZEZ2UG1uSHZ1dVFBUkVSRVJFUkVSRVJFUkVSRVJFUkVSRVJFUkVSRVJFUkVSRVJFUkVSRVJFUkVSRVJFUkVSRVJFUkVSRVJFUkVSRVJFUkVSRVJFUkVSRVJFUkVSRVJFUkVSRVJFUkVSRVJFUkVSRVJFUkVSRVJFUkVSRVJFUkVSRVJFUkVSRVJFUkVSRVJFUkVSRVJFUkVSRVJFUkVSRVJFUkVSRVJFUkVSRVJFUkVSRVJIUi9VSG9YUURSbmFoUm8zRTU0V0VJZ2NFWllqQ1lBcVJVZktTQXQ0REJySGR0OUNjSnhTNFVhUlVHcEN2Q2tBVElDekpEbnI5NDhmaE52V3NqS2lvR0pOMFB6TUgxbW5RQThKd1E0a0VoaEorRTlBV0VSVWhwa29CSkNHSFF1MGo2azVSU0VRSU9DZUVBcEUwQUdaQklrY0JCeFdsWWNmRnM1QTRBRHIzckpMb2RCaVNWV0FIMTZ2bDVPYzN0akdiVDV3SUkxYnNldW5ja0VDWGhHSjJoMkhjbG5UbVRwbmM5UkZvWWtGUVNtWUxyTkhwTUdFM0RoRUFQQUtiY0RVSUlWQXlvZ0pyQndhaGF0UXI4ZkgzZzdlME5Edy8yc0pZazJkbDJaR1ptSWpVOUhaY3ZYMEhzaFl1NGxwZ0VLV1dldmFRZEVqOHJpakxuUXJSekszQXFXN2VDaVRRd0lLbWtNUWZYYXpwT0NMd0tvRUp1MTZtZm54KzZkdXFBSG85M1I2MmFJZkQzOVlXM3R6Zk1aaE9NUmhPTVJ2YXdsaVJPcHdLbjB3RzczWTdNVEN2UzB0TVJjKzQ4ZnQ2eURWdTI3MFJxYWs2alVlWWtaaUlVdVNnMit0ZzRzTnVWU2hBR0pKVVlGVU1hQkhsN2Vpd3lHTkFqZDUyL3Z4K2VmT0l4alB6WG15aFhycXllNWRFOWtwYVdqaWt6UDhkUG16WWpKU1gxencySzNKcVI3UngwN2Z5SnEvcFZSL1Fubzk0RkVBRkF0VnJONmxnOERRc05CdkVJQUlQWmJNWWpYVHJoM2RIRE1YaGdmL2o0ZU90ZEl0MGpucDRlNlBqd1EyamV0REZzV1ZtSXZYQUppcUpBUWdTYlRhS1pYNWxLUjFKdlhyMm1kNTFFREVqU1hXRE5tcFVzbnA3ckFiUVZRaGd0bnA1NDUrM1g4YTgzaHFGZW5Ub3dHTmg5K25kak5CaFF2VnBWdEgrd0xmejhmSEQwMkFuWTdYWURnSm9HbytoaThpbi9RMlpLVXJyZWRWTHB4b0FrWFFYVnJsM1J5OE4vbFJDaWpSQkMrUGo0WU5MNDl6SDQyZjd3OHZMU3V6eHlNNHZGRTYxYU5FZVZ5a0hZODh1dnNEc2NRZ2hSMFd3MGRmSzFsRjJUbHBaazFidEdLcjBZa0tTYlNwV2ErSGo1ZVB5ZkVLSW5BR09sU29INDZJTjMwZWZKSG9VZVMzOHY5ZXZWUVVpTkdqajRXeVF5TXpNaEJBS0YyUlJnS09POXkzYnpacGJlOVZIcHhJQWszVlNzVnVrVkNERlNDT0ZwTnB2eDFxdXZvTzlUdldFMDhwOWxhVlF6SkJnQThGdmtFVGdjVGdPQVVJdkJmRDM1K3RYOStsWkdwUlYvRXBFdUtnYzNDaldaRGF1RkVGNEEwTDFyWjd3M2VnVE1aajdQV0ZvWkRBWTBhZFFBc1JjdjRmU1pzeEFDWmdDZHZNc0hyazY3ZmkxSjcvcW85R0ZBVXJHcldiTlJKYVBGOEpVUWh0b0EwTGhSUTN6eDJYU09WQ1VZalVhMGJkMFN2eDQ0aEt2WHJrRUlZVFlLMGNyRHIrTDZqT1JyR1hyWFI2VUxod2RTc1hONml0NFFobFlBNE92cmczZEhocUZjMlRKNmwwVWxSTmt5WlREKy9USHc4L1VCQUFpZ3VaZlowRXZuc3FnVVlrQlNzU3BmdTdhL0FZWi9DTUJIQ0lHbmV6K0paazBiNjEwV2xUQU5RdXVoVDYrZUVFSUFRbmdLbytIcEtuWHJCdWhkRjVVdURFZ3FWdjRtbjNZQzZBemt6Skx6ZE84bjRXV3g2RjBXbFRBZUhoNTRxbGRQQkZaVU03R3pHVjRkOUt5SlNoOEdKQlVyQVh3TUlTd0EwUDdCdG1qVW9MN2VKVkVKMWJoUkE3UnYxeFlBSUFCdlljQUhPcGRFcFF3RGtvcE5qWHBOKzBPSTFnRGc0V0hHeUxBM1lUS1pDanVNU2ltenlZUzNYdjhuUER3OEFBQkNpQlloZFpvOHEzTlpWSW93SUtsWWhJUTBLMnNRWW5qdTh1Qm4rNnZQdlJFVkpLUkdEYnd3YU9DZks0eGliTGxhdFRpaWk0b0ZBNUtLaGZTVXpTRmtUUUFJcWhTSWZrLzMwYnNrdWs4OE42QWZBaXRXekZrUXFPRmo4R21tYjBWVVdqQWdxVmdJZ2JZQ0lnQUEyclJ1aWFwVkt1dGRFdDBuQWl0V1JOdldMUUVBQXNMUGFCS3R3VmYxVVRGZ1FKTGJWYXpZd0JkQ3RBVmdNcGxNYU42a01YeDlmUFF1aSs0VEZvc25tamR0REE4UE13Q1lCRVM3R2pVYTgrV2c1SFlNU0hJN1MzbW5QeUFmQkFBZmIyODBidFFnNS9rMm9pSVFRcUJ4b3dZb1d5WW5Fd1hRUmpFNStFd2t1UjBEa3R6T0lNMXRCVVFRQUpRdFd3WU5RL2xvQjkyWmhnMUNFVml4UXM2Q0VOVk1Sbk1yZlN1aTBvQUJTZTVuTUw2Yys3SEhZOTNoNmVtcFp6VjBIN0o0ZXFKYmwwN3FzalJnc0k3bFVDbkJnQ1EzYStCaEFMcmxMajNkKzBrOWk2SDdXSzhlajZ1ZmhSQmRnZHI4VFl2Y2lnRkpibFc5cm1pYU8zTk9wY0NLcVAxQVRiMUxvdnRVclpvaENLb1VDQUFRUWxpcTE3SndFbDl5S3dZa3VaV0FRWDFtcldHRFVEMUxvYitCSm8wYXFwK05aaVB2UTVKYk1TREpyWVRCMENUM2Myajl1bnFXUW44RExyOWtDVFRYcnhJcURSaVE1RTVDQUkxeUYwTHJNU0RwcjJuVTBDVWdPYU1PdVJVRGt0eW1hdFg2NVNGRUpTRG5ZZSthd2ZmZjNLdW5UNTlHV2xxYTNtVWdJU0hoTDU4alBUMzlIbFNpcjlxMWFzTFQ4NC9KeXlXcWhJUTA0NFFCNURaOGxRSzVqNCt4bWdCOEFLQlNZQ0I4Zkx6ZGVqa3BaYUVoNE92clcrUkpDazZmUG8xQmd3WmgzTGh4Nk5Qbnp1ZU8vYi8vK3ovczJMRURQLzc0bzdwdTBxUkpPSDM2TkpZdFcxYms4MFJGUldISWtDRUlDd3ZENE1GMzkzVERqaDA3TUg3OGVNeVlNUU90VzdlK3EzTUFnTVBod004Ly82eTVyWExseWdnT0RrWjhmSHloNTZsV3JScktsU3QzeDllM1dDd0lyRmdSbCtMaUFRaFBoOFZaSFVEeUhaK0lxQWdZa09RMkptR3NBRWhQUUtCeVVDVjRlZjIxRnlNZlBYb1VSNDhlemJlK1ZhdFdhTkNnQVZKU1V0Q3RXemVOSS8rMGRldFdsQzFiRmxGUlViaDQ4YUxtUG0zYnRrV1pNbVh3NmFlZnd0ZlhGMGFqRVJFUkVTNzd0R25UQmdFQnQ1L01KVGs1R1pjdlgzWlpkK1BHRFZ5OWV2VzJ4K1Zsczlrd2NlSkVHQXdHbEM5ZkhydDM3eTcwbU5hdFc4Tnl5MHVvSDNyb0liUnExUXBoWVdHWU5Xc1dXcmR1amNtVEoyUE5talZGcXVQenp6OUhodzRka0oyZGpROC8vQkMxYXRXQ3QvZWZ2L0RFeDhlamVmUG1hTnUyTGFaTW1WTG8rY2FQSDQvZXZYc1g2ZHA1ZVhpWVVUbW9FaTdGeFVNS21FM1NXT0dPVDBKVVJBeEljaHNwaERla01FSUFmbjYrTUp2TmYrbDh2Lzc2S3hZc1dBQmZYMTkxWFhwNk9zTEN3dENnUVFOMVhjK2VQZkhnZ3crNkhMdHYzejZYa1B2cHA1K3dldlZxQURraDVPSGhBWU1oNTQ3RGYvLzdYNXc0Y1FMSGpoMURsU3BWOEwvLy9VODlMalUxRmFtcHFaZ3paMDZoQVhrdlRKNDhHZEhSMFRBYWpaZzhlZkp0OTdYWmJBQ0E5ZXZYbzNKbDE4bmdQVHc4TUczYU5Mejc3cnVZTW1VS1ZxeFlnVWNmZlJRMWE5NytzWnRyMTY1aDZkS2wrZGFQR3pjT2pSdi8rWlRGNU1tVGtaeWNqTDU5KytLcHA1NVMxNDhhTlFwQ0NIejY2YWN1eHh1Tnh0dGV0eUFtb3hGK2ZuNEFBQ0ZoVUJTbjExMmRpS2dJR0pEa1BsSmFwQUZHQVFGUEQwOFlEWC85bG5lWk1tV3diZHMyZGZuV0lBU0FoZzBib2tlUEhpN3JrcE9UWFFKeXhJZ1JHREZpQk02ZVBZdUJBd2RpNWNxVkNQN2pIdW14WThjd2E5WXNEQnMyRFAvODV6L1ZZOUxUMHpGNDhHRFVyMTlmczV2U2JyZi81VjhDOHBvNWN5WWlJaUxRdUhGam5EdDNEak5uenRTOHJzMW13NmVmZm9ydzhIRDg0eC8vUUZCUWtNdjJPWFBtWU11V0xmamhoeDh3ZGVwVU9KMU9lSHA2b25YcjFvVjJ0NTQ1YzBZeklQZnYzKy9TT282TGkxTzdyL08rQkRzK1BoNGRPblM0WnkvR0ZnYURlZzhTUWhvZ0RReEljaHNHSkxtUEZGNUN3Z1FCZUhwNndHQzR1MWFETy8zNjY2K29WcTJhR281eGNYRVlOV29VcWxldmpzNmRPeU1tSmtiZGQvNzgrYmg1OHliR2pSdUg4K2ZQQXdBQ0F3UGg3KytQQ1JNbUlDa3BDYk5uejc3akdqWnMySUN0VzdkaTdOaXhxRlNwRWh3T0I2WlBuNDdWcTFkajVNaVJHRGh3SU1hUEg0KzMzbm9MbzBhTlF0KytmZFhXN3VIRGh6RjE2bFNjTzNjT2I3NzVKb1lPSFpydi9GYXJGU2twS1FBQWs4bDBUOEpxMDZaTm1sMnNBTEJxMVNxY1BYc1dBSERwMGlVY1BYclVwZlhicDA4Zk5HclVDSGZEWURDb1V4VktDQU9NenIvV2IwOTBHd3hJY2h1REFWNVNDS01BNE9ucENhT3hlQVpOWDc1OEdjZVBIM2RaZCtYS0ZjMTlkKzNhaFE0ZE9xakxNMmJNZ01WaVFWSlNFZ1lPSEtoNVRONVc1WHZ2dllkKy9mb2hJQ0FBNjlhdFExeGNIS3BWcTNaSDlmN3d3dytJam81R21USmxBQUJUcGt6Qit2WHI4ZUdISDZyZGxSTW1URUJ3Y0RCbXpKaUI4UEJ3REJvMENCRVJFZGkzYngvcTFLbUR4WXNYdTNSNTNvN1ZhblVKL2x1WlRDYUVodDUrVW9lQ3VsZ0JZTy9ldmNqS3lrS1hMbDN3emp2dnVCdzNkKzVjTkcvZS9PNERVZ2hZL2doSUlhVlJDdUhla1Y5VXFqRWd5WDJrOUJLQUVVTEEwNlA0V3BETGxpMHIwaWpSaElRRUhENThHRTg5OVpRNmNPYTk5OTZEM1c3SEs2KzhncWVmZmhyUFBQTU1BR0Q2OU9tdzJXd1lOMjZjZXZ5QUFRUFV6MzM2OU1IaXhZdXhldlZxaElXRkZibldTNWN1SVRJeUV2MzY5Vk1IMXJ6Kyt1dm8yYk1uV3JSb29lNW5OQnJSdDI5ZlhMbHlCZUhoNGZqd3d3OEI1SFFuVDVnd0FiVnExU3J5TmMrZlA0OFhYM3l4d08yM2RtTnJlZlhWVjExR0E5dnRkblRxOU9kazR2WHExY09BQVFPd1pzMGEvUERERDJvMzdlTEZpNHRjcHhhRHdRQlBqOXd1Vm1HQUJGdVE1RFlNU0hJZmc3QklLVXozc2dXWmtwS0M5dTNicTh0MnUxMzlMS1VFQUlTRmhlVWJJYmw2OVdyTW5UdlhaVjN1NHhkNVEyL01tREZxOFBuNys2TktsU29BQUM4dkwwZ3AxV1VBYWpjbkFGU3ZYaDNObXpmSDJyVnI4Y1liYnhUNVh1VGF0V3NCQVAzNjlWUFhCUVFFSUNBZ0FFNm5FOUhSMFRoNDhDRDI3dDJMeU1oSUNDSFF0V3RYZE9uU0JkdTJiY1BPblR2eHpEUFBvSHo1OG1qWXNDRnExYXFGNE9CZ0JBWUdJakF3RUE4ODhFQ0IxNTQrZlhxKzF1NzY5ZXV4WWNPR0FvOFJRc0JzTnVQOTk5OTNDZVdsUzVkcVBqNWp0OXZWd1VQM2drc1hxNFRCSUNYdlFaTGJNQ0RKYlFUZ0lTRU5nSURaYkhJSmxMdmw1ZVdGa1NOSHFzdDVIeW5JenM0R2tQT3NZOW15WmZNZGw1Zk5ac09xVmF2VWM5U3RXeGR2di8yMnl6NlhMbDNDL3YzN0FRRFhyMTlIVmxhV3VnemtQQk9ZVisvZXZmSFJSeDloOSs3ZDZOcTFhNkhmeFc2MzQ4Y2ZmMFR6NXMxUnAwNGRBRG4zUUZlc1dJR3paODhpS2lvS1Zxc1ZIaDRlYU5HaUJjYU9IUXNoQkJvMGFJRDY5ZXVqUjQ4ZVNFcEt3dGF0VzdGejUwNGNQSGpRNVRHUWwxOStHVys4OFVhQjF3OE9Ea2J0MnJWZDF1WDlmcmR5T0J6SXlzckN4bzBiODIwYk8zWXNnSnp1Mjd3VVJibnJFYXRhY2dNNmh6UW9NSGpjczVNVDNZSUJTVzRqRlpFbERIQUNNR1ZuMisvSkQwc1BEdzg4L2ZUVDZ2SzBhZFBVejdrL25QTU9IaW5JeXBVcjFSbHlLbGV1akpDUWtIeXR2ZzBiTm1EVHBrMEFjc0pNU29rUkkwYW8yMjl0R1hYcDBnV1RKMC9HdW5YcmloU1FHemR1eFBYcjE5VndBWUJLbFNyaCtQSGpLRk9tREFZUEhveG16WnFoZWZQbThQVDBSSFoyTnRxMWE0ZC8vdk9mcUY4LzU2WFRBUUVCR0RCZ0FBWU1HQUNIdzRIVHAwOGpPam9hRnk5ZTFCeXc4MWRFUlVYZHRtc1dBUHIzNysreW5KbVptZStYazc5Q1NwbW4xMEFvQXJEZjlnQ2l2NEFCU1c2alFMRVpwWEJDQ0pNdEt3dE9wL09ldGladWRlUEdEUURBaFFzWDhqMVFmKzdjT2ZWelptWW12dnp5U3p6enpETll1WEtsZHUyS2dyZmVlZ3ZQUC84OGdKeDdrNW1abVpnMWE1YTZUOTU3YmdEZzUrZUhkdTNhNFpkZmZzSE5temNMclhmRmloV29YTGt5T25mdXJLNHptODFZdW5RcG9xT2oxWE1jT1hMRTVmdGxaR1RjdHFYMzlOTlBGM20yb0R0UnQyNWQ5ZG5SWElNR0RjSTc3N3lEVnExeVhxemg1K2VIaVJNbnF0dmo0K05Sb2NLOWU1WmZVUlQxRnhNaG9EZ2hyWVVjUW5UWEdKRGtOc0tBVEFuaEVJQ256V2FEMCtsMDYvVmlZMk1CQUFzV0xManRmdDdlM2hnMmJCaDY5dXhaWUVCbVpHUVVxU1Y2cTBjZmZSUjc5dXpSblBFbnIyUEhqaUU2T2hwanhvelIvS1ZoenB3NTJMTm5qK2F4SzFhc3dJb1ZLelMzR1kxR0hEaHdvRWkxS29xU3I1czQ5ejZ1Rms5UFQ0U0VoS0JidDI1NDY2MjMxSlo4cFVxVkVCSVNvbm5Nb1VPSDBMRmp4eUxWVTlTYWJiYXMzR0lWSVJpUTVENE1TSElmeFdBVkFrNElJS2NGcWZ6MVV5cEtnVk8xUlVaR3dtS3hZTTJhTmZsQzU0Y2Zmc0M4ZWZQVTVjR0RCeU1ySzB2elBObloyYkRaYk5peVpZdjZPRVJVVkJRY0RvZExsNjdXNEpNdVhib2dQRHdjMWFwVncvYnQyd3Y4SGsyYU5NRzhlZk1LZkRSajBxUkorZXFiTldzV3RtN2RpalZyMW1nK3l6aDM3bHpzM0xtendHdmU2dGxubjlWY24vdTRpUllwSmRMUzBsem1VUjB6Wm94NmYzbjgrUEY0ODgwM1liRllzSFhyVnNUSHgrT2JiNzZCb2lnSUN3dkRsQ2xUVUwxNjlTTFhlQ3Vub3NDYWxmUDNMb1Z3UWlxWmQzMHlva0l3SU1sOUZHbVZKamdGQkxKc1dYQXFmNzBGbVphV2xtK1dIQ0JuQ3JpZE8zZWlUWnMycUZTcFVyN3RQajQrUmI1R2JpamVUZGVnbDVkWGtaK0R2TjBzTm41K2Z1cVVha0RPczUzYnRtM0RJNDg4a20rbW5GeFdxeFgrL3Y1RnJ2V1ZWMTVCeFlvVjg2M1BIU1dxSlQ0K0hrNm5VMjJ0QThCTEw3MmtQdGRZdDI1ZEJBUUVJREl5RWhNblRzUVRUenlCTGwyNllPTEVpVGh3NEFDbVRKbnlsNmJveTl1Q0ZKQ0tWQXhzUVpMYk1DREpmWVJpRmRMb2dNaHBiZDJMTGxZZkh4OU1uVHJWWlYxSVNBam16Sm1Eakl3TURCbzA2STdQT1diTUdIaDRlS2l2bERwMjdCZzhQRHd3ZnZ4NGRlQk83ajNJdkFOcWJwM0EzRjJTazVNeGN1UklHSTFHdlA3NjZ3WHVkL1BtVFpRdlg3N1E4d1VHQnVMMTExOUgzNzU5Ny9pTkdpZE9uSUFRQWdzV0xGRG52dzBORGNWRER6MEVJT2YrNy96NTh4RWVIbzQyYmRyZ2d3OCtnTVZpUVdob0tNYU1HWU1oUTRaZzdOaXhMdk8xM29tODl5QWhoU0tFd29Ba3QyRkFrdHNJZzlFcWhYUUtDS1NscDhOdWR4UiswRzM0K1BpZ2N1WEs2Zy9qWEd2WHJzWDMzMytQTGwyNnFJTkZiblhydmJhOGV2YnNpYXBWcXdJQW1qWnRpbkhqeHFGVnExYUZQc3VvS0FxRUVFaE1UTlRzYnMzSXlBQ1E4N2hJTHF2VkNrVlJYTmJsVmJWcVZaZkhZWTRjT1lMeDQ4Y2pJU0VCbjMzMldiNUp5SFBaN1hiOC92dnYrZjV1dEFRRUJPQ1ZWMTRwZEQ4Z3AyVU81SXdlQm9DZmYvNFpMVnUyUkljT0hmRDIyMi9ENlhTcTl5MmRUaWVtVEptQ3MyZlA0cDEzM3NHQUFRUFVydTRxVmFwZzRjS0ZtRGh4WW9IZnZTaWNUaWZTMG5KZWFTYUZkRHFka2wyczVEWU1TSEliaDNUY01NR1VCUUVrWEwyVzd4bTVPelY0OE9CODcwTmN0MjRkSmsyYWhDcFZxcmc4OEgvNDhHSHMzYnRYblozbXh4OS9oS2VucDJZWFpLZE9uZFI3Z1h2MzdrVlVWSlRMdmNhOGpoOC9qb1NFQkZ5OGVCR1ptWm53OS9mSGh4OStpSU1IRHhaWXQxWnJxYUFXVk83cnVDSWpJN0Y4K1hKczM3NGRnWUdCbURkdm5qclhhWEp5TXViUG40K3laY3ZDeThzTFFnanMyYk1ITjI3Y1FKY3VYUXFzb3lqMjd0MkxvMGVQd3RQVEUwSUlSRVJFd0dnMG9tYk5tamh6NWd4Mjd0eUprU05INHJubm5rUDU4dVV4WThZTXZQdnV1MmpSb2dXcVY2K08wTkJRdEdyVkNpYVRTUjN4bWpzWXlHNjNvM3IxNnNqS3lrSjRlUGhkdFNLenMrMjRldTBhQUVCSTRZQkozUGhMWDVqb05oaVE1RGFaVGx1c3Y5azNIUUFTRTVPUW5wNXh6NjhSSFIyTmloVXJZdDY4ZVM3aGw1R1JnYSsrK2twZDl2SHh3ZkRodzExYVo1NmVudGkwYVpQTHBBTGZmUE1ONnRXcmwrODV4c3FWSzhObXMrSFVxVk9ZUG4wNmhCQm8zcnc1T25Ub2dPclZxNnVUZ2Y5VnZyNisrUGpqanhFZUhnNWZYMThNSFRvVUw3MzBrc3VJV2o4L1AwUkVSTGk4SExwU3BVb1lNV0tFeXlNamR5TTVPUm1MRmkxU2w4dVhMNC9SbzBjak1EQVFack1aQVFFQjZOV3JGd0NnUjQ4ZTZOU3BFM2J1M0lsOSsvWWhPam9hU1VsSlNFOVBoODFtZzhQaGdLSW9rRkpDQ0FHRHdhQk9sajU2OU9pN3FzOXF0U0l4S1FrQUlBR3JWY202OEplK01CR1JYa0xxTjkxWU03U1pyQm5hVEs2TDJDamRJU1VscGNCdGRydGRabVZsRmZsY3FhbXA4c0tGQzdmZFIxRVU2WFE2aTN6T081V1ltQ2pYcmwwck16SXlDcTBqS3l0TDJ1MTJ0OVNoOVIzUG5Udm5sbXNWMWVadE8yVHV2NmZnZWswTGYzczAwVjlRUEs5WG9GSkxDbmtzOS9QcE05RnV1Y2J0Um02YVRDYjEvbGxSK1BuNW9VYU5HcmZkSjdjMTVDNjVyYlRDbnNNVVFzRER3K09ldld2eFZscmZzYkFYTEx2YnlWTlI2bWNCSE5heEZDb0ZHSkRrVm5sL2lFV2RkazlBVXVseC9PU2ZBU2toaWpZakF0RmRZa0NTVzJVNzVaSGN6NmVqeitwWkN2ME5uSW82bzM0VzB2bWJqcVZRS2NDQUpMZTZISDM4dEpRNTA0RmRTYmlLODdFY1UwRjM1OExGUzBqNFl4WWxDWmtSRzMzOHRNNGwwZDhjQTVMY1RrcXN5ZjI4T255ZG5xWFFmU3g4WFo2SkdTVDRENG5jamdGSmJpZWxWRjhqLy9QVzdlcDdHNG1LS2lzckM5dDM1Um0wS2hYdFdlYUo3aUVHSkxtZElkdHhVa3BjQUlDa3BPczRmWWIzSXVuT1JKMkp4dFdyaVFBQUtlVjVwMU9lMExra0tnVVlrT1IyMmRuSnFSQnlQd0NrWjJUZ3lQRVR0MzJ0RWxGZVVrb2NPWFljTjVPVC8xZ2pmczJBTFZIWG9xaFVZRUNTMjEyK2ZObXFLT0kzQUhhSHc0SGp4MDhpTTVOelRGUFJaR1ZsNGZpSlU3bGQ4M1lKZWVoR1RFeWEzblhSM3g4RGtvcURWSVRZTHlHdkE4Q3ZCdy9oeWg5dnppQXF6UFViTjdIL1FNNFRIUkl5WFZIa1FRRHNnaUMzWTBCU3NjaDBwRVVLSUFZQTRpOWZ3YmZmLzZCM1NYU2ZXUHJOdDdpYyt3dVZGQmV0SXV2STdZOGd1amNZa0ZRc2JzVEVwRXFubkpPNy9NMnExWWk5ZUZIUGt1ZytjQ2t1SHN0V3JGS1hGU2xuSkowNXcrNVZLaFlNU0NvMnNkSEhWa3FKb3dDUWFiVmkxdXo1OStRbHl2VDM1SFE2TVhmK0ltVCs4Wm8wQ1J5NWVPYm9NcDNMb2xLRUFVbkZTbkZpdEFReUFXRG43ajA0a1dkdVRhSzhqaDQvaVIyNzl3QUFwSVFWaW5PQ3ppVlJLY09BcEdLVkx0UDNDeW4zQWtCS2FocldSbXlFeldiVHV5d3FZYkx0ZG16NGFSTVNrNjcvc1VidXNqbE52K2hhRkpVNkRFZ3FWamRpWWxLbGxEOUlDYXVVRXQvLzhLUExHeHFJQU9Cc3pEbDgvOE5hS0lvQ1FHWkRJandoSnBMUFBsS3hZa0JTc1JQWnlob2g1QzhBa0phV2pvbWZUTWYxR3pmMExvdEtpT3ZYYitDOUR6OUNXbm82QUVCS1JHWm1Pem5zbVlxZFVlOENxUFJKVHI2VzRSc1FHR21BZUZFSVlVNU1Tc0xseXdubzFya1RUQ2Ira3l6TmJGbForR2p5Tk96YWs5T2JLcVcwd1dsL092NzNrNy9yWEJxVlF2eHBSTHBJVGJwMnpiOUM1WFNEUUZjQXh0Z0xGK0hyNDQzR2pSckNhR1RIUm1ua2NEcng1WkpsV1BiTnF0elJ6WFpJTVM0Mit2aHF2V3VqMG9rQlNicXhtQUpQbUN3aVdBZzBVQlRGZU9wTU5QejkvZENvUVNpRUVIcVhSOFZJU29ud3RSc3dhODQ4cEtkblFFbzRwWlRmU0tzeU9TWGxHa2R4a1M0WWtLU2JqSXlyZG90djJTTW1zN0dyZ0FpeVdxMDRlQ2dTRUVETDVrMFprcVdFMCtuRW9xK1dZY2JuczVHU2t2ckhXdmw3ZG5iMlMvRVhUbkpPUXRJTkE1SjBsWjZjbEd3cFcyR1B5V0RvQjhBNzIyNFhCMytMaE5QcFFHajl1ckJZTEhxWFNHNlVscDZPT2ZNWFljNzhoY2kwV2lGelh2T1M1TWhXZWw0K2Z6SmE3L3FvZEdOQWt1N1NieVFtK3BVUDJHa1V4aFlTTWtoUkZQRmI1RkdjaVk2Qmo3Y1hLZ2NGd1d3MjZWMG0zVU5XcXcyNzkvNkNXYlBuWWRXYWNOZ2RqcHh3RkRpb1NESDBVc3l4UTNyWFNNUStMQ29wUkhEdEpzMWhFbDhiaEdpWXU3SnNtVEpvMDdvRjNuNTlHQnFHMXRlelBycEh6a1RINExQL3pNSEJ3NUZJVGs1UjEwc3B6OEZwN3h0Nzl0UXhBSXArRlJMbFlFQlNpUklVVkx1aVoxbWZ4UUtpcXhEd3lydnRvUWZiNE9VWG4wZG92YnJ3OHJMQTA5TVRKcU1SQm9NQkJnTkh2cFlraXFKQVVSUTRuRTVrWjJYRGFyUGk1S25UV0xKOEpYYnYzZWV5cjVTd1FpamI3VEo3U1B6cDA5Y0xPQ1ZSc1dOQVVzbFR1N1puVFpQdkVFQytJSUdIUko3Uk9rSUlWQXlvZ0pEZ0dxaFd0U3I4ZkgzZzdlME5Edyt6bmhYVExiS3o3Y2pNekVSYWVqcmlMeWNnOXNJRlhMM21PaEdPbEZJQmNFQXFjcEU5UFduRjVjdVhNL1dwbGtnYkE1SktLbU53YUdpZ2RKcTdHNHlHY1FKNFFPK0M2SjZLVVJRNVJZRmg0NlV6a1FsZ2x5cVZRQXhJdWg5NFZLL2R0TFBSaEpjZ3hFTkN3aHRDV2lCaGhoQkdLYVZCQ01FKzFoSkVTcWtJSVJSSTZZU0FIVkxZcEVBbUlQZExwL2pxUXZTUkxRQ3k5YTZUNkhZWWtIUmZxVkdqY1RuaFlRZ1JCaVZZR0l3VnBWUjhwSUMzZ09HKzdtUDFOSWtIUEF5b0F3RFpDczVtT2VSOVBiV2FoR0lYaXJRS0E5SVZZVWdDNUFWaE5aeUxqVDJTckhkdFJFWEZnQ1FxQVZxMGFERWVRTzc3RGljY1BuejRJejNySVNLK3pZT0lpRWdUQTVLSWlFZ0RBNUtJaUVnREE1S0lpRWdEQTVLSWlFZ0RBNUtJaUVnREE1S0lpRWdEQTVLSWlFZ0RBNUtJaUVnREE1S0lpRWdEQTVLSWlFZ0RBNUtJaUVnREE1S0lpRWdEQTVLSWlFZ0RBNUtJaUVnREE1S0lpRWdEQTVLSWlFZ0RBNUtJaUVnREE1S0lpRWdEQTVLSWlFZ0RBNUtJaUVnREE1S0lpRWdEQTVLSWlFZ0RBNUtJaUVnREE1S0lpRWdEQTVLSWlFZ0RBNUtJaUVnREE1S0lpRWdEQTVLSWlFZ0RBNUtJaUVnREE1S0lpRWdEQTVLSWlFZ0RBNUtJaUVnREE1S0lpRWdEQTVLSWlFZ0RBNUtJaUVnREE1S0lpRWdEQTVLSWlFZ0RBNUtJaUVnREE1S0lpRWdEQTVLSWlFZ0RBNUtJaUVnREE1S0lpRWdEQTVLSWlFaURTZThDaUVvWlE3MTY5WHg4ZlgxZGZqbFZGTVdTWjlIU3NtWExNbm0zcDZTa3lKaVltSFFBU25FVVNVU0EwTHNBb3RJa0pDVEVVcTVjdWNrQWF0eXlxY0VmZndEZzFCOS84a3E2ZWZQbU83R3hzVFozMTBoRU9kaUNKQ3BHc2JHeFdlWEtsZk1XUXZTN3pXNTV3eElBSUtWY0doc2JtK1hlNm9nb0w5NkRKQ3BlMHVsMHJuQlpJYVhtbjd5Y1R1ZFhBRnhYRXBGYk1TQ0ppcG5aYlA0VndKbWk3aStsUE90d09QYTRzU1FpMHNDQUpDcG12LzMybS8yUEZxRktDT0h5Snk5RlViNDVkZXBVZHJFV1NVUU1TQ0k5S0lvU0RrQWRjSk8zUy9XVzd0Vk1JY1Q2NHF1TWlISXhJSW4wY1ZWS0dWbUUvUTVuWldYRnViMGFJc3FIQVVta2crUEhqNmNCT0pSM25kYmdIQ2xscEJEaWVuSFdSa1E1R0pCRStuQW9pbklBUU9xdDl4d0I1TjZIdENxS2NvRDNING4wd1lBazBvbkJZTmd0cGJ4Nm0xMlNEUWJEN21JcmlJaGNNQ0NKZEJJWkdYa1J3RkVBTGlOWGN6OUxLWS85c1EvYndDL1FBQUFnQUVsRVFWUVI2WUFCU2FRZnFTaksvd3JhcUNqS2JIQnlBQ0xkTUNDSmRIVDkrdlhkVXNyTEFGeWVnWlJTSmlRbUptN1R0VGlpVW80QlNhU2p1TGc0cXhCaWxjYW04TXVYTDJjV2UwRkVwR0pBRXVsTVVaVHZwWlQyM0dVcHBkM3BkUDZvWjAxRXhJQWswcDBRSWhwQWRKNVYwVWFqTVVxdmVvZ29Cd09TU0dkWldWa3BBUEkrenJFN01USHhtbDcxRUZFT0JpU1J6djZZQ09DUWxESkRTcGtGNEZCY1hKeFY3N3FJU2pzR0pGRUo0SFE2OXdnaHJnSklkanFkZkxVVkVSRlJybWJObWtVMGE5YU00VWhVUXVTZkJGSm5RYlZyVi9Rd2VmY3d3QkNpZHkxRXhja29aQk1oaE5HaG9DaHYrU0Q2VzVGU2liTm1LK3V2blQ5eHUra1hpNVZKN3dKdTVXSDJmc0lnRFRPRlFBVzlheUVxVGdvRUlBRWgwRWZ2V29pS255SEZ5d3hQQUhQMXJpUlhpUXRJZ3pUVVpEZ1NFWlV1UXFBTWpJWTZldGVSVjRrTHlMemF0bTZKQjl1MDByc01JaUp5azhpang3RnJ6eTk2bDZHcFJBZmtnMjFhSWV6TjEvUXVnNGlJM09UTHI1ZVgySURrWXg1RVJFUWFHSkJFUkVRYUdKQkVSRVFhR0pCRVJFUWFHSkJFUkVRYUdKQkVSRVFhR0pCRVJFUWFHSkJFUkVRYUdKQkVSRVFhR0pCRVJFUWFHSkJFUkVRYUdKQkVSRVFhR0pCRVJFUWFHSkJFUkVRYUdKQkVSRVFhR0pCRVJFUWFHSkJFUkVRYUdKQkVSRVFhR0pCRVJFUWFHSkJFUkVRYUdKQkVSRVFhR0pCRVJFUWFHSkJFUkVRYUdKQkVSRVFhR0pCRVJFUWFHSkJFUkVRYUdKQkVSRVFhR0pCRVJFUWFHSkJFUkVRYUdKQkVSRVFhR0pCRVJFUWFHSkJFUkVRYUdKQkVSRVFhR0pCRVJFUWFHSkJFUkVRYUdKQkVSRVFhR0pCRVJFUWFHSkJFUkVRYUdKQkVSRVFhR0pCRVJFUWFHSkJFUkVRYUdKQkVSRVFhR0pCRVJFUWFHSkJFUkVRYUdKQjAzM0U2bmJoMDZSS1NrNU1MM09mcTFhdElTRWdveHFweXBLU2szTlB6blR0M0RxZE9uZExjZHZQbVRadzVjd2FLb3R6VGF4WlZjbkl5TWpNek5iZkZ4Y1VWY3pWRTk1NUo3d0tJN3RTS0ZTdncrZWVmWStIQ2hXamV2SG0rN1FrSkNYanFxYWZ3M0hQUDRWLy8rbGVCNXpsMTZoU3VYNzkrMTNXMGJkc1dIaDRlNm5KOGZEejY5T21EcVZPbjRwRkhIcm5yOCtaeU9CeDQvLzMza1phV2hwVXJWOExQejg5bCswOC8vWVNaTTJkaTkrN2Q4UGIyVnRmZnZIa1Q2ZW5wcUY2OWVxSFhPSC8rUENaUG5neXoyWXlaTTJlNm5LY3dzMmJOd3U3ZHU3RisvWHBZTEJaMS9mSGp4L0hpaXk5aTlPalJHRGh3WUpIUFIxVFNNQ0RwdnBLWW1JZ0ZDeGFnV3JWcXVINzlPclpzMmVLeXZYMzc5cGcvZno3c2RqdUNnb0x5YlFlQUxsMjZ3R2cwWXVIQ2hmanR0OTlRb1VJRmRWdDhmRHo4L2YxZHd1akNoUXNJQ2dxQ3A2Y25BQ0FyS3dzSkNRbll0R2tUQWdJQzFQMysrOS8vd3NQREF4YUxCZnYzNzNlNVp0V3FWYUVvQ3JadTNhcjV2WXhHSTRZTUdlS3lidEdpUlRoLy9qd1dMVm9FUHo4L0hENThHSUdCZ2FoV3Jacm1PZExTMHJCMDZWS3NXTEVDMWF0WHgvTGx5MkV3Rk54SmxKeWNqTEN3TUZ5K2ZCbFNTcXhhdFFvdnZ2aGlnZnZubFpTVWhJaUlDRHozM0hNdTRRZ0FHemR1aE1sa3dxT1BQbHFrY3hHVlZBeEl1cTk4K3VtbnNGcXRTRXBLd3ZqeDQvTnREd3NMdzlxMWErSHA2WWxaczJacG5xTjkrL2J3OHZJQ0FIVHIxZzNqeG8xVHR6M3p6RFBvMTY4ZkJnd1lBQ0NuRmRlMmJWdE1talJKYmEyZU9uVUt6ei8vdk1zNTE2OWZqNTkrK2drV2l3Vmp4NDZGeldhRDJXeUcwV2dFQUx6ODhzdW9XYk1tWnMrZWpjYU5HOE5zTnF2SFhyMTZGZGV1WFhNSnlNT0hEMlBod29VWVBYbzBHalZxQklmRGdZOCsrZ2grZm41WXZIaXh5L0h4OGZGWXUzWXR3c1BEa1oyZGpSNDlldUQ1NTUrL2JUaW1wS1FnTEN3TVY2NWN3V2VmZllZZE8zYmdpeSsrUUlVS0ZkQ3JWNjhDajh1MWFORWlXQ3lXZklGcXM5bXdZY01HdEd6WkVqZHUzTUNOR3pmeUhXczBHbEd6WnMxQ3IwR2tOd1lrM1RmbXo1K1ByVnUzNHQxMzMwWEhqaDBSR3h1THRtM2JxdHNWUmNHUUlVTVFHaHFLeFlzWEl6azVHWEZ4Y1pyZHNMbFNVMU54NXN3WmRUazdPeHZYcmwxVDErWGUzN3QwNlpMYS9Yamh3Z1dYYyt6ZXZSc1RKMDVFLy83OU1YYnNXQ1FrSktCbno1NzQ5Tk5QMGFGREIzVy83ZHUzQXdCbXpKamgwdkw4K3V1dk1YZnVYSFU1S2lvS0kwYU13S09QUG9yKy9mc0RBRXdtRXlaTW1JQi8vdk9mK09LTEx6Qml4QWgxLzRFREI4TFB6dy85Ky9mSHM4OCtpNENBQUp3OWU3YkE3NXlRa0lBMzMzd1RGeTVjd0xoeDQ5Q3hZMGM4L1BERHlNek14SVFKRTVDWW1JaWhRNGNXZUh4OGZEeldyRm1EVjE5OUZXWEtsTUhWcTFjQkFKVXFWY0w2OWV1UmxwYUcvZnYzcTc5azNNclB6dzg3ZHV3bzhQeEVKUVVEa3U0TGE5ZXV4WUlGQy9ENDQ0L2ptV2Vld1lvVkt6QnIxaXpNbkRrVER6LzhNSzVjdVlMLy9PYy9xRkdqQmthTkdnV3oyWXgxNjlaaC92ejVHRGR1SEhyMjdLbDUzbDI3ZG1IZnZuMHU2MWF1WEltVksxZXF5eGFMQmRPbVRWT1hwWlF1Kzllb1VRT1BQZllZaGc0ZGlxU2tKSncvZng1QVRrc3BLU25wanI2bjNXN0hxNisraW95TURHUm5aMlA0OE9GSVRVMUZTa29La3BPVElhWEVpaFVyMExWclYvV1k0Y09IbzIvZnZtcUFPeHdPREJ3NEVPKzg4dzRHRHg3c2N2NTkrL1poL1BqeFNFMU54YVJKay9ENDQ0OERBQXdHQXlaTm1nUWhCT2JNbVlQZmYvOGRZOGVPaGIrL2Y3NGFaOHlZZ2NxVks2dm5ualZyRnZidTNZdnc4SEFzWHJ3WXJWdTN4a3N2dmFUNS9mNzczLy9peXBVcmQvUjNRcVFYQmlUZEY4cVZLNGNPSFRyZ280OCtBZ0E4OTl4ek9IbnlKSGJ2M28wS0ZTb2dMQ3dNVHFjVHljbko4UGIyeG52dnZZZWhRNGNpTXpNVGt5ZFBScXRXclZDcFVpV1hjN1p1M1JxZE8zZEc3OTY5WGRhUEhEa1NEei84TUo1Kyttbk5XcTVjdVlKMTY5YkIxOWNYUU00OXQ0aUlDRVJFUkxqczkvYmJiN3NzZi9EQkI0VitUN1BaakVjZWVRUlJVVkd3V3Ewb1g3NDhnb09EVWE1Y09aUXBVd1pseTViRjlPblRNVzNhTkxVck5HODRBbEFISHVXOWoycXoyVEI3OW14ODg4MDNDQWdJd0x4NTg5Q3NXVE9YYTV0TUpreVpNZ1dob2FINDRvc3ZjT0RBQVl3YU5RcVBQZmFZdXMvMjdkdXhhOWN1ekprekJ4NGVIb2lPanNiUFAvK01ZY09HNGFlZmZrSkNRZ0ttVEptQ0prMmFhSDYvcFV1WHVneHNJaXJKR0pCMFgralFvWU5MZHlVQWZQVFJSMWl6WmcxZWZ2bGwxS3BWQy8vM2YvK0hRNGNPWWZ6NDhVaElTTUNFQ1JQdzFsdHZvVmV2WHZuQ0VRQWVldWdoUFBmY2N5NnRReUFuVFBiczJZTVpNMmFvNjB3bUUzYnUzSW1OR3pkaTFxeFphTjY4dVRvNDVZVVhYbEM3RTUxT0o0WU9IWXFiTjI5aXlwUXBhTml3b1hxT3lNaElBRG1QYnVRZFBadVltT2h5L2J6M1JMWDQrdm9pTURBUXg0NGRBNUF6YWpTM3ExbFJGR3pldkJrQUVCd2NEQ2tsSWlJaU1IdjJiRnk3ZGcwV2l3WDkrdlZEVEV3TVltSmlOTS92N2UyTlJ4NTVCRnUzYnNYNzc3K1BMNy84RWkrODhBSTZkdXlJeVpNbm8wcVZLcmg0OFNKaVltS3dlZk5tVkt0V0RiMTY5Y0xBZ1FQUnJsMjdBc01SeUdraDV3NTJJaXJwR0pCMFg0cUxpOFBVcVZPeGI5OCs5TzdkRzJQSGpvWEZZc0VUVHp3QmYzOS9mUERCQitqWHJ4L2VlZWNkUFBua2s1cm5xRnExS3I3NzdydDg2MTk3N1RWMDZkTEY1UjdhMGFOSDhmTExMK1BpeFlzWVBueTRTNWV0eFdKUnczTEdqQm1JaTR2RFF3ODloTEN3TUR6eXlDTVlQbnc0Z29LQzFQMWZmLzMxZk5mTU8rZ21QVDNkcGRWMnE2NWR1K0xqanorR3Y3OC9BZ0lDOE1ZYmI2Z0RjcVNVa0ZLaWNlUEdhTnk0TWI3NDRnc3NXYklFUVVGQitQampqN0ZvMFNKODlkVlhCWjQ3cjMvLys5OUlURXpFa2lWTE1HdldMRHo4OE1QdzhQQkFSa1lHbGk5ZmpyUzBOS1NrcEdEQmdnWDQvZmZmWVRBWU1IejRjR1JrWkNBK1BoNTE2OWJOZDg3czdHd0dKTjAzR0pCMFgwbE9Uc2FpUll1d2F0VXFlSHA2WXZ6NDhlallzU05zTmh0c05oc0FvR0hEaHBnL2Z6NCsrdWdqVEp3NEVWOSsrU1dHREJtQ3h4NTdUTzBXalkyTkxmQWFVa280blU1a1oyZmo1czJiV0x4NE1mYnUzWXMyYmRyZ3M4OCtnNStmbjNxOG41OGZLbFNvZ092WHIyUEtsQ25Zdm4wNy92V3ZmK0dGRjE3QWlSTW5NSFhxVlBUdDJ4ZXZ2LzQ2cWxhdENpQm54R3Y1OHVYVjY2MVlzUUx6NTg5M3ViN05aa1AvL3YzUnVYTm5sOW8rK2VRVDlYdVdLMWNPcTFldnh2SGp4NUdSa1FFZzUxNWlRRUFBR2pWcUJJUEJnQ0ZEaHFCczJiSVlNR0FBUEQwOTBhTkhqenYrTy8vSFAvNkJ4TVJFK1B2N3E5M0l5Y25KNk5ldkgvcjE2NGVXTFZzQ2dEcUtkOVNvVVlpTWpNVHk1Y3RkZmpFQUdKQjBmMkZBMG4waE5qWVdLMWFzd0lZTkcyQzMyOUczYjEvRXhNU285eVFMTW1USUVHemR1aFdmZlBJSnBrK2ZqZ2NmZkJDVEowL0dvRUdEYm52Y045OThnMisrK1FaQ0NIaDZlc0ppc2VEWXNXTjQ3YlhYWFBiTHZmLzM5ZGRmdzhQREErUEdqVVAzN3QyUm1abUpXclZxWWQ2OGVWaXlaQWw4ZlgzeHdBTVA0T09QUDRhWGx4ZWNUcWQ2am03ZHV1R0JCeDdJVjBOSVNJakxLRjBBNnVNcEFQRHR0OS9pNjYrL3hvWU5HMXoya1ZMaTVNbVRhTlNvRWNxV0xadnYrY283VmI1OGVaZEFCNEFKRXliQXg4Y0h3NGNQVjlmbHRxS0hEeCtPZ1FNSFlzeVlNVmkwYUpGTDZ6ZzdPMXR6NEE5UlNjU0FwUHZDcmwyN3NIcjFhblRyMWcydnZmWWFhdFdxaFFzWExpQTFOVlhkSnowOVhXMGg1bnJnZ1FmdzVwdHZJaUlpQXF0V3JVTDU4dVhoNit1THZYdjM1cnZHOWV2WEVSRVJnYlZyMTBJSWdTZWZmQkk5ZXZSd2VTUkR5Lzc5KzVHVmxZVWhRNFpnK3ZUcG1EaHg0aDE5dDAyYk5xRmp4NDc1MW4vMjJXZjR6My8rNDdJdUt5dExuU0VuTFMzTlpUbzlLU1YyN05pQitmUG40K3paczFpd1lJSGF1Z09BbmoxNzNuWjZQaTFoWVdIcW95YTVGaTFhaEgzNzltSFJva1h3OHZLQ2xCTFhybDJEajQ4UGZIMTlVYTFhTll3ZVBSb1RKMDdNOTBnS1c1QjBQMkZBMG4zaCtlZWZSOGVPSFJFU0VvS3paOC9pMHFWTENBNE9WcmN2WHJ3WTMzMzNYYjZScE5IUjBRZ1BEOGVycjc2SzNyMTd1N1RjZ0p5UTJiTm5Eelp0Mm9SZmZ2a0ZUcWNUWnJNWlZhcFVRWGg0T01MRHcvUFZVclZxVlh6eHhSZnFjdHUyYlYxYWVxR2hvWmd3WVVLaDMrbmd3WU11QTRGdU5Yanc0SHl6MGJ6NzdydjU5c3ZJeU1DR0RSdnc3YmZmSWpZMkZpRWhJZmo0NDQvempWSzFXcTJvVzdjdXVuZnZYbWh0VnFzVmMrZk9oY1BoY0ZtL1pjc1d6SjA3RjlXcVZjT1NKVXR3NmRJbFhMcDBDVGFiRFV1WExrV0RCZzBBQUgzNjlNSG16WnV4ZlBseWRPclVTUTFxbTgyV2IrWWRvcEtLQVVuM0JTRUVRa0pDSUtYRXFGR2pVTHQyYmN5Y09WUGQzcVJKRTh5ZVBSdG56NTVGblRwMTFQVkxsaXpCMXExYk1XalFJSlFwVXdaR294R3BxYWxZdjM0OWR1N2NpY2pJU0RpZFRnUUVCTGlFWGtIV3IxK1BreWRQM25ZZkx5OHYxSzVkdTlCelhicDA2YmJiQXdNRFVhOWVQWmQxV3Eydnh4NTdERmFyRmMyYk44ZHJyNzJHYnQyNkZUaUxUdTNhdGZIY2M4OFZXbHR5Y3JMTDVBVzUwdExTWURLWllES1pZTGZiMGFaTkcvVHIxdzgxYXRSdytYc0hjaDVyMmJ4NU01bzJiYXF1czFxdERFaTZiekFnNmI0aWhNQ0xMNzZJU1pNbTRlVEprK3BqRk0yYU5ZT1BqdzkyNzk2dC9xQytmUGt5Tm0vZWpFR0RCcWtEWkFEQXc4TUR5NWN2UjlXcVZmSHh4eC9qM0xsejJMaHhZNzc3ZlZxT0hEbFNhRUJHUmthaWZmdjJoWjZyc0xkd0ZOYkZtcXRYcjE3bzE2K2Z5MzNNeVpNbjQ2bW5ubko1ek9SZTZOV3JGL3IwNlhQYmFleHlCUVVGNVp1U3oycTF1dHhISlNySkdKQjAzK25WcXhjV0xseUlPWFBtcUswY285R0lwazJiWXRldVhlbzBhZlBtellPZm54OWVmdmxsbCtNdEZndSsvLzU3OVFmMXdvVUxFUmNYaDlhdFd4ZDZiVVZSWExwMnRkU3BVd2RqeG93cDlGeVJrWkdZTTJkT2dkdUwyc1U2ZHV4WWwyV24wNGtmZnZnQkZTdFd2T2NCYVRMbC81R1JPM3VRMld6TzE2MmJWM3A2T2hSRllRdVM3aHNNU0xydm1Fd212UERDQzFpMmJCbFNVMVBWVVpFREJneFEzMDk0OXV4WlJFUkU0TDMzM3NzM2NBZEF2bFpNbFNwVnNIVHAwa0t2dldUSkV1emN1Zk8yKy9qNit0NTIvdGRjaFEyWUthaUxWUWdCQU9yL09od09sK0M2ZXZVcXBKU29YTGx5b1RYY0Nadk5oczJiTnlNdUxrNjk5M2p4NGtXa3A2Y0RBQVlOR25UYmdEeCsvRGdBM1BPNmlOeUZBVW4zamUrLy8xNGRaR08zMi9ITU04L2dwNTkreXJmZnQ5OStpNTkvL2hrZUhoN0l5c3JDdDk5K3EyNXIwS0FCR2pkdW5POFloOE9CeTVjdkYxcERXbHBha2ZhNTlYVlhXbTQzb1hoZU1URXh5TXpNeE0yYk4zSCsvSG0xcFpzN085RDgrZlBWSUZVVVJmMDdDUTBOelhldU5XdldhQTQ4S2dxVHlZU3BVNmZDWkRLaFRwMDZDQTBOUmMrZVBSRWNISXpxMWF1N1BQTTRaY29VcEtXbG9XelpzckJZTExCYXJkaTBhUk5NSmhQYXRXdDNWOWNuS200TVNMcHZMRnk0RU5uWjJVWGUzMkt4WU9IQ2hTN3JCZzhlckJtUVNVbEpDQXNMSy9TY21abVptdFBXNVJVVEUrUHlhRU5CQ3JzSG1ldnc0Y1A0OXR0dllUQVkwS0ZEQi9XNXh1N2R1MlBMbGkxWXRteVp5OStMdjc4L2hnNGRxamxRcUhYcjF2bm1udFdTbVptSktWT211S3d6bVV4WXYzNDl5cFVyVitqeFVrcHMyN1lOZHJzZFFFNXJ0M3IxNnZqd3d3K0w5Q0pub3BKQTZGM0FyVUxxTnhzdkJDWUFRTmlicnlMc3pkY0tPNFNJaWlBN094c0dnMEh6UHFJNzJlMTJDQ0dLL2JwMGYvank2K1dZTkRYbmNTY0pmQjRiZGVRZG5VdFM4VjhzVVNtaDExczA4czZrUTNRL0tYeXNOaEVSVVNuRWdDUWlJdExBZ0NRaUl0TEFnQ1FpSXRMQWdDUWlJdExBZ0NRaUl0TEFnQ1FpSXRMQWdDUWlJdExBZ0NRaUl0TEFnQ1FpSXRMQWdDUWlJdExBZ0NRaUl0TEFnQ1FpSXRMQWdDUWlJdExBZ0NRaUl0TEFnQ1FpSXRMQWdDUWlJdExBZ0NRaUl0TEFnQ1FpSXRMQWdDUWlJdExBZ0NRaUl0TEFnQ1FpSXRMQWdDUWlJdExBZ0NRaUl0TEFnQ1FpSXRMQWdDUWlJdExBZ0NRaUl0TEFnQ1FpSXRMQWdDUWlJdExBZ0NRaUl0TEFnQ1FpSXRMQWdDUWlJdExBZ0NRaUl0TEFnQ1FpSXRMQWdDUWlJdExBZ0NRaUl0TEFnQ1FpSXRMQWdDUWlJdExBZ0NRaUl0TEFnQ1FpSXRMQWdDUWlJdEpnMHJ1QTIvbjF3Q0VBOC9RdWc0aUkzQ1R5NkhHOVN5aFFpUTdJL1FkL3cvNkR2K2xkQmhFUmxVSWxyb3RWU25sSlNxVG9YUWNSRVJVbm1hNG95bm05cThpcnhMVWdzNXdaNnl3bVgwVktCT3RkQzFGeE1SdFJ5U1FRQkFBT2lRUzdFMWYxcm9tb09Fa3A0MnpaeW5xOTY4aEw2RjBBRVFFdFdyUVlEMkRDSDRzVERoOCsvSkdlOVJCUkNleGlKU0lpS2drWWtFUkVSQm9Za0VSRVJCb1lrRVJFUkJvWWtFUkVSQm9Za0VSRVJCb1lrRVJFUkJvWWtFUkVSQm9Za0VSRVJCb1lrRVJFUkJvWWtFUkVSQm9Za0VSRVJCb1lrRVJFUkJvWWtFUkVSQm9Za0VSRVJCb1lrRVJFUkJvWWtFUkVSQm9Za0VSRVJCb1lrRVJFUkJvWWtFUkVSQm9Za0VSRVJCb1lrRVJFUkJvWWtFUkVSQm9Za0VSRVJCb1lrRVJFUkJvWWtFUkVSQm9Za0VSRVJCb1lrRVJFUkJvWWtFUkVSQm9Za0VSRVJCb1lrRVJFUkJvWWtFUkVSQm9Za0VSRVJCb1lrRVJFUkJvWWtFUkVSQm9Za0VSRVJCb1lrRVJFUkJvWWtFUkVSQm9Za0VSRVJCb1lrRVJFUkJvWWtFUkVSQm9Za0VSRVJCb1lrRVJFUkJvWWtFUkVSQm9Za0VSRVJCcE1laGRBVkpxMGJOblM3SFE2UTZTVUhublhLNG9TS0lRQUFFZ3BBNXMyYmRvdzczWXBwY05zTnAvNzdiZmY3TVZZTGxHcEp2UXVnS2cwcVYyN3RxZS92Lzh2QUZyYzRhRy9wNmFtTm95SmljbHlSMTFFbEIrN1dJbUtVVXhNVEphaUtOL2U2WEdLb2l4bE9CSVZMd1lrVVRGVEZPVzd2TXRTU3MwL2VUa2NqbVhGV2lRUk1TQ0ppdHV4WThmT0EvZzVkMWtJb2ZrbmorMG5UcHo0dmRnTEpTcmxHSkJFT3BCU2ZwWG5zMHVMOGRabFJWRytLZDdxaUFoZ1FCTHBJaXNyYTYrVThscGgrMGtwNHd3R3c1N2lxSW1JWERFZ2lYU1FuWjJkTElRNFhOaCtRb2dUVXNxazRxaUppRnd4SUlsMEVCTVRreTZsUEFUQW1lZjVSN1ZyVlFnQkthVWlwVHdVR1JsNVU4ZFNpVW90QmlTUlBoUkZVZlpJS2E4WHRJTVFJazFSbEQwQUhNVllGeEg5Z1FGSnBCTWh4SDRBU1g5OHpyc2VBQ0NsVFB0akh5TFNBUU9TU0NkSGpoeEpsbEp1dnMwdUc0OGNPWkpjYkFVUmtRc0dKSkdPRkVYNStqYmIvbGVjdFJDUks4N0ZTcVF2MGF4WnN5aUR3VkF2NzBvcFpVeGtaR1JkQUxLQTQ0akl6ZGlDSk5LWEJLRFZpbHdKaGlPUnJoaVFSRHB6T3AzcnBKU1p1Y3RTeWt3cDVVOTYxa1JFREVnaTNTbUtFZy9nWko1Vko2V1VGL1NxaDRoeU1DQ0pkSGJ5NU1sVUFMdi9tQmhBQXRodHQ5c1Q5YTZMcUxSalFCTHB6NkVveWdFQXFRQXlGVVU1Y09yVXFXeTlpeUlxN1V4NkYwQkVBSUE5QUs0SklYei8rRXhFT21NTGtxZ0VPSHIwYUx5VThwQ1U4cmVqUjQvRzYxMFBFWlhnNXlDcjFLMGJZREo0L3NNZ2pLRjYxMEpVSEF4Q1BpQ0VNRGdWbk5XN0ZxTGlJcDNPR0t0ZGZuL3QvSW1yZXRkeXF4TGJ4V29TWGwwTkVKOElvSUxldFJBVkJ5a0ZwQ3pCdjdVU3VZUEJtT0xsSWEwQXZ0UzdsRnVWMklBMFFGUVdndUZJUlBSM0pnVEtBS0s2M25Wb0tiRUJtVmViVmkzdzZDTmQ5UzZEaUlqdWtWMTdmc0d1UGIvb1hjWnQzUmNCMlRDMFBvWU9HYVIzR1VSRWRJK2twYVdWK0lEa0tGWWlJaUlOREVnaUlpSU5ERWdpSWlJTkRFZ2lJaUlOREVnaUlpSU5ERWdpSWlJTkRFZ2lJaUlOREVnaUlpSU5ERWdpSWlJTkRFZ2lJaUlOREVnaUlpSU5ERWdpSWlJTkRFZ2lJaUlOREVnaUlpSU5ERWdpSWlJTkRFZ2lJaUlOREVnaUlpSU5ERWdpSWlJTkRFZ2lJaUlOREVnaUlpSU5ERWdpSWlJTkRFZ2lJaUlOREVnaUlpSU5ERWdpSWlJTkRFZ2lJaUlOREVnaUlpSU5ERWdpSWlJTkRFZ2lJaUlOREVnaUlpSU5ERWdpSWlJTkRFZ2lJaUlOREVnaUlpSU5ERWdpSWlJTkRFZ2lJaUlOREVnaUlpSU5ERWdpSWlJTkRFZ2lJaUlOREVnaUlpSU5ERWdpSWlJTkRFZ2lJaUlOREVnaUlpSU5ERWdxTVZKU1VxQW95bDBkYTdmYmNlN2N1WHRjMGQzSnpzNUdWbFpXb2Z2WjdYYlk3ZmE3dWtaU1VoS2NUbWVSOTA5T1RrWmlZcUxMT2ltbDVqa09IRGlBMzMvLy9hN3F1cGVpbzZQdit0OEQwYjNBZ0NTM2lvdUxRMlptSmdEZ3lKRWphTjI2dGZyRDkvTGx5NGlKaVZIM0RRc0x3OXR2djMxWDEzbnZ2ZmZ3MGtzdjNYVklMbCsrSEsrODhncGlZMlBWZFVsSlNSZ3hZZ1EyYmRwMFIrZmF0R2tUSG52c01TUWtKQUFBRmk5ZWpKWXRXeUlwS2NsbHYxZGVlUVd2dlBMS0hkY2FGUldGUG4zNllQSGl4VVUrNXJ2dnZrT3ZYcjFndFZvQkFEYWJEVDE2OU1DNmRldGM5cE5TNHYzMzM4Znk1Y3NMUGVlcFU2ZlF2MzkvSEQ5K1BOKzJqUnMzNHFXWFhycnJYd0JpWTJQeDdMUFA0dnZ2djcrcjQ0bnVCWlBlQmREZmw4UGh3S3V2dm9xR0RSdGkrdlRwa0ZKQ1VSUklLWkdkblkweFk4YkFhclZpMWFwVkFISmFESGNUR0FEd3hodHY0UG5ubjhlb1VhT3diTmt5ZUh0NzM5SHhhOWV1eGJWcjExQzVjbVYxbmRWcXhjNmRPMUd2WHIwN090ZUdEUnRRb1VJRkJBVUYzZEZ4UlZXL2ZuMDBhdFFJLy92Zi85QytmWHVFaG9ZV2VzeisvZnZSc21WTGVIbDVBUUFzRmd1Q2c0TVJIaDZPcDU1NlN0MHZKaVlHTjIvZXhNTVBQMXpvT2JkczJZTFkyRmhVcjE0OTM3WnExYXJoK1BIaldMeDRNWVlORzNiYjh5UW5KMlAvL3YwdTYvYnMyUU1BTUJxTkJmNkNVcXRXTGRTcFU2ZlFPb251RmdPUzNNWmtNbUhNbURFWU1XSUVWcXhZNGZLRGZPYk1tYmh3NFFLKyt1b3JHSTFHSEQxNkZGbFpXV2pidHEzbXVSUkZ3Y2FORzI5N3ZYYnQyaUVxS2dvYk4yNkV4V0xSM0tkQmd3WUlDUWx4V1JjVkZZV1ltQmdNR2pRSW5wNmVSZnB1MjdkdlIrUEdqUkVRRU9DeVBpNHVEb2NPSGJycmxuQ3VsSlFVckZ5NXNzRHRsU3RYeHFsVHB4QVJFWUZkdTNacDd2UDQ0NDhqT0RnWVNVbEpPSExrQ0o1NDRnbHMzNzRkQUZDdlhqMDgrdWlqbUR4NU1pNWV2SWp2dnZzTzI3WnRnODFtQXdCTW16WU5NMmZPVk0vVnExY3Z2UGJhYStxeWxCSmJ0bXhCdTNidGNQVG8wWHpkdHdCUXMyWk5IRGh3QU9YTGw4KzNyWHIxNnVyLzE1Y3VYY0w3Nzc4UER3OFBHQXgvZG1wWkxCWjg5dGxubXQvTlpyUGhoUmRlWUVDU1d6RWd5YTA2ZGVxRWYvLzczK2pjdVRNdVhMaWdybS9TcEFrZWV1Z2hQUERBQXdDQUhUdDJBQUQyN3QyTGZmdjJ1WnlqZHUzYWFOZXVIVDc4OE1NaVhYUHk1TWtGYmhzNWNtUytnRnl5WkFtTVJpT2VmZmJaSXAxLzM3NTlHRE5tRE9yVnE0ZGx5NWE1YkZ1MmJCazhQRHpRcDArZklwMnJJS21wcVZpd1lBRk1KaE5NcG9ML00xMnpaazJCMnhvM2Jvemc0R0JzM0xnUlVrcEVSRVFnSWlJQ1FFNlhkT2ZPblRGNThtUnMzcndaYmRxMFFmbnk1ZFZmWkxwMTYrWnlybHRicWIvKytpdmk0K014WXNRSWhJZUg0K2pSbzVvMVhMOStIWFBuenMyM3ZtdlhydmwrR2ZyaWl5L1FxbFdyQXI5UFhwMDZkU3JTZmtSL0JRT1MzR2JwMHFWcTE5bTJiZHVRbHBZR0FQamtrMC9VTHRCOSsvWmgxS2hSMkxScEV3SUNBckJ0MnpiMStMTm56eUlnSUFDOWUvZEd1M2J0QUFCRGh3NjlxMjdZeE1SRXpkQ0tpNHZEMXExYjhmampqN3Qwcnhiay9QbnplUGZkZDJFMm0vSHZmLy9iWmR2Tm16ZXhidDA2UFA3NDR5aGJ0aXg2OXV5SjVPUmtPQndPQU1oMy9keUJQTzNidHdjQXZQenl5eGc2ZEtqTFBxKzk5aHBlZXVtbG9uL1JXeWlLZ2xXclZxRjc5KzZZTkdtU3V0NW9ORUlJZ2ZmZWV3OXQyclJCalJvMVVLZE9IY3llUFJzalI0NkVvaWp3OXZaRzU4NmROYys3YXRVcUJBVUZvVU9IRGdYdWM2ZWlvcUtLUFBBbzkrK1V5SjBZa09RMlFVRkJxRnUzTG9DY0VadTVyWjJRa0JDVUxWc1dBRkN4WWtWczI3WU5WNjlleGJScDAvRElJNDhBeUJrZzg5aGpqK0dOTjk1QW56NTkxREF4bVV4RjdnYk55MncyYTY3L3ozLytBMFZSMEtoUm8wTFBFUjhmajdmZmZodVptWm1ZTm0xYXZsYlZnZ1VMWUxQWlVMdDJiUUE1NFphVmxZVjkrL1poeDQ0ZEdEWnNHSHg4Zk5UOWx5eFpBZ0I0NFlVWEFPUjAveGJWeG8wYjRlZm5wNFpycmdzWExxQnExYXBxcTNQOSt2V0lqNC9IcDU5K3F0a1M3ZGV2bi9yNXA1OStncGVYRnpwMzdvemh3NGNqSUNCQU0veWlvNk94YTljdTlPelpFMGFqRVFBUUdSbUphOWV1RmFuMmd1NGR6cDA3MTZXTDlYWnl1NEtKM0lrQlNXN1R2WHQzZE8vZUhkZXZYOGVvVWFQVUg5Q1hMbDFDMDZaTjBhZFBIemdjRHZUdjN4OEFYSDdBNXQ3VHltM1ZHWTFHREJzMkRDMWJ0c1QrL2ZzeFlzU0lJdGN4YTlZczFLOWZIOE9HRFVQanhvM1Y5WWNQSDhiV3JWdUxkSTZ6WjgvaXJiZmVRbEpTRWlaTW1JQ3VYYnU2YkkrTmpjWHExVHNNQXJrQUFDQUFTVVJCVkt0ZDF2WHExUXNBa0phV2hoMDdkcUJuejU0dTl5eHpSNURtRFNrdEowNmNRRVJFQkVhUEhnMGhCQUJnOXV6WkNBNE96aGVRdzRZTlE3bHk1ZFQ3bDcvODhnc2VmZlJSakJrenhtVy9OLytmdmZzT2EvTHEvd2YrVGdpS0RNV05DM0h3ZGMvV1BmcG8xVlpVdEZwSHJhdTJpbnZVZ2F2dVdyZEZjWUdUSWVLZXJhUFdnYk1PRkZCVVVGRVFVVUZFUlZhUysvY0h6ZjBRYzRDZ1FQdzl2bC9YNWZXWU8vZjRKUGJKTytmYzU1eU1ISW5Iang4REFEcDI3QWc3T3p2OCtlZWZhTk9tVGFiM2IzVjBYYWE2V2dEQXo4OFA1ODZkeS9JNG5mNzkrd3NEa2wyczlMRmhRRktlQ2dnSXdJSUZDMUM2ZEduTW5Uc1hQLy84TXh3Y0hEQi8vbndFQmdhaVFZTUdlUGp3SVlvWEw2NTNqMUwzOTNMbHlnRkliem02dUxnQUFKNDhlWUtSSTBkbWVkM3o1OC9qd29VTHNMQ3dRSkVpUldCdGJTMGZENlRQVmZ6dHQ5K2dWQ3F6bld0MzgrWk4rUG41SVNrcENRc1dMTUJYWDMybDk3d2tTWmcvZjc1ZVlPU20yN2R2dzkvZkh4MDdkcFFEdmw2OWVqaDE2aFRTMHRMazF2SDkrL2NSR3h1ckY5NERCdzVFMGFKRnNXWExGdXpjdVJOOSsvWkZzV0xGY1A3OGVRUUVCT0RseTVlb1U2Y09YcjE2aFh2MzdtSElrQ0Y0L2ZvMU5Cb04xR3ExM0MxZXFGQWhxRlFxWExwMENRRUJBUVkxTGw2OCtJTmY1OVNwVTFHZ1FBR2o5bjN6NXMwSFg0OG9Pd3hJeWhOYXJSYlRwMC9Ic1dQSDRPVGtoT25UcHlNME5CUUEwTHQzYjdSdDJ4YVRKMCtHdmIwOUprMmFoUHYzN3lNa0pFUSsvdmJ0MnloU3BJZ2NrQm1WS1ZNR2ZmdjJGVjQzUGo0ZXk1WXR3NFVMRjlDb1VTUE1tREVENWN1WE45alAzZDBkOSsvZngrREJnN0ZwMDZZc1g4dTVjK2RRdUhCaHJGeTVVampLMXMvUEQ0R0JnWEJ4Y2NINjlldXpQRmRPS1pWS2VjckYzMy8vclJlUVI0NGNRVWhJQ0JvMGFBQWdmWUkvQUxScTFVbytYdGNOM0tsVEoremN1Uk5kdTNhVnU0Q2pvNlBsVnU2REJ3OEFBRk9tVE5HNy92SGp4d0drdHhycjE2K1BCUXNXb0ZhdFdnWmZLbktqaTdWNzkrNm9YTG15VWVlWU8zZXVVZnNSZlFnR0pPVUpwVklKUjBkSHRHdlhEbDkrK1NYdTNMbURNMmZPWVByMDZiQ3pzMFBWcWxYaDQrT0RDaFVxUUtsVVl2LysvZGk3ZHkvaTQrTlJ0R2hSWEw1OEdiVnExY3JSTlk4Y09ZTEZpeGREbzlGZyt2VHA2TjY5dTNDL3BLUWsrUHY3bzFPblRtalhycDB3SUI4L2ZveUZDeGNDQUtwVXFZSVZLMVlJd3hvQVltSmk4UG5ubjZObno1NjVGcEM2Q2YyRkNoV0NuWjBkSEIwZGNmTGtTWXdkT3haQStpaGdJSDN4QlYxQW5qdDNEaFlXRnZqc3M4L2s4OXkrZlJ0cGFXbnk0Z3hoWVdGSVNrcUN2YjI5M3ZVKy8veHp2ZEdtYm01dUtGeTRzRHhBcUhyMTZuajkralhpNHVMdysrKy9ZL2JzMlhySDUwWVhhNk5Hall6dVlsMndZSUZSK3hGOUNBWWs1Wm4yN2RzakpTVUY0ZUhoV0xKa0NTSWpJN0Z5NVVwNWhSa2dQUWlzckt6UXRHbFRhTFZhL1AzMzMyalJvZ1Z1Mzc0TlYxZlhIRjF2eTVZdHNMR3h3WVlORzFDeVpNbE05eXRVcUJDKysrNDcvUFRUVC9KOXVJejErUG41WWVQR2pmSkFrQysvL0RMVGNBU0FIajE2d05MU1VxK0w5Y21USjRpUGp3ZnczM3VyWVdGaGVxMHNYUWpldW5WTDNsYWxTaFVVTEZnUWlZbUpBQUJyYTJzQVFNdVdMYkY1ODJZOGV2UUk5dmIycUZLbENsUXFsWHhzY25JeXJseTVncFl0VytvTllwb3dZWUxlK3oxanhnd0E2Zk1jTXc0S0tsNjhPSW9YTHk0L0xseTRNRXFVS0dIUVlsNi9majBxVmFwazhCN2tSaGZyNk5Hak9VaUhQaW9NU01velAvLzhzOEhTYis5MmpTNWR1aFJ0MnJSQjZkS2xVYTllUGZqNysrUHg0OGRRS0JSNjk5SkdqUnFGd01EQUxLK25HK21hY1dVWWtjT0hEMlBjdUhFRzIvLzQ0dytzV0xFQ0wxNjhRUFBtemZIdHQ5OGFOUmlvWXNXS0FOSlhoTkh4OVBURS92Mzc5ZlliTldxVThQaisvZnZMZjkrOWV6Y2NIQnp3NnRVckFJQ05qUTBBb0hIanh0aThlVE11WExnQWUzdDdtSnVidzk3ZVhnN0l5NWN2SXpVMUZXM2F0TkU3OTZaTm02RFJhSERuemgxTW5EaFJIdHhUckZneHZIanhRdDd2NnRXcmVsTW5kTmZYVGRPeHRyWkdyVnExTW0zVmg0ZUhHNzErYTcxNjlZU3JEQTBZTUVDdml6VXBLUW54OGZFb1c3YXN3YjdzWXFYOHdJQ2tQT1BwNlluWHIxOWo4T0RCYU5Tb2tWN1lIRGh3QU92WHI5ZWJLdEd6WjAvTW1ERURFUkVSK1BMTEwvVkdmRG83TzZOeDQ4WlpYcy9YMXhjRkN4Yk1kbFJvWnFNMGRhMm9lZlBtb1duVHBvaU1qTXp5UEd2V3JFR3paczNrTHM2TVJvd1lnUUVEQnNpUDQrUGpZV3RycTlmS2pJeU1ORmltVGRkUzFZV05ibEdEdW5Ycnd0emNIQmN1WEVEdjNyMEJwQytnY096WU1jVEh4K1B2di8rR1NxVkM2OWF0OWM1WHVuUnBBT2tUOW9IMGFUV2l3UG41NTUrRkExOHVYNzRNQUtoZHU3WThMVVhreElrVDhQRHd5SFlFYkhKeU1oWXNXQ0FIWkZ4Y0hDSWpJL0hYWDM5QmtpUmN2bndaVFpvMGdhMnRMV2JQbm8zejU4OWo3ZHExOG9JU09zMmJONGV2cnk5ZXZYcUZ3b1VMWjNsTm92ZkZnS1E4WTJ0ckN3OFBEN3g0OFFJTkd6WkVzV0xGb0ZRcUVSMGREUzh2TDN6NzdiZDZMWW4yN2R0anlaSWxTRWhJUUo4K2ZmVE8xYUZEaDJ5djk4Y2ZmOERHeGtZdm1IS2lTWk1tV1M3djlpNWZYMThFQlFWaDNicDFCcytWS0ZGQ0R2alkyRmlNR2pVSzFhcFZrNWR2MjcxN054WXVYSWpKa3llalo4K2VCc2VIaDRmRDB0SlNIbUJrWVdHQk9uWHE0UExseTFDcjFWQ3BWQmd3WUFBR0R4NE1HeHNibkQ1OUdzMmFOWk83WkxOeTU4NGQzTHQzRC9YcjE1ZTNIVDU4R0pJa3lZOS8vdmxuRkM5ZVhGNE1RVGZmTVN2bTV1Wlozb2ZNT0NoSTU5Q2hRMWkxYWhVT0hUcUU1OCtmWTlxMGFkaXdZUU1hTkdpQWNlUEc0ZWJObTNCeGNZR25weWNxVmFxRStQaDQzTDkvSHlWTGxzUzJiZHZ3enovL1lPM2F0ZTgxTjVZb08vdzFEOHBUZ3djUFJwOCtmYkJzMlRKODg4MDMyTFp0RzRZUEg0N3k1Y3NickZmcTd1Nk9oSVFFQU1EcTFhdU4rc2tvVTRtUGowZHljbktXOXlhQjlPa0lvMGFOd3BzM2IvUVc3ZTdhdFN1Ky92cHJMRnk0RUc1dWJucmhsSmFXaG9zWEw2SjI3ZHA2TGM3Um8wZkR4OGRIbms5YW8wWU5PRG82NHRLbFMwaElTRENZZmlKeTQ4WU51TGk0SURJeVVtNVZ4c2JHd3RyYUdqWTJOdklmTXpNenFGUXErWEZPRjM4M2hpUkpPSERnQUpvMmJTcnNjclcxdGNXcVZhdFF1SEJoK1Q1cVNFZ0loZzRkaXFkUG4rTFhYMzlGVUZBUVpzMmFwZmYrRWVVV0JpVGxxUklsU21EU3BFbll0MjhmQ2hZc2lHWExsaUVxS2dwMTY5WkZhbXFxdk4rMmJkdmc3ZTJONXMyYnc4WEZCWUdCZ1pneVpVcU9CbU1rSlNVWlBjakRHTHI1aGFLdXg1czNid0pBbHRNU1ltTmpNWHo0Y0VSSFI4UGQzVjN2VjBGVUtoWG16cDJMM3IxN3c4dkxDN05telpMdkFaNDVjd1lKQ1FubzFLbVQzdm5xMXEwckhDQno2TkFoV0ZwYUd0eC96RWozUGk1WXNBQ3RXclhDNE1HRHNXalJJdGphMm1MNTh1VW0rUzNOMDZkUEl5SWlRdTRTMS8zYlpid1hhbWRuaDUwN2Q4cExEUVlIQjBPaFVLQjY5ZXBvMWFvVlJvMGFoWk1uVCtvTmRDTEtMZXhpcFR5VmtKQ0FVNmRPWWV2V3JYajQ4Q0djbloxaFptYUduVHQzNHM4Ly84U2VQWHZnNmVrSmYzOS8xS3RYRDB1V0xJR0ZoUVZpWTJPeGUvZHVmUC85OTFpd1lJSHdKNmU4dkx3UUhSME5LeXNyUEg3OEdGRlJVV2pZc0dHdTFWNnFWQ25ZMnRwaTc5NjlVQ3FWOG9DWmxKUVVIRHg0RUFxRndtQWxHNTNRMEZDTUh6OGVraVRCdzhNRDFhdFhOOWhIb1ZCZzh1VEpVQ3FWOFBQenc5dTNiekZuemh5c1hMa1MxdGJXYU5ldUhlYk1tWU0vLy93enl6cDF2N240N3JKd0dYOXY4dXJWcXdEU1IrVE9uajBiVzdac3dhTkhqN0JqeHc0c1hMZ1EvZnYzeDlkZmY0MmFOV3ZDeHNZR1hidDJoVUtod1BIang1R1dsZ1pKa2d3Q1cxUkhadStIU0VoSUNCd2NIT1Q3cG1YTGxvVlNxY1NHRFJzUUV4TmowSzBiSFIwTlB6OC9OR2pRUVA2M0dEUm9FTnEyYldzd2JZVW9OekFnS1U5b05CcU1IajBhbHk5ZmhpUkphTm15SmViTm15ZVBndXpYcng5Q1EwTXhhOVlzbkR0M0RtM2F0TUdjT1hQa1FSNVRwa3hCa1NKRnNHblRKbXpldkZtZWs1alJzMmZQc0d2WExraVNCRE16TTlTcFV3Yy8vdmhqcnIwR3BWSXBkNEh1MjdkUGJ0a29sVXFVTGwwYVk4YU1NZmhsRUoyRWhBU1VLbFVLaXhjdnp2WjNJU2RPbkFpdFZvdnk1Y3ZqMGFOSGlJbUpnYXVyS3l3c0xEN293ei9qUGNhYU5XdWlVYU5HK1BYWFgrWGZXQnc1Y2lUczdPeXdmUGx5N05xMUN3Y09ITUNSSTBlRXJmYXZ2LzQ2MjRCVXFWU1lPWE5tcHMvSHg4ZGp5WklsOHVOUm8wWmgyTEJoY3N1eGFOR2ltREpsQ2p3OFBBem1XUUxwOTJIcjFxMXJzRWc4dzVIeVN0NnNqWlVMSEtyVkg2dFE0bmNBK0tGL1gvd3lkWktwUzZJYzh2THlBcEErd0NhemtMaDA2Ukp1M2JxRlFZTUdDWmRxTzMzNk5HclhycTAzUis5ZFdxMFdDb1VpejVaNnkyK1hMMS9HNTU5L251dXZSemU0QjBpZmUxbTllblZobDdSR28wRktTZ3JVYXJYOHZscFlXR1Q1czF0RU9lVzJlaDNjVnFjdnJDRkptQjF4Ky9vY0U1ZGtnUC9GVTU0eFpqUnBreVpOTXYyUlpNQzRSYWx6ODc3ang2QlJvMFo1Y3Q2TUFaZlZMNGVZbVpubHlhQWNvdi9mL0c5OXNoQVJFZVVTQmlRUkVaRUFBNUtJaUVpQUFVbEVSQ1RBZ0NRaUloSmdRQklSRVFrd0lJbUlpQVFZa0VSRVJBSU1TQ0lpSWdFR0pCRVJrUUFEa29pSVNJQUJTVVJFSk1DQUpDSWlFbUJBRWhFUkNUQWdpWWlJQkJpUVJFUkVBZ3hJSWlJaUFRWWtFUkdSQUFPU2lJaElnQUZKUkVRa3dJQWtJaUlTWUVBU0VSRUpNQ0NKaUlnRUdKQkVSRVFDREVnaUlpSUJCaVFSRVpFQUE1S0lpRWlBQVVsRVJDVEFnQ1FpSWhKZ1FCSVJFUWt3SUltSWlBUVlrRVJFUkFJTVNDSWlJZ0VHSkJFUmtRQURrb2lJU0lBQlNVUkVKTUNBSkNJaUVtQkFFaEVSQ1RBZ2lZaUlCRlNtTHNBWVlmZnVZOWZlQTZZdWc0aUljc210MER1bUxpRmIvMThFNU5uekYzSDIvRVZUbDBGRVJKK1FqN2VMVmFGOUJna0pwaTZEaUlqeWt2UkdDK21KcWFzUStXaGJrRWxwT0dGaExzMVRTSXJhcHE2RktLOFZVS0swdVVwUkJnRFMxTktUVkMyZW1yb21vdnlnbFhCYlF2SWhVOWNob2pCMUFVUUVOR3pZY0JhQTJmOCtuSDN0MnJVNXBxeUhpRDdtTGxZaUlpSVRZa0FTRVJFSk1DQ0ppSWdFR0pCRVJFUUNERWdpSWlJQkJpUVJFWkVBQTVLSWlFaUFBVWxFUkNUQWdDUWlJaEpnUUJJUkVRa3dJSW1JaUFRWWtFUkVSQUlNU0NJaUlnRUdKQkVSa1FBRGtvaUlTSUFCU1VSRUpNQ0FKQ0lpRW1CQUVoRVJDVEFnaVlpSUJCaVFSRVJFQWd4SUlpSWlBUVlrRVJHUkFBT1NpSWhJZ0FGSlJFUWt3SUFrSWlJU1lFQVNFUkVKTUNDSmlJZ0VHSkJFUkVRQ0RFZ2lJaUlCQmlRUkVaRUFBNUtJaUVpQUFVbEVSQ1RBZ0NRaUloSmdRQklSRVFrd0lJbUlpQVFZa0VSRVJBSU1TQ0lpSWdFR0pCRVJrUUFEa29pSVNJQUJTVVJFSk1DQUpDSWlFbUJBRWhFUkNUQWdpWWlJQkZTbUxvRG9FNk9xVjY5ZWFhVlNxZmYvUGExV2E2dFFLQUFBa2lUWk5talFvR0xHNXpVYWpTWW9LQ2dHZ0RyL1NpWDZ0Q2xNWFFEUnA4VEJ3Y0dpV0xGaXV5UkpxdmJPVThYKy9RTUFMLzc5azFGMGZIejhWeEVSRWNsNVhpUVJBV0FMa2loZlJVUkVKQmN0V2pSSW9WQjB5bUszakdFSkFKQWs2UStHSTFIKzRqMUlvbnltVnF2OU1qNldKRW40SnlPdFZyc2xYNHNrSWdZa1VYNExEZzYrS1VuU0JXUDNseVRwOG8wYk4yN2taVTFFWklnQlNaVC90SklrK2I2N1VhRlFRRGRRSnlOSmtuWUMwT1pIWVVUMFh3eElJaFBRYURSL1NwTDAwb2hkWTVWSzVkRThMNGlJRERBZ2lVeWdRSUVDY1FDdUc3RnJVR3BxNnRPOHJvZUlEREVnaVV6ZzZ0V3JieFFLeFdWSmtyUVo1ai9LZzNNVUNnV2s5QWRYUTBKQzNwM3lRVVQ1Z0FGSlpCb2FyVlo3SGtCVzNheUovKzZUbGs4MUVWRUdERWdpRTFHcjFSY1VDc1h6TEhaNXBWYXJqUjd0U2tTNWl3RkpaQ0loSVNGUHRWcnRCUUI2bzFjei9QMThTRWdJN3o4U21RZ0Rrc2kwUExONHpqM2ZxaUFpQTF5TGxjaTBWUFhyMTcralZDb3JaOXdvU1ZKRVlHRGcvNEgzSDRsTWhpMUlJdE5TS3hTS0hlOXVWQ2dVKzhCd0pESXBCaVNSaVdrMG1wMEFNaTVFbnF6VmF2ZWJxaDRpU3NlQUpES3gxTlRVaDVJazNkWTlsaVRwdGxxdHZtZkttb2lJQVVsa2NyZHYzMzRGSUVENkY0Q0E1T1RrWjZhdWkraFR4NEFrTXIwMHJWYjdqMEtoZUsxUUtKSzFXdTAvNGVIaEthWXVpdWhUeDRBaytnaElrblJPa3FSbkFCSWtTVHBuNm5xSWlBRko5RkVJQ2dwNkFDQklxOVdHL1B0M0lqS3hqM0llcEYzVnFpVUxxQ3lkbEZBNm1Mb1dvdnlpVXFJbUlKbXB0WXBnVTlkQ2xKOGtTUnVWbEtvOTlPekJ4N1Z5bE1yVUJZZ1VNTGZzcUpTVXl4UUtGRGQxTFVUNVJTTUJnQUlLQlhxWXVoYWkvS1ZNS0dTT2dnRFdtTHFTakQ3S2dGUkt5a29NUnlLaVQ0TkNnU0l3VXpxYXVvNTNmWlFCbVZHVFJwK2hhZVBQVFYwR0VSSGxzc0Fid1RoejlyeXB5OGpVUngrUVRSdC9qckVqaDVtNkRDSWl5bVdidkh3LzZvRGtLRllpSWlJQkJpUVJFWkVBQTVLSWlFaUFBVWxFUkNUQWdDUWlJaEpnUUJJUkVRa3dJSW1JaUFRWWtFUkVSQUlNU0NJaUlnRUdKQkVSa1FBRGtvaUlTSUFCU1VSRUpNQ0FKQ0lpRW1CQUVoRVJDVEFnaVlpSUJCaVFSRVJFQWd4SUlpSWlBUVlrRVJHUkFBT1NpSWhJZ0FGSlJFUWt3SUFrSWlJU1lFQVNFUkVKTUNDSmlJZ0VHSkJFUkVRQ0RFZ2lJaUlCQmlRUkVaRUFBNUtJaUVpQUFVbEVSQ1RBZ0NRaUloSmdRQklSRVFrd0lJbUlpQVFZa0VSRVJBSU1TQ0lpSWdFR0pCRVJrUUFEa29pSVNJQUJTVVJFSk1DQUpDSWlFbUJBRWhFUkNUQWdpWWlJQkJpUVJFUkVBZ3hJSWlJaUFRWWtFUkdSQUFPUzhseGlZaUxVYW5XdW52UFVxVk40OCthTjhMbXdzREE4Zi80OFY2K1hFNDhmUHhadWYvNzhPVkpTVW93K1QySmlJaUlpSXFEUmFBeWVpNDJOUlZSVTFIdlZkL3YyN2ZjNnpoaHYzNzdGeTVjdjMrdllpSWdJUEh2MkxOdjlZbU5qY2VYS0ZTUW5KNy9YZFlpTXhZQ2tQTGRreVJKODk5MTN1WGErWThlT1ljS0VDZGkvZjcvdytaOSsrZ2srUGo0RzI0T0Nnb3kreHNxVkt6RjQ4R0RzMmJNblI3VkZSMGVqVzdkdThQYjJObmh1enB3NTZOS2xpOUZmRmk1Y3VJQWVQWHJnOWV2WEJzKzV1N3RqeElnUk9hb05TSC92dnYvK2U1dzZkU3JIeDJZbk1URVJYYnQyeGZ6NTg5L3JlSGQzZDNUdTNCbHhjWEZaN2hjUUVBQVhGeGZFeE1TODEzV0lqS1V5ZFFIMHYrM0Jnd2Y0ODg4LzRlVGtoRXVYTGhrODM2UkpFeHc0Y0NEVEQ4WFBQLzhjZGVyVWtSKy9lUEVDaXhjdnhuLys4eDk4Ly8zM1NFcEtRa0JBQURwMDZKQnBEVmV1WElHN3V6dUNnNE94ZE9sU3RHblRKc3VhZlgxOXNYWHJWaWdVQ2p4Ly9oeXRXN2RHaVJJbGpIcTkzdDdlS0Zpd0lEcDE2cVMzUFQ0K0h2Lzg4dzk2OSs0TmxlckQvMituVnF1aFVDaHlkRXgwZERRV0xseUk2dFdybzJYTGxnQ0FRWU1HSVN3c0xOdGpqeDQ5Q210cjZ5ejNzYkt5UXNlT0hlSHI2NHNMRnk2Z1diTm1SdGYyNXMwYm5EMTdGZzBiTmtUeDRzV05QbzRvTHpFZ0tjKzhmZnNXVTZkT0JaRGVjdm5qanorZ1ZxdGhZV0VoNzNQdTNEbHMyN1lOOGZIeHNMZTMxenMrTURBUUkwZU9sQU5TbzlGZzVzeVpzTEt5d3B3NWN3QUF4NDhmeDV3NWM2QlNxZEMyYlZ2NVdJMUdnMlBIanNIWDF4Y2hJU0Z3Y0hEQWpCa3owS0pGaXl4clBuVG9FRmFzV0lFR0RScGcvUGp4R0RseUpNYU9IWXYxNjlkbkd4QlBuejdGdm4zN01HREFBQlFyVmt6dnViMTc5MEtqMGFCaHc0WUlEdzhYSGwraVJBblkydHBtZVkyTXI4L016TXlvZllIMDF0MkVDUk9nMFdpd1lNRUNPYVM3ZHUyYWJZc05BQW9VS0FBZ3ZXdjc3ZHUzbWU1WHBrd1pXRnBhNHRxMWE0aVBqODkwdjFxMWFxRml4WXJ5NDZOSGp5SXRMUTA5ZXZRdzlpVVI1VGtHSk9VSmpVYURrU05ISWlZbUJqdDM3b1M5dlQzbXpKbURzTEF3WWZkbjY5YXRNWDM2ZEwxdEdjTk1yVmJqMTE5L3hiVnIxN0JseXhZNXJKeWRuWEgwNkZITW1UTUhOV3ZXaEoyZEhRREF6ODhQZm41K2FOQ2dBWDcvL1hlMGJOa1MwZEhSVUt2VjhvZjl1N3k4dk9EbTVvYnExYXRqK2ZMbEtGeTRNRmF0V29YaHc0ZGo0TUNCV0xseUpjcVZLNWZwYS9idzhJQ2xwU1g2OSs4UEFBZ09Ea2J0MnJXaDBXaXdjK2RPQU1ERWlSTXpQWDdpeEluNDdydnZzR3ZYTHJ4OCtSTDM3dDBEQVBqNCtNREN3Z0x0MjdmSHFWT25rSmFXaHZEd2NMeDY5UW9iTm13d09NK0FBUVAwWG1OeWNqTEdqaDJMOFBCd3JGaXhRaStZdnZubW0wenJFVm14WW9WUjl6NDNiZHFVNWZPVEowL1dxOFBmM3grbFM1Zk90blZQbEo4WWtKUW56TXpNVUs5ZVBRd2VQQmlXbHBhSWpZMUZURXdNcksydEVSc2JLKzlYcUZBaG84N243ZTJOQXdjT3dON2VIaHMzYnNTclY2L3c2dFVydkh6NUV2SHg4VWhKU2NIOCtmUGg3dTRPQUtoWnN5YW1USm1DV3JWcXllZll0MjhmL1AzOWNmcjBhYjN1eWNURVJDeGF0QWlIRHg5R2d3WU5zR0xGQ3RqWTJBQUE2dFNwQXpjM04weWNPQkVEQmd6QTdObXowYXBWSzRQNlFrTkRzWC8vZnN5Y09SUFcxdGFJaUlqQTRNR0RNV1RJRUJRclZnelBuajNEckZtelVMcDBhWU5qSHoxNmhJVUxGNkpnd1lJQTBsdFRrWkdSOG9DZWd3Y1BRcUZRb0ZhdFd0aTZkU3Zldm4wTHRWb05TWkwwQWxLcjFVS2owYUJ2Mzc1eVFMNTQ4UUxqeG8zRHpaczNNWHYyYkxSczJSTEhqeDlIOWVyVlVhRkNCYVBlKzR6OC9mMmgxV3IxdGttU2xHbDNiMnBxcXZBTFNjWnRseTVkd3IxNzk5Q2pSdy9FeDhlalc3ZHVXZGFnRzdUMC9mZmZBd0JzYlcxeCtQRGhITDBPSW1Nd0lDblBlSHQ3Q3dlcmZQWFZWL0xmZS9YcVpkUzVXcmR1algzNzlxRllzV0xRYURTb1VLRUNpaFl0aXFKRmk2SklrU0s0ZS9jdXZMeThjUExrU1FCQXc0WU45Y0lSQU9MaTRtQnRiYTMzWVg3OStuWDg4c3N2aUk2T3hqZmZmQU5YVjFlWW01dnJIZmZaWjUvQng4Y0hFeWRPeExoeDQ5QytmWHRNbkRoUnZpK3BhOTNXclZzWFhicDBBWkErNE1UR3hnYk96czRZTkdnUW1qWnRDbWRuWitGcnM3UzBCUERmMFBEMDlBUUEvUFhYWDNCMWRZVy92Ny9jOWZyMzMzOERBRWFOR29YRXhFUnMzcnhaUG8rdUJheFUvbmZzM2VuVHB4RWFHb3BmZnZrRlhicDB3ZE9uVHpGNzlteTBidDBhdi8zMm0xSHZmVVladThlQjlHNzBjZVBHb1duVHB2anh4eC8xbm52MDZCR0dEQm1DNzcvL0hnTUdETWowbkd2WHJnV1EvcVdxVUtGQ1dlNExwSDhaQ1FnSWdMT3pNMnh0YlExcUlzb3RERWpLTXlkT25KRC9mdno0Y1N4Y3VCQWRPblRBMkxGajVRKzFnZ1VMNG9jZmZrQkNRZ0x1M0xtamQ3d2tTZkxmcTFTcGt1bW9WUUJvMzc0OUhCd2M4TVVYWDhER3hnYTNiOStHV3EyVzc3WEZ4Y1hoeXBVcmNyZGVURXdNVnExYWhTTkhqZ0JJSHd4VXZYcjFMSy9SdVhObmJOMjZGY2VQSDhmcDA2ZlJwVXNYREJnd0FDZFBua1JvYUNoNjkrNk43ZHUzNCtYTGx6aDU4aVJtelpxRkhUdDI0UG56NTFpOGVIR201MDFMUzVQZkMyTWxKeWZMd2FxakMvNk05eWE3ZE9rQ096czdlY0NNcm82eFk4Y2lJU0ZCN3ozT1R1SENoZlhDTnpFeEVhTkhqOGFOR3plRWc2VEtsaTJMNXMyYnc4M05EWGZ1M01ITW1UTU5YdU9wVTZjUUhCd3NQN2EydG9hTGkwdVdkZXpkdXhjQkFRSG8zYnMzSEJ3Y2pLNmZLS2NZa0pSbmRLMmVpSWdJZUhoNHdOSFJFVGR1M01EQWdRTXhjdVJJZE9uU1JmNVFQM0hpaEY2Z2lyaTV1V0hIamgyWlB1L2o0d09sVW9sdTNicGg3ZHExYU5La2lmeUJydFZxWVdabWhna1RKaUErUGg0OWUvYkUyN2R2NGVUa2hDcFZxc0RUMHhNaElTSFp2cVlLRlNwZytmTGwrUDMzMzdGNzkyNlVLMWNPTmpZMnNMQ3d3TW1USjFHb1VDRThmUGdRalJvMVFxZE9uVEJtekJoMDZOQUJkZXZXUlZCUUVHclZxbVV3dUNZMU5SV0FjUUdwMVdxaFZDcngrdlZyZzRGQXV2Y3lZNGlwVkNvNUhQZnMyWU5UcDA1aDVNaVJzTE96UTl1MmJaR1FrSkR0TlhVT0hqeUlzbVhMQWtnZmxUdCsvSGlFaElUZ2wxOStFWGFMcWxRcXpKdzVFL2IyOW5CM2QwZGtaQ1JXckZnaGoxSk5Ta3JDa2lWTFVLNWNPZUc4MVdmUG5xRlVxVkpHMTBlVTJ4aVFsS2VPSGoyS1JZc1d3Y2JHQnU3dTdyQzJ0b2FYbHhjV0xGaUFQWHYyeUhQbXVuWHJoc21USitzZG0zRlVLcERlMGpJek04T1NKVXYwdHQrNGNRUHIxNitYNzAzOTlOTlArT0tMTHhBVkZTVnZzN0N3UVBYcTFlVnUwYWxUcDhMQndRRTFhOVlFa0Q3ZElTYzJiTmlBUzVjdW9WR2pSbEFxbGVqZXZUdUE5SUU2VzdkdXhZd1pNMkJtWm9iVnExY2pKU1VGWVdGaCtPR0hIekJnd0FDTUhUdFc3MXpaQmVTREJ3OFFHaG9LUjBkSHpKMDdGME9HREVGY1hCdysrK3d6dmYxRUxVaWQwTkJRTEZ1MkRCWVdGdklnb21uVHBzblh6aWdtSmdhclY2K0drNU9UM2xTTm9rV0xBZ0J1M3J5SlNaTW1JUzR1RHIvODhndkN3OFB4MTE5L29WMjdkbnJuU1V0TFE5KytmZEdqUncvTW16Y1BzMmZQeG9BQkE3QjY5V280T0RqQTA5TVRNVEV4V0xseXBjRy8vZno1ODNIMjdGbnMyclVyMjlIRFJIbUZBVWw1NHVIRGgzQjFkVVZZV0JoYXRHZ0JWMWRYV0ZwYVFxdlZvbCsvZm1qV3JCbTh2YjFoYVdtSkVTTkdvSERod25vcnhxaFVLaXhjdUZCdnBLTnVlNU1tVGZTMnZUdnRvR3ZYcnVqZHV6ZjY5dTJydC8zWnMyZDQrdlFwU3BjdURTY25wdzkramUvV0VSd2NqQTBiTnNEVjFSWGx5NWVYdHhjc1dCQ09qbzdvMGFNSHZMeThVTGR1WGIzUm11OEdaRVJFQks1ZHU0Ymp4NDhEU0E5OGxVcUYzMzc3RFE0T0R2SVVsNUlsUytwZFAyUExNYU1uVDU1ZzNMaHhTRTVPaHJXMXRYeVA5ZDFBMDdsejV3NVdyMTZOR2pWcUdMeFA1ODZkdzRRSkUyQmxaWVYxNjlhaGZ2MzY2Tk9uRDA2ZlBvMHZ2dmhDNy83dHdZTUhjZi8rZmRqYTJ1THJyNytHalkwTkprMmFoR25UcHNIWDF4ZkZpeGRIbHk1ZGhGTnZ1bmJ0aW4zNzlzSE56YzFnZEROUmZtRkFVcDZvVUtFQzZ0ZXZqMUdqUnFGOCtmS1pEbERKckZ1MWUvZnV3Zy9HaElRRWd3L1VkMGRWUmtkSDY2MCtFeHNiaTgyYk4yUDM3dDJvVjY4ZTFxOWZMeiszWjg4ZUxGdTJ6T2pYQlFBMk5qYnl2Y3VNMTVnOGVUSmF0bXdweitWTFRrNUdiR3lzSEpZLy8vd3pybHk1Z2psejVxQkdqUnJ5bEpSM0E3SmZ2MzVJU2txUzd6SE9uejhmclZ1M2hwV1ZGZHEyYlFzUER3K3NYNzhlVzdac1FZa1NKZVNCUWFLQWpJaUl3SWdSSTVDVWxBUkhSMGM4ZWZJa1I2LzFYYlZyMTBiTGxpMHhmdng0ZWNyTHNHSERNSEhpUlBqNys2TmZ2MzRBMHU5UHJsdTNEbzZPam1qZnZqMEFvRldyVm5CemM0T2RuUjBVQ2dVNmRPaVE2VFNUT25YcW9HZlBudGl4WXdlY25aMzFGb3NneWk4TVNNb1RTcVVTVTZaTVBFYVV3UUFBSUFCSlJFRlVBWkQrSVEwQXMyYk5rcnMwcy9KdWQxdEcxdGJXOFBEdzBOdDI1Y29WTEYrKzNHRGZrSkFRN055NUUwZVBIb1VrU2VqU3BRdCsrT0VIdlgzUzB0S1FuSnlNWWNPR3djcktLdHZhVHB3NFlURFJYNjFXWS9UbzBYajI3QmxxMTY0TkZ4Y1hQSHIwQ00rZVBVUExsaTNoNXVZR0lMMmJkOWFzV2ZqeHh4OHhlL1pzckZ1M0RnRGtOVVYxQTVkY1hWMVJzMlpOUEhqd0FLNnVybWpXckpsZWJib2dMRk9tREdiUG5vMlRKMDlpNXN5WmNoZXI3ajRsQVB6eHh4OUlURXpFbWpWcnNIMzc5ZzhPeUNKRmltRHAwcVY2MjlxMGFZTm16WnBoMWFwVnFGdTNMdXJXcll1bFM1Zml4WXNYV0xSb2tWNlhiOFpXOTdzdDRIZTV1TGpnanovK3dNS0ZDK0h0N1oxcEM1a29yekFnS2QrVUxWc1dWYXRXelhhL3pDYnlBK24zMTZwVnE2YTNMVG82Mm1BL2IyOXZlSGg0b0hEaHd1alZxeGY2OXUwcnQ5aEV2dm5tRzZPV2s0dU1qRFFJU0pWS2hmajRlTmphMmlJMk5oYjI5dlpvM0xneEtsU29ZUENGb0Y2OWVwZzhlYkxlL2NPa3BDUUEvdzFJWFl2d3dZTUh3aHIrK3Vzdk9EbzZ3c2ZIQjZ0V3JjS3BVNmVnVXFua0Vic3BLU2xJVFUyRnViazVldlRvZ1RadDJxQkdqUnJadnJZUE1YUG1UUFRwMHdjVEowNUV0MjdkY09EQUFRd2NPQkFOR2pSNDczUGEydHBpMUtoUk9ScHBTNVNiR0pDVWIwYVBIbTFVS3lBbEpTWFRMalZqdWxnQm9IVHAwaGcwYUJBNmRPZ2dkMTJlUEhrU0VSRVI2TisvZjY2c2g1clIvdjM3alo2bThlN2NUOTA5VkdNV1RUaDc5aXpDd3NJd2N1UklxRlFxakI4L0hzT0dEVU9oUW9Ya2dIM3o1ZzNPbnorUEpVdVc0TWlSSThMRkNYSmJxVktsc0hUcFVnd1pNZ1FiTjI1RTQ4YU5NV3JVcUE4K2I4K2VQWE9oT3FMM3c0Q2tmRE4yN0ZpRDFwL0k3Tm16TTMzTzJDN1dEaDA2eUMweG5idDM3MkxqeG8wWU9IQmdEcW8yenJ2aG1KcWFpb2NQSCtMQmd3ZG8xYXBWbHVIMzZ0VXJBSWFUOE4rVm5KeU1GU3RXd05yYVdpOWtkZWN1VXFRSWdQVDdvUkVSRVRBek04dTNFYUJCUVVIeXY0RzV1VGtDQXdQaDZlbUpnUU1INXZwRWZyWW9LYjh3SUNuZlZLMWExYWd1dDZ6Q0pLc3VWdDA5T0lWQ0lmeEpxZWpvYUpRcVZTclg3MlhkdW5VTGdZR0JpSXFLUW1Sa0pCNDllb1RvNkdqNWcvek1tVE5aSGg4U0VpSmNFZWJkbHZHeVpjc1FFUkdCaVJNbkNvTlBOMGZ4enAwN3VIbnpwbEgzZTBWMGdaM2QrNVNXbG9helo4L0N6ODhQVjY5ZWhZMk5EV2JObW9XV0xWdGk0Y0tGOFBEd3dQYnQyOUc5ZTNkMDZ0UUpsU3RYZnE5NjNxWDd6VWhPLzZDOHhvQ2tmQk1hR2lyODhkOTM2ZTdKWlNVNU9Sa2hJU0VvV0xBZ2podzVBcVZTS1EvNktGMjZOUDcrKzI5VXJWcFZIaUR5NHNVTG5EaHhJdE9mWU9yWXNhTlJyMEdyMVJwOE1GKzhlQkZyMXF5QnZiMDlxbFNwQWljbkoxU3NXQkVWSzFaRXVYTGw1QUUyUVVGQjJMUnBFMHFVS0FGTFMwdW9WQ3FFaG9ZaUtDaEliNVR2Z1FNSGtKU1VoS05IajBLaFVNREt5Z3FyVjYvR25qMTcwTHg1Yy9UcDAwZFlXOFdLRlZHNmRHbXNXTEVDaVltSlJ2OWU1T25UcDNIdzRFRllXbHFpWU1HQ09ILytQQURvVFZYUlNVeE14T1hMbDNIdTNEbjg5ZGRmZVBYcUZXeHNiREJreUJEMDY5ZFBmbThXTDE2TWE5ZXVZZDI2ZGRpeVpRdTJiTm1DQ2hVcW9HblRwcWhWcXhhYU5XdG05RStJK2ZuNUlUUTBGSmFXbGtoSlNjSHg0OGRSdG14Wm80OG5lbDhNU01vM2E5YXNNZm9lWkhaVUtoV1dMbDJLdExRMFdGbFpZY3FVS1NoY3VEQ0E5T2tVaXhjdnhyUnAwL1QyZDNSMHhQRGh3NFhubXpScGtsRXRra09IRHVIbXpadDYyL3IwNllPK2ZmdG0yNVZZcWxRcFhMNThHV2xwYWZJWEJVdExTM1RzMkJFLy8veXp2Ti9wMDZmbGdUZDkrL2FGU3FWQ2RIUTBhdGV1allVTEYyYTZNTGhTcWNUVXFWTXhhOVlzVks5ZUhkOSsrMjIycndkSUh4UjE2dFFwdWNWcmJXMk43dDI3QytjblRwNDhHUmN2WG9SQ29VRERoZzNoN095TTl1M2JDKysvTm16WUVCNGVIZ2dMQzhQKy9mdHgvUGh4N055NUUwZU9ISUcvdjc5UnRRSHBYNWgwaTVFcmxVcFVxVktGY3lNcFgrVHNGMWZ6aVVQMStyTVVDc3dHZ0xFalhUQjI1REJUbDBUL296UWFEZFJxZFk3V1FjME5XcTBXcWFtcG1ZYXFMcXgwWWFoV3ErV0ovcVlVRlJXRlM1Y3VvVTJiTmdaTDNXVkhraVI1amR5Y3ptdlVhRFNRSkFsS3BaTFRQZjZIYlBMeXhmeUY2ZE9HSk9EM2lORHI0MDFja2g2MklPbVRabVptbHFNZkhzNHRTcVV5eXhibnU2MUVsVXBsOG5BRTBydGRSVjJ2eGxBb0ZPODkzY1FVLzBaRS9DcEdSRVFrd0lBa0lpSVNZRUFTRVJFSk1DQ0ppSWdFR0pCRVJFUUNERWdpSWlJQkJpUVJFWkVBQTVLSWlFaUFBVWxFUkNUQWdDUWlJaEpnUUJJUkVRa3dJSW1JaUFRWWtFUkVSQUlNU0NJaUlnRUdKQkVSa1FBRGtvaUlTSUFCU1VSRUpNQ0FKQ0lpRW1CQUVoRVJDVEFnaVlpSUJCaVFSRVJFQWd4SUlpSWlBUVlrRVJHUkFBT1NpSWhJZ0FGSlJFUWt3SUFrSWlJU1lFQVNFUkVKTUNDSmlJZ0VHSkJFUkVRQ0RFZ2lJaUlCQmlRUkVaRUFBNUtJaUVpQUFVbEVSQ1RBZ0NRaUloSmdRQklSRVFrd0lJbUlpQVFZa0VSRVJBSU1TQ0lpSWdFR0pCRVJrUUFEa29pSVNFQmw2Z0t5Yy9HZkt3RFdtYm9NSWlMS1pZRTNnazFkUXBZKytvQzhkUGtxTGwyK2F1b3lpSWpvRS9OUmRyRktraFFwU1Vnd2RSMUVSSlFmcERkYXJmYUJxYXQ0MTBmWmdrelJKQjYwVUZsckpRa1ZUVjBMVVg0d04wTnBsUUoyQUtDV0VKT213Vk5UMTBTVVh5Ukppa3BPMVI0eWRSM3ZVcGk2QUNJQ0dqWnNPQXZBN0g4ZnpyNTI3ZG9jVTlaRFJCOXBGeXNSRVpHcE1TQ0ppSWdFR0pCRVJFUUNERWdpSWlJQkJpUVJFWkVBQTVLSWlFaUFBVWxFUkNUQWdDUWlJaEpnUUJJUkVRa3dJSW1JaUFRWWtFUkVSQUlNU0NJaUlnRUdKQkVSa1FBRGtvaUlTSUFCU1VSRUpNQ0FKQ0lpRW1CQUVoRVJDVEFnaVlpSUJCaVFSRVJFQWd4SUlpSWlBUVlrRVJHUkFBT1NpSWhJZ0FGSlJFUWt3SUFrSWlJU1lFQVNFUkVKTUNDSmlJZ0VHSkJFUkVRQ0RFZ2lJaUlCQmlRUkVaRUFBNUtJaUVpQUFVbEVSQ1RBZ0NRaUloSmdRQklSRVFrd0lJbUlpQVFZa0VSRVJBSU1TQ0lpSWdFR0pCRVJrUUFEa29pSVNJQUJTVVJFSk1DQUpDSWlFbUJBRWhFUkNUQWdpWWlJQkJpUVJFUkVBZ3hJSWlJaUFRWWtFUkdSQUFPU2lJaElnQUZKUkVRa3dJQWtJaUlTWUVBU0VSRUpNQ0NKaUlnRUdKQkVSRVFDREVnaUlpSUJCaVFSRVpFQUE1S0lpRWhBWmVvQ2lENGxuMzMybWJsR28zR1FKS2xBeHUxYXJiYVVRcUVBQUVpU1ZLcGV2WHExTWo0dlNaTGEzTno4L3RXclY5UHlzVnlpVDVyQzFBVVFmVW9jSEJ3c2loVXI5ZytBT2prODlOR0xGeStxUlVSRUpPZEZYVVJraUYyc1JQa29JaUlpV2F2Vit1VDBPSzFXdTRuaFNKUy9HSkJFK1V5cjFlN00rRmlTSk9HZmpOUnFkWTVEbFlnK0RBT1NLSjhGQlFVOUFIQk05MWloVUFqL1pIQXlKQ1RrWHI0WFN2U0pZMEFTbVlCYXJmYlYvZjNkRnFQZzhVNFFVYjVqUUJLWmdGcXRQaVZKMHJQczlwTWtLVXFoVUp6S2o1cUlTQjhEa3NnRVVsTlRYeW9VaW12WjdhZFFLRUlrU1lyTmo1cUlTQjhEa3NnRXdzUEQzMGlTZEFXQUpzUDhSN2xyVmFGUVFKSWtyU1JKVndJREErTk5XQ3JSSjRzQlNXUWFXa21TTGdCNGtka09Db1hpemIvN3FQT3ZMQ0xTWVVBU21jNTVTWktlQTlBYnRacWhSZmtLd0htVFZFWkVERWdpVTdsKy9mcExTWktPWjdITGtldlhyNy9NdDRLSVNBOERrc2lFdEZxdFZ4YlBlZVpuTFVTa2oydXhFcG1Xb243OStxRktwYkpheG8yU0pJVUhCZ2IrSHdBcGsrT0lLSSt4QlVsa1dwSkNvZGdtMkw0TERFY2lrMkpBRXBtWVdxM2VLMG5TVzkxalNaTGVTcEowMEpRMUVSRURrc2prdEZydFl3QTNNMnk2S1VuU1ExUFZRMFRwR0pCRUpuYno1czFYQUFMK1hSaEFBaENRbHBiMjNOUjFFWDNxVktZdWdJaWdCbkJGb1ZDOEJtQXVTZEtWVzdkdXBacTZLS0pQSFZ1UVJCOEJyVlo3UnBLa3B3QmVhclhhTTZhdWg0Z1lrRVFmaFJzM2JqeVdKT21LSkVsWGI5eTQ4ZGpVOVJEUlJ6Z1AwcTVxMVpJRlZKWk9TaWdkVEYwTFVYNHlVMGpWRlFxRm1WcXJOMkNINkpNZ1NkcW9GTTNiQXpIaDRSL04vZmVQN2g1a0FYUExqa3BKdVV5aFFIRlQxMEtVbjdSUUFCS2dVS0NucVdzaHluL0toQUxtbG1rQU1sMWRLcjk5ZEYyc1NrbFppZUZJUlBScFVTaFFSQ2twSzVtNmpvdyt1aFprUmswYWZZYW1qVDgzZFJsRVJKUkhMdjV6QlpjdVh6VjFHVUlmZFVBMmJmdzV4bzRjWnVveWlJZ296Nno3YUFQeW8rdGlKU0lpK2hnd0lJbUlpQVFZa0VSRVJBSU1TQ0lpSWdFR0pCRVJrUUFEa29pSVNJQUJTVVJFSk1DQUpDSWlFbUJBRWhFUkNUQWdpWWlJQkJpUVJFUkVBZ3hJSWlJaUFRWWtFUkdSQUFPU2lJaElnQUZKUkVRa3dJQWtJaUlTWUVBU0VSRUpNQ0NKaUlnRUdKQkVSRVFDREVnaUlpSUJCaVFSRVpFQUE1S0lpRWlBQVVsRVJDVEFnQ1FpSWhKZ1FCSVJFUWt3SUltSWlBUVlrRVJFUkFJTVNDSWlJZ0VHSkJFUmtRQURrb2lJU0lBQlNVUkVKTUNBSkNJaUVtQkFFaEVSQ1RBZ2lZaUlCQmlRUkVSRUFneElJaUlpQVFZa0VSR1JBQU9TaUloSWdBRkpSRVFrd0lBa0lpSVNZRUFTRVJFSk1DQ0ppSWdFR0pCRVJFUUNERWpLRTY5ZXZjcnphd1FFQk9EMDZkUFo3cGVjbkl6SXlFaWtwYVhwYmI5Mzd4NVNVMVB6cWp3QXdQSGp4M0huemgyRDdTa3BLUWdNREVSc2JHeWVYdjk5dlhuekJsZXVYSUZHb3hFK2YrL2VQYng5K3piTGN5UWtKQmgxcmVYTGwyUE5talZHN2J0djN6NEVCQVFZdGEvT3NXUEhjUGp3NFJ3ZFF3UXdJQ2tQYk42OEdVNU9Ub2lJaU1qVDYzaDVlV0hUcGswRzJ6VWFEVkpTVXVUSE4yN2NRTGR1M2ZEdzRVTjVXM0p5TWdZUEhveEZpeFpsZVkwTEZ5NWcxNjVkOHVQbno1OGpJaUpDK09mbHk1Y0d4eTlidGd5blRwMHkySDcvL24zODlOTlB1SGp4b2xHdk5UUDc5Ky9IMGFOSDliYWxwS1FZL1VldFZndlArK0RCQTdpNHVPaTlqenFTSkdITW1ERll0V3BWcG5YOTlkZGY2Tnk1TTY1ZnY1N3Rhemg3OWl3dVhicVU3WDRBNE92cml3TUhEZ0FBdG16Wll0Ui9Zd2NPSE1DT0hUdU1PajlSUmlwVEYwRC9lNW8zYjQ2MWE5ZGkxcXhaMkx4NU01VEtyTCtIblR0M0RrK2VQREhZWHJod1lYVG8wQ0hIMTkrN2R5OSsrKzAzbkQ5L0hnVUxGaFR1Yy96NGNieDU4d1k5ZXZUSThsem56NS9IdG0zYjhQVHBVNHdjT1JLTEZ5L0czMy8vTGR4MzZOQ2hjSEZ4Z1llSEIrcldyWXVtVFp0bWVsNWR5N0Y0OGVKR3ZpcXhNMmZPSUNBZ0FGWldWbWpac2lWZXYzNk4vL3puUDBZZjM3WnRXeXhac2dSYnQyNkZoNGVIdkYyU0pBQkErL2J0OWZiZnNtVUxYcjU4aVppWUdIejU1WmQ0L2ZxMTN2TktwUkpXVmxhb1hiczJMQ3dzTUc3Y09HemF0QW1WSzFmK2dGZjVYd1VMRmtSYVdoclMwdEp3OU9oUitQcjZZczJhTlhCMGRKVDNTVWxKZ1NSSnNMQ3d5SlZyMHFlTEFVazVGaE1UZzJQSGptVzVqNzI5UGN6TnplSGo0NVBwUGs1T1RpaFJvZ1IyN05pQnMyZlBHanhmc1dMRjl3ckk3RWlTQkM4dkwxaGJXK1BTcFV2QzFrdmx5cFh4eFJkZllNS0VDVWhOVGNXbVRadVFuSndNQUtoYnR5NkdEUnVtdC8rTUdUUGt2eDgrZkJqbTV1WlpCdVR6NTg4QkFQSHg4YmgxNjFhTzZpOWN1RERLbHk4UEFKZy9mejUrK09FSFRKa3lCUnMzYmtUWnNtVUJBRU9HREVHREJnM2tZOTYrZlF1VlNvVUNCUXJJMnpLMkFEdDM3cXhYYjNoNE9HYk9uSW0xYTlmcWZjbW9VS0dDL0cvcTR1SmlVRnZseXBXeGMrZE8yTm5aWWVuU3BSZzZkQ2hHang0Tkx5K3ZELzR5QUtRSHBGcXRocm01T2RhdFc0ZGh3NFpoNk5DaDJMMTdONG9WS3dZQW1EQmhBbEpTVXVEcDZmbkIxNk5QR3dPU2Npd3FLZ3B1Ym00b1VLQkFscTNESjArZUlEUTAxR0M3VnF0RmFtb3FHalJvZ0JJbFNnQUFhdFNvb1JlbWt5Wk53cjE3OTNLL2VLUzNIdS9mdjQreVpjdGkzNzU5d24xYXRXcUZMNzc0QWdEZzZ1cUt0Mi9mb2xhdFdvaUppVUhSb2tYUnBFa1R1ZlZrWTJPakZ6ekcwTFVnZi9ubGx4elgzNkZEQi96MjIyOEFnRUtGQ21IeDRzWG8xNjhmZHUzYWhURmp4Z0FBcWxhdGlpWk5tc2pIZE8zYUZVNU9UbnFoNXUzdExmKzllUEhpaUltSndZc1hMd0JBL3Q5bno1N0pBVm1oUWdYRXhNVGd5SkVqY0hCd1FOZXVYZVhqTjJ6WWdMcDE2K3A5b2FsWHJ4NUdqaHdKWDE5ZnZINzlPdGNDVW5mZnVFaVJJbkIzZDhmeDQ4ZmxjQ1RLVFF4SWVtL0xsaTFEOCtiTjhlYk5HMWhZV0VDbDB2L1A2Y0dEQjNqeTVBbWFOV3NHaFVJaGJ3OElDTUM0Y2VPTXVzYktsU3V4ZGV2V0xQZjU3TFBQQUFERGh3L0hUei85bE9XK3ljbkpjSE56UTZOR2piQnUzVHBvdGRwc3U0Q1ZTaVhtelpzSEFEaHg0b1M4ZmNhTUdUQXpNOFB5NWN1TmVTbDZuajkvRGpNek02eGZ2ejdIeHhZdFdsVHZzYjI5UFRadTNJZ3FWYW9nTVRGUjNoNFZGWVhIang4RFNIL2RVVkZSY211NWZ2MzZCdWYxOFBEQTNidDNVYVpNR1hrQWpvK1BENVJLSmU3ZnY0L3UzYnZqN3QyNzBHZzBpSW1KUWZmdTNXRnRiWTI3ZCsvQ3pjME5MaTR1cUZPbmp0NDUrL2Z2ajQ0ZE82Smt5Wkk1ZnAwaWhRb1ZrcjljSkNjbjQ5bXpaN0MwdE1UeTVjdHg3OTQ5ckZpeElsZXVRd1F3SU9rOW1KbVp3Y0xDQW1abVpnQ0F1WFBuNHM2ZE94Z3laQWljbkp6a3dObStmVHQyN2RxRlM1Y3U2WVduN3Zqc2dna0EyclJwSTNjYnZzdkh4d2NhalFZREJ3NEVBTlNxVlN2Yjg2MWF0UXJQbnorSG01c2JYcjE2aFdIRGhxRnIxNjdvM2J1M3diN2g0ZUhZdDI4ZnhvMGJaeEQrSHlvMk5oWkZpeGJWNndiOUVCbnZ3ZW44K2VlZjJMSmxDNEQwTURsMjdKaDgvM1QzN3QzQzgzVHMyQkZqeG94QmNIQXdCZzBhaERWcjFzRFMwaEpqeDQ3Rmt5ZFBjUDM2ZGN5ZE94ZUxGaTJDdDdjM2hnOGZEaTh2TDVRcFU4WWdIQUZBb1ZCOGNEaXExV3BFUmtZaVBEd2MwZEhSaUl5TVJMZHUzUkFWRlFWSmttQnVibzVLbFNxaGF0V3F3a0ZGUk8rTEFVazUxcUJCQTV3N2QwNStQSHo0Y0N4YnRneXpaczJDajQ4UEpreVlnRWFOR2tHcjFRS0FRYmcwYjk1YzcvaXMxS2xUUi9qQkN3QkhqeDVGYW1vcXZ2MzJXNlBPRlJRVWhPM2J0OFBGeFFWVnExYUZXcTFHelpvMXNYanhZdHk2ZFF2VHBrM1R1OTkyOSs1ZGJOKytIZUhoNFZpeVpBbHNiR3lNdW80eG5qOS8va0Zkamhjdlh0UnJoVy9idHMxZ0lNeVFJVU13Wk1nUUFPSXVWaEZmWDEvNCsvc2JETkpKVFUxRi8vNzljZmp3WVJRcFVnUlJVVkh3OFBEQTI3ZHY4ZWVmZjJMdTNMbnlPYTVmdjQ0elo4N0lqKzNzN05DclZ5K0VoWVhoMnJWckJ0ZDgvZm8xVWxOVDRlL3ZiL0JjaXhZdHNISGpSbm5rcXE1YnYzMzc5bkIwZElTam95UHM3ZTNsTDJ0RXVZa0JTZTlOa2lSRVIwZWpVcVZLY0hkM3g1a3paN0JvMFNLRWhZV2hVYU5HU0UxTk5mcmVYRXBLQ3NMRHcrWEhHYnNLUTBORGNlTEVDWXdhTmVxRDZxMVRwdzVtelpxRlRwMDZBVWdQN2hrelpxQnExYXBZdW5RcHdzUERzV3paTXRqWjJRRklIMFNrMjJmUW9FSHc4dkw2b090bkZCOGZENlZTbWVNdVZtZG5aNVFwVXdhVksxZkd0R25URUJVVmhZMGJOOHBmUm5RMEdnM09uejh2UDliTkJkVnRFOTJ6SzFldUhJWU9IUW9MQ3d1c1hMa1NBTEJwMHliWTJ0ckMwOU1USlV1V1JKRWlSUUFBZ3djUFJrQkFBTFp0MjRZNmRlckk3eW1RM3JXcm05cnk5T2xUVksxYUZiMTY5VUp3Y0xCODNveVNrNU9oVUNpRXo1VXFWUXJmZmZjZG5KMmQ0ZWpvaUczYnRzSFgxeGNqUjQ2VTk5RnF0ZGl4WXdlY25aMDVjcFZ5RlFPUzN0dkJnd2N4Yjk0OGRPclVDVU9HREVIcjFxM1J1SEZqT1JRVEV4TmhhV2xwMUxudTM3OXYwTTFac1dKRkFNRGx5NWV4ZWZObTFLOWZIeTFidHN6MlhJVUxGMGJGaWhVTnVuQVZDZ1djblowTjl1L1RwdzlLbGl5SjZkT240OVNwVStqVHA0LzhYSWNPSFdCdWJvNDdkKzdBeXNwSzd6aEprdlR1cmVaRWdRSUY4T3paTTZORFY2UFJJQzB0RGExYnQwYVpNbVZRcWxRcE9EczdJemc0R0JzM2JqVFlQeWtwQ1FzV0xORGJGaEFRSUUreUY3MlBRNGNPeGNxVkszSHMyREgwN3QwYnZyNitHRDkrUENwWHJveCsvZnJKbzF6VDB0TGc1K2VIQnc4ZW9FaVJJZ2dKQ1lHcnF5dDY5ZXFGK3ZYcm8zUG56dWpjdVRNQVlOaXdZVWhLU2dJQWRPL2VIZDI3ZHplNGJ2ZnUzV0ZqWTVQdHZXWUFzTFcxeFpzM2IvUytmUG41K1dINTh1VW9XclNvd2JRVW9nL0JnS1QzMXE1ZE96eDU4Z1RlM3Q3NDQ0OC8wS1ZMRjB5YU5Fa09wdGpZV0tOSEYxYXFWQW0vL3Zxci9QajMzMy9IMDZkUEFRQzlldldDbDVjWFZxNWNpZWJObTJkNzc3SkRodzU2b3lrTEZTcUVpaFVyWnRtYS9mTExMMUcxYWxVNWxETnEwNllOMnJScFk3QTlOVFVWaFFvVnl2YTFpZXpkdXpkSCsvdjYrbUw1OHVWR2QvUGEyTmhrdThxUXJrV2VscGFHdFd2WFlzZU9IYWhVcVJKOGZIencrdlZyK1ByNllzdVdMVGgyN0JobXpweUpIajE2UUtsVXd0L2ZIOG5KeVJneFlnUjY5KzZOSTBlT1lOMjZkUmc2ZENoYXRHZ2hiQW5tRmwzclBpWW1CdmIyOW9pSWlNRHExYXZSc1dOSGhpUGxPZ1lrdlRkTFMwdTR1TGlnWjgrZThQRHdRRlJVbEY0WFYyUmtwRkVEWndEQXdzSUMxYXBWa3g5YlcxdkxBV2xoWVlFQkF3YkF6YzBOUjQ0Y2daT1RVN2JuTzNQbWpONHFLOTI2ZFJPdWFQT3VHalZxb0ZHalJucmJFaElTWUdabUJtdHJhNzN0cjE2OXluUUFVVzdUVFNsNXQ0WjM2UWFwV0ZoWTRPSERoK2pidDYvQlBrNU9UcGcrZmJyODJOemNIR2xwYVpnNmRTcWNuSnlnVUNnUUdSbUpEaDA2d05iV0Z2MzY5Y08zMzM0THJWYUxNMmZPb0hmdjN1alZxNWZjM2RxcFV5YzRPVG5oNHNXTGNIQnd5SzJYTEZTaFFnVUF3TU9IRDJGcmE0c0pFeWFnZVBIaW1ESmxTcDVlbHo1TkRFaktzUnMzYnVndDJ3WUFOV3ZXUk0yYU5lWEJGRy9ldk1ITGx5K2gwV2prYmU4cVZhcFVscFBwTStyZXZUczhQVDF4OHVSSm93THk0TUdET0hQbWpEd2xJams1R2E5ZnY1WkhWR28wR3J4NDhRSzJ0cll3TnpjSEFNVEZ4YUYzNzk0R0FYbnMyREc0dTd2cmRZZEtrb1NvcUNpanVueDExNzk4K2JKUisyYWtWQ3JSb2tVTHZUbVhtWW1MaThNLy8vd0RJSDJPb0NSSlNFNU94b3daTStRZ1g3VnFsWEQ5MlFrVEptRDU4dVVHM2JLaWxqTUFlWFRzdStkbzFxeVpjUy9zUGRuYjI2Tmd3WUs0ZnYwNnRtN2RpdGpZV0d6WXNDSGJMdzVFNzRNQlNUbTJmLzkrN04rLzM2aDlMMTY4bU9sNm84MmFOVE02SUsydHJiRjE2MVpVcWxUSjZEcHIxYW9scjlXNmQrOWV6SjgvSDRjT0hZSktwVUpFUkFSNjlPaUJCUXNXeUJQcXYvNzZhK0Y1cmwyN0JvMUdnN0pseThMTXpBeVNKT0hPblR0SVRFeEUxYXBWQWFRUCtNbnFmdVR6NTgrTm52dVprYm01T1M1ZXZJaVhMMS9DMnRvNjA5R2E5Ky9meDhxVksrWDNwMFNKRXZMS1AzWHExSkhyekxnNHdMdTZkKytPRmkxYUNKOVRxOVVZTTJhTXdRbzlHZVYxNnhGSW55SlV0MjVkYk4yNkZRVUtGTURxMWF1RlUxeUljZ01Ea25KczJyUnBjSFYxemZUNXMyZlB3dFhWRlZXclZzV21UWnN5L1ZEUDZkRDgzRnJQTTZldVhidUd6ei8vSE9ibTVsaTRjQ0VBeVBkTHc4UEQwYTVkdTJ5L01KUXBVeWJUdVlkWjBZV3Vyclg3cnZqNGVBRHBpeFpVcTFZTlptWm1LRm15Sk96czdPUXU1aGN2WHNqZDFWbjllb21EZ3dNY0hCeHc2ZElsSERwMFNGNGNBZmh2MTIzeDRzWGxiczZNckt5czVDN1h6RWlTaElNSEQ4TGMzQndkTzNiTWN0L00zTDkvSDNGeGNaQWtDVk9uVHRVTGEwOVBUN1JvMFFJdFc3Yk1kQkYyb3B4Z1FGS09xVlFxNGNSNVNaTGc1K2NITnpjM1dGcGFJaXdzREQxNjlFRHYzcjNSbzBlUExMc0hiOSsrcmRkNlNVMU5GWDRRNTdmdzhIREV4c2JxZFIxZXUzWU5lL2Z1UmMyYU5lSHQ3WTJnb0NETW16ZFA3cjcxOS9jM2VIOVVLdFVIdGJDZVAzOXVzSUlPa0w0WUFKQStFbmZvMEtIbzBhTUhHamR1ckxmUDhPSEQ5UjdyUnBobUpqSXlFc2VQSDljTFNCM2RGNFIzOWVyVks4c3ZUYmR1M2NMaXhZc1JIQnlNYWRPbVpYbDlrZVRrWlBqNCtNRFQweE9WSzFkRzBhSkZFUllXSmo4dlNSSTJiZHFFdDIvZll1ellzVGsrUDVFSUE1SSttRnF0eG9rVEo3QjU4Mlo1RHVUQ2hRc1JFeE9EclZ1M1l2WHExZkQwOUlTenN6TysvLzU3ZWFIdGpFcVdMSW52dnZ0T2ZuejQ4R0dEMzI5ODE1czNiNHllUnZLK2RDdlA2THFDZzRPRE1YNzhlSlFvVVFLclZxMUNkSFEwSms2Y2lENTkrbURldkhsbzNyeTUza0FsdFZyOTNsTkJkQ0lpSXZEZ3dRTjg4ODAzQnM4TkdqUUliZHUyUmZ2MjdlSHQ3WTNZMkZoNXVveUZoUVhxMWF1SDhlUEhvMVNwVXZJeHVwRzM3MVBiakJrejBLcFZLNFB0bVkzbWZmcjBLV0ppWXRDL2YzOVVxbFFKNjlhdE03akhtNTJkTzNkaXc0WU5TRWhJd0k4Ly9vakJnd2ZqNk5Ham1EdDNManAzN296Lys3Ly93K1BIajVHYW1vcmF0V3NiSFAvaXhZczgvKytFL2pjeElPbTl4TVhGNGVyVnE3aHc0UUpPblRxRlY2OWV3YzdPRG5QbXpKR1htN08xdGNWdnYvMkdVYU5Hd2NmSEIvdjI3Y1BPblR2UnVuVnI5T3ZYRHcwYk5wVFBWN3g0Y1F3WU1FQitIQndjckxkWWVXeHNMRFp1M0Fnckt5c1VLRkFBang4L3h0MjdkOUd0V3plOXVnNGNPSUNrcENSRVJVVWhNVEZSWHAwbEtDZ0lRUHFIclZLcFJGeGNIQURnMUtsVGNsZGtVbElTN3Q2OUMzOS9meFFwVWdSZmYvMDFUcHc0QVRzN081UXZYeDdidG0zRHlwVXJZV3RyaTdWcjE4TFcxaGEydHJieWZNSFJvMGZEeDhjSEowNmNnSldWRlo0OGVZTDQrSGg1UWZic0xGbXlCR2xwYWJDeXNrS2hRb1dnVXFrUUh4OHZ0eEl6VHNiWHFWYXRHcXBWcTRiQXdFQzR1N3VqVmF0V2NralkyZG5wL1Y1bVlHQWc3dDY5aTBLRkN1SE5temNJRGc2V3p4a1dGaWJmczN6OCtERWtTVUp3Y0xCOHJPN0xTbng4dlBDbnlYUXNMQ3prZTRMQndjRjQ5T2dSQ2hZc2lGR2pScUYvLy83dnRXU2ZyYTB0R2pkdWpCRWpScUJNbVRMeWV4RVlHSWpSbzBkai92ejVDQThQaDVtWkdUNzc3RFBzMjdjUHg0NGRnNldsSlY2K2ZJazdkKzZnVjY5ZU9iNHVFUU9TY216T25Ebnl5RlNsVW9sbXpackIyZGtaWDN6eGhUd2lOS055NWNyQjFkVVZQLzc0STdaczJZSTllL2JnOU9uVFdMQmdBYjc2NmlzTUdqUkkvbkRXbVRGamh0NTlwTUtGQzJQZnZuM3lQVFNsVW9rNmRlb1lMRTYrWWNNR09md0E2TTNKczdDd2dMdTd1OTdqZDBmWTNyeDVFemR2M2tUbHlwWFJybDA3Vkt4WUVVV0tGTUgxNjlleGJOa3lORzNhRkhQbXpORUx2YUpGaTJMOSt2VUlDQWhBalJvMU1HM2FORHg2OUFobVptWm8xS2dSdnZycUs2UGUxMmZQbnVIMDZkUFFhRFR5TnFWU0NRY0hCNHdaTXliTGRWdGpZMk5SdW5ScHpKNDlPOU45b3FPanNXVEpFbmtadWJKbHk2Sm56NTRBMHU4cjM3OS9YMi8vUVlNR0daeGo5ZXB2NHorZkFBQWdBRWxFUVZUVldiNEdSMGRIYk4rK0hVRDY0S0FSSTBiZ3E2KytFdllhR0t0OSsvYkNPWTdUcDArSHQ3YzM1czZkaXhjdlhtRElrQ0d3dGJWRmlSSWxFQmNYSnk4STM2bFRKd3dkT3ZTOXIwK2ZyZy9yKzhrRER0WHJ6MUlvTUJzQXhvNTB3ZGlSdzdJN2hQSlpSRVFFL1B6ODBMUnBVelJxMUNqSFEremo0dUt3Zi85K0RCZ3dJTWN0Q2ttU29GYXJvVlFxODIzOVRZMUdBek16TTRTR2hxSkdqUnBHSGFNTG9mZnRYbFdyMWRCcXRUQTNOemY2SEs5ZnZ6WnFJUUhkRjQvY1hvQ2Q2SDI0clY0SHQ5WHBTeTVLRW1aSDNMNCt4OFFseWZqL0VNb3hCd2NIVEowNjliMlBMMTY4T0FZUEh2eGV4eW9VQ21Fck5TL3BndGpZY0FUZVB4aDEzaWU4akYxbGg4RklaSnpzZjIrSWlJam9FOFNBSkNJaUVtQkFFaEVSQ1RBZ2lZaUlCQmlRUkVSRUFneElJaUlpQVFZa0VSR1JBQU9TaUloSWdBRkpSRVFrd0lBa0lpSVNZRUFTRVJFSk1DQ0ppSWdFR0pCRVJFUUNERWdpSWlJQkJpUVJFWkVBQTVLSWlFaUFBVWxFUkNUQWdDUWlJaEpnUUJJUkVRa3dJSW1JaUFRWWtFUkVSQUlNU0NJaUlnRUdKQkVSa1FBRGtvaUlTSUFCU1VSRUpNQ0FKQ0lpRW1CQUVoRVJDVEFnaVlpSUJCaVFSRVJFQWd4SUlpSWlBUVlrRVJHUkFBT1NpSWhJZ0FGSlJFUWt3SUFrSWlJU1lFQVNFUkVKTUNDSmlJZ0VHSkJFUkVRQ0RFZ2lJaUlCQmlRUkVaRUFBNUtJaUVpQUFVbEVSQ1RBZ0NRaUloSlFtYnFBckZ6ODV3cUFkYVl1ZzRpSThrajY1L3pINmFNT3lFdVhyK0xTNWF1bUxvT0lpRDVCSDEwWHF5UkprWktFQkZQWFFVUkUrVWw2STBsU3BLbXJ5T2lqYTBHbWFCSVBXcWlzdFpLRWlxYXVoU2kvL0QvMjdqdSs2V3IvNC9qN202WURXaXg3S0JzQktVTUtlQXRxUVJFWEtvS0RueUxLZFYxRjhLTGlRZ1VjNEViaGdpS2dJcUlvdUVGVTloSlFHY1dDSUxJRlpOVkNCNlVqeWZmM0J5YTNJYWR0Q3JUcHRhL240OEhENXJ2eVNjRzhjODczbkpOSXB4cUVoemthU2xLZTI3TXp4NlZkb2E0SktFMjJiZS9KY1dmTkNuVWQrVm1oTGdDQTFLNWR1K0dTbnY3cjRkTnIxNjU5SnBUMUFDaURYYXdBQUpRRkJDUUFBQVlFSkFBQUJnUWtBQUFHQkNRQUFBWUVKQUFBQmdRa0FBQUdCQ1FBQUFZRUpBQUFCZ1FrQUFBR0JDUUFBQVlFSkFBQUJnUWtBQUFHQkNRQUFBWUVKQUFBQmdRa0FBQUdCQ1FBQUFZRUpBQUFCZ1FrQUFBR0JDUUFBQVlFSkFBQUJnUWtBQUFHQkNRQUFBWUVKQUFBQmdRa0FBQUdCQ1FBQUFZRUpBQUFCZ1FrQUFBR0JDUUFBQVlFSkFBQUJnUWtBQUFHQkNRQUFBWUVKQUFBQmdRa0FBQUdCQ1FBQUFZRUpBQUFCZ1FrQUFBR0JDUUFBQVlFSkFBQUJnUWtBQUFHQkNRQUFBWUVKQUFBQmdRa0FBQUdCQ1FBQUFZRUpBQUFCZ1FrQUFBR0JDUUFBQVlFSkFBQUJnUWtBQUFHQkNRQUFBWUVKQUFBQmdRa0FBQUdCQ1FBQUFZRUpBQUFCZ1FrQUFBR0JDUUFBQVlFSkFBQUJnUWtBQUFHQkNRQUFBWUVKQUFBQmdRa0FBQUdCQ1FBQUFZRUpBQUFCZ1FrQUFBR0JDUUFBQVlFSkFBQUJnUWtBQUFHemxBWEFKUXp6blBQUGJlV3crSHcrMy9QNC9GVXRpeExrbVRiZHVYNCtQZ0crZmU3M1c1M2NuTHlma211MGlzVktOK3NVQmNBbENjTkd6YU1xbHExNnFlMmJUYy9ZVmZWdi81SVV1cGZmL0w3NC9EaHc1ZnYzTGt6dThTTEJDQ0pGaVJRcW5idTNKbGRwVXFWWk11eXJpcmtzUHhoS1VteWJmc2J3aEVvWGR5REJFcVp5K1g2S1A5ajI3YU5mL0x6ZUR6dmxXcVJBQWhJb0xTdFg3LytGOXUyVndaN3ZHM2JxMzcrK2VlZlM3SW1BSUVJU0tEMGVXemIvdkRFalpabHlUdFFKei9idGorUjVDbU53Z0Q4RndFSmhJRGI3ZjdXdHUwalFSeWE0bkE0NXBSNFFRQUNFSkJBQ0VSRVJQd3BhVjBRaHlibjV1WWVLT2w2QUFRaUlJRVFXTE5tVGFabFdhdHMyL2JrbS8vb0c1eGpXWmJzNHcvV2JOaXc0Y1FwSHdCS0FRRUpoSWJiNC9Hc2tGUllOK3ZSdjQ3Sks2V2FBT1JEUUFJaDRuSzVWbHFXZGFpUVE5SmRMbGZRbzEwQm5GNEVKQkFpR3pac09PRHhlRlpLOGh1OW11L25GUnMyYk9EK0l4QWlCQ1FRV3BNSzJUZXUxS29BRUlDMVdJSFFjclp0MjNhencrRm9uSCtqYmRzN2s1S1Ntb243ajBESTBJSUVRc3RsV2RhTUV6ZGFsdldsQ0VjZ3BBaElJTVRjYnZjbmt2SXZSSjd0OFhpK0NsVTlBSTRqSUlFUXk4M04zV1hiOXEvZXg3WnQvK3B5dWJhRnNpWUFCQ1FRY3IvKyttdTZwR1gyWHlRdHk4N09QaGpxdW9EeWpvQUVRaS9QNC9IOFpGbFdobVZaMlI2UDU2ZXRXN2ZtaExvb29Md2pJSUV5d0xidDViWnRINVNVWnR2MjhsRFhBNENBQk1xRTVPVGtIWktTUFI3UGhyOStCaEJpWlc0ZVpNMUdyV3BWQ0xkdXNNTEN6ZzUxTFVCcENuT29xV3c3ekcxYnZ4WjlOUEQzNHZGNGRtWG5lajQ2dUtQc3JCN2xESFVCSjZvUUVYYVZaVmtqTFNrMjFMVUFwY25qa1NSTGxuUkZxR3NCU2x1WXc4cXNFQkdXTHVuZFVOZmlWZVlDMHJLc2VwWkZPQUpBK1dMRldKYnFoYnFLL01wY1FPYlgrY0x6MWZuQzgwTmRCZ0NnaEN6OWZvV1dmcjhpMUdVWWxlbUFqRCszdGU2NDdaWlFsd0VBS0NFWkdSbGxOaUFaeFFvQWdBRUJDUUNBQVFFSkFJQUJBUWtBZ0FFQkNRQ0FBUUVKQUlBQkFRa0FnQUVCQ1FDQUFRRUpBSUFCQVFrQWdBRUJDUUNBQVFFSkFJQUJBUWtBZ0FFQkNRQ0FBUUVKQUlBQkFRa0FnQUVCQ1FDQUFRRUpBSUFCQVFrQWdBRUJDUUNBQVFFSkFJQUJBUWtBZ0FFQkNRQ0FBUUVKQUlBQkFRa0FnQUVCQ1FDQUFRRUpBSUFCQVFrQWdBRUJDUUNBQVFFSkFJQUJBUWtBZ0FFQkNRQ0FBUUVKQUlBQkFRa0FnQUVCQ1FDQUFRRUpBSUFCQVFsSlVtWm1wdExUMDBOZFJvazZldlNvZHUvZWZkcXZtNUtTb3A5KytrbloyZG1uL2RyQjJyVnJsOWF2WDM5YXJtWGJ0bHd1VjRIN3M3T3psWk9UYzFxZUN5akxuS0V1QUtHWG1wcXE2NjY3VHQyNmRkTlRUejFWckhQbnpKbFQ3RGZMeE1SRVZhbFN4Ymh2MnJScFdyaHdvY2FNR2FQbzZHaS9mYU5IajliUm8wZjE1Sk5QRnV2NXZMNzU1aHU5K09LTG1qNTl1czQrKyt5Z3psbTJiSmttVEppZ045OThVMmVjY1lieG1Ka3paMnJTcEVtYU4yOWVvZGZLemMzVkJ4OThvRnR1dVVXUmtaRmF1WEtsSmt5WW9MZmVla3RSVVZHU3BLKy8vbHBmZnZtbFJvOGVyWmlZbUtCZjIrdXZ2NjV0MjdacDFxeFpRWjlUa0UyYk5xbC8vLzZhT0hHaW1qZHZIckQvcnJ2dVVwMDZkZlRLSzY4VWVoMlh5NlhNek15VHJpTW1Ka1pPNS9HM3FHWExsbW4xNnRWNjhNRUhmZnRUVTFPMWQrL2VvSzRWR3h1cit2WHIrOVYyNU1pUms2ckorM2VGdno4Q0VxcGF0YW9TRXhQMTFWZGZxVy9mdm1yWXNHSFE1NzcwMGtzNmV2U283NDJzTUI2UFI3bTV1WHJ2dmZjS0RNZzVjK1lvTnpjM0lCeTlkVTZkT2xWWFhIR0YycmR2WCtoejdkaXhRNy85OXB2ZnRpKy8vRkxWcTFmWHRtM2J0RzNiTnVONTdkdTNWL1hxMVgyUFkyTmp0WG56WmozKytPTWFPM2Fzd3NMQ0pCMXZjZHUyTFVsYXVuU3BMcmpnQXRtMnJZeU1ETC9yUlVWRktUdzhYSkswZS9kdVRaa3lSUXNYTHRTb1VhUFVxRkVqYmR1MlRhTkdqZEtUVHo0cDI3YjEvdnZ2cTNidDJvcUppZEZISDMyazExNTd6ZTk2bFN0WE5nWnhTa3FLcWxXclZ1anZKRmhMbHk2VngrTlJvMGFOVHVrNm16WnQwai8vK2MrVFBuLzA2TkZLVEV5VUpLMVlzVUl6WnN5UXgrUFI0TUdESlVrTEZ5N1VDeSs4RU5TMXVuYnQ2aGZvTzNmdTFQLzkzLzhWdTZhbm5ucEt2WHIxS3ZaNStOOUVRSllEV1ZsWnZqZWFvbHgvL2ZXRjduLzExVmQxOGNVWCsyMjc3YmJiTkdEQWdDS3Z2V3paTWozd3dBTUY3di9qanorMFljTUdEUm8wU0o5KyttbkEvc2pJU0VWRlJlbnJyNy9XamgwN0F2YTNhOWRPalJzM2xpUXRYcnhZNDhhTk0zN2FmL2JaWndPMjJiYXRuSndjalIwNzFpOGcyN1Jwbzd2dnZ0dlgwdk8renF1dXVpcWdkYlJvMGFLQTZ3NGZQbHc5ZXZTUUpEVnAwa1NUSmsxUy8vNzlOV0xFQ0kwZE8xWjMzWFdYcGsrZnJxTkhqMnJseXBYYXVYT25Ybnp4UlY5TkVSRVJHalpzbUtUanY3OFZLMVlZZjNlSERoMVN2WHIxdEhIalJ1UCt3alJwMGtTUmtaRyt4NHNYTDFaaVlxSldybHhwN0RaT1QwOVhXRmlZNXN5WkU3Q3ZVcVZLT3YvODgvMjI5ZTNiVjNGeGNYN2JrcE9UOWZISEgrdisrKzlYblRwMS9QYnQzcjFiNDhlUDk5djJ5Q09QS0RVMVZkT21UVk5VVkpRR0RCaWdidDI2cVhYcjFrVyt2c2NmZnp4Z1c3MTY5VFJ0MnJRaXovWEt5Y25SN2JmZkh2VHgrSHNnSU11QmlJZ0lQZi84ODM3YnNyS3lsSjZlcnRxMWF4dlBTVXRMVTRVS0ZSUVJFZUczdldYTGxpVlc1MmVmZlNhbjA2bXJyNzVhTjl4d2cvR1l5TWhJTFZteVJFdVdMQW5ZOStDREQvb0MwbXY1OHVWQlBmZm16WnZWcDA4ZjQ3NDc3N3hUUC83NG95WlBucXdycjd6Uzl4dzllL1pVNzk2OWplY1U5SWJhckZrenZmWFdXd29QRDlleVpjdFV0MjVkM1h2dnZWcTdkcTNHangrdk5tM2FhTy9ldmI3dVA2ZlRxY3N2djF5U2RPREFBV05BZWp3ZXBhYW1LaVVsUmJmZWVtdFFyemUveno3N3pOZHI4TnR2djJuTGxpMjYvLzc3OWVxcnIrcmd3WVBHMTdadjN6N2pCNDNHalJzSEJHVGJ0bTBEUGxSSjBzY2ZmNnhPblRvRmRPT3VYNzgrSUNBZERvZWVmZlpaN2QyN1Z5dFdyTkFkZDl5aHlwVXJxM0xseWtXK3Z2emhuMyticWZ1NElGbFpXVUVmaTc4UEFySWN5UDhtS3gxdm1keDY2NjF5dVZ5YU1tV0s4UTFrK1BEaDJyQmhneVpObXFTcVZhdVdlSTI1dWJuNjhzc3ZkZW1sbDZwcTFhcGF1SERoYWJudWp6LytHTlJ4ZS9ic0tYQmZXRmlZUm93WW9hMWJ0L29GY05XcVZRdDhrelc5b2RxMkxjdXkxTFJwVSszWXNjT3ZaWk9kblMybjA2bjkrL2ZyOGNjZlYrUEdqWFhsbFZjR1ZYdHFhcW84SG85NjllcWxxNjY2S3Foejhzdi9JV25tekptcVhyMjZPbmJzcUMrKytNSjRmTisrZllPNkIzbTZSVVpHK3U1Tm40NzdnUC84NXorMVpjdVcwMUFaL3E0SXlITElzaXpkZlBQTkdqWnNtTWFPSGF1SEgzN1liLy9telpzMWUvWnNkZTdjdVZUQ1VUcmVpamx5NUlqKzhZOS8rTFl0V0xDZzBOR1UrWjE0NzlEcm9ZY2VDdXA4Ny8zRWd0U3BVeWVnS3pBdkx5L2ducVBYc1dQSEFvNjkvLzc3MWJWclYvWHUzVnVOR2pYeWE5MTI2OVpOZDl4eGgxOHJkdHEwYWZKNFBMNlJ0MmxwYWNiblNrbEprU1RGeGNVcFBqNiswTmRSbUl5TURNMmNPVk1kT25UdzNXdGRzbVNKOHZMeS9JNUxUMCtYMCtuVS9QbnovYmJIeHNicXZQUE9DN2p1NGNPSDljY2Zmd1JzazQ1M0RWZXFWTW40ZWt4TzEzMVdTUm84ZUhEUUxjUGMzTnhDYncvZzc0bUFMS2V1dXVvcXpaczNUMTkrK2FYdXVPTU9YeERhdHEwWFhuaEIxYXBWODkzN0tzcjc3NzhmMVAwY2o4ZGozSjZkbmEzSmt5Y0hiSC94eFJlRGZnTjc3YlhYakFGNUtsMnNLU2twV3JkdW5lOXhxMWF0L0ZwYlU2ZE8xZFNwVTRPNmZsaFltQm8wYUtDWFhucEp2L3p5aTU1NDRnbGZ0L2N6enp6ak8rN1FvVVBxMmJPbjNubm5IVW5IVzZJOWUvYjA3WStOalEyNDlxRkRoeVNkZW5oNDc0WG1OMnpZTUYvcjFzdmJ4VHA4K0hEZnRyeThQRFZyMWt3ZmZQQkJ3SFZIamh4WjRITU9HalNveUxxR0RSdm05NEhqcFpkZWtzTng2alBVZ3JsLzZVVVhhL2xFUUpZalc3WnMwYVpObTN5UDQrTGkxS2hSSTMzLy9mZCt4NnhmdjE3WFhIT05saTVkNm5kK2JHeXN1blRwRW5EZFRwMDZxV3ZYcmtFOXZ5bEkzM25uSGYzNTU1OEIyNHVhTmhHTVlMc2NUUzNWVFpzMjZiSEhIdk05ZnU2NTU5UzllM2ZmNDJ1dXVhYkFRVTA1T1RrYU5HaVFMMWdjRG9lR0RCbWlHalZxYU1xVUtlclhyNTl5YzNQOXpyRXNTeDZQUjluWjJiNFBFOUhSMGZyODg4OGxTWjkrK3FsbXpKZ1I4RnplMXRqaXhZdjE2NisvQnZWNkplbk1NOC9VTmRkY0kwazZjdVNJTWR5a3dFRllmZnIwVWIxNjlmVFNTeS81dGcwWk1xVEFPYVlEQmd4UW16WnQvTGF0V3JWS2I3Lzl0cDU2NmluVnExZlBiOS8yN2R2OXJwMlptYW1zckN6dDI3ZFBlL2Jza2NmajhRWGswS0ZEaSt5T3o4bko4VDFIYW1xcTFxNWRXK2p4SnQ2L3EwMmJOdmxhdkczYXRGSE5taldMZlMzODd5QWd5NUVsUzVaby9QanhSZDYvaVlxSzByeDU4d0lDcW1uVHBnRUJPV1hLRkZXcVZDbW93UkxIamgzVDlkZGY3OWRWdVdQSERyMy8vdnZxM2J0M3dKdi82ZWhpL2ZlLy94M1UrZnYyN2RQWXNXUDl0blhxMUVtTEZ5L1cvdjM3ZGROTk53V2NVNk5HalVKYklhYlc2MTEzM2FXZVBYc0cxT3E5UDNraXk3Sjh4MWFzV05INFBKWmxLU29xU25QbnppMndsaE5sWjJjck1USFJGNURqeG8xVGhRb1ZkTzY1NXhaNXJzZmo4VTFkS1l6Mzc2NUZpeGJxMEtHRDN6N3ZCNks0dUxpQSs3Z24zaFAzVG5XWlBIbXl4bzBiRi9BNlltSmlkTXN0dHhSWXg0Y2ZmdWo3ZWZ2MjdYNHRYNU84dkR4NVBKNkFPcUtpb2pSNzltek5uajFia2pSaXhBZ0M4bStPZ0N5SHZ2dnV1NEQ3UHNXMWZ2MzZBdSsveGNYRnFYTGx5c3JLeXZMcm92VHkzby9xMEtHRHRtL2ZyclBPT2t2MzNYZGZRRUNlamk3Vy9JT1RDck41OCthQWdIUTZuYXBVcVZLQnJ6T1lydVg0K1BpQU4zVlRuWklLRE1paVhIUE5OYjZnQzFibnpwMzkvZzFzMkxCQmp6NzZxT2JPblJ1dzhNUE9uVHY5N2pjZVBueFlodzRkOHR0MjRNQ0JnT2Z3Qm1Rd1lYb3FxbFNwb3R0dXU2M0EvV2VlZWFadjBZVU9IVHBvK2ZMbFNrdEwwK0xGaTlXalI0K0EzL0dRSVVPMGF0VXF6WjQ5T3lBa1Y2MWFwVmF0V3FsQ2hRcW4vNFdnekNFZ3l4SHZRSlJnM25TTDh1cXJyMnJEaGczR2ZXKysrYVlTRWhMMHh4OS82UDc3N3kvd0d0OTg4NDI2ZE9taXVuWHJCa3dua1U1UEYrc0ZGMXdRMUhGRkRkSXh1ZWlpaTNURkZWY1V1UCtERHo0SUNKdTB0RFRObkRuVDc3NmlkRHhNVHJ5djVtM0pyRjY5V2xMaEkyMkx3K1B4Nk9qUm8zNHI5UXdiTmt4eGNYRUJyZEFLRlNwb3hZb1ZmdE5Mc3JPemRlVElFYisvZis4OXlQeThIMjcyN2R1bnpaczMrKzNidDIrZnBPTkw1SjNvOTk5L1A4bFhadGF0VzdlQWJkOSsrNjFlZWVVVmZmSEZGM3J5eVNmVnRHbFR2LzJIRHgvV2xDbFQ5SzkvL1V2UzhTN1dzV1BIYXRxMGFicjY2cXY5N2h2ajc0dUFMRWU4b3hGUDF5ZjZ6cDA3KzgyRjI3RmpoM0h1MzZoUm8veFd2bG15Wkltdm04dnBkS3A1OCtiRzVlcFdyVnFsMU5UVW9HcTU2S0tMak5OVlRoeG90SGZ2WGxXclZpMmdtOW5VeFZxVSt2WHJHK2YzZWMyZE96ZGdSR1p5Y3JKR2p4N3R1eWUzYk5reVhYdnR0Y3JNek5SYmI3MmxLVk9tK0k3TnpNelUwYU5IZGM4OTkvaTJlUWZwYk42ODJUaEhzU2lOR2pYeUxabVhmK204RXlmeWUzMzMzWGRhdTNhdDR1TGlGQlVWcGN6TVRIWHAwa1VQUHZpZ1g3ZnpPKys4NHhzczVPVzlOL3IwMDA4WFdNK1FJVU9LL1JwT2g1dHV1a24xNjlmWGlCRWpkTXN0dDJqQWdBSHExNitmM3pIdnZQT080dVBqNVhRNk5XTEVDTzNhdFVzOWUvWXM5RU1mL2w0SXlISWtJeU5EWVdGaHhpQTVHZDR1U0srQzdwRlZxRkRCNzdoZzU3Qk5uRGhSNjlhdE03WXV2ZHh1dC9MeThqUm56aHpmNjlxd1lZT2FOMit1cFV1WDZ1REJnOXF5WllzdXUrd3l1Vnd1M1hERERhcGF0YXIrODUvLytMV2dQQjZQdW5YcnB1KysrMDZkT25VNkxhMXNrK1RrWkVWRlJhbGx5NWJxMmJPbjJyZHZyOVRVVkUyWU1FSGR1M2RYMWFwVmZWMnlCdzhlVkt0V3JYd2pXai84OEVOZmdFNmRPbFhmZnZ0dHNaOS80TUNCdXVTU1N5U1pSOFNlYU0rZVBSbzRjS0M2ZHUycTU1NTdUai8vL0xPazQvY1Y4N3Z6empzRHp0Mi9mNzhrNmQxMzN3MzRPMSs1Y3FYR2poMnJGMTU0UVEwYU5QRGJ0M1hyMXFCSFVBZHJ4b3daeXMzTlZaOCtmWHd0OWZQUFAxK2ZmUEtKL3ZPZi95Z3VMazU3OSs3MXRkSWJOMjZzcGsyYjZvRUhIbEIyZHJiYXRtMnJFU05HQkx4dS9MMFJrT1hJL3YzN1MyMWU0K21Ta0pBUWNBOHZ2NWt6WndaMGQwMllNRUcvLy82N3Z2cnFLeTFldkZodnZ2bW1McnZzTWptZFRvMGNPVkwzM0hPUEJnNGNxRGZmZkZNVksxYlVsaTFiRkI0ZXJpMWJ0bWo4K1BGS1QwOFBhdjdrdG0zYjlNMDMzeFM0ZjkrK2ZRR3Q5ZlhyMTZ0MTY5WnlPcDFLU0VoUVFrS0N2dnZ1TzBuU0xiZmNvdXJWcXlzaElVR05HemZXNXMyYjFhUkpFOTlJMlB5aC9jQUREK2l1dSs0cXNzWVRWYWxTeGJkTVh6QURxK3JXcmF2aHc0ZjdGb2pQek14VXRXclZnbHBSYWVQR2phcGN1Ykp4NE0vT25Uc2xTUTBhTkFnWXBIUGk2TjZDRkRSdHlPU25uMzdTVHovOXBMNTkrL3B0UDNMa2lNNDg4MHlOR1ROR216WnRVc3VXTFhYV1dXZEpPcjVZeHFCQmc3UnExU3FkZDk1NWF0S2tTZERQaDc4SEFyS2NzRzFidi83NmE3RVdJdjlmZFBEZ1FmM3d3dys2Nzc3N2pQdGJ0bXlwVjE1NVJhTkdqZExodzRkVnNXSkZ6WjQ5V3g5OTlKRysvLzU3OWV2WFQxT21URkhkdW5WOXk4Z1ZOSkoyMWFwVmhhNTltcDZlN2hja09UazVTazVPRGxqQWUvcjA2V3JZc0tGdmptVmNYSngyNzk2dExWdTJGTGo4WGZYcTFRc2M3Rk1VYjFkb1FRdkduK2p5eXkrWDArblVvNDgrS2ttNjdycnJpbHljUGlzclM2dFdyZkpiK09GMCt1U1RUd3BjT01GazkrN2RhdHk0c1d6YjFxWk5tN1I0OFdJdFhicFVXN1pzVVZSVWxDNjQ0QUxkZHR0dFNreE05TjAyaUl5TTFMaHg0elJxMUNoTm1qUkpYM3p4aFc2NTVSWmRkZFZWcDNYQkFwUmRCR1E1c1dyVktoMDhlTkE0WGVGa2VUd2V2MUdtQlgzdGxjZmo4UXVaNG56eUw2NnBVNmNxTEN6TXQwQjRXRmlZYk51VzIrMzJyUTdUcVZNblRaOCszZmQ0L2ZyMWF0S2tpY0xEd3pWdzRFQnQyN1pONzczM25xNjU1aHJ0M2J0WGp6NzZxS3BYcjY2cFU2ZXFkZXZXcWxldm5xNjc3anExYTlldTBFWGdseTFiNWpmQmZjMmFOY3JKeWZGYjdXYmF0R2xLVGs0TytBcXZpUk1ucW1MRmlycm9vb3Q4MndxYUNsSmNpeGN2bHFTZ3YvSXJPVGxaSDMzMGtTekxVck5temZUNTU1OHJLU2xKM2J0MzE0VVhYcWl6eno0N1lJQ1I5MXRaZ2wwa1A3OFRWKzd4OGk2Yy92REREMnZac21XNjc3Nzc1SFE2bFphV1Z1anZKalUxVlR0MzdsU3ZYcjAwYjk0OERSa3lSRkZSVVVwTVROU2RkOTZweE1SRXZ5N2c3T3hzMzdXY1RxY2VlK3d4WFhycHBYcjk5ZGMxWnN3WWpSMDdWaTFidHRUUW9VTnBWZjdORVpEbGdOdnQxb1FKRXhRWkdhbHJyNzMydEYzWCs2MFBSUms0Y09CSlA4ZVBQLzVZNkVoVXQ5dnQrOW5iT3NqL0NiOWV2WHF5YlZzdnZ2aGl3REpzYnJkYkd6WnMwTHAxNjN5akZSME9oMGFPSEttY25CejkrdXV2R2pod29GcTFhcVZwMDZacDJMQmh1djc2NjlXcFV5ZTFidDFhS1NrcCt2cnJyeFVXRmlhbjB5bW4weW0zMjYzYzNGeTVYQzdsNXVZcUx5OVA3Ny8vdmhJU0VyUjgrWEk1blU3ZjNNa1BQL3hRcjcvK3VqcDI3T2ozRlVvTEZ5N1VOOTk4bzN2dnZWZlM4ZStJakl5TTFQejU4MVdqUm8yZ2ZtOXIxcXpSckZtekZCTVRvNG9WS3lvcUtrb3VsMHZKeWNsYXVYS2x6anZ2dkVLdmxaS1Nvbm56NXVtYmI3N1J4bzBiMWFKRkMwMmFORW54OGZGS1NrclNqQmt6OU00NzcraU5OOTVRVkZTVXpqNzdiSjE1NXBscTJiS2xycnZ1T3IzMTFsdUtpWWtKYWoxWmw4dWwxMTkvWFJVclZsUjRlTGh2Z1lwYXRXcjVqckZ0MnplYU56azVXUys5OUpLNmRldW1pUk1uYXU3Y3VYcnd3UWVOOXdlUEhUdW1SWXNXeWVWeTZaSkxMbEhidG0zMTZxdXZxbE9uVHI1UVhMTm1qUll2WHF5WW1CZ2RPWEpFSzFhc1VFSkNndDkxMnJWcnAvZmZmMTlyMXF6UjdObXpsWkdSRWJBd1B2NStDTWh5WU5teVpWcTNicDM2OSs4ZjFIMm5ZTVhIeC92ZXhLWGo4eHROdzk4SER4N3M5K2ExWnMyYWdHOXJLRWlUSmswSy9acWhOV3ZXNkxQUFBwTjAvQjdkMjIrLzdkZGE3ZEtsaTY2Nzdqck5uVHZYdHlKTmZyR3hzYnIyMm12OVJqREd4TVFvSmlaR2xtV3BYcjE2ZXVXVlZ4UVZGYVdYWDM1WmMrZk8xYXhacy9UcHA1L3E4T0hEUVMxazRIUTYxYjE3ZHptZFRyVnQyMVpSVVZGS1QwL1hqQmt6MUxwMWF6My8vUE4rclo4UFB2aEFMVnEwVUw5Ky9aU1hsK2NiOFZ1bFNoVU5IVHEwNkYrYWpxL0E4OTEzMzhubGN2bE5ZWW1KaWRHbGwxNGFzUDd1aVZ3dWw2Wk9uYXE0dURqZGQ5OTk2dFNwazI5ZmZIeTg0dVBqbFoyZHJhU2tKSzFkdTFaYnQyN1ZiNy85cGh0dnZOSFhxM0QzM1hjYnY5ZFRPajZTT2lZbVJnNkhRMDZuVTB1V0xQRk4vUWdQRDFldlhyMzhwbzE0UEI1NVBCNjFiOTllSTBlTzlJWDd6VGZmck45KyswMUpTVWxhdFdwVndQTTRuVTZkZWVhWkdqNTh1RytkMkJOSEhydGNMci81ckEwYk5sVC8vdjBEcm1WWmxqcDA2QkN3NkFIK3ZrcG1xTjRwYUhoTzIrR1dwYWNsYWRDQWV6Um93TDFGbllJaTJMYXRxVk9ucW0vZnZxZGxEY3Z5SkRzN3U5QlJ0N1p0S3k4dno5ZHFEQXNMazhQaDhMVXF3OExDL01JdmYxZmcvdjM3VmJseTVZRHJlNWRXODY3U1l0dTJQQjZQcjB1NHVEd2VqOXh1dHl6TEN1cUxyVTIxRnRmdnYvK3V1blhyRnV2Zm05dnRsdHZ0bHRQcE5KNTMrUEJoblhIR0dTZjlleWlNdHh0ZVVyRitSemgxWTk1NFMyUGVtQ0JKc20wOXZmUFhkV1Zta2luL0Vzb0J5N0lLWFdrRUJTdHFTb3BsV1lxSWlDaDBLc3FKeDNzVjlGMmMzaFpzL25OT0pSUWNEc2RKZlRBNmxmdWQ5ZXZYTC9ZNVlXRmhoYjdPWUFjVm5ZemlmbmhBK1VCekFnQUFBd0lTQUFBREFoSUFBQU1DRWdBQUF3SVNBQUFEQWhJQUFBTUNFZ0FBQXdJU0FBQURBaElBQUFNQ0VnQUFBd0lTQUFBREFoSUFBQU1DRWdBQUF3SVNBQUFEQWhJQUFBTUNFZ0FBQXdJU0FBQURBaElBQUFNQ0VnQUFBd0lTQUFBREFoSUFBQU1DRWdBQUF3SVNBQUFEQWhJQUFBTUNFZ0FBQXdJU0FBQURBaElBQUFNQ0VnQUFBd0lTQUFBREFoSUFBQU1DRWdBQUF3SVNBQUFEQWhJQUFBTUNFZ0FBQXdJU0FBQURaNmdMS016R1RadjE2UmN6UTEwR0FLQ0ViTnkwT2RRbEZLaE1CK1M4aFlzMWIrSGlVSmNCQUNpSHlsd1hxMGYyUHNuT0RIVWRBSURTWTlzNmR2ejl2K3dvY3kxSTI4NysybFprTmNscUZ1cGFnTkxpZEtoS21HVlhsU1MzYmFXNlBEb2M2cHFBMG1UYjlqWmIyVitIdW83OHJGQVhBRUJxMTY3ZGNFbFAvL1h3NmJWcjF6NFR5bm9BbE1FdVZnQUF5Z0lDRWdBQUF3SVNBQUFEQWhJQUFBTUNFZ0FBQXdJU0FBQURBaElBQUFNQ0VnQUFBd0lTQUFBREFoSUFBQU1DRWdBQUF3SVNBQUFEQWhJQUFBTUNFZ0FBQXdJU0FBQURBaElBQUFNQ0VnQUFBd0lTQUFBREFoSUFBQU1DRWdBQUF3SVNBQUFEQWhJQUFBTUNFZ0FBQXdJU0FBQURBaElBQUFNQ0VnQUFBd0lTQUFBREFoSUFBQU1DRWdBQUF3SVNBQUFEQWhJQUFBTUNFZ0FBQXdJU0FBQURBaElBQUFNQ0VnQUFBd0lTQUFBREFoSUFBQU1DRWdBQUF3SVNBQUFEQWhJQUFBTUNFZ0FBQXdJU0FBQURBaElBQUFNQ0VnQUFBd0lTQUFBREFoSUFBQU1DRWdBQUF3SVNBQUFEQWhJQUFBTUNFZ0FBQXdJU0FDbS9DN1FBQUNBQVNVUkJWQUFEQWhJQUFBTUNFZ0FBQXdJU0FBQURBaElBQUFNQ0VnQUFBd0lTQUFBREFoSUFBQU1DRWdBQUF3SVNBQUFEQWhJQUFBTUNFZ0FBQXdJU0FBQURBaElBQUFNQ0VnQUFBd0lTQUFBRFo2Z0xBTXFUOXUzYmg3dmQ3b2EyYlVmazMrN3hlR3BhbGlWSnNtMjc1cm5ubnRzeS8zN2J0bDNoNGVIYjE2eFprMWVLNVFMbG1oWHFBb0R5cEdIRGhsRlZxMWI5U1ZMcllwNzZlMnBxYXZPZE8zZG1sMFJkQUFMUnhRcVVvcDA3ZDJaN1BKNlBpM3VleCtPWlNqZ0NwWXVBQkVxWngrUDVLUDlqMjdhTmYvSnp1VnlUUzdWSUFBUWtVTnFTazVOM1NKcnJmV3habHZGUFBvczJiTml3cmRRTEJjbzVBaElJQVpmTDlhSDM1eE5iakliSG41UnVkUUFrQWhJSUNZZkRzZFMyN1pRZ0R0M244WGlXbG5oQkFBSVFrRUFJWkdabXBscVd0VHFJUTM5Mk9Cd0hTN3dnQUFFSVNDQUV0bTdkbW1uYjltcEo3bnp6SDMxZHE1Wmx5Ylp0ajIzYnE1T1NrZzZIc0ZTZzNDSWdnZER3MkxhOVVsSnFRUWRZbHBYNTF6R3UwaXNMZ0JjQkNZUklYbDdlRDRYZGg3UnRPejB2TCsrSDBxd0p3SDhSa0VDSS9QTExMNm0yYlMrUzVEZXRJOS9QQzMvNTVaY0NXNWdBU2hZQkNZU1F4K041cDVCOWI1Um1MUUQ4c1JZckVGcFcyN1p0TnprY2p1YjVOOXEydlRVcEthbVpKTHVBOHdDVU1GcVFRR2pabG1WTk0yei9WSVFqRUZJRUpCQml0bTNQbEhRczM2WmpicmY3bTFEVkErQTRBaElJc2J5OHZOOXQyOTdnZld6YjlnYkxzcmFIc2lZQUJDUVFjci84OGt1NnBHVi9MUXhnUzFxV2w1ZDNLTlIxQWVXZE05UUZBSkJMMG1yTHNqSWtoZHUydlhyanhvMjVvUzRLS085b1FRSmxRRTVPem5MYnRnOUtTc3ZKeVZrZTZub0FFSkJBbWJCeDQ4YmZiZHRlOVZmcjhmZFExd09nRE02RHJObW9WYTBLNGRZTlZsalkyYUd1QlNoTmtRNjdpVzNKa2V1MnRvUzZGcUMwZVR5ZVhkbTVubzhPN3Rod0lOUzFlSlc1ZTVBVklzS3VzaXhycENYRmhyb1dvRFRsZWlUWmtsWG1QcllDSlMvTVlXVldpQWhMbC9SdXFHdnhLbk1CYVZsV1Bjc2lIRkVlV1dXd1R3Y29MVmFNWmFsZXFLdklyOHdGWkg2ZEx6eGZuUzg4UDlSbEFBQkt5Tkx2VjJqcDl5dENYWVpSbVE3SStITmI2NDdiYmdsMUdRQ0FFcEtSa1ZGbUE1SlJyQUFBR0JDUUFBQVlFSkFBQUJnUWtBQUFHQkNRQUFBWUVKQUFBQmdRa0FBQUdCQ1FBQUFZRUpBQUFCZ1FrQUFBR0JDUUFBQVlFSkFBQUJnUWtBQUFHQkNRQUFBWUVKQUFBQmdRa0FBQUdCQ1FBQUFZRUpBQUFCZ1FrQUFBR0JDUUFBQVlFSkFBQUJnUWtBQUFHQkNRQUFBWUVKQUFBQmdRa0FBQUdCQ1FBQUFZRUpBQUFCZ1FrQUFBR0JDUUFBQVlFSkFBQUJnUWtBQUFHQkNRQUFBWUVKQUFBQmdRa0FBQUdCQ1FBQUFZRUpBQUFCZ1FrUGlmdFdqUklvMGFOY3B2MjdKbHl6Ung0a1FkTzNic2xLN3RkcnQxNE1DQlU3cEdTY25OemRYZXZYdFA2dHdQUHZoQW16ZHZOdTZiT0hHaWhnMGJKcGZMZFNybG5iUTllL2JJN1hZYjkrM2Z2MStiTm0wcTVZcFEzamxEWFFEKzNvNGNPWEpLNTBkR1JxcENoUXJHZlJzM2J0VHMyYk0xZVBCZzM3YXZ2dnBLYTlldTFaMTMzbmxLejN2MzNYY3JMUzFOMDZkUGw5TVovUDhtcTFldjFoOS8vRkdzNTJyUm9vV2FObTBhMUxGdXQxdTMzWGFiVWxOVDlmNzc3NnQyN2RwQlA4K0JBd2YwK3V1djY1NTc3bEh6NXMzOTl2Mzg4OCthTUdHQ0pLbExseTY2NUpKTGpOZkl6czdXODg4L3I5dHZ2MTJOR2pVSytybUxZdHUyN3JyckxuWG8wRUVqUm93STJQL09PKzlvMXF4Wit1R0hIMDdiY3dKRklTQlJZckt5c2dwOG93MVc3OTY5OWRoamp3VjE3TEZqeDdSeTVVcGRkdGxsQ2dzTE82WG43ZEdqaDU1Nzdqbk5talZMdlhyMUN2cTg2ZE9uYTlHaVJZcU1qQXpxK096c2JBMGNPRERvZ0F3TEM5TWRkOXloSVVPRzZLMjMzdExUVHo4ZGRHMUxseTZWSkhYcjFzMXZlMjV1cmw1ODhVV2RjODQ1YXR5NHNWNTQ0UVcxYTlkT1ZhcFVDYmhHYW1xcWxpOWZydFdyVjJ2eTVNbXFWYXVXTm0zYXBOdHV1eTNvT3ZyMjdhdEJnd2I1YlZ1L2ZyME9IVHFramgwN0JuMGRvS1FSa0NoeGlZbUp1dkxLSzR0MWpzdmwwckJody95MkxWcTBTT3ZXcmRPRER6NW9QR2YrL1BuS3pzNVcxNjVkaTd4KzM3NTlnK3F5R3pGaWhMRkY0M1h6elRmcjRZY2Y5dHZXcGswYnZmdnV1MFZlT3lzclM0bUppY1o5WGJwMEtiS3JjOTY4ZVpvM2I1NXhYNHNXTGZUMjIyLzdiWnN6WjQ2YU4yK3V4bzBiKzIxLzRZVVh0SDM3ZG4zd3dRZXFYYnUyYnJqaEJqM3d3QU9hTUdHQ29xS2kvSTQ5ODh3ek5XYk1HTjF6enowYU9IQ2czbjMzWGRXc1dWUDMzMysvMzNHNXVia2FQMzY4RWhNVDFhNWRPNzk5TFZ1MkRLaDM3dHk1Y2pxZDZ0eTVjNkd2R1NoTkJDUktYSU1HRFhUNTVaY1g2NXljbkp5QWdGeS9mcjFtelpwVllFQis5ZFZYa3FSTm16WnA2OWF0QlY3N3Nzc3UwNEFCQTVTZW51N2JadHUyZHUzYXBZWU5HeHJQOFhnOE9uejRzS3BWcSthM3ZVR0RCa0c5bnVMS3lzcFMrL2J0bFpDUVVPeHpQL25rRTJWblovdHQyNzE3dDVLU2tnTEMvTzIzMzliTW1UTTFkT2hRWHl0MjFLaFJ1dWVlZS9UUVF3L3A1WmRmVmt4TWpOODVyVnExMHBOUFBxbWhRNGRxOWVyVnV2amlpOVc3ZDI5RlJrYktzaXhKVWtaR2hzYVBINjkyN2RyNXRTNlBIVHNXMEdXZWs1T2oyYk5uNjhJTEw5VGh3NGUxYmR1MmdOZjA1NTkveXJadEpTVWxHVjl6NjlhdGk5VVZEZ1NEZjFINFc5aTRjYU9Ta3BMa2REbzFaY29VdjMxNWVYbHl1OTIrMWxCY1hKdzZkZXJrZDh4cnI3Mm16ei8vWE5PbVRWUDkrdlVEcmo5ejVreE5uRGhScjczMldrQ0xxS1RFeDhmcjl0dHZML1o1aXhjdkRoanM4dm5ubjB1U3IvVm8yN2JHamgycktWT202UGJiYjFmUG5qMTl4N1pxMVVvdnZ2aWlIbm5rRWZYcjEwK3Z2UEpLUUt1emUvZnVhdENnZ1ZxMmJLbTB0RFQxNmROSGQ5NTVwNjY3N3JvQzY5cTNiNS82OXUycko1NTR3cS9yZmY3OCtVcFBUMWU3ZHUwMGFkSWtmZnZ0dHdWZTQ2Njc3akp1WDdCZ2dTcFhybHpnZWNESklDQlJxdTY1NXg1dDJMQ2h3UDJEQnc4dTlFMjJJTjVRdk9tbW13SmFtQU1IRGxSR1JrWkFjT1ozL2ZYWDY5TlBQOVVUVHp5aDk5NTd6Njgxa3AyZHJmSGp4eXM2T2pyb2U0V242c29ycnp6cDUwcElTSkJ0Mjc3SG1abVordXl6ejN5UC8venpUdzBmUGx3clY2N1VuWGZlcWZ2dXV5L2dHb21KaVJvL2Zyd2VldWdoM1h6enpicnh4aHMxY09CQXZ5NVhiMWRwYkd5c1dyVnFwVEZqeHFoejU4NnFYcjI2c2E3Um8wY3JNelBUYjNDUGJkdSt2eGZMc25ULy9mZnJuLy84WjhDNWI3Lzl0aFl0V3FRUFAvelFlTzFLbFNvVjlpc0JUZ29CaVZLVm5aMnRldlhxcVUrZlBnSGJYM3JwSmVYbDVSWDdtbHUyYk5IOCtmTWxIVytsbkNnbEpjWFlLc3l2UVlNRzZ0Ky92MGFQSHEwZmZ2aEJGMTU0b1cvZmhBa1RsSktTb29rVEp3YjFScHljbkt3TExyaWdtSy9pdnhZc1dLRDY5ZXRyKy9idDJyNTllN0hQajRpSWtIUzhWUjBYRjZjWk0yYm82TkdqdnYzLytjOS90SHIxYWozNTVKUHEycldyTm03Y3FHYk5tdmw5S1BqdHQ5OVVwMDRkZmZUUlJ4b3hZb1QyN05talk4ZU8rYnF4SmFsKy9mcStsdmpnd1lQVnExY3ZqUmt6UnM4OTkxeEFUY3VXTGRQOCtmUFZ2Mzkvdjlib2dnVUwvTHBVYTlXcXBWcTFhZ1djWDZsU0pWbVdwYlBQUHJ2WXZ3L2daQkdRS0hXMWF0VlNqeDQ5L0xabFpHVG9wWmRlT3FuclRaMDZWVkZSVWVyWXNXUEF2VWVQeDZPOWUvY0dkS2xLeDBka2Z2Lzk5NzdITVRFeDZ0Njl1MUpUVXpWejVreEp4NFA3d3c4L1ZNdVdMYlY3OTI3dDNyM2I3eHBYWG5tbHdzUEQvYmJWclZ0WGQ5eHhSNUYxNStYbDZmbm5udy9Zdm5qeFlpMWN1TERRYzdPenMrVjBPZ3U5NzFhMWFsWFZxbFZMNzczM25scTJiS2xmZnZsRmt2VElJNCtvVDU4K2F0Njh1Yjc0NGd1TkdERkNjK2JNOFd2NTNYdnZ2ZXJldmJzZWZ2aGhqUnMzVHJtNXVkcTFhNWZlZlBOTlNkTFJvMGQxNmFXWCtuNnZOV3ZXVk4rK2ZmWDIyMityZCsvZWZ2ZHlNek16TldMRUNEVnQydFN2ZFppWGw2YzMzbmhEdFd2WDF2NzkrNHY4ZlFHbGpZREUvN3grL2ZxcGFkT21xbGF0bW9ZT0hhcURCdytxWnMyYWtvNjNMck95c3RTbVRadUE4M2J0MnFWbm5ubEdFUkVSY2pqK3UyYkdpZUVVSGg2dUxWdTJHQU84YTlldWZnSDU2S09QeXUxMkJ6VS8wYlp0dFcvZlBtQTZ4WFBQUFdkc2hYbDVSNy9lY3NzdCt2ZS8vMTNvYzR3Y09WSjVlWG5xMzcrL0JnNGNLT240QjRFVDUwRVdKU0lpUWsyYk50V1NKVXNrSGUvS1BsRy9mdjBVR1JtcHBrMmIrdlVFeE1URXFGKy9mbXJYcnAxZm9MLy8vdnY2L2ZmZk5YTGtTRDM1NUpQRnFnY29EUVFrL3VjMWFkSkVUWm8wVVdwcXFod09oK2JQbisvcndsMitmTGtzeTFKOGZIeUI1ei8vL1BPNitPS0xUNm1HWGJ0MithMXVrNzlydEc3ZHVyNHUzbFdyVmdWMEkzc1hGbWpXckZuQS9idVBQdnBJNjlhdDAzUFBQZWZyT2kyT3FsV3I2dTY3NzFhZE9uV00rNzMzS2s5MjNtaG1acVpmNjY5ejU4N2FzMmVQc3JLeUpCMi8zN2wxNjFiOTR4Ly9rQ1JmQzc5eTVjcGF2MzY5THI3NDRvRHU2TldyVndmTWsvUU90RHJ4Mkc3ZHV1bVpaNTQ1cWRxQm9oQ1ErSitWazVQajk3aHExYXJxMkxHalpzeVlvWnR2dmxuUzhha2Y1NTkvZnFFakhQTzNIay9XVjE5OVZlQWdvRHZ1dUVNREJneVFKRDMyMkdOS1Mwc3pIdmZjYzgrcGUvZnVmdHQrK09FSGJkMjY5YVRDVVRxKzBFSnNiS3oyN05sajNPK2Q2bkt5ZzF5V0wxK3VKNTU0b3NEOUgzendnVDc0NEFOalhiZmRkcHR4V28zYjdWWjJkclo2OU9oUjZHbzlreVpOVW01dTdrblZEUVNEZ0VTcFc3Rml4VWtOWXZHMmR0YXVYYXQzMzMxWEsxZXVWR3hzck44eHQ5OSt1KzYrKzI1OSt1bW5xbGl4b3ZiczJSTXc5OC9MMjVJNzhSN2l5VHJqakROODl5NjlUcnpYS2ttMzNucXIzMUo0YVdscHV2YmFhNDNYM0xadG0rTGk0b3o3cGt5Wm9xbFRweHIzZmZmZGQ2cFdyVnJBdk0wVHBhYW1LaVltNXFUbkVIYm8wTUYzWHpLL1k4ZU8rVVlrbjdoeWozVDhQclEzSERNeU1velg3dHExYTRFTEtVZ3E4TFVEcHdzQmlWTFhwRW1UQWtleEZtYkhqaDFLUzB2VDNYZmZyYnAxNjZwOSsvWUJnM0xhdFd1bml5KytXT1BHalZOa1pLVGF0MjlmNEp1czk0MjVZc1dLcC9CcS9zdXlySUNXbUhmaWZIN2g0ZUYreHhXMFFQZldyVnUxYjk4K1k4aEt4NmR6ZE9uU3hiZ3ZPam82cUpvM2J0eFk1QWpmd2hRVXd0N2ZiYjE2OVU1cXNRT2dMQ0FnVWFydXV1c3VSVVpHK3U1SmVlWGw1U2txS3NvNG1FWTZ2dlRjdG0zYlZMRmlSZlh2MzE4MzNuaWpKazZjYUZ3eFovRGd3ZXJSbzRjeU16TUxYYXZVZSsrc3FGWldxSGlYa1pzOWU3WnV2LzMyZ0pidU9lZWNvLy83di84NzZldG5abVlxT1RsWnQ5eHl5eW5WdVdiTkdsV3NXRkV0V3JRNHBlc0FaUTFmZDRWU2xaaVlHQkNPMHZGV1ZZOGVQUXBjNnMzcGRHcmN1SEdhTW1XSyt2VHBVMkMzNko0OWV6UjQ4R0E1SEE2ZGNjWVpHakpraUQ3Ly9ITjVQSjZBWXpkdDJxU0lpSWdDQjdDRVVscGFtbWJNbUtFbVRab29KU1ZGTDcvODhtbC9qdW5UcDh2dGRwLzArcWU1dWJtK2J3Y3A3amVZQVA4TGFFR2l4S1drcEdqOSt2WEZPc2UwWUVCaDY1NjYzVzU5K3VtbkdqZHVuSnhPcDhhT0hhdTZkZXZxOGNjZjE4aVJJelZ0MmpUMTY5ZFBsMTkrdVNJaUlwU1ptYWxGaXhhcFE0Y09wM1VOVCsvb3phTGtYNGpjMU1VNmJ0dzRwYWVuNi9YWFg5ZXVYYnYwN0xQUEtqMDlYWTg4OHNocDZSSStlUENncGt5Wm9uUFBQYmZRRWI0bXVibTUycmR2bjdaczJhS1ltQmdOR3pic2xMKzF4Y1E3YjdPd09vQ1NSRUNpeEgzMzNYZjY3cnZ2U3V6Nnk1Y3YxMy8rOHg5dDNicFZIVHQyMUxCaHczeXJzVXllUEZuVHAwL1hwRW1UOVBUVFQydlVxRkY2L1BISHRXWExGbVZuWjU5U0YrV0owdExTQ2gxVTR2WHV1KzhXK20wZjA2ZFAxK2VmZjY2TExycEliZHUyVmR1MmJlVndPUFRpaXk5cTBhSkZ2aVhla3BLU05INzhlRGtjRGxtV0pZZkRJWmZMSlpmTHBieThQTldwVThjNFgvSG8wYVA2OTcvL3JXUEhqZ1Y4QzBjd05tellvTXpNVEoxMzNubDY5dGxuZlhOT1Q3ZEpreWFWeUhXQllCR1FLSEU5ZXZSUXYzNzlpblZPWGw2ZThjM2RKQzB0VFVlUEh0WElrU04xeFJWWCtPMExDd3RUbno1OTFLTkhEMzN5eVNkYXVYS2xXcmR1cmVIRGh5c2hJZUdVbG9RN1VYUjB0RjU3N1RXL2JRODk5RkRBY1ZkZGRaWGZkMHhtWm1icWdRY2VrSFI4NVo5cDA2YXBidDI2ZnQ5bWNzMDExeWdoSVVHelpzM1N5cFVyVmFkT0hXM2R1bFViTjI0czhHdXh2Rk5MVHVUeGVGUzVjbVU5K09DREJiWWVZMk5qQy95aTZuYnQybW5jdUhGS1NFZzRMVk5rQ2pKaXhBampDa2hlTjl4d1E0azlOeUJKZ1VQc1FxemhPVzJIVzVhZWxxUkJBKzdSb0FIM2hyb2svQTl3dTkzRm11eisxVmRmS1RFeFVWV3JWaTNCcWs1T1VsS1NxbFNwVXVEOTJJSzQzVzdadGkzTHNud3R5c0tPUGRVdmxUNmRjbkp5NUhRNnkxUk5LQjFqM25oTFk5NllJRW15YlQyOTg5ZDFaV2JsQjFxUStGc283aHRyUWZNT3k0TGkzaFAwS3M3dm9Ld0ZVV1JrWktoTEFBSXdpaFVBQUFNQ0VnQUFBd0lTQUFBREFoSUFBQU1DRWdBQUF3SVNBQUFEQWhJQUFBTUNFZ0FBQXdJU0FBQURBaElBQUFNQ0VnQUFBd0lTQUFBREFoSUFBQU1DRWdBQUF3SVNBQUFEQWhJQUFBTUNFZ0FBQXdJU0FBQURBaElBQUFNQ0VnQUFBd0lTQUFBREFoSUFBQU1DRWdBQUF3SVNBQUFEQWhJQUFBTUNFZ0FBQXdJU0FBQURBaElBQUFNQ0VnQUFBd0lTQUFBREFoSUFBQU1DRWdBQUF3SVNBQUFEQWhJQUFBTUNFZ0FBQTJlb0N5ak14azJiOWVrWE0wTmRCZ0NnaEd6Y3REblVKUlNvVEFma3ZJV0xOVy9oNGxDWEFRQW9oOHBjRjZ0SDlqN0p6Z3gxSFFDQTBtUGJPbmI4L2Ivc0tITXRTTnZPL3RwV1pEWEphaGJxV29EUzRuU29TcGhsVjVVa3QyMmx1anc2SE9xYWdOSmsyL1kyVzlsZmg3cU8vS3hRRndCQWF0ZXUzWEJKVC8vMThPbTFhOWMrRThwNkFKVEJMbFlBQU1vQ0FoSUFBQU1DRWdBQUF3SVNBQUFEQWhJQUFBTUNFZ0FBQXdJU0FBQURBaElBQUFNQ0VnQUFBd0lTQUFBREFoSUFBQU1DRWdBQUF3SVNBQUFEQWhJQUFBTUNFZ0FBQXdJU0FBQURBaElBQUFNQ0VnQUFBd0lTQUFBREFoSUFBQU1DRWdBQUF3SVNBQUFEQWhJQUFBTUNFZ0FBQXdJU0FBQURBaElBQUFNQ0VnQUFBd0lTQUFBREFoSUFBQU1DRWdBQUF3SVNBQUFEQWhJQUFBTUNFZ0FBQXdJU0FBQURBaElBQUFNQ0VnQUFBd0lTQUFBREFoSUFBQU1DRWdBQUF3SVNBQUFEQWhJQUFBTUNFZ0FBQXdJU0FBQURBaElBQUFNQ0VnQUFBeXZVQlFEbFNaczJiYUxEd3NKZXNDeXIzZ203enZucmp5VDkrdGNmSDl1Mi8zUzczWU9TazVPUGxrYWRBQWhJb05TMWJkdDJ1c1BoNkYyY2MyemIvallwS2FsN1NkVUVJQkJkckVBcHMyMzduZUtlNC9GNDNpeUpXZ0FVaklBRVNsbGFXdHBTMjdaM2V4L2J0bDNvOGJadDcwMUxTNXRmNG9VQjhFTkFBcVZzNTg2ZDJaSW1GM1pNL3RDMExHdmFYK2NBS0VVRUpCQUNIby9uUzBtKzBNc2ZpQ2UwS0xOdDIvNjY5Q29ENEVWQUFpSGdjcmwyMmJhZFhOUnh0bTBuZXp5ZWJhVlJFd0IvQkNRUUFyWnRaMHBhSzBtV1pYbTMrVnFQM20yV1phM0l5OHM3RkpvcWdmS05nQVJDWU9QR2pibVNWdHUyWGVDOFJ0dTJjMnpiM3ZEWHNRQktHUUVKaE01S1NRY0wyWi8yMXpFQVFvQ0FCRUlrS1NscGs2VGZwUDkycVo3dzg3YS9qZ0VRQWdRa0VEcTJ4K09aWHNqK3FaSUtueVFKb01RUWtFQUlIVDE2OURQYnRnK2Z1TjIyN1NOcGFXblRRbEVUZ09NSVNDQ0V0bTdkbWk3cGErbDQxMnErN3RVNTI3ZHZUd3RaWVFBSVNLQU1lTnUyYlUrK3h5N2J0cWVHckJvQWtnaElJT1J5Y25KK3N5eHJUNzVOdjd0Y3JsOExQQUZBcVNBZ2dSQ3JVS0ZDdXFRZjgyMWFFeGtabVJLcWVnQWNSMEFDSWJabXpab3MyN2EvdDIwN1IxS2ViZHZmcjFtemh2dVBRSWc1UTEwQUFFblNLa2twdG0xWCtPdG5BQUFnS1R3K1BuNUZmSHo4QmtuaG9TNEdBQzFJb0t6SXMyMzdDOHV5S2tqS0MzVXhBQWhJb016d2VEd2Z1Vnd1eGdVQUFBQUFBQUQ4VDdHS1BnUW9PK3JYYjEzRmluQTBsTVBkME9Gd1ZyZHRUN1J0cWFJbEJ3TmJ5aEJibmp6TFl4K3pITXIwV0k0VXlkNWxIN1YzL1A3NytvQjFaNEd5aW9ERS80THdCczNiSkVycVkxbFdSOHV5S3RteVl5UXJ5ckp0cHkwNUxjdmkzbDBaWXR1Mng3TGtzbVc1SkR2YmtvN0tWcG90cmZLNEhkTiszNUswV0pJcjFIVUNoU0VnVVdaVmI5NjhVZ1YzZUtld2NPZG9TMm9SNm5wdyt0alNKbHV1UjQ1NjhwYW1iTjZjRWVwNkFCTUNFbVdSczBIVFZwZGJZYzUvV1phNks5OW9hOHV5VktONk5UVnEwRUJublhXbUtzVkVxMkxGaW9xSW9JZTFMTW5OelZOV1ZwYlNNelAxeHgvN3RIUFg3enA0S0VXMm5mL3JMZTA4MlpycjhYamUyUFdiZTRHME1UZGtCUU1HQkNUS212QUd6YzhkWmxtNlIxSTFiOWRwcFVxVjFMVkxvcnBmY2FrYU4ycW9NMkppVkxGaVJZV0hPeFVXNWxSWUdEMnNaWW5iN1pIYjdWSmVYcDZ5c280cEl6TlRXN2Z2ME56NUN6Vi8wUktscHg5dk5OckhFL09RUFBZN08zOUxIaWE2WFZHR0VKQW9NMm8wakt0ZE1UTGlIWWREM2IzYnpqaWprcTYrOG5JTi92Y0FWYWxTT1pUbDRUVEp5TWpVQzZORzY5czU4NVNXbHY3ZkhSNTd3ZEZjOXkwSGQydzRFTHJxZ1A4S0MzVUJnQ1RWYmR5MmFWU2s0MjJIdytvbXlSRWVIcTV1RjNmUjQ0ODhvTDQzOVZaMGRNVlFsNGpUSkRJeVFwMHZQRi94NTdaV2RrNk9kdTdhTFkvSEkxdFdnM0NuMWJaU2JLMTE2WWNQSEF4MW5RQUJpWkNyMmFoUnJhakl5SzhsSlZpV0ZSWVZHYWtINysrdmY5LzNMelZ2MmxRT0I5Mm5memRoRG9mcTFUMUxGM1JNVUtWSzBmbzVlWVB5OHZJY2tobzV3cXlMbmRGVnY4aEtTOGtNZFowbzN3aEloRlR0czgrdVVTSGlqQm1XWmYzRHNpd3JPanBhSTRZL29iNDM5MWFGQ2hWQ1hSNUtXRlJVcERxMGk5ZVpkV3JyK3hVL0tNL2xzaXpMcWhFZTV1d1NFMVg1ODR5TWxHT2hyaEhsRndHSmtLbFZxMDEwaGVpSTF5M0x1a3BTV0sxYU5mWE1VNC9yMnF1N0Yza3UvbDdPYWQ1VURldlgxNm8xU2NyS3lwSmxxYVlWN3F6dWlLMjROUHZ3NFp4UTE0ZnlpWUJFeU5Tb1crc3VXZFpneTdJaXc4UEROZkNldTNSOXp4NEtDK09mWlhuVXFHRURTZEthcEhWeXVkd09TUzJpSE9GL0h2bnp3SStoclF6bEZlOUVDSWs2RFZxMWNJWTdQdnZyNjUxMGFkZUxOT1NSaHhRZXpuekc4c3JoY0toTnF6anQvSDIzZnQyOFJaYWxjRWxkS2xhdCtWbkdud2RUUWwwZnloOENFcVd1VWFOV3RjS2lITzlabHVOc1NXcmRxcVhHdnZZeUkxV2hzTEF3Slp6WFhqLzh0Rm9IRGg2VVpWbmhZWmJWSWFKU2phK1BIamw0Tk5UMW9YeGhlQ0JLblR2UzZpSEwwVUdTWW1LaTlmamdRYXBTT1RiVVphR01xQndicStGUFBLcEtNZEdTSkV1S3J4RHV1Q2JFWmFFY0lpQlJxcXFlZmZZWkRqbXVzNlJveTdMVXE4ZlZhbnR1NjFDWGhUSW1ya1Z6WFh2TlZiSXNTN0tzU0N2TTBldk1aczJxaDdvdWxDOEVKRXJWR2M3b1RwWjBrWFI4bFp4ZVBhNVdoYWlvVUplRk1pWWlJa0k5cjdsS05XdjRNdkdpY0ZWSURHVk5LSDhJU0pRcVMzcE9saFVsU1JkMFRGQ3J1SE5DWFJMS3FOYXQ0blJCcHdSSmtpVlZ0Qng2S3NRbG9ad2hJRkZxNmpjL3Q3Y3M2enhKaW9nSTErQkJBK1IwT29zNjdXOWgzNzU5SjN5VHhkL1AvdjM3ZGVUSWtkTjJ2WENuVXdQNzM2MklpQWhKa21WWjdSbzJiWFB6YVhzQ29Bamw0OTBKSWRld1lkdktzdlNBOTNIZm0zdjc1cjJWSlc2M1d6azVPY3JKeVZGMmRyYXlzcktVbFpXbHpNeE1aV1ptS2owOVhXbHBhVHJyckxOMCtlV1hCM1hONWN1WDY4RUhIOVF6enp5aks2KzhNdWhhTWpJeXRHalJvbUxWSHhZV3BxdXV1cXJBL1VPR0RGRk1USXllZlBKSnYrMUhqeDdWbzQ4K3F1N2R1eGQ2Zm1GR2p4NnR0V3ZYNnB0dnZqbHRIM3dhMXErdmZyZmNwRW1UM3orK0ljeDZyRXJqeHQ4YzNyNDk3YlE4QVZBSUFoS2x3bzYwNHkxTGpTUkx0V3ZWMUEyOXJnMXBQU2twS2JyMTFsdVZsNWNubDh2bCs2L0xGZHkzTGJWdDJ6Ym9nRHp2dlBOVXAwNGR2Zm5tbTdyMDBrdUREbzhEQnc3b21XZWVVVVJFUkZEcjBicGNMbG1XVldEQVpXWm1hdUhDaGVyZHUzZkF2dWpvYURtZFRyMzIybXU2NElJTFZMbHk0ZCtjc21iTkdxV2svSGRxb20zYldyWnNtZHEwYWFNRkN4WVVlTjZsbDE1YTdMVjErL3pmRGZycTYyOTE4TkFoeVZMOWFFZDAyOFBTa21KZEJEZ0pCQ1JLaFdVcHdaSlZYWkwrY1Y1N25YVm1uWk82em1PUFBhYTh2THlUT3JkejU4N3EyYk9uSktsNjllcUtqNCtYWlZtS2lJaFFaR1NrSWlNamZUK3ZYTGxTNjlhdDB6UFBQS1BZMkZoRlIwY3JPanBhTVRFeHZ2OTZMVnUyVEE4ODhFQkJUK3NuSVNHaDBQMkxGeTlXcFVxVi9MYU5IajI2eVBNazZmWFhYOWYwNmRNTDNMOW8wU0s1WEM1MTZOQkJuMzc2YWNEK0prMmFhTTJhTmZyNDQ0OVZ2WHJnZ05ITEw3L2NWOXZreVpQMXd3OC9LREl5MHUrWTVPUmtKU2NuQjV6ci9mQngwVVVYQlp4VGxKbzFhaWpodlBhYTljMTNzbVJWQ25OYTUwbGFLdW52M1dlTmtDTWdVZUpxMUlpTGtXVWxTSEk2blU3RnQybXRtT2pvazdyV3FsV3JsSk56Y2t0ek5tamczNlg3L1BQUEYzanNrU05IdEc3ZE9sMTY2YVZGdnFHZmM4NDVBZGZhdTNldnFsZXZYdUM1S1NrcHhoQXF5UVhhUC92c016VnIxa3l4c2JGNjVwbG5qTWRFUkVSb3hvd1p4bjBKQ1FsKzRSMGZINjlKa3lZRjlkelRwazNUcUZHamlsKzBqaTlvSG45dWE4Mlp2MEM1dVhsT1MxYW4rdlZiVi83OTkvV0hUK3FDUUpBSVNKUzRxS3J1TXlTN28yUXB1bUpGdFc0VmQzeCsyMGxZdUhEaGFhN3UxTldvVWNPdnUvWFFvVU1hTVdLRXJyamlpb0I3ZmRMeDF0UU5OOXlncGsyYjZwVlhYaW1WR24vOTlWZXRYNzllVHozMWxOcTJiWHRhZm84WkdSbjY4Y2ZnbGtuZHRXdlhTVCtQWlZscTNTcE9sV01yNitDaFE3S2tmM2ljcnVxU0NFaVVLQUlTSmM1aGh5ZFlzbXBMVXVYS3NXclpvbXhNN2NqT3pwYkg0ekh1ODk2TFBIYnNtTnh1ZDhCK3k3SUtiTzNWcUZGRDNicDEwK2VmZjY3enp6OWZGMTk4c2QvK1R6NzVSTHQzNzlhTk45NTRpcThnZUcrLy9iWWs2Ui8vK0lja0tUMDlYU3RYcmd6NmZOTzl3NjFidCtxaGh4NEs2dnhnNyswV3BHVmNDOVdzVWUydis1QldYV2RZZUFkSlcwN3Bva0FSQ0VpVVBFZlluZDRmdTE5ZWRKZGxhYm4xMWx1MWZmdjJRbys1NUpKTGpOdGpZbUswWkVuQjQwUWVmdmhoclZpeFFwTW5UL1lMeUpTVUZMMzExbHZxMUttVCt2VHBFMVNkRHp6d1FMRUc2WnhvMDZaTnZ0R3czdjEvL1BHSG5uMzIyYUNlWDVJdXZ2aGkzM1FMcjlMcVlwV2txTWhJWFhKeEYyM1krS3NreVhhb3I2U1BUdnFDUUJBSVNKU3d1QWlIWnllSHFRQUFGVHRKUkVGVTVFdVpYajJ1RG1VeGZtNjk5ZFlDNSswdFhicFVTVWxKR2pod29QSHJ0MHdodjNMbFNoMDZkTWozdUV1WExtcllzS0ZtenB6cDJ6WnYzanhsWm1hcWZmdjJtalZybHQvNWpSczNWcXRXclFLdWU5Tk5ONmxSbzBaRnZwNjVjK2RxOWVyVmZ0dHMyOWFycjc0YWNPdzU1NXlqNWN1WEYzbk53cXhmdno3b0tTRkhqNTc2T3VQWGRMOUNZOTZZSUVteUxLdXJkSGFrdEpYdmlrU0pJU0JSb3VvMXM4NzFycHhUcTJZTm5kMms2RGY2MHRLalI0OEM5eDA4ZUZCSlNVbnEwNmRQMEMzZUtWT21hUFhxMVVVZUh4VVY1ZXZ5eks5Mzc5NStBZG1nUVFOOTl0bG5xbDI3dHFLQ1dJNHZNVEZSNmVucGZ0dSsvUEpMclZ1M1RyMTc5L1liZkhNNnVsalBPdXNzL2V0Zi93cnEvT1hMbDJ2MjdObEJQNTlKNDBZTlZidFdUZTAvY0ZDV1pVWFZheHpWZXZkMnJTNzZUT0RrRUpBb1VaWWNiYjAvdDR4ckVjcFNTc1haWjUrdGp6LysrSlN1NGZGNDlNTVBQL2dlLy9ISEgzNzdPM1hxSk11eXRILy9mbU1YOGQ2OWUxV2hRZ1hGeDhmcnQ5OSswOVZYWDYzRXhFUy9nRHdkWGF4VnExWU5laTdvbjMvK2Vjb0JLVWx0V3JYVS9nTUhKVWxoNFdFZEpBSVNKWWVBUklteUhJNDIzcDlibk5Nc2xLWDQyTGF0WThlT0ZYcE1VWU4wdk1MRHcvMis1TG00aytCTjh2THlkUC85OXhlNC84Y2ZmNVRUNmRTU0pVdjA4c3N2RzQrcFc3ZXV2dnJxSzkxODg4MnFVcVdLMXE5Zjc3Zi9kSFN4SmlVbDZZSUxMZ2pxMkZNZHBPUFZNcTZGNWk3NGEzVWhTL0duNWFKQUFRaElsQ1RMa254OWhpMmFsNDJBM0xWcmw2Ni8vdnFnamkxb2tJNVg3OTY5OWRoamowazZIbXo1dy9KVURSbzBTTDE2OWZJOS91S0xMelJtekppQTR4WXNXT0IzbjNUTW1ERmF0V3FWSktsKy9mb0ZYbi9PbkRsQjFSRWRIYTBMTDd3d1lIdURCZzBDdWxpM2JkdW1KazJhQkJ4N09ycFlKYWxWeTN5OUVKYmFGbndrY09vSVNKU1lzODQ2cDZvc3E1WjBmTEozb3dabFkrM1ZLbFdxYU9EQWdZVWVzMnpaTXYzODg4L3EzNysvY1pDT1Y0c1cvMzNEenNqSVVMVnExVTViblpHUmtYNFQ4d3U2dHhrVEUrTzNmRjJ3SWYzRUUwL0k2WFFXdXZSZFhsNmU2dGF0NnhlUWl4Y3Yxb0FCQTlTb1VTUDk4c3N2c20xYkhUcDAwTzdkdXpWMDZGRGRjTU1OZXZUUlIvMnVjOGtsbCtpYWE2N1IvUG56VDNxdFYwazZ1M0VqUlVaR0tDY25WNWF0TXhzMmJGdDU1ODUxcDIrRmRDQWZBaElsSnpxc3JpVkZTMUt0bWpVVkhWMHgxQlZKa21KalkzWDc3YmNYZXN5ZmYvNnBuMy8rV2JmZWVtdlFnM1FPSERpZ1pzM0tSaXM1V1BmZWUyK2h2NHZodzRmN2RjL201dWJxNmFlZjFpV1hYS0toUTRkcTh1VEp2dVhyNnRXcnAwY2ZmVlF2dlBDQ0pQbENjdlhxMVdyU3BJa1dMRmlneno3N1RCVXJWZ3lZR3hxc3FLZ28xYXhSUTd2MzdKVmtSYnFpM1BVa0VaQW9FUVFrU296VENxc20yWkdTcFRxMWE2bENoWlAvWXVTOHZEeGxaMmVmY2syV1pmbXRvM3E2N042OVc1bVptV3JZc09GcHYzWlpzbWpSSW1Wa1pQald0RDNSRFRmY29FT0hEbW56NXMzS3pjMVZSRVNFUm84ZXJhaW9LTDMxMWx2YXVuV3Jubnp5U1UyYU5Fa3RXN1lzOXZOSFJJU3JUdTFhMnIxbnIyeEw0VTQ3N1BRMTJZRVRFSkFvTWJabFZaUnRoY21TS2xXS09hWDdjOTkrKzIyQjY0Y1dSMnhzYkZETHJIbm43UVc3Sko1M1RtUEhqaDFQdnJnVDVPWGxLU3NyeSsreGljZmo4UnNFVTVMZk8vbisrKytyZWZQbWF0MjZ0YVRqZzVKT0hJRFR2MzkvZVR3ZU9Sd09IVHQyVEZ1M2J0V05OOTRvcDlPcGwxOStXYmZlZXFzbVQ1NXNuSjlaRkdkWW1LL2IyYkxsOEhqY0piZDRMY285QWhJbHg3YWpiSWZDTEZtS2pJaFUyQ21NOEd6YXRLbjY5ZXQzeWlVVnREemMwS0ZENVhhN1ZhRkNCZVhrNVB4L2UvY2VIRldWNXdIOGUyNTMwaUZCR3pURWlFQUFRUVNNTWFQb2dwUmFnT1VEeTZtZ0V0QVNCS3hCMFMwcHhCTGQzVEV1NkZhR1lRRnJLSm13S0Rvd09vQ1FKWWhzV01nT0NFNTRURUpDSUM4ZUFXbnpOcUU3dWQyM3UrL1pQNXEwYVpLUURLUnpRL2YzVTVXcTduUHY3Znk2Q2ZmWDU5eDdmZ2Q3OXV6QkxiZmMwbVpxUTN0cWFtcXdkZXRXakJrenB0MkovdGRxNWNxVldMbHlaYWY3alI4L3ZrM2JvRUdEdXZRNzFxNWQyKzZjekJZdDF5QUIzL1NSbjMvK09lRDY3ZURCZzdGMTYxWnMyTEFCY1hGeEFjZHFtb2JzN0d5NDNXNDgrdWlqQUh4VFE5YXRXOWRtMzY0U2lnS0w1ZksvaVpBS3BNSUVTVUhEQkVuQkkwVWZJV0dHQUN5V1NDaEt4emU3ZEdiMDZORUJOOFIwdDZxcUtodzdkc3ovUEQ0K0hvc1hMKzdTc1Y5KytTWHNkbnVYbDd6cXFoa3paZ1JjcTh2SnlXbDNqbVZHUmtiQTlKSk5temFockt4clpVb25UNTdzVDE3dDJiSmxDK3JyNndINENnUHMzTGt6b0ljNlo4NGNuRDU5R2hrWkdXMVdXUkZDNExiYmJzUENoUXZ4d0FNUCtOc0hEaHpZcGRqYW95aUsvNXF3aEZCZzhsNzd1RDFSSjY1dFNRV2lMaGg2ZDlKdklNUktBVVMvbVBvOC92WGR0N3RVRWNZb3VxNURTZ2toeEQ4MG43R3hzUkY3OSs3RnRHblRnaGdkQWI1ZTZZY2YvdzVmYmY0R2tOS2xDL2xteGFtQ2pydkFSTmVCUFVnS0hpbjdDTUFFSVdDSnZMNGVaRSs0MWtuK1ZxdVZ5YkdIS0lvQ1M4dXd0eEFLSkhydk55NjY0VjEvMlEraWppZ2lTa0tZQWQ4Y1BwT0pmMjUwZlFLR1dDVVVSVXBlZzZTZzRSbUxna1lBa1lCVUFDQWl3dHd0WmRnb3ZBa2hXdDBOTFJVZFN1ZDNVUkZkSTU2eEtHaWtMbHhDQ0M4QWFKcTd3OFdKaWJwS1N0bHF1b3ZRQmREKzNCZWlic0FFU1VHalEzZENTaThBT0YydXF4YjlKdW9LWGRmOUJTT0VnSzRMZWZXcTgwVFhnUW1TZ2tZb2FKWkNlQURBNlhTR2ZZSXNLeXRyczZvRy9XTjhDZkx5ZEJJcGRjRUVTVUhFQkVuQm95dXFrR2pWZ3d6ZElkYU1qQXdzV2JMa3FsVnNWcTFhaFJVclZuVDZXamFiTFdEdHh2WHIxN2VwSXZUUlJ4LzVhNTZHRTYrdVEzWDVlcEJTQ0Mra2JPN2tFS0pyeGdSSndhTkxWUXJmRUt2TDZZSlhEOTBlcE1WaXdaNDllN0J1M1RwL205ZnJoZDF1aDkxdVIwMU5EWTRlUFlvcFU2YjQyMXIvdEw0K201ZVhoL1QwZEh6d3dRZlFOQTEzM25rbmR1ellnZDI3ZHdQd1ZlN1pzV01IN3JqakRnREE0c1dMTVc3Y3VJQ2ZKVXVXOU93SDBFTmE5eUFGcEE1ZFlRK1Nnb2J6SUNsNGhLNEthZkpBaFA0UTY2eFpzL0RERHo4Z0l5TURpWW1KR0Q5K1BNckx5L0hpaXk4RzdOZFIrYmlzckN4L2habXBVNmRDU29tMHREUU1IejRjczJmUHhvUUpFNUNkblkwbm4zd1NuMzMyR2VMaTRqQmp4Z3dBdnFReGF0UW92UHp5eXdDQUw3NzRJbVEvNjliWElDR0ZMb1RPQkVsQnd3UkpRU01Va3lxRjlBb0kyQjBPdU4zZHM2cDhieVNFd05LbFM1R2Ftb3BseTVZaE16UFR2KzM5OTkvdnNFWnJYbDRlbGk5ZjNxYjltV2VlUVZ4Y0hHNi8vWFljT0hBQWt5ZFBodFZxUlhaMk5yWnQyNGFVbEJUazV1YjZrMnBjWEJ5ZWVPSUpBTUN1WGJ1QzhBNTdCMSt2M0FFQWtFSjZ2VjRPc1ZMd01FRlMwSGlrcDk0TXN3c0NxS3lxaHFxRzlwZjlBUU1HSUQwOUhiR3hzUUVybHd3YU5BaWpSbzFxOTVqcTZ1bzJiUzNsN2g1ODhFRnMyN1l0NExxbDArbUV4V0pCVmxZV3NyS3k4Tnh6ejNYL0crbkZOTTJOcXN1Zm1aRENBN09vTnpna0NtRk1rQlEwelY3bnVac2oram9Bb0thbUZnNUhrOUVoQmQyNGNlUGF0S21xQ3J2ZDN1NytWMzVwc05sc1dMUm9FZDU5OTEwa0p5ZGoyclJwL2pKMlo4K2V4ZlBQUDQ4Tkd6WUVMTXk4YU5FaXFLcUtDeGN1QVBBbDBhNnNRbklqVWxVVk5iVzFBQUFKcUtydXFqQTRKQXBoVEpBVU5QWGw1WmR1dmp2cFJ3Z3hWbk83Y2U3OGVkd3pObmdyY2hpbHJLd01GUlcvbktjblRwd1lVSlQ5N2JmZjd2SnJ4Y1RFSUNvcUNxKzk5aG9XTGx5SW1UTm40dGxubjhYY3VYT1JsSlRrM3k4N094dkxseS9IbmoxN0FBQ0hEeDhPV01SNDBxUkoxL09XZXEyeTAyZjhRL1ZTeXZPMUpTWHRmL01nNmdaTWtCUlVVc2dDQWZFRUFCU1hsT0tacDU0d09xUnV0M1BuVG16Y3VOSC9mTmV1WFFFSjhwMTMzc0hZc1dQYlBiYXdzQkJyMXF6eGwrR3pXcTFZdTNZdGxpeFpndTNidHlNbEpRV3FxZ1lzU2l5RWdNZmpDVmhNZWZ6NDhVaExTd1BnVzlzeVZCV2RQT1YvTElDL0d4Z0toUUVtU0FxcTFpZXhVOFdsUm9ZU05Bc1dMTUNycjc2Szc3NzdEdW5wNlcyMkR4czJESW1KaWUwZW01aVkyT1pPMTZpb0tLeFlzUUtYTGwwS1NMUlhtMk5wc1ZnUUd4c0xBQ0U3dkFvQWhVVy9KRWdKY2RqQVVDZ01NRUZTVUdsZW1XKzV2TXBWY1duWEZ2RzkwVmdzRmxnc2xnN1h1bHk0Y0dHbmhkcm56WnVIdVhQbitwK2JUQ2IwNzk4L1lKK1dCQ2xFMjJWYzIyc0xSU2RQbGZnZkMrazlkcFZkaWE0YkV5UUZsYTIwc0hqbzNVbXFFS0xQVDVWVk9IdXVBc09HSmhnZFZvK2FNMmNPUm80YzJlSDJ0TFMwVmdXNGZRb0tDbUN6MmZENDQ0LzcyMXJtTnBwTWdldHF1dDF1cUtxS28wZVBBdkF0NER4Z3dJRHVDci9YcURoL0FaVlZWUUFBQ2RsMHJyU3cyT0NRS01ReFFWTFFTWWx0UXVBbEFQZ21Nd3VMRjc1cGRFZzlLaWtwQ1E4OTlGQ0gyei8rK09NMmJmdjI3Y09XTFZzd1pjb1VBTUNubjM3cUh6cDk4ODAzb1dtYWYxK0h3NEdDZ2dMTW56L2YzeGFLTitsa1pyV2EzeW1SWlZ3a0ZDNVlhbzZDVGtyNWVjdmo3TDA1QVNkM2FsOUJRUUdTa3BKZ05wdngxbHR2NGZYWFg4Zjk5OThQQUpnOWV6WW1UcHpvMzdlNnVocXpaczFDYm00dWNuTno4ZkRERHhzVmR0QzRYQzdrN0Qvd1M0UFV2ell1R2dvWDdFRlMwQ21hcDBoR1JWWUlnWVRhMmpvVWw1VGgzc1QyNytvTVJZY1BIMFpkWFYySDI2Lzh3dUR4ZUhEcTFDbk1temNQZ0srcURnQ1VsSlJnNE1DQm1ENTlPaG9iRzVHYW1vcUdoZ1pVVmxaaThPREJNSnQ5LzUxRDhYcmtxWkpTVkZYVkFBQ2tsR2U5WG5uQzRKQW9EREJCVXRCcFdzT2x5RDREY2dHUjRHaHFRbjdoQ1NUZU15YmtUdVN0cDJLMGxwbVpHVkJaNTBwTlRZRUZGSTRmUHc1TjA1Q2NuT3h2YTJob3dPN2R1L0hVVTA4QjhFMEhzVnF0L3BKMlZ4dkN2ZEZKS1pGZlVJaWZHeG91dDRpL05jRlpZMmhRRkJhWUlDbm9iRGFiT3VTbXVHTW1CU2tlanllaXNMQUl6YjlXRVJNVGJYUm8zV2J2M3IxWXRXb1ZZbU5qOGNrbm4rQzk5OTVELy83OU1YMzZkS1NtcG1MbzBLRWRIcnRseTVhQXlqZ0hEeDZFMld6MjEyK1ZVbUxac21Wd09wMllPWE9tZno5TjAvRDU1NS9qdnZ2dTg2L3NBZmdLZW9mU2x3K1h5NFhDRXlkYmV0cHVDWG0wdnJ5Y0JRSW82SmdncVNkSVhZaGNCWHFkZ0lqLzI1R2orS215RWlQdUhHNTBYTjFpNDhhTldMbHlKZWJPbll2VTFGVE1uejhmVTZkT3hTT1BQSUtSSTBmaStQSGpLQ29xZ3Rsc2hzbGtnc2xrZ3R2dGhzZmo4USt2RmhVVklUOC9IeWtwS1RoMDZCREdqQmtEaThVQ3A5T0pwVXVYSWljbkIyKzg4UWFHRFJ2bS83MnJWNi9HanovK2lMUzBOSnc1Y3diRnhiNmJPaytjT0lHbm4zN2FrTThpR09ycWYwYnVZZCtNRGducDBIVjVCRURIazBLSnVna1RKUFdJWm84OXp4b1JVdzRnL3FMdEoveGw2M2I4eTd0ZEw4SFdteVVrSkdEeTVNbFlzR0FCaEJEWXRHa1RObS9lakgzNzl1SFFvVU93MisxZFduNXF4SWdSZU9tbGwyQzFXdjJGQmNyTHk1R1RrNE1YWG5nQnI3enlpbi9mdXJvNmZQdnR0MGhOVFVWeWNqTDI3OS92cjZBemZQaHcvMUpZb2VCUFgvMEZ0c3BLM3hNcHpxdkNtVzlzUkJRdVFtY2NobnE5b1hmZE8wT1lsSzhBSUxwUEgremMvaldHRGhsaWRGamR3dVZ5d1dLeGRMaGQxM1ZvbWdhMzJ3MWQxMkV5bWFBb2lyOUgyWEtEVFl1V0ZUMEFvS0tpQWdrSmJlZU9uajkvSGdNSER2UWYyN0xvY21kRkNXNGtGMzY4aUtkKy9RS2FMeGQxOStyeTVmTWx4emQyY2hoUnR6QjF2Z3RSOTJpb3F6clJMelkrUlFqRXV6MGVORFJjd3VPVEhndUpFL3FWQ2U1S1FnaVl6V1oveFozSXlFaEVSRVRBYkRhMysvNWJYMFBzMTY5ZnU2OXB0Vm9EamhWQ2hOUzFSNi9YaS9RVnE1RmZVQWdBa0VCK1JmSHhOd3dPaThMSWpYOW1vaHVLN3NVN0VtZ0dnTDhlK0I0bld0WFdKR3J0ZUdFUi91L0E5d0FBS2FGQzk2WVpIQktGR1NaSTZsRU82Y2dWVWg0RWdNWkxkdXpZdFJ0T3A5UG9zS2lYMGR4dWZQdmQvNkNtdG1YK3FOenY5Sm9QR1JvVWhSMG1TT3BSOWVYbGw2U1UyNldFS3FYRTF1My9IYkJDQXhFQWxKV2Z3ZGJ0T3k1ZlY1VWFKRElyeS9NNDk1RjZGQk1rOVRpaDZkdUVrSWNBd0c1MzROOC8vaDNxNnV1TkRvdDZpYnE2ZXJ6M2J4L0M3bkFBQUtSRVhyUG0zVzV3V0JTR2VKTU85YmlHaHVxbXZyRnhlUXJFSzBLSWlKcmFXdGhzbFpqODJLTXdtL2tuR2M2Y0xoYysvQ2dkKzcvM2phWktLWjN3dWxNdW5pNDZiWEJvRklaNE5pSkRYS3F0cnI3NTF0c2Rpc0FrQUtaekZlZlJOeVlhaWZlTWhjbkVnWTF3NVBGNjhka1hHN0h4cTgwdDgwYmRrT0szNTBvTHZ6RTZOZ3BQVEpCa21DaHozQWx6bEVnUUFtTjBYVGVkTENuRnpUZmZoSHZHakE2cDZRclVPU2tsTW5kOGk5VnIxc0xoYUlLVThFb3B2NUtxL2xGall6WHY0aUpETUVHU1lacWFxdHhSZmZ2bG15Tk1rd1JFdktxcU9ISTBEeERBL2NsSlRKSmh3dXYxWXYyR2pmajlxaitnc2ZIUzVWWjVXdE8wT1Jjcmlpb05EWTdDR2hNa0djclJVTnNRMWUvVzc4Mks4anlBYU0zdEZrZU81Y0hyOVdEMDNYY2hLaXJLNkJBcGlPd09COWI4Y1QzVy9QRy8wS3lxa0ZKS0FMVWVUWjlxTzF0VWFuUjhGTjZZSU1sd2p2cWFtcHR1aWYyclNaaCtKU0hqZFYwWHgvS09vNlMwSERIUmZYQjdmRHdpSWxnMk9KU29xaE1IRGg3QzZqK3N4ZVp0bVhCN1BMN2tLSEJFbDJMdWhmS0NvMGJIU01ReExPb3RSTUtJZTVOaEZsOHFRdmhYVSs1bnRlTEJjYi9DUDcvK0c0d2RmYmVSOFZFM0tTa3R4Mzkrc2daSC9wNkhob1pHZjd1VThneTg3dWZPbFowc0FLQWJGeUdSRHhNazlTcng4U01HV1ByRmZDNGdKZ21CUHEyM1RmaW5Cekh2bFpjeGV0UmQ2Tk1uQ2hhTEJlYkxSYjlEb1o1cktORjFIYnF1dytQMVFuTnBVSjBxaWs0VzQ0dE5YK1BBd1I4QzlwVVNLb1NlNDViYXJJdkZ4WFVkdkNSUmoyT0NwTjVueEFqTE1IUGZXWUNjTFlFSm90WGRPa0lJRElpOUZVTVRobURRSFhmZ3ByNHhpSTZPUm1Sa2hKRVIweFUwelkzbTVtYllIUTVjdEZYaVhFVUZxcW9EQytGSUtYVUFoNlV1MTdzZHRYKzIyV3pOeGtSTDFENG1TT3F0VEFtalI4ZEpiOFRqaWtuNXJRRHVORG9nNmxibHVpNy9RNGV5KzBKSlhpVTRwRXE5RUJNazNRZ2lCNDlJZXN4a3hod0lNVUZJUkVQSUtFaEVRQWlUbEZJUlFuQ010UmVSVXVwQ0NCMVNlaUhnaGhST0tkQU15RnpwRlJzcVN2UC9GNEJtZEp4RVY4TUVTVGVVSVVNUys0dElaYWhROUFTaG1BWklxY2RJZ1dnQmhXT3N2WWlFN2hhNlZJVUNoeTZVV2tCV0NGVTVjKzVjZm9QUnNSRVJFUkVSRVJFUkVSRVJFUkVSRVJFUkVSRVJFUkVSRVJFUkVSRVJFUkVSRVJFUkVSRVJFUkVSRVJFUkVSRVJFUkVSRVJFUkVSRVJFUkVSRVJFUkVSRVJFUkVSRVJFUkVSRVJFUkVSRVJFUkVSRVJFUkVSRVJFUkVSRVJFUkVSRVJFUkVSRVJFUkVSRVJFUkVSRVJFUkVSRVJFUkVSRVJFUkVSRVJIUkRlMy9BZWNUaVBKdGtucXZBQUFBQUVsRlRrU3VRbUNDIiwKCSJUaGVtZSIgOiAiIiwKCSJUeXBlIiA6ICJmbG93IiwKCSJWZXJzaW9uIiA6ICI1Igp9Cg=="/>
    </extobj>
  </extobjs>
</s:customData>
</file>

<file path=customXml/itemProps224.xml><?xml version="1.0" encoding="utf-8"?>
<ds:datastoreItem xmlns:ds="http://schemas.openxmlformats.org/officeDocument/2006/customXml" ds:itemID="s:customData">
  <ds:schemaRefs>
    <ds:schemaRef ds:uri="http://www.wps.cn/officeDocument/2013/wpsCustom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5010</Words>
  <Application>WPS 演示</Application>
  <PresentationFormat>全屏显示(4:3)</PresentationFormat>
  <Paragraphs>395</Paragraphs>
  <Slides>30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48" baseType="lpstr">
      <vt:lpstr>Arial</vt:lpstr>
      <vt:lpstr>宋体</vt:lpstr>
      <vt:lpstr>Wingdings</vt:lpstr>
      <vt:lpstr>Verdana</vt:lpstr>
      <vt:lpstr>微软雅黑</vt:lpstr>
      <vt:lpstr>Calibri</vt:lpstr>
      <vt:lpstr>黑体</vt:lpstr>
      <vt:lpstr>Times New Roman</vt:lpstr>
      <vt:lpstr>幼圆</vt:lpstr>
      <vt:lpstr>华文琥珀</vt:lpstr>
      <vt:lpstr>Wingdings</vt:lpstr>
      <vt:lpstr>仿宋</vt:lpstr>
      <vt:lpstr>Arial Unicode MS</vt:lpstr>
      <vt:lpstr>+中文标题</vt:lpstr>
      <vt:lpstr>Arial</vt:lpstr>
      <vt:lpstr>Segoe Print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Rita</cp:lastModifiedBy>
  <cp:revision>180</cp:revision>
  <dcterms:created xsi:type="dcterms:W3CDTF">2016-07-30T05:49:00Z</dcterms:created>
  <dcterms:modified xsi:type="dcterms:W3CDTF">2025-05-18T14:06:21Z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6090BDA5525C42D991F3175DEEBE69C1_12</vt:lpwstr>
  </property>
  <property fmtid="{D5CDD505-2E9C-101B-9397-08002B2CF9AE}" pid="3" name="KSOProductBuildVer">
    <vt:lpwstr>2052-12.1.0.21171</vt:lpwstr>
  </property>
</Properties>
</file>