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ommentAuthors.xml" ContentType="application/vnd.openxmlformats-officedocument.presentationml.commentAuthors+xml"/>
  <Override PartName="/ppt/handoutMasters/handoutMaster1.xml" ContentType="application/vnd.openxmlformats-officedocument.presentationml.handoutMaster+xml"/>
  <Override PartName="/ppt/media/image2.svg" ContentType="image/svg+xml"/>
  <Override PartName="/ppt/media/image4.svg" ContentType="image/svg+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00.xml" ContentType="application/vnd.openxmlformats-officedocument.presentationml.tags+xml"/>
  <Override PartName="/ppt/tags/tag1000.xml" ContentType="application/vnd.openxmlformats-officedocument.presentationml.tags+xml"/>
  <Override PartName="/ppt/tags/tag1001.xml" ContentType="application/vnd.openxmlformats-officedocument.presentationml.tags+xml"/>
  <Override PartName="/ppt/tags/tag1002.xml" ContentType="application/vnd.openxmlformats-officedocument.presentationml.tags+xml"/>
  <Override PartName="/ppt/tags/tag1003.xml" ContentType="application/vnd.openxmlformats-officedocument.presentationml.tags+xml"/>
  <Override PartName="/ppt/tags/tag1004.xml" ContentType="application/vnd.openxmlformats-officedocument.presentationml.tags+xml"/>
  <Override PartName="/ppt/tags/tag1005.xml" ContentType="application/vnd.openxmlformats-officedocument.presentationml.tags+xml"/>
  <Override PartName="/ppt/tags/tag1006.xml" ContentType="application/vnd.openxmlformats-officedocument.presentationml.tags+xml"/>
  <Override PartName="/ppt/tags/tag1007.xml" ContentType="application/vnd.openxmlformats-officedocument.presentationml.tags+xml"/>
  <Override PartName="/ppt/tags/tag1008.xml" ContentType="application/vnd.openxmlformats-officedocument.presentationml.tags+xml"/>
  <Override PartName="/ppt/tags/tag1009.xml" ContentType="application/vnd.openxmlformats-officedocument.presentationml.tags+xml"/>
  <Override PartName="/ppt/tags/tag101.xml" ContentType="application/vnd.openxmlformats-officedocument.presentationml.tags+xml"/>
  <Override PartName="/ppt/tags/tag1010.xml" ContentType="application/vnd.openxmlformats-officedocument.presentationml.tags+xml"/>
  <Override PartName="/ppt/tags/tag1011.xml" ContentType="application/vnd.openxmlformats-officedocument.presentationml.tags+xml"/>
  <Override PartName="/ppt/tags/tag1012.xml" ContentType="application/vnd.openxmlformats-officedocument.presentationml.tags+xml"/>
  <Override PartName="/ppt/tags/tag1013.xml" ContentType="application/vnd.openxmlformats-officedocument.presentationml.tags+xml"/>
  <Override PartName="/ppt/tags/tag1014.xml" ContentType="application/vnd.openxmlformats-officedocument.presentationml.tags+xml"/>
  <Override PartName="/ppt/tags/tag1015.xml" ContentType="application/vnd.openxmlformats-officedocument.presentationml.tags+xml"/>
  <Override PartName="/ppt/tags/tag1016.xml" ContentType="application/vnd.openxmlformats-officedocument.presentationml.tags+xml"/>
  <Override PartName="/ppt/tags/tag1017.xml" ContentType="application/vnd.openxmlformats-officedocument.presentationml.tags+xml"/>
  <Override PartName="/ppt/tags/tag1018.xml" ContentType="application/vnd.openxmlformats-officedocument.presentationml.tags+xml"/>
  <Override PartName="/ppt/tags/tag1019.xml" ContentType="application/vnd.openxmlformats-officedocument.presentationml.tags+xml"/>
  <Override PartName="/ppt/tags/tag102.xml" ContentType="application/vnd.openxmlformats-officedocument.presentationml.tags+xml"/>
  <Override PartName="/ppt/tags/tag1020.xml" ContentType="application/vnd.openxmlformats-officedocument.presentationml.tags+xml"/>
  <Override PartName="/ppt/tags/tag1021.xml" ContentType="application/vnd.openxmlformats-officedocument.presentationml.tags+xml"/>
  <Override PartName="/ppt/tags/tag1022.xml" ContentType="application/vnd.openxmlformats-officedocument.presentationml.tags+xml"/>
  <Override PartName="/ppt/tags/tag1023.xml" ContentType="application/vnd.openxmlformats-officedocument.presentationml.tags+xml"/>
  <Override PartName="/ppt/tags/tag1024.xml" ContentType="application/vnd.openxmlformats-officedocument.presentationml.tags+xml"/>
  <Override PartName="/ppt/tags/tag1025.xml" ContentType="application/vnd.openxmlformats-officedocument.presentationml.tags+xml"/>
  <Override PartName="/ppt/tags/tag1026.xml" ContentType="application/vnd.openxmlformats-officedocument.presentationml.tags+xml"/>
  <Override PartName="/ppt/tags/tag1027.xml" ContentType="application/vnd.openxmlformats-officedocument.presentationml.tags+xml"/>
  <Override PartName="/ppt/tags/tag1028.xml" ContentType="application/vnd.openxmlformats-officedocument.presentationml.tags+xml"/>
  <Override PartName="/ppt/tags/tag1029.xml" ContentType="application/vnd.openxmlformats-officedocument.presentationml.tags+xml"/>
  <Override PartName="/ppt/tags/tag103.xml" ContentType="application/vnd.openxmlformats-officedocument.presentationml.tags+xml"/>
  <Override PartName="/ppt/tags/tag1030.xml" ContentType="application/vnd.openxmlformats-officedocument.presentationml.tags+xml"/>
  <Override PartName="/ppt/tags/tag1031.xml" ContentType="application/vnd.openxmlformats-officedocument.presentationml.tags+xml"/>
  <Override PartName="/ppt/tags/tag1032.xml" ContentType="application/vnd.openxmlformats-officedocument.presentationml.tags+xml"/>
  <Override PartName="/ppt/tags/tag1033.xml" ContentType="application/vnd.openxmlformats-officedocument.presentationml.tags+xml"/>
  <Override PartName="/ppt/tags/tag1034.xml" ContentType="application/vnd.openxmlformats-officedocument.presentationml.tags+xml"/>
  <Override PartName="/ppt/tags/tag1035.xml" ContentType="application/vnd.openxmlformats-officedocument.presentationml.tags+xml"/>
  <Override PartName="/ppt/tags/tag1036.xml" ContentType="application/vnd.openxmlformats-officedocument.presentationml.tags+xml"/>
  <Override PartName="/ppt/tags/tag1037.xml" ContentType="application/vnd.openxmlformats-officedocument.presentationml.tags+xml"/>
  <Override PartName="/ppt/tags/tag1038.xml" ContentType="application/vnd.openxmlformats-officedocument.presentationml.tags+xml"/>
  <Override PartName="/ppt/tags/tag1039.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tags/tag16.xml" ContentType="application/vnd.openxmlformats-officedocument.presentationml.tags+xml"/>
  <Override PartName="/ppt/tags/tag160.xml" ContentType="application/vnd.openxmlformats-officedocument.presentationml.tags+xml"/>
  <Override PartName="/ppt/tags/tag161.xml" ContentType="application/vnd.openxmlformats-officedocument.presentationml.tags+xml"/>
  <Override PartName="/ppt/tags/tag162.xml" ContentType="application/vnd.openxmlformats-officedocument.presentationml.tags+xml"/>
  <Override PartName="/ppt/tags/tag163.xml" ContentType="application/vnd.openxmlformats-officedocument.presentationml.tags+xml"/>
  <Override PartName="/ppt/tags/tag164.xml" ContentType="application/vnd.openxmlformats-officedocument.presentationml.tags+xml"/>
  <Override PartName="/ppt/tags/tag165.xml" ContentType="application/vnd.openxmlformats-officedocument.presentationml.tags+xml"/>
  <Override PartName="/ppt/tags/tag166.xml" ContentType="application/vnd.openxmlformats-officedocument.presentationml.tags+xml"/>
  <Override PartName="/ppt/tags/tag167.xml" ContentType="application/vnd.openxmlformats-officedocument.presentationml.tags+xml"/>
  <Override PartName="/ppt/tags/tag168.xml" ContentType="application/vnd.openxmlformats-officedocument.presentationml.tags+xml"/>
  <Override PartName="/ppt/tags/tag169.xml" ContentType="application/vnd.openxmlformats-officedocument.presentationml.tags+xml"/>
  <Override PartName="/ppt/tags/tag17.xml" ContentType="application/vnd.openxmlformats-officedocument.presentationml.tags+xml"/>
  <Override PartName="/ppt/tags/tag170.xml" ContentType="application/vnd.openxmlformats-officedocument.presentationml.tags+xml"/>
  <Override PartName="/ppt/tags/tag171.xml" ContentType="application/vnd.openxmlformats-officedocument.presentationml.tags+xml"/>
  <Override PartName="/ppt/tags/tag172.xml" ContentType="application/vnd.openxmlformats-officedocument.presentationml.tags+xml"/>
  <Override PartName="/ppt/tags/tag173.xml" ContentType="application/vnd.openxmlformats-officedocument.presentationml.tags+xml"/>
  <Override PartName="/ppt/tags/tag174.xml" ContentType="application/vnd.openxmlformats-officedocument.presentationml.tags+xml"/>
  <Override PartName="/ppt/tags/tag175.xml" ContentType="application/vnd.openxmlformats-officedocument.presentationml.tags+xml"/>
  <Override PartName="/ppt/tags/tag176.xml" ContentType="application/vnd.openxmlformats-officedocument.presentationml.tags+xml"/>
  <Override PartName="/ppt/tags/tag177.xml" ContentType="application/vnd.openxmlformats-officedocument.presentationml.tags+xml"/>
  <Override PartName="/ppt/tags/tag178.xml" ContentType="application/vnd.openxmlformats-officedocument.presentationml.tags+xml"/>
  <Override PartName="/ppt/tags/tag179.xml" ContentType="application/vnd.openxmlformats-officedocument.presentationml.tags+xml"/>
  <Override PartName="/ppt/tags/tag18.xml" ContentType="application/vnd.openxmlformats-officedocument.presentationml.tags+xml"/>
  <Override PartName="/ppt/tags/tag180.xml" ContentType="application/vnd.openxmlformats-officedocument.presentationml.tags+xml"/>
  <Override PartName="/ppt/tags/tag181.xml" ContentType="application/vnd.openxmlformats-officedocument.presentationml.tags+xml"/>
  <Override PartName="/ppt/tags/tag182.xml" ContentType="application/vnd.openxmlformats-officedocument.presentationml.tags+xml"/>
  <Override PartName="/ppt/tags/tag183.xml" ContentType="application/vnd.openxmlformats-officedocument.presentationml.tags+xml"/>
  <Override PartName="/ppt/tags/tag184.xml" ContentType="application/vnd.openxmlformats-officedocument.presentationml.tags+xml"/>
  <Override PartName="/ppt/tags/tag185.xml" ContentType="application/vnd.openxmlformats-officedocument.presentationml.tags+xml"/>
  <Override PartName="/ppt/tags/tag186.xml" ContentType="application/vnd.openxmlformats-officedocument.presentationml.tags+xml"/>
  <Override PartName="/ppt/tags/tag187.xml" ContentType="application/vnd.openxmlformats-officedocument.presentationml.tags+xml"/>
  <Override PartName="/ppt/tags/tag188.xml" ContentType="application/vnd.openxmlformats-officedocument.presentationml.tags+xml"/>
  <Override PartName="/ppt/tags/tag189.xml" ContentType="application/vnd.openxmlformats-officedocument.presentationml.tags+xml"/>
  <Override PartName="/ppt/tags/tag19.xml" ContentType="application/vnd.openxmlformats-officedocument.presentationml.tags+xml"/>
  <Override PartName="/ppt/tags/tag190.xml" ContentType="application/vnd.openxmlformats-officedocument.presentationml.tags+xml"/>
  <Override PartName="/ppt/tags/tag191.xml" ContentType="application/vnd.openxmlformats-officedocument.presentationml.tags+xml"/>
  <Override PartName="/ppt/tags/tag192.xml" ContentType="application/vnd.openxmlformats-officedocument.presentationml.tags+xml"/>
  <Override PartName="/ppt/tags/tag193.xml" ContentType="application/vnd.openxmlformats-officedocument.presentationml.tags+xml"/>
  <Override PartName="/ppt/tags/tag194.xml" ContentType="application/vnd.openxmlformats-officedocument.presentationml.tags+xml"/>
  <Override PartName="/ppt/tags/tag195.xml" ContentType="application/vnd.openxmlformats-officedocument.presentationml.tags+xml"/>
  <Override PartName="/ppt/tags/tag196.xml" ContentType="application/vnd.openxmlformats-officedocument.presentationml.tags+xml"/>
  <Override PartName="/ppt/tags/tag197.xml" ContentType="application/vnd.openxmlformats-officedocument.presentationml.tags+xml"/>
  <Override PartName="/ppt/tags/tag198.xml" ContentType="application/vnd.openxmlformats-officedocument.presentationml.tags+xml"/>
  <Override PartName="/ppt/tags/tag19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00.xml" ContentType="application/vnd.openxmlformats-officedocument.presentationml.tags+xml"/>
  <Override PartName="/ppt/tags/tag201.xml" ContentType="application/vnd.openxmlformats-officedocument.presentationml.tags+xml"/>
  <Override PartName="/ppt/tags/tag202.xml" ContentType="application/vnd.openxmlformats-officedocument.presentationml.tags+xml"/>
  <Override PartName="/ppt/tags/tag203.xml" ContentType="application/vnd.openxmlformats-officedocument.presentationml.tags+xml"/>
  <Override PartName="/ppt/tags/tag204.xml" ContentType="application/vnd.openxmlformats-officedocument.presentationml.tags+xml"/>
  <Override PartName="/ppt/tags/tag205.xml" ContentType="application/vnd.openxmlformats-officedocument.presentationml.tags+xml"/>
  <Override PartName="/ppt/tags/tag206.xml" ContentType="application/vnd.openxmlformats-officedocument.presentationml.tags+xml"/>
  <Override PartName="/ppt/tags/tag207.xml" ContentType="application/vnd.openxmlformats-officedocument.presentationml.tags+xml"/>
  <Override PartName="/ppt/tags/tag208.xml" ContentType="application/vnd.openxmlformats-officedocument.presentationml.tags+xml"/>
  <Override PartName="/ppt/tags/tag209.xml" ContentType="application/vnd.openxmlformats-officedocument.presentationml.tags+xml"/>
  <Override PartName="/ppt/tags/tag21.xml" ContentType="application/vnd.openxmlformats-officedocument.presentationml.tags+xml"/>
  <Override PartName="/ppt/tags/tag210.xml" ContentType="application/vnd.openxmlformats-officedocument.presentationml.tags+xml"/>
  <Override PartName="/ppt/tags/tag211.xml" ContentType="application/vnd.openxmlformats-officedocument.presentationml.tags+xml"/>
  <Override PartName="/ppt/tags/tag212.xml" ContentType="application/vnd.openxmlformats-officedocument.presentationml.tags+xml"/>
  <Override PartName="/ppt/tags/tag213.xml" ContentType="application/vnd.openxmlformats-officedocument.presentationml.tags+xml"/>
  <Override PartName="/ppt/tags/tag214.xml" ContentType="application/vnd.openxmlformats-officedocument.presentationml.tags+xml"/>
  <Override PartName="/ppt/tags/tag215.xml" ContentType="application/vnd.openxmlformats-officedocument.presentationml.tags+xml"/>
  <Override PartName="/ppt/tags/tag216.xml" ContentType="application/vnd.openxmlformats-officedocument.presentationml.tags+xml"/>
  <Override PartName="/ppt/tags/tag217.xml" ContentType="application/vnd.openxmlformats-officedocument.presentationml.tags+xml"/>
  <Override PartName="/ppt/tags/tag218.xml" ContentType="application/vnd.openxmlformats-officedocument.presentationml.tags+xml"/>
  <Override PartName="/ppt/tags/tag219.xml" ContentType="application/vnd.openxmlformats-officedocument.presentationml.tags+xml"/>
  <Override PartName="/ppt/tags/tag22.xml" ContentType="application/vnd.openxmlformats-officedocument.presentationml.tags+xml"/>
  <Override PartName="/ppt/tags/tag220.xml" ContentType="application/vnd.openxmlformats-officedocument.presentationml.tags+xml"/>
  <Override PartName="/ppt/tags/tag221.xml" ContentType="application/vnd.openxmlformats-officedocument.presentationml.tags+xml"/>
  <Override PartName="/ppt/tags/tag222.xml" ContentType="application/vnd.openxmlformats-officedocument.presentationml.tags+xml"/>
  <Override PartName="/ppt/tags/tag223.xml" ContentType="application/vnd.openxmlformats-officedocument.presentationml.tags+xml"/>
  <Override PartName="/ppt/tags/tag224.xml" ContentType="application/vnd.openxmlformats-officedocument.presentationml.tags+xml"/>
  <Override PartName="/ppt/tags/tag225.xml" ContentType="application/vnd.openxmlformats-officedocument.presentationml.tags+xml"/>
  <Override PartName="/ppt/tags/tag226.xml" ContentType="application/vnd.openxmlformats-officedocument.presentationml.tags+xml"/>
  <Override PartName="/ppt/tags/tag227.xml" ContentType="application/vnd.openxmlformats-officedocument.presentationml.tags+xml"/>
  <Override PartName="/ppt/tags/tag228.xml" ContentType="application/vnd.openxmlformats-officedocument.presentationml.tags+xml"/>
  <Override PartName="/ppt/tags/tag229.xml" ContentType="application/vnd.openxmlformats-officedocument.presentationml.tags+xml"/>
  <Override PartName="/ppt/tags/tag23.xml" ContentType="application/vnd.openxmlformats-officedocument.presentationml.tags+xml"/>
  <Override PartName="/ppt/tags/tag230.xml" ContentType="application/vnd.openxmlformats-officedocument.presentationml.tags+xml"/>
  <Override PartName="/ppt/tags/tag231.xml" ContentType="application/vnd.openxmlformats-officedocument.presentationml.tags+xml"/>
  <Override PartName="/ppt/tags/tag232.xml" ContentType="application/vnd.openxmlformats-officedocument.presentationml.tags+xml"/>
  <Override PartName="/ppt/tags/tag233.xml" ContentType="application/vnd.openxmlformats-officedocument.presentationml.tags+xml"/>
  <Override PartName="/ppt/tags/tag234.xml" ContentType="application/vnd.openxmlformats-officedocument.presentationml.tags+xml"/>
  <Override PartName="/ppt/tags/tag235.xml" ContentType="application/vnd.openxmlformats-officedocument.presentationml.tags+xml"/>
  <Override PartName="/ppt/tags/tag236.xml" ContentType="application/vnd.openxmlformats-officedocument.presentationml.tags+xml"/>
  <Override PartName="/ppt/tags/tag237.xml" ContentType="application/vnd.openxmlformats-officedocument.presentationml.tags+xml"/>
  <Override PartName="/ppt/tags/tag238.xml" ContentType="application/vnd.openxmlformats-officedocument.presentationml.tags+xml"/>
  <Override PartName="/ppt/tags/tag239.xml" ContentType="application/vnd.openxmlformats-officedocument.presentationml.tags+xml"/>
  <Override PartName="/ppt/tags/tag24.xml" ContentType="application/vnd.openxmlformats-officedocument.presentationml.tags+xml"/>
  <Override PartName="/ppt/tags/tag240.xml" ContentType="application/vnd.openxmlformats-officedocument.presentationml.tags+xml"/>
  <Override PartName="/ppt/tags/tag241.xml" ContentType="application/vnd.openxmlformats-officedocument.presentationml.tags+xml"/>
  <Override PartName="/ppt/tags/tag242.xml" ContentType="application/vnd.openxmlformats-officedocument.presentationml.tags+xml"/>
  <Override PartName="/ppt/tags/tag243.xml" ContentType="application/vnd.openxmlformats-officedocument.presentationml.tags+xml"/>
  <Override PartName="/ppt/tags/tag244.xml" ContentType="application/vnd.openxmlformats-officedocument.presentationml.tags+xml"/>
  <Override PartName="/ppt/tags/tag245.xml" ContentType="application/vnd.openxmlformats-officedocument.presentationml.tags+xml"/>
  <Override PartName="/ppt/tags/tag246.xml" ContentType="application/vnd.openxmlformats-officedocument.presentationml.tags+xml"/>
  <Override PartName="/ppt/tags/tag247.xml" ContentType="application/vnd.openxmlformats-officedocument.presentationml.tags+xml"/>
  <Override PartName="/ppt/tags/tag248.xml" ContentType="application/vnd.openxmlformats-officedocument.presentationml.tags+xml"/>
  <Override PartName="/ppt/tags/tag249.xml" ContentType="application/vnd.openxmlformats-officedocument.presentationml.tags+xml"/>
  <Override PartName="/ppt/tags/tag25.xml" ContentType="application/vnd.openxmlformats-officedocument.presentationml.tags+xml"/>
  <Override PartName="/ppt/tags/tag250.xml" ContentType="application/vnd.openxmlformats-officedocument.presentationml.tags+xml"/>
  <Override PartName="/ppt/tags/tag251.xml" ContentType="application/vnd.openxmlformats-officedocument.presentationml.tags+xml"/>
  <Override PartName="/ppt/tags/tag252.xml" ContentType="application/vnd.openxmlformats-officedocument.presentationml.tags+xml"/>
  <Override PartName="/ppt/tags/tag253.xml" ContentType="application/vnd.openxmlformats-officedocument.presentationml.tags+xml"/>
  <Override PartName="/ppt/tags/tag254.xml" ContentType="application/vnd.openxmlformats-officedocument.presentationml.tags+xml"/>
  <Override PartName="/ppt/tags/tag255.xml" ContentType="application/vnd.openxmlformats-officedocument.presentationml.tags+xml"/>
  <Override PartName="/ppt/tags/tag256.xml" ContentType="application/vnd.openxmlformats-officedocument.presentationml.tags+xml"/>
  <Override PartName="/ppt/tags/tag257.xml" ContentType="application/vnd.openxmlformats-officedocument.presentationml.tags+xml"/>
  <Override PartName="/ppt/tags/tag258.xml" ContentType="application/vnd.openxmlformats-officedocument.presentationml.tags+xml"/>
  <Override PartName="/ppt/tags/tag259.xml" ContentType="application/vnd.openxmlformats-officedocument.presentationml.tags+xml"/>
  <Override PartName="/ppt/tags/tag26.xml" ContentType="application/vnd.openxmlformats-officedocument.presentationml.tags+xml"/>
  <Override PartName="/ppt/tags/tag260.xml" ContentType="application/vnd.openxmlformats-officedocument.presentationml.tags+xml"/>
  <Override PartName="/ppt/tags/tag261.xml" ContentType="application/vnd.openxmlformats-officedocument.presentationml.tags+xml"/>
  <Override PartName="/ppt/tags/tag262.xml" ContentType="application/vnd.openxmlformats-officedocument.presentationml.tags+xml"/>
  <Override PartName="/ppt/tags/tag263.xml" ContentType="application/vnd.openxmlformats-officedocument.presentationml.tags+xml"/>
  <Override PartName="/ppt/tags/tag264.xml" ContentType="application/vnd.openxmlformats-officedocument.presentationml.tags+xml"/>
  <Override PartName="/ppt/tags/tag265.xml" ContentType="application/vnd.openxmlformats-officedocument.presentationml.tags+xml"/>
  <Override PartName="/ppt/tags/tag266.xml" ContentType="application/vnd.openxmlformats-officedocument.presentationml.tags+xml"/>
  <Override PartName="/ppt/tags/tag267.xml" ContentType="application/vnd.openxmlformats-officedocument.presentationml.tags+xml"/>
  <Override PartName="/ppt/tags/tag268.xml" ContentType="application/vnd.openxmlformats-officedocument.presentationml.tags+xml"/>
  <Override PartName="/ppt/tags/tag269.xml" ContentType="application/vnd.openxmlformats-officedocument.presentationml.tags+xml"/>
  <Override PartName="/ppt/tags/tag27.xml" ContentType="application/vnd.openxmlformats-officedocument.presentationml.tags+xml"/>
  <Override PartName="/ppt/tags/tag270.xml" ContentType="application/vnd.openxmlformats-officedocument.presentationml.tags+xml"/>
  <Override PartName="/ppt/tags/tag271.xml" ContentType="application/vnd.openxmlformats-officedocument.presentationml.tags+xml"/>
  <Override PartName="/ppt/tags/tag272.xml" ContentType="application/vnd.openxmlformats-officedocument.presentationml.tags+xml"/>
  <Override PartName="/ppt/tags/tag273.xml" ContentType="application/vnd.openxmlformats-officedocument.presentationml.tags+xml"/>
  <Override PartName="/ppt/tags/tag274.xml" ContentType="application/vnd.openxmlformats-officedocument.presentationml.tags+xml"/>
  <Override PartName="/ppt/tags/tag275.xml" ContentType="application/vnd.openxmlformats-officedocument.presentationml.tags+xml"/>
  <Override PartName="/ppt/tags/tag276.xml" ContentType="application/vnd.openxmlformats-officedocument.presentationml.tags+xml"/>
  <Override PartName="/ppt/tags/tag277.xml" ContentType="application/vnd.openxmlformats-officedocument.presentationml.tags+xml"/>
  <Override PartName="/ppt/tags/tag278.xml" ContentType="application/vnd.openxmlformats-officedocument.presentationml.tags+xml"/>
  <Override PartName="/ppt/tags/tag279.xml" ContentType="application/vnd.openxmlformats-officedocument.presentationml.tags+xml"/>
  <Override PartName="/ppt/tags/tag28.xml" ContentType="application/vnd.openxmlformats-officedocument.presentationml.tags+xml"/>
  <Override PartName="/ppt/tags/tag280.xml" ContentType="application/vnd.openxmlformats-officedocument.presentationml.tags+xml"/>
  <Override PartName="/ppt/tags/tag281.xml" ContentType="application/vnd.openxmlformats-officedocument.presentationml.tags+xml"/>
  <Override PartName="/ppt/tags/tag282.xml" ContentType="application/vnd.openxmlformats-officedocument.presentationml.tags+xml"/>
  <Override PartName="/ppt/tags/tag283.xml" ContentType="application/vnd.openxmlformats-officedocument.presentationml.tags+xml"/>
  <Override PartName="/ppt/tags/tag284.xml" ContentType="application/vnd.openxmlformats-officedocument.presentationml.tags+xml"/>
  <Override PartName="/ppt/tags/tag285.xml" ContentType="application/vnd.openxmlformats-officedocument.presentationml.tags+xml"/>
  <Override PartName="/ppt/tags/tag286.xml" ContentType="application/vnd.openxmlformats-officedocument.presentationml.tags+xml"/>
  <Override PartName="/ppt/tags/tag287.xml" ContentType="application/vnd.openxmlformats-officedocument.presentationml.tags+xml"/>
  <Override PartName="/ppt/tags/tag288.xml" ContentType="application/vnd.openxmlformats-officedocument.presentationml.tags+xml"/>
  <Override PartName="/ppt/tags/tag289.xml" ContentType="application/vnd.openxmlformats-officedocument.presentationml.tags+xml"/>
  <Override PartName="/ppt/tags/tag29.xml" ContentType="application/vnd.openxmlformats-officedocument.presentationml.tags+xml"/>
  <Override PartName="/ppt/tags/tag290.xml" ContentType="application/vnd.openxmlformats-officedocument.presentationml.tags+xml"/>
  <Override PartName="/ppt/tags/tag291.xml" ContentType="application/vnd.openxmlformats-officedocument.presentationml.tags+xml"/>
  <Override PartName="/ppt/tags/tag292.xml" ContentType="application/vnd.openxmlformats-officedocument.presentationml.tags+xml"/>
  <Override PartName="/ppt/tags/tag293.xml" ContentType="application/vnd.openxmlformats-officedocument.presentationml.tags+xml"/>
  <Override PartName="/ppt/tags/tag294.xml" ContentType="application/vnd.openxmlformats-officedocument.presentationml.tags+xml"/>
  <Override PartName="/ppt/tags/tag295.xml" ContentType="application/vnd.openxmlformats-officedocument.presentationml.tags+xml"/>
  <Override PartName="/ppt/tags/tag296.xml" ContentType="application/vnd.openxmlformats-officedocument.presentationml.tags+xml"/>
  <Override PartName="/ppt/tags/tag297.xml" ContentType="application/vnd.openxmlformats-officedocument.presentationml.tags+xml"/>
  <Override PartName="/ppt/tags/tag298.xml" ContentType="application/vnd.openxmlformats-officedocument.presentationml.tags+xml"/>
  <Override PartName="/ppt/tags/tag29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00.xml" ContentType="application/vnd.openxmlformats-officedocument.presentationml.tags+xml"/>
  <Override PartName="/ppt/tags/tag301.xml" ContentType="application/vnd.openxmlformats-officedocument.presentationml.tags+xml"/>
  <Override PartName="/ppt/tags/tag302.xml" ContentType="application/vnd.openxmlformats-officedocument.presentationml.tags+xml"/>
  <Override PartName="/ppt/tags/tag303.xml" ContentType="application/vnd.openxmlformats-officedocument.presentationml.tags+xml"/>
  <Override PartName="/ppt/tags/tag304.xml" ContentType="application/vnd.openxmlformats-officedocument.presentationml.tags+xml"/>
  <Override PartName="/ppt/tags/tag305.xml" ContentType="application/vnd.openxmlformats-officedocument.presentationml.tags+xml"/>
  <Override PartName="/ppt/tags/tag306.xml" ContentType="application/vnd.openxmlformats-officedocument.presentationml.tags+xml"/>
  <Override PartName="/ppt/tags/tag307.xml" ContentType="application/vnd.openxmlformats-officedocument.presentationml.tags+xml"/>
  <Override PartName="/ppt/tags/tag308.xml" ContentType="application/vnd.openxmlformats-officedocument.presentationml.tags+xml"/>
  <Override PartName="/ppt/tags/tag309.xml" ContentType="application/vnd.openxmlformats-officedocument.presentationml.tags+xml"/>
  <Override PartName="/ppt/tags/tag31.xml" ContentType="application/vnd.openxmlformats-officedocument.presentationml.tags+xml"/>
  <Override PartName="/ppt/tags/tag310.xml" ContentType="application/vnd.openxmlformats-officedocument.presentationml.tags+xml"/>
  <Override PartName="/ppt/tags/tag311.xml" ContentType="application/vnd.openxmlformats-officedocument.presentationml.tags+xml"/>
  <Override PartName="/ppt/tags/tag312.xml" ContentType="application/vnd.openxmlformats-officedocument.presentationml.tags+xml"/>
  <Override PartName="/ppt/tags/tag313.xml" ContentType="application/vnd.openxmlformats-officedocument.presentationml.tags+xml"/>
  <Override PartName="/ppt/tags/tag314.xml" ContentType="application/vnd.openxmlformats-officedocument.presentationml.tags+xml"/>
  <Override PartName="/ppt/tags/tag315.xml" ContentType="application/vnd.openxmlformats-officedocument.presentationml.tags+xml"/>
  <Override PartName="/ppt/tags/tag316.xml" ContentType="application/vnd.openxmlformats-officedocument.presentationml.tags+xml"/>
  <Override PartName="/ppt/tags/tag317.xml" ContentType="application/vnd.openxmlformats-officedocument.presentationml.tags+xml"/>
  <Override PartName="/ppt/tags/tag318.xml" ContentType="application/vnd.openxmlformats-officedocument.presentationml.tags+xml"/>
  <Override PartName="/ppt/tags/tag319.xml" ContentType="application/vnd.openxmlformats-officedocument.presentationml.tags+xml"/>
  <Override PartName="/ppt/tags/tag32.xml" ContentType="application/vnd.openxmlformats-officedocument.presentationml.tags+xml"/>
  <Override PartName="/ppt/tags/tag320.xml" ContentType="application/vnd.openxmlformats-officedocument.presentationml.tags+xml"/>
  <Override PartName="/ppt/tags/tag321.xml" ContentType="application/vnd.openxmlformats-officedocument.presentationml.tags+xml"/>
  <Override PartName="/ppt/tags/tag322.xml" ContentType="application/vnd.openxmlformats-officedocument.presentationml.tags+xml"/>
  <Override PartName="/ppt/tags/tag323.xml" ContentType="application/vnd.openxmlformats-officedocument.presentationml.tags+xml"/>
  <Override PartName="/ppt/tags/tag324.xml" ContentType="application/vnd.openxmlformats-officedocument.presentationml.tags+xml"/>
  <Override PartName="/ppt/tags/tag325.xml" ContentType="application/vnd.openxmlformats-officedocument.presentationml.tags+xml"/>
  <Override PartName="/ppt/tags/tag326.xml" ContentType="application/vnd.openxmlformats-officedocument.presentationml.tags+xml"/>
  <Override PartName="/ppt/tags/tag327.xml" ContentType="application/vnd.openxmlformats-officedocument.presentationml.tags+xml"/>
  <Override PartName="/ppt/tags/tag328.xml" ContentType="application/vnd.openxmlformats-officedocument.presentationml.tags+xml"/>
  <Override PartName="/ppt/tags/tag329.xml" ContentType="application/vnd.openxmlformats-officedocument.presentationml.tags+xml"/>
  <Override PartName="/ppt/tags/tag33.xml" ContentType="application/vnd.openxmlformats-officedocument.presentationml.tags+xml"/>
  <Override PartName="/ppt/tags/tag330.xml" ContentType="application/vnd.openxmlformats-officedocument.presentationml.tags+xml"/>
  <Override PartName="/ppt/tags/tag331.xml" ContentType="application/vnd.openxmlformats-officedocument.presentationml.tags+xml"/>
  <Override PartName="/ppt/tags/tag332.xml" ContentType="application/vnd.openxmlformats-officedocument.presentationml.tags+xml"/>
  <Override PartName="/ppt/tags/tag333.xml" ContentType="application/vnd.openxmlformats-officedocument.presentationml.tags+xml"/>
  <Override PartName="/ppt/tags/tag334.xml" ContentType="application/vnd.openxmlformats-officedocument.presentationml.tags+xml"/>
  <Override PartName="/ppt/tags/tag335.xml" ContentType="application/vnd.openxmlformats-officedocument.presentationml.tags+xml"/>
  <Override PartName="/ppt/tags/tag336.xml" ContentType="application/vnd.openxmlformats-officedocument.presentationml.tags+xml"/>
  <Override PartName="/ppt/tags/tag337.xml" ContentType="application/vnd.openxmlformats-officedocument.presentationml.tags+xml"/>
  <Override PartName="/ppt/tags/tag338.xml" ContentType="application/vnd.openxmlformats-officedocument.presentationml.tags+xml"/>
  <Override PartName="/ppt/tags/tag339.xml" ContentType="application/vnd.openxmlformats-officedocument.presentationml.tags+xml"/>
  <Override PartName="/ppt/tags/tag34.xml" ContentType="application/vnd.openxmlformats-officedocument.presentationml.tags+xml"/>
  <Override PartName="/ppt/tags/tag340.xml" ContentType="application/vnd.openxmlformats-officedocument.presentationml.tags+xml"/>
  <Override PartName="/ppt/tags/tag341.xml" ContentType="application/vnd.openxmlformats-officedocument.presentationml.tags+xml"/>
  <Override PartName="/ppt/tags/tag342.xml" ContentType="application/vnd.openxmlformats-officedocument.presentationml.tags+xml"/>
  <Override PartName="/ppt/tags/tag343.xml" ContentType="application/vnd.openxmlformats-officedocument.presentationml.tags+xml"/>
  <Override PartName="/ppt/tags/tag344.xml" ContentType="application/vnd.openxmlformats-officedocument.presentationml.tags+xml"/>
  <Override PartName="/ppt/tags/tag345.xml" ContentType="application/vnd.openxmlformats-officedocument.presentationml.tags+xml"/>
  <Override PartName="/ppt/tags/tag346.xml" ContentType="application/vnd.openxmlformats-officedocument.presentationml.tags+xml"/>
  <Override PartName="/ppt/tags/tag347.xml" ContentType="application/vnd.openxmlformats-officedocument.presentationml.tags+xml"/>
  <Override PartName="/ppt/tags/tag348.xml" ContentType="application/vnd.openxmlformats-officedocument.presentationml.tags+xml"/>
  <Override PartName="/ppt/tags/tag349.xml" ContentType="application/vnd.openxmlformats-officedocument.presentationml.tags+xml"/>
  <Override PartName="/ppt/tags/tag35.xml" ContentType="application/vnd.openxmlformats-officedocument.presentationml.tags+xml"/>
  <Override PartName="/ppt/tags/tag350.xml" ContentType="application/vnd.openxmlformats-officedocument.presentationml.tags+xml"/>
  <Override PartName="/ppt/tags/tag351.xml" ContentType="application/vnd.openxmlformats-officedocument.presentationml.tags+xml"/>
  <Override PartName="/ppt/tags/tag352.xml" ContentType="application/vnd.openxmlformats-officedocument.presentationml.tags+xml"/>
  <Override PartName="/ppt/tags/tag353.xml" ContentType="application/vnd.openxmlformats-officedocument.presentationml.tags+xml"/>
  <Override PartName="/ppt/tags/tag354.xml" ContentType="application/vnd.openxmlformats-officedocument.presentationml.tags+xml"/>
  <Override PartName="/ppt/tags/tag355.xml" ContentType="application/vnd.openxmlformats-officedocument.presentationml.tags+xml"/>
  <Override PartName="/ppt/tags/tag356.xml" ContentType="application/vnd.openxmlformats-officedocument.presentationml.tags+xml"/>
  <Override PartName="/ppt/tags/tag357.xml" ContentType="application/vnd.openxmlformats-officedocument.presentationml.tags+xml"/>
  <Override PartName="/ppt/tags/tag358.xml" ContentType="application/vnd.openxmlformats-officedocument.presentationml.tags+xml"/>
  <Override PartName="/ppt/tags/tag359.xml" ContentType="application/vnd.openxmlformats-officedocument.presentationml.tags+xml"/>
  <Override PartName="/ppt/tags/tag36.xml" ContentType="application/vnd.openxmlformats-officedocument.presentationml.tags+xml"/>
  <Override PartName="/ppt/tags/tag360.xml" ContentType="application/vnd.openxmlformats-officedocument.presentationml.tags+xml"/>
  <Override PartName="/ppt/tags/tag361.xml" ContentType="application/vnd.openxmlformats-officedocument.presentationml.tags+xml"/>
  <Override PartName="/ppt/tags/tag362.xml" ContentType="application/vnd.openxmlformats-officedocument.presentationml.tags+xml"/>
  <Override PartName="/ppt/tags/tag363.xml" ContentType="application/vnd.openxmlformats-officedocument.presentationml.tags+xml"/>
  <Override PartName="/ppt/tags/tag364.xml" ContentType="application/vnd.openxmlformats-officedocument.presentationml.tags+xml"/>
  <Override PartName="/ppt/tags/tag365.xml" ContentType="application/vnd.openxmlformats-officedocument.presentationml.tags+xml"/>
  <Override PartName="/ppt/tags/tag366.xml" ContentType="application/vnd.openxmlformats-officedocument.presentationml.tags+xml"/>
  <Override PartName="/ppt/tags/tag367.xml" ContentType="application/vnd.openxmlformats-officedocument.presentationml.tags+xml"/>
  <Override PartName="/ppt/tags/tag368.xml" ContentType="application/vnd.openxmlformats-officedocument.presentationml.tags+xml"/>
  <Override PartName="/ppt/tags/tag369.xml" ContentType="application/vnd.openxmlformats-officedocument.presentationml.tags+xml"/>
  <Override PartName="/ppt/tags/tag37.xml" ContentType="application/vnd.openxmlformats-officedocument.presentationml.tags+xml"/>
  <Override PartName="/ppt/tags/tag370.xml" ContentType="application/vnd.openxmlformats-officedocument.presentationml.tags+xml"/>
  <Override PartName="/ppt/tags/tag371.xml" ContentType="application/vnd.openxmlformats-officedocument.presentationml.tags+xml"/>
  <Override PartName="/ppt/tags/tag372.xml" ContentType="application/vnd.openxmlformats-officedocument.presentationml.tags+xml"/>
  <Override PartName="/ppt/tags/tag373.xml" ContentType="application/vnd.openxmlformats-officedocument.presentationml.tags+xml"/>
  <Override PartName="/ppt/tags/tag374.xml" ContentType="application/vnd.openxmlformats-officedocument.presentationml.tags+xml"/>
  <Override PartName="/ppt/tags/tag375.xml" ContentType="application/vnd.openxmlformats-officedocument.presentationml.tags+xml"/>
  <Override PartName="/ppt/tags/tag376.xml" ContentType="application/vnd.openxmlformats-officedocument.presentationml.tags+xml"/>
  <Override PartName="/ppt/tags/tag377.xml" ContentType="application/vnd.openxmlformats-officedocument.presentationml.tags+xml"/>
  <Override PartName="/ppt/tags/tag378.xml" ContentType="application/vnd.openxmlformats-officedocument.presentationml.tags+xml"/>
  <Override PartName="/ppt/tags/tag379.xml" ContentType="application/vnd.openxmlformats-officedocument.presentationml.tags+xml"/>
  <Override PartName="/ppt/tags/tag38.xml" ContentType="application/vnd.openxmlformats-officedocument.presentationml.tags+xml"/>
  <Override PartName="/ppt/tags/tag380.xml" ContentType="application/vnd.openxmlformats-officedocument.presentationml.tags+xml"/>
  <Override PartName="/ppt/tags/tag381.xml" ContentType="application/vnd.openxmlformats-officedocument.presentationml.tags+xml"/>
  <Override PartName="/ppt/tags/tag382.xml" ContentType="application/vnd.openxmlformats-officedocument.presentationml.tags+xml"/>
  <Override PartName="/ppt/tags/tag383.xml" ContentType="application/vnd.openxmlformats-officedocument.presentationml.tags+xml"/>
  <Override PartName="/ppt/tags/tag384.xml" ContentType="application/vnd.openxmlformats-officedocument.presentationml.tags+xml"/>
  <Override PartName="/ppt/tags/tag385.xml" ContentType="application/vnd.openxmlformats-officedocument.presentationml.tags+xml"/>
  <Override PartName="/ppt/tags/tag386.xml" ContentType="application/vnd.openxmlformats-officedocument.presentationml.tags+xml"/>
  <Override PartName="/ppt/tags/tag387.xml" ContentType="application/vnd.openxmlformats-officedocument.presentationml.tags+xml"/>
  <Override PartName="/ppt/tags/tag388.xml" ContentType="application/vnd.openxmlformats-officedocument.presentationml.tags+xml"/>
  <Override PartName="/ppt/tags/tag389.xml" ContentType="application/vnd.openxmlformats-officedocument.presentationml.tags+xml"/>
  <Override PartName="/ppt/tags/tag39.xml" ContentType="application/vnd.openxmlformats-officedocument.presentationml.tags+xml"/>
  <Override PartName="/ppt/tags/tag390.xml" ContentType="application/vnd.openxmlformats-officedocument.presentationml.tags+xml"/>
  <Override PartName="/ppt/tags/tag391.xml" ContentType="application/vnd.openxmlformats-officedocument.presentationml.tags+xml"/>
  <Override PartName="/ppt/tags/tag392.xml" ContentType="application/vnd.openxmlformats-officedocument.presentationml.tags+xml"/>
  <Override PartName="/ppt/tags/tag393.xml" ContentType="application/vnd.openxmlformats-officedocument.presentationml.tags+xml"/>
  <Override PartName="/ppt/tags/tag394.xml" ContentType="application/vnd.openxmlformats-officedocument.presentationml.tags+xml"/>
  <Override PartName="/ppt/tags/tag395.xml" ContentType="application/vnd.openxmlformats-officedocument.presentationml.tags+xml"/>
  <Override PartName="/ppt/tags/tag396.xml" ContentType="application/vnd.openxmlformats-officedocument.presentationml.tags+xml"/>
  <Override PartName="/ppt/tags/tag397.xml" ContentType="application/vnd.openxmlformats-officedocument.presentationml.tags+xml"/>
  <Override PartName="/ppt/tags/tag398.xml" ContentType="application/vnd.openxmlformats-officedocument.presentationml.tags+xml"/>
  <Override PartName="/ppt/tags/tag39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00.xml" ContentType="application/vnd.openxmlformats-officedocument.presentationml.tags+xml"/>
  <Override PartName="/ppt/tags/tag401.xml" ContentType="application/vnd.openxmlformats-officedocument.presentationml.tags+xml"/>
  <Override PartName="/ppt/tags/tag402.xml" ContentType="application/vnd.openxmlformats-officedocument.presentationml.tags+xml"/>
  <Override PartName="/ppt/tags/tag403.xml" ContentType="application/vnd.openxmlformats-officedocument.presentationml.tags+xml"/>
  <Override PartName="/ppt/tags/tag404.xml" ContentType="application/vnd.openxmlformats-officedocument.presentationml.tags+xml"/>
  <Override PartName="/ppt/tags/tag405.xml" ContentType="application/vnd.openxmlformats-officedocument.presentationml.tags+xml"/>
  <Override PartName="/ppt/tags/tag406.xml" ContentType="application/vnd.openxmlformats-officedocument.presentationml.tags+xml"/>
  <Override PartName="/ppt/tags/tag407.xml" ContentType="application/vnd.openxmlformats-officedocument.presentationml.tags+xml"/>
  <Override PartName="/ppt/tags/tag408.xml" ContentType="application/vnd.openxmlformats-officedocument.presentationml.tags+xml"/>
  <Override PartName="/ppt/tags/tag409.xml" ContentType="application/vnd.openxmlformats-officedocument.presentationml.tags+xml"/>
  <Override PartName="/ppt/tags/tag41.xml" ContentType="application/vnd.openxmlformats-officedocument.presentationml.tags+xml"/>
  <Override PartName="/ppt/tags/tag410.xml" ContentType="application/vnd.openxmlformats-officedocument.presentationml.tags+xml"/>
  <Override PartName="/ppt/tags/tag411.xml" ContentType="application/vnd.openxmlformats-officedocument.presentationml.tags+xml"/>
  <Override PartName="/ppt/tags/tag412.xml" ContentType="application/vnd.openxmlformats-officedocument.presentationml.tags+xml"/>
  <Override PartName="/ppt/tags/tag413.xml" ContentType="application/vnd.openxmlformats-officedocument.presentationml.tags+xml"/>
  <Override PartName="/ppt/tags/tag414.xml" ContentType="application/vnd.openxmlformats-officedocument.presentationml.tags+xml"/>
  <Override PartName="/ppt/tags/tag415.xml" ContentType="application/vnd.openxmlformats-officedocument.presentationml.tags+xml"/>
  <Override PartName="/ppt/tags/tag416.xml" ContentType="application/vnd.openxmlformats-officedocument.presentationml.tags+xml"/>
  <Override PartName="/ppt/tags/tag417.xml" ContentType="application/vnd.openxmlformats-officedocument.presentationml.tags+xml"/>
  <Override PartName="/ppt/tags/tag418.xml" ContentType="application/vnd.openxmlformats-officedocument.presentationml.tags+xml"/>
  <Override PartName="/ppt/tags/tag419.xml" ContentType="application/vnd.openxmlformats-officedocument.presentationml.tags+xml"/>
  <Override PartName="/ppt/tags/tag42.xml" ContentType="application/vnd.openxmlformats-officedocument.presentationml.tags+xml"/>
  <Override PartName="/ppt/tags/tag420.xml" ContentType="application/vnd.openxmlformats-officedocument.presentationml.tags+xml"/>
  <Override PartName="/ppt/tags/tag421.xml" ContentType="application/vnd.openxmlformats-officedocument.presentationml.tags+xml"/>
  <Override PartName="/ppt/tags/tag422.xml" ContentType="application/vnd.openxmlformats-officedocument.presentationml.tags+xml"/>
  <Override PartName="/ppt/tags/tag423.xml" ContentType="application/vnd.openxmlformats-officedocument.presentationml.tags+xml"/>
  <Override PartName="/ppt/tags/tag424.xml" ContentType="application/vnd.openxmlformats-officedocument.presentationml.tags+xml"/>
  <Override PartName="/ppt/tags/tag425.xml" ContentType="application/vnd.openxmlformats-officedocument.presentationml.tags+xml"/>
  <Override PartName="/ppt/tags/tag426.xml" ContentType="application/vnd.openxmlformats-officedocument.presentationml.tags+xml"/>
  <Override PartName="/ppt/tags/tag427.xml" ContentType="application/vnd.openxmlformats-officedocument.presentationml.tags+xml"/>
  <Override PartName="/ppt/tags/tag428.xml" ContentType="application/vnd.openxmlformats-officedocument.presentationml.tags+xml"/>
  <Override PartName="/ppt/tags/tag429.xml" ContentType="application/vnd.openxmlformats-officedocument.presentationml.tags+xml"/>
  <Override PartName="/ppt/tags/tag43.xml" ContentType="application/vnd.openxmlformats-officedocument.presentationml.tags+xml"/>
  <Override PartName="/ppt/tags/tag430.xml" ContentType="application/vnd.openxmlformats-officedocument.presentationml.tags+xml"/>
  <Override PartName="/ppt/tags/tag431.xml" ContentType="application/vnd.openxmlformats-officedocument.presentationml.tags+xml"/>
  <Override PartName="/ppt/tags/tag432.xml" ContentType="application/vnd.openxmlformats-officedocument.presentationml.tags+xml"/>
  <Override PartName="/ppt/tags/tag433.xml" ContentType="application/vnd.openxmlformats-officedocument.presentationml.tags+xml"/>
  <Override PartName="/ppt/tags/tag434.xml" ContentType="application/vnd.openxmlformats-officedocument.presentationml.tags+xml"/>
  <Override PartName="/ppt/tags/tag435.xml" ContentType="application/vnd.openxmlformats-officedocument.presentationml.tags+xml"/>
  <Override PartName="/ppt/tags/tag436.xml" ContentType="application/vnd.openxmlformats-officedocument.presentationml.tags+xml"/>
  <Override PartName="/ppt/tags/tag437.xml" ContentType="application/vnd.openxmlformats-officedocument.presentationml.tags+xml"/>
  <Override PartName="/ppt/tags/tag438.xml" ContentType="application/vnd.openxmlformats-officedocument.presentationml.tags+xml"/>
  <Override PartName="/ppt/tags/tag439.xml" ContentType="application/vnd.openxmlformats-officedocument.presentationml.tags+xml"/>
  <Override PartName="/ppt/tags/tag44.xml" ContentType="application/vnd.openxmlformats-officedocument.presentationml.tags+xml"/>
  <Override PartName="/ppt/tags/tag440.xml" ContentType="application/vnd.openxmlformats-officedocument.presentationml.tags+xml"/>
  <Override PartName="/ppt/tags/tag441.xml" ContentType="application/vnd.openxmlformats-officedocument.presentationml.tags+xml"/>
  <Override PartName="/ppt/tags/tag442.xml" ContentType="application/vnd.openxmlformats-officedocument.presentationml.tags+xml"/>
  <Override PartName="/ppt/tags/tag443.xml" ContentType="application/vnd.openxmlformats-officedocument.presentationml.tags+xml"/>
  <Override PartName="/ppt/tags/tag444.xml" ContentType="application/vnd.openxmlformats-officedocument.presentationml.tags+xml"/>
  <Override PartName="/ppt/tags/tag445.xml" ContentType="application/vnd.openxmlformats-officedocument.presentationml.tags+xml"/>
  <Override PartName="/ppt/tags/tag446.xml" ContentType="application/vnd.openxmlformats-officedocument.presentationml.tags+xml"/>
  <Override PartName="/ppt/tags/tag447.xml" ContentType="application/vnd.openxmlformats-officedocument.presentationml.tags+xml"/>
  <Override PartName="/ppt/tags/tag448.xml" ContentType="application/vnd.openxmlformats-officedocument.presentationml.tags+xml"/>
  <Override PartName="/ppt/tags/tag449.xml" ContentType="application/vnd.openxmlformats-officedocument.presentationml.tags+xml"/>
  <Override PartName="/ppt/tags/tag45.xml" ContentType="application/vnd.openxmlformats-officedocument.presentationml.tags+xml"/>
  <Override PartName="/ppt/tags/tag450.xml" ContentType="application/vnd.openxmlformats-officedocument.presentationml.tags+xml"/>
  <Override PartName="/ppt/tags/tag451.xml" ContentType="application/vnd.openxmlformats-officedocument.presentationml.tags+xml"/>
  <Override PartName="/ppt/tags/tag452.xml" ContentType="application/vnd.openxmlformats-officedocument.presentationml.tags+xml"/>
  <Override PartName="/ppt/tags/tag453.xml" ContentType="application/vnd.openxmlformats-officedocument.presentationml.tags+xml"/>
  <Override PartName="/ppt/tags/tag454.xml" ContentType="application/vnd.openxmlformats-officedocument.presentationml.tags+xml"/>
  <Override PartName="/ppt/tags/tag455.xml" ContentType="application/vnd.openxmlformats-officedocument.presentationml.tags+xml"/>
  <Override PartName="/ppt/tags/tag456.xml" ContentType="application/vnd.openxmlformats-officedocument.presentationml.tags+xml"/>
  <Override PartName="/ppt/tags/tag457.xml" ContentType="application/vnd.openxmlformats-officedocument.presentationml.tags+xml"/>
  <Override PartName="/ppt/tags/tag458.xml" ContentType="application/vnd.openxmlformats-officedocument.presentationml.tags+xml"/>
  <Override PartName="/ppt/tags/tag459.xml" ContentType="application/vnd.openxmlformats-officedocument.presentationml.tags+xml"/>
  <Override PartName="/ppt/tags/tag46.xml" ContentType="application/vnd.openxmlformats-officedocument.presentationml.tags+xml"/>
  <Override PartName="/ppt/tags/tag460.xml" ContentType="application/vnd.openxmlformats-officedocument.presentationml.tags+xml"/>
  <Override PartName="/ppt/tags/tag461.xml" ContentType="application/vnd.openxmlformats-officedocument.presentationml.tags+xml"/>
  <Override PartName="/ppt/tags/tag462.xml" ContentType="application/vnd.openxmlformats-officedocument.presentationml.tags+xml"/>
  <Override PartName="/ppt/tags/tag463.xml" ContentType="application/vnd.openxmlformats-officedocument.presentationml.tags+xml"/>
  <Override PartName="/ppt/tags/tag464.xml" ContentType="application/vnd.openxmlformats-officedocument.presentationml.tags+xml"/>
  <Override PartName="/ppt/tags/tag465.xml" ContentType="application/vnd.openxmlformats-officedocument.presentationml.tags+xml"/>
  <Override PartName="/ppt/tags/tag466.xml" ContentType="application/vnd.openxmlformats-officedocument.presentationml.tags+xml"/>
  <Override PartName="/ppt/tags/tag467.xml" ContentType="application/vnd.openxmlformats-officedocument.presentationml.tags+xml"/>
  <Override PartName="/ppt/tags/tag468.xml" ContentType="application/vnd.openxmlformats-officedocument.presentationml.tags+xml"/>
  <Override PartName="/ppt/tags/tag469.xml" ContentType="application/vnd.openxmlformats-officedocument.presentationml.tags+xml"/>
  <Override PartName="/ppt/tags/tag47.xml" ContentType="application/vnd.openxmlformats-officedocument.presentationml.tags+xml"/>
  <Override PartName="/ppt/tags/tag470.xml" ContentType="application/vnd.openxmlformats-officedocument.presentationml.tags+xml"/>
  <Override PartName="/ppt/tags/tag471.xml" ContentType="application/vnd.openxmlformats-officedocument.presentationml.tags+xml"/>
  <Override PartName="/ppt/tags/tag472.xml" ContentType="application/vnd.openxmlformats-officedocument.presentationml.tags+xml"/>
  <Override PartName="/ppt/tags/tag473.xml" ContentType="application/vnd.openxmlformats-officedocument.presentationml.tags+xml"/>
  <Override PartName="/ppt/tags/tag474.xml" ContentType="application/vnd.openxmlformats-officedocument.presentationml.tags+xml"/>
  <Override PartName="/ppt/tags/tag475.xml" ContentType="application/vnd.openxmlformats-officedocument.presentationml.tags+xml"/>
  <Override PartName="/ppt/tags/tag476.xml" ContentType="application/vnd.openxmlformats-officedocument.presentationml.tags+xml"/>
  <Override PartName="/ppt/tags/tag477.xml" ContentType="application/vnd.openxmlformats-officedocument.presentationml.tags+xml"/>
  <Override PartName="/ppt/tags/tag478.xml" ContentType="application/vnd.openxmlformats-officedocument.presentationml.tags+xml"/>
  <Override PartName="/ppt/tags/tag479.xml" ContentType="application/vnd.openxmlformats-officedocument.presentationml.tags+xml"/>
  <Override PartName="/ppt/tags/tag48.xml" ContentType="application/vnd.openxmlformats-officedocument.presentationml.tags+xml"/>
  <Override PartName="/ppt/tags/tag480.xml" ContentType="application/vnd.openxmlformats-officedocument.presentationml.tags+xml"/>
  <Override PartName="/ppt/tags/tag481.xml" ContentType="application/vnd.openxmlformats-officedocument.presentationml.tags+xml"/>
  <Override PartName="/ppt/tags/tag482.xml" ContentType="application/vnd.openxmlformats-officedocument.presentationml.tags+xml"/>
  <Override PartName="/ppt/tags/tag483.xml" ContentType="application/vnd.openxmlformats-officedocument.presentationml.tags+xml"/>
  <Override PartName="/ppt/tags/tag484.xml" ContentType="application/vnd.openxmlformats-officedocument.presentationml.tags+xml"/>
  <Override PartName="/ppt/tags/tag485.xml" ContentType="application/vnd.openxmlformats-officedocument.presentationml.tags+xml"/>
  <Override PartName="/ppt/tags/tag486.xml" ContentType="application/vnd.openxmlformats-officedocument.presentationml.tags+xml"/>
  <Override PartName="/ppt/tags/tag487.xml" ContentType="application/vnd.openxmlformats-officedocument.presentationml.tags+xml"/>
  <Override PartName="/ppt/tags/tag488.xml" ContentType="application/vnd.openxmlformats-officedocument.presentationml.tags+xml"/>
  <Override PartName="/ppt/tags/tag489.xml" ContentType="application/vnd.openxmlformats-officedocument.presentationml.tags+xml"/>
  <Override PartName="/ppt/tags/tag49.xml" ContentType="application/vnd.openxmlformats-officedocument.presentationml.tags+xml"/>
  <Override PartName="/ppt/tags/tag490.xml" ContentType="application/vnd.openxmlformats-officedocument.presentationml.tags+xml"/>
  <Override PartName="/ppt/tags/tag491.xml" ContentType="application/vnd.openxmlformats-officedocument.presentationml.tags+xml"/>
  <Override PartName="/ppt/tags/tag492.xml" ContentType="application/vnd.openxmlformats-officedocument.presentationml.tags+xml"/>
  <Override PartName="/ppt/tags/tag493.xml" ContentType="application/vnd.openxmlformats-officedocument.presentationml.tags+xml"/>
  <Override PartName="/ppt/tags/tag494.xml" ContentType="application/vnd.openxmlformats-officedocument.presentationml.tags+xml"/>
  <Override PartName="/ppt/tags/tag495.xml" ContentType="application/vnd.openxmlformats-officedocument.presentationml.tags+xml"/>
  <Override PartName="/ppt/tags/tag496.xml" ContentType="application/vnd.openxmlformats-officedocument.presentationml.tags+xml"/>
  <Override PartName="/ppt/tags/tag497.xml" ContentType="application/vnd.openxmlformats-officedocument.presentationml.tags+xml"/>
  <Override PartName="/ppt/tags/tag498.xml" ContentType="application/vnd.openxmlformats-officedocument.presentationml.tags+xml"/>
  <Override PartName="/ppt/tags/tag49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00.xml" ContentType="application/vnd.openxmlformats-officedocument.presentationml.tags+xml"/>
  <Override PartName="/ppt/tags/tag501.xml" ContentType="application/vnd.openxmlformats-officedocument.presentationml.tags+xml"/>
  <Override PartName="/ppt/tags/tag502.xml" ContentType="application/vnd.openxmlformats-officedocument.presentationml.tags+xml"/>
  <Override PartName="/ppt/tags/tag503.xml" ContentType="application/vnd.openxmlformats-officedocument.presentationml.tags+xml"/>
  <Override PartName="/ppt/tags/tag504.xml" ContentType="application/vnd.openxmlformats-officedocument.presentationml.tags+xml"/>
  <Override PartName="/ppt/tags/tag505.xml" ContentType="application/vnd.openxmlformats-officedocument.presentationml.tags+xml"/>
  <Override PartName="/ppt/tags/tag506.xml" ContentType="application/vnd.openxmlformats-officedocument.presentationml.tags+xml"/>
  <Override PartName="/ppt/tags/tag507.xml" ContentType="application/vnd.openxmlformats-officedocument.presentationml.tags+xml"/>
  <Override PartName="/ppt/tags/tag508.xml" ContentType="application/vnd.openxmlformats-officedocument.presentationml.tags+xml"/>
  <Override PartName="/ppt/tags/tag509.xml" ContentType="application/vnd.openxmlformats-officedocument.presentationml.tags+xml"/>
  <Override PartName="/ppt/tags/tag51.xml" ContentType="application/vnd.openxmlformats-officedocument.presentationml.tags+xml"/>
  <Override PartName="/ppt/tags/tag510.xml" ContentType="application/vnd.openxmlformats-officedocument.presentationml.tags+xml"/>
  <Override PartName="/ppt/tags/tag511.xml" ContentType="application/vnd.openxmlformats-officedocument.presentationml.tags+xml"/>
  <Override PartName="/ppt/tags/tag512.xml" ContentType="application/vnd.openxmlformats-officedocument.presentationml.tags+xml"/>
  <Override PartName="/ppt/tags/tag513.xml" ContentType="application/vnd.openxmlformats-officedocument.presentationml.tags+xml"/>
  <Override PartName="/ppt/tags/tag514.xml" ContentType="application/vnd.openxmlformats-officedocument.presentationml.tags+xml"/>
  <Override PartName="/ppt/tags/tag515.xml" ContentType="application/vnd.openxmlformats-officedocument.presentationml.tags+xml"/>
  <Override PartName="/ppt/tags/tag516.xml" ContentType="application/vnd.openxmlformats-officedocument.presentationml.tags+xml"/>
  <Override PartName="/ppt/tags/tag517.xml" ContentType="application/vnd.openxmlformats-officedocument.presentationml.tags+xml"/>
  <Override PartName="/ppt/tags/tag518.xml" ContentType="application/vnd.openxmlformats-officedocument.presentationml.tags+xml"/>
  <Override PartName="/ppt/tags/tag519.xml" ContentType="application/vnd.openxmlformats-officedocument.presentationml.tags+xml"/>
  <Override PartName="/ppt/tags/tag52.xml" ContentType="application/vnd.openxmlformats-officedocument.presentationml.tags+xml"/>
  <Override PartName="/ppt/tags/tag520.xml" ContentType="application/vnd.openxmlformats-officedocument.presentationml.tags+xml"/>
  <Override PartName="/ppt/tags/tag521.xml" ContentType="application/vnd.openxmlformats-officedocument.presentationml.tags+xml"/>
  <Override PartName="/ppt/tags/tag522.xml" ContentType="application/vnd.openxmlformats-officedocument.presentationml.tags+xml"/>
  <Override PartName="/ppt/tags/tag523.xml" ContentType="application/vnd.openxmlformats-officedocument.presentationml.tags+xml"/>
  <Override PartName="/ppt/tags/tag524.xml" ContentType="application/vnd.openxmlformats-officedocument.presentationml.tags+xml"/>
  <Override PartName="/ppt/tags/tag525.xml" ContentType="application/vnd.openxmlformats-officedocument.presentationml.tags+xml"/>
  <Override PartName="/ppt/tags/tag526.xml" ContentType="application/vnd.openxmlformats-officedocument.presentationml.tags+xml"/>
  <Override PartName="/ppt/tags/tag527.xml" ContentType="application/vnd.openxmlformats-officedocument.presentationml.tags+xml"/>
  <Override PartName="/ppt/tags/tag528.xml" ContentType="application/vnd.openxmlformats-officedocument.presentationml.tags+xml"/>
  <Override PartName="/ppt/tags/tag529.xml" ContentType="application/vnd.openxmlformats-officedocument.presentationml.tags+xml"/>
  <Override PartName="/ppt/tags/tag53.xml" ContentType="application/vnd.openxmlformats-officedocument.presentationml.tags+xml"/>
  <Override PartName="/ppt/tags/tag530.xml" ContentType="application/vnd.openxmlformats-officedocument.presentationml.tags+xml"/>
  <Override PartName="/ppt/tags/tag531.xml" ContentType="application/vnd.openxmlformats-officedocument.presentationml.tags+xml"/>
  <Override PartName="/ppt/tags/tag532.xml" ContentType="application/vnd.openxmlformats-officedocument.presentationml.tags+xml"/>
  <Override PartName="/ppt/tags/tag533.xml" ContentType="application/vnd.openxmlformats-officedocument.presentationml.tags+xml"/>
  <Override PartName="/ppt/tags/tag534.xml" ContentType="application/vnd.openxmlformats-officedocument.presentationml.tags+xml"/>
  <Override PartName="/ppt/tags/tag535.xml" ContentType="application/vnd.openxmlformats-officedocument.presentationml.tags+xml"/>
  <Override PartName="/ppt/tags/tag536.xml" ContentType="application/vnd.openxmlformats-officedocument.presentationml.tags+xml"/>
  <Override PartName="/ppt/tags/tag537.xml" ContentType="application/vnd.openxmlformats-officedocument.presentationml.tags+xml"/>
  <Override PartName="/ppt/tags/tag538.xml" ContentType="application/vnd.openxmlformats-officedocument.presentationml.tags+xml"/>
  <Override PartName="/ppt/tags/tag539.xml" ContentType="application/vnd.openxmlformats-officedocument.presentationml.tags+xml"/>
  <Override PartName="/ppt/tags/tag54.xml" ContentType="application/vnd.openxmlformats-officedocument.presentationml.tags+xml"/>
  <Override PartName="/ppt/tags/tag540.xml" ContentType="application/vnd.openxmlformats-officedocument.presentationml.tags+xml"/>
  <Override PartName="/ppt/tags/tag541.xml" ContentType="application/vnd.openxmlformats-officedocument.presentationml.tags+xml"/>
  <Override PartName="/ppt/tags/tag542.xml" ContentType="application/vnd.openxmlformats-officedocument.presentationml.tags+xml"/>
  <Override PartName="/ppt/tags/tag543.xml" ContentType="application/vnd.openxmlformats-officedocument.presentationml.tags+xml"/>
  <Override PartName="/ppt/tags/tag544.xml" ContentType="application/vnd.openxmlformats-officedocument.presentationml.tags+xml"/>
  <Override PartName="/ppt/tags/tag545.xml" ContentType="application/vnd.openxmlformats-officedocument.presentationml.tags+xml"/>
  <Override PartName="/ppt/tags/tag546.xml" ContentType="application/vnd.openxmlformats-officedocument.presentationml.tags+xml"/>
  <Override PartName="/ppt/tags/tag547.xml" ContentType="application/vnd.openxmlformats-officedocument.presentationml.tags+xml"/>
  <Override PartName="/ppt/tags/tag548.xml" ContentType="application/vnd.openxmlformats-officedocument.presentationml.tags+xml"/>
  <Override PartName="/ppt/tags/tag549.xml" ContentType="application/vnd.openxmlformats-officedocument.presentationml.tags+xml"/>
  <Override PartName="/ppt/tags/tag55.xml" ContentType="application/vnd.openxmlformats-officedocument.presentationml.tags+xml"/>
  <Override PartName="/ppt/tags/tag550.xml" ContentType="application/vnd.openxmlformats-officedocument.presentationml.tags+xml"/>
  <Override PartName="/ppt/tags/tag551.xml" ContentType="application/vnd.openxmlformats-officedocument.presentationml.tags+xml"/>
  <Override PartName="/ppt/tags/tag552.xml" ContentType="application/vnd.openxmlformats-officedocument.presentationml.tags+xml"/>
  <Override PartName="/ppt/tags/tag553.xml" ContentType="application/vnd.openxmlformats-officedocument.presentationml.tags+xml"/>
  <Override PartName="/ppt/tags/tag554.xml" ContentType="application/vnd.openxmlformats-officedocument.presentationml.tags+xml"/>
  <Override PartName="/ppt/tags/tag555.xml" ContentType="application/vnd.openxmlformats-officedocument.presentationml.tags+xml"/>
  <Override PartName="/ppt/tags/tag556.xml" ContentType="application/vnd.openxmlformats-officedocument.presentationml.tags+xml"/>
  <Override PartName="/ppt/tags/tag557.xml" ContentType="application/vnd.openxmlformats-officedocument.presentationml.tags+xml"/>
  <Override PartName="/ppt/tags/tag558.xml" ContentType="application/vnd.openxmlformats-officedocument.presentationml.tags+xml"/>
  <Override PartName="/ppt/tags/tag559.xml" ContentType="application/vnd.openxmlformats-officedocument.presentationml.tags+xml"/>
  <Override PartName="/ppt/tags/tag56.xml" ContentType="application/vnd.openxmlformats-officedocument.presentationml.tags+xml"/>
  <Override PartName="/ppt/tags/tag560.xml" ContentType="application/vnd.openxmlformats-officedocument.presentationml.tags+xml"/>
  <Override PartName="/ppt/tags/tag561.xml" ContentType="application/vnd.openxmlformats-officedocument.presentationml.tags+xml"/>
  <Override PartName="/ppt/tags/tag562.xml" ContentType="application/vnd.openxmlformats-officedocument.presentationml.tags+xml"/>
  <Override PartName="/ppt/tags/tag563.xml" ContentType="application/vnd.openxmlformats-officedocument.presentationml.tags+xml"/>
  <Override PartName="/ppt/tags/tag564.xml" ContentType="application/vnd.openxmlformats-officedocument.presentationml.tags+xml"/>
  <Override PartName="/ppt/tags/tag565.xml" ContentType="application/vnd.openxmlformats-officedocument.presentationml.tags+xml"/>
  <Override PartName="/ppt/tags/tag566.xml" ContentType="application/vnd.openxmlformats-officedocument.presentationml.tags+xml"/>
  <Override PartName="/ppt/tags/tag567.xml" ContentType="application/vnd.openxmlformats-officedocument.presentationml.tags+xml"/>
  <Override PartName="/ppt/tags/tag568.xml" ContentType="application/vnd.openxmlformats-officedocument.presentationml.tags+xml"/>
  <Override PartName="/ppt/tags/tag569.xml" ContentType="application/vnd.openxmlformats-officedocument.presentationml.tags+xml"/>
  <Override PartName="/ppt/tags/tag57.xml" ContentType="application/vnd.openxmlformats-officedocument.presentationml.tags+xml"/>
  <Override PartName="/ppt/tags/tag570.xml" ContentType="application/vnd.openxmlformats-officedocument.presentationml.tags+xml"/>
  <Override PartName="/ppt/tags/tag571.xml" ContentType="application/vnd.openxmlformats-officedocument.presentationml.tags+xml"/>
  <Override PartName="/ppt/tags/tag572.xml" ContentType="application/vnd.openxmlformats-officedocument.presentationml.tags+xml"/>
  <Override PartName="/ppt/tags/tag573.xml" ContentType="application/vnd.openxmlformats-officedocument.presentationml.tags+xml"/>
  <Override PartName="/ppt/tags/tag574.xml" ContentType="application/vnd.openxmlformats-officedocument.presentationml.tags+xml"/>
  <Override PartName="/ppt/tags/tag575.xml" ContentType="application/vnd.openxmlformats-officedocument.presentationml.tags+xml"/>
  <Override PartName="/ppt/tags/tag576.xml" ContentType="application/vnd.openxmlformats-officedocument.presentationml.tags+xml"/>
  <Override PartName="/ppt/tags/tag577.xml" ContentType="application/vnd.openxmlformats-officedocument.presentationml.tags+xml"/>
  <Override PartName="/ppt/tags/tag578.xml" ContentType="application/vnd.openxmlformats-officedocument.presentationml.tags+xml"/>
  <Override PartName="/ppt/tags/tag579.xml" ContentType="application/vnd.openxmlformats-officedocument.presentationml.tags+xml"/>
  <Override PartName="/ppt/tags/tag58.xml" ContentType="application/vnd.openxmlformats-officedocument.presentationml.tags+xml"/>
  <Override PartName="/ppt/tags/tag580.xml" ContentType="application/vnd.openxmlformats-officedocument.presentationml.tags+xml"/>
  <Override PartName="/ppt/tags/tag581.xml" ContentType="application/vnd.openxmlformats-officedocument.presentationml.tags+xml"/>
  <Override PartName="/ppt/tags/tag582.xml" ContentType="application/vnd.openxmlformats-officedocument.presentationml.tags+xml"/>
  <Override PartName="/ppt/tags/tag583.xml" ContentType="application/vnd.openxmlformats-officedocument.presentationml.tags+xml"/>
  <Override PartName="/ppt/tags/tag584.xml" ContentType="application/vnd.openxmlformats-officedocument.presentationml.tags+xml"/>
  <Override PartName="/ppt/tags/tag585.xml" ContentType="application/vnd.openxmlformats-officedocument.presentationml.tags+xml"/>
  <Override PartName="/ppt/tags/tag586.xml" ContentType="application/vnd.openxmlformats-officedocument.presentationml.tags+xml"/>
  <Override PartName="/ppt/tags/tag587.xml" ContentType="application/vnd.openxmlformats-officedocument.presentationml.tags+xml"/>
  <Override PartName="/ppt/tags/tag588.xml" ContentType="application/vnd.openxmlformats-officedocument.presentationml.tags+xml"/>
  <Override PartName="/ppt/tags/tag589.xml" ContentType="application/vnd.openxmlformats-officedocument.presentationml.tags+xml"/>
  <Override PartName="/ppt/tags/tag59.xml" ContentType="application/vnd.openxmlformats-officedocument.presentationml.tags+xml"/>
  <Override PartName="/ppt/tags/tag590.xml" ContentType="application/vnd.openxmlformats-officedocument.presentationml.tags+xml"/>
  <Override PartName="/ppt/tags/tag591.xml" ContentType="application/vnd.openxmlformats-officedocument.presentationml.tags+xml"/>
  <Override PartName="/ppt/tags/tag592.xml" ContentType="application/vnd.openxmlformats-officedocument.presentationml.tags+xml"/>
  <Override PartName="/ppt/tags/tag593.xml" ContentType="application/vnd.openxmlformats-officedocument.presentationml.tags+xml"/>
  <Override PartName="/ppt/tags/tag594.xml" ContentType="application/vnd.openxmlformats-officedocument.presentationml.tags+xml"/>
  <Override PartName="/ppt/tags/tag595.xml" ContentType="application/vnd.openxmlformats-officedocument.presentationml.tags+xml"/>
  <Override PartName="/ppt/tags/tag596.xml" ContentType="application/vnd.openxmlformats-officedocument.presentationml.tags+xml"/>
  <Override PartName="/ppt/tags/tag597.xml" ContentType="application/vnd.openxmlformats-officedocument.presentationml.tags+xml"/>
  <Override PartName="/ppt/tags/tag598.xml" ContentType="application/vnd.openxmlformats-officedocument.presentationml.tags+xml"/>
  <Override PartName="/ppt/tags/tag59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00.xml" ContentType="application/vnd.openxmlformats-officedocument.presentationml.tags+xml"/>
  <Override PartName="/ppt/tags/tag601.xml" ContentType="application/vnd.openxmlformats-officedocument.presentationml.tags+xml"/>
  <Override PartName="/ppt/tags/tag602.xml" ContentType="application/vnd.openxmlformats-officedocument.presentationml.tags+xml"/>
  <Override PartName="/ppt/tags/tag603.xml" ContentType="application/vnd.openxmlformats-officedocument.presentationml.tags+xml"/>
  <Override PartName="/ppt/tags/tag604.xml" ContentType="application/vnd.openxmlformats-officedocument.presentationml.tags+xml"/>
  <Override PartName="/ppt/tags/tag605.xml" ContentType="application/vnd.openxmlformats-officedocument.presentationml.tags+xml"/>
  <Override PartName="/ppt/tags/tag606.xml" ContentType="application/vnd.openxmlformats-officedocument.presentationml.tags+xml"/>
  <Override PartName="/ppt/tags/tag607.xml" ContentType="application/vnd.openxmlformats-officedocument.presentationml.tags+xml"/>
  <Override PartName="/ppt/tags/tag608.xml" ContentType="application/vnd.openxmlformats-officedocument.presentationml.tags+xml"/>
  <Override PartName="/ppt/tags/tag609.xml" ContentType="application/vnd.openxmlformats-officedocument.presentationml.tags+xml"/>
  <Override PartName="/ppt/tags/tag61.xml" ContentType="application/vnd.openxmlformats-officedocument.presentationml.tags+xml"/>
  <Override PartName="/ppt/tags/tag610.xml" ContentType="application/vnd.openxmlformats-officedocument.presentationml.tags+xml"/>
  <Override PartName="/ppt/tags/tag611.xml" ContentType="application/vnd.openxmlformats-officedocument.presentationml.tags+xml"/>
  <Override PartName="/ppt/tags/tag612.xml" ContentType="application/vnd.openxmlformats-officedocument.presentationml.tags+xml"/>
  <Override PartName="/ppt/tags/tag613.xml" ContentType="application/vnd.openxmlformats-officedocument.presentationml.tags+xml"/>
  <Override PartName="/ppt/tags/tag614.xml" ContentType="application/vnd.openxmlformats-officedocument.presentationml.tags+xml"/>
  <Override PartName="/ppt/tags/tag615.xml" ContentType="application/vnd.openxmlformats-officedocument.presentationml.tags+xml"/>
  <Override PartName="/ppt/tags/tag616.xml" ContentType="application/vnd.openxmlformats-officedocument.presentationml.tags+xml"/>
  <Override PartName="/ppt/tags/tag617.xml" ContentType="application/vnd.openxmlformats-officedocument.presentationml.tags+xml"/>
  <Override PartName="/ppt/tags/tag618.xml" ContentType="application/vnd.openxmlformats-officedocument.presentationml.tags+xml"/>
  <Override PartName="/ppt/tags/tag619.xml" ContentType="application/vnd.openxmlformats-officedocument.presentationml.tags+xml"/>
  <Override PartName="/ppt/tags/tag62.xml" ContentType="application/vnd.openxmlformats-officedocument.presentationml.tags+xml"/>
  <Override PartName="/ppt/tags/tag620.xml" ContentType="application/vnd.openxmlformats-officedocument.presentationml.tags+xml"/>
  <Override PartName="/ppt/tags/tag621.xml" ContentType="application/vnd.openxmlformats-officedocument.presentationml.tags+xml"/>
  <Override PartName="/ppt/tags/tag622.xml" ContentType="application/vnd.openxmlformats-officedocument.presentationml.tags+xml"/>
  <Override PartName="/ppt/tags/tag623.xml" ContentType="application/vnd.openxmlformats-officedocument.presentationml.tags+xml"/>
  <Override PartName="/ppt/tags/tag624.xml" ContentType="application/vnd.openxmlformats-officedocument.presentationml.tags+xml"/>
  <Override PartName="/ppt/tags/tag625.xml" ContentType="application/vnd.openxmlformats-officedocument.presentationml.tags+xml"/>
  <Override PartName="/ppt/tags/tag626.xml" ContentType="application/vnd.openxmlformats-officedocument.presentationml.tags+xml"/>
  <Override PartName="/ppt/tags/tag627.xml" ContentType="application/vnd.openxmlformats-officedocument.presentationml.tags+xml"/>
  <Override PartName="/ppt/tags/tag628.xml" ContentType="application/vnd.openxmlformats-officedocument.presentationml.tags+xml"/>
  <Override PartName="/ppt/tags/tag629.xml" ContentType="application/vnd.openxmlformats-officedocument.presentationml.tags+xml"/>
  <Override PartName="/ppt/tags/tag63.xml" ContentType="application/vnd.openxmlformats-officedocument.presentationml.tags+xml"/>
  <Override PartName="/ppt/tags/tag630.xml" ContentType="application/vnd.openxmlformats-officedocument.presentationml.tags+xml"/>
  <Override PartName="/ppt/tags/tag631.xml" ContentType="application/vnd.openxmlformats-officedocument.presentationml.tags+xml"/>
  <Override PartName="/ppt/tags/tag632.xml" ContentType="application/vnd.openxmlformats-officedocument.presentationml.tags+xml"/>
  <Override PartName="/ppt/tags/tag633.xml" ContentType="application/vnd.openxmlformats-officedocument.presentationml.tags+xml"/>
  <Override PartName="/ppt/tags/tag634.xml" ContentType="application/vnd.openxmlformats-officedocument.presentationml.tags+xml"/>
  <Override PartName="/ppt/tags/tag635.xml" ContentType="application/vnd.openxmlformats-officedocument.presentationml.tags+xml"/>
  <Override PartName="/ppt/tags/tag636.xml" ContentType="application/vnd.openxmlformats-officedocument.presentationml.tags+xml"/>
  <Override PartName="/ppt/tags/tag637.xml" ContentType="application/vnd.openxmlformats-officedocument.presentationml.tags+xml"/>
  <Override PartName="/ppt/tags/tag638.xml" ContentType="application/vnd.openxmlformats-officedocument.presentationml.tags+xml"/>
  <Override PartName="/ppt/tags/tag639.xml" ContentType="application/vnd.openxmlformats-officedocument.presentationml.tags+xml"/>
  <Override PartName="/ppt/tags/tag64.xml" ContentType="application/vnd.openxmlformats-officedocument.presentationml.tags+xml"/>
  <Override PartName="/ppt/tags/tag640.xml" ContentType="application/vnd.openxmlformats-officedocument.presentationml.tags+xml"/>
  <Override PartName="/ppt/tags/tag641.xml" ContentType="application/vnd.openxmlformats-officedocument.presentationml.tags+xml"/>
  <Override PartName="/ppt/tags/tag642.xml" ContentType="application/vnd.openxmlformats-officedocument.presentationml.tags+xml"/>
  <Override PartName="/ppt/tags/tag643.xml" ContentType="application/vnd.openxmlformats-officedocument.presentationml.tags+xml"/>
  <Override PartName="/ppt/tags/tag644.xml" ContentType="application/vnd.openxmlformats-officedocument.presentationml.tags+xml"/>
  <Override PartName="/ppt/tags/tag645.xml" ContentType="application/vnd.openxmlformats-officedocument.presentationml.tags+xml"/>
  <Override PartName="/ppt/tags/tag646.xml" ContentType="application/vnd.openxmlformats-officedocument.presentationml.tags+xml"/>
  <Override PartName="/ppt/tags/tag647.xml" ContentType="application/vnd.openxmlformats-officedocument.presentationml.tags+xml"/>
  <Override PartName="/ppt/tags/tag648.xml" ContentType="application/vnd.openxmlformats-officedocument.presentationml.tags+xml"/>
  <Override PartName="/ppt/tags/tag649.xml" ContentType="application/vnd.openxmlformats-officedocument.presentationml.tags+xml"/>
  <Override PartName="/ppt/tags/tag65.xml" ContentType="application/vnd.openxmlformats-officedocument.presentationml.tags+xml"/>
  <Override PartName="/ppt/tags/tag650.xml" ContentType="application/vnd.openxmlformats-officedocument.presentationml.tags+xml"/>
  <Override PartName="/ppt/tags/tag651.xml" ContentType="application/vnd.openxmlformats-officedocument.presentationml.tags+xml"/>
  <Override PartName="/ppt/tags/tag652.xml" ContentType="application/vnd.openxmlformats-officedocument.presentationml.tags+xml"/>
  <Override PartName="/ppt/tags/tag653.xml" ContentType="application/vnd.openxmlformats-officedocument.presentationml.tags+xml"/>
  <Override PartName="/ppt/tags/tag654.xml" ContentType="application/vnd.openxmlformats-officedocument.presentationml.tags+xml"/>
  <Override PartName="/ppt/tags/tag655.xml" ContentType="application/vnd.openxmlformats-officedocument.presentationml.tags+xml"/>
  <Override PartName="/ppt/tags/tag656.xml" ContentType="application/vnd.openxmlformats-officedocument.presentationml.tags+xml"/>
  <Override PartName="/ppt/tags/tag657.xml" ContentType="application/vnd.openxmlformats-officedocument.presentationml.tags+xml"/>
  <Override PartName="/ppt/tags/tag658.xml" ContentType="application/vnd.openxmlformats-officedocument.presentationml.tags+xml"/>
  <Override PartName="/ppt/tags/tag659.xml" ContentType="application/vnd.openxmlformats-officedocument.presentationml.tags+xml"/>
  <Override PartName="/ppt/tags/tag66.xml" ContentType="application/vnd.openxmlformats-officedocument.presentationml.tags+xml"/>
  <Override PartName="/ppt/tags/tag660.xml" ContentType="application/vnd.openxmlformats-officedocument.presentationml.tags+xml"/>
  <Override PartName="/ppt/tags/tag661.xml" ContentType="application/vnd.openxmlformats-officedocument.presentationml.tags+xml"/>
  <Override PartName="/ppt/tags/tag662.xml" ContentType="application/vnd.openxmlformats-officedocument.presentationml.tags+xml"/>
  <Override PartName="/ppt/tags/tag663.xml" ContentType="application/vnd.openxmlformats-officedocument.presentationml.tags+xml"/>
  <Override PartName="/ppt/tags/tag664.xml" ContentType="application/vnd.openxmlformats-officedocument.presentationml.tags+xml"/>
  <Override PartName="/ppt/tags/tag665.xml" ContentType="application/vnd.openxmlformats-officedocument.presentationml.tags+xml"/>
  <Override PartName="/ppt/tags/tag666.xml" ContentType="application/vnd.openxmlformats-officedocument.presentationml.tags+xml"/>
  <Override PartName="/ppt/tags/tag667.xml" ContentType="application/vnd.openxmlformats-officedocument.presentationml.tags+xml"/>
  <Override PartName="/ppt/tags/tag668.xml" ContentType="application/vnd.openxmlformats-officedocument.presentationml.tags+xml"/>
  <Override PartName="/ppt/tags/tag669.xml" ContentType="application/vnd.openxmlformats-officedocument.presentationml.tags+xml"/>
  <Override PartName="/ppt/tags/tag67.xml" ContentType="application/vnd.openxmlformats-officedocument.presentationml.tags+xml"/>
  <Override PartName="/ppt/tags/tag670.xml" ContentType="application/vnd.openxmlformats-officedocument.presentationml.tags+xml"/>
  <Override PartName="/ppt/tags/tag671.xml" ContentType="application/vnd.openxmlformats-officedocument.presentationml.tags+xml"/>
  <Override PartName="/ppt/tags/tag672.xml" ContentType="application/vnd.openxmlformats-officedocument.presentationml.tags+xml"/>
  <Override PartName="/ppt/tags/tag673.xml" ContentType="application/vnd.openxmlformats-officedocument.presentationml.tags+xml"/>
  <Override PartName="/ppt/tags/tag674.xml" ContentType="application/vnd.openxmlformats-officedocument.presentationml.tags+xml"/>
  <Override PartName="/ppt/tags/tag675.xml" ContentType="application/vnd.openxmlformats-officedocument.presentationml.tags+xml"/>
  <Override PartName="/ppt/tags/tag676.xml" ContentType="application/vnd.openxmlformats-officedocument.presentationml.tags+xml"/>
  <Override PartName="/ppt/tags/tag677.xml" ContentType="application/vnd.openxmlformats-officedocument.presentationml.tags+xml"/>
  <Override PartName="/ppt/tags/tag678.xml" ContentType="application/vnd.openxmlformats-officedocument.presentationml.tags+xml"/>
  <Override PartName="/ppt/tags/tag679.xml" ContentType="application/vnd.openxmlformats-officedocument.presentationml.tags+xml"/>
  <Override PartName="/ppt/tags/tag68.xml" ContentType="application/vnd.openxmlformats-officedocument.presentationml.tags+xml"/>
  <Override PartName="/ppt/tags/tag680.xml" ContentType="application/vnd.openxmlformats-officedocument.presentationml.tags+xml"/>
  <Override PartName="/ppt/tags/tag681.xml" ContentType="application/vnd.openxmlformats-officedocument.presentationml.tags+xml"/>
  <Override PartName="/ppt/tags/tag682.xml" ContentType="application/vnd.openxmlformats-officedocument.presentationml.tags+xml"/>
  <Override PartName="/ppt/tags/tag683.xml" ContentType="application/vnd.openxmlformats-officedocument.presentationml.tags+xml"/>
  <Override PartName="/ppt/tags/tag684.xml" ContentType="application/vnd.openxmlformats-officedocument.presentationml.tags+xml"/>
  <Override PartName="/ppt/tags/tag685.xml" ContentType="application/vnd.openxmlformats-officedocument.presentationml.tags+xml"/>
  <Override PartName="/ppt/tags/tag686.xml" ContentType="application/vnd.openxmlformats-officedocument.presentationml.tags+xml"/>
  <Override PartName="/ppt/tags/tag687.xml" ContentType="application/vnd.openxmlformats-officedocument.presentationml.tags+xml"/>
  <Override PartName="/ppt/tags/tag688.xml" ContentType="application/vnd.openxmlformats-officedocument.presentationml.tags+xml"/>
  <Override PartName="/ppt/tags/tag689.xml" ContentType="application/vnd.openxmlformats-officedocument.presentationml.tags+xml"/>
  <Override PartName="/ppt/tags/tag69.xml" ContentType="application/vnd.openxmlformats-officedocument.presentationml.tags+xml"/>
  <Override PartName="/ppt/tags/tag690.xml" ContentType="application/vnd.openxmlformats-officedocument.presentationml.tags+xml"/>
  <Override PartName="/ppt/tags/tag691.xml" ContentType="application/vnd.openxmlformats-officedocument.presentationml.tags+xml"/>
  <Override PartName="/ppt/tags/tag692.xml" ContentType="application/vnd.openxmlformats-officedocument.presentationml.tags+xml"/>
  <Override PartName="/ppt/tags/tag693.xml" ContentType="application/vnd.openxmlformats-officedocument.presentationml.tags+xml"/>
  <Override PartName="/ppt/tags/tag694.xml" ContentType="application/vnd.openxmlformats-officedocument.presentationml.tags+xml"/>
  <Override PartName="/ppt/tags/tag695.xml" ContentType="application/vnd.openxmlformats-officedocument.presentationml.tags+xml"/>
  <Override PartName="/ppt/tags/tag696.xml" ContentType="application/vnd.openxmlformats-officedocument.presentationml.tags+xml"/>
  <Override PartName="/ppt/tags/tag697.xml" ContentType="application/vnd.openxmlformats-officedocument.presentationml.tags+xml"/>
  <Override PartName="/ppt/tags/tag698.xml" ContentType="application/vnd.openxmlformats-officedocument.presentationml.tags+xml"/>
  <Override PartName="/ppt/tags/tag699.xml" ContentType="application/vnd.openxmlformats-officedocument.presentationml.tags+xml"/>
  <Override PartName="/ppt/tags/tag7.xml" ContentType="application/vnd.openxmlformats-officedocument.presentationml.tags+xml"/>
  <Override PartName="/ppt/tags/tag70.xml" ContentType="application/vnd.openxmlformats-officedocument.presentationml.tags+xml"/>
  <Override PartName="/ppt/tags/tag700.xml" ContentType="application/vnd.openxmlformats-officedocument.presentationml.tags+xml"/>
  <Override PartName="/ppt/tags/tag701.xml" ContentType="application/vnd.openxmlformats-officedocument.presentationml.tags+xml"/>
  <Override PartName="/ppt/tags/tag702.xml" ContentType="application/vnd.openxmlformats-officedocument.presentationml.tags+xml"/>
  <Override PartName="/ppt/tags/tag703.xml" ContentType="application/vnd.openxmlformats-officedocument.presentationml.tags+xml"/>
  <Override PartName="/ppt/tags/tag704.xml" ContentType="application/vnd.openxmlformats-officedocument.presentationml.tags+xml"/>
  <Override PartName="/ppt/tags/tag705.xml" ContentType="application/vnd.openxmlformats-officedocument.presentationml.tags+xml"/>
  <Override PartName="/ppt/tags/tag706.xml" ContentType="application/vnd.openxmlformats-officedocument.presentationml.tags+xml"/>
  <Override PartName="/ppt/tags/tag707.xml" ContentType="application/vnd.openxmlformats-officedocument.presentationml.tags+xml"/>
  <Override PartName="/ppt/tags/tag708.xml" ContentType="application/vnd.openxmlformats-officedocument.presentationml.tags+xml"/>
  <Override PartName="/ppt/tags/tag709.xml" ContentType="application/vnd.openxmlformats-officedocument.presentationml.tags+xml"/>
  <Override PartName="/ppt/tags/tag71.xml" ContentType="application/vnd.openxmlformats-officedocument.presentationml.tags+xml"/>
  <Override PartName="/ppt/tags/tag710.xml" ContentType="application/vnd.openxmlformats-officedocument.presentationml.tags+xml"/>
  <Override PartName="/ppt/tags/tag711.xml" ContentType="application/vnd.openxmlformats-officedocument.presentationml.tags+xml"/>
  <Override PartName="/ppt/tags/tag712.xml" ContentType="application/vnd.openxmlformats-officedocument.presentationml.tags+xml"/>
  <Override PartName="/ppt/tags/tag713.xml" ContentType="application/vnd.openxmlformats-officedocument.presentationml.tags+xml"/>
  <Override PartName="/ppt/tags/tag714.xml" ContentType="application/vnd.openxmlformats-officedocument.presentationml.tags+xml"/>
  <Override PartName="/ppt/tags/tag715.xml" ContentType="application/vnd.openxmlformats-officedocument.presentationml.tags+xml"/>
  <Override PartName="/ppt/tags/tag716.xml" ContentType="application/vnd.openxmlformats-officedocument.presentationml.tags+xml"/>
  <Override PartName="/ppt/tags/tag717.xml" ContentType="application/vnd.openxmlformats-officedocument.presentationml.tags+xml"/>
  <Override PartName="/ppt/tags/tag718.xml" ContentType="application/vnd.openxmlformats-officedocument.presentationml.tags+xml"/>
  <Override PartName="/ppt/tags/tag719.xml" ContentType="application/vnd.openxmlformats-officedocument.presentationml.tags+xml"/>
  <Override PartName="/ppt/tags/tag72.xml" ContentType="application/vnd.openxmlformats-officedocument.presentationml.tags+xml"/>
  <Override PartName="/ppt/tags/tag720.xml" ContentType="application/vnd.openxmlformats-officedocument.presentationml.tags+xml"/>
  <Override PartName="/ppt/tags/tag721.xml" ContentType="application/vnd.openxmlformats-officedocument.presentationml.tags+xml"/>
  <Override PartName="/ppt/tags/tag722.xml" ContentType="application/vnd.openxmlformats-officedocument.presentationml.tags+xml"/>
  <Override PartName="/ppt/tags/tag723.xml" ContentType="application/vnd.openxmlformats-officedocument.presentationml.tags+xml"/>
  <Override PartName="/ppt/tags/tag724.xml" ContentType="application/vnd.openxmlformats-officedocument.presentationml.tags+xml"/>
  <Override PartName="/ppt/tags/tag725.xml" ContentType="application/vnd.openxmlformats-officedocument.presentationml.tags+xml"/>
  <Override PartName="/ppt/tags/tag726.xml" ContentType="application/vnd.openxmlformats-officedocument.presentationml.tags+xml"/>
  <Override PartName="/ppt/tags/tag727.xml" ContentType="application/vnd.openxmlformats-officedocument.presentationml.tags+xml"/>
  <Override PartName="/ppt/tags/tag728.xml" ContentType="application/vnd.openxmlformats-officedocument.presentationml.tags+xml"/>
  <Override PartName="/ppt/tags/tag729.xml" ContentType="application/vnd.openxmlformats-officedocument.presentationml.tags+xml"/>
  <Override PartName="/ppt/tags/tag73.xml" ContentType="application/vnd.openxmlformats-officedocument.presentationml.tags+xml"/>
  <Override PartName="/ppt/tags/tag730.xml" ContentType="application/vnd.openxmlformats-officedocument.presentationml.tags+xml"/>
  <Override PartName="/ppt/tags/tag731.xml" ContentType="application/vnd.openxmlformats-officedocument.presentationml.tags+xml"/>
  <Override PartName="/ppt/tags/tag732.xml" ContentType="application/vnd.openxmlformats-officedocument.presentationml.tags+xml"/>
  <Override PartName="/ppt/tags/tag733.xml" ContentType="application/vnd.openxmlformats-officedocument.presentationml.tags+xml"/>
  <Override PartName="/ppt/tags/tag734.xml" ContentType="application/vnd.openxmlformats-officedocument.presentationml.tags+xml"/>
  <Override PartName="/ppt/tags/tag735.xml" ContentType="application/vnd.openxmlformats-officedocument.presentationml.tags+xml"/>
  <Override PartName="/ppt/tags/tag736.xml" ContentType="application/vnd.openxmlformats-officedocument.presentationml.tags+xml"/>
  <Override PartName="/ppt/tags/tag737.xml" ContentType="application/vnd.openxmlformats-officedocument.presentationml.tags+xml"/>
  <Override PartName="/ppt/tags/tag738.xml" ContentType="application/vnd.openxmlformats-officedocument.presentationml.tags+xml"/>
  <Override PartName="/ppt/tags/tag739.xml" ContentType="application/vnd.openxmlformats-officedocument.presentationml.tags+xml"/>
  <Override PartName="/ppt/tags/tag74.xml" ContentType="application/vnd.openxmlformats-officedocument.presentationml.tags+xml"/>
  <Override PartName="/ppt/tags/tag740.xml" ContentType="application/vnd.openxmlformats-officedocument.presentationml.tags+xml"/>
  <Override PartName="/ppt/tags/tag741.xml" ContentType="application/vnd.openxmlformats-officedocument.presentationml.tags+xml"/>
  <Override PartName="/ppt/tags/tag742.xml" ContentType="application/vnd.openxmlformats-officedocument.presentationml.tags+xml"/>
  <Override PartName="/ppt/tags/tag743.xml" ContentType="application/vnd.openxmlformats-officedocument.presentationml.tags+xml"/>
  <Override PartName="/ppt/tags/tag744.xml" ContentType="application/vnd.openxmlformats-officedocument.presentationml.tags+xml"/>
  <Override PartName="/ppt/tags/tag745.xml" ContentType="application/vnd.openxmlformats-officedocument.presentationml.tags+xml"/>
  <Override PartName="/ppt/tags/tag746.xml" ContentType="application/vnd.openxmlformats-officedocument.presentationml.tags+xml"/>
  <Override PartName="/ppt/tags/tag747.xml" ContentType="application/vnd.openxmlformats-officedocument.presentationml.tags+xml"/>
  <Override PartName="/ppt/tags/tag748.xml" ContentType="application/vnd.openxmlformats-officedocument.presentationml.tags+xml"/>
  <Override PartName="/ppt/tags/tag749.xml" ContentType="application/vnd.openxmlformats-officedocument.presentationml.tags+xml"/>
  <Override PartName="/ppt/tags/tag75.xml" ContentType="application/vnd.openxmlformats-officedocument.presentationml.tags+xml"/>
  <Override PartName="/ppt/tags/tag750.xml" ContentType="application/vnd.openxmlformats-officedocument.presentationml.tags+xml"/>
  <Override PartName="/ppt/tags/tag751.xml" ContentType="application/vnd.openxmlformats-officedocument.presentationml.tags+xml"/>
  <Override PartName="/ppt/tags/tag752.xml" ContentType="application/vnd.openxmlformats-officedocument.presentationml.tags+xml"/>
  <Override PartName="/ppt/tags/tag753.xml" ContentType="application/vnd.openxmlformats-officedocument.presentationml.tags+xml"/>
  <Override PartName="/ppt/tags/tag754.xml" ContentType="application/vnd.openxmlformats-officedocument.presentationml.tags+xml"/>
  <Override PartName="/ppt/tags/tag755.xml" ContentType="application/vnd.openxmlformats-officedocument.presentationml.tags+xml"/>
  <Override PartName="/ppt/tags/tag756.xml" ContentType="application/vnd.openxmlformats-officedocument.presentationml.tags+xml"/>
  <Override PartName="/ppt/tags/tag757.xml" ContentType="application/vnd.openxmlformats-officedocument.presentationml.tags+xml"/>
  <Override PartName="/ppt/tags/tag758.xml" ContentType="application/vnd.openxmlformats-officedocument.presentationml.tags+xml"/>
  <Override PartName="/ppt/tags/tag759.xml" ContentType="application/vnd.openxmlformats-officedocument.presentationml.tags+xml"/>
  <Override PartName="/ppt/tags/tag76.xml" ContentType="application/vnd.openxmlformats-officedocument.presentationml.tags+xml"/>
  <Override PartName="/ppt/tags/tag760.xml" ContentType="application/vnd.openxmlformats-officedocument.presentationml.tags+xml"/>
  <Override PartName="/ppt/tags/tag761.xml" ContentType="application/vnd.openxmlformats-officedocument.presentationml.tags+xml"/>
  <Override PartName="/ppt/tags/tag762.xml" ContentType="application/vnd.openxmlformats-officedocument.presentationml.tags+xml"/>
  <Override PartName="/ppt/tags/tag763.xml" ContentType="application/vnd.openxmlformats-officedocument.presentationml.tags+xml"/>
  <Override PartName="/ppt/tags/tag764.xml" ContentType="application/vnd.openxmlformats-officedocument.presentationml.tags+xml"/>
  <Override PartName="/ppt/tags/tag765.xml" ContentType="application/vnd.openxmlformats-officedocument.presentationml.tags+xml"/>
  <Override PartName="/ppt/tags/tag766.xml" ContentType="application/vnd.openxmlformats-officedocument.presentationml.tags+xml"/>
  <Override PartName="/ppt/tags/tag767.xml" ContentType="application/vnd.openxmlformats-officedocument.presentationml.tags+xml"/>
  <Override PartName="/ppt/tags/tag768.xml" ContentType="application/vnd.openxmlformats-officedocument.presentationml.tags+xml"/>
  <Override PartName="/ppt/tags/tag769.xml" ContentType="application/vnd.openxmlformats-officedocument.presentationml.tags+xml"/>
  <Override PartName="/ppt/tags/tag77.xml" ContentType="application/vnd.openxmlformats-officedocument.presentationml.tags+xml"/>
  <Override PartName="/ppt/tags/tag770.xml" ContentType="application/vnd.openxmlformats-officedocument.presentationml.tags+xml"/>
  <Override PartName="/ppt/tags/tag771.xml" ContentType="application/vnd.openxmlformats-officedocument.presentationml.tags+xml"/>
  <Override PartName="/ppt/tags/tag772.xml" ContentType="application/vnd.openxmlformats-officedocument.presentationml.tags+xml"/>
  <Override PartName="/ppt/tags/tag773.xml" ContentType="application/vnd.openxmlformats-officedocument.presentationml.tags+xml"/>
  <Override PartName="/ppt/tags/tag774.xml" ContentType="application/vnd.openxmlformats-officedocument.presentationml.tags+xml"/>
  <Override PartName="/ppt/tags/tag775.xml" ContentType="application/vnd.openxmlformats-officedocument.presentationml.tags+xml"/>
  <Override PartName="/ppt/tags/tag776.xml" ContentType="application/vnd.openxmlformats-officedocument.presentationml.tags+xml"/>
  <Override PartName="/ppt/tags/tag777.xml" ContentType="application/vnd.openxmlformats-officedocument.presentationml.tags+xml"/>
  <Override PartName="/ppt/tags/tag778.xml" ContentType="application/vnd.openxmlformats-officedocument.presentationml.tags+xml"/>
  <Override PartName="/ppt/tags/tag779.xml" ContentType="application/vnd.openxmlformats-officedocument.presentationml.tags+xml"/>
  <Override PartName="/ppt/tags/tag78.xml" ContentType="application/vnd.openxmlformats-officedocument.presentationml.tags+xml"/>
  <Override PartName="/ppt/tags/tag780.xml" ContentType="application/vnd.openxmlformats-officedocument.presentationml.tags+xml"/>
  <Override PartName="/ppt/tags/tag781.xml" ContentType="application/vnd.openxmlformats-officedocument.presentationml.tags+xml"/>
  <Override PartName="/ppt/tags/tag782.xml" ContentType="application/vnd.openxmlformats-officedocument.presentationml.tags+xml"/>
  <Override PartName="/ppt/tags/tag783.xml" ContentType="application/vnd.openxmlformats-officedocument.presentationml.tags+xml"/>
  <Override PartName="/ppt/tags/tag784.xml" ContentType="application/vnd.openxmlformats-officedocument.presentationml.tags+xml"/>
  <Override PartName="/ppt/tags/tag785.xml" ContentType="application/vnd.openxmlformats-officedocument.presentationml.tags+xml"/>
  <Override PartName="/ppt/tags/tag786.xml" ContentType="application/vnd.openxmlformats-officedocument.presentationml.tags+xml"/>
  <Override PartName="/ppt/tags/tag787.xml" ContentType="application/vnd.openxmlformats-officedocument.presentationml.tags+xml"/>
  <Override PartName="/ppt/tags/tag788.xml" ContentType="application/vnd.openxmlformats-officedocument.presentationml.tags+xml"/>
  <Override PartName="/ppt/tags/tag789.xml" ContentType="application/vnd.openxmlformats-officedocument.presentationml.tags+xml"/>
  <Override PartName="/ppt/tags/tag79.xml" ContentType="application/vnd.openxmlformats-officedocument.presentationml.tags+xml"/>
  <Override PartName="/ppt/tags/tag790.xml" ContentType="application/vnd.openxmlformats-officedocument.presentationml.tags+xml"/>
  <Override PartName="/ppt/tags/tag791.xml" ContentType="application/vnd.openxmlformats-officedocument.presentationml.tags+xml"/>
  <Override PartName="/ppt/tags/tag792.xml" ContentType="application/vnd.openxmlformats-officedocument.presentationml.tags+xml"/>
  <Override PartName="/ppt/tags/tag793.xml" ContentType="application/vnd.openxmlformats-officedocument.presentationml.tags+xml"/>
  <Override PartName="/ppt/tags/tag794.xml" ContentType="application/vnd.openxmlformats-officedocument.presentationml.tags+xml"/>
  <Override PartName="/ppt/tags/tag795.xml" ContentType="application/vnd.openxmlformats-officedocument.presentationml.tags+xml"/>
  <Override PartName="/ppt/tags/tag796.xml" ContentType="application/vnd.openxmlformats-officedocument.presentationml.tags+xml"/>
  <Override PartName="/ppt/tags/tag797.xml" ContentType="application/vnd.openxmlformats-officedocument.presentationml.tags+xml"/>
  <Override PartName="/ppt/tags/tag798.xml" ContentType="application/vnd.openxmlformats-officedocument.presentationml.tags+xml"/>
  <Override PartName="/ppt/tags/tag799.xml" ContentType="application/vnd.openxmlformats-officedocument.presentationml.tags+xml"/>
  <Override PartName="/ppt/tags/tag8.xml" ContentType="application/vnd.openxmlformats-officedocument.presentationml.tags+xml"/>
  <Override PartName="/ppt/tags/tag80.xml" ContentType="application/vnd.openxmlformats-officedocument.presentationml.tags+xml"/>
  <Override PartName="/ppt/tags/tag800.xml" ContentType="application/vnd.openxmlformats-officedocument.presentationml.tags+xml"/>
  <Override PartName="/ppt/tags/tag801.xml" ContentType="application/vnd.openxmlformats-officedocument.presentationml.tags+xml"/>
  <Override PartName="/ppt/tags/tag802.xml" ContentType="application/vnd.openxmlformats-officedocument.presentationml.tags+xml"/>
  <Override PartName="/ppt/tags/tag803.xml" ContentType="application/vnd.openxmlformats-officedocument.presentationml.tags+xml"/>
  <Override PartName="/ppt/tags/tag804.xml" ContentType="application/vnd.openxmlformats-officedocument.presentationml.tags+xml"/>
  <Override PartName="/ppt/tags/tag805.xml" ContentType="application/vnd.openxmlformats-officedocument.presentationml.tags+xml"/>
  <Override PartName="/ppt/tags/tag806.xml" ContentType="application/vnd.openxmlformats-officedocument.presentationml.tags+xml"/>
  <Override PartName="/ppt/tags/tag807.xml" ContentType="application/vnd.openxmlformats-officedocument.presentationml.tags+xml"/>
  <Override PartName="/ppt/tags/tag808.xml" ContentType="application/vnd.openxmlformats-officedocument.presentationml.tags+xml"/>
  <Override PartName="/ppt/tags/tag809.xml" ContentType="application/vnd.openxmlformats-officedocument.presentationml.tags+xml"/>
  <Override PartName="/ppt/tags/tag81.xml" ContentType="application/vnd.openxmlformats-officedocument.presentationml.tags+xml"/>
  <Override PartName="/ppt/tags/tag810.xml" ContentType="application/vnd.openxmlformats-officedocument.presentationml.tags+xml"/>
  <Override PartName="/ppt/tags/tag811.xml" ContentType="application/vnd.openxmlformats-officedocument.presentationml.tags+xml"/>
  <Override PartName="/ppt/tags/tag812.xml" ContentType="application/vnd.openxmlformats-officedocument.presentationml.tags+xml"/>
  <Override PartName="/ppt/tags/tag813.xml" ContentType="application/vnd.openxmlformats-officedocument.presentationml.tags+xml"/>
  <Override PartName="/ppt/tags/tag814.xml" ContentType="application/vnd.openxmlformats-officedocument.presentationml.tags+xml"/>
  <Override PartName="/ppt/tags/tag815.xml" ContentType="application/vnd.openxmlformats-officedocument.presentationml.tags+xml"/>
  <Override PartName="/ppt/tags/tag816.xml" ContentType="application/vnd.openxmlformats-officedocument.presentationml.tags+xml"/>
  <Override PartName="/ppt/tags/tag817.xml" ContentType="application/vnd.openxmlformats-officedocument.presentationml.tags+xml"/>
  <Override PartName="/ppt/tags/tag818.xml" ContentType="application/vnd.openxmlformats-officedocument.presentationml.tags+xml"/>
  <Override PartName="/ppt/tags/tag819.xml" ContentType="application/vnd.openxmlformats-officedocument.presentationml.tags+xml"/>
  <Override PartName="/ppt/tags/tag82.xml" ContentType="application/vnd.openxmlformats-officedocument.presentationml.tags+xml"/>
  <Override PartName="/ppt/tags/tag820.xml" ContentType="application/vnd.openxmlformats-officedocument.presentationml.tags+xml"/>
  <Override PartName="/ppt/tags/tag821.xml" ContentType="application/vnd.openxmlformats-officedocument.presentationml.tags+xml"/>
  <Override PartName="/ppt/tags/tag822.xml" ContentType="application/vnd.openxmlformats-officedocument.presentationml.tags+xml"/>
  <Override PartName="/ppt/tags/tag823.xml" ContentType="application/vnd.openxmlformats-officedocument.presentationml.tags+xml"/>
  <Override PartName="/ppt/tags/tag824.xml" ContentType="application/vnd.openxmlformats-officedocument.presentationml.tags+xml"/>
  <Override PartName="/ppt/tags/tag825.xml" ContentType="application/vnd.openxmlformats-officedocument.presentationml.tags+xml"/>
  <Override PartName="/ppt/tags/tag826.xml" ContentType="application/vnd.openxmlformats-officedocument.presentationml.tags+xml"/>
  <Override PartName="/ppt/tags/tag827.xml" ContentType="application/vnd.openxmlformats-officedocument.presentationml.tags+xml"/>
  <Override PartName="/ppt/tags/tag828.xml" ContentType="application/vnd.openxmlformats-officedocument.presentationml.tags+xml"/>
  <Override PartName="/ppt/tags/tag829.xml" ContentType="application/vnd.openxmlformats-officedocument.presentationml.tags+xml"/>
  <Override PartName="/ppt/tags/tag83.xml" ContentType="application/vnd.openxmlformats-officedocument.presentationml.tags+xml"/>
  <Override PartName="/ppt/tags/tag830.xml" ContentType="application/vnd.openxmlformats-officedocument.presentationml.tags+xml"/>
  <Override PartName="/ppt/tags/tag831.xml" ContentType="application/vnd.openxmlformats-officedocument.presentationml.tags+xml"/>
  <Override PartName="/ppt/tags/tag832.xml" ContentType="application/vnd.openxmlformats-officedocument.presentationml.tags+xml"/>
  <Override PartName="/ppt/tags/tag833.xml" ContentType="application/vnd.openxmlformats-officedocument.presentationml.tags+xml"/>
  <Override PartName="/ppt/tags/tag834.xml" ContentType="application/vnd.openxmlformats-officedocument.presentationml.tags+xml"/>
  <Override PartName="/ppt/tags/tag835.xml" ContentType="application/vnd.openxmlformats-officedocument.presentationml.tags+xml"/>
  <Override PartName="/ppt/tags/tag836.xml" ContentType="application/vnd.openxmlformats-officedocument.presentationml.tags+xml"/>
  <Override PartName="/ppt/tags/tag837.xml" ContentType="application/vnd.openxmlformats-officedocument.presentationml.tags+xml"/>
  <Override PartName="/ppt/tags/tag838.xml" ContentType="application/vnd.openxmlformats-officedocument.presentationml.tags+xml"/>
  <Override PartName="/ppt/tags/tag839.xml" ContentType="application/vnd.openxmlformats-officedocument.presentationml.tags+xml"/>
  <Override PartName="/ppt/tags/tag84.xml" ContentType="application/vnd.openxmlformats-officedocument.presentationml.tags+xml"/>
  <Override PartName="/ppt/tags/tag840.xml" ContentType="application/vnd.openxmlformats-officedocument.presentationml.tags+xml"/>
  <Override PartName="/ppt/tags/tag841.xml" ContentType="application/vnd.openxmlformats-officedocument.presentationml.tags+xml"/>
  <Override PartName="/ppt/tags/tag842.xml" ContentType="application/vnd.openxmlformats-officedocument.presentationml.tags+xml"/>
  <Override PartName="/ppt/tags/tag843.xml" ContentType="application/vnd.openxmlformats-officedocument.presentationml.tags+xml"/>
  <Override PartName="/ppt/tags/tag844.xml" ContentType="application/vnd.openxmlformats-officedocument.presentationml.tags+xml"/>
  <Override PartName="/ppt/tags/tag845.xml" ContentType="application/vnd.openxmlformats-officedocument.presentationml.tags+xml"/>
  <Override PartName="/ppt/tags/tag846.xml" ContentType="application/vnd.openxmlformats-officedocument.presentationml.tags+xml"/>
  <Override PartName="/ppt/tags/tag847.xml" ContentType="application/vnd.openxmlformats-officedocument.presentationml.tags+xml"/>
  <Override PartName="/ppt/tags/tag848.xml" ContentType="application/vnd.openxmlformats-officedocument.presentationml.tags+xml"/>
  <Override PartName="/ppt/tags/tag849.xml" ContentType="application/vnd.openxmlformats-officedocument.presentationml.tags+xml"/>
  <Override PartName="/ppt/tags/tag85.xml" ContentType="application/vnd.openxmlformats-officedocument.presentationml.tags+xml"/>
  <Override PartName="/ppt/tags/tag850.xml" ContentType="application/vnd.openxmlformats-officedocument.presentationml.tags+xml"/>
  <Override PartName="/ppt/tags/tag851.xml" ContentType="application/vnd.openxmlformats-officedocument.presentationml.tags+xml"/>
  <Override PartName="/ppt/tags/tag852.xml" ContentType="application/vnd.openxmlformats-officedocument.presentationml.tags+xml"/>
  <Override PartName="/ppt/tags/tag853.xml" ContentType="application/vnd.openxmlformats-officedocument.presentationml.tags+xml"/>
  <Override PartName="/ppt/tags/tag854.xml" ContentType="application/vnd.openxmlformats-officedocument.presentationml.tags+xml"/>
  <Override PartName="/ppt/tags/tag855.xml" ContentType="application/vnd.openxmlformats-officedocument.presentationml.tags+xml"/>
  <Override PartName="/ppt/tags/tag856.xml" ContentType="application/vnd.openxmlformats-officedocument.presentationml.tags+xml"/>
  <Override PartName="/ppt/tags/tag857.xml" ContentType="application/vnd.openxmlformats-officedocument.presentationml.tags+xml"/>
  <Override PartName="/ppt/tags/tag858.xml" ContentType="application/vnd.openxmlformats-officedocument.presentationml.tags+xml"/>
  <Override PartName="/ppt/tags/tag859.xml" ContentType="application/vnd.openxmlformats-officedocument.presentationml.tags+xml"/>
  <Override PartName="/ppt/tags/tag86.xml" ContentType="application/vnd.openxmlformats-officedocument.presentationml.tags+xml"/>
  <Override PartName="/ppt/tags/tag860.xml" ContentType="application/vnd.openxmlformats-officedocument.presentationml.tags+xml"/>
  <Override PartName="/ppt/tags/tag861.xml" ContentType="application/vnd.openxmlformats-officedocument.presentationml.tags+xml"/>
  <Override PartName="/ppt/tags/tag862.xml" ContentType="application/vnd.openxmlformats-officedocument.presentationml.tags+xml"/>
  <Override PartName="/ppt/tags/tag863.xml" ContentType="application/vnd.openxmlformats-officedocument.presentationml.tags+xml"/>
  <Override PartName="/ppt/tags/tag864.xml" ContentType="application/vnd.openxmlformats-officedocument.presentationml.tags+xml"/>
  <Override PartName="/ppt/tags/tag865.xml" ContentType="application/vnd.openxmlformats-officedocument.presentationml.tags+xml"/>
  <Override PartName="/ppt/tags/tag866.xml" ContentType="application/vnd.openxmlformats-officedocument.presentationml.tags+xml"/>
  <Override PartName="/ppt/tags/tag867.xml" ContentType="application/vnd.openxmlformats-officedocument.presentationml.tags+xml"/>
  <Override PartName="/ppt/tags/tag868.xml" ContentType="application/vnd.openxmlformats-officedocument.presentationml.tags+xml"/>
  <Override PartName="/ppt/tags/tag869.xml" ContentType="application/vnd.openxmlformats-officedocument.presentationml.tags+xml"/>
  <Override PartName="/ppt/tags/tag87.xml" ContentType="application/vnd.openxmlformats-officedocument.presentationml.tags+xml"/>
  <Override PartName="/ppt/tags/tag870.xml" ContentType="application/vnd.openxmlformats-officedocument.presentationml.tags+xml"/>
  <Override PartName="/ppt/tags/tag871.xml" ContentType="application/vnd.openxmlformats-officedocument.presentationml.tags+xml"/>
  <Override PartName="/ppt/tags/tag872.xml" ContentType="application/vnd.openxmlformats-officedocument.presentationml.tags+xml"/>
  <Override PartName="/ppt/tags/tag873.xml" ContentType="application/vnd.openxmlformats-officedocument.presentationml.tags+xml"/>
  <Override PartName="/ppt/tags/tag874.xml" ContentType="application/vnd.openxmlformats-officedocument.presentationml.tags+xml"/>
  <Override PartName="/ppt/tags/tag875.xml" ContentType="application/vnd.openxmlformats-officedocument.presentationml.tags+xml"/>
  <Override PartName="/ppt/tags/tag876.xml" ContentType="application/vnd.openxmlformats-officedocument.presentationml.tags+xml"/>
  <Override PartName="/ppt/tags/tag877.xml" ContentType="application/vnd.openxmlformats-officedocument.presentationml.tags+xml"/>
  <Override PartName="/ppt/tags/tag878.xml" ContentType="application/vnd.openxmlformats-officedocument.presentationml.tags+xml"/>
  <Override PartName="/ppt/tags/tag879.xml" ContentType="application/vnd.openxmlformats-officedocument.presentationml.tags+xml"/>
  <Override PartName="/ppt/tags/tag88.xml" ContentType="application/vnd.openxmlformats-officedocument.presentationml.tags+xml"/>
  <Override PartName="/ppt/tags/tag880.xml" ContentType="application/vnd.openxmlformats-officedocument.presentationml.tags+xml"/>
  <Override PartName="/ppt/tags/tag881.xml" ContentType="application/vnd.openxmlformats-officedocument.presentationml.tags+xml"/>
  <Override PartName="/ppt/tags/tag882.xml" ContentType="application/vnd.openxmlformats-officedocument.presentationml.tags+xml"/>
  <Override PartName="/ppt/tags/tag883.xml" ContentType="application/vnd.openxmlformats-officedocument.presentationml.tags+xml"/>
  <Override PartName="/ppt/tags/tag884.xml" ContentType="application/vnd.openxmlformats-officedocument.presentationml.tags+xml"/>
  <Override PartName="/ppt/tags/tag885.xml" ContentType="application/vnd.openxmlformats-officedocument.presentationml.tags+xml"/>
  <Override PartName="/ppt/tags/tag886.xml" ContentType="application/vnd.openxmlformats-officedocument.presentationml.tags+xml"/>
  <Override PartName="/ppt/tags/tag887.xml" ContentType="application/vnd.openxmlformats-officedocument.presentationml.tags+xml"/>
  <Override PartName="/ppt/tags/tag888.xml" ContentType="application/vnd.openxmlformats-officedocument.presentationml.tags+xml"/>
  <Override PartName="/ppt/tags/tag889.xml" ContentType="application/vnd.openxmlformats-officedocument.presentationml.tags+xml"/>
  <Override PartName="/ppt/tags/tag89.xml" ContentType="application/vnd.openxmlformats-officedocument.presentationml.tags+xml"/>
  <Override PartName="/ppt/tags/tag890.xml" ContentType="application/vnd.openxmlformats-officedocument.presentationml.tags+xml"/>
  <Override PartName="/ppt/tags/tag891.xml" ContentType="application/vnd.openxmlformats-officedocument.presentationml.tags+xml"/>
  <Override PartName="/ppt/tags/tag892.xml" ContentType="application/vnd.openxmlformats-officedocument.presentationml.tags+xml"/>
  <Override PartName="/ppt/tags/tag893.xml" ContentType="application/vnd.openxmlformats-officedocument.presentationml.tags+xml"/>
  <Override PartName="/ppt/tags/tag894.xml" ContentType="application/vnd.openxmlformats-officedocument.presentationml.tags+xml"/>
  <Override PartName="/ppt/tags/tag895.xml" ContentType="application/vnd.openxmlformats-officedocument.presentationml.tags+xml"/>
  <Override PartName="/ppt/tags/tag896.xml" ContentType="application/vnd.openxmlformats-officedocument.presentationml.tags+xml"/>
  <Override PartName="/ppt/tags/tag897.xml" ContentType="application/vnd.openxmlformats-officedocument.presentationml.tags+xml"/>
  <Override PartName="/ppt/tags/tag898.xml" ContentType="application/vnd.openxmlformats-officedocument.presentationml.tags+xml"/>
  <Override PartName="/ppt/tags/tag899.xml" ContentType="application/vnd.openxmlformats-officedocument.presentationml.tags+xml"/>
  <Override PartName="/ppt/tags/tag9.xml" ContentType="application/vnd.openxmlformats-officedocument.presentationml.tags+xml"/>
  <Override PartName="/ppt/tags/tag90.xml" ContentType="application/vnd.openxmlformats-officedocument.presentationml.tags+xml"/>
  <Override PartName="/ppt/tags/tag900.xml" ContentType="application/vnd.openxmlformats-officedocument.presentationml.tags+xml"/>
  <Override PartName="/ppt/tags/tag901.xml" ContentType="application/vnd.openxmlformats-officedocument.presentationml.tags+xml"/>
  <Override PartName="/ppt/tags/tag902.xml" ContentType="application/vnd.openxmlformats-officedocument.presentationml.tags+xml"/>
  <Override PartName="/ppt/tags/tag903.xml" ContentType="application/vnd.openxmlformats-officedocument.presentationml.tags+xml"/>
  <Override PartName="/ppt/tags/tag904.xml" ContentType="application/vnd.openxmlformats-officedocument.presentationml.tags+xml"/>
  <Override PartName="/ppt/tags/tag905.xml" ContentType="application/vnd.openxmlformats-officedocument.presentationml.tags+xml"/>
  <Override PartName="/ppt/tags/tag906.xml" ContentType="application/vnd.openxmlformats-officedocument.presentationml.tags+xml"/>
  <Override PartName="/ppt/tags/tag907.xml" ContentType="application/vnd.openxmlformats-officedocument.presentationml.tags+xml"/>
  <Override PartName="/ppt/tags/tag908.xml" ContentType="application/vnd.openxmlformats-officedocument.presentationml.tags+xml"/>
  <Override PartName="/ppt/tags/tag909.xml" ContentType="application/vnd.openxmlformats-officedocument.presentationml.tags+xml"/>
  <Override PartName="/ppt/tags/tag91.xml" ContentType="application/vnd.openxmlformats-officedocument.presentationml.tags+xml"/>
  <Override PartName="/ppt/tags/tag910.xml" ContentType="application/vnd.openxmlformats-officedocument.presentationml.tags+xml"/>
  <Override PartName="/ppt/tags/tag911.xml" ContentType="application/vnd.openxmlformats-officedocument.presentationml.tags+xml"/>
  <Override PartName="/ppt/tags/tag912.xml" ContentType="application/vnd.openxmlformats-officedocument.presentationml.tags+xml"/>
  <Override PartName="/ppt/tags/tag913.xml" ContentType="application/vnd.openxmlformats-officedocument.presentationml.tags+xml"/>
  <Override PartName="/ppt/tags/tag914.xml" ContentType="application/vnd.openxmlformats-officedocument.presentationml.tags+xml"/>
  <Override PartName="/ppt/tags/tag915.xml" ContentType="application/vnd.openxmlformats-officedocument.presentationml.tags+xml"/>
  <Override PartName="/ppt/tags/tag916.xml" ContentType="application/vnd.openxmlformats-officedocument.presentationml.tags+xml"/>
  <Override PartName="/ppt/tags/tag917.xml" ContentType="application/vnd.openxmlformats-officedocument.presentationml.tags+xml"/>
  <Override PartName="/ppt/tags/tag918.xml" ContentType="application/vnd.openxmlformats-officedocument.presentationml.tags+xml"/>
  <Override PartName="/ppt/tags/tag919.xml" ContentType="application/vnd.openxmlformats-officedocument.presentationml.tags+xml"/>
  <Override PartName="/ppt/tags/tag92.xml" ContentType="application/vnd.openxmlformats-officedocument.presentationml.tags+xml"/>
  <Override PartName="/ppt/tags/tag920.xml" ContentType="application/vnd.openxmlformats-officedocument.presentationml.tags+xml"/>
  <Override PartName="/ppt/tags/tag921.xml" ContentType="application/vnd.openxmlformats-officedocument.presentationml.tags+xml"/>
  <Override PartName="/ppt/tags/tag922.xml" ContentType="application/vnd.openxmlformats-officedocument.presentationml.tags+xml"/>
  <Override PartName="/ppt/tags/tag923.xml" ContentType="application/vnd.openxmlformats-officedocument.presentationml.tags+xml"/>
  <Override PartName="/ppt/tags/tag924.xml" ContentType="application/vnd.openxmlformats-officedocument.presentationml.tags+xml"/>
  <Override PartName="/ppt/tags/tag925.xml" ContentType="application/vnd.openxmlformats-officedocument.presentationml.tags+xml"/>
  <Override PartName="/ppt/tags/tag926.xml" ContentType="application/vnd.openxmlformats-officedocument.presentationml.tags+xml"/>
  <Override PartName="/ppt/tags/tag927.xml" ContentType="application/vnd.openxmlformats-officedocument.presentationml.tags+xml"/>
  <Override PartName="/ppt/tags/tag928.xml" ContentType="application/vnd.openxmlformats-officedocument.presentationml.tags+xml"/>
  <Override PartName="/ppt/tags/tag929.xml" ContentType="application/vnd.openxmlformats-officedocument.presentationml.tags+xml"/>
  <Override PartName="/ppt/tags/tag93.xml" ContentType="application/vnd.openxmlformats-officedocument.presentationml.tags+xml"/>
  <Override PartName="/ppt/tags/tag930.xml" ContentType="application/vnd.openxmlformats-officedocument.presentationml.tags+xml"/>
  <Override PartName="/ppt/tags/tag931.xml" ContentType="application/vnd.openxmlformats-officedocument.presentationml.tags+xml"/>
  <Override PartName="/ppt/tags/tag932.xml" ContentType="application/vnd.openxmlformats-officedocument.presentationml.tags+xml"/>
  <Override PartName="/ppt/tags/tag933.xml" ContentType="application/vnd.openxmlformats-officedocument.presentationml.tags+xml"/>
  <Override PartName="/ppt/tags/tag934.xml" ContentType="application/vnd.openxmlformats-officedocument.presentationml.tags+xml"/>
  <Override PartName="/ppt/tags/tag935.xml" ContentType="application/vnd.openxmlformats-officedocument.presentationml.tags+xml"/>
  <Override PartName="/ppt/tags/tag936.xml" ContentType="application/vnd.openxmlformats-officedocument.presentationml.tags+xml"/>
  <Override PartName="/ppt/tags/tag937.xml" ContentType="application/vnd.openxmlformats-officedocument.presentationml.tags+xml"/>
  <Override PartName="/ppt/tags/tag938.xml" ContentType="application/vnd.openxmlformats-officedocument.presentationml.tags+xml"/>
  <Override PartName="/ppt/tags/tag939.xml" ContentType="application/vnd.openxmlformats-officedocument.presentationml.tags+xml"/>
  <Override PartName="/ppt/tags/tag94.xml" ContentType="application/vnd.openxmlformats-officedocument.presentationml.tags+xml"/>
  <Override PartName="/ppt/tags/tag940.xml" ContentType="application/vnd.openxmlformats-officedocument.presentationml.tags+xml"/>
  <Override PartName="/ppt/tags/tag941.xml" ContentType="application/vnd.openxmlformats-officedocument.presentationml.tags+xml"/>
  <Override PartName="/ppt/tags/tag942.xml" ContentType="application/vnd.openxmlformats-officedocument.presentationml.tags+xml"/>
  <Override PartName="/ppt/tags/tag943.xml" ContentType="application/vnd.openxmlformats-officedocument.presentationml.tags+xml"/>
  <Override PartName="/ppt/tags/tag944.xml" ContentType="application/vnd.openxmlformats-officedocument.presentationml.tags+xml"/>
  <Override PartName="/ppt/tags/tag945.xml" ContentType="application/vnd.openxmlformats-officedocument.presentationml.tags+xml"/>
  <Override PartName="/ppt/tags/tag946.xml" ContentType="application/vnd.openxmlformats-officedocument.presentationml.tags+xml"/>
  <Override PartName="/ppt/tags/tag947.xml" ContentType="application/vnd.openxmlformats-officedocument.presentationml.tags+xml"/>
  <Override PartName="/ppt/tags/tag948.xml" ContentType="application/vnd.openxmlformats-officedocument.presentationml.tags+xml"/>
  <Override PartName="/ppt/tags/tag949.xml" ContentType="application/vnd.openxmlformats-officedocument.presentationml.tags+xml"/>
  <Override PartName="/ppt/tags/tag95.xml" ContentType="application/vnd.openxmlformats-officedocument.presentationml.tags+xml"/>
  <Override PartName="/ppt/tags/tag950.xml" ContentType="application/vnd.openxmlformats-officedocument.presentationml.tags+xml"/>
  <Override PartName="/ppt/tags/tag951.xml" ContentType="application/vnd.openxmlformats-officedocument.presentationml.tags+xml"/>
  <Override PartName="/ppt/tags/tag952.xml" ContentType="application/vnd.openxmlformats-officedocument.presentationml.tags+xml"/>
  <Override PartName="/ppt/tags/tag953.xml" ContentType="application/vnd.openxmlformats-officedocument.presentationml.tags+xml"/>
  <Override PartName="/ppt/tags/tag954.xml" ContentType="application/vnd.openxmlformats-officedocument.presentationml.tags+xml"/>
  <Override PartName="/ppt/tags/tag955.xml" ContentType="application/vnd.openxmlformats-officedocument.presentationml.tags+xml"/>
  <Override PartName="/ppt/tags/tag956.xml" ContentType="application/vnd.openxmlformats-officedocument.presentationml.tags+xml"/>
  <Override PartName="/ppt/tags/tag957.xml" ContentType="application/vnd.openxmlformats-officedocument.presentationml.tags+xml"/>
  <Override PartName="/ppt/tags/tag958.xml" ContentType="application/vnd.openxmlformats-officedocument.presentationml.tags+xml"/>
  <Override PartName="/ppt/tags/tag959.xml" ContentType="application/vnd.openxmlformats-officedocument.presentationml.tags+xml"/>
  <Override PartName="/ppt/tags/tag96.xml" ContentType="application/vnd.openxmlformats-officedocument.presentationml.tags+xml"/>
  <Override PartName="/ppt/tags/tag960.xml" ContentType="application/vnd.openxmlformats-officedocument.presentationml.tags+xml"/>
  <Override PartName="/ppt/tags/tag961.xml" ContentType="application/vnd.openxmlformats-officedocument.presentationml.tags+xml"/>
  <Override PartName="/ppt/tags/tag962.xml" ContentType="application/vnd.openxmlformats-officedocument.presentationml.tags+xml"/>
  <Override PartName="/ppt/tags/tag963.xml" ContentType="application/vnd.openxmlformats-officedocument.presentationml.tags+xml"/>
  <Override PartName="/ppt/tags/tag964.xml" ContentType="application/vnd.openxmlformats-officedocument.presentationml.tags+xml"/>
  <Override PartName="/ppt/tags/tag965.xml" ContentType="application/vnd.openxmlformats-officedocument.presentationml.tags+xml"/>
  <Override PartName="/ppt/tags/tag966.xml" ContentType="application/vnd.openxmlformats-officedocument.presentationml.tags+xml"/>
  <Override PartName="/ppt/tags/tag967.xml" ContentType="application/vnd.openxmlformats-officedocument.presentationml.tags+xml"/>
  <Override PartName="/ppt/tags/tag968.xml" ContentType="application/vnd.openxmlformats-officedocument.presentationml.tags+xml"/>
  <Override PartName="/ppt/tags/tag969.xml" ContentType="application/vnd.openxmlformats-officedocument.presentationml.tags+xml"/>
  <Override PartName="/ppt/tags/tag97.xml" ContentType="application/vnd.openxmlformats-officedocument.presentationml.tags+xml"/>
  <Override PartName="/ppt/tags/tag970.xml" ContentType="application/vnd.openxmlformats-officedocument.presentationml.tags+xml"/>
  <Override PartName="/ppt/tags/tag971.xml" ContentType="application/vnd.openxmlformats-officedocument.presentationml.tags+xml"/>
  <Override PartName="/ppt/tags/tag972.xml" ContentType="application/vnd.openxmlformats-officedocument.presentationml.tags+xml"/>
  <Override PartName="/ppt/tags/tag973.xml" ContentType="application/vnd.openxmlformats-officedocument.presentationml.tags+xml"/>
  <Override PartName="/ppt/tags/tag974.xml" ContentType="application/vnd.openxmlformats-officedocument.presentationml.tags+xml"/>
  <Override PartName="/ppt/tags/tag975.xml" ContentType="application/vnd.openxmlformats-officedocument.presentationml.tags+xml"/>
  <Override PartName="/ppt/tags/tag976.xml" ContentType="application/vnd.openxmlformats-officedocument.presentationml.tags+xml"/>
  <Override PartName="/ppt/tags/tag977.xml" ContentType="application/vnd.openxmlformats-officedocument.presentationml.tags+xml"/>
  <Override PartName="/ppt/tags/tag978.xml" ContentType="application/vnd.openxmlformats-officedocument.presentationml.tags+xml"/>
  <Override PartName="/ppt/tags/tag979.xml" ContentType="application/vnd.openxmlformats-officedocument.presentationml.tags+xml"/>
  <Override PartName="/ppt/tags/tag98.xml" ContentType="application/vnd.openxmlformats-officedocument.presentationml.tags+xml"/>
  <Override PartName="/ppt/tags/tag980.xml" ContentType="application/vnd.openxmlformats-officedocument.presentationml.tags+xml"/>
  <Override PartName="/ppt/tags/tag981.xml" ContentType="application/vnd.openxmlformats-officedocument.presentationml.tags+xml"/>
  <Override PartName="/ppt/tags/tag982.xml" ContentType="application/vnd.openxmlformats-officedocument.presentationml.tags+xml"/>
  <Override PartName="/ppt/tags/tag983.xml" ContentType="application/vnd.openxmlformats-officedocument.presentationml.tags+xml"/>
  <Override PartName="/ppt/tags/tag984.xml" ContentType="application/vnd.openxmlformats-officedocument.presentationml.tags+xml"/>
  <Override PartName="/ppt/tags/tag985.xml" ContentType="application/vnd.openxmlformats-officedocument.presentationml.tags+xml"/>
  <Override PartName="/ppt/tags/tag986.xml" ContentType="application/vnd.openxmlformats-officedocument.presentationml.tags+xml"/>
  <Override PartName="/ppt/tags/tag987.xml" ContentType="application/vnd.openxmlformats-officedocument.presentationml.tags+xml"/>
  <Override PartName="/ppt/tags/tag988.xml" ContentType="application/vnd.openxmlformats-officedocument.presentationml.tags+xml"/>
  <Override PartName="/ppt/tags/tag989.xml" ContentType="application/vnd.openxmlformats-officedocument.presentationml.tags+xml"/>
  <Override PartName="/ppt/tags/tag99.xml" ContentType="application/vnd.openxmlformats-officedocument.presentationml.tags+xml"/>
  <Override PartName="/ppt/tags/tag990.xml" ContentType="application/vnd.openxmlformats-officedocument.presentationml.tags+xml"/>
  <Override PartName="/ppt/tags/tag991.xml" ContentType="application/vnd.openxmlformats-officedocument.presentationml.tags+xml"/>
  <Override PartName="/ppt/tags/tag992.xml" ContentType="application/vnd.openxmlformats-officedocument.presentationml.tags+xml"/>
  <Override PartName="/ppt/tags/tag993.xml" ContentType="application/vnd.openxmlformats-officedocument.presentationml.tags+xml"/>
  <Override PartName="/ppt/tags/tag994.xml" ContentType="application/vnd.openxmlformats-officedocument.presentationml.tags+xml"/>
  <Override PartName="/ppt/tags/tag995.xml" ContentType="application/vnd.openxmlformats-officedocument.presentationml.tags+xml"/>
  <Override PartName="/ppt/tags/tag996.xml" ContentType="application/vnd.openxmlformats-officedocument.presentationml.tags+xml"/>
  <Override PartName="/ppt/tags/tag997.xml" ContentType="application/vnd.openxmlformats-officedocument.presentationml.tags+xml"/>
  <Override PartName="/ppt/tags/tag998.xml" ContentType="application/vnd.openxmlformats-officedocument.presentationml.tags+xml"/>
  <Override PartName="/ppt/tags/tag99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59" r:id="rId3"/>
  </p:sldMasterIdLst>
  <p:notesMasterIdLst>
    <p:notesMasterId r:id="rId112"/>
  </p:notesMasterIdLst>
  <p:handoutMasterIdLst>
    <p:handoutMasterId r:id="rId113"/>
  </p:handoutMasterIdLst>
  <p:sldIdLst>
    <p:sldId id="257" r:id="rId4"/>
    <p:sldId id="258" r:id="rId5"/>
    <p:sldId id="260" r:id="rId6"/>
    <p:sldId id="261" r:id="rId7"/>
    <p:sldId id="329" r:id="rId8"/>
    <p:sldId id="262" r:id="rId9"/>
    <p:sldId id="330" r:id="rId10"/>
    <p:sldId id="331" r:id="rId11"/>
    <p:sldId id="332" r:id="rId12"/>
    <p:sldId id="333" r:id="rId13"/>
    <p:sldId id="334" r:id="rId14"/>
    <p:sldId id="269" r:id="rId15"/>
    <p:sldId id="335" r:id="rId16"/>
    <p:sldId id="271" r:id="rId17"/>
    <p:sldId id="272" r:id="rId18"/>
    <p:sldId id="273" r:id="rId19"/>
    <p:sldId id="336" r:id="rId20"/>
    <p:sldId id="277" r:id="rId21"/>
    <p:sldId id="337" r:id="rId22"/>
    <p:sldId id="338" r:id="rId23"/>
    <p:sldId id="339" r:id="rId24"/>
    <p:sldId id="340" r:id="rId25"/>
    <p:sldId id="281" r:id="rId26"/>
    <p:sldId id="341" r:id="rId27"/>
    <p:sldId id="342" r:id="rId28"/>
    <p:sldId id="343" r:id="rId29"/>
    <p:sldId id="284" r:id="rId30"/>
    <p:sldId id="344" r:id="rId31"/>
    <p:sldId id="286" r:id="rId32"/>
    <p:sldId id="287" r:id="rId33"/>
    <p:sldId id="289" r:id="rId34"/>
    <p:sldId id="290" r:id="rId35"/>
    <p:sldId id="345" r:id="rId36"/>
    <p:sldId id="292" r:id="rId37"/>
    <p:sldId id="293" r:id="rId38"/>
    <p:sldId id="346" r:id="rId39"/>
    <p:sldId id="347" r:id="rId40"/>
    <p:sldId id="297" r:id="rId41"/>
    <p:sldId id="348" r:id="rId42"/>
    <p:sldId id="299" r:id="rId43"/>
    <p:sldId id="349" r:id="rId44"/>
    <p:sldId id="301" r:id="rId45"/>
    <p:sldId id="302" r:id="rId46"/>
    <p:sldId id="304" r:id="rId47"/>
    <p:sldId id="306" r:id="rId48"/>
    <p:sldId id="350" r:id="rId49"/>
    <p:sldId id="351" r:id="rId50"/>
    <p:sldId id="352" r:id="rId51"/>
    <p:sldId id="311" r:id="rId52"/>
    <p:sldId id="313" r:id="rId53"/>
    <p:sldId id="314" r:id="rId54"/>
    <p:sldId id="315" r:id="rId55"/>
    <p:sldId id="316" r:id="rId56"/>
    <p:sldId id="353" r:id="rId57"/>
    <p:sldId id="318" r:id="rId58"/>
    <p:sldId id="319" r:id="rId59"/>
    <p:sldId id="320" r:id="rId60"/>
    <p:sldId id="322" r:id="rId61"/>
    <p:sldId id="354" r:id="rId62"/>
    <p:sldId id="325" r:id="rId63"/>
    <p:sldId id="386" r:id="rId64"/>
    <p:sldId id="387" r:id="rId65"/>
    <p:sldId id="388" r:id="rId66"/>
    <p:sldId id="389" r:id="rId67"/>
    <p:sldId id="390" r:id="rId68"/>
    <p:sldId id="391" r:id="rId69"/>
    <p:sldId id="392" r:id="rId70"/>
    <p:sldId id="393" r:id="rId71"/>
    <p:sldId id="394" r:id="rId72"/>
    <p:sldId id="395" r:id="rId73"/>
    <p:sldId id="396" r:id="rId74"/>
    <p:sldId id="397" r:id="rId75"/>
    <p:sldId id="398" r:id="rId76"/>
    <p:sldId id="399" r:id="rId77"/>
    <p:sldId id="400" r:id="rId78"/>
    <p:sldId id="401" r:id="rId79"/>
    <p:sldId id="402" r:id="rId80"/>
    <p:sldId id="403" r:id="rId81"/>
    <p:sldId id="404" r:id="rId82"/>
    <p:sldId id="405" r:id="rId83"/>
    <p:sldId id="406" r:id="rId84"/>
    <p:sldId id="407" r:id="rId85"/>
    <p:sldId id="408" r:id="rId86"/>
    <p:sldId id="409" r:id="rId87"/>
    <p:sldId id="410" r:id="rId88"/>
    <p:sldId id="411" r:id="rId89"/>
    <p:sldId id="412" r:id="rId90"/>
    <p:sldId id="413" r:id="rId91"/>
    <p:sldId id="414" r:id="rId92"/>
    <p:sldId id="415" r:id="rId93"/>
    <p:sldId id="416" r:id="rId94"/>
    <p:sldId id="417" r:id="rId95"/>
    <p:sldId id="418" r:id="rId96"/>
    <p:sldId id="419" r:id="rId97"/>
    <p:sldId id="420" r:id="rId98"/>
    <p:sldId id="421" r:id="rId99"/>
    <p:sldId id="422" r:id="rId100"/>
    <p:sldId id="423" r:id="rId101"/>
    <p:sldId id="424" r:id="rId102"/>
    <p:sldId id="425" r:id="rId103"/>
    <p:sldId id="426" r:id="rId104"/>
    <p:sldId id="427" r:id="rId105"/>
    <p:sldId id="428" r:id="rId106"/>
    <p:sldId id="429" r:id="rId107"/>
    <p:sldId id="430" r:id="rId108"/>
    <p:sldId id="431" r:id="rId109"/>
    <p:sldId id="432" r:id="rId110"/>
    <p:sldId id="433" r:id="rId111"/>
  </p:sldIdLst>
  <p:sldSz cx="12192000" cy="6858000"/>
  <p:notesSz cx="7103745" cy="10234295"/>
  <p:custDataLst>
    <p:tags r:id="rId118"/>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59" userDrawn="1">
          <p15:clr>
            <a:srgbClr val="A4A3A4"/>
          </p15:clr>
        </p15:guide>
        <p15:guide id="2" pos="384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2" name="作者" initials="A" lastIdx="0" clrIdx="1"/>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B2B2B2"/>
    <a:srgbClr val="202020"/>
    <a:srgbClr val="323232"/>
    <a:srgbClr val="CC3300"/>
    <a:srgbClr val="CC0000"/>
    <a:srgbClr val="FF3300"/>
    <a:srgbClr val="990000"/>
    <a:srgbClr val="FF8D41"/>
    <a:srgbClr val="FF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2278" autoAdjust="0"/>
    <p:restoredTop sz="94660"/>
  </p:normalViewPr>
  <p:slideViewPr>
    <p:cSldViewPr snapToGrid="0" showGuides="1">
      <p:cViewPr varScale="1">
        <p:scale>
          <a:sx n="75" d="100"/>
          <a:sy n="75" d="100"/>
        </p:scale>
        <p:origin x="90" y="96"/>
      </p:cViewPr>
      <p:guideLst>
        <p:guide orient="horz" pos="2159"/>
        <p:guide pos="3840"/>
      </p:guideLst>
    </p:cSldViewPr>
  </p:slideViewPr>
  <p:notesTextViewPr>
    <p:cViewPr>
      <p:scale>
        <a:sx n="3" d="2"/>
        <a:sy n="3" d="2"/>
      </p:scale>
      <p:origin x="0" y="0"/>
    </p:cViewPr>
  </p:notesTextViewPr>
  <p:gridSpacing cx="72000" cy="72000"/>
</p:viewPr>
</file>

<file path=ppt/_rels/presentation.xml.rels><?xml version="1.0" encoding="UTF-8" standalone="yes"?>
<Relationships xmlns="http://schemas.openxmlformats.org/package/2006/relationships"><Relationship Id="rId99" Type="http://schemas.openxmlformats.org/officeDocument/2006/relationships/slide" Target="slides/slide96.xml"/><Relationship Id="rId98" Type="http://schemas.openxmlformats.org/officeDocument/2006/relationships/slide" Target="slides/slide95.xml"/><Relationship Id="rId97" Type="http://schemas.openxmlformats.org/officeDocument/2006/relationships/slide" Target="slides/slide94.xml"/><Relationship Id="rId96" Type="http://schemas.openxmlformats.org/officeDocument/2006/relationships/slide" Target="slides/slide93.xml"/><Relationship Id="rId95" Type="http://schemas.openxmlformats.org/officeDocument/2006/relationships/slide" Target="slides/slide92.xml"/><Relationship Id="rId94" Type="http://schemas.openxmlformats.org/officeDocument/2006/relationships/slide" Target="slides/slide91.xml"/><Relationship Id="rId93" Type="http://schemas.openxmlformats.org/officeDocument/2006/relationships/slide" Target="slides/slide90.xml"/><Relationship Id="rId92" Type="http://schemas.openxmlformats.org/officeDocument/2006/relationships/slide" Target="slides/slide89.xml"/><Relationship Id="rId91" Type="http://schemas.openxmlformats.org/officeDocument/2006/relationships/slide" Target="slides/slide88.xml"/><Relationship Id="rId90" Type="http://schemas.openxmlformats.org/officeDocument/2006/relationships/slide" Target="slides/slide87.xml"/><Relationship Id="rId9" Type="http://schemas.openxmlformats.org/officeDocument/2006/relationships/slide" Target="slides/slide6.xml"/><Relationship Id="rId89" Type="http://schemas.openxmlformats.org/officeDocument/2006/relationships/slide" Target="slides/slide86.xml"/><Relationship Id="rId88" Type="http://schemas.openxmlformats.org/officeDocument/2006/relationships/slide" Target="slides/slide85.xml"/><Relationship Id="rId87" Type="http://schemas.openxmlformats.org/officeDocument/2006/relationships/slide" Target="slides/slide84.xml"/><Relationship Id="rId86" Type="http://schemas.openxmlformats.org/officeDocument/2006/relationships/slide" Target="slides/slide83.xml"/><Relationship Id="rId85" Type="http://schemas.openxmlformats.org/officeDocument/2006/relationships/slide" Target="slides/slide82.xml"/><Relationship Id="rId84" Type="http://schemas.openxmlformats.org/officeDocument/2006/relationships/slide" Target="slides/slide81.xml"/><Relationship Id="rId83" Type="http://schemas.openxmlformats.org/officeDocument/2006/relationships/slide" Target="slides/slide80.xml"/><Relationship Id="rId82" Type="http://schemas.openxmlformats.org/officeDocument/2006/relationships/slide" Target="slides/slide79.xml"/><Relationship Id="rId81" Type="http://schemas.openxmlformats.org/officeDocument/2006/relationships/slide" Target="slides/slide78.xml"/><Relationship Id="rId80" Type="http://schemas.openxmlformats.org/officeDocument/2006/relationships/slide" Target="slides/slide77.xml"/><Relationship Id="rId8" Type="http://schemas.openxmlformats.org/officeDocument/2006/relationships/slide" Target="slides/slide5.xml"/><Relationship Id="rId79" Type="http://schemas.openxmlformats.org/officeDocument/2006/relationships/slide" Target="slides/slide76.xml"/><Relationship Id="rId78" Type="http://schemas.openxmlformats.org/officeDocument/2006/relationships/slide" Target="slides/slide75.xml"/><Relationship Id="rId77" Type="http://schemas.openxmlformats.org/officeDocument/2006/relationships/slide" Target="slides/slide74.xml"/><Relationship Id="rId76" Type="http://schemas.openxmlformats.org/officeDocument/2006/relationships/slide" Target="slides/slide73.xml"/><Relationship Id="rId75" Type="http://schemas.openxmlformats.org/officeDocument/2006/relationships/slide" Target="slides/slide72.xml"/><Relationship Id="rId74" Type="http://schemas.openxmlformats.org/officeDocument/2006/relationships/slide" Target="slides/slide71.xml"/><Relationship Id="rId73" Type="http://schemas.openxmlformats.org/officeDocument/2006/relationships/slide" Target="slides/slide70.xml"/><Relationship Id="rId72" Type="http://schemas.openxmlformats.org/officeDocument/2006/relationships/slide" Target="slides/slide69.xml"/><Relationship Id="rId71" Type="http://schemas.openxmlformats.org/officeDocument/2006/relationships/slide" Target="slides/slide68.xml"/><Relationship Id="rId70" Type="http://schemas.openxmlformats.org/officeDocument/2006/relationships/slide" Target="slides/slide67.xml"/><Relationship Id="rId7" Type="http://schemas.openxmlformats.org/officeDocument/2006/relationships/slide" Target="slides/slide4.xml"/><Relationship Id="rId69" Type="http://schemas.openxmlformats.org/officeDocument/2006/relationships/slide" Target="slides/slide66.xml"/><Relationship Id="rId68" Type="http://schemas.openxmlformats.org/officeDocument/2006/relationships/slide" Target="slides/slide65.xml"/><Relationship Id="rId67" Type="http://schemas.openxmlformats.org/officeDocument/2006/relationships/slide" Target="slides/slide64.xml"/><Relationship Id="rId66" Type="http://schemas.openxmlformats.org/officeDocument/2006/relationships/slide" Target="slides/slide63.xml"/><Relationship Id="rId65" Type="http://schemas.openxmlformats.org/officeDocument/2006/relationships/slide" Target="slides/slide62.xml"/><Relationship Id="rId64" Type="http://schemas.openxmlformats.org/officeDocument/2006/relationships/slide" Target="slides/slide61.xml"/><Relationship Id="rId63" Type="http://schemas.openxmlformats.org/officeDocument/2006/relationships/slide" Target="slides/slide60.xml"/><Relationship Id="rId62" Type="http://schemas.openxmlformats.org/officeDocument/2006/relationships/slide" Target="slides/slide59.xml"/><Relationship Id="rId61" Type="http://schemas.openxmlformats.org/officeDocument/2006/relationships/slide" Target="slides/slide58.xml"/><Relationship Id="rId60" Type="http://schemas.openxmlformats.org/officeDocument/2006/relationships/slide" Target="slides/slide57.xml"/><Relationship Id="rId6" Type="http://schemas.openxmlformats.org/officeDocument/2006/relationships/slide" Target="slides/slide3.xml"/><Relationship Id="rId59" Type="http://schemas.openxmlformats.org/officeDocument/2006/relationships/slide" Target="slides/slide56.xml"/><Relationship Id="rId58" Type="http://schemas.openxmlformats.org/officeDocument/2006/relationships/slide" Target="slides/slide55.xml"/><Relationship Id="rId57" Type="http://schemas.openxmlformats.org/officeDocument/2006/relationships/slide" Target="slides/slide54.xml"/><Relationship Id="rId56" Type="http://schemas.openxmlformats.org/officeDocument/2006/relationships/slide" Target="slides/slide53.xml"/><Relationship Id="rId55" Type="http://schemas.openxmlformats.org/officeDocument/2006/relationships/slide" Target="slides/slide52.xml"/><Relationship Id="rId54" Type="http://schemas.openxmlformats.org/officeDocument/2006/relationships/slide" Target="slides/slide51.xml"/><Relationship Id="rId53" Type="http://schemas.openxmlformats.org/officeDocument/2006/relationships/slide" Target="slides/slide50.xml"/><Relationship Id="rId52" Type="http://schemas.openxmlformats.org/officeDocument/2006/relationships/slide" Target="slides/slide49.xml"/><Relationship Id="rId51" Type="http://schemas.openxmlformats.org/officeDocument/2006/relationships/slide" Target="slides/slide48.xml"/><Relationship Id="rId50" Type="http://schemas.openxmlformats.org/officeDocument/2006/relationships/slide" Target="slides/slide47.xml"/><Relationship Id="rId5" Type="http://schemas.openxmlformats.org/officeDocument/2006/relationships/slide" Target="slides/slide2.xml"/><Relationship Id="rId49" Type="http://schemas.openxmlformats.org/officeDocument/2006/relationships/slide" Target="slides/slide46.xml"/><Relationship Id="rId48" Type="http://schemas.openxmlformats.org/officeDocument/2006/relationships/slide" Target="slides/slide45.xml"/><Relationship Id="rId47" Type="http://schemas.openxmlformats.org/officeDocument/2006/relationships/slide" Target="slides/slide44.xml"/><Relationship Id="rId46" Type="http://schemas.openxmlformats.org/officeDocument/2006/relationships/slide" Target="slides/slide43.xml"/><Relationship Id="rId45" Type="http://schemas.openxmlformats.org/officeDocument/2006/relationships/slide" Target="slides/slide42.xml"/><Relationship Id="rId44" Type="http://schemas.openxmlformats.org/officeDocument/2006/relationships/slide" Target="slides/slide41.xml"/><Relationship Id="rId43" Type="http://schemas.openxmlformats.org/officeDocument/2006/relationships/slide" Target="slides/slide40.xml"/><Relationship Id="rId42" Type="http://schemas.openxmlformats.org/officeDocument/2006/relationships/slide" Target="slides/slide39.xml"/><Relationship Id="rId41" Type="http://schemas.openxmlformats.org/officeDocument/2006/relationships/slide" Target="slides/slide38.xml"/><Relationship Id="rId40" Type="http://schemas.openxmlformats.org/officeDocument/2006/relationships/slide" Target="slides/slide37.xml"/><Relationship Id="rId4" Type="http://schemas.openxmlformats.org/officeDocument/2006/relationships/slide" Target="slides/slide1.xml"/><Relationship Id="rId39" Type="http://schemas.openxmlformats.org/officeDocument/2006/relationships/slide" Target="slides/slide36.xml"/><Relationship Id="rId38" Type="http://schemas.openxmlformats.org/officeDocument/2006/relationships/slide" Target="slides/slide35.xml"/><Relationship Id="rId37" Type="http://schemas.openxmlformats.org/officeDocument/2006/relationships/slide" Target="slides/slide34.xml"/><Relationship Id="rId36" Type="http://schemas.openxmlformats.org/officeDocument/2006/relationships/slide" Target="slides/slide33.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Master" Target="slideMasters/slideMaster2.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8" Type="http://schemas.openxmlformats.org/officeDocument/2006/relationships/tags" Target="tags/tag1039.xml"/><Relationship Id="rId117" Type="http://schemas.openxmlformats.org/officeDocument/2006/relationships/commentAuthors" Target="commentAuthors.xml"/><Relationship Id="rId116" Type="http://schemas.openxmlformats.org/officeDocument/2006/relationships/tableStyles" Target="tableStyles.xml"/><Relationship Id="rId115" Type="http://schemas.openxmlformats.org/officeDocument/2006/relationships/viewProps" Target="viewProps.xml"/><Relationship Id="rId114" Type="http://schemas.openxmlformats.org/officeDocument/2006/relationships/presProps" Target="presProps.xml"/><Relationship Id="rId113" Type="http://schemas.openxmlformats.org/officeDocument/2006/relationships/handoutMaster" Target="handoutMasters/handoutMaster1.xml"/><Relationship Id="rId112" Type="http://schemas.openxmlformats.org/officeDocument/2006/relationships/notesMaster" Target="notesMasters/notesMaster1.xml"/><Relationship Id="rId111" Type="http://schemas.openxmlformats.org/officeDocument/2006/relationships/slide" Target="slides/slide108.xml"/><Relationship Id="rId110" Type="http://schemas.openxmlformats.org/officeDocument/2006/relationships/slide" Target="slides/slide107.xml"/><Relationship Id="rId11" Type="http://schemas.openxmlformats.org/officeDocument/2006/relationships/slide" Target="slides/slide8.xml"/><Relationship Id="rId109" Type="http://schemas.openxmlformats.org/officeDocument/2006/relationships/slide" Target="slides/slide106.xml"/><Relationship Id="rId108" Type="http://schemas.openxmlformats.org/officeDocument/2006/relationships/slide" Target="slides/slide105.xml"/><Relationship Id="rId107" Type="http://schemas.openxmlformats.org/officeDocument/2006/relationships/slide" Target="slides/slide104.xml"/><Relationship Id="rId106" Type="http://schemas.openxmlformats.org/officeDocument/2006/relationships/slide" Target="slides/slide103.xml"/><Relationship Id="rId105" Type="http://schemas.openxmlformats.org/officeDocument/2006/relationships/slide" Target="slides/slide102.xml"/><Relationship Id="rId104" Type="http://schemas.openxmlformats.org/officeDocument/2006/relationships/slide" Target="slides/slide101.xml"/><Relationship Id="rId103" Type="http://schemas.openxmlformats.org/officeDocument/2006/relationships/slide" Target="slides/slide100.xml"/><Relationship Id="rId102" Type="http://schemas.openxmlformats.org/officeDocument/2006/relationships/slide" Target="slides/slide99.xml"/><Relationship Id="rId101" Type="http://schemas.openxmlformats.org/officeDocument/2006/relationships/slide" Target="slides/slide98.xml"/><Relationship Id="rId100" Type="http://schemas.openxmlformats.org/officeDocument/2006/relationships/slide" Target="slides/slide97.xml"/><Relationship Id="rId10" Type="http://schemas.openxmlformats.org/officeDocument/2006/relationships/slide" Target="slides/slide7.xml"/><Relationship Id="rId1" Type="http://schemas.openxmlformats.org/officeDocument/2006/relationships/slideMaster" Target="slideMasters/slide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3078290" cy="513492"/>
          </a:xfrm>
          <a:prstGeom prst="rect">
            <a:avLst/>
          </a:prstGeom>
        </p:spPr>
        <p:txBody>
          <a:bodyPr vert="horz" lIns="91440" tIns="45720" rIns="91440" bIns="45720" rtlCol="0"/>
          <a:lstStyle>
            <a:lvl1pPr algn="l">
              <a:defRPr sz="1245"/>
            </a:lvl1pPr>
          </a:lstStyle>
          <a:p>
            <a:endParaRPr lang="zh-CN" altLang="en-US"/>
          </a:p>
        </p:txBody>
      </p:sp>
      <p:sp>
        <p:nvSpPr>
          <p:cNvPr id="3" name="日期占位符 2"/>
          <p:cNvSpPr>
            <a:spLocks noGrp="1"/>
          </p:cNvSpPr>
          <p:nvPr>
            <p:ph type="dt" sz="quarter" idx="1"/>
          </p:nvPr>
        </p:nvSpPr>
        <p:spPr>
          <a:xfrm>
            <a:off x="4023812" y="0"/>
            <a:ext cx="3078290" cy="513492"/>
          </a:xfrm>
          <a:prstGeom prst="rect">
            <a:avLst/>
          </a:prstGeom>
        </p:spPr>
        <p:txBody>
          <a:bodyPr vert="horz" lIns="91440" tIns="45720" rIns="91440" bIns="45720" rtlCol="0"/>
          <a:lstStyle>
            <a:lvl1pPr algn="r">
              <a:defRPr sz="1245"/>
            </a:lvl1pPr>
          </a:lstStyle>
          <a:p>
            <a:fld id="{0F9B84EA-7D68-4D60-9CB1-D50884785D1C}" type="datetimeFigureOut">
              <a:rPr lang="zh-CN" altLang="en-US" smtClean="0"/>
            </a:fld>
            <a:endParaRPr lang="zh-CN" altLang="en-US"/>
          </a:p>
        </p:txBody>
      </p:sp>
      <p:sp>
        <p:nvSpPr>
          <p:cNvPr id="4" name="页脚占位符 3"/>
          <p:cNvSpPr>
            <a:spLocks noGrp="1"/>
          </p:cNvSpPr>
          <p:nvPr>
            <p:ph type="ftr" sz="quarter" idx="2"/>
          </p:nvPr>
        </p:nvSpPr>
        <p:spPr>
          <a:xfrm>
            <a:off x="0" y="9720804"/>
            <a:ext cx="3078290" cy="513491"/>
          </a:xfrm>
          <a:prstGeom prst="rect">
            <a:avLst/>
          </a:prstGeom>
        </p:spPr>
        <p:txBody>
          <a:bodyPr vert="horz" lIns="91440" tIns="45720" rIns="91440" bIns="45720" rtlCol="0" anchor="b"/>
          <a:lstStyle>
            <a:lvl1pPr algn="l">
              <a:defRPr sz="1245"/>
            </a:lvl1pPr>
          </a:lstStyle>
          <a:p>
            <a:endParaRPr lang="zh-CN" altLang="en-US"/>
          </a:p>
        </p:txBody>
      </p:sp>
      <p:sp>
        <p:nvSpPr>
          <p:cNvPr id="5" name="灯片编号占位符 4"/>
          <p:cNvSpPr>
            <a:spLocks noGrp="1"/>
          </p:cNvSpPr>
          <p:nvPr>
            <p:ph type="sldNum" sz="quarter" idx="3"/>
          </p:nvPr>
        </p:nvSpPr>
        <p:spPr>
          <a:xfrm>
            <a:off x="4023812" y="9720804"/>
            <a:ext cx="3078290" cy="513491"/>
          </a:xfrm>
          <a:prstGeom prst="rect">
            <a:avLst/>
          </a:prstGeom>
        </p:spPr>
        <p:txBody>
          <a:bodyPr vert="horz" lIns="91440" tIns="45720" rIns="91440" bIns="45720" rtlCol="0" anchor="b"/>
          <a:lstStyle>
            <a:lvl1pPr algn="r">
              <a:defRPr sz="1245"/>
            </a:lvl1pPr>
          </a:lstStyle>
          <a:p>
            <a:fld id="{8D4E0FC9-F1F8-4FAE-9988-3BA365CFD46F}" type="slidenum">
              <a:rPr lang="zh-CN" altLang="en-US" smtClean="0"/>
            </a:fld>
            <a:endParaRPr lang="zh-CN"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3078163" cy="512763"/>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4024313" y="0"/>
            <a:ext cx="3078162" cy="512763"/>
          </a:xfrm>
          <a:prstGeom prst="rect">
            <a:avLst/>
          </a:prstGeom>
        </p:spPr>
        <p:txBody>
          <a:bodyPr vert="horz" lIns="91440" tIns="45720" rIns="91440" bIns="45720" rtlCol="0"/>
          <a:lstStyle>
            <a:lvl1pPr algn="r">
              <a:defRPr sz="1200"/>
            </a:lvl1pPr>
          </a:lstStyle>
          <a:p>
            <a:fld id="{D6C8D182-E4C8-4120-9249-FC9774456FFA}"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482600" y="1279525"/>
            <a:ext cx="6140450" cy="34544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711200" y="4926013"/>
            <a:ext cx="5683250" cy="4029075"/>
          </a:xfrm>
          <a:prstGeom prst="rect">
            <a:avLst/>
          </a:prstGeom>
        </p:spPr>
        <p:txBody>
          <a:bodyPr vert="horz" lIns="91440" tIns="45720" rIns="91440" bIns="45720" rtlCol="0"/>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6" name="页脚占位符 5"/>
          <p:cNvSpPr>
            <a:spLocks noGrp="1"/>
          </p:cNvSpPr>
          <p:nvPr>
            <p:ph type="ftr" sz="quarter" idx="4"/>
          </p:nvPr>
        </p:nvSpPr>
        <p:spPr>
          <a:xfrm>
            <a:off x="0" y="9721850"/>
            <a:ext cx="3078163" cy="512763"/>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4024313" y="9721850"/>
            <a:ext cx="3078162" cy="512763"/>
          </a:xfrm>
          <a:prstGeom prst="rect">
            <a:avLst/>
          </a:prstGeom>
        </p:spPr>
        <p:txBody>
          <a:bodyPr vert="horz" lIns="91440" tIns="45720" rIns="91440" bIns="45720" rtlCol="0" anchor="b"/>
          <a:lstStyle>
            <a:lvl1pPr algn="r">
              <a:defRPr sz="1200"/>
            </a:lvl1pPr>
          </a:lstStyle>
          <a:p>
            <a:fld id="{85D0DACE-38E0-42D2-9336-2B707D34BC6D}"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9" Type="http://schemas.openxmlformats.org/officeDocument/2006/relationships/tags" Target="../tags/tag8.xml"/><Relationship Id="rId8" Type="http://schemas.openxmlformats.org/officeDocument/2006/relationships/tags" Target="../tags/tag7.xml"/><Relationship Id="rId7" Type="http://schemas.openxmlformats.org/officeDocument/2006/relationships/tags" Target="../tags/tag6.xml"/><Relationship Id="rId6" Type="http://schemas.openxmlformats.org/officeDocument/2006/relationships/tags" Target="../tags/tag5.xml"/><Relationship Id="rId5" Type="http://schemas.openxmlformats.org/officeDocument/2006/relationships/tags" Target="../tags/tag4.xml"/><Relationship Id="rId4" Type="http://schemas.openxmlformats.org/officeDocument/2006/relationships/tags" Target="../tags/tag3.xml"/><Relationship Id="rId3" Type="http://schemas.openxmlformats.org/officeDocument/2006/relationships/tags" Target="../tags/tag2.xml"/><Relationship Id="rId2" Type="http://schemas.openxmlformats.org/officeDocument/2006/relationships/tags" Target="../tags/tag1.xml"/><Relationship Id="rId14" Type="http://schemas.openxmlformats.org/officeDocument/2006/relationships/tags" Target="../tags/tag13.xml"/><Relationship Id="rId13" Type="http://schemas.openxmlformats.org/officeDocument/2006/relationships/tags" Target="../tags/tag12.xml"/><Relationship Id="rId12" Type="http://schemas.openxmlformats.org/officeDocument/2006/relationships/tags" Target="../tags/tag11.xml"/><Relationship Id="rId11" Type="http://schemas.openxmlformats.org/officeDocument/2006/relationships/tags" Target="../tags/tag10.xml"/><Relationship Id="rId10" Type="http://schemas.openxmlformats.org/officeDocument/2006/relationships/tags" Target="../tags/tag9.xml"/><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6" Type="http://schemas.openxmlformats.org/officeDocument/2006/relationships/tags" Target="../tags/tag18.xml"/><Relationship Id="rId5" Type="http://schemas.openxmlformats.org/officeDocument/2006/relationships/tags" Target="../tags/tag17.xml"/><Relationship Id="rId4" Type="http://schemas.openxmlformats.org/officeDocument/2006/relationships/tags" Target="../tags/tag16.xml"/><Relationship Id="rId3" Type="http://schemas.openxmlformats.org/officeDocument/2006/relationships/tags" Target="../tags/tag15.xml"/><Relationship Id="rId2" Type="http://schemas.openxmlformats.org/officeDocument/2006/relationships/tags" Target="../tags/tag14.xml"/><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9" Type="http://schemas.openxmlformats.org/officeDocument/2006/relationships/tags" Target="../tags/tag26.xml"/><Relationship Id="rId8" Type="http://schemas.openxmlformats.org/officeDocument/2006/relationships/tags" Target="../tags/tag25.xml"/><Relationship Id="rId7" Type="http://schemas.openxmlformats.org/officeDocument/2006/relationships/tags" Target="../tags/tag24.xml"/><Relationship Id="rId6" Type="http://schemas.openxmlformats.org/officeDocument/2006/relationships/tags" Target="../tags/tag23.xml"/><Relationship Id="rId5" Type="http://schemas.openxmlformats.org/officeDocument/2006/relationships/tags" Target="../tags/tag22.xml"/><Relationship Id="rId4" Type="http://schemas.openxmlformats.org/officeDocument/2006/relationships/tags" Target="../tags/tag21.xml"/><Relationship Id="rId3" Type="http://schemas.openxmlformats.org/officeDocument/2006/relationships/tags" Target="../tags/tag20.xml"/><Relationship Id="rId2" Type="http://schemas.openxmlformats.org/officeDocument/2006/relationships/tags" Target="../tags/tag19.xml"/><Relationship Id="rId15" Type="http://schemas.openxmlformats.org/officeDocument/2006/relationships/tags" Target="../tags/tag32.xml"/><Relationship Id="rId14" Type="http://schemas.openxmlformats.org/officeDocument/2006/relationships/tags" Target="../tags/tag31.xml"/><Relationship Id="rId13" Type="http://schemas.openxmlformats.org/officeDocument/2006/relationships/tags" Target="../tags/tag30.xml"/><Relationship Id="rId12" Type="http://schemas.openxmlformats.org/officeDocument/2006/relationships/tags" Target="../tags/tag29.xml"/><Relationship Id="rId11" Type="http://schemas.openxmlformats.org/officeDocument/2006/relationships/tags" Target="../tags/tag28.xml"/><Relationship Id="rId10" Type="http://schemas.openxmlformats.org/officeDocument/2006/relationships/tags" Target="../tags/tag27.xml"/><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7" Type="http://schemas.openxmlformats.org/officeDocument/2006/relationships/tags" Target="../tags/tag38.xml"/><Relationship Id="rId6" Type="http://schemas.openxmlformats.org/officeDocument/2006/relationships/tags" Target="../tags/tag37.xml"/><Relationship Id="rId5" Type="http://schemas.openxmlformats.org/officeDocument/2006/relationships/tags" Target="../tags/tag36.xml"/><Relationship Id="rId4" Type="http://schemas.openxmlformats.org/officeDocument/2006/relationships/tags" Target="../tags/tag35.xml"/><Relationship Id="rId3" Type="http://schemas.openxmlformats.org/officeDocument/2006/relationships/tags" Target="../tags/tag34.xml"/><Relationship Id="rId2" Type="http://schemas.openxmlformats.org/officeDocument/2006/relationships/tags" Target="../tags/tag33.xml"/><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9" Type="http://schemas.openxmlformats.org/officeDocument/2006/relationships/tags" Target="../tags/tag46.xml"/><Relationship Id="rId8" Type="http://schemas.openxmlformats.org/officeDocument/2006/relationships/tags" Target="../tags/tag45.xml"/><Relationship Id="rId7" Type="http://schemas.openxmlformats.org/officeDocument/2006/relationships/tags" Target="../tags/tag44.xml"/><Relationship Id="rId6" Type="http://schemas.openxmlformats.org/officeDocument/2006/relationships/tags" Target="../tags/tag43.xml"/><Relationship Id="rId5" Type="http://schemas.openxmlformats.org/officeDocument/2006/relationships/tags" Target="../tags/tag42.xml"/><Relationship Id="rId4" Type="http://schemas.openxmlformats.org/officeDocument/2006/relationships/tags" Target="../tags/tag41.xml"/><Relationship Id="rId3" Type="http://schemas.openxmlformats.org/officeDocument/2006/relationships/tags" Target="../tags/tag40.xml"/><Relationship Id="rId2" Type="http://schemas.openxmlformats.org/officeDocument/2006/relationships/tags" Target="../tags/tag39.xml"/><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8" Type="http://schemas.openxmlformats.org/officeDocument/2006/relationships/tags" Target="../tags/tag53.xml"/><Relationship Id="rId7" Type="http://schemas.openxmlformats.org/officeDocument/2006/relationships/tags" Target="../tags/tag52.xml"/><Relationship Id="rId6" Type="http://schemas.openxmlformats.org/officeDocument/2006/relationships/tags" Target="../tags/tag51.xml"/><Relationship Id="rId5" Type="http://schemas.openxmlformats.org/officeDocument/2006/relationships/tags" Target="../tags/tag50.xml"/><Relationship Id="rId4" Type="http://schemas.openxmlformats.org/officeDocument/2006/relationships/tags" Target="../tags/tag49.xml"/><Relationship Id="rId3" Type="http://schemas.openxmlformats.org/officeDocument/2006/relationships/tags" Target="../tags/tag48.xml"/><Relationship Id="rId2" Type="http://schemas.openxmlformats.org/officeDocument/2006/relationships/tags" Target="../tags/tag47.xml"/><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4" Type="http://schemas.openxmlformats.org/officeDocument/2006/relationships/tags" Target="../tags/tag56.xml"/><Relationship Id="rId3" Type="http://schemas.openxmlformats.org/officeDocument/2006/relationships/tags" Target="../tags/tag55.xml"/><Relationship Id="rId2" Type="http://schemas.openxmlformats.org/officeDocument/2006/relationships/tags" Target="../tags/tag54.xml"/><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7" Type="http://schemas.openxmlformats.org/officeDocument/2006/relationships/tags" Target="../tags/tag62.xml"/><Relationship Id="rId6" Type="http://schemas.openxmlformats.org/officeDocument/2006/relationships/tags" Target="../tags/tag61.xml"/><Relationship Id="rId5" Type="http://schemas.openxmlformats.org/officeDocument/2006/relationships/tags" Target="../tags/tag60.xml"/><Relationship Id="rId4" Type="http://schemas.openxmlformats.org/officeDocument/2006/relationships/tags" Target="../tags/tag59.xml"/><Relationship Id="rId3" Type="http://schemas.openxmlformats.org/officeDocument/2006/relationships/tags" Target="../tags/tag58.xml"/><Relationship Id="rId2" Type="http://schemas.openxmlformats.org/officeDocument/2006/relationships/tags" Target="../tags/tag57.xml"/><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6" Type="http://schemas.openxmlformats.org/officeDocument/2006/relationships/tags" Target="../tags/tag67.xml"/><Relationship Id="rId5" Type="http://schemas.openxmlformats.org/officeDocument/2006/relationships/tags" Target="../tags/tag66.xml"/><Relationship Id="rId4" Type="http://schemas.openxmlformats.org/officeDocument/2006/relationships/tags" Target="../tags/tag65.xml"/><Relationship Id="rId3" Type="http://schemas.openxmlformats.org/officeDocument/2006/relationships/tags" Target="../tags/tag64.xml"/><Relationship Id="rId2" Type="http://schemas.openxmlformats.org/officeDocument/2006/relationships/tags" Target="../tags/tag63.xml"/><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5" Type="http://schemas.openxmlformats.org/officeDocument/2006/relationships/tags" Target="../tags/tag71.xml"/><Relationship Id="rId4" Type="http://schemas.openxmlformats.org/officeDocument/2006/relationships/tags" Target="../tags/tag70.xml"/><Relationship Id="rId3" Type="http://schemas.openxmlformats.org/officeDocument/2006/relationships/tags" Target="../tags/tag69.xml"/><Relationship Id="rId2" Type="http://schemas.openxmlformats.org/officeDocument/2006/relationships/tags" Target="../tags/tag68.xml"/><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9" Type="http://schemas.openxmlformats.org/officeDocument/2006/relationships/tags" Target="../tags/tag79.xml"/><Relationship Id="rId8" Type="http://schemas.openxmlformats.org/officeDocument/2006/relationships/tags" Target="../tags/tag78.xml"/><Relationship Id="rId7" Type="http://schemas.openxmlformats.org/officeDocument/2006/relationships/tags" Target="../tags/tag77.xml"/><Relationship Id="rId6" Type="http://schemas.openxmlformats.org/officeDocument/2006/relationships/tags" Target="../tags/tag76.xml"/><Relationship Id="rId5" Type="http://schemas.openxmlformats.org/officeDocument/2006/relationships/tags" Target="../tags/tag75.xml"/><Relationship Id="rId4" Type="http://schemas.openxmlformats.org/officeDocument/2006/relationships/tags" Target="../tags/tag74.xml"/><Relationship Id="rId3" Type="http://schemas.openxmlformats.org/officeDocument/2006/relationships/tags" Target="../tags/tag73.xml"/><Relationship Id="rId2" Type="http://schemas.openxmlformats.org/officeDocument/2006/relationships/tags" Target="../tags/tag72.xml"/><Relationship Id="rId11" Type="http://schemas.openxmlformats.org/officeDocument/2006/relationships/tags" Target="../tags/tag81.xml"/><Relationship Id="rId10" Type="http://schemas.openxmlformats.org/officeDocument/2006/relationships/tags" Target="../tags/tag80.xml"/><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8" Type="http://schemas.openxmlformats.org/officeDocument/2006/relationships/tags" Target="../tags/tag88.xml"/><Relationship Id="rId7" Type="http://schemas.openxmlformats.org/officeDocument/2006/relationships/tags" Target="../tags/tag87.xml"/><Relationship Id="rId6" Type="http://schemas.openxmlformats.org/officeDocument/2006/relationships/tags" Target="../tags/tag86.xml"/><Relationship Id="rId5" Type="http://schemas.openxmlformats.org/officeDocument/2006/relationships/tags" Target="../tags/tag85.xml"/><Relationship Id="rId4" Type="http://schemas.openxmlformats.org/officeDocument/2006/relationships/tags" Target="../tags/tag84.xml"/><Relationship Id="rId3" Type="http://schemas.openxmlformats.org/officeDocument/2006/relationships/tags" Target="../tags/tag83.xml"/><Relationship Id="rId2" Type="http://schemas.openxmlformats.org/officeDocument/2006/relationships/tags" Target="../tags/tag82.xml"/><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9" Type="http://schemas.openxmlformats.org/officeDocument/2006/relationships/tags" Target="../tags/tag96.xml"/><Relationship Id="rId8" Type="http://schemas.openxmlformats.org/officeDocument/2006/relationships/tags" Target="../tags/tag95.xml"/><Relationship Id="rId7" Type="http://schemas.openxmlformats.org/officeDocument/2006/relationships/tags" Target="../tags/tag94.xml"/><Relationship Id="rId6" Type="http://schemas.openxmlformats.org/officeDocument/2006/relationships/tags" Target="../tags/tag93.xml"/><Relationship Id="rId5" Type="http://schemas.openxmlformats.org/officeDocument/2006/relationships/tags" Target="../tags/tag92.xml"/><Relationship Id="rId4" Type="http://schemas.openxmlformats.org/officeDocument/2006/relationships/tags" Target="../tags/tag91.xml"/><Relationship Id="rId3" Type="http://schemas.openxmlformats.org/officeDocument/2006/relationships/tags" Target="../tags/tag90.xml"/><Relationship Id="rId2" Type="http://schemas.openxmlformats.org/officeDocument/2006/relationships/tags" Target="../tags/tag89.xml"/><Relationship Id="rId13" Type="http://schemas.openxmlformats.org/officeDocument/2006/relationships/tags" Target="../tags/tag100.xml"/><Relationship Id="rId12" Type="http://schemas.openxmlformats.org/officeDocument/2006/relationships/tags" Target="../tags/tag99.xml"/><Relationship Id="rId11" Type="http://schemas.openxmlformats.org/officeDocument/2006/relationships/tags" Target="../tags/tag98.xml"/><Relationship Id="rId10" Type="http://schemas.openxmlformats.org/officeDocument/2006/relationships/tags" Target="../tags/tag97.xml"/><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9" Type="http://schemas.openxmlformats.org/officeDocument/2006/relationships/tags" Target="../tags/tag108.xml"/><Relationship Id="rId8" Type="http://schemas.openxmlformats.org/officeDocument/2006/relationships/tags" Target="../tags/tag107.xml"/><Relationship Id="rId7" Type="http://schemas.openxmlformats.org/officeDocument/2006/relationships/tags" Target="../tags/tag106.xml"/><Relationship Id="rId6" Type="http://schemas.openxmlformats.org/officeDocument/2006/relationships/tags" Target="../tags/tag105.xml"/><Relationship Id="rId5" Type="http://schemas.openxmlformats.org/officeDocument/2006/relationships/tags" Target="../tags/tag104.xml"/><Relationship Id="rId4" Type="http://schemas.openxmlformats.org/officeDocument/2006/relationships/tags" Target="../tags/tag103.xml"/><Relationship Id="rId3" Type="http://schemas.openxmlformats.org/officeDocument/2006/relationships/tags" Target="../tags/tag102.xml"/><Relationship Id="rId2" Type="http://schemas.openxmlformats.org/officeDocument/2006/relationships/tags" Target="../tags/tag101.xml"/><Relationship Id="rId11" Type="http://schemas.openxmlformats.org/officeDocument/2006/relationships/tags" Target="../tags/tag110.xml"/><Relationship Id="rId10" Type="http://schemas.openxmlformats.org/officeDocument/2006/relationships/tags" Target="../tags/tag109.xml"/><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9" Type="http://schemas.openxmlformats.org/officeDocument/2006/relationships/tags" Target="../tags/tag118.xml"/><Relationship Id="rId8" Type="http://schemas.openxmlformats.org/officeDocument/2006/relationships/tags" Target="../tags/tag117.xml"/><Relationship Id="rId7" Type="http://schemas.openxmlformats.org/officeDocument/2006/relationships/tags" Target="../tags/tag116.xml"/><Relationship Id="rId6" Type="http://schemas.openxmlformats.org/officeDocument/2006/relationships/tags" Target="../tags/tag115.xml"/><Relationship Id="rId5" Type="http://schemas.openxmlformats.org/officeDocument/2006/relationships/tags" Target="../tags/tag114.xml"/><Relationship Id="rId4" Type="http://schemas.openxmlformats.org/officeDocument/2006/relationships/tags" Target="../tags/tag113.xml"/><Relationship Id="rId3" Type="http://schemas.openxmlformats.org/officeDocument/2006/relationships/tags" Target="../tags/tag112.xml"/><Relationship Id="rId2" Type="http://schemas.openxmlformats.org/officeDocument/2006/relationships/tags" Target="../tags/tag111.xml"/><Relationship Id="rId11" Type="http://schemas.openxmlformats.org/officeDocument/2006/relationships/tags" Target="../tags/tag120.xml"/><Relationship Id="rId10" Type="http://schemas.openxmlformats.org/officeDocument/2006/relationships/tags" Target="../tags/tag119.xml"/><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9" Type="http://schemas.openxmlformats.org/officeDocument/2006/relationships/tags" Target="../tags/tag128.xml"/><Relationship Id="rId8" Type="http://schemas.openxmlformats.org/officeDocument/2006/relationships/tags" Target="../tags/tag127.xml"/><Relationship Id="rId7" Type="http://schemas.openxmlformats.org/officeDocument/2006/relationships/tags" Target="../tags/tag126.xml"/><Relationship Id="rId6" Type="http://schemas.openxmlformats.org/officeDocument/2006/relationships/tags" Target="../tags/tag125.xml"/><Relationship Id="rId5" Type="http://schemas.openxmlformats.org/officeDocument/2006/relationships/tags" Target="../tags/tag124.xml"/><Relationship Id="rId4" Type="http://schemas.openxmlformats.org/officeDocument/2006/relationships/tags" Target="../tags/tag123.xml"/><Relationship Id="rId3" Type="http://schemas.openxmlformats.org/officeDocument/2006/relationships/tags" Target="../tags/tag122.xml"/><Relationship Id="rId2" Type="http://schemas.openxmlformats.org/officeDocument/2006/relationships/tags" Target="../tags/tag121.xml"/><Relationship Id="rId11" Type="http://schemas.openxmlformats.org/officeDocument/2006/relationships/tags" Target="../tags/tag130.xml"/><Relationship Id="rId10" Type="http://schemas.openxmlformats.org/officeDocument/2006/relationships/tags" Target="../tags/tag129.xml"/><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9" Type="http://schemas.openxmlformats.org/officeDocument/2006/relationships/tags" Target="../tags/tag138.xml"/><Relationship Id="rId8" Type="http://schemas.openxmlformats.org/officeDocument/2006/relationships/tags" Target="../tags/tag137.xml"/><Relationship Id="rId7" Type="http://schemas.openxmlformats.org/officeDocument/2006/relationships/tags" Target="../tags/tag136.xml"/><Relationship Id="rId6" Type="http://schemas.openxmlformats.org/officeDocument/2006/relationships/tags" Target="../tags/tag135.xml"/><Relationship Id="rId5" Type="http://schemas.openxmlformats.org/officeDocument/2006/relationships/tags" Target="../tags/tag134.xml"/><Relationship Id="rId4" Type="http://schemas.openxmlformats.org/officeDocument/2006/relationships/tags" Target="../tags/tag133.xml"/><Relationship Id="rId3" Type="http://schemas.openxmlformats.org/officeDocument/2006/relationships/tags" Target="../tags/tag132.xml"/><Relationship Id="rId2" Type="http://schemas.openxmlformats.org/officeDocument/2006/relationships/tags" Target="../tags/tag131.xml"/><Relationship Id="rId13" Type="http://schemas.openxmlformats.org/officeDocument/2006/relationships/tags" Target="../tags/tag142.xml"/><Relationship Id="rId12" Type="http://schemas.openxmlformats.org/officeDocument/2006/relationships/tags" Target="../tags/tag141.xml"/><Relationship Id="rId11" Type="http://schemas.openxmlformats.org/officeDocument/2006/relationships/tags" Target="../tags/tag140.xml"/><Relationship Id="rId10" Type="http://schemas.openxmlformats.org/officeDocument/2006/relationships/tags" Target="../tags/tag139.xml"/><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9" Type="http://schemas.openxmlformats.org/officeDocument/2006/relationships/tags" Target="../tags/tag150.xml"/><Relationship Id="rId8" Type="http://schemas.openxmlformats.org/officeDocument/2006/relationships/tags" Target="../tags/tag149.xml"/><Relationship Id="rId7" Type="http://schemas.openxmlformats.org/officeDocument/2006/relationships/tags" Target="../tags/tag148.xml"/><Relationship Id="rId6" Type="http://schemas.openxmlformats.org/officeDocument/2006/relationships/tags" Target="../tags/tag147.xml"/><Relationship Id="rId5" Type="http://schemas.openxmlformats.org/officeDocument/2006/relationships/tags" Target="../tags/tag146.xml"/><Relationship Id="rId4" Type="http://schemas.openxmlformats.org/officeDocument/2006/relationships/tags" Target="../tags/tag145.xml"/><Relationship Id="rId3" Type="http://schemas.openxmlformats.org/officeDocument/2006/relationships/tags" Target="../tags/tag144.xml"/><Relationship Id="rId2" Type="http://schemas.openxmlformats.org/officeDocument/2006/relationships/tags" Target="../tags/tag143.xml"/><Relationship Id="rId13" Type="http://schemas.openxmlformats.org/officeDocument/2006/relationships/tags" Target="../tags/tag154.xml"/><Relationship Id="rId12" Type="http://schemas.openxmlformats.org/officeDocument/2006/relationships/tags" Target="../tags/tag153.xml"/><Relationship Id="rId11" Type="http://schemas.openxmlformats.org/officeDocument/2006/relationships/tags" Target="../tags/tag152.xml"/><Relationship Id="rId10" Type="http://schemas.openxmlformats.org/officeDocument/2006/relationships/tags" Target="../tags/tag151.xml"/><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hasCustomPrompt="1"/>
          </p:nvPr>
        </p:nvSpPr>
        <p:spPr>
          <a:xfrm>
            <a:off x="1524000" y="1322962"/>
            <a:ext cx="9144000" cy="2187001"/>
          </a:xfrm>
        </p:spPr>
        <p:txBody>
          <a:bodyPr anchor="b">
            <a:normAutofit/>
          </a:bodyPr>
          <a:lstStyle>
            <a:lvl1pPr algn="ctr">
              <a:lnSpc>
                <a:spcPct val="130000"/>
              </a:lnSpc>
              <a:defRPr sz="6000">
                <a:effectLst>
                  <a:outerShdw blurRad="38100" dist="38100" dir="2700000" algn="tl">
                    <a:srgbClr val="000000">
                      <a:alpha val="43137"/>
                    </a:srgbClr>
                  </a:outerShdw>
                </a:effectLst>
              </a:defRPr>
            </a:lvl1pPr>
          </a:lstStyle>
          <a:p>
            <a:r>
              <a:rPr lang="zh-CN" altLang="en-US" dirty="0"/>
              <a:t>单击此处添加标题</a:t>
            </a:r>
            <a:endParaRPr lang="zh-CN" altLang="en-US" dirty="0"/>
          </a:p>
        </p:txBody>
      </p:sp>
      <p:sp>
        <p:nvSpPr>
          <p:cNvPr id="4" name="日期占位符 3"/>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9AE70B2-8BF9-45C0-BB95-33D1B9D3A854}" type="slidenum">
              <a:rPr lang="zh-CN" altLang="en-US" smtClean="0"/>
            </a:fld>
            <a:endParaRPr lang="zh-CN" altLang="en-US"/>
          </a:p>
        </p:txBody>
      </p:sp>
      <p:sp>
        <p:nvSpPr>
          <p:cNvPr id="3" name="副标题 2"/>
          <p:cNvSpPr>
            <a:spLocks noGrp="1"/>
          </p:cNvSpPr>
          <p:nvPr>
            <p:ph type="subTitle" idx="1" hasCustomPrompt="1"/>
          </p:nvPr>
        </p:nvSpPr>
        <p:spPr>
          <a:xfrm>
            <a:off x="1524000" y="3602038"/>
            <a:ext cx="9144000" cy="1655762"/>
          </a:xfrm>
        </p:spPr>
        <p:txBody>
          <a:bodyPr>
            <a:normAutofit/>
          </a:bodyPr>
          <a:lstStyle>
            <a:lvl1pPr marL="0" indent="0" algn="ctr">
              <a:buNone/>
              <a:defRPr sz="1800">
                <a:solidFill>
                  <a:schemeClr val="tx1">
                    <a:lumMod val="75000"/>
                    <a:lumOff val="25000"/>
                  </a:schemeClr>
                </a:solidFill>
                <a:effectLst/>
                <a:latin typeface="+mj-lt"/>
                <a:ea typeface="+mj-ea"/>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单击此处添加副标题</a:t>
            </a:r>
            <a:endParaRPr lang="zh-CN" alt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sp>
        <p:nvSpPr>
          <p:cNvPr id="3" name="日期占位符 2"/>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49AE70B2-8BF9-45C0-BB95-33D1B9D3A854}" type="slidenum">
              <a:rPr lang="zh-CN" altLang="en-US" smtClean="0"/>
            </a:fld>
            <a:endParaRPr lang="zh-CN" altLang="en-US"/>
          </a:p>
        </p:txBody>
      </p:sp>
      <p:sp>
        <p:nvSpPr>
          <p:cNvPr id="7" name="内容占位符 6"/>
          <p:cNvSpPr>
            <a:spLocks noGrp="1"/>
          </p:cNvSpPr>
          <p:nvPr>
            <p:ph sz="quarter" idx="13"/>
          </p:nvPr>
        </p:nvSpPr>
        <p:spPr>
          <a:xfrm>
            <a:off x="838200" y="551543"/>
            <a:ext cx="10515600" cy="5558971"/>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标题幻灯片">
    <p:bg>
      <p:bgPr>
        <a:solidFill>
          <a:schemeClr val="bg2"/>
        </a:solidFill>
        <a:effectLst/>
      </p:bgPr>
    </p:bg>
    <p:spTree>
      <p:nvGrpSpPr>
        <p:cNvPr id="1" name=""/>
        <p:cNvGrpSpPr/>
        <p:nvPr/>
      </p:nvGrpSpPr>
      <p:grpSpPr>
        <a:xfrm>
          <a:off x="0" y="0"/>
          <a:ext cx="0" cy="0"/>
          <a:chOff x="0" y="0"/>
          <a:chExt cx="0" cy="0"/>
        </a:xfrm>
      </p:grpSpPr>
      <p:grpSp>
        <p:nvGrpSpPr>
          <p:cNvPr id="7" name="组合 6"/>
          <p:cNvGrpSpPr/>
          <p:nvPr userDrawn="1">
            <p:custDataLst>
              <p:tags r:id="rId2"/>
            </p:custDataLst>
          </p:nvPr>
        </p:nvGrpSpPr>
        <p:grpSpPr>
          <a:xfrm>
            <a:off x="-127311" y="5"/>
            <a:ext cx="12429370" cy="2108195"/>
            <a:chOff x="-127311" y="5"/>
            <a:chExt cx="12429370" cy="2108195"/>
          </a:xfrm>
        </p:grpSpPr>
        <p:sp>
          <p:nvSpPr>
            <p:cNvPr id="8" name="任意多边形: 形状 7"/>
            <p:cNvSpPr/>
            <p:nvPr>
              <p:custDataLst>
                <p:tags r:id="rId3"/>
              </p:custDataLst>
            </p:nvPr>
          </p:nvSpPr>
          <p:spPr>
            <a:xfrm rot="4971377">
              <a:off x="5633770" y="-4560088"/>
              <a:ext cx="907207" cy="12429370"/>
            </a:xfrm>
            <a:custGeom>
              <a:avLst/>
              <a:gdLst>
                <a:gd name="connsiteX0" fmla="*/ 0 w 1132861"/>
                <a:gd name="connsiteY0" fmla="*/ 0 h 12429370"/>
                <a:gd name="connsiteX1" fmla="*/ 421422 w 1132861"/>
                <a:gd name="connsiteY1" fmla="*/ 52817 h 12429370"/>
                <a:gd name="connsiteX2" fmla="*/ 1132861 w 1132861"/>
                <a:gd name="connsiteY2" fmla="*/ 12429370 h 12429370"/>
                <a:gd name="connsiteX3" fmla="*/ 0 w 1132861"/>
                <a:gd name="connsiteY3" fmla="*/ 12287388 h 12429370"/>
              </a:gdLst>
              <a:ahLst/>
              <a:cxnLst>
                <a:cxn ang="0">
                  <a:pos x="connsiteX0" y="connsiteY0"/>
                </a:cxn>
                <a:cxn ang="0">
                  <a:pos x="connsiteX1" y="connsiteY1"/>
                </a:cxn>
                <a:cxn ang="0">
                  <a:pos x="connsiteX2" y="connsiteY2"/>
                </a:cxn>
                <a:cxn ang="0">
                  <a:pos x="connsiteX3" y="connsiteY3"/>
                </a:cxn>
              </a:cxnLst>
              <a:rect l="l" t="t" r="r" b="b"/>
              <a:pathLst>
                <a:path w="1132861" h="12429370">
                  <a:moveTo>
                    <a:pt x="0" y="0"/>
                  </a:moveTo>
                  <a:lnTo>
                    <a:pt x="421422" y="52817"/>
                  </a:lnTo>
                  <a:lnTo>
                    <a:pt x="1132861" y="12429370"/>
                  </a:lnTo>
                  <a:lnTo>
                    <a:pt x="0" y="12287388"/>
                  </a:lnTo>
                  <a:close/>
                </a:path>
              </a:pathLst>
            </a:cu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任意多边形: 形状 8"/>
            <p:cNvSpPr/>
            <p:nvPr>
              <p:custDataLst>
                <p:tags r:id="rId4"/>
              </p:custDataLst>
            </p:nvPr>
          </p:nvSpPr>
          <p:spPr>
            <a:xfrm rot="5400000">
              <a:off x="5215200" y="-5215203"/>
              <a:ext cx="1761592" cy="12192007"/>
            </a:xfrm>
            <a:custGeom>
              <a:avLst/>
              <a:gdLst>
                <a:gd name="connsiteX0" fmla="*/ 0 w 1930397"/>
                <a:gd name="connsiteY0" fmla="*/ 12192007 h 12192007"/>
                <a:gd name="connsiteX1" fmla="*/ 0 w 1930397"/>
                <a:gd name="connsiteY1" fmla="*/ 0 h 12192007"/>
                <a:gd name="connsiteX2" fmla="*/ 758239 w 1930397"/>
                <a:gd name="connsiteY2" fmla="*/ 0 h 12192007"/>
                <a:gd name="connsiteX3" fmla="*/ 1930397 w 1930397"/>
                <a:gd name="connsiteY3" fmla="*/ 12192007 h 12192007"/>
              </a:gdLst>
              <a:ahLst/>
              <a:cxnLst>
                <a:cxn ang="0">
                  <a:pos x="connsiteX0" y="connsiteY0"/>
                </a:cxn>
                <a:cxn ang="0">
                  <a:pos x="connsiteX1" y="connsiteY1"/>
                </a:cxn>
                <a:cxn ang="0">
                  <a:pos x="connsiteX2" y="connsiteY2"/>
                </a:cxn>
                <a:cxn ang="0">
                  <a:pos x="connsiteX3" y="connsiteY3"/>
                </a:cxn>
              </a:cxnLst>
              <a:rect l="l" t="t" r="r" b="b"/>
              <a:pathLst>
                <a:path w="1930397" h="12192007">
                  <a:moveTo>
                    <a:pt x="0" y="12192007"/>
                  </a:moveTo>
                  <a:lnTo>
                    <a:pt x="0" y="0"/>
                  </a:lnTo>
                  <a:lnTo>
                    <a:pt x="758239" y="0"/>
                  </a:lnTo>
                  <a:lnTo>
                    <a:pt x="1930397" y="12192007"/>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任意多边形: 形状 9"/>
            <p:cNvSpPr/>
            <p:nvPr>
              <p:custDataLst>
                <p:tags r:id="rId5"/>
              </p:custDataLst>
            </p:nvPr>
          </p:nvSpPr>
          <p:spPr>
            <a:xfrm rot="5107084">
              <a:off x="4552342" y="-3275210"/>
              <a:ext cx="536239" cy="9742831"/>
            </a:xfrm>
            <a:custGeom>
              <a:avLst/>
              <a:gdLst>
                <a:gd name="connsiteX0" fmla="*/ 0 w 587624"/>
                <a:gd name="connsiteY0" fmla="*/ 0 h 9742831"/>
                <a:gd name="connsiteX1" fmla="*/ 587624 w 587624"/>
                <a:gd name="connsiteY1" fmla="*/ 9742831 h 9742831"/>
                <a:gd name="connsiteX2" fmla="*/ 0 w 587624"/>
                <a:gd name="connsiteY2" fmla="*/ 9685968 h 9742831"/>
              </a:gdLst>
              <a:ahLst/>
              <a:cxnLst>
                <a:cxn ang="0">
                  <a:pos x="connsiteX0" y="connsiteY0"/>
                </a:cxn>
                <a:cxn ang="0">
                  <a:pos x="connsiteX1" y="connsiteY1"/>
                </a:cxn>
                <a:cxn ang="0">
                  <a:pos x="connsiteX2" y="connsiteY2"/>
                </a:cxn>
              </a:cxnLst>
              <a:rect l="l" t="t" r="r" b="b"/>
              <a:pathLst>
                <a:path w="587624" h="9742831">
                  <a:moveTo>
                    <a:pt x="0" y="0"/>
                  </a:moveTo>
                  <a:lnTo>
                    <a:pt x="587624" y="9742831"/>
                  </a:lnTo>
                  <a:lnTo>
                    <a:pt x="0" y="9685968"/>
                  </a:lnTo>
                  <a:close/>
                </a:path>
              </a:pathLst>
            </a:cu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任意多边形: 形状 10"/>
            <p:cNvSpPr/>
            <p:nvPr>
              <p:custDataLst>
                <p:tags r:id="rId6"/>
              </p:custDataLst>
            </p:nvPr>
          </p:nvSpPr>
          <p:spPr>
            <a:xfrm rot="15897560">
              <a:off x="9001004" y="-1390393"/>
              <a:ext cx="846410" cy="5663579"/>
            </a:xfrm>
            <a:custGeom>
              <a:avLst/>
              <a:gdLst>
                <a:gd name="connsiteX0" fmla="*/ 927517 w 927517"/>
                <a:gd name="connsiteY0" fmla="*/ 5663579 h 5663579"/>
                <a:gd name="connsiteX1" fmla="*/ 0 w 927517"/>
                <a:gd name="connsiteY1" fmla="*/ 5577535 h 5663579"/>
                <a:gd name="connsiteX2" fmla="*/ 419317 w 927517"/>
                <a:gd name="connsiteY2" fmla="*/ 0 h 5663579"/>
              </a:gdLst>
              <a:ahLst/>
              <a:cxnLst>
                <a:cxn ang="0">
                  <a:pos x="connsiteX0" y="connsiteY0"/>
                </a:cxn>
                <a:cxn ang="0">
                  <a:pos x="connsiteX1" y="connsiteY1"/>
                </a:cxn>
                <a:cxn ang="0">
                  <a:pos x="connsiteX2" y="connsiteY2"/>
                </a:cxn>
              </a:cxnLst>
              <a:rect l="l" t="t" r="r" b="b"/>
              <a:pathLst>
                <a:path w="927517" h="5663579">
                  <a:moveTo>
                    <a:pt x="927517" y="5663579"/>
                  </a:moveTo>
                  <a:lnTo>
                    <a:pt x="0" y="5577535"/>
                  </a:lnTo>
                  <a:lnTo>
                    <a:pt x="419317" y="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2" name="等腰三角形 11"/>
          <p:cNvSpPr/>
          <p:nvPr userDrawn="1">
            <p:custDataLst>
              <p:tags r:id="rId7"/>
            </p:custDataLst>
          </p:nvPr>
        </p:nvSpPr>
        <p:spPr>
          <a:xfrm rot="16200000">
            <a:off x="7826138" y="2492134"/>
            <a:ext cx="997432" cy="7734300"/>
          </a:xfrm>
          <a:prstGeom prst="triangle">
            <a:avLst>
              <a:gd name="adj" fmla="val 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标题 1"/>
          <p:cNvSpPr>
            <a:spLocks noGrp="1"/>
          </p:cNvSpPr>
          <p:nvPr>
            <p:ph type="ctrTitle" hasCustomPrompt="1"/>
            <p:custDataLst>
              <p:tags r:id="rId8"/>
            </p:custDataLst>
          </p:nvPr>
        </p:nvSpPr>
        <p:spPr>
          <a:xfrm>
            <a:off x="2730319" y="2702794"/>
            <a:ext cx="7117545" cy="1118535"/>
          </a:xfrm>
        </p:spPr>
        <p:txBody>
          <a:bodyPr lIns="90000" tIns="46800" rIns="90000" bIns="46800" anchor="b" anchorCtr="0">
            <a:normAutofit/>
          </a:bodyPr>
          <a:lstStyle>
            <a:lvl1pPr algn="ctr">
              <a:defRPr sz="6600" spc="600" baseline="0">
                <a:solidFill>
                  <a:schemeClr val="tx1">
                    <a:lumMod val="85000"/>
                    <a:lumOff val="15000"/>
                  </a:schemeClr>
                </a:solidFill>
                <a:ea typeface="汉仪旗黑-85S" panose="00020600040101010101" pitchFamily="18" charset="-122"/>
              </a:defRPr>
            </a:lvl1pPr>
          </a:lstStyle>
          <a:p>
            <a:r>
              <a:rPr lang="zh-CN" altLang="en-US" dirty="0"/>
              <a:t>编辑标题</a:t>
            </a:r>
            <a:endParaRPr lang="zh-CN" altLang="en-US" dirty="0"/>
          </a:p>
        </p:txBody>
      </p:sp>
      <p:sp>
        <p:nvSpPr>
          <p:cNvPr id="3" name="副标题 2"/>
          <p:cNvSpPr>
            <a:spLocks noGrp="1"/>
          </p:cNvSpPr>
          <p:nvPr>
            <p:ph type="subTitle" idx="1" hasCustomPrompt="1"/>
            <p:custDataLst>
              <p:tags r:id="rId9"/>
            </p:custDataLst>
          </p:nvPr>
        </p:nvSpPr>
        <p:spPr>
          <a:xfrm>
            <a:off x="2730319" y="3886684"/>
            <a:ext cx="7117545" cy="676319"/>
          </a:xfrm>
        </p:spPr>
        <p:txBody>
          <a:bodyPr lIns="90000" tIns="46800" rIns="90000" bIns="46800" anchor="t">
            <a:normAutofit/>
          </a:bodyPr>
          <a:lstStyle>
            <a:lvl1pPr marL="0" indent="0" algn="ctr" eaLnBrk="1" fontAlgn="auto" latinLnBrk="0" hangingPunct="1">
              <a:lnSpc>
                <a:spcPct val="100000"/>
              </a:lnSpc>
              <a:buNone/>
              <a:defRPr sz="2800" u="none" strike="noStrike" kern="1200" cap="none" spc="200" normalizeH="0" baseline="0">
                <a:solidFill>
                  <a:schemeClr val="tx1">
                    <a:lumMod val="85000"/>
                    <a:lumOff val="15000"/>
                  </a:schemeClr>
                </a:solidFill>
                <a:uFillTx/>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单击此处编辑副标题</a:t>
            </a:r>
            <a:endParaRPr lang="zh-CN" altLang="en-US" dirty="0"/>
          </a:p>
        </p:txBody>
      </p:sp>
      <p:sp>
        <p:nvSpPr>
          <p:cNvPr id="16" name="日期占位符 15"/>
          <p:cNvSpPr>
            <a:spLocks noGrp="1"/>
          </p:cNvSpPr>
          <p:nvPr>
            <p:ph type="dt" sz="half" idx="10"/>
            <p:custDataLst>
              <p:tags r:id="rId10"/>
            </p:custDataLst>
          </p:nvPr>
        </p:nvSpPr>
        <p:spPr/>
        <p:txBody>
          <a:bodyPr/>
          <a:lstStyle/>
          <a:p>
            <a:fld id="{760FBDFE-C587-4B4C-A407-44438C67B59E}" type="datetimeFigureOut">
              <a:rPr lang="zh-CN" altLang="en-US" smtClean="0"/>
            </a:fld>
            <a:endParaRPr lang="zh-CN" altLang="en-US"/>
          </a:p>
        </p:txBody>
      </p:sp>
      <p:sp>
        <p:nvSpPr>
          <p:cNvPr id="17" name="页脚占位符 16"/>
          <p:cNvSpPr>
            <a:spLocks noGrp="1"/>
          </p:cNvSpPr>
          <p:nvPr>
            <p:ph type="ftr" sz="quarter" idx="11"/>
            <p:custDataLst>
              <p:tags r:id="rId11"/>
            </p:custDataLst>
          </p:nvPr>
        </p:nvSpPr>
        <p:spPr/>
        <p:txBody>
          <a:bodyPr/>
          <a:lstStyle/>
          <a:p>
            <a:endParaRPr lang="zh-CN" altLang="en-US" dirty="0"/>
          </a:p>
        </p:txBody>
      </p:sp>
      <p:sp>
        <p:nvSpPr>
          <p:cNvPr id="18" name="灯片编号占位符 17"/>
          <p:cNvSpPr>
            <a:spLocks noGrp="1"/>
          </p:cNvSpPr>
          <p:nvPr>
            <p:ph type="sldNum" sz="quarter" idx="12"/>
            <p:custDataLst>
              <p:tags r:id="rId12"/>
            </p:custDataLst>
          </p:nvPr>
        </p:nvSpPr>
        <p:spPr/>
        <p:txBody>
          <a:bodyPr/>
          <a:lstStyle/>
          <a:p>
            <a:fld id="{49AE70B2-8BF9-45C0-BB95-33D1B9D3A854}" type="slidenum">
              <a:rPr lang="zh-CN" altLang="en-US" smtClean="0"/>
            </a:fld>
            <a:endParaRPr lang="zh-CN" altLang="en-US" dirty="0"/>
          </a:p>
        </p:txBody>
      </p:sp>
      <p:sp>
        <p:nvSpPr>
          <p:cNvPr id="5" name="文本占位符 4"/>
          <p:cNvSpPr>
            <a:spLocks noGrp="1"/>
          </p:cNvSpPr>
          <p:nvPr>
            <p:ph type="body" sz="quarter" idx="13" hasCustomPrompt="1"/>
            <p:custDataLst>
              <p:tags r:id="rId13"/>
            </p:custDataLst>
          </p:nvPr>
        </p:nvSpPr>
        <p:spPr>
          <a:xfrm>
            <a:off x="3630542" y="4681986"/>
            <a:ext cx="2523129" cy="412826"/>
          </a:xfrm>
        </p:spPr>
        <p:txBody>
          <a:bodyPr lIns="90000" tIns="46800" rIns="90000" bIns="46800" anchor="ctr" anchorCtr="0">
            <a:normAutofit/>
          </a:bodyPr>
          <a:lstStyle>
            <a:lvl1pPr marL="0" indent="0" algn="r">
              <a:lnSpc>
                <a:spcPct val="100000"/>
              </a:lnSpc>
              <a:buNone/>
              <a:defRPr sz="1800">
                <a:solidFill>
                  <a:schemeClr val="tx1">
                    <a:lumMod val="85000"/>
                    <a:lumOff val="15000"/>
                  </a:schemeClr>
                </a:solidFill>
              </a:defRPr>
            </a:lvl1pPr>
          </a:lstStyle>
          <a:p>
            <a:pPr lvl="0"/>
            <a:r>
              <a:rPr lang="zh-CN" altLang="en-US" dirty="0"/>
              <a:t>编辑文本</a:t>
            </a:r>
            <a:endParaRPr lang="zh-CN" altLang="en-US" dirty="0"/>
          </a:p>
        </p:txBody>
      </p:sp>
      <p:sp>
        <p:nvSpPr>
          <p:cNvPr id="13" name="文本占位符 12"/>
          <p:cNvSpPr>
            <a:spLocks noGrp="1"/>
          </p:cNvSpPr>
          <p:nvPr>
            <p:ph type="body" sz="quarter" idx="14" hasCustomPrompt="1"/>
            <p:custDataLst>
              <p:tags r:id="rId14"/>
            </p:custDataLst>
          </p:nvPr>
        </p:nvSpPr>
        <p:spPr>
          <a:xfrm>
            <a:off x="6402188" y="4681986"/>
            <a:ext cx="2523127" cy="412826"/>
          </a:xfrm>
        </p:spPr>
        <p:txBody>
          <a:bodyPr lIns="90000" tIns="46800" rIns="90000" bIns="46800" anchor="ctr" anchorCtr="0">
            <a:normAutofit/>
          </a:bodyPr>
          <a:lstStyle>
            <a:lvl1pPr marL="0" indent="0" algn="l">
              <a:lnSpc>
                <a:spcPct val="100000"/>
              </a:lnSpc>
              <a:buNone/>
              <a:defRPr sz="1800">
                <a:solidFill>
                  <a:schemeClr val="tx1">
                    <a:lumMod val="85000"/>
                    <a:lumOff val="15000"/>
                  </a:schemeClr>
                </a:solidFill>
              </a:defRPr>
            </a:lvl1pPr>
          </a:lstStyle>
          <a:p>
            <a:pPr lvl="0"/>
            <a:r>
              <a:rPr lang="zh-CN" altLang="en-US" dirty="0"/>
              <a:t>编辑文本</a:t>
            </a:r>
            <a:endParaRPr lang="zh-CN" alt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标题和内容">
    <p:bg>
      <p:bgPr>
        <a:solidFill>
          <a:schemeClr val="bg2"/>
        </a:solidFill>
        <a:effectLst/>
      </p:bgPr>
    </p:bg>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69882" y="443234"/>
            <a:ext cx="10852237" cy="441964"/>
          </a:xfrm>
        </p:spPr>
        <p:txBody>
          <a:bodyPr vert="horz" lIns="101600" tIns="38100" rIns="76200" bIns="38100" rtlCol="0" anchor="t" anchorCtr="0">
            <a:noAutofit/>
          </a:bodyPr>
          <a:lstStyle>
            <a:lvl1pPr marL="0" marR="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j-cs"/>
                <a:sym typeface="+mn-ea"/>
              </a:defRPr>
            </a:lvl1pPr>
          </a:lstStyle>
          <a:p>
            <a:pPr lvl="0"/>
            <a:r>
              <a:rPr dirty="0">
                <a:sym typeface="+mn-ea"/>
              </a:rPr>
              <a:t>单击此处编辑母版标题样式</a:t>
            </a:r>
            <a:endParaRPr dirty="0">
              <a:sym typeface="+mn-ea"/>
            </a:endParaRPr>
          </a:p>
        </p:txBody>
      </p:sp>
      <p:sp>
        <p:nvSpPr>
          <p:cNvPr id="3" name="内容占位符 2"/>
          <p:cNvSpPr>
            <a:spLocks noGrp="1"/>
          </p:cNvSpPr>
          <p:nvPr>
            <p:ph idx="1"/>
            <p:custDataLst>
              <p:tags r:id="rId3"/>
            </p:custDataLst>
          </p:nvPr>
        </p:nvSpPr>
        <p:spPr>
          <a:xfrm>
            <a:off x="669882" y="952508"/>
            <a:ext cx="10852237" cy="5388907"/>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secHead" preserve="1">
  <p:cSld name="节标题">
    <p:bg>
      <p:bgPr>
        <a:solidFill>
          <a:schemeClr val="bg2"/>
        </a:solidFill>
        <a:effectLst/>
      </p:bgPr>
    </p:bg>
    <p:spTree>
      <p:nvGrpSpPr>
        <p:cNvPr id="1" name=""/>
        <p:cNvGrpSpPr/>
        <p:nvPr/>
      </p:nvGrpSpPr>
      <p:grpSpPr>
        <a:xfrm>
          <a:off x="0" y="0"/>
          <a:ext cx="0" cy="0"/>
          <a:chOff x="0" y="0"/>
          <a:chExt cx="0" cy="0"/>
        </a:xfrm>
      </p:grpSpPr>
      <p:grpSp>
        <p:nvGrpSpPr>
          <p:cNvPr id="7" name="组合 6"/>
          <p:cNvGrpSpPr/>
          <p:nvPr userDrawn="1">
            <p:custDataLst>
              <p:tags r:id="rId2"/>
            </p:custDataLst>
          </p:nvPr>
        </p:nvGrpSpPr>
        <p:grpSpPr>
          <a:xfrm>
            <a:off x="4001597" y="5613400"/>
            <a:ext cx="8190403" cy="1244600"/>
            <a:chOff x="4001597" y="5613400"/>
            <a:chExt cx="8190403" cy="1244600"/>
          </a:xfrm>
        </p:grpSpPr>
        <p:sp>
          <p:nvSpPr>
            <p:cNvPr id="8" name="任意多边形: 形状 7"/>
            <p:cNvSpPr/>
            <p:nvPr>
              <p:custDataLst>
                <p:tags r:id="rId3"/>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ctr"/>
              <a:endParaRPr lang="zh-CN" altLang="en-US" dirty="0"/>
            </a:p>
          </p:txBody>
        </p:sp>
        <p:sp>
          <p:nvSpPr>
            <p:cNvPr id="9" name="等腰三角形 8"/>
            <p:cNvSpPr/>
            <p:nvPr>
              <p:custDataLst>
                <p:tags r:id="rId4"/>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ctr"/>
              <a:endParaRPr lang="zh-CN" altLang="en-US"/>
            </a:p>
          </p:txBody>
        </p:sp>
      </p:grpSp>
      <p:grpSp>
        <p:nvGrpSpPr>
          <p:cNvPr id="10" name="组合 9"/>
          <p:cNvGrpSpPr/>
          <p:nvPr userDrawn="1">
            <p:custDataLst>
              <p:tags r:id="rId5"/>
            </p:custDataLst>
          </p:nvPr>
        </p:nvGrpSpPr>
        <p:grpSpPr>
          <a:xfrm>
            <a:off x="5187002" y="2377388"/>
            <a:ext cx="570170" cy="707886"/>
            <a:chOff x="10608342" y="5053054"/>
            <a:chExt cx="1583658" cy="1966165"/>
          </a:xfrm>
        </p:grpSpPr>
        <p:sp>
          <p:nvSpPr>
            <p:cNvPr id="11" name="任意多边形: 形状 10"/>
            <p:cNvSpPr/>
            <p:nvPr>
              <p:custDataLst>
                <p:tags r:id="rId6"/>
              </p:custDataLst>
            </p:nvPr>
          </p:nvSpPr>
          <p:spPr>
            <a:xfrm rot="697528">
              <a:off x="10608342" y="5053054"/>
              <a:ext cx="1399913" cy="1966165"/>
            </a:xfrm>
            <a:custGeom>
              <a:avLst/>
              <a:gdLst>
                <a:gd name="connsiteX0" fmla="*/ 1399913 w 1399913"/>
                <a:gd name="connsiteY0" fmla="*/ 0 h 1966165"/>
                <a:gd name="connsiteX1" fmla="*/ 1399913 w 1399913"/>
                <a:gd name="connsiteY1" fmla="*/ 1678156 h 1966165"/>
                <a:gd name="connsiteX2" fmla="*/ 0 w 1399913"/>
                <a:gd name="connsiteY2" fmla="*/ 1966165 h 1966165"/>
              </a:gdLst>
              <a:ahLst/>
              <a:cxnLst>
                <a:cxn ang="0">
                  <a:pos x="connsiteX0" y="connsiteY0"/>
                </a:cxn>
                <a:cxn ang="0">
                  <a:pos x="connsiteX1" y="connsiteY1"/>
                </a:cxn>
                <a:cxn ang="0">
                  <a:pos x="connsiteX2" y="connsiteY2"/>
                </a:cxn>
              </a:cxnLst>
              <a:rect l="l" t="t" r="r" b="b"/>
              <a:pathLst>
                <a:path w="1399913" h="1966165">
                  <a:moveTo>
                    <a:pt x="1399913" y="0"/>
                  </a:moveTo>
                  <a:lnTo>
                    <a:pt x="1399913" y="1678156"/>
                  </a:lnTo>
                  <a:lnTo>
                    <a:pt x="0" y="1966165"/>
                  </a:lnTo>
                  <a:close/>
                </a:path>
              </a:pathLst>
            </a:cu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ctr"/>
              <a:endParaRPr lang="zh-CN" altLang="en-US"/>
            </a:p>
          </p:txBody>
        </p:sp>
        <p:sp>
          <p:nvSpPr>
            <p:cNvPr id="12" name="等腰三角形 11"/>
            <p:cNvSpPr/>
            <p:nvPr>
              <p:custDataLst>
                <p:tags r:id="rId7"/>
              </p:custDataLst>
            </p:nvPr>
          </p:nvSpPr>
          <p:spPr>
            <a:xfrm>
              <a:off x="10960100" y="5207000"/>
              <a:ext cx="1231900" cy="1651000"/>
            </a:xfrm>
            <a:prstGeom prst="triangle">
              <a:avLst>
                <a:gd name="adj" fmla="val 10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fontScale="85000" lnSpcReduction="10000"/>
            </a:bodyPr>
            <a:lstStyle/>
            <a:p>
              <a:pPr algn="ctr"/>
              <a:endParaRPr lang="zh-CN" altLang="en-US"/>
            </a:p>
          </p:txBody>
        </p:sp>
      </p:grpSp>
      <p:grpSp>
        <p:nvGrpSpPr>
          <p:cNvPr id="14" name="组合 13"/>
          <p:cNvGrpSpPr/>
          <p:nvPr userDrawn="1">
            <p:custDataLst>
              <p:tags r:id="rId8"/>
            </p:custDataLst>
          </p:nvPr>
        </p:nvGrpSpPr>
        <p:grpSpPr>
          <a:xfrm rot="10800000">
            <a:off x="-1" y="0"/>
            <a:ext cx="12192000" cy="1244600"/>
            <a:chOff x="4001597" y="5613400"/>
            <a:chExt cx="8190403" cy="1244600"/>
          </a:xfrm>
        </p:grpSpPr>
        <p:sp>
          <p:nvSpPr>
            <p:cNvPr id="15" name="任意多边形: 形状 14"/>
            <p:cNvSpPr/>
            <p:nvPr>
              <p:custDataLst>
                <p:tags r:id="rId9"/>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ctr"/>
              <a:endParaRPr lang="zh-CN" altLang="en-US"/>
            </a:p>
          </p:txBody>
        </p:sp>
        <p:sp>
          <p:nvSpPr>
            <p:cNvPr id="16" name="等腰三角形 15"/>
            <p:cNvSpPr/>
            <p:nvPr>
              <p:custDataLst>
                <p:tags r:id="rId10"/>
              </p:custDataLst>
            </p:nvPr>
          </p:nvSpPr>
          <p:spPr>
            <a:xfrm>
              <a:off x="5816600" y="5949254"/>
              <a:ext cx="6375400" cy="908746"/>
            </a:xfrm>
            <a:prstGeom prst="triangle">
              <a:avLst>
                <a:gd name="adj" fmla="val 10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ctr"/>
              <a:endParaRPr lang="zh-CN" altLang="en-US"/>
            </a:p>
          </p:txBody>
        </p:sp>
      </p:grpSp>
      <p:sp>
        <p:nvSpPr>
          <p:cNvPr id="2" name="标题 1"/>
          <p:cNvSpPr>
            <a:spLocks noGrp="1"/>
          </p:cNvSpPr>
          <p:nvPr>
            <p:ph type="title" hasCustomPrompt="1"/>
            <p:custDataLst>
              <p:tags r:id="rId11"/>
            </p:custDataLst>
          </p:nvPr>
        </p:nvSpPr>
        <p:spPr>
          <a:xfrm>
            <a:off x="3500907" y="3090044"/>
            <a:ext cx="5190185" cy="740727"/>
          </a:xfrm>
        </p:spPr>
        <p:txBody>
          <a:bodyPr lIns="90170" tIns="46990" rIns="90170" bIns="0" anchor="b" anchorCtr="0">
            <a:normAutofit/>
          </a:bodyPr>
          <a:lstStyle>
            <a:lvl1pPr algn="ctr">
              <a:defRPr sz="4000" u="none" strike="noStrike" kern="1200" cap="none" spc="300" normalizeH="0">
                <a:solidFill>
                  <a:schemeClr val="tx1">
                    <a:lumMod val="85000"/>
                    <a:lumOff val="15000"/>
                  </a:schemeClr>
                </a:solidFill>
                <a:uFillTx/>
                <a:latin typeface="Arial" panose="020B0604020202020204" pitchFamily="34" charset="0"/>
                <a:ea typeface="汉仪旗黑-85S" panose="00020600040101010101" pitchFamily="18" charset="-122"/>
              </a:defRPr>
            </a:lvl1pPr>
          </a:lstStyle>
          <a:p>
            <a:r>
              <a:rPr lang="zh-CN" altLang="en-US" dirty="0"/>
              <a:t>单击此处编辑标题</a:t>
            </a:r>
            <a:endParaRPr lang="zh-CN" altLang="en-US" dirty="0"/>
          </a:p>
        </p:txBody>
      </p:sp>
      <p:sp>
        <p:nvSpPr>
          <p:cNvPr id="3" name="文本占位符 2"/>
          <p:cNvSpPr>
            <a:spLocks noGrp="1"/>
          </p:cNvSpPr>
          <p:nvPr>
            <p:ph type="body" idx="1"/>
            <p:custDataLst>
              <p:tags r:id="rId12"/>
            </p:custDataLst>
          </p:nvPr>
        </p:nvSpPr>
        <p:spPr>
          <a:xfrm>
            <a:off x="3500907" y="3883113"/>
            <a:ext cx="5190185" cy="1477027"/>
          </a:xfrm>
        </p:spPr>
        <p:txBody>
          <a:bodyPr lIns="90170" tIns="0" rIns="90170" bIns="46990">
            <a:normAutofit/>
          </a:bodyPr>
          <a:lstStyle>
            <a:lvl1pPr marL="0" indent="0" algn="ctr" eaLnBrk="1" fontAlgn="auto" latinLnBrk="0" hangingPunct="1">
              <a:buNone/>
              <a:defRPr kumimoji="0" lang="zh-CN" altLang="en-US" sz="2000" b="0" i="0" u="none" strike="noStrike" kern="1200" cap="none" spc="150" normalizeH="0" baseline="0" noProof="1">
                <a:solidFill>
                  <a:schemeClr val="tx1">
                    <a:lumMod val="85000"/>
                    <a:lumOff val="15000"/>
                  </a:schemeClr>
                </a:solidFill>
                <a:uFillTx/>
                <a:latin typeface="Arial" panose="020B0604020202020204" pitchFamily="34" charset="0"/>
                <a:ea typeface="微软雅黑" panose="020B0503020204020204" charset="-122"/>
                <a:cs typeface="+mn-cs"/>
                <a:sym typeface="+mn-ea"/>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dirty="0"/>
              <a:t>单击此处编辑母版文本样式</a:t>
            </a:r>
            <a:endParaRPr lang="zh-CN" altLang="en-US" dirty="0"/>
          </a:p>
        </p:txBody>
      </p:sp>
      <p:sp>
        <p:nvSpPr>
          <p:cNvPr id="4" name="日期占位符 3"/>
          <p:cNvSpPr>
            <a:spLocks noGrp="1"/>
          </p:cNvSpPr>
          <p:nvPr>
            <p:ph type="dt" sz="half" idx="10"/>
            <p:custDataLst>
              <p:tags r:id="rId13"/>
            </p:custDataLst>
          </p:nvPr>
        </p:nvSpPr>
        <p:spPr/>
        <p:txBody>
          <a:bodyPr>
            <a:normAutofit/>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14"/>
            </p:custDataLst>
          </p:nvPr>
        </p:nvSpPr>
        <p:spPr/>
        <p:txBody>
          <a:bodyPr>
            <a:normAutofit/>
          </a:bodyPr>
          <a:lstStyle/>
          <a:p>
            <a:endParaRPr lang="zh-CN" altLang="en-US"/>
          </a:p>
        </p:txBody>
      </p:sp>
      <p:sp>
        <p:nvSpPr>
          <p:cNvPr id="6" name="灯片编号占位符 5"/>
          <p:cNvSpPr>
            <a:spLocks noGrp="1"/>
          </p:cNvSpPr>
          <p:nvPr>
            <p:ph type="sldNum" sz="quarter" idx="12"/>
            <p:custDataLst>
              <p:tags r:id="rId15"/>
            </p:custDataLst>
          </p:nvPr>
        </p:nvSpPr>
        <p:spPr/>
        <p:txBody>
          <a:bodyPr>
            <a:normAutofit/>
          </a:bodyPr>
          <a:lstStyle/>
          <a:p>
            <a:fld id="{49AE70B2-8BF9-45C0-BB95-33D1B9D3A854}" type="slidenum">
              <a:rPr lang="zh-CN" altLang="en-US" smtClean="0"/>
            </a:fld>
            <a:endParaRPr lang="zh-CN" alt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Obj" preserve="1">
  <p:cSld name="两栏内容">
    <p:bg>
      <p:bgPr>
        <a:solidFill>
          <a:schemeClr val="bg2"/>
        </a:solidFill>
        <a:effectLst/>
      </p:bgPr>
    </p:bg>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69882" y="443234"/>
            <a:ext cx="10852237" cy="441964"/>
          </a:xfrm>
        </p:spPr>
        <p:txBody>
          <a:bodyPr vert="horz" lIns="90170" tIns="46990" rIns="90170" bIns="46990" rtlCol="0" anchor="t" anchorCtr="0">
            <a:norm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lumMod val="85000"/>
                    <a:lumOff val="15000"/>
                  </a:schemeClr>
                </a:solidFill>
                <a:uFillTx/>
                <a:latin typeface="Arial" panose="020B0604020202020204" pitchFamily="34" charset="0"/>
                <a:ea typeface="汉仪旗黑-85S" panose="00020600040101010101" pitchFamily="18" charset="-122"/>
                <a:cs typeface="+mj-cs"/>
                <a:sym typeface="+mn-ea"/>
              </a:defRPr>
            </a:lvl1pPr>
          </a:lstStyle>
          <a:p>
            <a:pPr lvl="0"/>
            <a:r>
              <a:rPr>
                <a:sym typeface="+mn-ea"/>
              </a:rPr>
              <a:t>单击此处编辑母版标题样式</a:t>
            </a:r>
            <a:endParaRPr>
              <a:sym typeface="+mn-ea"/>
            </a:endParaRPr>
          </a:p>
        </p:txBody>
      </p:sp>
      <p:sp>
        <p:nvSpPr>
          <p:cNvPr id="3" name="内容占位符 2"/>
          <p:cNvSpPr>
            <a:spLocks noGrp="1"/>
          </p:cNvSpPr>
          <p:nvPr>
            <p:ph sz="half" idx="1"/>
            <p:custDataLst>
              <p:tags r:id="rId3"/>
            </p:custDataLst>
          </p:nvPr>
        </p:nvSpPr>
        <p:spPr>
          <a:xfrm>
            <a:off x="669930" y="952508"/>
            <a:ext cx="5283242" cy="5388907"/>
          </a:xfrm>
        </p:spPr>
        <p:txBody>
          <a:bodyPr vert="horz" lIns="90170" tIns="46990" rIns="90170" bIns="46990" rtlCol="0">
            <a:norm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5pPr>
          </a:lstStyle>
          <a:p>
            <a:pPr lvl="0"/>
            <a:r>
              <a:rPr>
                <a:sym typeface="+mn-ea"/>
              </a:rPr>
              <a:t>单击此处编辑母版文本样式</a:t>
            </a:r>
            <a:endParaRPr>
              <a:sym typeface="+mn-ea"/>
            </a:endParaRPr>
          </a:p>
          <a:p>
            <a:pPr lvl="1"/>
            <a:r>
              <a:rPr>
                <a:sym typeface="+mn-ea"/>
              </a:rPr>
              <a:t>第二级</a:t>
            </a:r>
            <a:endParaRPr>
              <a:sym typeface="+mn-ea"/>
            </a:endParaRPr>
          </a:p>
          <a:p>
            <a:pPr lvl="2"/>
            <a:r>
              <a:rPr>
                <a:sym typeface="+mn-ea"/>
              </a:rPr>
              <a:t>第三级</a:t>
            </a:r>
            <a:endParaRPr>
              <a:sym typeface="+mn-ea"/>
            </a:endParaRPr>
          </a:p>
          <a:p>
            <a:pPr lvl="3"/>
            <a:r>
              <a:rPr>
                <a:sym typeface="+mn-ea"/>
              </a:rPr>
              <a:t>第四级</a:t>
            </a:r>
            <a:endParaRPr>
              <a:sym typeface="+mn-ea"/>
            </a:endParaRPr>
          </a:p>
          <a:p>
            <a:pPr lvl="4"/>
            <a:r>
              <a:rPr>
                <a:sym typeface="+mn-ea"/>
              </a:rPr>
              <a:t>第五级</a:t>
            </a:r>
            <a:endParaRPr>
              <a:sym typeface="+mn-ea"/>
            </a:endParaRPr>
          </a:p>
        </p:txBody>
      </p:sp>
      <p:sp>
        <p:nvSpPr>
          <p:cNvPr id="4" name="内容占位符 3"/>
          <p:cNvSpPr>
            <a:spLocks noGrp="1"/>
          </p:cNvSpPr>
          <p:nvPr>
            <p:ph sz="half" idx="2"/>
            <p:custDataLst>
              <p:tags r:id="rId4"/>
            </p:custDataLst>
          </p:nvPr>
        </p:nvSpPr>
        <p:spPr>
          <a:xfrm>
            <a:off x="6238877" y="952508"/>
            <a:ext cx="5283242" cy="5388907"/>
          </a:xfrm>
        </p:spPr>
        <p:txBody>
          <a:bodyPr lIns="90170" tIns="46990" rIns="90170" bIns="46990">
            <a:normAutofit/>
          </a:bodyPr>
          <a:lstStyle>
            <a:lvl1pPr>
              <a:defRPr sz="1600" baseline="0">
                <a:solidFill>
                  <a:schemeClr val="tx1">
                    <a:lumMod val="85000"/>
                    <a:lumOff val="15000"/>
                  </a:schemeClr>
                </a:solidFill>
                <a:latin typeface="Arial" panose="020B0604020202020204" pitchFamily="34" charset="0"/>
                <a:ea typeface="微软雅黑" panose="020B0503020204020204" charset="-122"/>
              </a:defRPr>
            </a:lvl1pPr>
            <a:lvl2pPr>
              <a:defRPr sz="1600" baseline="0">
                <a:solidFill>
                  <a:schemeClr val="tx1">
                    <a:lumMod val="85000"/>
                    <a:lumOff val="15000"/>
                  </a:schemeClr>
                </a:solidFill>
                <a:latin typeface="Arial" panose="020B0604020202020204" pitchFamily="34" charset="0"/>
                <a:ea typeface="微软雅黑" panose="020B0503020204020204" charset="-122"/>
              </a:defRPr>
            </a:lvl2pPr>
            <a:lvl3pPr>
              <a:defRPr sz="1600" baseline="0">
                <a:solidFill>
                  <a:schemeClr val="tx1">
                    <a:lumMod val="85000"/>
                    <a:lumOff val="15000"/>
                  </a:schemeClr>
                </a:solidFill>
                <a:latin typeface="Arial" panose="020B0604020202020204" pitchFamily="34" charset="0"/>
                <a:ea typeface="微软雅黑" panose="020B0503020204020204" charset="-122"/>
              </a:defRPr>
            </a:lvl3pPr>
            <a:lvl4pPr>
              <a:defRPr sz="1600" baseline="0">
                <a:solidFill>
                  <a:schemeClr val="tx1">
                    <a:lumMod val="85000"/>
                    <a:lumOff val="15000"/>
                  </a:schemeClr>
                </a:solidFill>
                <a:latin typeface="Arial" panose="020B0604020202020204" pitchFamily="34" charset="0"/>
                <a:ea typeface="微软雅黑" panose="020B0503020204020204" charset="-122"/>
              </a:defRPr>
            </a:lvl4pPr>
            <a:lvl5pPr>
              <a:defRPr sz="1600" baseline="0">
                <a:solidFill>
                  <a:schemeClr val="tx1">
                    <a:lumMod val="85000"/>
                    <a:lumOff val="15000"/>
                  </a:schemeClr>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日期占位符 4"/>
          <p:cNvSpPr>
            <a:spLocks noGrp="1"/>
          </p:cNvSpPr>
          <p:nvPr>
            <p:ph type="dt" sz="half" idx="10"/>
            <p:custDataLst>
              <p:tags r:id="rId5"/>
            </p:custDataLst>
          </p:nvPr>
        </p:nvSpPr>
        <p:spPr/>
        <p:txBody>
          <a:bodyPr lIns="90170" tIns="46990" rIns="90170" bIns="46990">
            <a:normAutofit/>
          </a:body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custDataLst>
              <p:tags r:id="rId6"/>
            </p:custDataLst>
          </p:nvPr>
        </p:nvSpPr>
        <p:spPr/>
        <p:txBody>
          <a:bodyPr lIns="90170" tIns="46990" rIns="90170" bIns="46990">
            <a:normAutofit/>
          </a:bodyPr>
          <a:lstStyle/>
          <a:p>
            <a:endParaRPr lang="zh-CN" altLang="en-US"/>
          </a:p>
        </p:txBody>
      </p:sp>
      <p:sp>
        <p:nvSpPr>
          <p:cNvPr id="7" name="灯片编号占位符 6"/>
          <p:cNvSpPr>
            <a:spLocks noGrp="1"/>
          </p:cNvSpPr>
          <p:nvPr>
            <p:ph type="sldNum" sz="quarter" idx="12"/>
            <p:custDataLst>
              <p:tags r:id="rId7"/>
            </p:custDataLst>
          </p:nvPr>
        </p:nvSpPr>
        <p:spPr/>
        <p:txBody>
          <a:bodyPr lIns="90170" tIns="46990" rIns="90170" bIns="46990">
            <a:normAutofit/>
          </a:bodyPr>
          <a:lstStyle/>
          <a:p>
            <a:fld id="{49AE70B2-8BF9-45C0-BB95-33D1B9D3A854}" type="slidenum">
              <a:rPr lang="zh-CN" altLang="en-US" smtClean="0"/>
            </a:fld>
            <a:endParaRPr lang="zh-CN" alt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TxTwoObj" preserve="1">
  <p:cSld name="比较">
    <p:bg>
      <p:bgPr>
        <a:solidFill>
          <a:schemeClr val="bg2"/>
        </a:solidFill>
        <a:effectLst/>
      </p:bgPr>
    </p:bg>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69882" y="443234"/>
            <a:ext cx="10852237" cy="441964"/>
          </a:xfrm>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j-cs"/>
                <a:sym typeface="+mn-ea"/>
              </a:defRPr>
            </a:lvl1pPr>
          </a:lstStyle>
          <a:p>
            <a:pPr lvl="0"/>
            <a:r>
              <a:rPr dirty="0">
                <a:sym typeface="+mn-ea"/>
              </a:rPr>
              <a:t>单击此处编辑母版标题样式</a:t>
            </a:r>
            <a:endParaRPr dirty="0">
              <a:sym typeface="+mn-ea"/>
            </a:endParaRPr>
          </a:p>
        </p:txBody>
      </p:sp>
      <p:sp>
        <p:nvSpPr>
          <p:cNvPr id="3" name="文本占位符 2"/>
          <p:cNvSpPr>
            <a:spLocks noGrp="1"/>
          </p:cNvSpPr>
          <p:nvPr>
            <p:ph type="body" idx="1" hasCustomPrompt="1"/>
            <p:custDataLst>
              <p:tags r:id="rId3"/>
            </p:custDataLst>
          </p:nvPr>
        </p:nvSpPr>
        <p:spPr>
          <a:xfrm>
            <a:off x="669930" y="952508"/>
            <a:ext cx="5283242" cy="381003"/>
          </a:xfrm>
        </p:spPr>
        <p:txBody>
          <a:bodyPr lIns="101600" tIns="38100" rIns="76200" bIns="38100" anchor="t" anchorCtr="0">
            <a:noAutofit/>
          </a:bodyPr>
          <a:lstStyle>
            <a:lvl1pPr marL="0" indent="0" eaLnBrk="1" fontAlgn="auto" latinLnBrk="0" hangingPunct="1">
              <a:lnSpc>
                <a:spcPct val="100000"/>
              </a:lnSpc>
              <a:spcAft>
                <a:spcPts val="0"/>
              </a:spcAft>
              <a:buNone/>
              <a:defRPr sz="2000" b="0" u="none" strike="noStrike" kern="1200" cap="none" spc="200" normalizeH="0" baseline="0">
                <a:solidFill>
                  <a:schemeClr val="tx1">
                    <a:lumMod val="85000"/>
                    <a:lumOff val="15000"/>
                  </a:schemeClr>
                </a:solidFill>
                <a:uFillTx/>
                <a:latin typeface="Arial" panose="020B0604020202020204" pitchFamily="34" charset="0"/>
                <a:ea typeface="微软雅黑" panose="020B0503020204020204" charset="-12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单击此处编辑文本</a:t>
            </a:r>
            <a:endParaRPr lang="zh-CN" altLang="en-US" dirty="0"/>
          </a:p>
        </p:txBody>
      </p:sp>
      <p:sp>
        <p:nvSpPr>
          <p:cNvPr id="4" name="内容占位符 3"/>
          <p:cNvSpPr>
            <a:spLocks noGrp="1"/>
          </p:cNvSpPr>
          <p:nvPr>
            <p:ph sz="half" idx="2"/>
            <p:custDataLst>
              <p:tags r:id="rId4"/>
            </p:custDataLst>
          </p:nvPr>
        </p:nvSpPr>
        <p:spPr>
          <a:xfrm>
            <a:off x="669925" y="1406525"/>
            <a:ext cx="5283200" cy="4934752"/>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5" name="文本占位符 4"/>
          <p:cNvSpPr>
            <a:spLocks noGrp="1"/>
          </p:cNvSpPr>
          <p:nvPr>
            <p:ph type="body" sz="quarter" idx="3" hasCustomPrompt="1"/>
            <p:custDataLst>
              <p:tags r:id="rId5"/>
            </p:custDataLst>
          </p:nvPr>
        </p:nvSpPr>
        <p:spPr>
          <a:xfrm>
            <a:off x="6235750" y="952508"/>
            <a:ext cx="5283242" cy="381003"/>
          </a:xfrm>
        </p:spPr>
        <p:txBody>
          <a:bodyPr vert="horz" lIns="101600" tIns="38100" rIns="76200" bIns="38100" rtlCol="0" anchor="t" anchorCtr="0">
            <a:noAutofit/>
          </a:bodyPr>
          <a:lstStyle>
            <a:lvl1pPr marL="0" marR="0" lvl="0" indent="0" algn="l" defTabSz="914400" rtl="0" eaLnBrk="1" fontAlgn="auto" latinLnBrk="0" hangingPunct="1">
              <a:lnSpc>
                <a:spcPct val="100000"/>
              </a:lnSpc>
              <a:spcBef>
                <a:spcPts val="0"/>
              </a:spcBef>
              <a:spcAft>
                <a:spcPts val="0"/>
              </a:spcAft>
              <a:buFont typeface="Arial" panose="020B0604020202020204" pitchFamily="34" charset="0"/>
              <a:buNone/>
              <a:defRPr kumimoji="0" lang="zh-CN" altLang="en-US" sz="2000" b="0" i="0" u="none" strike="noStrike" kern="1200" cap="none" spc="20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a:sym typeface="+mn-ea"/>
              </a:rPr>
              <a:t>单击此处编辑文本</a:t>
            </a:r>
            <a:endParaRPr>
              <a:sym typeface="+mn-ea"/>
            </a:endParaRPr>
          </a:p>
        </p:txBody>
      </p:sp>
      <p:sp>
        <p:nvSpPr>
          <p:cNvPr id="6" name="内容占位符 5"/>
          <p:cNvSpPr>
            <a:spLocks noGrp="1"/>
          </p:cNvSpPr>
          <p:nvPr>
            <p:ph sz="quarter" idx="4"/>
            <p:custDataLst>
              <p:tags r:id="rId6"/>
            </p:custDataLst>
          </p:nvPr>
        </p:nvSpPr>
        <p:spPr>
          <a:xfrm>
            <a:off x="6235750" y="1406525"/>
            <a:ext cx="5283242" cy="4934752"/>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7" name="日期占位符 6"/>
          <p:cNvSpPr>
            <a:spLocks noGrp="1"/>
          </p:cNvSpPr>
          <p:nvPr>
            <p:ph type="dt" sz="half" idx="10"/>
            <p:custDataLst>
              <p:tags r:id="rId7"/>
            </p:custDataLst>
          </p:nvPr>
        </p:nvSpPr>
        <p:spPr/>
        <p:txBody>
          <a:body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custDataLst>
              <p:tags r:id="rId8"/>
            </p:custDataLst>
          </p:nvPr>
        </p:nvSpPr>
        <p:spPr/>
        <p:txBody>
          <a:bodyPr/>
          <a:lstStyle/>
          <a:p>
            <a:endParaRPr lang="zh-CN" altLang="en-US"/>
          </a:p>
        </p:txBody>
      </p:sp>
      <p:sp>
        <p:nvSpPr>
          <p:cNvPr id="9" name="灯片编号占位符 8"/>
          <p:cNvSpPr>
            <a:spLocks noGrp="1"/>
          </p:cNvSpPr>
          <p:nvPr>
            <p:ph type="sldNum" sz="quarter" idx="12"/>
            <p:custDataLst>
              <p:tags r:id="rId9"/>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Only" preserve="1">
  <p:cSld name="仅标题">
    <p:bg>
      <p:bgPr>
        <a:solidFill>
          <a:schemeClr val="bg2"/>
        </a:solidFill>
        <a:effectLst/>
      </p:bgPr>
    </p:bg>
    <p:spTree>
      <p:nvGrpSpPr>
        <p:cNvPr id="1" name=""/>
        <p:cNvGrpSpPr/>
        <p:nvPr/>
      </p:nvGrpSpPr>
      <p:grpSpPr>
        <a:xfrm>
          <a:off x="0" y="0"/>
          <a:ext cx="0" cy="0"/>
          <a:chOff x="0" y="0"/>
          <a:chExt cx="0" cy="0"/>
        </a:xfrm>
      </p:grpSpPr>
      <p:grpSp>
        <p:nvGrpSpPr>
          <p:cNvPr id="9" name="组合 8"/>
          <p:cNvGrpSpPr/>
          <p:nvPr userDrawn="1">
            <p:custDataLst>
              <p:tags r:id="rId2"/>
            </p:custDataLst>
          </p:nvPr>
        </p:nvGrpSpPr>
        <p:grpSpPr>
          <a:xfrm>
            <a:off x="10608342" y="5053054"/>
            <a:ext cx="1583658" cy="1966165"/>
            <a:chOff x="10608342" y="5053054"/>
            <a:chExt cx="1583658" cy="1966165"/>
          </a:xfrm>
        </p:grpSpPr>
        <p:sp>
          <p:nvSpPr>
            <p:cNvPr id="10" name="任意多边形: 形状 9"/>
            <p:cNvSpPr/>
            <p:nvPr>
              <p:custDataLst>
                <p:tags r:id="rId3"/>
              </p:custDataLst>
            </p:nvPr>
          </p:nvSpPr>
          <p:spPr>
            <a:xfrm rot="697528">
              <a:off x="10608342" y="5053054"/>
              <a:ext cx="1399913" cy="1966165"/>
            </a:xfrm>
            <a:custGeom>
              <a:avLst/>
              <a:gdLst>
                <a:gd name="connsiteX0" fmla="*/ 1399913 w 1399913"/>
                <a:gd name="connsiteY0" fmla="*/ 0 h 1966165"/>
                <a:gd name="connsiteX1" fmla="*/ 1399913 w 1399913"/>
                <a:gd name="connsiteY1" fmla="*/ 1678156 h 1966165"/>
                <a:gd name="connsiteX2" fmla="*/ 0 w 1399913"/>
                <a:gd name="connsiteY2" fmla="*/ 1966165 h 1966165"/>
              </a:gdLst>
              <a:ahLst/>
              <a:cxnLst>
                <a:cxn ang="0">
                  <a:pos x="connsiteX0" y="connsiteY0"/>
                </a:cxn>
                <a:cxn ang="0">
                  <a:pos x="connsiteX1" y="connsiteY1"/>
                </a:cxn>
                <a:cxn ang="0">
                  <a:pos x="connsiteX2" y="connsiteY2"/>
                </a:cxn>
              </a:cxnLst>
              <a:rect l="l" t="t" r="r" b="b"/>
              <a:pathLst>
                <a:path w="1399913" h="1966165">
                  <a:moveTo>
                    <a:pt x="1399913" y="0"/>
                  </a:moveTo>
                  <a:lnTo>
                    <a:pt x="1399913" y="1678156"/>
                  </a:lnTo>
                  <a:lnTo>
                    <a:pt x="0" y="1966165"/>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等腰三角形 10"/>
            <p:cNvSpPr/>
            <p:nvPr>
              <p:custDataLst>
                <p:tags r:id="rId4"/>
              </p:custDataLst>
            </p:nvPr>
          </p:nvSpPr>
          <p:spPr>
            <a:xfrm>
              <a:off x="10960100" y="5207000"/>
              <a:ext cx="1231900" cy="1651000"/>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 name="标题 1"/>
          <p:cNvSpPr>
            <a:spLocks noGrp="1"/>
          </p:cNvSpPr>
          <p:nvPr>
            <p:ph type="title"/>
            <p:custDataLst>
              <p:tags r:id="rId5"/>
            </p:custDataLst>
          </p:nvPr>
        </p:nvSpPr>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j-cs"/>
                <a:sym typeface="+mn-ea"/>
              </a:defRPr>
            </a:lvl1pPr>
          </a:lstStyle>
          <a:p>
            <a:pPr lvl="0"/>
            <a:r>
              <a:rPr>
                <a:sym typeface="+mn-ea"/>
              </a:rPr>
              <a:t>单击此处编辑母版标题样式</a:t>
            </a:r>
            <a:endParaRPr>
              <a:sym typeface="+mn-ea"/>
            </a:endParaRPr>
          </a:p>
        </p:txBody>
      </p:sp>
      <p:sp>
        <p:nvSpPr>
          <p:cNvPr id="3" name="日期占位符 2"/>
          <p:cNvSpPr>
            <a:spLocks noGrp="1"/>
          </p:cNvSpPr>
          <p:nvPr>
            <p:ph type="dt" sz="half" idx="10"/>
            <p:custDataLst>
              <p:tags r:id="rId6"/>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7"/>
            </p:custDataLst>
          </p:nvPr>
        </p:nvSpPr>
        <p:spPr/>
        <p:txBody>
          <a:bodyPr/>
          <a:lstStyle/>
          <a:p>
            <a:endParaRPr lang="zh-CN" altLang="en-US"/>
          </a:p>
        </p:txBody>
      </p:sp>
      <p:sp>
        <p:nvSpPr>
          <p:cNvPr id="5" name="灯片编号占位符 4"/>
          <p:cNvSpPr>
            <a:spLocks noGrp="1"/>
          </p:cNvSpPr>
          <p:nvPr>
            <p:ph type="sldNum" sz="quarter" idx="12"/>
            <p:custDataLst>
              <p:tags r:id="rId8"/>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blank" preserve="1">
  <p:cSld name="空白">
    <p:bg>
      <p:bgPr>
        <a:solidFill>
          <a:schemeClr val="bg2"/>
        </a:solidFill>
        <a:effectLst/>
      </p:bgPr>
    </p:bg>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p:txBody>
          <a:bodyPr/>
          <a:lstStyle/>
          <a:p>
            <a:endParaRPr lang="zh-CN" altLang="en-US"/>
          </a:p>
        </p:txBody>
      </p:sp>
      <p:sp>
        <p:nvSpPr>
          <p:cNvPr id="4" name="灯片编号占位符 3"/>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图片与标题">
    <p:bg>
      <p:bgPr>
        <a:solidFill>
          <a:schemeClr val="bg2"/>
        </a:solidFill>
        <a:effectLst/>
      </p:bgPr>
    </p:bg>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69930" y="443234"/>
            <a:ext cx="10852237" cy="441964"/>
          </a:xfrm>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j-cs"/>
                <a:sym typeface="+mn-ea"/>
              </a:defRPr>
            </a:lvl1pPr>
          </a:lstStyle>
          <a:p>
            <a:pPr lvl="0"/>
            <a:r>
              <a:rPr dirty="0">
                <a:sym typeface="+mn-ea"/>
              </a:rPr>
              <a:t>单击此处编辑母版标题样式</a:t>
            </a:r>
            <a:endParaRPr dirty="0">
              <a:sym typeface="+mn-ea"/>
            </a:endParaRPr>
          </a:p>
        </p:txBody>
      </p:sp>
      <p:sp>
        <p:nvSpPr>
          <p:cNvPr id="3" name="图片占位符 2"/>
          <p:cNvSpPr>
            <a:spLocks noGrp="1"/>
          </p:cNvSpPr>
          <p:nvPr>
            <p:ph type="pic" idx="1"/>
            <p:custDataLst>
              <p:tags r:id="rId3"/>
            </p:custDataLst>
          </p:nvPr>
        </p:nvSpPr>
        <p:spPr>
          <a:xfrm>
            <a:off x="669930" y="952508"/>
            <a:ext cx="5283242" cy="5388907"/>
          </a:xfrm>
        </p:spPr>
        <p:txBody>
          <a:bodyPr vert="horz" lIns="101600" tIns="0" rIns="82550" bIns="0" rtlCol="0">
            <a:noAutofit/>
          </a:bodyPr>
          <a:lstStyle>
            <a:lvl1pPr marL="0" marR="0" lvl="0" indent="0" algn="l" defTabSz="914400" rtl="0" eaLnBrk="1" fontAlgn="auto" latinLnBrk="0" hangingPunct="1">
              <a:lnSpc>
                <a:spcPct val="130000"/>
              </a:lnSpc>
              <a:spcBef>
                <a:spcPts val="0"/>
              </a:spcBef>
              <a:spcAft>
                <a:spcPts val="1000"/>
              </a:spcAft>
              <a:buFont typeface="Arial" panose="020B0604020202020204" pitchFamily="34" charset="0"/>
              <a:buNone/>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mn-lt"/>
                <a:ea typeface="+mn-ea"/>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5pPr>
          </a:lstStyle>
          <a:p>
            <a:pPr lvl="0"/>
            <a:endParaRPr dirty="0">
              <a:sym typeface="+mn-ea"/>
            </a:endParaRPr>
          </a:p>
        </p:txBody>
      </p:sp>
      <p:sp>
        <p:nvSpPr>
          <p:cNvPr id="4" name="文本占位符 3"/>
          <p:cNvSpPr>
            <a:spLocks noGrp="1"/>
          </p:cNvSpPr>
          <p:nvPr>
            <p:ph type="body" sz="half" idx="2"/>
            <p:custDataLst>
              <p:tags r:id="rId4"/>
            </p:custDataLst>
          </p:nvPr>
        </p:nvSpPr>
        <p:spPr>
          <a:xfrm>
            <a:off x="6238925" y="952508"/>
            <a:ext cx="5283242" cy="5388907"/>
          </a:xfrm>
        </p:spPr>
        <p:txBody>
          <a:bodyPr vert="horz" lIns="101600" tIns="0" rIns="82550" bIns="0" rtlCol="0">
            <a:norm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1pPr>
          </a:lstStyle>
          <a:p>
            <a:pPr lvl="0"/>
            <a:r>
              <a:rPr>
                <a:sym typeface="+mn-ea"/>
              </a:rPr>
              <a:t>单击此处编辑母版文本样式</a:t>
            </a:r>
            <a:endParaRPr>
              <a:sym typeface="+mn-ea"/>
            </a:endParaRPr>
          </a:p>
        </p:txBody>
      </p:sp>
      <p:sp>
        <p:nvSpPr>
          <p:cNvPr id="5" name="日期占位符 4"/>
          <p:cNvSpPr>
            <a:spLocks noGrp="1"/>
          </p:cNvSpPr>
          <p:nvPr>
            <p:ph type="dt" sz="half" idx="10"/>
            <p:custDataLst>
              <p:tags r:id="rId5"/>
            </p:custDataLst>
          </p:nvPr>
        </p:nvSpPr>
        <p:spPr/>
        <p:txBody>
          <a:body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custDataLst>
              <p:tags r:id="rId6"/>
            </p:custDataLst>
          </p:nvPr>
        </p:nvSpPr>
        <p:spPr/>
        <p:txBody>
          <a:bodyPr/>
          <a:lstStyle/>
          <a:p>
            <a:endParaRPr lang="zh-CN" altLang="en-US" dirty="0"/>
          </a:p>
        </p:txBody>
      </p:sp>
      <p:sp>
        <p:nvSpPr>
          <p:cNvPr id="7" name="灯片编号占位符 6"/>
          <p:cNvSpPr>
            <a:spLocks noGrp="1"/>
          </p:cNvSpPr>
          <p:nvPr>
            <p:ph type="sldNum" sz="quarter" idx="12"/>
            <p:custDataLst>
              <p:tags r:id="rId7"/>
            </p:custDataLst>
          </p:nvPr>
        </p:nvSpPr>
        <p:spPr/>
        <p:txBody>
          <a:bodyPr/>
          <a:lstStyle/>
          <a:p>
            <a:fld id="{FABC47A4-756D-490B-A52F-7D9E2C9FC05F}" type="slidenum">
              <a:rPr lang="zh-CN" altLang="en-US" smtClean="0"/>
            </a:fld>
            <a:endParaRPr lang="zh-CN" alt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vertTitleAndTx" preserve="1">
  <p:cSld name="竖排标题与文本">
    <p:bg>
      <p:bgPr>
        <a:solidFill>
          <a:schemeClr val="bg2"/>
        </a:solidFill>
        <a:effectLst/>
      </p:bgPr>
    </p:bg>
    <p:spTree>
      <p:nvGrpSpPr>
        <p:cNvPr id="1" name=""/>
        <p:cNvGrpSpPr/>
        <p:nvPr/>
      </p:nvGrpSpPr>
      <p:grpSpPr>
        <a:xfrm>
          <a:off x="0" y="0"/>
          <a:ext cx="0" cy="0"/>
          <a:chOff x="0" y="0"/>
          <a:chExt cx="0" cy="0"/>
        </a:xfrm>
      </p:grpSpPr>
      <p:sp>
        <p:nvSpPr>
          <p:cNvPr id="2" name="竖排标题 1"/>
          <p:cNvSpPr>
            <a:spLocks noGrp="1"/>
          </p:cNvSpPr>
          <p:nvPr>
            <p:ph type="title" orient="vert"/>
            <p:custDataLst>
              <p:tags r:id="rId2"/>
            </p:custDataLst>
          </p:nvPr>
        </p:nvSpPr>
        <p:spPr>
          <a:xfrm>
            <a:off x="10571135" y="952508"/>
            <a:ext cx="950984" cy="5388907"/>
          </a:xfrm>
        </p:spPr>
        <p:txBody>
          <a:bodyPr vert="eaVert" lIns="101600" tIns="38100" rIns="76200" bIns="38100" rtlCol="0" anchor="ctr" anchorCtr="0">
            <a:noAutofit/>
          </a:bodyPr>
          <a:lstStyle>
            <a:lvl1pPr marL="0" marR="0" lvl="0" algn="l" defTabSz="914400" rtl="0" eaLnBrk="1" fontAlgn="auto" latinLnBrk="0" hangingPunct="1">
              <a:lnSpc>
                <a:spcPct val="100000"/>
              </a:lnSpc>
              <a:spcAft>
                <a:spcPts val="0"/>
              </a:spcAft>
              <a:buNone/>
              <a:defRPr kumimoji="0" lang="zh-CN" altLang="en-US" sz="2400" b="1" i="0" u="none" strike="noStrike" kern="1200" cap="none" spc="20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j-cs"/>
                <a:sym typeface="+mn-ea"/>
              </a:defRPr>
            </a:lvl1pPr>
          </a:lstStyle>
          <a:p>
            <a:pPr lvl="0"/>
            <a:r>
              <a:rPr>
                <a:sym typeface="+mn-ea"/>
              </a:rPr>
              <a:t>单击此处编辑母版标题样式</a:t>
            </a:r>
            <a:endParaRPr>
              <a:sym typeface="+mn-ea"/>
            </a:endParaRPr>
          </a:p>
        </p:txBody>
      </p:sp>
      <p:sp>
        <p:nvSpPr>
          <p:cNvPr id="3" name="竖排文字占位符 2"/>
          <p:cNvSpPr>
            <a:spLocks noGrp="1"/>
          </p:cNvSpPr>
          <p:nvPr>
            <p:ph type="body" orient="vert" idx="1"/>
            <p:custDataLst>
              <p:tags r:id="rId3"/>
            </p:custDataLst>
          </p:nvPr>
        </p:nvSpPr>
        <p:spPr>
          <a:xfrm>
            <a:off x="669925" y="952500"/>
            <a:ext cx="9828101" cy="5388907"/>
          </a:xfrm>
        </p:spPr>
        <p:txBody>
          <a:bodyPr vert="eaVert"/>
          <a:lstStyle>
            <a:lvl1pPr indent="0" eaLnBrk="1" fontAlgn="auto" latinLnBrk="0" hangingPunct="1">
              <a:defRPr baseline="0">
                <a:solidFill>
                  <a:schemeClr val="tx1">
                    <a:lumMod val="85000"/>
                    <a:lumOff val="15000"/>
                  </a:schemeClr>
                </a:solidFill>
                <a:latin typeface="Arial" panose="020B0604020202020204" pitchFamily="34" charset="0"/>
                <a:ea typeface="微软雅黑" panose="020B0503020204020204" charset="-122"/>
              </a:defRPr>
            </a:lvl1pPr>
            <a:lvl2pPr indent="0" eaLnBrk="1" fontAlgn="auto" latinLnBrk="0" hangingPunct="1">
              <a:defRPr baseline="0">
                <a:solidFill>
                  <a:schemeClr val="tx1">
                    <a:lumMod val="85000"/>
                    <a:lumOff val="15000"/>
                  </a:schemeClr>
                </a:solidFill>
                <a:latin typeface="Arial" panose="020B0604020202020204" pitchFamily="34" charset="0"/>
                <a:ea typeface="微软雅黑" panose="020B0503020204020204" charset="-122"/>
              </a:defRPr>
            </a:lvl2pPr>
            <a:lvl3pPr indent="0" eaLnBrk="1" fontAlgn="auto" latinLnBrk="0" hangingPunct="1">
              <a:defRPr baseline="0">
                <a:solidFill>
                  <a:schemeClr val="tx1">
                    <a:lumMod val="85000"/>
                    <a:lumOff val="15000"/>
                  </a:schemeClr>
                </a:solidFill>
                <a:latin typeface="Arial" panose="020B0604020202020204" pitchFamily="34" charset="0"/>
                <a:ea typeface="微软雅黑" panose="020B0503020204020204" charset="-122"/>
              </a:defRPr>
            </a:lvl3pPr>
            <a:lvl4pPr indent="0" eaLnBrk="1" fontAlgn="auto" latinLnBrk="0" hangingPunct="1">
              <a:defRPr baseline="0">
                <a:solidFill>
                  <a:schemeClr val="tx1">
                    <a:lumMod val="85000"/>
                    <a:lumOff val="15000"/>
                  </a:schemeClr>
                </a:solidFill>
                <a:latin typeface="Arial" panose="020B0604020202020204" pitchFamily="34" charset="0"/>
                <a:ea typeface="微软雅黑" panose="020B0503020204020204" charset="-122"/>
              </a:defRPr>
            </a:lvl4pPr>
            <a:lvl5pPr indent="0" eaLnBrk="1" fontAlgn="auto" latinLnBrk="0" hangingPunct="1">
              <a:defRPr baseline="0">
                <a:solidFill>
                  <a:schemeClr val="tx1">
                    <a:lumMod val="85000"/>
                    <a:lumOff val="15000"/>
                  </a:schemeClr>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647700" y="258445"/>
            <a:ext cx="10515600" cy="1325563"/>
          </a:xfrm>
        </p:spPr>
        <p:txBody>
          <a:bodyPr anchor="ctr" anchorCtr="0">
            <a:normAutofit/>
          </a:bodyPr>
          <a:lstStyle>
            <a:lvl1pPr>
              <a:defRPr sz="2400" b="1">
                <a:effectLst>
                  <a:outerShdw blurRad="38100" dist="38100" dir="2700000" algn="tl">
                    <a:srgbClr val="000000">
                      <a:alpha val="43137"/>
                    </a:srgbClr>
                  </a:outerShdw>
                </a:effectLst>
              </a:defRPr>
            </a:lvl1pPr>
          </a:lstStyle>
          <a:p>
            <a:r>
              <a:rPr lang="zh-CN" altLang="en-US" dirty="0"/>
              <a:t>单击此处编辑母版标题样式</a:t>
            </a:r>
            <a:endParaRPr lang="zh-CN" altLang="en-US" dirty="0"/>
          </a:p>
        </p:txBody>
      </p:sp>
      <p:sp>
        <p:nvSpPr>
          <p:cNvPr id="3" name="内容占位符 2"/>
          <p:cNvSpPr>
            <a:spLocks noGrp="1"/>
          </p:cNvSpPr>
          <p:nvPr>
            <p:ph idx="1"/>
          </p:nvPr>
        </p:nvSpPr>
        <p:spPr>
          <a:xfrm>
            <a:off x="647700" y="1825625"/>
            <a:ext cx="10515600" cy="4351338"/>
          </a:xfrm>
        </p:spPr>
        <p:txBody>
          <a:bodyPr>
            <a:normAutofit/>
          </a:bodyPr>
          <a:lstStyle>
            <a:lvl1pPr>
              <a:defRPr sz="2000">
                <a:solidFill>
                  <a:schemeClr val="tx1">
                    <a:lumMod val="75000"/>
                    <a:lumOff val="25000"/>
                  </a:schemeClr>
                </a:solidFill>
              </a:defRPr>
            </a:lvl1pPr>
            <a:lvl2pPr>
              <a:defRPr sz="18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内容">
    <p:bg>
      <p:bgPr>
        <a:solidFill>
          <a:schemeClr val="bg2"/>
        </a:solidFill>
        <a:effectLst/>
      </p:bgPr>
    </p:bg>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7" name="内容占位符 6"/>
          <p:cNvSpPr>
            <a:spLocks noGrp="1"/>
          </p:cNvSpPr>
          <p:nvPr>
            <p:ph sz="quarter" idx="13"/>
            <p:custDataLst>
              <p:tags r:id="rId5"/>
            </p:custDataLst>
          </p:nvPr>
        </p:nvSpPr>
        <p:spPr>
          <a:xfrm>
            <a:off x="669930" y="952508"/>
            <a:ext cx="10852237" cy="5388907"/>
          </a:xfrm>
        </p:spPr>
        <p:txBody>
          <a:bodyPr/>
          <a:lstStyle>
            <a:lvl1pPr>
              <a:defRPr>
                <a:solidFill>
                  <a:schemeClr val="tx1">
                    <a:lumMod val="85000"/>
                    <a:lumOff val="15000"/>
                  </a:schemeClr>
                </a:solidFill>
              </a:defRPr>
            </a:lvl1pPr>
            <a:lvl2pPr>
              <a:defRPr>
                <a:solidFill>
                  <a:schemeClr val="tx1">
                    <a:lumMod val="85000"/>
                    <a:lumOff val="15000"/>
                  </a:schemeClr>
                </a:solidFill>
              </a:defRPr>
            </a:lvl2pPr>
            <a:lvl3pPr>
              <a:defRPr>
                <a:solidFill>
                  <a:schemeClr val="tx1">
                    <a:lumMod val="85000"/>
                    <a:lumOff val="15000"/>
                  </a:schemeClr>
                </a:solidFill>
              </a:defRPr>
            </a:lvl3pPr>
            <a:lvl4pPr>
              <a:defRPr>
                <a:solidFill>
                  <a:schemeClr val="tx1">
                    <a:lumMod val="85000"/>
                    <a:lumOff val="15000"/>
                  </a:schemeClr>
                </a:solidFill>
              </a:defRPr>
            </a:lvl4pPr>
            <a:lvl5pPr>
              <a:defRPr>
                <a:solidFill>
                  <a:schemeClr val="tx1">
                    <a:lumMod val="85000"/>
                    <a:lumOff val="15000"/>
                  </a:schemeClr>
                </a:solidFill>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末尾幻灯片">
    <p:bg>
      <p:bgPr>
        <a:solidFill>
          <a:schemeClr val="bg2"/>
        </a:solidFill>
        <a:effectLst/>
      </p:bgPr>
    </p:bg>
    <p:spTree>
      <p:nvGrpSpPr>
        <p:cNvPr id="1" name=""/>
        <p:cNvGrpSpPr/>
        <p:nvPr/>
      </p:nvGrpSpPr>
      <p:grpSpPr>
        <a:xfrm>
          <a:off x="0" y="0"/>
          <a:ext cx="0" cy="0"/>
          <a:chOff x="0" y="0"/>
          <a:chExt cx="0" cy="0"/>
        </a:xfrm>
      </p:grpSpPr>
      <p:sp>
        <p:nvSpPr>
          <p:cNvPr id="2" name="标题 1"/>
          <p:cNvSpPr>
            <a:spLocks noGrp="1"/>
          </p:cNvSpPr>
          <p:nvPr>
            <p:ph type="title" hasCustomPrompt="1"/>
            <p:custDataLst>
              <p:tags r:id="rId2"/>
            </p:custDataLst>
          </p:nvPr>
        </p:nvSpPr>
        <p:spPr>
          <a:xfrm>
            <a:off x="3588374" y="2588654"/>
            <a:ext cx="5015250" cy="1519707"/>
          </a:xfrm>
        </p:spPr>
        <p:txBody>
          <a:bodyPr vert="horz" lIns="90170" tIns="46990" rIns="90170" bIns="46990" rtlCol="0" anchor="ctr" anchorCtr="0">
            <a:normAutofit/>
          </a:bodyPr>
          <a:lstStyle>
            <a:lvl1pPr marL="0" marR="0" algn="ctr" defTabSz="914400" rtl="0" eaLnBrk="1" fontAlgn="auto" latinLnBrk="0" hangingPunct="1">
              <a:lnSpc>
                <a:spcPct val="100000"/>
              </a:lnSpc>
              <a:buNone/>
              <a:defRPr kumimoji="0" lang="zh-CN" altLang="en-US" sz="8000" b="1" i="0" u="none" strike="noStrike" kern="1200" cap="none" spc="600" normalizeH="0" baseline="0" noProof="1" dirty="0">
                <a:solidFill>
                  <a:schemeClr val="tx1">
                    <a:lumMod val="85000"/>
                    <a:lumOff val="15000"/>
                  </a:schemeClr>
                </a:solidFill>
                <a:uFillTx/>
                <a:latin typeface="Arial" panose="020B0604020202020204" pitchFamily="34" charset="0"/>
                <a:ea typeface="汉仪旗黑-85S" panose="00020600040101010101" pitchFamily="18" charset="-122"/>
                <a:cs typeface="+mj-cs"/>
                <a:sym typeface="+mn-ea"/>
              </a:defRPr>
            </a:lvl1pPr>
          </a:lstStyle>
          <a:p>
            <a:pPr lvl="0"/>
            <a:r>
              <a:rPr dirty="0">
                <a:sym typeface="+mn-ea"/>
              </a:rPr>
              <a:t>编辑标题</a:t>
            </a:r>
            <a:endParaRPr dirty="0">
              <a:sym typeface="+mn-ea"/>
            </a:endParaRPr>
          </a:p>
        </p:txBody>
      </p:sp>
      <p:sp>
        <p:nvSpPr>
          <p:cNvPr id="3" name="日期占位符 2"/>
          <p:cNvSpPr>
            <a:spLocks noGrp="1"/>
          </p:cNvSpPr>
          <p:nvPr>
            <p:ph type="dt" sz="half" idx="10"/>
            <p:custDataLst>
              <p:tags r:id="rId3"/>
            </p:custDataLst>
          </p:nvPr>
        </p:nvSpPr>
        <p:spPr/>
        <p:txBody>
          <a:bodyPr lIns="90170" tIns="46990" rIns="90170" bIns="46990">
            <a:normAutofit/>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4"/>
            </p:custDataLst>
          </p:nvPr>
        </p:nvSpPr>
        <p:spPr/>
        <p:txBody>
          <a:bodyPr lIns="90170" tIns="46990" rIns="90170" bIns="46990">
            <a:normAutofit/>
          </a:bodyPr>
          <a:lstStyle/>
          <a:p>
            <a:endParaRPr lang="zh-CN" altLang="en-US"/>
          </a:p>
        </p:txBody>
      </p:sp>
      <p:sp>
        <p:nvSpPr>
          <p:cNvPr id="5" name="灯片编号占位符 4"/>
          <p:cNvSpPr>
            <a:spLocks noGrp="1"/>
          </p:cNvSpPr>
          <p:nvPr>
            <p:ph type="sldNum" sz="quarter" idx="12"/>
            <p:custDataLst>
              <p:tags r:id="rId5"/>
            </p:custDataLst>
          </p:nvPr>
        </p:nvSpPr>
        <p:spPr/>
        <p:txBody>
          <a:bodyPr lIns="90170" tIns="46990" rIns="90170" bIns="46990">
            <a:normAutofit/>
          </a:bodyPr>
          <a:lstStyle/>
          <a:p>
            <a:fld id="{49AE70B2-8BF9-45C0-BB95-33D1B9D3A854}" type="slidenum">
              <a:rPr lang="zh-CN" altLang="en-US" smtClean="0"/>
            </a:fld>
            <a:endParaRPr lang="zh-CN" altLang="en-US"/>
          </a:p>
        </p:txBody>
      </p:sp>
      <p:grpSp>
        <p:nvGrpSpPr>
          <p:cNvPr id="6" name="组合 5"/>
          <p:cNvGrpSpPr/>
          <p:nvPr userDrawn="1">
            <p:custDataLst>
              <p:tags r:id="rId6"/>
            </p:custDataLst>
          </p:nvPr>
        </p:nvGrpSpPr>
        <p:grpSpPr>
          <a:xfrm flipH="1">
            <a:off x="8603626" y="3112882"/>
            <a:ext cx="436739" cy="542227"/>
            <a:chOff x="10608342" y="5053054"/>
            <a:chExt cx="1583658" cy="1966165"/>
          </a:xfrm>
        </p:grpSpPr>
        <p:sp>
          <p:nvSpPr>
            <p:cNvPr id="7" name="任意多边形: 形状 6"/>
            <p:cNvSpPr/>
            <p:nvPr>
              <p:custDataLst>
                <p:tags r:id="rId7"/>
              </p:custDataLst>
            </p:nvPr>
          </p:nvSpPr>
          <p:spPr>
            <a:xfrm rot="697528">
              <a:off x="10608342" y="5053054"/>
              <a:ext cx="1399913" cy="1966165"/>
            </a:xfrm>
            <a:custGeom>
              <a:avLst/>
              <a:gdLst>
                <a:gd name="connsiteX0" fmla="*/ 1399913 w 1399913"/>
                <a:gd name="connsiteY0" fmla="*/ 0 h 1966165"/>
                <a:gd name="connsiteX1" fmla="*/ 1399913 w 1399913"/>
                <a:gd name="connsiteY1" fmla="*/ 1678156 h 1966165"/>
                <a:gd name="connsiteX2" fmla="*/ 0 w 1399913"/>
                <a:gd name="connsiteY2" fmla="*/ 1966165 h 1966165"/>
              </a:gdLst>
              <a:ahLst/>
              <a:cxnLst>
                <a:cxn ang="0">
                  <a:pos x="connsiteX0" y="connsiteY0"/>
                </a:cxn>
                <a:cxn ang="0">
                  <a:pos x="connsiteX1" y="connsiteY1"/>
                </a:cxn>
                <a:cxn ang="0">
                  <a:pos x="connsiteX2" y="connsiteY2"/>
                </a:cxn>
              </a:cxnLst>
              <a:rect l="l" t="t" r="r" b="b"/>
              <a:pathLst>
                <a:path w="1399913" h="1966165">
                  <a:moveTo>
                    <a:pt x="1399913" y="0"/>
                  </a:moveTo>
                  <a:lnTo>
                    <a:pt x="1399913" y="1678156"/>
                  </a:lnTo>
                  <a:lnTo>
                    <a:pt x="0" y="1966165"/>
                  </a:lnTo>
                  <a:close/>
                </a:path>
              </a:pathLst>
            </a:cu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0170" tIns="46990" rIns="90170" bIns="46990" rtlCol="0" anchor="ctr">
              <a:normAutofit/>
            </a:bodyPr>
            <a:lstStyle/>
            <a:p>
              <a:pPr algn="ctr"/>
              <a:endParaRPr lang="zh-CN" altLang="en-US" dirty="0"/>
            </a:p>
          </p:txBody>
        </p:sp>
        <p:sp>
          <p:nvSpPr>
            <p:cNvPr id="8" name="等腰三角形 7"/>
            <p:cNvSpPr/>
            <p:nvPr>
              <p:custDataLst>
                <p:tags r:id="rId8"/>
              </p:custDataLst>
            </p:nvPr>
          </p:nvSpPr>
          <p:spPr>
            <a:xfrm>
              <a:off x="10960100" y="5207000"/>
              <a:ext cx="1231900" cy="1651000"/>
            </a:xfrm>
            <a:prstGeom prst="triangle">
              <a:avLst>
                <a:gd name="adj" fmla="val 10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0170" tIns="46990" rIns="90170" bIns="46990" rtlCol="0" anchor="ctr">
              <a:normAutofit fontScale="55000" lnSpcReduction="20000"/>
            </a:bodyPr>
            <a:lstStyle/>
            <a:p>
              <a:pPr algn="ctr"/>
              <a:endParaRPr lang="zh-CN" altLang="en-US" dirty="0"/>
            </a:p>
          </p:txBody>
        </p:sp>
      </p:grpSp>
      <p:grpSp>
        <p:nvGrpSpPr>
          <p:cNvPr id="9" name="组合 8"/>
          <p:cNvGrpSpPr/>
          <p:nvPr userDrawn="1">
            <p:custDataLst>
              <p:tags r:id="rId9"/>
            </p:custDataLst>
          </p:nvPr>
        </p:nvGrpSpPr>
        <p:grpSpPr>
          <a:xfrm>
            <a:off x="3151635" y="3119499"/>
            <a:ext cx="436739" cy="542227"/>
            <a:chOff x="10608342" y="5053054"/>
            <a:chExt cx="1583658" cy="1966165"/>
          </a:xfrm>
        </p:grpSpPr>
        <p:sp>
          <p:nvSpPr>
            <p:cNvPr id="10" name="任意多边形: 形状 9"/>
            <p:cNvSpPr/>
            <p:nvPr>
              <p:custDataLst>
                <p:tags r:id="rId10"/>
              </p:custDataLst>
            </p:nvPr>
          </p:nvSpPr>
          <p:spPr>
            <a:xfrm rot="697528">
              <a:off x="10608342" y="5053054"/>
              <a:ext cx="1399913" cy="1966165"/>
            </a:xfrm>
            <a:custGeom>
              <a:avLst/>
              <a:gdLst>
                <a:gd name="connsiteX0" fmla="*/ 1399913 w 1399913"/>
                <a:gd name="connsiteY0" fmla="*/ 0 h 1966165"/>
                <a:gd name="connsiteX1" fmla="*/ 1399913 w 1399913"/>
                <a:gd name="connsiteY1" fmla="*/ 1678156 h 1966165"/>
                <a:gd name="connsiteX2" fmla="*/ 0 w 1399913"/>
                <a:gd name="connsiteY2" fmla="*/ 1966165 h 1966165"/>
              </a:gdLst>
              <a:ahLst/>
              <a:cxnLst>
                <a:cxn ang="0">
                  <a:pos x="connsiteX0" y="connsiteY0"/>
                </a:cxn>
                <a:cxn ang="0">
                  <a:pos x="connsiteX1" y="connsiteY1"/>
                </a:cxn>
                <a:cxn ang="0">
                  <a:pos x="connsiteX2" y="connsiteY2"/>
                </a:cxn>
              </a:cxnLst>
              <a:rect l="l" t="t" r="r" b="b"/>
              <a:pathLst>
                <a:path w="1399913" h="1966165">
                  <a:moveTo>
                    <a:pt x="1399913" y="0"/>
                  </a:moveTo>
                  <a:lnTo>
                    <a:pt x="1399913" y="1678156"/>
                  </a:lnTo>
                  <a:lnTo>
                    <a:pt x="0" y="1966165"/>
                  </a:lnTo>
                  <a:close/>
                </a:path>
              </a:pathLst>
            </a:cu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0170" tIns="46990" rIns="90170" bIns="46990" rtlCol="0" anchor="ctr">
              <a:normAutofit/>
            </a:bodyPr>
            <a:lstStyle/>
            <a:p>
              <a:pPr algn="ctr"/>
              <a:endParaRPr lang="zh-CN" altLang="en-US">
                <a:solidFill>
                  <a:schemeClr val="bg1"/>
                </a:solidFill>
              </a:endParaRPr>
            </a:p>
          </p:txBody>
        </p:sp>
        <p:sp>
          <p:nvSpPr>
            <p:cNvPr id="11" name="等腰三角形 10"/>
            <p:cNvSpPr/>
            <p:nvPr>
              <p:custDataLst>
                <p:tags r:id="rId11"/>
              </p:custDataLst>
            </p:nvPr>
          </p:nvSpPr>
          <p:spPr>
            <a:xfrm>
              <a:off x="10960100" y="5207000"/>
              <a:ext cx="1231900" cy="1651000"/>
            </a:xfrm>
            <a:prstGeom prst="triangle">
              <a:avLst>
                <a:gd name="adj" fmla="val 10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0170" tIns="46990" rIns="90170" bIns="46990" rtlCol="0" anchor="ctr">
              <a:normAutofit fontScale="55000" lnSpcReduction="20000"/>
            </a:bodyPr>
            <a:lstStyle/>
            <a:p>
              <a:pPr algn="ctr"/>
              <a:endParaRPr lang="zh-CN" altLang="en-US" dirty="0"/>
            </a:p>
          </p:txBody>
        </p:sp>
      </p:gr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通用">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2"/>
            </p:custDataLst>
          </p:nvPr>
        </p:nvGrpSpPr>
        <p:grpSpPr>
          <a:xfrm>
            <a:off x="4001597" y="6045200"/>
            <a:ext cx="8190403" cy="812800"/>
            <a:chOff x="4001597" y="5613400"/>
            <a:chExt cx="8190403" cy="1244600"/>
          </a:xfrm>
        </p:grpSpPr>
        <p:sp>
          <p:nvSpPr>
            <p:cNvPr id="9" name="任意多边形: 形状 8"/>
            <p:cNvSpPr/>
            <p:nvPr>
              <p:custDataLst>
                <p:tags r:id="rId3"/>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等腰三角形 9"/>
            <p:cNvSpPr/>
            <p:nvPr>
              <p:custDataLst>
                <p:tags r:id="rId4"/>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 name="标题 1"/>
          <p:cNvSpPr>
            <a:spLocks noGrp="1"/>
          </p:cNvSpPr>
          <p:nvPr userDrawn="1">
            <p:ph type="title" hasCustomPrompt="1"/>
            <p:custDataLst>
              <p:tags r:id="rId5"/>
            </p:custDataLst>
          </p:nvPr>
        </p:nvSpPr>
        <p:spPr>
          <a:xfrm>
            <a:off x="838200" y="794326"/>
            <a:ext cx="10515600" cy="540484"/>
          </a:xfrm>
        </p:spPr>
        <p:txBody>
          <a:bodyPr>
            <a:normAutofit/>
          </a:bodyPr>
          <a:lstStyle>
            <a:lvl1pPr>
              <a:defRPr sz="2200" b="1" spc="200" baseline="0">
                <a:solidFill>
                  <a:schemeClr val="tx1">
                    <a:lumMod val="85000"/>
                    <a:lumOff val="15000"/>
                  </a:schemeClr>
                </a:solidFill>
                <a:latin typeface="Arial" panose="020B0604020202020204" pitchFamily="34" charset="0"/>
                <a:ea typeface="微软雅黑" panose="020B0503020204020204" charset="-122"/>
              </a:defRPr>
            </a:lvl1pPr>
          </a:lstStyle>
          <a:p>
            <a:r>
              <a:rPr lang="zh-CN" altLang="en-US"/>
              <a:t>单击此处添加标题</a:t>
            </a:r>
            <a:endParaRPr lang="zh-CN" altLang="en-US" dirty="0"/>
          </a:p>
        </p:txBody>
      </p:sp>
      <p:sp>
        <p:nvSpPr>
          <p:cNvPr id="3" name="日期占位符 2"/>
          <p:cNvSpPr>
            <a:spLocks noGrp="1"/>
          </p:cNvSpPr>
          <p:nvPr userDrawn="1">
            <p:ph type="dt" sz="half" idx="10"/>
            <p:custDataLst>
              <p:tags r:id="rId6"/>
            </p:custDataLst>
          </p:nvPr>
        </p:nvSpPr>
        <p:spPr/>
        <p:txBody>
          <a:bodyPr/>
          <a:lstStyle>
            <a:lvl1pPr>
              <a:defRPr baseline="0">
                <a:latin typeface="微软雅黑" panose="020B0503020204020204" charset="-122"/>
              </a:defRPr>
            </a:lvl1pPr>
          </a:lstStyle>
          <a:p>
            <a:fld id="{760FBDFE-C587-4B4C-A407-44438C67B59E}" type="datetimeFigureOut">
              <a:rPr lang="zh-CN" altLang="en-US" smtClean="0"/>
            </a:fld>
            <a:endParaRPr lang="zh-CN" altLang="en-US"/>
          </a:p>
        </p:txBody>
      </p:sp>
      <p:sp>
        <p:nvSpPr>
          <p:cNvPr id="4" name="页脚占位符 3"/>
          <p:cNvSpPr>
            <a:spLocks noGrp="1"/>
          </p:cNvSpPr>
          <p:nvPr userDrawn="1">
            <p:ph type="ftr" sz="quarter" idx="11"/>
            <p:custDataLst>
              <p:tags r:id="rId7"/>
            </p:custDataLst>
          </p:nvPr>
        </p:nvSpPr>
        <p:spPr/>
        <p:txBody>
          <a:bodyPr/>
          <a:lstStyle>
            <a:lvl1pPr>
              <a:defRPr baseline="0">
                <a:latin typeface="微软雅黑" panose="020B0503020204020204" charset="-122"/>
              </a:defRPr>
            </a:lvl1pPr>
          </a:lstStyle>
          <a:p>
            <a:endParaRPr lang="zh-CN" altLang="en-US" dirty="0"/>
          </a:p>
        </p:txBody>
      </p:sp>
      <p:sp>
        <p:nvSpPr>
          <p:cNvPr id="5" name="灯片编号占位符 4"/>
          <p:cNvSpPr>
            <a:spLocks noGrp="1"/>
          </p:cNvSpPr>
          <p:nvPr userDrawn="1">
            <p:ph type="sldNum" sz="quarter" idx="12"/>
            <p:custDataLst>
              <p:tags r:id="rId8"/>
            </p:custDataLst>
          </p:nvPr>
        </p:nvSpPr>
        <p:spPr/>
        <p:txBody>
          <a:bodyPr/>
          <a:lstStyle>
            <a:lvl1pPr>
              <a:defRPr baseline="0">
                <a:latin typeface="微软雅黑" panose="020B0503020204020204" charset="-122"/>
              </a:defRPr>
            </a:lvl1pPr>
          </a:lstStyle>
          <a:p>
            <a:fld id="{49AE70B2-8BF9-45C0-BB95-33D1B9D3A854}" type="slidenum">
              <a:rPr lang="zh-CN" altLang="en-US" smtClean="0"/>
            </a:fld>
            <a:endParaRPr lang="zh-CN" altLang="en-US" dirty="0"/>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相框">
    <p:bg>
      <p:bgPr>
        <a:solidFill>
          <a:schemeClr val="tx2"/>
        </a:solidFill>
        <a:effectLst/>
      </p:bgPr>
    </p:bg>
    <p:spTree>
      <p:nvGrpSpPr>
        <p:cNvPr id="1" name=""/>
        <p:cNvGrpSpPr/>
        <p:nvPr/>
      </p:nvGrpSpPr>
      <p:grpSpPr>
        <a:xfrm>
          <a:off x="0" y="0"/>
          <a:ext cx="0" cy="0"/>
          <a:chOff x="0" y="0"/>
          <a:chExt cx="0" cy="0"/>
        </a:xfrm>
      </p:grpSpPr>
      <p:sp>
        <p:nvSpPr>
          <p:cNvPr id="8" name="矩形 7"/>
          <p:cNvSpPr/>
          <p:nvPr userDrawn="1">
            <p:custDataLst>
              <p:tags r:id="rId2"/>
            </p:custDataLst>
          </p:nvPr>
        </p:nvSpPr>
        <p:spPr>
          <a:xfrm>
            <a:off x="292735" y="304165"/>
            <a:ext cx="11606530" cy="624967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charset="-122"/>
            </a:endParaRPr>
          </a:p>
        </p:txBody>
      </p:sp>
      <p:grpSp>
        <p:nvGrpSpPr>
          <p:cNvPr id="11" name="组合 10"/>
          <p:cNvGrpSpPr/>
          <p:nvPr userDrawn="1">
            <p:custDataLst>
              <p:tags r:id="rId3"/>
            </p:custDataLst>
          </p:nvPr>
        </p:nvGrpSpPr>
        <p:grpSpPr>
          <a:xfrm rot="16200000">
            <a:off x="11009630" y="351790"/>
            <a:ext cx="737870" cy="916305"/>
            <a:chOff x="10608342" y="5053054"/>
            <a:chExt cx="1583658" cy="1966165"/>
          </a:xfrm>
        </p:grpSpPr>
        <p:sp>
          <p:nvSpPr>
            <p:cNvPr id="12" name="任意多边形: 形状 11"/>
            <p:cNvSpPr/>
            <p:nvPr>
              <p:custDataLst>
                <p:tags r:id="rId4"/>
              </p:custDataLst>
            </p:nvPr>
          </p:nvSpPr>
          <p:spPr>
            <a:xfrm rot="697528">
              <a:off x="10608342" y="5053054"/>
              <a:ext cx="1399913" cy="1966165"/>
            </a:xfrm>
            <a:custGeom>
              <a:avLst/>
              <a:gdLst>
                <a:gd name="connsiteX0" fmla="*/ 1399913 w 1399913"/>
                <a:gd name="connsiteY0" fmla="*/ 0 h 1966165"/>
                <a:gd name="connsiteX1" fmla="*/ 1399913 w 1399913"/>
                <a:gd name="connsiteY1" fmla="*/ 1678156 h 1966165"/>
                <a:gd name="connsiteX2" fmla="*/ 0 w 1399913"/>
                <a:gd name="connsiteY2" fmla="*/ 1966165 h 1966165"/>
              </a:gdLst>
              <a:ahLst/>
              <a:cxnLst>
                <a:cxn ang="0">
                  <a:pos x="connsiteX0" y="connsiteY0"/>
                </a:cxn>
                <a:cxn ang="0">
                  <a:pos x="connsiteX1" y="connsiteY1"/>
                </a:cxn>
                <a:cxn ang="0">
                  <a:pos x="connsiteX2" y="connsiteY2"/>
                </a:cxn>
              </a:cxnLst>
              <a:rect l="l" t="t" r="r" b="b"/>
              <a:pathLst>
                <a:path w="1399913" h="1966165">
                  <a:moveTo>
                    <a:pt x="1399913" y="0"/>
                  </a:moveTo>
                  <a:lnTo>
                    <a:pt x="1399913" y="1678156"/>
                  </a:lnTo>
                  <a:lnTo>
                    <a:pt x="0" y="1966165"/>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微软雅黑" panose="020B0503020204020204" charset="-122"/>
              </a:endParaRPr>
            </a:p>
          </p:txBody>
        </p:sp>
        <p:sp>
          <p:nvSpPr>
            <p:cNvPr id="13" name="等腰三角形 12"/>
            <p:cNvSpPr/>
            <p:nvPr>
              <p:custDataLst>
                <p:tags r:id="rId5"/>
              </p:custDataLst>
            </p:nvPr>
          </p:nvSpPr>
          <p:spPr>
            <a:xfrm>
              <a:off x="10960100" y="5207000"/>
              <a:ext cx="1231900" cy="1651000"/>
            </a:xfrm>
            <a:prstGeom prst="triangle">
              <a:avLst>
                <a:gd name="adj" fmla="val 10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微软雅黑" panose="020B0503020204020204" charset="-122"/>
              </a:endParaRPr>
            </a:p>
          </p:txBody>
        </p:sp>
      </p:grpSp>
      <p:grpSp>
        <p:nvGrpSpPr>
          <p:cNvPr id="14" name="组合 13"/>
          <p:cNvGrpSpPr/>
          <p:nvPr userDrawn="1">
            <p:custDataLst>
              <p:tags r:id="rId6"/>
            </p:custDataLst>
          </p:nvPr>
        </p:nvGrpSpPr>
        <p:grpSpPr>
          <a:xfrm rot="5400000">
            <a:off x="443865" y="5584825"/>
            <a:ext cx="737870" cy="916305"/>
            <a:chOff x="10608342" y="5053054"/>
            <a:chExt cx="1583658" cy="1966165"/>
          </a:xfrm>
        </p:grpSpPr>
        <p:sp>
          <p:nvSpPr>
            <p:cNvPr id="16" name="任意多边形: 形状 15"/>
            <p:cNvSpPr/>
            <p:nvPr>
              <p:custDataLst>
                <p:tags r:id="rId7"/>
              </p:custDataLst>
            </p:nvPr>
          </p:nvSpPr>
          <p:spPr>
            <a:xfrm rot="697528">
              <a:off x="10608342" y="5053054"/>
              <a:ext cx="1399913" cy="1966165"/>
            </a:xfrm>
            <a:custGeom>
              <a:avLst/>
              <a:gdLst>
                <a:gd name="connsiteX0" fmla="*/ 1399913 w 1399913"/>
                <a:gd name="connsiteY0" fmla="*/ 0 h 1966165"/>
                <a:gd name="connsiteX1" fmla="*/ 1399913 w 1399913"/>
                <a:gd name="connsiteY1" fmla="*/ 1678156 h 1966165"/>
                <a:gd name="connsiteX2" fmla="*/ 0 w 1399913"/>
                <a:gd name="connsiteY2" fmla="*/ 1966165 h 1966165"/>
              </a:gdLst>
              <a:ahLst/>
              <a:cxnLst>
                <a:cxn ang="0">
                  <a:pos x="connsiteX0" y="connsiteY0"/>
                </a:cxn>
                <a:cxn ang="0">
                  <a:pos x="connsiteX1" y="connsiteY1"/>
                </a:cxn>
                <a:cxn ang="0">
                  <a:pos x="connsiteX2" y="connsiteY2"/>
                </a:cxn>
              </a:cxnLst>
              <a:rect l="l" t="t" r="r" b="b"/>
              <a:pathLst>
                <a:path w="1399913" h="1966165">
                  <a:moveTo>
                    <a:pt x="1399913" y="0"/>
                  </a:moveTo>
                  <a:lnTo>
                    <a:pt x="1399913" y="1678156"/>
                  </a:lnTo>
                  <a:lnTo>
                    <a:pt x="0" y="1966165"/>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微软雅黑" panose="020B0503020204020204" charset="-122"/>
              </a:endParaRPr>
            </a:p>
          </p:txBody>
        </p:sp>
        <p:sp>
          <p:nvSpPr>
            <p:cNvPr id="17" name="等腰三角形 16"/>
            <p:cNvSpPr/>
            <p:nvPr>
              <p:custDataLst>
                <p:tags r:id="rId8"/>
              </p:custDataLst>
            </p:nvPr>
          </p:nvSpPr>
          <p:spPr>
            <a:xfrm>
              <a:off x="10960100" y="5207000"/>
              <a:ext cx="1231900" cy="1651000"/>
            </a:xfrm>
            <a:prstGeom prst="triangle">
              <a:avLst>
                <a:gd name="adj" fmla="val 10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微软雅黑" panose="020B0503020204020204" charset="-122"/>
              </a:endParaRPr>
            </a:p>
          </p:txBody>
        </p:sp>
      </p:grpSp>
      <p:sp>
        <p:nvSpPr>
          <p:cNvPr id="2" name="标题 1"/>
          <p:cNvSpPr>
            <a:spLocks noGrp="1"/>
          </p:cNvSpPr>
          <p:nvPr>
            <p:ph type="title" hasCustomPrompt="1"/>
            <p:custDataLst>
              <p:tags r:id="rId9"/>
            </p:custDataLst>
          </p:nvPr>
        </p:nvSpPr>
        <p:spPr>
          <a:xfrm>
            <a:off x="1281600" y="1249200"/>
            <a:ext cx="9626400" cy="723600"/>
          </a:xfrm>
        </p:spPr>
        <p:txBody>
          <a:bodyPr anchor="ctr"/>
          <a:lstStyle>
            <a:lvl1pPr>
              <a:defRPr sz="3200" b="1" u="none" strike="noStrike" kern="1200" cap="none" spc="0" normalizeH="0" baseline="0">
                <a:solidFill>
                  <a:schemeClr val="tx1">
                    <a:lumMod val="85000"/>
                    <a:lumOff val="15000"/>
                  </a:schemeClr>
                </a:solidFill>
                <a:uFillTx/>
                <a:latin typeface="Arial" panose="020B0604020202020204" pitchFamily="34" charset="0"/>
                <a:ea typeface="微软雅黑" panose="020B0503020204020204" charset="-122"/>
              </a:defRPr>
            </a:lvl1pPr>
          </a:lstStyle>
          <a:p>
            <a:r>
              <a:rPr lang="zh-CN" altLang="en-US" dirty="0"/>
              <a:t>单击此处编辑标题</a:t>
            </a:r>
            <a:endParaRPr lang="zh-CN" altLang="en-US" dirty="0"/>
          </a:p>
        </p:txBody>
      </p:sp>
      <p:sp>
        <p:nvSpPr>
          <p:cNvPr id="7" name="内容占位符 6"/>
          <p:cNvSpPr>
            <a:spLocks noGrp="1"/>
          </p:cNvSpPr>
          <p:nvPr>
            <p:ph sz="quarter" idx="13" hasCustomPrompt="1"/>
            <p:custDataLst>
              <p:tags r:id="rId10"/>
            </p:custDataLst>
          </p:nvPr>
        </p:nvSpPr>
        <p:spPr>
          <a:xfrm>
            <a:off x="1281113" y="2163600"/>
            <a:ext cx="9626600" cy="3445200"/>
          </a:xfrm>
        </p:spPr>
        <p:txBody>
          <a:bodyPr>
            <a:normAutofit/>
          </a:bodyPr>
          <a:lstStyle>
            <a:lvl1pPr marL="0" indent="0">
              <a:buNone/>
              <a:defRPr sz="1600" u="none" strike="noStrike" kern="1200" cap="none" spc="0" normalizeH="0" baseline="0">
                <a:solidFill>
                  <a:schemeClr val="tx1">
                    <a:lumMod val="85000"/>
                    <a:lumOff val="15000"/>
                  </a:schemeClr>
                </a:solidFill>
                <a:uFillTx/>
                <a:latin typeface="Arial" panose="020B0604020202020204" pitchFamily="34" charset="0"/>
                <a:ea typeface="微软雅黑" panose="020B0503020204020204" charset="-122"/>
              </a:defRPr>
            </a:lvl1pPr>
            <a:lvl2pPr>
              <a:defRPr baseline="0">
                <a:solidFill>
                  <a:schemeClr val="tx1"/>
                </a:solidFill>
                <a:latin typeface="微软雅黑" panose="020B0503020204020204" charset="-122"/>
                <a:ea typeface="微软雅黑" panose="020B0503020204020204" charset="-122"/>
              </a:defRPr>
            </a:lvl2pPr>
            <a:lvl3pPr>
              <a:defRPr baseline="0">
                <a:solidFill>
                  <a:schemeClr val="tx1"/>
                </a:solidFill>
                <a:latin typeface="微软雅黑" panose="020B0503020204020204" charset="-122"/>
                <a:ea typeface="微软雅黑" panose="020B0503020204020204" charset="-122"/>
              </a:defRPr>
            </a:lvl3pPr>
            <a:lvl4pPr>
              <a:defRPr baseline="0">
                <a:solidFill>
                  <a:schemeClr val="tx1"/>
                </a:solidFill>
                <a:latin typeface="微软雅黑" panose="020B0503020204020204" charset="-122"/>
                <a:ea typeface="微软雅黑" panose="020B0503020204020204" charset="-122"/>
              </a:defRPr>
            </a:lvl4pPr>
            <a:lvl5pPr>
              <a:defRPr baseline="0">
                <a:solidFill>
                  <a:schemeClr val="tx1"/>
                </a:solidFill>
                <a:latin typeface="微软雅黑" panose="020B0503020204020204" charset="-122"/>
                <a:ea typeface="微软雅黑" panose="020B0503020204020204" charset="-122"/>
              </a:defRPr>
            </a:lvl5pPr>
          </a:lstStyle>
          <a:p>
            <a:pPr lvl="0"/>
            <a:r>
              <a:rPr lang="zh-CN" altLang="en-US"/>
              <a:t>单击此处添加文本</a:t>
            </a:r>
            <a:endParaRPr lang="zh-CN" altLang="en-US" dirty="0"/>
          </a:p>
        </p:txBody>
      </p:sp>
      <p:sp>
        <p:nvSpPr>
          <p:cNvPr id="3" name="日期占位符 2"/>
          <p:cNvSpPr>
            <a:spLocks noGrp="1"/>
          </p:cNvSpPr>
          <p:nvPr>
            <p:ph type="dt" sz="half" idx="10"/>
            <p:custDataLst>
              <p:tags r:id="rId11"/>
            </p:custDataLst>
          </p:nvPr>
        </p:nvSpPr>
        <p:spPr/>
        <p:txBody>
          <a:bodyPr/>
          <a:lstStyle>
            <a:lvl1pPr>
              <a:defRPr u="none" strike="noStrike" kern="1200" cap="none" spc="0" normalizeH="0">
                <a:latin typeface="Arial" panose="020B0604020202020204" pitchFamily="34" charset="0"/>
                <a:ea typeface="微软雅黑" panose="020B0503020204020204" charset="-122"/>
              </a:defRPr>
            </a:lvl1pPr>
          </a:lstStyle>
          <a:p>
            <a:fld id="{760FBDFE-C587-4B4C-A407-44438C67B59E}" type="datetimeFigureOut">
              <a:rPr lang="zh-CN" altLang="en-US" smtClean="0"/>
            </a:fld>
            <a:endParaRPr lang="zh-CN" altLang="en-US"/>
          </a:p>
        </p:txBody>
      </p:sp>
      <p:sp>
        <p:nvSpPr>
          <p:cNvPr id="5" name="灯片编号占位符 4"/>
          <p:cNvSpPr>
            <a:spLocks noGrp="1"/>
          </p:cNvSpPr>
          <p:nvPr>
            <p:ph type="sldNum" sz="quarter" idx="12"/>
            <p:custDataLst>
              <p:tags r:id="rId12"/>
            </p:custDataLst>
          </p:nvPr>
        </p:nvSpPr>
        <p:spPr/>
        <p:txBody>
          <a:bodyPr/>
          <a:lstStyle>
            <a:lvl1pPr>
              <a:defRPr u="none" strike="noStrike" kern="1200" cap="none" spc="0" normalizeH="0">
                <a:latin typeface="Arial" panose="020B0604020202020204" pitchFamily="34" charset="0"/>
                <a:ea typeface="微软雅黑" panose="020B0503020204020204" charset="-122"/>
              </a:defRPr>
            </a:lvl1pPr>
          </a:lstStyle>
          <a:p>
            <a:fld id="{49AE70B2-8BF9-45C0-BB95-33D1B9D3A854}" type="slidenum">
              <a:rPr lang="zh-CN" altLang="en-US" smtClean="0"/>
            </a:fld>
            <a:endParaRPr lang="zh-CN" altLang="en-US" dirty="0"/>
          </a:p>
        </p:txBody>
      </p:sp>
      <p:sp>
        <p:nvSpPr>
          <p:cNvPr id="4" name="页脚占位符 3"/>
          <p:cNvSpPr>
            <a:spLocks noGrp="1"/>
          </p:cNvSpPr>
          <p:nvPr>
            <p:ph type="ftr" sz="quarter" idx="11"/>
            <p:custDataLst>
              <p:tags r:id="rId13"/>
            </p:custDataLst>
          </p:nvPr>
        </p:nvSpPr>
        <p:spPr/>
        <p:txBody>
          <a:bodyPr/>
          <a:lstStyle>
            <a:lvl1pPr>
              <a:defRPr u="none" strike="noStrike" kern="1200" cap="none" spc="0" normalizeH="0">
                <a:latin typeface="Arial" panose="020B0604020202020204" pitchFamily="34" charset="0"/>
                <a:ea typeface="微软雅黑" panose="020B0503020204020204" charset="-122"/>
              </a:defRPr>
            </a:lvl1pPr>
          </a:lstStyle>
          <a:p>
            <a:endParaRPr lang="zh-CN" altLang="en-US" dirty="0"/>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左右">
    <p:spTree>
      <p:nvGrpSpPr>
        <p:cNvPr id="1" name=""/>
        <p:cNvGrpSpPr/>
        <p:nvPr/>
      </p:nvGrpSpPr>
      <p:grpSpPr>
        <a:xfrm>
          <a:off x="0" y="0"/>
          <a:ext cx="0" cy="0"/>
          <a:chOff x="0" y="0"/>
          <a:chExt cx="0" cy="0"/>
        </a:xfrm>
      </p:grpSpPr>
      <p:sp>
        <p:nvSpPr>
          <p:cNvPr id="13" name="矩形 12"/>
          <p:cNvSpPr/>
          <p:nvPr userDrawn="1">
            <p:custDataLst>
              <p:tags r:id="rId2"/>
            </p:custDataLst>
          </p:nvPr>
        </p:nvSpPr>
        <p:spPr>
          <a:xfrm>
            <a:off x="0" y="0"/>
            <a:ext cx="4823460" cy="6858635"/>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dirty="0">
              <a:latin typeface="Arial" panose="020B0604020202020204" pitchFamily="34" charset="0"/>
              <a:ea typeface="微软雅黑" panose="020B0503020204020204" charset="-122"/>
              <a:sym typeface="+mn-ea"/>
            </a:endParaRPr>
          </a:p>
        </p:txBody>
      </p:sp>
      <p:sp>
        <p:nvSpPr>
          <p:cNvPr id="2" name="标题 1"/>
          <p:cNvSpPr>
            <a:spLocks noGrp="1"/>
          </p:cNvSpPr>
          <p:nvPr userDrawn="1">
            <p:ph type="title" hasCustomPrompt="1"/>
            <p:custDataLst>
              <p:tags r:id="rId3"/>
            </p:custDataLst>
          </p:nvPr>
        </p:nvSpPr>
        <p:spPr>
          <a:xfrm>
            <a:off x="583200" y="770400"/>
            <a:ext cx="3960000" cy="882000"/>
          </a:xfrm>
        </p:spPr>
        <p:txBody>
          <a:bodyPr anchor="ctr">
            <a:normAutofit/>
          </a:bodyPr>
          <a:lstStyle>
            <a:lvl1pPr>
              <a:defRPr sz="3200" b="1" u="none" strike="noStrike" kern="1200" cap="none" spc="0" normalizeH="0" baseline="0">
                <a:solidFill>
                  <a:schemeClr val="bg1"/>
                </a:solidFill>
                <a:uFillTx/>
                <a:latin typeface="Arial" panose="020B0604020202020204" pitchFamily="34" charset="0"/>
                <a:ea typeface="微软雅黑" panose="020B0503020204020204" charset="-122"/>
              </a:defRPr>
            </a:lvl1pPr>
          </a:lstStyle>
          <a:p>
            <a:r>
              <a:rPr lang="zh-CN" altLang="en-US" dirty="0"/>
              <a:t>单击编辑标题</a:t>
            </a:r>
            <a:endParaRPr lang="zh-CN" altLang="en-US" dirty="0"/>
          </a:p>
        </p:txBody>
      </p:sp>
      <p:sp>
        <p:nvSpPr>
          <p:cNvPr id="3" name="日期占位符 2"/>
          <p:cNvSpPr>
            <a:spLocks noGrp="1"/>
          </p:cNvSpPr>
          <p:nvPr>
            <p:ph type="dt" sz="half" idx="10"/>
            <p:custDataLst>
              <p:tags r:id="rId4"/>
            </p:custDataLst>
          </p:nvPr>
        </p:nvSpPr>
        <p:spPr/>
        <p:txBody>
          <a:bodyPr/>
          <a:lstStyle>
            <a:lvl1pPr>
              <a:defRPr u="none" strike="noStrike" kern="1200" cap="none" spc="0" normalizeH="0">
                <a:latin typeface="Arial" panose="020B0604020202020204" pitchFamily="34" charset="0"/>
                <a:ea typeface="微软雅黑" panose="020B0503020204020204" charset="-122"/>
              </a:defRPr>
            </a:lvl1pPr>
          </a:lstStyle>
          <a:p>
            <a:fld id="{760FBDFE-C587-4B4C-A407-44438C67B59E}" type="datetimeFigureOut">
              <a:rPr lang="zh-CN" altLang="en-US" smtClean="0"/>
            </a:fld>
            <a:endParaRPr lang="zh-CN" altLang="en-US"/>
          </a:p>
        </p:txBody>
      </p:sp>
      <p:sp>
        <p:nvSpPr>
          <p:cNvPr id="4" name="页脚占位符 3"/>
          <p:cNvSpPr>
            <a:spLocks noGrp="1"/>
          </p:cNvSpPr>
          <p:nvPr userDrawn="1">
            <p:ph type="ftr" sz="quarter" idx="11"/>
            <p:custDataLst>
              <p:tags r:id="rId5"/>
            </p:custDataLst>
          </p:nvPr>
        </p:nvSpPr>
        <p:spPr/>
        <p:txBody>
          <a:bodyPr/>
          <a:lstStyle>
            <a:lvl1pPr>
              <a:defRPr u="none" strike="noStrike" kern="1200" cap="none" spc="0" normalizeH="0">
                <a:latin typeface="Arial" panose="020B0604020202020204" pitchFamily="34" charset="0"/>
                <a:ea typeface="微软雅黑" panose="020B0503020204020204" charset="-122"/>
              </a:defRPr>
            </a:lvl1pPr>
          </a:lstStyle>
          <a:p>
            <a:endParaRPr lang="zh-CN" altLang="en-US" dirty="0"/>
          </a:p>
        </p:txBody>
      </p:sp>
      <p:sp>
        <p:nvSpPr>
          <p:cNvPr id="5" name="灯片编号占位符 4"/>
          <p:cNvSpPr>
            <a:spLocks noGrp="1"/>
          </p:cNvSpPr>
          <p:nvPr userDrawn="1">
            <p:ph type="sldNum" sz="quarter" idx="12"/>
            <p:custDataLst>
              <p:tags r:id="rId6"/>
            </p:custDataLst>
          </p:nvPr>
        </p:nvSpPr>
        <p:spPr/>
        <p:txBody>
          <a:bodyPr/>
          <a:lstStyle>
            <a:lvl1pPr>
              <a:defRPr u="none" strike="noStrike" kern="1200" cap="none" spc="0" normalizeH="0">
                <a:latin typeface="Arial" panose="020B0604020202020204" pitchFamily="34" charset="0"/>
                <a:ea typeface="微软雅黑" panose="020B0503020204020204" charset="-122"/>
              </a:defRPr>
            </a:lvl1pPr>
          </a:lstStyle>
          <a:p>
            <a:fld id="{49AE70B2-8BF9-45C0-BB95-33D1B9D3A854}" type="slidenum">
              <a:rPr lang="zh-CN" altLang="en-US" smtClean="0"/>
            </a:fld>
            <a:endParaRPr lang="zh-CN" altLang="en-US" dirty="0"/>
          </a:p>
        </p:txBody>
      </p:sp>
      <p:sp>
        <p:nvSpPr>
          <p:cNvPr id="7" name="文本占位符 6"/>
          <p:cNvSpPr>
            <a:spLocks noGrp="1"/>
          </p:cNvSpPr>
          <p:nvPr userDrawn="1">
            <p:ph type="body" sz="quarter" idx="13"/>
            <p:custDataLst>
              <p:tags r:id="rId7"/>
            </p:custDataLst>
          </p:nvPr>
        </p:nvSpPr>
        <p:spPr>
          <a:xfrm>
            <a:off x="586800" y="1764000"/>
            <a:ext cx="3956400" cy="4093200"/>
          </a:xfrm>
        </p:spPr>
        <p:txBody>
          <a:bodyPr>
            <a:normAutofit/>
          </a:bodyPr>
          <a:lstStyle>
            <a:lvl1pPr marL="0" indent="0">
              <a:lnSpc>
                <a:spcPct val="130000"/>
              </a:lnSpc>
              <a:spcAft>
                <a:spcPts val="1000"/>
              </a:spcAft>
              <a:buFont typeface="Arial" panose="020B0604020202020204" pitchFamily="34" charset="0"/>
              <a:buNone/>
              <a:defRPr sz="1600" u="none" strike="noStrike" kern="1200" cap="none" spc="0" normalizeH="0" baseline="0">
                <a:solidFill>
                  <a:schemeClr val="bg1"/>
                </a:solidFill>
                <a:latin typeface="Arial" panose="020B0604020202020204" pitchFamily="34" charset="0"/>
                <a:ea typeface="微软雅黑" panose="020B0503020204020204" charset="-122"/>
              </a:defRPr>
            </a:lvl1pPr>
            <a:lvl2pPr marL="457200" indent="0">
              <a:lnSpc>
                <a:spcPct val="130000"/>
              </a:lnSpc>
              <a:spcAft>
                <a:spcPts val="1000"/>
              </a:spcAft>
              <a:buFont typeface="Arial" panose="020B0604020202020204" pitchFamily="34" charset="0"/>
              <a:buNone/>
              <a:defRPr sz="1600" u="none" strike="noStrike" kern="1200" cap="none" spc="0" normalizeH="0" baseline="0">
                <a:solidFill>
                  <a:schemeClr val="bg1"/>
                </a:solidFill>
                <a:latin typeface="Arial" panose="020B0604020202020204" pitchFamily="34" charset="0"/>
                <a:ea typeface="微软雅黑" panose="020B0503020204020204" charset="-122"/>
              </a:defRPr>
            </a:lvl2pPr>
            <a:lvl3pPr marL="914400" indent="0">
              <a:lnSpc>
                <a:spcPct val="130000"/>
              </a:lnSpc>
              <a:spcAft>
                <a:spcPts val="1000"/>
              </a:spcAft>
              <a:buFont typeface="Arial" panose="020B0604020202020204" pitchFamily="34" charset="0"/>
              <a:buNone/>
              <a:defRPr sz="1600" u="none" strike="noStrike" kern="1200" cap="none" spc="0" normalizeH="0" baseline="0">
                <a:solidFill>
                  <a:schemeClr val="bg1"/>
                </a:solidFill>
                <a:latin typeface="Arial" panose="020B0604020202020204" pitchFamily="34" charset="0"/>
                <a:ea typeface="微软雅黑" panose="020B0503020204020204" charset="-122"/>
              </a:defRPr>
            </a:lvl3pPr>
            <a:lvl4pPr marL="1371600" indent="0">
              <a:lnSpc>
                <a:spcPct val="130000"/>
              </a:lnSpc>
              <a:spcAft>
                <a:spcPts val="1000"/>
              </a:spcAft>
              <a:buFont typeface="Arial" panose="020B0604020202020204" pitchFamily="34" charset="0"/>
              <a:buNone/>
              <a:defRPr sz="1600" u="none" strike="noStrike" kern="1200" cap="none" spc="0" normalizeH="0" baseline="0">
                <a:solidFill>
                  <a:schemeClr val="bg1"/>
                </a:solidFill>
                <a:latin typeface="Arial" panose="020B0604020202020204" pitchFamily="34" charset="0"/>
                <a:ea typeface="微软雅黑" panose="020B0503020204020204" charset="-122"/>
              </a:defRPr>
            </a:lvl4pPr>
            <a:lvl5pPr marL="1828800" indent="0">
              <a:lnSpc>
                <a:spcPct val="130000"/>
              </a:lnSpc>
              <a:spcAft>
                <a:spcPts val="1000"/>
              </a:spcAft>
              <a:buFont typeface="Arial" panose="020B0604020202020204" pitchFamily="34" charset="0"/>
              <a:buNone/>
              <a:defRPr sz="1600" u="none" strike="noStrike" kern="1200" cap="none" spc="0" normalizeH="0" baseline="0">
                <a:solidFill>
                  <a:schemeClr val="bg1"/>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sym typeface="+mn-ea"/>
              </a:rPr>
              <a:t>第</a:t>
            </a:r>
            <a:r>
              <a:rPr lang="zh-CN" altLang="en-US" dirty="0"/>
              <a:t>二级</a:t>
            </a:r>
            <a:endParaRPr lang="zh-CN" altLang="en-US" dirty="0"/>
          </a:p>
          <a:p>
            <a:pPr lvl="2"/>
            <a:r>
              <a:rPr lang="zh-CN" altLang="en-US" dirty="0">
                <a:sym typeface="+mn-ea"/>
              </a:rPr>
              <a:t>第</a:t>
            </a:r>
            <a:r>
              <a:rPr lang="zh-CN" altLang="en-US" dirty="0"/>
              <a:t>三级</a:t>
            </a:r>
            <a:endParaRPr lang="zh-CN" altLang="en-US" dirty="0"/>
          </a:p>
          <a:p>
            <a:pPr lvl="3"/>
            <a:r>
              <a:rPr lang="zh-CN" altLang="en-US" dirty="0">
                <a:sym typeface="+mn-ea"/>
              </a:rPr>
              <a:t>第</a:t>
            </a:r>
            <a:r>
              <a:rPr lang="zh-CN" altLang="en-US" dirty="0"/>
              <a:t>四级</a:t>
            </a:r>
            <a:endParaRPr lang="zh-CN" altLang="en-US" dirty="0"/>
          </a:p>
          <a:p>
            <a:pPr lvl="4"/>
            <a:r>
              <a:rPr lang="zh-CN" altLang="en-US" dirty="0">
                <a:sym typeface="+mn-ea"/>
              </a:rPr>
              <a:t>第</a:t>
            </a:r>
            <a:r>
              <a:rPr lang="zh-CN" altLang="en-US" dirty="0"/>
              <a:t>五级</a:t>
            </a:r>
            <a:endParaRPr lang="zh-CN" altLang="en-US" dirty="0"/>
          </a:p>
        </p:txBody>
      </p:sp>
      <p:sp>
        <p:nvSpPr>
          <p:cNvPr id="9" name="内容占位符 8"/>
          <p:cNvSpPr>
            <a:spLocks noGrp="1"/>
          </p:cNvSpPr>
          <p:nvPr userDrawn="1">
            <p:ph sz="quarter" idx="14"/>
            <p:custDataLst>
              <p:tags r:id="rId8"/>
            </p:custDataLst>
          </p:nvPr>
        </p:nvSpPr>
        <p:spPr>
          <a:xfrm>
            <a:off x="5101200" y="769938"/>
            <a:ext cx="6480000" cy="5087937"/>
          </a:xfrm>
        </p:spPr>
        <p:txBody>
          <a:bodyPr>
            <a:normAutofit/>
          </a:bodyPr>
          <a:lstStyle>
            <a:lvl1pPr marL="0" indent="0">
              <a:lnSpc>
                <a:spcPct val="130000"/>
              </a:lnSpc>
              <a:spcAft>
                <a:spcPts val="1000"/>
              </a:spcAft>
              <a:buFont typeface="Arial" panose="020B0604020202020204" pitchFamily="34" charset="0"/>
              <a:buNone/>
              <a:defRPr sz="1600" u="none" strike="noStrike" kern="1200" cap="none" spc="0" normalizeH="0" baseline="0">
                <a:solidFill>
                  <a:schemeClr val="tx1">
                    <a:lumMod val="75000"/>
                  </a:schemeClr>
                </a:solidFill>
                <a:latin typeface="Arial" panose="020B0604020202020204" pitchFamily="34" charset="0"/>
                <a:ea typeface="微软雅黑" panose="020B0503020204020204" charset="-122"/>
              </a:defRPr>
            </a:lvl1pPr>
            <a:lvl2pPr marL="457200" indent="0">
              <a:lnSpc>
                <a:spcPct val="130000"/>
              </a:lnSpc>
              <a:spcAft>
                <a:spcPts val="1000"/>
              </a:spcAft>
              <a:buFont typeface="Arial" panose="020B0604020202020204" pitchFamily="34" charset="0"/>
              <a:buNone/>
              <a:defRPr sz="1600" u="none" strike="noStrike" kern="1200" cap="none" spc="0" normalizeH="0" baseline="0">
                <a:solidFill>
                  <a:schemeClr val="tx1">
                    <a:lumMod val="75000"/>
                  </a:schemeClr>
                </a:solidFill>
                <a:latin typeface="Arial" panose="020B0604020202020204" pitchFamily="34" charset="0"/>
                <a:ea typeface="微软雅黑" panose="020B0503020204020204" charset="-122"/>
              </a:defRPr>
            </a:lvl2pPr>
            <a:lvl3pPr marL="914400" indent="0">
              <a:lnSpc>
                <a:spcPct val="130000"/>
              </a:lnSpc>
              <a:spcAft>
                <a:spcPts val="1000"/>
              </a:spcAft>
              <a:buFont typeface="Arial" panose="020B0604020202020204" pitchFamily="34" charset="0"/>
              <a:buNone/>
              <a:defRPr sz="1600" u="none" strike="noStrike" kern="1200" cap="none" spc="0" normalizeH="0" baseline="0">
                <a:solidFill>
                  <a:schemeClr val="tx1">
                    <a:lumMod val="75000"/>
                  </a:schemeClr>
                </a:solidFill>
                <a:latin typeface="Arial" panose="020B0604020202020204" pitchFamily="34" charset="0"/>
                <a:ea typeface="微软雅黑" panose="020B0503020204020204" charset="-122"/>
              </a:defRPr>
            </a:lvl3pPr>
            <a:lvl4pPr marL="1371600" indent="0">
              <a:lnSpc>
                <a:spcPct val="130000"/>
              </a:lnSpc>
              <a:spcAft>
                <a:spcPts val="1000"/>
              </a:spcAft>
              <a:buFont typeface="Arial" panose="020B0604020202020204" pitchFamily="34" charset="0"/>
              <a:buNone/>
              <a:defRPr sz="1600" u="none" strike="noStrike" kern="1200" cap="none" spc="0" normalizeH="0" baseline="0">
                <a:solidFill>
                  <a:schemeClr val="tx1">
                    <a:lumMod val="75000"/>
                  </a:schemeClr>
                </a:solidFill>
                <a:latin typeface="Arial" panose="020B0604020202020204" pitchFamily="34" charset="0"/>
                <a:ea typeface="微软雅黑" panose="020B0503020204020204" charset="-122"/>
              </a:defRPr>
            </a:lvl4pPr>
            <a:lvl5pPr marL="1828800" indent="0">
              <a:lnSpc>
                <a:spcPct val="130000"/>
              </a:lnSpc>
              <a:spcAft>
                <a:spcPts val="1000"/>
              </a:spcAft>
              <a:buFont typeface="Arial" panose="020B0604020202020204" pitchFamily="34" charset="0"/>
              <a:buNone/>
              <a:defRPr sz="1600" u="none" strike="noStrike" kern="1200" cap="none" spc="0" normalizeH="0" baseline="0">
                <a:solidFill>
                  <a:schemeClr val="tx1">
                    <a:lumMod val="75000"/>
                  </a:schemeClr>
                </a:solidFill>
                <a:latin typeface="Arial" panose="020B0604020202020204" pitchFamily="34" charset="0"/>
                <a:ea typeface="微软雅黑" panose="020B0503020204020204" charset="-122"/>
              </a:defRPr>
            </a:lvl5pPr>
          </a:lstStyle>
          <a:p>
            <a:pPr lvl="0"/>
            <a:r>
              <a:rPr lang="zh-CN" altLang="en-US"/>
              <a:t>单击此处编辑母版文本样式</a:t>
            </a:r>
            <a:endParaRPr lang="zh-CN" altLang="en-US"/>
          </a:p>
          <a:p>
            <a:pPr lvl="1"/>
            <a:r>
              <a:rPr lang="zh-CN" altLang="en-US">
                <a:sym typeface="+mn-ea"/>
              </a:rPr>
              <a:t>第</a:t>
            </a:r>
            <a:r>
              <a:rPr lang="zh-CN" altLang="en-US"/>
              <a:t>二级</a:t>
            </a:r>
            <a:endParaRPr lang="zh-CN" altLang="en-US"/>
          </a:p>
          <a:p>
            <a:pPr lvl="2"/>
            <a:r>
              <a:rPr lang="zh-CN" altLang="en-US">
                <a:sym typeface="+mn-ea"/>
              </a:rPr>
              <a:t>第</a:t>
            </a:r>
            <a:r>
              <a:rPr lang="zh-CN" altLang="en-US"/>
              <a:t>三级</a:t>
            </a:r>
            <a:endParaRPr lang="zh-CN" altLang="en-US"/>
          </a:p>
          <a:p>
            <a:pPr lvl="3"/>
            <a:r>
              <a:rPr lang="zh-CN" altLang="en-US">
                <a:sym typeface="+mn-ea"/>
              </a:rPr>
              <a:t>第</a:t>
            </a:r>
            <a:r>
              <a:rPr lang="zh-CN" altLang="en-US"/>
              <a:t>四级</a:t>
            </a:r>
            <a:endParaRPr lang="zh-CN" altLang="en-US"/>
          </a:p>
          <a:p>
            <a:pPr lvl="4"/>
            <a:r>
              <a:rPr lang="zh-CN" altLang="en-US">
                <a:sym typeface="+mn-ea"/>
              </a:rPr>
              <a:t>第</a:t>
            </a:r>
            <a:r>
              <a:rPr lang="zh-CN" altLang="en-US"/>
              <a:t>五级</a:t>
            </a:r>
            <a:endParaRPr lang="zh-CN" altLang="en-US" dirty="0"/>
          </a:p>
        </p:txBody>
      </p:sp>
      <p:grpSp>
        <p:nvGrpSpPr>
          <p:cNvPr id="11" name="组合 10"/>
          <p:cNvGrpSpPr/>
          <p:nvPr userDrawn="1">
            <p:custDataLst>
              <p:tags r:id="rId9"/>
            </p:custDataLst>
          </p:nvPr>
        </p:nvGrpSpPr>
        <p:grpSpPr>
          <a:xfrm>
            <a:off x="-1" y="0"/>
            <a:ext cx="4823460" cy="769938"/>
            <a:chOff x="-1" y="0"/>
            <a:chExt cx="4823460" cy="769938"/>
          </a:xfrm>
        </p:grpSpPr>
        <p:sp>
          <p:nvSpPr>
            <p:cNvPr id="12" name="任意多边形: 形状 11"/>
            <p:cNvSpPr/>
            <p:nvPr>
              <p:custDataLst>
                <p:tags r:id="rId10"/>
              </p:custDataLst>
            </p:nvPr>
          </p:nvSpPr>
          <p:spPr>
            <a:xfrm rot="10800000">
              <a:off x="0" y="0"/>
              <a:ext cx="4823459" cy="769938"/>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alpha val="4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charset="-122"/>
              </a:endParaRPr>
            </a:p>
          </p:txBody>
        </p:sp>
        <p:sp>
          <p:nvSpPr>
            <p:cNvPr id="14" name="等腰三角形 13"/>
            <p:cNvSpPr/>
            <p:nvPr>
              <p:custDataLst>
                <p:tags r:id="rId11"/>
              </p:custDataLst>
            </p:nvPr>
          </p:nvSpPr>
          <p:spPr>
            <a:xfrm rot="10800000">
              <a:off x="-1" y="0"/>
              <a:ext cx="3754576" cy="562171"/>
            </a:xfrm>
            <a:prstGeom prst="triangle">
              <a:avLst>
                <a:gd name="adj" fmla="val 10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lumMod val="85000"/>
                    <a:lumOff val="15000"/>
                  </a:schemeClr>
                </a:solidFill>
                <a:ea typeface="微软雅黑" panose="020B0503020204020204" charset="-122"/>
              </a:endParaRPr>
            </a:p>
          </p:txBody>
        </p:sp>
      </p:gr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上下">
    <p:spTree>
      <p:nvGrpSpPr>
        <p:cNvPr id="1" name=""/>
        <p:cNvGrpSpPr/>
        <p:nvPr/>
      </p:nvGrpSpPr>
      <p:grpSpPr>
        <a:xfrm>
          <a:off x="0" y="0"/>
          <a:ext cx="0" cy="0"/>
          <a:chOff x="0" y="0"/>
          <a:chExt cx="0" cy="0"/>
        </a:xfrm>
      </p:grpSpPr>
      <p:sp>
        <p:nvSpPr>
          <p:cNvPr id="13" name="矩形 12"/>
          <p:cNvSpPr/>
          <p:nvPr userDrawn="1">
            <p:custDataLst>
              <p:tags r:id="rId2"/>
            </p:custDataLst>
          </p:nvPr>
        </p:nvSpPr>
        <p:spPr>
          <a:xfrm>
            <a:off x="0" y="0"/>
            <a:ext cx="12192000" cy="2664000"/>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a:latin typeface="Arial" panose="020B0604020202020204" pitchFamily="34" charset="0"/>
              <a:ea typeface="微软雅黑" panose="020B0503020204020204" charset="-122"/>
              <a:sym typeface="+mn-ea"/>
            </a:endParaRPr>
          </a:p>
        </p:txBody>
      </p:sp>
      <p:sp>
        <p:nvSpPr>
          <p:cNvPr id="2" name="标题 1"/>
          <p:cNvSpPr>
            <a:spLocks noGrp="1"/>
          </p:cNvSpPr>
          <p:nvPr userDrawn="1">
            <p:ph type="title"/>
            <p:custDataLst>
              <p:tags r:id="rId3"/>
            </p:custDataLst>
          </p:nvPr>
        </p:nvSpPr>
        <p:spPr>
          <a:xfrm>
            <a:off x="612000" y="781200"/>
            <a:ext cx="10976400" cy="626400"/>
          </a:xfrm>
        </p:spPr>
        <p:txBody>
          <a:bodyPr anchor="ctr"/>
          <a:lstStyle>
            <a:lvl1pPr algn="ctr">
              <a:defRPr sz="3600" b="1" u="none" strike="noStrike" kern="1200" cap="none" spc="0" normalizeH="0" baseline="0">
                <a:solidFill>
                  <a:schemeClr val="bg1"/>
                </a:solidFill>
                <a:uFillTx/>
                <a:latin typeface="Arial" panose="020B0604020202020204" pitchFamily="34" charset="0"/>
                <a:ea typeface="微软雅黑" panose="020B0503020204020204" charset="-122"/>
              </a:defRPr>
            </a:lvl1pPr>
          </a:lstStyle>
          <a:p>
            <a:r>
              <a:rPr lang="zh-CN" altLang="en-US" dirty="0"/>
              <a:t>单击此处编辑母版标题样式</a:t>
            </a:r>
            <a:endParaRPr lang="zh-CN" altLang="en-US" dirty="0"/>
          </a:p>
        </p:txBody>
      </p:sp>
      <p:sp>
        <p:nvSpPr>
          <p:cNvPr id="3" name="日期占位符 2"/>
          <p:cNvSpPr>
            <a:spLocks noGrp="1"/>
          </p:cNvSpPr>
          <p:nvPr userDrawn="1">
            <p:ph type="dt" sz="half" idx="10"/>
            <p:custDataLst>
              <p:tags r:id="rId4"/>
            </p:custDataLst>
          </p:nvPr>
        </p:nvSpPr>
        <p:spPr/>
        <p:txBody>
          <a:bodyPr/>
          <a:lstStyle>
            <a:lvl1pPr>
              <a:defRPr u="none" strike="noStrike" kern="1200" cap="none" spc="0" normalizeH="0">
                <a:latin typeface="Arial" panose="020B0604020202020204" pitchFamily="34" charset="0"/>
                <a:ea typeface="微软雅黑" panose="020B0503020204020204" charset="-122"/>
              </a:defRPr>
            </a:lvl1pPr>
          </a:lstStyle>
          <a:p>
            <a:fld id="{760FBDFE-C587-4B4C-A407-44438C67B59E}" type="datetimeFigureOut">
              <a:rPr lang="zh-CN" altLang="en-US" smtClean="0"/>
            </a:fld>
            <a:endParaRPr lang="zh-CN" altLang="en-US"/>
          </a:p>
        </p:txBody>
      </p:sp>
      <p:sp>
        <p:nvSpPr>
          <p:cNvPr id="4" name="页脚占位符 3"/>
          <p:cNvSpPr>
            <a:spLocks noGrp="1"/>
          </p:cNvSpPr>
          <p:nvPr userDrawn="1">
            <p:ph type="ftr" sz="quarter" idx="11"/>
            <p:custDataLst>
              <p:tags r:id="rId5"/>
            </p:custDataLst>
          </p:nvPr>
        </p:nvSpPr>
        <p:spPr/>
        <p:txBody>
          <a:bodyPr/>
          <a:lstStyle>
            <a:lvl1pPr>
              <a:defRPr u="none" strike="noStrike" kern="1200" cap="none" spc="0" normalizeH="0">
                <a:latin typeface="Arial" panose="020B0604020202020204" pitchFamily="34" charset="0"/>
                <a:ea typeface="微软雅黑" panose="020B0503020204020204" charset="-122"/>
              </a:defRPr>
            </a:lvl1pPr>
          </a:lstStyle>
          <a:p>
            <a:endParaRPr lang="zh-CN" altLang="en-US" dirty="0"/>
          </a:p>
        </p:txBody>
      </p:sp>
      <p:sp>
        <p:nvSpPr>
          <p:cNvPr id="5" name="灯片编号占位符 4"/>
          <p:cNvSpPr>
            <a:spLocks noGrp="1"/>
          </p:cNvSpPr>
          <p:nvPr userDrawn="1">
            <p:ph type="sldNum" sz="quarter" idx="12"/>
            <p:custDataLst>
              <p:tags r:id="rId6"/>
            </p:custDataLst>
          </p:nvPr>
        </p:nvSpPr>
        <p:spPr/>
        <p:txBody>
          <a:bodyPr/>
          <a:lstStyle>
            <a:lvl1pPr>
              <a:defRPr u="none" strike="noStrike" kern="1200" cap="none" spc="0" normalizeH="0">
                <a:latin typeface="Arial" panose="020B0604020202020204" pitchFamily="34" charset="0"/>
                <a:ea typeface="微软雅黑" panose="020B0503020204020204" charset="-122"/>
              </a:defRPr>
            </a:lvl1pPr>
          </a:lstStyle>
          <a:p>
            <a:fld id="{49AE70B2-8BF9-45C0-BB95-33D1B9D3A854}" type="slidenum">
              <a:rPr lang="zh-CN" altLang="en-US" smtClean="0"/>
            </a:fld>
            <a:endParaRPr lang="zh-CN" altLang="en-US" dirty="0"/>
          </a:p>
        </p:txBody>
      </p:sp>
      <p:sp>
        <p:nvSpPr>
          <p:cNvPr id="7" name="文本占位符 6"/>
          <p:cNvSpPr>
            <a:spLocks noGrp="1"/>
          </p:cNvSpPr>
          <p:nvPr userDrawn="1">
            <p:ph type="body" sz="quarter" idx="13"/>
            <p:custDataLst>
              <p:tags r:id="rId7"/>
            </p:custDataLst>
          </p:nvPr>
        </p:nvSpPr>
        <p:spPr>
          <a:xfrm>
            <a:off x="612000" y="1659600"/>
            <a:ext cx="10975975" cy="828000"/>
          </a:xfrm>
        </p:spPr>
        <p:txBody>
          <a:bodyPr>
            <a:normAutofit/>
          </a:bodyPr>
          <a:lstStyle>
            <a:lvl1pPr marL="0" indent="0" algn="ctr">
              <a:lnSpc>
                <a:spcPct val="130000"/>
              </a:lnSpc>
              <a:spcBef>
                <a:spcPts val="0"/>
              </a:spcBef>
              <a:spcAft>
                <a:spcPts val="1000"/>
              </a:spcAft>
              <a:buNone/>
              <a:defRPr sz="1600" u="none" strike="noStrike" kern="1200" cap="none" spc="0" normalizeH="0" baseline="0">
                <a:solidFill>
                  <a:schemeClr val="bg1"/>
                </a:solidFill>
                <a:latin typeface="Arial" panose="020B0604020202020204" pitchFamily="34" charset="0"/>
                <a:ea typeface="微软雅黑" panose="020B0503020204020204" charset="-122"/>
              </a:defRPr>
            </a:lvl1pPr>
          </a:lstStyle>
          <a:p>
            <a:pPr lvl="0"/>
            <a:r>
              <a:rPr lang="zh-CN" altLang="en-US" dirty="0"/>
              <a:t>单击此处编辑母版文本样式</a:t>
            </a:r>
            <a:endParaRPr lang="zh-CN" altLang="en-US" dirty="0"/>
          </a:p>
        </p:txBody>
      </p:sp>
      <p:sp>
        <p:nvSpPr>
          <p:cNvPr id="9" name="内容占位符 8"/>
          <p:cNvSpPr>
            <a:spLocks noGrp="1"/>
          </p:cNvSpPr>
          <p:nvPr userDrawn="1">
            <p:ph sz="quarter" idx="14"/>
            <p:custDataLst>
              <p:tags r:id="rId8"/>
            </p:custDataLst>
          </p:nvPr>
        </p:nvSpPr>
        <p:spPr>
          <a:xfrm>
            <a:off x="612775" y="2808000"/>
            <a:ext cx="10965600" cy="3430800"/>
          </a:xfrm>
        </p:spPr>
        <p:txBody>
          <a:bodyPr>
            <a:normAutofit/>
          </a:bodyPr>
          <a:lstStyle>
            <a:lvl1pPr marL="0" indent="0">
              <a:lnSpc>
                <a:spcPct val="130000"/>
              </a:lnSpc>
              <a:spcAft>
                <a:spcPts val="1000"/>
              </a:spcAft>
              <a:buNone/>
              <a:defRPr sz="1600" u="none" strike="noStrike" kern="1200" cap="none" spc="0" normalizeH="0" baseline="0">
                <a:solidFill>
                  <a:schemeClr val="tx1">
                    <a:lumMod val="85000"/>
                    <a:lumOff val="15000"/>
                  </a:schemeClr>
                </a:solidFill>
                <a:latin typeface="Arial" panose="020B0604020202020204" pitchFamily="34" charset="0"/>
                <a:ea typeface="微软雅黑" panose="020B0503020204020204" charset="-122"/>
              </a:defRPr>
            </a:lvl1pPr>
            <a:lvl2pPr marL="457200" indent="0">
              <a:lnSpc>
                <a:spcPct val="130000"/>
              </a:lnSpc>
              <a:spcAft>
                <a:spcPts val="1000"/>
              </a:spcAft>
              <a:buNone/>
              <a:defRPr sz="1600" u="none" strike="noStrike" kern="1200" cap="none" spc="0" normalizeH="0" baseline="0">
                <a:solidFill>
                  <a:schemeClr val="tx1">
                    <a:lumMod val="85000"/>
                    <a:lumOff val="15000"/>
                  </a:schemeClr>
                </a:solidFill>
                <a:latin typeface="Arial" panose="020B0604020202020204" pitchFamily="34" charset="0"/>
                <a:ea typeface="微软雅黑" panose="020B0503020204020204" charset="-122"/>
              </a:defRPr>
            </a:lvl2pPr>
            <a:lvl3pPr marL="914400" indent="0">
              <a:lnSpc>
                <a:spcPct val="130000"/>
              </a:lnSpc>
              <a:spcAft>
                <a:spcPts val="1000"/>
              </a:spcAft>
              <a:buNone/>
              <a:defRPr sz="1600" u="none" strike="noStrike" kern="1200" cap="none" spc="0" normalizeH="0" baseline="0">
                <a:solidFill>
                  <a:schemeClr val="tx1">
                    <a:lumMod val="85000"/>
                    <a:lumOff val="15000"/>
                  </a:schemeClr>
                </a:solidFill>
                <a:latin typeface="Arial" panose="020B0604020202020204" pitchFamily="34" charset="0"/>
                <a:ea typeface="微软雅黑" panose="020B0503020204020204" charset="-122"/>
              </a:defRPr>
            </a:lvl3pPr>
            <a:lvl4pPr marL="1371600" indent="0">
              <a:lnSpc>
                <a:spcPct val="130000"/>
              </a:lnSpc>
              <a:spcAft>
                <a:spcPts val="1000"/>
              </a:spcAft>
              <a:buNone/>
              <a:defRPr sz="1600" u="none" strike="noStrike" kern="1200" cap="none" spc="0" normalizeH="0" baseline="0">
                <a:solidFill>
                  <a:schemeClr val="tx1">
                    <a:lumMod val="85000"/>
                    <a:lumOff val="15000"/>
                  </a:schemeClr>
                </a:solidFill>
                <a:latin typeface="Arial" panose="020B0604020202020204" pitchFamily="34" charset="0"/>
                <a:ea typeface="微软雅黑" panose="020B0503020204020204" charset="-122"/>
              </a:defRPr>
            </a:lvl4pPr>
            <a:lvl5pPr marL="1828800" indent="0">
              <a:lnSpc>
                <a:spcPct val="130000"/>
              </a:lnSpc>
              <a:spcAft>
                <a:spcPts val="1000"/>
              </a:spcAft>
              <a:buNone/>
              <a:defRPr sz="1600" u="none" strike="noStrike" kern="1200" cap="none" spc="0" normalizeH="0" baseline="0">
                <a:solidFill>
                  <a:schemeClr val="tx1">
                    <a:lumMod val="85000"/>
                    <a:lumOff val="15000"/>
                  </a:schemeClr>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sym typeface="+mn-ea"/>
              </a:rPr>
              <a:t>第</a:t>
            </a:r>
            <a:r>
              <a:rPr lang="zh-CN" altLang="en-US" dirty="0"/>
              <a:t>二级</a:t>
            </a:r>
            <a:endParaRPr lang="zh-CN" altLang="en-US" dirty="0"/>
          </a:p>
          <a:p>
            <a:pPr lvl="2"/>
            <a:r>
              <a:rPr lang="zh-CN" altLang="en-US" dirty="0">
                <a:sym typeface="+mn-ea"/>
              </a:rPr>
              <a:t>第</a:t>
            </a:r>
            <a:r>
              <a:rPr lang="zh-CN" altLang="en-US" dirty="0"/>
              <a:t>三级</a:t>
            </a:r>
            <a:endParaRPr lang="zh-CN" altLang="en-US" dirty="0"/>
          </a:p>
          <a:p>
            <a:pPr lvl="3"/>
            <a:r>
              <a:rPr lang="zh-CN" altLang="en-US" dirty="0">
                <a:sym typeface="+mn-ea"/>
              </a:rPr>
              <a:t>第</a:t>
            </a:r>
            <a:r>
              <a:rPr lang="zh-CN" altLang="en-US" dirty="0"/>
              <a:t>四级</a:t>
            </a:r>
            <a:endParaRPr lang="zh-CN" altLang="en-US" dirty="0"/>
          </a:p>
          <a:p>
            <a:pPr lvl="4"/>
            <a:r>
              <a:rPr lang="zh-CN" altLang="en-US" dirty="0">
                <a:sym typeface="+mn-ea"/>
              </a:rPr>
              <a:t>第</a:t>
            </a:r>
            <a:r>
              <a:rPr lang="zh-CN" altLang="en-US" dirty="0"/>
              <a:t>五级</a:t>
            </a:r>
            <a:endParaRPr lang="zh-CN" altLang="en-US" dirty="0"/>
          </a:p>
        </p:txBody>
      </p:sp>
      <p:grpSp>
        <p:nvGrpSpPr>
          <p:cNvPr id="12" name="组合 11"/>
          <p:cNvGrpSpPr/>
          <p:nvPr userDrawn="1">
            <p:custDataLst>
              <p:tags r:id="rId9"/>
            </p:custDataLst>
          </p:nvPr>
        </p:nvGrpSpPr>
        <p:grpSpPr>
          <a:xfrm flipV="1">
            <a:off x="5921829" y="0"/>
            <a:ext cx="6270171" cy="812800"/>
            <a:chOff x="4001597" y="5613400"/>
            <a:chExt cx="8190403" cy="1244600"/>
          </a:xfrm>
        </p:grpSpPr>
        <p:sp>
          <p:nvSpPr>
            <p:cNvPr id="14" name="任意多边形: 形状 13"/>
            <p:cNvSpPr/>
            <p:nvPr>
              <p:custDataLst>
                <p:tags r:id="rId10"/>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微软雅黑" panose="020B0503020204020204" charset="-122"/>
              </a:endParaRPr>
            </a:p>
          </p:txBody>
        </p:sp>
        <p:sp>
          <p:nvSpPr>
            <p:cNvPr id="15" name="等腰三角形 14"/>
            <p:cNvSpPr/>
            <p:nvPr>
              <p:custDataLst>
                <p:tags r:id="rId11"/>
              </p:custDataLst>
            </p:nvPr>
          </p:nvSpPr>
          <p:spPr>
            <a:xfrm>
              <a:off x="5816600" y="5949254"/>
              <a:ext cx="6375400" cy="908746"/>
            </a:xfrm>
            <a:prstGeom prst="triangle">
              <a:avLst>
                <a:gd name="adj" fmla="val 10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微软雅黑" panose="020B0503020204020204" charset="-122"/>
              </a:endParaRPr>
            </a:p>
          </p:txBody>
        </p:sp>
      </p:gr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下上">
    <p:spTree>
      <p:nvGrpSpPr>
        <p:cNvPr id="1" name=""/>
        <p:cNvGrpSpPr/>
        <p:nvPr/>
      </p:nvGrpSpPr>
      <p:grpSpPr>
        <a:xfrm>
          <a:off x="0" y="0"/>
          <a:ext cx="0" cy="0"/>
          <a:chOff x="0" y="0"/>
          <a:chExt cx="0" cy="0"/>
        </a:xfrm>
      </p:grpSpPr>
      <p:grpSp>
        <p:nvGrpSpPr>
          <p:cNvPr id="12" name="组合 11"/>
          <p:cNvGrpSpPr/>
          <p:nvPr userDrawn="1">
            <p:custDataLst>
              <p:tags r:id="rId2"/>
            </p:custDataLst>
          </p:nvPr>
        </p:nvGrpSpPr>
        <p:grpSpPr>
          <a:xfrm flipV="1">
            <a:off x="5921829" y="0"/>
            <a:ext cx="6270171" cy="812800"/>
            <a:chOff x="4001597" y="5613400"/>
            <a:chExt cx="8190403" cy="1244600"/>
          </a:xfrm>
        </p:grpSpPr>
        <p:sp>
          <p:nvSpPr>
            <p:cNvPr id="14" name="任意多边形: 形状 13"/>
            <p:cNvSpPr/>
            <p:nvPr>
              <p:custDataLst>
                <p:tags r:id="rId3"/>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charset="-122"/>
              </a:endParaRPr>
            </a:p>
          </p:txBody>
        </p:sp>
        <p:sp>
          <p:nvSpPr>
            <p:cNvPr id="15" name="等腰三角形 14"/>
            <p:cNvSpPr/>
            <p:nvPr>
              <p:custDataLst>
                <p:tags r:id="rId4"/>
              </p:custDataLst>
            </p:nvPr>
          </p:nvSpPr>
          <p:spPr>
            <a:xfrm>
              <a:off x="5816600" y="5949254"/>
              <a:ext cx="6375400" cy="908746"/>
            </a:xfrm>
            <a:prstGeom prst="triangle">
              <a:avLst>
                <a:gd name="adj" fmla="val 10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微软雅黑" panose="020B0503020204020204" charset="-122"/>
              </a:endParaRPr>
            </a:p>
          </p:txBody>
        </p:sp>
      </p:grpSp>
      <p:sp>
        <p:nvSpPr>
          <p:cNvPr id="13" name="矩形 12"/>
          <p:cNvSpPr/>
          <p:nvPr userDrawn="1">
            <p:custDataLst>
              <p:tags r:id="rId5"/>
            </p:custDataLst>
          </p:nvPr>
        </p:nvSpPr>
        <p:spPr>
          <a:xfrm>
            <a:off x="0" y="5041901"/>
            <a:ext cx="12192000" cy="1828799"/>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a:ea typeface="微软雅黑" panose="020B0503020204020204" charset="-122"/>
              <a:sym typeface="+mn-ea"/>
            </a:endParaRPr>
          </a:p>
        </p:txBody>
      </p:sp>
      <p:sp>
        <p:nvSpPr>
          <p:cNvPr id="2" name="标题 1"/>
          <p:cNvSpPr>
            <a:spLocks noGrp="1"/>
          </p:cNvSpPr>
          <p:nvPr userDrawn="1">
            <p:ph type="title"/>
            <p:custDataLst>
              <p:tags r:id="rId6"/>
            </p:custDataLst>
          </p:nvPr>
        </p:nvSpPr>
        <p:spPr>
          <a:xfrm>
            <a:off x="604520" y="669290"/>
            <a:ext cx="10976610" cy="565150"/>
          </a:xfrm>
        </p:spPr>
        <p:txBody>
          <a:bodyPr anchor="ctr"/>
          <a:lstStyle>
            <a:lvl1pPr algn="ctr">
              <a:lnSpc>
                <a:spcPct val="100000"/>
              </a:lnSpc>
              <a:defRPr sz="3200" b="1" u="none" strike="noStrike" kern="1200" cap="none" spc="0" normalizeH="0" baseline="0">
                <a:solidFill>
                  <a:schemeClr val="tx1">
                    <a:lumMod val="85000"/>
                    <a:lumOff val="15000"/>
                  </a:schemeClr>
                </a:solidFill>
                <a:uFillTx/>
                <a:latin typeface="Arial" panose="020B0604020202020204" pitchFamily="34" charset="0"/>
                <a:ea typeface="微软雅黑" panose="020B0503020204020204" charset="-122"/>
              </a:defRPr>
            </a:lvl1pPr>
          </a:lstStyle>
          <a:p>
            <a:r>
              <a:rPr lang="zh-CN" altLang="en-US" dirty="0"/>
              <a:t>单击此处编辑母版标题样式</a:t>
            </a:r>
            <a:endParaRPr lang="zh-CN" altLang="en-US" dirty="0"/>
          </a:p>
        </p:txBody>
      </p:sp>
      <p:sp>
        <p:nvSpPr>
          <p:cNvPr id="3" name="日期占位符 2"/>
          <p:cNvSpPr>
            <a:spLocks noGrp="1"/>
          </p:cNvSpPr>
          <p:nvPr userDrawn="1">
            <p:ph type="dt" sz="half" idx="10"/>
            <p:custDataLst>
              <p:tags r:id="rId7"/>
            </p:custDataLst>
          </p:nvPr>
        </p:nvSpPr>
        <p:spPr/>
        <p:txBody>
          <a:bodyPr/>
          <a:lstStyle>
            <a:lvl1pPr>
              <a:defRPr u="none" strike="noStrike" kern="1200" cap="none" spc="0" normalizeH="0">
                <a:latin typeface="Arial" panose="020B0604020202020204" pitchFamily="34" charset="0"/>
                <a:ea typeface="微软雅黑" panose="020B0503020204020204" charset="-122"/>
              </a:defRPr>
            </a:lvl1pPr>
          </a:lstStyle>
          <a:p>
            <a:fld id="{760FBDFE-C587-4B4C-A407-44438C67B59E}" type="datetimeFigureOut">
              <a:rPr lang="zh-CN" altLang="en-US" smtClean="0"/>
            </a:fld>
            <a:endParaRPr lang="zh-CN" altLang="en-US"/>
          </a:p>
        </p:txBody>
      </p:sp>
      <p:sp>
        <p:nvSpPr>
          <p:cNvPr id="4" name="页脚占位符 3"/>
          <p:cNvSpPr>
            <a:spLocks noGrp="1"/>
          </p:cNvSpPr>
          <p:nvPr userDrawn="1">
            <p:ph type="ftr" sz="quarter" idx="11"/>
            <p:custDataLst>
              <p:tags r:id="rId8"/>
            </p:custDataLst>
          </p:nvPr>
        </p:nvSpPr>
        <p:spPr/>
        <p:txBody>
          <a:bodyPr/>
          <a:lstStyle>
            <a:lvl1pPr>
              <a:defRPr u="none" strike="noStrike" kern="1200" cap="none" spc="0" normalizeH="0">
                <a:latin typeface="Arial" panose="020B0604020202020204" pitchFamily="34" charset="0"/>
                <a:ea typeface="微软雅黑" panose="020B0503020204020204" charset="-122"/>
              </a:defRPr>
            </a:lvl1pPr>
          </a:lstStyle>
          <a:p>
            <a:endParaRPr lang="zh-CN" altLang="en-US" dirty="0"/>
          </a:p>
        </p:txBody>
      </p:sp>
      <p:sp>
        <p:nvSpPr>
          <p:cNvPr id="5" name="灯片编号占位符 4"/>
          <p:cNvSpPr>
            <a:spLocks noGrp="1"/>
          </p:cNvSpPr>
          <p:nvPr userDrawn="1">
            <p:ph type="sldNum" sz="quarter" idx="12"/>
            <p:custDataLst>
              <p:tags r:id="rId9"/>
            </p:custDataLst>
          </p:nvPr>
        </p:nvSpPr>
        <p:spPr/>
        <p:txBody>
          <a:bodyPr/>
          <a:lstStyle>
            <a:lvl1pPr>
              <a:defRPr u="none" strike="noStrike" kern="1200" cap="none" spc="0" normalizeH="0">
                <a:latin typeface="Arial" panose="020B0604020202020204" pitchFamily="34" charset="0"/>
                <a:ea typeface="微软雅黑" panose="020B0503020204020204" charset="-122"/>
              </a:defRPr>
            </a:lvl1pPr>
          </a:lstStyle>
          <a:p>
            <a:fld id="{49AE70B2-8BF9-45C0-BB95-33D1B9D3A854}" type="slidenum">
              <a:rPr lang="zh-CN" altLang="en-US" smtClean="0"/>
            </a:fld>
            <a:endParaRPr lang="zh-CN" altLang="en-US" dirty="0"/>
          </a:p>
        </p:txBody>
      </p:sp>
      <p:sp>
        <p:nvSpPr>
          <p:cNvPr id="7" name="内容占位符 6"/>
          <p:cNvSpPr>
            <a:spLocks noGrp="1"/>
          </p:cNvSpPr>
          <p:nvPr userDrawn="1">
            <p:ph sz="quarter" idx="13"/>
            <p:custDataLst>
              <p:tags r:id="rId10"/>
            </p:custDataLst>
          </p:nvPr>
        </p:nvSpPr>
        <p:spPr>
          <a:xfrm>
            <a:off x="604837" y="1681200"/>
            <a:ext cx="10990800" cy="3211200"/>
          </a:xfrm>
        </p:spPr>
        <p:txBody>
          <a:bodyPr>
            <a:normAutofit/>
          </a:bodyPr>
          <a:lstStyle>
            <a:lvl1pPr marL="0" indent="0">
              <a:lnSpc>
                <a:spcPct val="130000"/>
              </a:lnSpc>
              <a:spcAft>
                <a:spcPts val="1000"/>
              </a:spcAft>
              <a:buFont typeface="Arial" panose="020B0604020202020204" pitchFamily="34" charset="0"/>
              <a:buNone/>
              <a:defRPr sz="1600" u="none" strike="noStrike" kern="1200" cap="none" spc="0" normalizeH="0" baseline="0">
                <a:solidFill>
                  <a:schemeClr val="tx1">
                    <a:lumMod val="85000"/>
                    <a:lumOff val="15000"/>
                  </a:schemeClr>
                </a:solidFill>
                <a:latin typeface="Arial" panose="020B0604020202020204" pitchFamily="34" charset="0"/>
                <a:ea typeface="微软雅黑" panose="020B0503020204020204" charset="-122"/>
              </a:defRPr>
            </a:lvl1pPr>
            <a:lvl2pPr marL="457200" indent="0">
              <a:lnSpc>
                <a:spcPct val="130000"/>
              </a:lnSpc>
              <a:spcAft>
                <a:spcPts val="1000"/>
              </a:spcAft>
              <a:buFont typeface="Arial" panose="020B0604020202020204" pitchFamily="34" charset="0"/>
              <a:buNone/>
              <a:defRPr sz="1600" u="none" strike="noStrike" kern="1200" cap="none" spc="0" normalizeH="0" baseline="0">
                <a:solidFill>
                  <a:schemeClr val="tx1">
                    <a:lumMod val="85000"/>
                    <a:lumOff val="15000"/>
                  </a:schemeClr>
                </a:solidFill>
                <a:latin typeface="Arial" panose="020B0604020202020204" pitchFamily="34" charset="0"/>
                <a:ea typeface="微软雅黑" panose="020B0503020204020204" charset="-122"/>
              </a:defRPr>
            </a:lvl2pPr>
            <a:lvl3pPr marL="914400" indent="0">
              <a:lnSpc>
                <a:spcPct val="130000"/>
              </a:lnSpc>
              <a:spcAft>
                <a:spcPts val="1000"/>
              </a:spcAft>
              <a:buFont typeface="Arial" panose="020B0604020202020204" pitchFamily="34" charset="0"/>
              <a:buNone/>
              <a:defRPr sz="1600" u="none" strike="noStrike" kern="1200" cap="none" spc="0" normalizeH="0" baseline="0">
                <a:solidFill>
                  <a:schemeClr val="tx1">
                    <a:lumMod val="85000"/>
                    <a:lumOff val="15000"/>
                  </a:schemeClr>
                </a:solidFill>
                <a:latin typeface="Arial" panose="020B0604020202020204" pitchFamily="34" charset="0"/>
                <a:ea typeface="微软雅黑" panose="020B0503020204020204" charset="-122"/>
              </a:defRPr>
            </a:lvl3pPr>
            <a:lvl4pPr marL="1371600" indent="0">
              <a:lnSpc>
                <a:spcPct val="130000"/>
              </a:lnSpc>
              <a:spcAft>
                <a:spcPts val="1000"/>
              </a:spcAft>
              <a:buFont typeface="Arial" panose="020B0604020202020204" pitchFamily="34" charset="0"/>
              <a:buNone/>
              <a:defRPr sz="1600" u="none" strike="noStrike" kern="1200" cap="none" spc="0" normalizeH="0" baseline="0">
                <a:solidFill>
                  <a:schemeClr val="tx1">
                    <a:lumMod val="85000"/>
                    <a:lumOff val="15000"/>
                  </a:schemeClr>
                </a:solidFill>
                <a:latin typeface="Arial" panose="020B0604020202020204" pitchFamily="34" charset="0"/>
                <a:ea typeface="微软雅黑" panose="020B0503020204020204" charset="-122"/>
              </a:defRPr>
            </a:lvl4pPr>
            <a:lvl5pPr marL="1828800" indent="0">
              <a:lnSpc>
                <a:spcPct val="130000"/>
              </a:lnSpc>
              <a:spcAft>
                <a:spcPts val="1000"/>
              </a:spcAft>
              <a:buFont typeface="Arial" panose="020B0604020202020204" pitchFamily="34" charset="0"/>
              <a:buNone/>
              <a:defRPr sz="1600" u="none" strike="noStrike" kern="1200" cap="none" spc="0" normalizeH="0" baseline="0">
                <a:solidFill>
                  <a:schemeClr val="tx1">
                    <a:lumMod val="85000"/>
                    <a:lumOff val="15000"/>
                  </a:schemeClr>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sym typeface="+mn-ea"/>
              </a:rPr>
              <a:t>第</a:t>
            </a:r>
            <a:r>
              <a:rPr lang="zh-CN" altLang="en-US" dirty="0"/>
              <a:t>二级</a:t>
            </a:r>
            <a:endParaRPr lang="zh-CN" altLang="en-US" dirty="0"/>
          </a:p>
          <a:p>
            <a:pPr lvl="2"/>
            <a:r>
              <a:rPr lang="zh-CN" altLang="en-US" dirty="0">
                <a:sym typeface="+mn-ea"/>
              </a:rPr>
              <a:t>第</a:t>
            </a:r>
            <a:r>
              <a:rPr lang="zh-CN" altLang="en-US" dirty="0"/>
              <a:t>三级</a:t>
            </a:r>
            <a:endParaRPr lang="zh-CN" altLang="en-US" dirty="0"/>
          </a:p>
          <a:p>
            <a:pPr lvl="3"/>
            <a:r>
              <a:rPr lang="zh-CN" altLang="en-US" dirty="0">
                <a:sym typeface="+mn-ea"/>
              </a:rPr>
              <a:t>第</a:t>
            </a:r>
            <a:r>
              <a:rPr lang="zh-CN" altLang="en-US" dirty="0"/>
              <a:t>四级</a:t>
            </a:r>
            <a:endParaRPr lang="zh-CN" altLang="en-US" dirty="0"/>
          </a:p>
          <a:p>
            <a:pPr lvl="4"/>
            <a:r>
              <a:rPr lang="zh-CN" altLang="en-US" dirty="0">
                <a:sym typeface="+mn-ea"/>
              </a:rPr>
              <a:t>第</a:t>
            </a:r>
            <a:r>
              <a:rPr lang="zh-CN" altLang="en-US" dirty="0"/>
              <a:t>五级</a:t>
            </a:r>
            <a:endParaRPr lang="zh-CN" altLang="en-US" dirty="0"/>
          </a:p>
        </p:txBody>
      </p:sp>
      <p:sp>
        <p:nvSpPr>
          <p:cNvPr id="9" name="文本占位符 8"/>
          <p:cNvSpPr>
            <a:spLocks noGrp="1"/>
          </p:cNvSpPr>
          <p:nvPr userDrawn="1">
            <p:ph type="body" sz="quarter" idx="14"/>
            <p:custDataLst>
              <p:tags r:id="rId11"/>
            </p:custDataLst>
          </p:nvPr>
        </p:nvSpPr>
        <p:spPr>
          <a:xfrm>
            <a:off x="594000" y="5180400"/>
            <a:ext cx="11001600" cy="1011600"/>
          </a:xfrm>
        </p:spPr>
        <p:txBody>
          <a:bodyPr>
            <a:normAutofit/>
          </a:bodyPr>
          <a:lstStyle>
            <a:lvl1pPr marL="0" indent="0">
              <a:lnSpc>
                <a:spcPct val="130000"/>
              </a:lnSpc>
              <a:spcBef>
                <a:spcPts val="0"/>
              </a:spcBef>
              <a:spcAft>
                <a:spcPts val="1000"/>
              </a:spcAft>
              <a:buFont typeface="Arial" panose="020B0604020202020204" pitchFamily="34" charset="0"/>
              <a:buNone/>
              <a:defRPr sz="1600" u="none" strike="noStrike" kern="1200" cap="none" spc="0" normalizeH="0" baseline="0">
                <a:solidFill>
                  <a:schemeClr val="bg1"/>
                </a:solidFill>
                <a:latin typeface="Arial" panose="020B0604020202020204" pitchFamily="34" charset="0"/>
                <a:ea typeface="微软雅黑" panose="020B0503020204020204" charset="-122"/>
              </a:defRPr>
            </a:lvl1pPr>
          </a:lstStyle>
          <a:p>
            <a:pPr lvl="0"/>
            <a:r>
              <a:rPr lang="zh-CN" altLang="en-US" dirty="0"/>
              <a:t>单击此处编辑母版文本样式</a:t>
            </a:r>
            <a:endParaRPr lang="zh-CN" altLang="en-US" dirty="0"/>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导航">
    <p:spTree>
      <p:nvGrpSpPr>
        <p:cNvPr id="1" name=""/>
        <p:cNvGrpSpPr/>
        <p:nvPr/>
      </p:nvGrpSpPr>
      <p:grpSpPr>
        <a:xfrm>
          <a:off x="0" y="0"/>
          <a:ext cx="0" cy="0"/>
          <a:chOff x="0" y="0"/>
          <a:chExt cx="0" cy="0"/>
        </a:xfrm>
      </p:grpSpPr>
      <p:grpSp>
        <p:nvGrpSpPr>
          <p:cNvPr id="16" name="组合 15"/>
          <p:cNvGrpSpPr/>
          <p:nvPr userDrawn="1">
            <p:custDataLst>
              <p:tags r:id="rId2"/>
            </p:custDataLst>
          </p:nvPr>
        </p:nvGrpSpPr>
        <p:grpSpPr>
          <a:xfrm>
            <a:off x="4001597" y="6045200"/>
            <a:ext cx="8190403" cy="812800"/>
            <a:chOff x="4001597" y="5613400"/>
            <a:chExt cx="8190403" cy="1244600"/>
          </a:xfrm>
        </p:grpSpPr>
        <p:sp>
          <p:nvSpPr>
            <p:cNvPr id="17" name="任意多边形: 形状 16"/>
            <p:cNvSpPr/>
            <p:nvPr>
              <p:custDataLst>
                <p:tags r:id="rId3"/>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charset="-122"/>
              </a:endParaRPr>
            </a:p>
          </p:txBody>
        </p:sp>
        <p:sp>
          <p:nvSpPr>
            <p:cNvPr id="18" name="等腰三角形 17"/>
            <p:cNvSpPr/>
            <p:nvPr>
              <p:custDataLst>
                <p:tags r:id="rId4"/>
              </p:custDataLst>
            </p:nvPr>
          </p:nvSpPr>
          <p:spPr>
            <a:xfrm>
              <a:off x="5816600" y="5949254"/>
              <a:ext cx="6375400" cy="908746"/>
            </a:xfrm>
            <a:prstGeom prst="triangle">
              <a:avLst>
                <a:gd name="adj" fmla="val 10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charset="-122"/>
              </a:endParaRPr>
            </a:p>
          </p:txBody>
        </p:sp>
      </p:grpSp>
      <p:sp>
        <p:nvSpPr>
          <p:cNvPr id="15" name="矩形 14"/>
          <p:cNvSpPr/>
          <p:nvPr userDrawn="1">
            <p:custDataLst>
              <p:tags r:id="rId5"/>
            </p:custDataLst>
          </p:nvPr>
        </p:nvSpPr>
        <p:spPr>
          <a:xfrm>
            <a:off x="0" y="0"/>
            <a:ext cx="12192000" cy="914407"/>
          </a:xfrm>
          <a:prstGeom prst="rect">
            <a:avLst/>
          </a:prstGeom>
          <a:solidFill>
            <a:schemeClr val="tx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en-US" altLang="zh-CN">
              <a:solidFill>
                <a:schemeClr val="bg1"/>
              </a:solidFill>
              <a:latin typeface="Viner Hand ITC" panose="03070502030502020203" charset="0"/>
              <a:ea typeface="微软雅黑" panose="020B0503020204020204" charset="-122"/>
              <a:cs typeface="Viner Hand ITC" panose="03070502030502020203" charset="0"/>
              <a:sym typeface="+mn-ea"/>
            </a:endParaRPr>
          </a:p>
        </p:txBody>
      </p:sp>
      <p:sp>
        <p:nvSpPr>
          <p:cNvPr id="2" name="标题 1"/>
          <p:cNvSpPr>
            <a:spLocks noGrp="1"/>
          </p:cNvSpPr>
          <p:nvPr>
            <p:ph type="title"/>
            <p:custDataLst>
              <p:tags r:id="rId6"/>
            </p:custDataLst>
          </p:nvPr>
        </p:nvSpPr>
        <p:spPr>
          <a:xfrm>
            <a:off x="579600" y="237600"/>
            <a:ext cx="11037600" cy="441964"/>
          </a:xfrm>
        </p:spPr>
        <p:txBody>
          <a:bodyPr>
            <a:noAutofit/>
          </a:bodyPr>
          <a:lstStyle>
            <a:lvl1pPr>
              <a:lnSpc>
                <a:spcPct val="100000"/>
              </a:lnSpc>
              <a:defRPr sz="2400" b="1" u="none" strike="noStrike" kern="1200" cap="none" spc="0" normalizeH="0" baseline="0">
                <a:solidFill>
                  <a:schemeClr val="bg1"/>
                </a:solidFill>
                <a:uFillTx/>
                <a:latin typeface="Arial" panose="020B0604020202020204" pitchFamily="34" charset="0"/>
                <a:ea typeface="微软雅黑" panose="020B0503020204020204" charset="-122"/>
              </a:defRPr>
            </a:lvl1pPr>
          </a:lstStyle>
          <a:p>
            <a:r>
              <a:rPr lang="zh-CN" altLang="en-US" dirty="0"/>
              <a:t>单击此处编辑母版标题样式</a:t>
            </a:r>
            <a:endParaRPr lang="zh-CN" altLang="en-US" dirty="0"/>
          </a:p>
        </p:txBody>
      </p:sp>
      <p:sp>
        <p:nvSpPr>
          <p:cNvPr id="7" name="内容占位符 6"/>
          <p:cNvSpPr>
            <a:spLocks noGrp="1"/>
          </p:cNvSpPr>
          <p:nvPr>
            <p:ph sz="quarter" idx="13"/>
            <p:custDataLst>
              <p:tags r:id="rId7"/>
            </p:custDataLst>
          </p:nvPr>
        </p:nvSpPr>
        <p:spPr>
          <a:xfrm>
            <a:off x="579600" y="1663200"/>
            <a:ext cx="5342400" cy="2894400"/>
          </a:xfrm>
        </p:spPr>
        <p:txBody>
          <a:bodyPr/>
          <a:lstStyle>
            <a:lvl1pPr marL="0" indent="0">
              <a:lnSpc>
                <a:spcPct val="130000"/>
              </a:lnSpc>
              <a:spcAft>
                <a:spcPts val="1000"/>
              </a:spcAft>
              <a:buNone/>
              <a:defRPr sz="1600" u="none" strike="noStrike" kern="1200" cap="none" spc="0" normalizeH="0" baseline="0">
                <a:solidFill>
                  <a:schemeClr val="tx1">
                    <a:lumMod val="85000"/>
                    <a:lumOff val="15000"/>
                  </a:schemeClr>
                </a:solidFill>
                <a:uFillTx/>
                <a:latin typeface="Arial" panose="020B0604020202020204" pitchFamily="34" charset="0"/>
                <a:ea typeface="微软雅黑" panose="020B0503020204020204" charset="-122"/>
              </a:defRPr>
            </a:lvl1pPr>
            <a:lvl2pPr marL="457200" indent="0">
              <a:lnSpc>
                <a:spcPct val="130000"/>
              </a:lnSpc>
              <a:spcAft>
                <a:spcPts val="1000"/>
              </a:spcAft>
              <a:buNone/>
              <a:defRPr sz="1600" u="none" strike="noStrike" kern="1200" cap="none" spc="0" normalizeH="0" baseline="0">
                <a:solidFill>
                  <a:schemeClr val="tx1">
                    <a:lumMod val="85000"/>
                    <a:lumOff val="15000"/>
                  </a:schemeClr>
                </a:solidFill>
                <a:uFillTx/>
                <a:latin typeface="Arial" panose="020B0604020202020204" pitchFamily="34" charset="0"/>
                <a:ea typeface="微软雅黑" panose="020B0503020204020204" charset="-122"/>
              </a:defRPr>
            </a:lvl2pPr>
            <a:lvl3pPr marL="914400" indent="0">
              <a:lnSpc>
                <a:spcPct val="130000"/>
              </a:lnSpc>
              <a:spcAft>
                <a:spcPts val="1000"/>
              </a:spcAft>
              <a:buNone/>
              <a:defRPr sz="1600" u="none" strike="noStrike" kern="1200" cap="none" spc="0" normalizeH="0" baseline="0">
                <a:solidFill>
                  <a:schemeClr val="tx1">
                    <a:lumMod val="85000"/>
                    <a:lumOff val="15000"/>
                  </a:schemeClr>
                </a:solidFill>
                <a:uFillTx/>
                <a:latin typeface="Arial" panose="020B0604020202020204" pitchFamily="34" charset="0"/>
                <a:ea typeface="微软雅黑" panose="020B0503020204020204" charset="-122"/>
              </a:defRPr>
            </a:lvl3pPr>
            <a:lvl4pPr marL="1371600" indent="0">
              <a:lnSpc>
                <a:spcPct val="130000"/>
              </a:lnSpc>
              <a:spcAft>
                <a:spcPts val="1000"/>
              </a:spcAft>
              <a:buNone/>
              <a:defRPr sz="1600" u="none" strike="noStrike" kern="1200" cap="none" spc="0" normalizeH="0" baseline="0">
                <a:solidFill>
                  <a:schemeClr val="tx1">
                    <a:lumMod val="85000"/>
                    <a:lumOff val="15000"/>
                  </a:schemeClr>
                </a:solidFill>
                <a:uFillTx/>
                <a:latin typeface="Arial" panose="020B0604020202020204" pitchFamily="34" charset="0"/>
                <a:ea typeface="微软雅黑" panose="020B0503020204020204" charset="-122"/>
              </a:defRPr>
            </a:lvl4pPr>
            <a:lvl5pPr marL="1828800" indent="0">
              <a:lnSpc>
                <a:spcPct val="130000"/>
              </a:lnSpc>
              <a:spcAft>
                <a:spcPts val="1000"/>
              </a:spcAft>
              <a:buNone/>
              <a:defRPr sz="1600" u="none" strike="noStrike" kern="1200" cap="none" spc="0" normalizeH="0" baseline="0">
                <a:solidFill>
                  <a:schemeClr val="tx1">
                    <a:lumMod val="85000"/>
                    <a:lumOff val="15000"/>
                  </a:schemeClr>
                </a:solidFill>
                <a:uFillTx/>
                <a:latin typeface="Arial" panose="020B0604020202020204" pitchFamily="34" charset="0"/>
                <a:ea typeface="微软雅黑" panose="020B0503020204020204" charset="-122"/>
              </a:defRPr>
            </a:lvl5pPr>
          </a:lstStyle>
          <a:p>
            <a:pPr lvl="0"/>
            <a:r>
              <a:rPr lang="zh-CN" altLang="en-US"/>
              <a:t>单击此处编辑母版文本样式</a:t>
            </a:r>
            <a:endParaRPr lang="zh-CN" altLang="en-US"/>
          </a:p>
          <a:p>
            <a:pPr lvl="1"/>
            <a:r>
              <a:rPr lang="zh-CN" altLang="en-US" dirty="0">
                <a:sym typeface="+mn-ea"/>
              </a:rPr>
              <a:t>第</a:t>
            </a:r>
            <a:r>
              <a:rPr lang="zh-CN" altLang="en-US"/>
              <a:t>二级</a:t>
            </a:r>
            <a:endParaRPr lang="zh-CN" altLang="en-US"/>
          </a:p>
          <a:p>
            <a:pPr lvl="2"/>
            <a:r>
              <a:rPr lang="zh-CN" altLang="en-US" dirty="0">
                <a:sym typeface="+mn-ea"/>
              </a:rPr>
              <a:t>第</a:t>
            </a:r>
            <a:r>
              <a:rPr lang="zh-CN" altLang="en-US"/>
              <a:t>三级</a:t>
            </a:r>
            <a:endParaRPr lang="zh-CN" altLang="en-US"/>
          </a:p>
          <a:p>
            <a:pPr lvl="3"/>
            <a:r>
              <a:rPr lang="zh-CN" altLang="en-US" dirty="0">
                <a:sym typeface="+mn-ea"/>
              </a:rPr>
              <a:t>第</a:t>
            </a:r>
            <a:r>
              <a:rPr lang="zh-CN" altLang="en-US"/>
              <a:t>四级</a:t>
            </a:r>
            <a:endParaRPr lang="zh-CN" altLang="en-US"/>
          </a:p>
          <a:p>
            <a:pPr lvl="4"/>
            <a:r>
              <a:rPr lang="zh-CN" altLang="en-US" dirty="0">
                <a:sym typeface="+mn-ea"/>
              </a:rPr>
              <a:t>第</a:t>
            </a:r>
            <a:r>
              <a:rPr lang="zh-CN" altLang="en-US"/>
              <a:t>五级</a:t>
            </a:r>
            <a:endParaRPr lang="zh-CN" altLang="en-US"/>
          </a:p>
        </p:txBody>
      </p:sp>
      <p:sp>
        <p:nvSpPr>
          <p:cNvPr id="3" name="日期占位符 2"/>
          <p:cNvSpPr>
            <a:spLocks noGrp="1"/>
          </p:cNvSpPr>
          <p:nvPr>
            <p:ph type="dt" sz="half" idx="10"/>
            <p:custDataLst>
              <p:tags r:id="rId8"/>
            </p:custDataLst>
          </p:nvPr>
        </p:nvSpPr>
        <p:spPr/>
        <p:txBody>
          <a:bodyPr/>
          <a:lstStyle>
            <a:lvl1pPr>
              <a:defRPr u="none" strike="noStrike" kern="1200" cap="none" spc="0" normalizeH="0">
                <a:latin typeface="Arial" panose="020B0604020202020204" pitchFamily="34" charset="0"/>
                <a:ea typeface="微软雅黑" panose="020B0503020204020204"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9"/>
            </p:custDataLst>
          </p:nvPr>
        </p:nvSpPr>
        <p:spPr/>
        <p:txBody>
          <a:bodyPr/>
          <a:lstStyle>
            <a:lvl1pPr>
              <a:defRPr u="none" strike="noStrike" kern="1200" cap="none" spc="0" normalizeH="0">
                <a:latin typeface="Arial" panose="020B0604020202020204" pitchFamily="34" charset="0"/>
                <a:ea typeface="微软雅黑" panose="020B0503020204020204" charset="-122"/>
              </a:defRPr>
            </a:lvl1pPr>
          </a:lstStyle>
          <a:p>
            <a:endParaRPr lang="zh-CN" altLang="en-US" dirty="0"/>
          </a:p>
        </p:txBody>
      </p:sp>
      <p:sp>
        <p:nvSpPr>
          <p:cNvPr id="5" name="灯片编号占位符 4"/>
          <p:cNvSpPr>
            <a:spLocks noGrp="1"/>
          </p:cNvSpPr>
          <p:nvPr>
            <p:ph type="sldNum" sz="quarter" idx="12"/>
            <p:custDataLst>
              <p:tags r:id="rId10"/>
            </p:custDataLst>
          </p:nvPr>
        </p:nvSpPr>
        <p:spPr/>
        <p:txBody>
          <a:bodyPr/>
          <a:lstStyle>
            <a:lvl1pPr>
              <a:defRPr u="none" strike="noStrike" kern="1200" cap="none" spc="0" normalizeH="0">
                <a:latin typeface="Arial" panose="020B0604020202020204" pitchFamily="34" charset="0"/>
                <a:ea typeface="微软雅黑" panose="020B0503020204020204" charset="-122"/>
              </a:defRPr>
            </a:lvl1pPr>
          </a:lstStyle>
          <a:p>
            <a:fld id="{49AE70B2-8BF9-45C0-BB95-33D1B9D3A854}" type="slidenum">
              <a:rPr lang="zh-CN" altLang="en-US" smtClean="0"/>
            </a:fld>
            <a:endParaRPr lang="zh-CN" altLang="en-US" dirty="0"/>
          </a:p>
        </p:txBody>
      </p:sp>
      <p:sp>
        <p:nvSpPr>
          <p:cNvPr id="9" name="内容占位符 8"/>
          <p:cNvSpPr>
            <a:spLocks noGrp="1"/>
          </p:cNvSpPr>
          <p:nvPr>
            <p:ph sz="quarter" idx="14"/>
            <p:custDataLst>
              <p:tags r:id="rId11"/>
            </p:custDataLst>
          </p:nvPr>
        </p:nvSpPr>
        <p:spPr>
          <a:xfrm>
            <a:off x="6242400" y="1663200"/>
            <a:ext cx="5367600" cy="2894400"/>
          </a:xfrm>
        </p:spPr>
        <p:txBody>
          <a:bodyPr>
            <a:normAutofit/>
          </a:bodyPr>
          <a:lstStyle>
            <a:lvl1pPr marL="0" indent="0">
              <a:lnSpc>
                <a:spcPct val="130000"/>
              </a:lnSpc>
              <a:spcAft>
                <a:spcPts val="1000"/>
              </a:spcAft>
              <a:buNone/>
              <a:defRPr sz="1600" u="none" strike="noStrike" kern="1200" cap="none" spc="0" normalizeH="0" baseline="0">
                <a:solidFill>
                  <a:schemeClr val="tx1">
                    <a:lumMod val="85000"/>
                    <a:lumOff val="15000"/>
                  </a:schemeClr>
                </a:solidFill>
                <a:uFillTx/>
                <a:latin typeface="Arial" panose="020B0604020202020204" pitchFamily="34" charset="0"/>
                <a:ea typeface="微软雅黑" panose="020B0503020204020204" charset="-122"/>
              </a:defRPr>
            </a:lvl1pPr>
            <a:lvl2pPr marL="457200" indent="0">
              <a:lnSpc>
                <a:spcPct val="130000"/>
              </a:lnSpc>
              <a:spcAft>
                <a:spcPts val="1000"/>
              </a:spcAft>
              <a:buNone/>
              <a:defRPr sz="1600" u="none" strike="noStrike" kern="1200" cap="none" spc="0" normalizeH="0" baseline="0">
                <a:solidFill>
                  <a:schemeClr val="tx1">
                    <a:lumMod val="85000"/>
                    <a:lumOff val="15000"/>
                  </a:schemeClr>
                </a:solidFill>
                <a:uFillTx/>
                <a:latin typeface="Arial" panose="020B0604020202020204" pitchFamily="34" charset="0"/>
                <a:ea typeface="微软雅黑" panose="020B0503020204020204" charset="-122"/>
              </a:defRPr>
            </a:lvl2pPr>
            <a:lvl3pPr marL="914400" indent="0">
              <a:lnSpc>
                <a:spcPct val="130000"/>
              </a:lnSpc>
              <a:spcAft>
                <a:spcPts val="1000"/>
              </a:spcAft>
              <a:buNone/>
              <a:defRPr sz="1600" u="none" strike="noStrike" kern="1200" cap="none" spc="0" normalizeH="0" baseline="0">
                <a:solidFill>
                  <a:schemeClr val="tx1">
                    <a:lumMod val="85000"/>
                    <a:lumOff val="15000"/>
                  </a:schemeClr>
                </a:solidFill>
                <a:uFillTx/>
                <a:latin typeface="Arial" panose="020B0604020202020204" pitchFamily="34" charset="0"/>
                <a:ea typeface="微软雅黑" panose="020B0503020204020204" charset="-122"/>
              </a:defRPr>
            </a:lvl3pPr>
            <a:lvl4pPr marL="1371600" indent="0">
              <a:lnSpc>
                <a:spcPct val="130000"/>
              </a:lnSpc>
              <a:spcAft>
                <a:spcPts val="1000"/>
              </a:spcAft>
              <a:buNone/>
              <a:defRPr sz="1600" u="none" strike="noStrike" kern="1200" cap="none" spc="0" normalizeH="0" baseline="0">
                <a:solidFill>
                  <a:schemeClr val="tx1">
                    <a:lumMod val="85000"/>
                    <a:lumOff val="15000"/>
                  </a:schemeClr>
                </a:solidFill>
                <a:uFillTx/>
                <a:latin typeface="Arial" panose="020B0604020202020204" pitchFamily="34" charset="0"/>
                <a:ea typeface="微软雅黑" panose="020B0503020204020204" charset="-122"/>
              </a:defRPr>
            </a:lvl4pPr>
            <a:lvl5pPr marL="1828800" indent="0">
              <a:lnSpc>
                <a:spcPct val="130000"/>
              </a:lnSpc>
              <a:spcAft>
                <a:spcPts val="1000"/>
              </a:spcAft>
              <a:buNone/>
              <a:defRPr sz="1600" u="none" strike="noStrike" kern="1200" cap="none" spc="0" normalizeH="0" baseline="0">
                <a:solidFill>
                  <a:schemeClr val="tx1">
                    <a:lumMod val="85000"/>
                    <a:lumOff val="15000"/>
                  </a:schemeClr>
                </a:solidFill>
                <a:uFillTx/>
                <a:latin typeface="Arial" panose="020B0604020202020204" pitchFamily="34" charset="0"/>
                <a:ea typeface="微软雅黑" panose="020B0503020204020204" charset="-122"/>
              </a:defRPr>
            </a:lvl5pPr>
          </a:lstStyle>
          <a:p>
            <a:pPr lvl="0"/>
            <a:r>
              <a:rPr lang="zh-CN" altLang="en-US"/>
              <a:t>单击此处编辑母版文本样式</a:t>
            </a:r>
            <a:endParaRPr lang="zh-CN" altLang="en-US"/>
          </a:p>
          <a:p>
            <a:pPr lvl="1"/>
            <a:r>
              <a:rPr lang="zh-CN" altLang="en-US" dirty="0">
                <a:sym typeface="+mn-ea"/>
              </a:rPr>
              <a:t>第</a:t>
            </a:r>
            <a:r>
              <a:rPr lang="zh-CN" altLang="en-US"/>
              <a:t>二级</a:t>
            </a:r>
            <a:endParaRPr lang="zh-CN" altLang="en-US"/>
          </a:p>
          <a:p>
            <a:pPr lvl="2"/>
            <a:r>
              <a:rPr lang="zh-CN" altLang="en-US" dirty="0">
                <a:sym typeface="+mn-ea"/>
              </a:rPr>
              <a:t>第</a:t>
            </a:r>
            <a:r>
              <a:rPr lang="zh-CN" altLang="en-US"/>
              <a:t>三级</a:t>
            </a:r>
            <a:endParaRPr lang="zh-CN" altLang="en-US"/>
          </a:p>
          <a:p>
            <a:pPr lvl="3"/>
            <a:r>
              <a:rPr lang="zh-CN" altLang="en-US" dirty="0">
                <a:sym typeface="+mn-ea"/>
              </a:rPr>
              <a:t>第</a:t>
            </a:r>
            <a:r>
              <a:rPr lang="zh-CN" altLang="en-US"/>
              <a:t>四级</a:t>
            </a:r>
            <a:endParaRPr lang="zh-CN" altLang="en-US"/>
          </a:p>
          <a:p>
            <a:pPr lvl="4"/>
            <a:r>
              <a:rPr lang="zh-CN" altLang="en-US" dirty="0">
                <a:sym typeface="+mn-ea"/>
              </a:rPr>
              <a:t>第</a:t>
            </a:r>
            <a:r>
              <a:rPr lang="zh-CN" altLang="en-US"/>
              <a:t>五级</a:t>
            </a:r>
            <a:endParaRPr lang="zh-CN" altLang="en-US"/>
          </a:p>
        </p:txBody>
      </p:sp>
      <p:sp>
        <p:nvSpPr>
          <p:cNvPr id="11" name="文本占位符 10"/>
          <p:cNvSpPr>
            <a:spLocks noGrp="1"/>
          </p:cNvSpPr>
          <p:nvPr>
            <p:ph type="body" sz="quarter" idx="15"/>
            <p:custDataLst>
              <p:tags r:id="rId12"/>
            </p:custDataLst>
          </p:nvPr>
        </p:nvSpPr>
        <p:spPr>
          <a:xfrm>
            <a:off x="572400" y="4816800"/>
            <a:ext cx="5342400" cy="781200"/>
          </a:xfrm>
        </p:spPr>
        <p:txBody>
          <a:bodyPr>
            <a:normAutofit/>
          </a:bodyPr>
          <a:lstStyle>
            <a:lvl1pPr marL="0" indent="0">
              <a:lnSpc>
                <a:spcPct val="130000"/>
              </a:lnSpc>
              <a:spcBef>
                <a:spcPts val="0"/>
              </a:spcBef>
              <a:spcAft>
                <a:spcPts val="1000"/>
              </a:spcAft>
              <a:buNone/>
              <a:defRPr sz="1600" u="none" strike="noStrike" kern="1200" cap="none" spc="0" normalizeH="0" baseline="0">
                <a:solidFill>
                  <a:schemeClr val="tx1">
                    <a:lumMod val="85000"/>
                    <a:lumOff val="15000"/>
                  </a:schemeClr>
                </a:solidFill>
                <a:uFillTx/>
                <a:latin typeface="Arial" panose="020B0604020202020204" pitchFamily="34" charset="0"/>
                <a:ea typeface="微软雅黑" panose="020B0503020204020204" charset="-122"/>
              </a:defRPr>
            </a:lvl1pPr>
          </a:lstStyle>
          <a:p>
            <a:pPr lvl="0"/>
            <a:r>
              <a:rPr lang="zh-CN" altLang="en-US" dirty="0"/>
              <a:t>单击此处编辑母版文本样式</a:t>
            </a:r>
            <a:endParaRPr lang="zh-CN" altLang="en-US" dirty="0"/>
          </a:p>
        </p:txBody>
      </p:sp>
      <p:sp>
        <p:nvSpPr>
          <p:cNvPr id="13" name="文本占位符 12"/>
          <p:cNvSpPr>
            <a:spLocks noGrp="1"/>
          </p:cNvSpPr>
          <p:nvPr>
            <p:ph type="body" sz="quarter" idx="16"/>
            <p:custDataLst>
              <p:tags r:id="rId13"/>
            </p:custDataLst>
          </p:nvPr>
        </p:nvSpPr>
        <p:spPr>
          <a:xfrm>
            <a:off x="6253200" y="4813200"/>
            <a:ext cx="5367600" cy="781200"/>
          </a:xfrm>
        </p:spPr>
        <p:txBody>
          <a:bodyPr>
            <a:normAutofit/>
          </a:bodyPr>
          <a:lstStyle>
            <a:lvl1pPr marL="0" indent="0">
              <a:lnSpc>
                <a:spcPct val="130000"/>
              </a:lnSpc>
              <a:spcBef>
                <a:spcPts val="0"/>
              </a:spcBef>
              <a:spcAft>
                <a:spcPts val="1000"/>
              </a:spcAft>
              <a:buNone/>
              <a:defRPr sz="1600" u="none" strike="noStrike" kern="1200" cap="none" spc="0" normalizeH="0" baseline="0">
                <a:solidFill>
                  <a:schemeClr val="tx1">
                    <a:lumMod val="85000"/>
                    <a:lumOff val="15000"/>
                  </a:schemeClr>
                </a:solidFill>
                <a:uFillTx/>
                <a:latin typeface="Arial" panose="020B0604020202020204" pitchFamily="34" charset="0"/>
                <a:ea typeface="微软雅黑" panose="020B0503020204020204" charset="-122"/>
              </a:defRPr>
            </a:lvl1pPr>
          </a:lstStyle>
          <a:p>
            <a:pPr lvl="0"/>
            <a:r>
              <a:rPr lang="zh-CN" altLang="en-US" dirty="0"/>
              <a:t>单击此处编辑母版文本样式</a:t>
            </a:r>
            <a:endParaRPr lang="zh-CN" altLang="en-US" dirty="0"/>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腰带">
    <p:bg>
      <p:bgPr>
        <a:solidFill>
          <a:schemeClr val="tx2"/>
        </a:solidFill>
        <a:effectLst/>
      </p:bgPr>
    </p:bg>
    <p:spTree>
      <p:nvGrpSpPr>
        <p:cNvPr id="1" name=""/>
        <p:cNvGrpSpPr/>
        <p:nvPr/>
      </p:nvGrpSpPr>
      <p:grpSpPr>
        <a:xfrm>
          <a:off x="0" y="0"/>
          <a:ext cx="0" cy="0"/>
          <a:chOff x="0" y="0"/>
          <a:chExt cx="0" cy="0"/>
        </a:xfrm>
      </p:grpSpPr>
      <p:sp>
        <p:nvSpPr>
          <p:cNvPr id="12" name="矩形 11"/>
          <p:cNvSpPr/>
          <p:nvPr userDrawn="1">
            <p:custDataLst>
              <p:tags r:id="rId2"/>
            </p:custDataLst>
          </p:nvPr>
        </p:nvSpPr>
        <p:spPr>
          <a:xfrm>
            <a:off x="0" y="959224"/>
            <a:ext cx="12192000" cy="4939553"/>
          </a:xfrm>
          <a:prstGeom prst="rect">
            <a:avLst/>
          </a:prstGeom>
          <a:solidFill>
            <a:schemeClr val="bg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a:latin typeface="Arial" panose="020B0604020202020204" pitchFamily="34" charset="0"/>
              <a:ea typeface="微软雅黑" panose="020B0503020204020204" charset="-122"/>
              <a:sym typeface="+mn-ea"/>
            </a:endParaRPr>
          </a:p>
        </p:txBody>
      </p:sp>
      <p:grpSp>
        <p:nvGrpSpPr>
          <p:cNvPr id="15" name="组合 14"/>
          <p:cNvGrpSpPr/>
          <p:nvPr userDrawn="1">
            <p:custDataLst>
              <p:tags r:id="rId3"/>
            </p:custDataLst>
          </p:nvPr>
        </p:nvGrpSpPr>
        <p:grpSpPr>
          <a:xfrm rot="10800000">
            <a:off x="0" y="0"/>
            <a:ext cx="5457825" cy="1529715"/>
            <a:chOff x="4001597" y="5613400"/>
            <a:chExt cx="8190403" cy="1244600"/>
          </a:xfrm>
        </p:grpSpPr>
        <p:sp>
          <p:nvSpPr>
            <p:cNvPr id="16" name="任意多边形: 形状 15"/>
            <p:cNvSpPr/>
            <p:nvPr>
              <p:custDataLst>
                <p:tags r:id="rId4"/>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微软雅黑" panose="020B0503020204020204" charset="-122"/>
              </a:endParaRPr>
            </a:p>
          </p:txBody>
        </p:sp>
        <p:sp>
          <p:nvSpPr>
            <p:cNvPr id="17" name="等腰三角形 16"/>
            <p:cNvSpPr/>
            <p:nvPr>
              <p:custDataLst>
                <p:tags r:id="rId5"/>
              </p:custDataLst>
            </p:nvPr>
          </p:nvSpPr>
          <p:spPr>
            <a:xfrm>
              <a:off x="5816600" y="5949254"/>
              <a:ext cx="6375400" cy="908746"/>
            </a:xfrm>
            <a:prstGeom prst="triangle">
              <a:avLst>
                <a:gd name="adj" fmla="val 10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charset="-122"/>
              </a:endParaRPr>
            </a:p>
          </p:txBody>
        </p:sp>
      </p:grpSp>
      <p:grpSp>
        <p:nvGrpSpPr>
          <p:cNvPr id="18" name="组合 17"/>
          <p:cNvGrpSpPr/>
          <p:nvPr userDrawn="1">
            <p:custDataLst>
              <p:tags r:id="rId6"/>
            </p:custDataLst>
          </p:nvPr>
        </p:nvGrpSpPr>
        <p:grpSpPr>
          <a:xfrm>
            <a:off x="6734175" y="5323840"/>
            <a:ext cx="5457825" cy="1529715"/>
            <a:chOff x="4001597" y="5613400"/>
            <a:chExt cx="8190403" cy="1244600"/>
          </a:xfrm>
        </p:grpSpPr>
        <p:sp>
          <p:nvSpPr>
            <p:cNvPr id="19" name="任意多边形: 形状 18"/>
            <p:cNvSpPr/>
            <p:nvPr>
              <p:custDataLst>
                <p:tags r:id="rId7"/>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charset="-122"/>
              </a:endParaRPr>
            </a:p>
          </p:txBody>
        </p:sp>
        <p:sp>
          <p:nvSpPr>
            <p:cNvPr id="20" name="等腰三角形 19"/>
            <p:cNvSpPr/>
            <p:nvPr>
              <p:custDataLst>
                <p:tags r:id="rId8"/>
              </p:custDataLst>
            </p:nvPr>
          </p:nvSpPr>
          <p:spPr>
            <a:xfrm>
              <a:off x="5816600" y="5949254"/>
              <a:ext cx="6375400" cy="908746"/>
            </a:xfrm>
            <a:prstGeom prst="triangle">
              <a:avLst>
                <a:gd name="adj" fmla="val 10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微软雅黑" panose="020B0503020204020204" charset="-122"/>
              </a:endParaRPr>
            </a:p>
          </p:txBody>
        </p:sp>
      </p:grpSp>
      <p:sp>
        <p:nvSpPr>
          <p:cNvPr id="2" name="标题 1"/>
          <p:cNvSpPr>
            <a:spLocks noGrp="1"/>
          </p:cNvSpPr>
          <p:nvPr userDrawn="1">
            <p:ph type="title" hasCustomPrompt="1"/>
            <p:custDataLst>
              <p:tags r:id="rId9"/>
            </p:custDataLst>
          </p:nvPr>
        </p:nvSpPr>
        <p:spPr>
          <a:xfrm>
            <a:off x="1522800" y="1339200"/>
            <a:ext cx="9144000" cy="2386800"/>
          </a:xfrm>
        </p:spPr>
        <p:txBody>
          <a:bodyPr anchor="b"/>
          <a:lstStyle>
            <a:lvl1pPr algn="ctr">
              <a:defRPr sz="6000" b="1" u="none" strike="noStrike" kern="1200" cap="none" spc="0" normalizeH="0" baseline="0">
                <a:solidFill>
                  <a:schemeClr val="tx1">
                    <a:lumMod val="85000"/>
                    <a:lumOff val="15000"/>
                  </a:schemeClr>
                </a:solidFill>
                <a:uFillTx/>
                <a:latin typeface="Arial" panose="020B0604020202020204" pitchFamily="34" charset="0"/>
                <a:ea typeface="微软雅黑" panose="020B0503020204020204" charset="-122"/>
              </a:defRPr>
            </a:lvl1pPr>
          </a:lstStyle>
          <a:p>
            <a:r>
              <a:rPr lang="zh-CN" altLang="en-US" dirty="0"/>
              <a:t>单击此处编辑标题</a:t>
            </a:r>
            <a:endParaRPr lang="zh-CN" altLang="en-US" dirty="0"/>
          </a:p>
        </p:txBody>
      </p:sp>
      <p:sp>
        <p:nvSpPr>
          <p:cNvPr id="3" name="日期占位符 2"/>
          <p:cNvSpPr>
            <a:spLocks noGrp="1"/>
          </p:cNvSpPr>
          <p:nvPr userDrawn="1">
            <p:ph type="dt" sz="half" idx="10"/>
            <p:custDataLst>
              <p:tags r:id="rId10"/>
            </p:custDataLst>
          </p:nvPr>
        </p:nvSpPr>
        <p:spPr/>
        <p:txBody>
          <a:bodyPr/>
          <a:lstStyle>
            <a:lvl1pPr>
              <a:defRPr u="none" strike="noStrike" kern="1200" cap="none" spc="0" normalizeH="0">
                <a:latin typeface="Arial" panose="020B0604020202020204" pitchFamily="34" charset="0"/>
                <a:ea typeface="微软雅黑" panose="020B0503020204020204" charset="-122"/>
              </a:defRPr>
            </a:lvl1pPr>
          </a:lstStyle>
          <a:p>
            <a:fld id="{760FBDFE-C587-4B4C-A407-44438C67B59E}" type="datetimeFigureOut">
              <a:rPr lang="zh-CN" altLang="en-US" smtClean="0"/>
            </a:fld>
            <a:endParaRPr lang="zh-CN" altLang="en-US"/>
          </a:p>
        </p:txBody>
      </p:sp>
      <p:sp>
        <p:nvSpPr>
          <p:cNvPr id="4" name="页脚占位符 3"/>
          <p:cNvSpPr>
            <a:spLocks noGrp="1"/>
          </p:cNvSpPr>
          <p:nvPr userDrawn="1">
            <p:ph type="ftr" sz="quarter" idx="11"/>
            <p:custDataLst>
              <p:tags r:id="rId11"/>
            </p:custDataLst>
          </p:nvPr>
        </p:nvSpPr>
        <p:spPr/>
        <p:txBody>
          <a:bodyPr/>
          <a:lstStyle>
            <a:lvl1pPr>
              <a:defRPr u="none" strike="noStrike" kern="1200" cap="none" spc="0" normalizeH="0">
                <a:latin typeface="Arial" panose="020B0604020202020204" pitchFamily="34" charset="0"/>
                <a:ea typeface="微软雅黑" panose="020B0503020204020204" charset="-122"/>
              </a:defRPr>
            </a:lvl1pPr>
          </a:lstStyle>
          <a:p>
            <a:endParaRPr lang="zh-CN" altLang="en-US" dirty="0"/>
          </a:p>
        </p:txBody>
      </p:sp>
      <p:sp>
        <p:nvSpPr>
          <p:cNvPr id="5" name="灯片编号占位符 4"/>
          <p:cNvSpPr>
            <a:spLocks noGrp="1"/>
          </p:cNvSpPr>
          <p:nvPr userDrawn="1">
            <p:ph type="sldNum" sz="quarter" idx="12"/>
            <p:custDataLst>
              <p:tags r:id="rId12"/>
            </p:custDataLst>
          </p:nvPr>
        </p:nvSpPr>
        <p:spPr/>
        <p:txBody>
          <a:bodyPr/>
          <a:lstStyle>
            <a:lvl1pPr>
              <a:defRPr u="none" strike="noStrike" kern="1200" cap="none" spc="0" normalizeH="0">
                <a:latin typeface="Arial" panose="020B0604020202020204" pitchFamily="34" charset="0"/>
                <a:ea typeface="微软雅黑" panose="020B0503020204020204" charset="-122"/>
              </a:defRPr>
            </a:lvl1pPr>
          </a:lstStyle>
          <a:p>
            <a:fld id="{49AE70B2-8BF9-45C0-BB95-33D1B9D3A854}" type="slidenum">
              <a:rPr lang="zh-CN" altLang="en-US" smtClean="0"/>
            </a:fld>
            <a:endParaRPr lang="zh-CN" altLang="en-US" dirty="0"/>
          </a:p>
        </p:txBody>
      </p:sp>
      <p:sp>
        <p:nvSpPr>
          <p:cNvPr id="7" name="文本占位符 6"/>
          <p:cNvSpPr>
            <a:spLocks noGrp="1"/>
          </p:cNvSpPr>
          <p:nvPr userDrawn="1">
            <p:ph type="body" sz="quarter" idx="13"/>
            <p:custDataLst>
              <p:tags r:id="rId13"/>
            </p:custDataLst>
          </p:nvPr>
        </p:nvSpPr>
        <p:spPr>
          <a:xfrm>
            <a:off x="1522413" y="3862800"/>
            <a:ext cx="9144000" cy="1656000"/>
          </a:xfrm>
        </p:spPr>
        <p:txBody>
          <a:bodyPr>
            <a:normAutofit/>
          </a:bodyPr>
          <a:lstStyle>
            <a:lvl1pPr marL="0" indent="0" algn="ctr">
              <a:lnSpc>
                <a:spcPct val="130000"/>
              </a:lnSpc>
              <a:spcBef>
                <a:spcPts val="0"/>
              </a:spcBef>
              <a:spcAft>
                <a:spcPts val="1000"/>
              </a:spcAft>
              <a:buNone/>
              <a:defRPr sz="1600" u="none" strike="noStrike" kern="1200" cap="none" spc="0" normalizeH="0" baseline="0">
                <a:solidFill>
                  <a:schemeClr val="tx1">
                    <a:lumMod val="85000"/>
                    <a:lumOff val="15000"/>
                  </a:schemeClr>
                </a:solidFill>
                <a:uFillTx/>
                <a:latin typeface="Arial" panose="020B0604020202020204" pitchFamily="34" charset="0"/>
                <a:ea typeface="微软雅黑" panose="020B0503020204020204" charset="-122"/>
              </a:defRPr>
            </a:lvl1pPr>
          </a:lstStyle>
          <a:p>
            <a:pPr lvl="0"/>
            <a:r>
              <a:rPr lang="zh-CN" altLang="en-US" dirty="0"/>
              <a:t>单击此处编辑母版文本样式</a:t>
            </a:r>
            <a:endParaRPr lang="zh-CN" alt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3751117"/>
            <a:ext cx="7321550" cy="811357"/>
          </a:xfrm>
        </p:spPr>
        <p:txBody>
          <a:bodyPr anchor="b">
            <a:normAutofit/>
          </a:bodyPr>
          <a:lstStyle>
            <a:lvl1pPr>
              <a:defRPr sz="4000">
                <a:effectLst>
                  <a:outerShdw blurRad="38100" dist="38100" dir="2700000" algn="tl">
                    <a:srgbClr val="000000">
                      <a:alpha val="43137"/>
                    </a:srgbClr>
                  </a:outerShdw>
                </a:effectLst>
              </a:defRPr>
            </a:lvl1pPr>
          </a:lstStyle>
          <a:p>
            <a:r>
              <a:rPr lang="zh-CN" altLang="en-US" dirty="0"/>
              <a:t>单击此处编辑母版标题样式</a:t>
            </a:r>
            <a:endParaRPr lang="zh-CN" altLang="en-US" dirty="0"/>
          </a:p>
        </p:txBody>
      </p:sp>
      <p:sp>
        <p:nvSpPr>
          <p:cNvPr id="3" name="文本占位符 2"/>
          <p:cNvSpPr>
            <a:spLocks noGrp="1"/>
          </p:cNvSpPr>
          <p:nvPr>
            <p:ph type="body" idx="1"/>
          </p:nvPr>
        </p:nvSpPr>
        <p:spPr>
          <a:xfrm>
            <a:off x="831850" y="4610028"/>
            <a:ext cx="7321550" cy="647555"/>
          </a:xfrm>
        </p:spPr>
        <p:txBody>
          <a:bodyPr>
            <a:normAutofit/>
          </a:bodyPr>
          <a:lstStyle>
            <a:lvl1pPr marL="0" indent="0">
              <a:buNone/>
              <a:defRPr sz="18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dirty="0"/>
              <a:t>单击此处编辑母版文本样式</a:t>
            </a:r>
            <a:endParaRPr lang="zh-CN" altLang="en-US" dirty="0"/>
          </a:p>
        </p:txBody>
      </p:sp>
      <p:sp>
        <p:nvSpPr>
          <p:cNvPr id="4" name="日期占位符 3"/>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647700" y="258445"/>
            <a:ext cx="10515600" cy="1325563"/>
          </a:xfrm>
        </p:spPr>
        <p:txBody>
          <a:bodyPr>
            <a:normAutofit/>
          </a:bodyPr>
          <a:lstStyle>
            <a:lvl1pPr>
              <a:defRPr sz="2400" b="1" i="0">
                <a:effectLst>
                  <a:outerShdw blurRad="38100" dist="38100" dir="2700000" algn="tl">
                    <a:srgbClr val="000000">
                      <a:alpha val="43137"/>
                    </a:srgbClr>
                  </a:outerShdw>
                </a:effectLst>
              </a:defRPr>
            </a:lvl1pPr>
          </a:lstStyle>
          <a:p>
            <a:r>
              <a:rPr lang="zh-CN" altLang="en-US" dirty="0"/>
              <a:t>单击此处编辑母版标题样式</a:t>
            </a:r>
            <a:endParaRPr lang="zh-CN" altLang="en-US" dirty="0"/>
          </a:p>
        </p:txBody>
      </p:sp>
      <p:sp>
        <p:nvSpPr>
          <p:cNvPr id="3" name="内容占位符 2"/>
          <p:cNvSpPr>
            <a:spLocks noGrp="1"/>
          </p:cNvSpPr>
          <p:nvPr>
            <p:ph sz="half" idx="1"/>
          </p:nvPr>
        </p:nvSpPr>
        <p:spPr>
          <a:xfrm>
            <a:off x="647700" y="1825625"/>
            <a:ext cx="5181600" cy="4351338"/>
          </a:xfrm>
        </p:spPr>
        <p:txBody>
          <a:bodyPr>
            <a:normAutofit/>
          </a:bodyPr>
          <a:lstStyle>
            <a:lvl1pPr>
              <a:lnSpc>
                <a:spcPct val="150000"/>
              </a:lnSpc>
              <a:defRPr sz="2000">
                <a:solidFill>
                  <a:schemeClr val="tx1">
                    <a:lumMod val="75000"/>
                    <a:lumOff val="25000"/>
                  </a:schemeClr>
                </a:solidFill>
              </a:defRPr>
            </a:lvl1pPr>
            <a:lvl2pPr>
              <a:lnSpc>
                <a:spcPct val="150000"/>
              </a:lnSpc>
              <a:defRPr sz="1800">
                <a:solidFill>
                  <a:schemeClr val="tx1">
                    <a:lumMod val="75000"/>
                    <a:lumOff val="25000"/>
                  </a:schemeClr>
                </a:solidFill>
              </a:defRPr>
            </a:lvl2pPr>
            <a:lvl3pPr>
              <a:lnSpc>
                <a:spcPct val="150000"/>
              </a:lnSpc>
              <a:defRPr sz="1600">
                <a:solidFill>
                  <a:schemeClr val="tx1">
                    <a:lumMod val="75000"/>
                    <a:lumOff val="25000"/>
                  </a:schemeClr>
                </a:solidFill>
              </a:defRPr>
            </a:lvl3pPr>
            <a:lvl4pPr>
              <a:lnSpc>
                <a:spcPct val="150000"/>
              </a:lnSpc>
              <a:defRPr sz="1600">
                <a:solidFill>
                  <a:schemeClr val="tx1">
                    <a:lumMod val="75000"/>
                    <a:lumOff val="25000"/>
                  </a:schemeClr>
                </a:solidFill>
              </a:defRPr>
            </a:lvl4pPr>
            <a:lvl5pPr>
              <a:lnSpc>
                <a:spcPct val="150000"/>
              </a:lnSpc>
              <a:defRPr sz="1600">
                <a:solidFill>
                  <a:schemeClr val="tx1">
                    <a:lumMod val="75000"/>
                    <a:lumOff val="25000"/>
                  </a:schemeClr>
                </a:solidFill>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内容占位符 3"/>
          <p:cNvSpPr>
            <a:spLocks noGrp="1"/>
          </p:cNvSpPr>
          <p:nvPr>
            <p:ph sz="half" idx="2"/>
          </p:nvPr>
        </p:nvSpPr>
        <p:spPr>
          <a:xfrm>
            <a:off x="5981700" y="1825625"/>
            <a:ext cx="5181600" cy="4351338"/>
          </a:xfrm>
        </p:spPr>
        <p:txBody>
          <a:bodyPr>
            <a:normAutofit/>
          </a:bodyPr>
          <a:lstStyle>
            <a:lvl1pPr>
              <a:lnSpc>
                <a:spcPct val="150000"/>
              </a:lnSpc>
              <a:defRPr sz="2000">
                <a:solidFill>
                  <a:schemeClr val="tx1">
                    <a:lumMod val="75000"/>
                    <a:lumOff val="25000"/>
                  </a:schemeClr>
                </a:solidFill>
              </a:defRPr>
            </a:lvl1pPr>
            <a:lvl2pPr>
              <a:lnSpc>
                <a:spcPct val="150000"/>
              </a:lnSpc>
              <a:defRPr sz="1800">
                <a:solidFill>
                  <a:schemeClr val="tx1">
                    <a:lumMod val="75000"/>
                    <a:lumOff val="25000"/>
                  </a:schemeClr>
                </a:solidFill>
              </a:defRPr>
            </a:lvl2pPr>
            <a:lvl3pPr>
              <a:lnSpc>
                <a:spcPct val="150000"/>
              </a:lnSpc>
              <a:defRPr sz="1600">
                <a:solidFill>
                  <a:schemeClr val="tx1">
                    <a:lumMod val="75000"/>
                    <a:lumOff val="25000"/>
                  </a:schemeClr>
                </a:solidFill>
              </a:defRPr>
            </a:lvl3pPr>
            <a:lvl4pPr>
              <a:lnSpc>
                <a:spcPct val="150000"/>
              </a:lnSpc>
              <a:defRPr sz="1600">
                <a:solidFill>
                  <a:schemeClr val="tx1">
                    <a:lumMod val="75000"/>
                    <a:lumOff val="25000"/>
                  </a:schemeClr>
                </a:solidFill>
              </a:defRPr>
            </a:lvl4pPr>
            <a:lvl5pPr>
              <a:lnSpc>
                <a:spcPct val="150000"/>
              </a:lnSpc>
              <a:defRPr sz="1600">
                <a:solidFill>
                  <a:schemeClr val="tx1">
                    <a:lumMod val="75000"/>
                    <a:lumOff val="25000"/>
                  </a:schemeClr>
                </a:solidFill>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日期占位符 4"/>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9788" y="1744961"/>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单击此处编辑母版文本样式</a:t>
            </a:r>
            <a:endParaRPr lang="zh-CN" altLang="en-US" dirty="0"/>
          </a:p>
        </p:txBody>
      </p:sp>
      <p:sp>
        <p:nvSpPr>
          <p:cNvPr id="4" name="内容占位符 3"/>
          <p:cNvSpPr>
            <a:spLocks noGrp="1"/>
          </p:cNvSpPr>
          <p:nvPr>
            <p:ph sz="half" idx="2"/>
          </p:nvPr>
        </p:nvSpPr>
        <p:spPr>
          <a:xfrm>
            <a:off x="839788" y="2615609"/>
            <a:ext cx="5157787" cy="3574054"/>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文本占位符 4"/>
          <p:cNvSpPr>
            <a:spLocks noGrp="1"/>
          </p:cNvSpPr>
          <p:nvPr>
            <p:ph type="body" sz="quarter" idx="3"/>
          </p:nvPr>
        </p:nvSpPr>
        <p:spPr>
          <a:xfrm>
            <a:off x="6172200" y="1744961"/>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单击此处编辑母版文本样式</a:t>
            </a:r>
            <a:endParaRPr lang="zh-CN" altLang="en-US" dirty="0"/>
          </a:p>
        </p:txBody>
      </p:sp>
      <p:sp>
        <p:nvSpPr>
          <p:cNvPr id="6" name="内容占位符 5"/>
          <p:cNvSpPr>
            <a:spLocks noGrp="1"/>
          </p:cNvSpPr>
          <p:nvPr>
            <p:ph sz="quarter" idx="4"/>
          </p:nvPr>
        </p:nvSpPr>
        <p:spPr>
          <a:xfrm>
            <a:off x="6172200" y="2615609"/>
            <a:ext cx="5183188" cy="3574054"/>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7" name="日期占位符 6"/>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838200" y="2766219"/>
            <a:ext cx="10515600" cy="1325563"/>
          </a:xfrm>
        </p:spPr>
        <p:txBody>
          <a:bodyPr>
            <a:normAutofit/>
          </a:bodyPr>
          <a:lstStyle>
            <a:lvl1pPr algn="ctr">
              <a:defRPr sz="4800" b="0">
                <a:effectLst>
                  <a:outerShdw blurRad="38100" dist="38100" dir="2700000" algn="tl">
                    <a:srgbClr val="000000">
                      <a:alpha val="43137"/>
                    </a:srgbClr>
                  </a:outerShdw>
                </a:effectLst>
              </a:defRPr>
            </a:lvl1pPr>
          </a:lstStyle>
          <a:p>
            <a:r>
              <a:rPr lang="zh-CN" altLang="en-US" dirty="0"/>
              <a:t>单击此处编辑母版标题样式</a:t>
            </a:r>
            <a:endParaRPr lang="zh-CN" altLang="en-US" dirty="0"/>
          </a:p>
        </p:txBody>
      </p:sp>
      <p:sp>
        <p:nvSpPr>
          <p:cNvPr id="3" name="日期占位符 2"/>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hasCustomPrompt="1"/>
          </p:nvPr>
        </p:nvSpPr>
        <p:spPr>
          <a:xfrm>
            <a:off x="646747" y="127000"/>
            <a:ext cx="4165200" cy="1600200"/>
          </a:xfrm>
        </p:spPr>
        <p:txBody>
          <a:bodyPr anchor="ctr" anchorCtr="0">
            <a:normAutofit/>
          </a:bodyPr>
          <a:lstStyle>
            <a:lvl1pPr>
              <a:defRPr sz="2400" b="1">
                <a:effectLst>
                  <a:outerShdw blurRad="38100" dist="38100" dir="2700000" algn="tl">
                    <a:srgbClr val="000000">
                      <a:alpha val="43137"/>
                    </a:srgbClr>
                  </a:outerShdw>
                </a:effectLst>
              </a:defRPr>
            </a:lvl1pPr>
          </a:lstStyle>
          <a:p>
            <a:r>
              <a:rPr lang="zh-CN" altLang="en-US" dirty="0"/>
              <a:t>单击此处编辑标题</a:t>
            </a:r>
            <a:endParaRPr lang="zh-CN" altLang="en-US" dirty="0"/>
          </a:p>
        </p:txBody>
      </p:sp>
      <p:sp>
        <p:nvSpPr>
          <p:cNvPr id="3" name="图片占位符 2"/>
          <p:cNvSpPr>
            <a:spLocks noGrp="1" noChangeAspect="1"/>
          </p:cNvSpPr>
          <p:nvPr>
            <p:ph type="pic" idx="1"/>
          </p:nvPr>
        </p:nvSpPr>
        <p:spPr>
          <a:xfrm>
            <a:off x="5184000" y="766354"/>
            <a:ext cx="5817375" cy="5094446"/>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dirty="0"/>
          </a:p>
        </p:txBody>
      </p:sp>
      <p:sp>
        <p:nvSpPr>
          <p:cNvPr id="4" name="文本占位符 3"/>
          <p:cNvSpPr>
            <a:spLocks noGrp="1"/>
          </p:cNvSpPr>
          <p:nvPr>
            <p:ph type="body" sz="half" idx="2"/>
          </p:nvPr>
        </p:nvSpPr>
        <p:spPr>
          <a:xfrm>
            <a:off x="651827" y="2057400"/>
            <a:ext cx="4165200" cy="3811588"/>
          </a:xfrm>
        </p:spPr>
        <p:txBody>
          <a:bodyPr>
            <a:normAutofit/>
          </a:bodyPr>
          <a:lstStyle>
            <a:lvl1pPr marL="0" indent="0">
              <a:lnSpc>
                <a:spcPct val="150000"/>
              </a:lnSpc>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dirty="0"/>
              <a:t>单击此处编辑母版文本样式</a:t>
            </a:r>
            <a:endParaRPr lang="zh-CN" altLang="en-US" dirty="0"/>
          </a:p>
        </p:txBody>
      </p:sp>
      <p:sp>
        <p:nvSpPr>
          <p:cNvPr id="5" name="日期占位符 4"/>
          <p:cNvSpPr>
            <a:spLocks noGrp="1"/>
          </p:cNvSpPr>
          <p:nvPr>
            <p:ph type="dt" sz="half" idx="10"/>
          </p:nvPr>
        </p:nvSpPr>
        <p:spPr/>
        <p:txBody>
          <a:body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nvPr>
        </p:nvSpPr>
        <p:spPr/>
        <p:txBody>
          <a:bodyPr/>
          <a:lstStyle/>
          <a:p>
            <a:endParaRPr lang="zh-CN" altLang="en-US" dirty="0"/>
          </a:p>
        </p:txBody>
      </p:sp>
      <p:sp>
        <p:nvSpPr>
          <p:cNvPr id="7" name="灯片编号占位符 6"/>
          <p:cNvSpPr>
            <a:spLocks noGrp="1"/>
          </p:cNvSpPr>
          <p:nvPr>
            <p:ph type="sldNum" sz="quarter" idx="12"/>
          </p:nvPr>
        </p:nvSpPr>
        <p:spPr/>
        <p:txBody>
          <a:bodyPr/>
          <a:lstStyle/>
          <a:p>
            <a:fld id="{FABC47A4-756D-490B-A52F-7D9E2C9FC05F}" type="slidenum">
              <a:rPr lang="zh-CN" altLang="en-US" smtClean="0"/>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9824484" y="365125"/>
            <a:ext cx="1529316" cy="5811838"/>
          </a:xfrm>
        </p:spPr>
        <p:txBody>
          <a:bodyPr vert="eaVert">
            <a:normAutofit/>
          </a:bodyPr>
          <a:lstStyle>
            <a:lvl1pPr>
              <a:defRPr sz="3600"/>
            </a:lvl1pPr>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838200" y="365125"/>
            <a:ext cx="8879958" cy="5811838"/>
          </a:xfrm>
        </p:spPr>
        <p:txBody>
          <a:bodyPr vert="eaVert"/>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9AE70B2-8BF9-45C0-BB95-33D1B9D3A854}"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1" Type="http://schemas.openxmlformats.org/officeDocument/2006/relationships/theme" Target="../theme/theme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19.xml"/><Relationship Id="rId8" Type="http://schemas.openxmlformats.org/officeDocument/2006/relationships/slideLayout" Target="../slideLayouts/slideLayout18.xml"/><Relationship Id="rId7" Type="http://schemas.openxmlformats.org/officeDocument/2006/relationships/slideLayout" Target="../slideLayouts/slideLayout17.xml"/><Relationship Id="rId6" Type="http://schemas.openxmlformats.org/officeDocument/2006/relationships/slideLayout" Target="../slideLayouts/slideLayout16.xml"/><Relationship Id="rId5" Type="http://schemas.openxmlformats.org/officeDocument/2006/relationships/slideLayout" Target="../slideLayouts/slideLayout15.xml"/><Relationship Id="rId4" Type="http://schemas.openxmlformats.org/officeDocument/2006/relationships/slideLayout" Target="../slideLayouts/slideLayout14.xml"/><Relationship Id="rId3" Type="http://schemas.openxmlformats.org/officeDocument/2006/relationships/slideLayout" Target="../slideLayouts/slideLayout13.xml"/><Relationship Id="rId25" Type="http://schemas.openxmlformats.org/officeDocument/2006/relationships/theme" Target="../theme/theme2.xml"/><Relationship Id="rId24" Type="http://schemas.openxmlformats.org/officeDocument/2006/relationships/tags" Target="../tags/tag160.xml"/><Relationship Id="rId23" Type="http://schemas.openxmlformats.org/officeDocument/2006/relationships/tags" Target="../tags/tag159.xml"/><Relationship Id="rId22" Type="http://schemas.openxmlformats.org/officeDocument/2006/relationships/tags" Target="../tags/tag158.xml"/><Relationship Id="rId21" Type="http://schemas.openxmlformats.org/officeDocument/2006/relationships/tags" Target="../tags/tag157.xml"/><Relationship Id="rId20" Type="http://schemas.openxmlformats.org/officeDocument/2006/relationships/tags" Target="../tags/tag156.xml"/><Relationship Id="rId2" Type="http://schemas.openxmlformats.org/officeDocument/2006/relationships/slideLayout" Target="../slideLayouts/slideLayout12.xml"/><Relationship Id="rId19" Type="http://schemas.openxmlformats.org/officeDocument/2006/relationships/tags" Target="../tags/tag155.xml"/><Relationship Id="rId18" Type="http://schemas.openxmlformats.org/officeDocument/2006/relationships/slideLayout" Target="../slideLayouts/slideLayout28.xml"/><Relationship Id="rId17" Type="http://schemas.openxmlformats.org/officeDocument/2006/relationships/slideLayout" Target="../slideLayouts/slideLayout27.xml"/><Relationship Id="rId16" Type="http://schemas.openxmlformats.org/officeDocument/2006/relationships/slideLayout" Target="../slideLayouts/slideLayout26.xml"/><Relationship Id="rId15" Type="http://schemas.openxmlformats.org/officeDocument/2006/relationships/slideLayout" Target="../slideLayouts/slideLayout25.xml"/><Relationship Id="rId14" Type="http://schemas.openxmlformats.org/officeDocument/2006/relationships/slideLayout" Target="../slideLayouts/slideLayout24.xml"/><Relationship Id="rId13" Type="http://schemas.openxmlformats.org/officeDocument/2006/relationships/slideLayout" Target="../slideLayouts/slideLayout23.xml"/><Relationship Id="rId12" Type="http://schemas.openxmlformats.org/officeDocument/2006/relationships/slideLayout" Target="../slideLayouts/slideLayout22.xml"/><Relationship Id="rId11" Type="http://schemas.openxmlformats.org/officeDocument/2006/relationships/slideLayout" Target="../slideLayouts/slideLayout21.xml"/><Relationship Id="rId10" Type="http://schemas.openxmlformats.org/officeDocument/2006/relationships/slideLayout" Target="../slideLayouts/slideLayout20.xml"/><Relationship Id="rId1" Type="http://schemas.openxmlformats.org/officeDocument/2006/relationships/slideLayout" Target="../slideLayouts/slideLayout1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dirty="0"/>
              <a:t>单击此处编辑母版标题样式</a:t>
            </a:r>
            <a:endParaRPr lang="zh-CN" altLang="en-US" dirty="0"/>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normAutofit/>
          </a:bodyPr>
          <a:lstStyle>
            <a:lvl1pPr algn="l">
              <a:defRPr sz="1200">
                <a:solidFill>
                  <a:schemeClr val="tx1">
                    <a:tint val="75000"/>
                  </a:schemeClr>
                </a:solidFill>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normAutofit/>
          </a:bodyP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normAutofit/>
          </a:bodyPr>
          <a:lstStyle>
            <a:lvl1pPr algn="r">
              <a:defRPr sz="1200">
                <a:solidFill>
                  <a:schemeClr val="tx1">
                    <a:tint val="75000"/>
                  </a:schemeClr>
                </a:solidFill>
              </a:defRPr>
            </a:lvl1pPr>
          </a:lstStyle>
          <a:p>
            <a:fld id="{49AE70B2-8BF9-45C0-BB95-33D1B9D3A854}"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Lst>
  <p:txStyles>
    <p:titleStyle>
      <a:lvl1pPr algn="l" defTabSz="914400" rtl="0" eaLnBrk="1" latinLnBrk="0" hangingPunct="1">
        <a:lnSpc>
          <a:spcPct val="90000"/>
        </a:lnSpc>
        <a:spcBef>
          <a:spcPct val="0"/>
        </a:spcBef>
        <a:buNone/>
        <a:defRPr sz="40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19"/>
            </p:custDataLst>
          </p:nvPr>
        </p:nvSpPr>
        <p:spPr>
          <a:xfrm>
            <a:off x="669882" y="443230"/>
            <a:ext cx="10852237" cy="441964"/>
          </a:xfrm>
          <a:prstGeom prst="rect">
            <a:avLst/>
          </a:prstGeom>
        </p:spPr>
        <p:txBody>
          <a:bodyPr vert="horz" lIns="101600" tIns="38100" rIns="76200" bIns="38100" rtlCol="0" anchor="t" anchorCtr="0">
            <a:no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20"/>
            </p:custDataLst>
          </p:nvPr>
        </p:nvSpPr>
        <p:spPr>
          <a:xfrm>
            <a:off x="669882" y="952508"/>
            <a:ext cx="10852237" cy="5388907"/>
          </a:xfrm>
          <a:prstGeom prst="rect">
            <a:avLst/>
          </a:prstGeom>
        </p:spPr>
        <p:txBody>
          <a:bodyPr vert="horz" lIns="101600" tIns="0" rIns="82550" bIns="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custDataLst>
              <p:tags r:id="rId21"/>
            </p:custDataLst>
          </p:nvPr>
        </p:nvSpPr>
        <p:spPr>
          <a:xfrm>
            <a:off x="879742" y="6349833"/>
            <a:ext cx="2700000" cy="316800"/>
          </a:xfrm>
          <a:prstGeom prst="rect">
            <a:avLst/>
          </a:prstGeom>
        </p:spPr>
        <p:txBody>
          <a:bodyPr vert="horz" lIns="91440" tIns="45720" rIns="91440" bIns="45720" rtlCol="0" anchor="ctr">
            <a:normAutofit/>
          </a:bodyPr>
          <a:lstStyle>
            <a:lvl1pPr algn="l">
              <a:defRPr sz="1200">
                <a:solidFill>
                  <a:schemeClr val="tx1">
                    <a:tint val="75000"/>
                  </a:schemeClr>
                </a:solidFill>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3"/>
            <p:custDataLst>
              <p:tags r:id="rId22"/>
            </p:custDataLst>
          </p:nvPr>
        </p:nvSpPr>
        <p:spPr>
          <a:xfrm>
            <a:off x="4116000" y="6349833"/>
            <a:ext cx="3960000" cy="316800"/>
          </a:xfrm>
          <a:prstGeom prst="rect">
            <a:avLst/>
          </a:prstGeom>
        </p:spPr>
        <p:txBody>
          <a:bodyPr vert="horz" lIns="91440" tIns="45720" rIns="91440" bIns="45720" rtlCol="0" anchor="ctr">
            <a:normAutofit/>
          </a:bodyPr>
          <a:lstStyle>
            <a:lvl1pPr algn="ctr">
              <a:defRPr sz="1200">
                <a:solidFill>
                  <a:schemeClr val="tx1">
                    <a:tint val="75000"/>
                  </a:schemeClr>
                </a:solidFill>
              </a:defRPr>
            </a:lvl1pPr>
          </a:lstStyle>
          <a:p>
            <a:endParaRPr lang="zh-CN" altLang="en-US" dirty="0"/>
          </a:p>
        </p:txBody>
      </p:sp>
      <p:sp>
        <p:nvSpPr>
          <p:cNvPr id="6" name="灯片编号占位符 5"/>
          <p:cNvSpPr>
            <a:spLocks noGrp="1"/>
          </p:cNvSpPr>
          <p:nvPr>
            <p:ph type="sldNum" sz="quarter" idx="4"/>
            <p:custDataLst>
              <p:tags r:id="rId23"/>
            </p:custDataLst>
          </p:nvPr>
        </p:nvSpPr>
        <p:spPr>
          <a:xfrm>
            <a:off x="8610600" y="6349833"/>
            <a:ext cx="2700000" cy="316800"/>
          </a:xfrm>
          <a:prstGeom prst="rect">
            <a:avLst/>
          </a:prstGeom>
        </p:spPr>
        <p:txBody>
          <a:bodyPr vert="horz" lIns="91440" tIns="45720" rIns="91440" bIns="45720" rtlCol="0" anchor="ctr">
            <a:normAutofit/>
          </a:bodyPr>
          <a:lstStyle>
            <a:lvl1pPr algn="r">
              <a:defRPr sz="1200">
                <a:solidFill>
                  <a:schemeClr val="tx1">
                    <a:tint val="75000"/>
                  </a:schemeClr>
                </a:solidFill>
              </a:defRPr>
            </a:lvl1pPr>
          </a:lstStyle>
          <a:p>
            <a:fld id="{49AE70B2-8BF9-45C0-BB95-33D1B9D3A854}" type="slidenum">
              <a:rPr lang="zh-CN" altLang="en-US" smtClean="0"/>
            </a:fld>
            <a:endParaRPr lang="zh-CN" altLang="en-US" dirty="0"/>
          </a:p>
        </p:txBody>
      </p:sp>
      <p:sp>
        <p:nvSpPr>
          <p:cNvPr id="7" name="KSO_TEMPLATE" hidden="1"/>
          <p:cNvSpPr/>
          <p:nvPr userDrawn="1">
            <p:custDataLst>
              <p:tags r:id="rId24"/>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 bg1="lt1" tx1="dk1" bg2="lt2" tx2="dk2" accent1="accent1" accent2="accent2" accent3="accent3" accent4="accent4" accent5="accent5" accent6="accent6" hlink="hlink" folHlink="folHlink"/>
  <p:sldLayoutIdLst>
    <p:sldLayoutId id="2147483660" r:id="rId1"/>
    <p:sldLayoutId id="2147483661" r:id="rId2"/>
    <p:sldLayoutId id="2147483662" r:id="rId3"/>
    <p:sldLayoutId id="2147483663" r:id="rId4"/>
    <p:sldLayoutId id="2147483664" r:id="rId5"/>
    <p:sldLayoutId id="2147483665" r:id="rId6"/>
    <p:sldLayoutId id="2147483666" r:id="rId7"/>
    <p:sldLayoutId id="2147483667" r:id="rId8"/>
    <p:sldLayoutId id="2147483668" r:id="rId9"/>
    <p:sldLayoutId id="2147483669" r:id="rId10"/>
    <p:sldLayoutId id="2147483670" r:id="rId11"/>
    <p:sldLayoutId id="2147483671" r:id="rId12"/>
    <p:sldLayoutId id="2147483672" r:id="rId13"/>
    <p:sldLayoutId id="2147483673" r:id="rId14"/>
    <p:sldLayoutId id="2147483674" r:id="rId15"/>
    <p:sldLayoutId id="2147483675" r:id="rId16"/>
    <p:sldLayoutId id="2147483676" r:id="rId17"/>
    <p:sldLayoutId id="2147483677" r:id="rId18"/>
  </p:sldLayoutIdLst>
  <p:txStyles>
    <p:titleStyle>
      <a:lvl1pPr algn="l" defTabSz="914400" rtl="0" eaLnBrk="1" fontAlgn="auto" latinLnBrk="0" hangingPunct="1">
        <a:lnSpc>
          <a:spcPct val="100000"/>
        </a:lnSpc>
        <a:spcBef>
          <a:spcPct val="0"/>
        </a:spcBef>
        <a:buNone/>
        <a:defRPr sz="2400" b="1" u="none" strike="noStrike" kern="1200" cap="none" spc="200" normalizeH="0" baseline="0">
          <a:solidFill>
            <a:schemeClr val="tx1">
              <a:lumMod val="85000"/>
              <a:lumOff val="15000"/>
            </a:schemeClr>
          </a:solidFill>
          <a:uFillTx/>
          <a:latin typeface="Arial" panose="020B0604020202020204" pitchFamily="34" charset="0"/>
          <a:ea typeface="微软雅黑" panose="020B0503020204020204" charset="-122"/>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1pPr>
      <a:lvl2pPr marL="685800"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2pPr>
      <a:lvl3pPr marL="11430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3pPr>
      <a:lvl4pPr marL="16002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4pPr>
      <a:lvl5pPr marL="20574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1.xml"/><Relationship Id="rId2" Type="http://schemas.openxmlformats.org/officeDocument/2006/relationships/tags" Target="../tags/tag162.xml"/><Relationship Id="rId1" Type="http://schemas.openxmlformats.org/officeDocument/2006/relationships/tags" Target="../tags/tag161.xml"/></Relationships>
</file>

<file path=ppt/slides/_rels/slide10.xml.rels><?xml version="1.0" encoding="UTF-8" standalone="yes"?>
<Relationships xmlns="http://schemas.openxmlformats.org/package/2006/relationships"><Relationship Id="rId9" Type="http://schemas.openxmlformats.org/officeDocument/2006/relationships/tags" Target="../tags/tag252.xml"/><Relationship Id="rId8" Type="http://schemas.openxmlformats.org/officeDocument/2006/relationships/tags" Target="../tags/tag251.xml"/><Relationship Id="rId7" Type="http://schemas.openxmlformats.org/officeDocument/2006/relationships/tags" Target="../tags/tag250.xml"/><Relationship Id="rId6" Type="http://schemas.openxmlformats.org/officeDocument/2006/relationships/tags" Target="../tags/tag249.xml"/><Relationship Id="rId5" Type="http://schemas.openxmlformats.org/officeDocument/2006/relationships/tags" Target="../tags/tag248.xml"/><Relationship Id="rId4" Type="http://schemas.openxmlformats.org/officeDocument/2006/relationships/tags" Target="../tags/tag247.xml"/><Relationship Id="rId3" Type="http://schemas.openxmlformats.org/officeDocument/2006/relationships/tags" Target="../tags/tag246.xml"/><Relationship Id="rId2" Type="http://schemas.openxmlformats.org/officeDocument/2006/relationships/tags" Target="../tags/tag245.xml"/><Relationship Id="rId10" Type="http://schemas.openxmlformats.org/officeDocument/2006/relationships/slideLayout" Target="../slideLayouts/slideLayout17.xml"/><Relationship Id="rId1" Type="http://schemas.openxmlformats.org/officeDocument/2006/relationships/tags" Target="../tags/tag244.xml"/></Relationships>
</file>

<file path=ppt/slides/_rels/slide100.xml.rels><?xml version="1.0" encoding="UTF-8" standalone="yes"?>
<Relationships xmlns="http://schemas.openxmlformats.org/package/2006/relationships"><Relationship Id="rId9" Type="http://schemas.openxmlformats.org/officeDocument/2006/relationships/tags" Target="../tags/tag983.xml"/><Relationship Id="rId8" Type="http://schemas.openxmlformats.org/officeDocument/2006/relationships/tags" Target="../tags/tag982.xml"/><Relationship Id="rId7" Type="http://schemas.openxmlformats.org/officeDocument/2006/relationships/tags" Target="../tags/tag981.xml"/><Relationship Id="rId6" Type="http://schemas.openxmlformats.org/officeDocument/2006/relationships/tags" Target="../tags/tag980.xml"/><Relationship Id="rId5" Type="http://schemas.openxmlformats.org/officeDocument/2006/relationships/tags" Target="../tags/tag979.xml"/><Relationship Id="rId4" Type="http://schemas.openxmlformats.org/officeDocument/2006/relationships/tags" Target="../tags/tag978.xml"/><Relationship Id="rId3" Type="http://schemas.openxmlformats.org/officeDocument/2006/relationships/tags" Target="../tags/tag977.xml"/><Relationship Id="rId2" Type="http://schemas.openxmlformats.org/officeDocument/2006/relationships/tags" Target="../tags/tag976.xml"/><Relationship Id="rId10" Type="http://schemas.openxmlformats.org/officeDocument/2006/relationships/slideLayout" Target="../slideLayouts/slideLayout17.xml"/><Relationship Id="rId1" Type="http://schemas.openxmlformats.org/officeDocument/2006/relationships/tags" Target="../tags/tag975.xml"/></Relationships>
</file>

<file path=ppt/slides/_rels/slide101.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991.xml"/><Relationship Id="rId7" Type="http://schemas.openxmlformats.org/officeDocument/2006/relationships/tags" Target="../tags/tag990.xml"/><Relationship Id="rId6" Type="http://schemas.openxmlformats.org/officeDocument/2006/relationships/tags" Target="../tags/tag989.xml"/><Relationship Id="rId5" Type="http://schemas.openxmlformats.org/officeDocument/2006/relationships/tags" Target="../tags/tag988.xml"/><Relationship Id="rId4" Type="http://schemas.openxmlformats.org/officeDocument/2006/relationships/tags" Target="../tags/tag987.xml"/><Relationship Id="rId3" Type="http://schemas.openxmlformats.org/officeDocument/2006/relationships/tags" Target="../tags/tag986.xml"/><Relationship Id="rId2" Type="http://schemas.openxmlformats.org/officeDocument/2006/relationships/tags" Target="../tags/tag985.xml"/><Relationship Id="rId1" Type="http://schemas.openxmlformats.org/officeDocument/2006/relationships/tags" Target="../tags/tag984.xml"/></Relationships>
</file>

<file path=ppt/slides/_rels/slide102.xml.rels><?xml version="1.0" encoding="UTF-8" standalone="yes"?>
<Relationships xmlns="http://schemas.openxmlformats.org/package/2006/relationships"><Relationship Id="rId7" Type="http://schemas.openxmlformats.org/officeDocument/2006/relationships/slideLayout" Target="../slideLayouts/slideLayout17.xml"/><Relationship Id="rId6" Type="http://schemas.openxmlformats.org/officeDocument/2006/relationships/tags" Target="../tags/tag997.xml"/><Relationship Id="rId5" Type="http://schemas.openxmlformats.org/officeDocument/2006/relationships/tags" Target="../tags/tag996.xml"/><Relationship Id="rId4" Type="http://schemas.openxmlformats.org/officeDocument/2006/relationships/tags" Target="../tags/tag995.xml"/><Relationship Id="rId3" Type="http://schemas.openxmlformats.org/officeDocument/2006/relationships/tags" Target="../tags/tag994.xml"/><Relationship Id="rId2" Type="http://schemas.openxmlformats.org/officeDocument/2006/relationships/tags" Target="../tags/tag993.xml"/><Relationship Id="rId1" Type="http://schemas.openxmlformats.org/officeDocument/2006/relationships/tags" Target="../tags/tag992.xml"/></Relationships>
</file>

<file path=ppt/slides/_rels/slide103.xml.rels><?xml version="1.0" encoding="UTF-8" standalone="yes"?>
<Relationships xmlns="http://schemas.openxmlformats.org/package/2006/relationships"><Relationship Id="rId8" Type="http://schemas.openxmlformats.org/officeDocument/2006/relationships/slideLayout" Target="../slideLayouts/slideLayout17.xml"/><Relationship Id="rId7" Type="http://schemas.openxmlformats.org/officeDocument/2006/relationships/tags" Target="../tags/tag1004.xml"/><Relationship Id="rId6" Type="http://schemas.openxmlformats.org/officeDocument/2006/relationships/tags" Target="../tags/tag1003.xml"/><Relationship Id="rId5" Type="http://schemas.openxmlformats.org/officeDocument/2006/relationships/tags" Target="../tags/tag1002.xml"/><Relationship Id="rId4" Type="http://schemas.openxmlformats.org/officeDocument/2006/relationships/tags" Target="../tags/tag1001.xml"/><Relationship Id="rId3" Type="http://schemas.openxmlformats.org/officeDocument/2006/relationships/tags" Target="../tags/tag1000.xml"/><Relationship Id="rId2" Type="http://schemas.openxmlformats.org/officeDocument/2006/relationships/tags" Target="../tags/tag999.xml"/><Relationship Id="rId1" Type="http://schemas.openxmlformats.org/officeDocument/2006/relationships/tags" Target="../tags/tag998.xml"/></Relationships>
</file>

<file path=ppt/slides/_rels/slide104.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1012.xml"/><Relationship Id="rId7" Type="http://schemas.openxmlformats.org/officeDocument/2006/relationships/tags" Target="../tags/tag1011.xml"/><Relationship Id="rId6" Type="http://schemas.openxmlformats.org/officeDocument/2006/relationships/tags" Target="../tags/tag1010.xml"/><Relationship Id="rId5" Type="http://schemas.openxmlformats.org/officeDocument/2006/relationships/tags" Target="../tags/tag1009.xml"/><Relationship Id="rId4" Type="http://schemas.openxmlformats.org/officeDocument/2006/relationships/tags" Target="../tags/tag1008.xml"/><Relationship Id="rId3" Type="http://schemas.openxmlformats.org/officeDocument/2006/relationships/tags" Target="../tags/tag1007.xml"/><Relationship Id="rId2" Type="http://schemas.openxmlformats.org/officeDocument/2006/relationships/tags" Target="../tags/tag1006.xml"/><Relationship Id="rId1" Type="http://schemas.openxmlformats.org/officeDocument/2006/relationships/tags" Target="../tags/tag1005.xml"/></Relationships>
</file>

<file path=ppt/slides/_rels/slide105.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1020.xml"/><Relationship Id="rId7" Type="http://schemas.openxmlformats.org/officeDocument/2006/relationships/tags" Target="../tags/tag1019.xml"/><Relationship Id="rId6" Type="http://schemas.openxmlformats.org/officeDocument/2006/relationships/tags" Target="../tags/tag1018.xml"/><Relationship Id="rId5" Type="http://schemas.openxmlformats.org/officeDocument/2006/relationships/tags" Target="../tags/tag1017.xml"/><Relationship Id="rId4" Type="http://schemas.openxmlformats.org/officeDocument/2006/relationships/tags" Target="../tags/tag1016.xml"/><Relationship Id="rId3" Type="http://schemas.openxmlformats.org/officeDocument/2006/relationships/tags" Target="../tags/tag1015.xml"/><Relationship Id="rId2" Type="http://schemas.openxmlformats.org/officeDocument/2006/relationships/tags" Target="../tags/tag1014.xml"/><Relationship Id="rId1" Type="http://schemas.openxmlformats.org/officeDocument/2006/relationships/tags" Target="../tags/tag1013.xml"/></Relationships>
</file>

<file path=ppt/slides/_rels/slide106.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1028.xml"/><Relationship Id="rId7" Type="http://schemas.openxmlformats.org/officeDocument/2006/relationships/tags" Target="../tags/tag1027.xml"/><Relationship Id="rId6" Type="http://schemas.openxmlformats.org/officeDocument/2006/relationships/tags" Target="../tags/tag1026.xml"/><Relationship Id="rId5" Type="http://schemas.openxmlformats.org/officeDocument/2006/relationships/tags" Target="../tags/tag1025.xml"/><Relationship Id="rId4" Type="http://schemas.openxmlformats.org/officeDocument/2006/relationships/tags" Target="../tags/tag1024.xml"/><Relationship Id="rId3" Type="http://schemas.openxmlformats.org/officeDocument/2006/relationships/tags" Target="../tags/tag1023.xml"/><Relationship Id="rId2" Type="http://schemas.openxmlformats.org/officeDocument/2006/relationships/tags" Target="../tags/tag1022.xml"/><Relationship Id="rId1" Type="http://schemas.openxmlformats.org/officeDocument/2006/relationships/tags" Target="../tags/tag1021.xml"/></Relationships>
</file>

<file path=ppt/slides/_rels/slide107.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1036.xml"/><Relationship Id="rId7" Type="http://schemas.openxmlformats.org/officeDocument/2006/relationships/tags" Target="../tags/tag1035.xml"/><Relationship Id="rId6" Type="http://schemas.openxmlformats.org/officeDocument/2006/relationships/tags" Target="../tags/tag1034.xml"/><Relationship Id="rId5" Type="http://schemas.openxmlformats.org/officeDocument/2006/relationships/tags" Target="../tags/tag1033.xml"/><Relationship Id="rId4" Type="http://schemas.openxmlformats.org/officeDocument/2006/relationships/tags" Target="../tags/tag1032.xml"/><Relationship Id="rId3" Type="http://schemas.openxmlformats.org/officeDocument/2006/relationships/tags" Target="../tags/tag1031.xml"/><Relationship Id="rId2" Type="http://schemas.openxmlformats.org/officeDocument/2006/relationships/tags" Target="../tags/tag1030.xml"/><Relationship Id="rId1" Type="http://schemas.openxmlformats.org/officeDocument/2006/relationships/tags" Target="../tags/tag1029.xml"/></Relationships>
</file>

<file path=ppt/slides/_rels/slide108.xml.rels><?xml version="1.0" encoding="UTF-8" standalone="yes"?>
<Relationships xmlns="http://schemas.openxmlformats.org/package/2006/relationships"><Relationship Id="rId3" Type="http://schemas.openxmlformats.org/officeDocument/2006/relationships/slideLayout" Target="../slideLayouts/slideLayout21.xml"/><Relationship Id="rId2" Type="http://schemas.openxmlformats.org/officeDocument/2006/relationships/tags" Target="../tags/tag1038.xml"/><Relationship Id="rId1" Type="http://schemas.openxmlformats.org/officeDocument/2006/relationships/tags" Target="../tags/tag1037.xml"/></Relationships>
</file>

<file path=ppt/slides/_rels/slide11.xml.rels><?xml version="1.0" encoding="UTF-8" standalone="yes"?>
<Relationships xmlns="http://schemas.openxmlformats.org/package/2006/relationships"><Relationship Id="rId9" Type="http://schemas.openxmlformats.org/officeDocument/2006/relationships/tags" Target="../tags/tag261.xml"/><Relationship Id="rId8" Type="http://schemas.openxmlformats.org/officeDocument/2006/relationships/tags" Target="../tags/tag260.xml"/><Relationship Id="rId7" Type="http://schemas.openxmlformats.org/officeDocument/2006/relationships/tags" Target="../tags/tag259.xml"/><Relationship Id="rId6" Type="http://schemas.openxmlformats.org/officeDocument/2006/relationships/tags" Target="../tags/tag258.xml"/><Relationship Id="rId5" Type="http://schemas.openxmlformats.org/officeDocument/2006/relationships/tags" Target="../tags/tag257.xml"/><Relationship Id="rId4" Type="http://schemas.openxmlformats.org/officeDocument/2006/relationships/tags" Target="../tags/tag256.xml"/><Relationship Id="rId3" Type="http://schemas.openxmlformats.org/officeDocument/2006/relationships/tags" Target="../tags/tag255.xml"/><Relationship Id="rId2" Type="http://schemas.openxmlformats.org/officeDocument/2006/relationships/tags" Target="../tags/tag254.xml"/><Relationship Id="rId10" Type="http://schemas.openxmlformats.org/officeDocument/2006/relationships/slideLayout" Target="../slideLayouts/slideLayout17.xml"/><Relationship Id="rId1" Type="http://schemas.openxmlformats.org/officeDocument/2006/relationships/tags" Target="../tags/tag253.xml"/></Relationships>
</file>

<file path=ppt/slides/_rels/slide12.xml.rels><?xml version="1.0" encoding="UTF-8" standalone="yes"?>
<Relationships xmlns="http://schemas.openxmlformats.org/package/2006/relationships"><Relationship Id="rId9" Type="http://schemas.openxmlformats.org/officeDocument/2006/relationships/tags" Target="../tags/tag270.xml"/><Relationship Id="rId8" Type="http://schemas.openxmlformats.org/officeDocument/2006/relationships/tags" Target="../tags/tag269.xml"/><Relationship Id="rId7" Type="http://schemas.openxmlformats.org/officeDocument/2006/relationships/tags" Target="../tags/tag268.xml"/><Relationship Id="rId6" Type="http://schemas.openxmlformats.org/officeDocument/2006/relationships/tags" Target="../tags/tag267.xml"/><Relationship Id="rId5" Type="http://schemas.openxmlformats.org/officeDocument/2006/relationships/tags" Target="../tags/tag266.xml"/><Relationship Id="rId4" Type="http://schemas.openxmlformats.org/officeDocument/2006/relationships/tags" Target="../tags/tag265.xml"/><Relationship Id="rId3" Type="http://schemas.openxmlformats.org/officeDocument/2006/relationships/tags" Target="../tags/tag264.xml"/><Relationship Id="rId2" Type="http://schemas.openxmlformats.org/officeDocument/2006/relationships/tags" Target="../tags/tag263.xml"/><Relationship Id="rId10" Type="http://schemas.openxmlformats.org/officeDocument/2006/relationships/slideLayout" Target="../slideLayouts/slideLayout17.xml"/><Relationship Id="rId1" Type="http://schemas.openxmlformats.org/officeDocument/2006/relationships/tags" Target="../tags/tag262.xml"/></Relationships>
</file>

<file path=ppt/slides/_rels/slide13.xml.rels><?xml version="1.0" encoding="UTF-8" standalone="yes"?>
<Relationships xmlns="http://schemas.openxmlformats.org/package/2006/relationships"><Relationship Id="rId9" Type="http://schemas.openxmlformats.org/officeDocument/2006/relationships/tags" Target="../tags/tag279.xml"/><Relationship Id="rId8" Type="http://schemas.openxmlformats.org/officeDocument/2006/relationships/tags" Target="../tags/tag278.xml"/><Relationship Id="rId7" Type="http://schemas.openxmlformats.org/officeDocument/2006/relationships/tags" Target="../tags/tag277.xml"/><Relationship Id="rId6" Type="http://schemas.openxmlformats.org/officeDocument/2006/relationships/tags" Target="../tags/tag276.xml"/><Relationship Id="rId5" Type="http://schemas.openxmlformats.org/officeDocument/2006/relationships/tags" Target="../tags/tag275.xml"/><Relationship Id="rId4" Type="http://schemas.openxmlformats.org/officeDocument/2006/relationships/tags" Target="../tags/tag274.xml"/><Relationship Id="rId3" Type="http://schemas.openxmlformats.org/officeDocument/2006/relationships/tags" Target="../tags/tag273.xml"/><Relationship Id="rId2" Type="http://schemas.openxmlformats.org/officeDocument/2006/relationships/tags" Target="../tags/tag272.xml"/><Relationship Id="rId11" Type="http://schemas.openxmlformats.org/officeDocument/2006/relationships/slideLayout" Target="../slideLayouts/slideLayout17.xml"/><Relationship Id="rId10" Type="http://schemas.openxmlformats.org/officeDocument/2006/relationships/tags" Target="../tags/tag280.xml"/><Relationship Id="rId1" Type="http://schemas.openxmlformats.org/officeDocument/2006/relationships/tags" Target="../tags/tag271.xml"/></Relationships>
</file>

<file path=ppt/slides/_rels/slide14.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288.xml"/><Relationship Id="rId7" Type="http://schemas.openxmlformats.org/officeDocument/2006/relationships/tags" Target="../tags/tag287.xml"/><Relationship Id="rId6" Type="http://schemas.openxmlformats.org/officeDocument/2006/relationships/tags" Target="../tags/tag286.xml"/><Relationship Id="rId5" Type="http://schemas.openxmlformats.org/officeDocument/2006/relationships/tags" Target="../tags/tag285.xml"/><Relationship Id="rId4" Type="http://schemas.openxmlformats.org/officeDocument/2006/relationships/tags" Target="../tags/tag284.xml"/><Relationship Id="rId3" Type="http://schemas.openxmlformats.org/officeDocument/2006/relationships/tags" Target="../tags/tag283.xml"/><Relationship Id="rId2" Type="http://schemas.openxmlformats.org/officeDocument/2006/relationships/tags" Target="../tags/tag282.xml"/><Relationship Id="rId1" Type="http://schemas.openxmlformats.org/officeDocument/2006/relationships/tags" Target="../tags/tag281.xml"/></Relationships>
</file>

<file path=ppt/slides/_rels/slide15.xml.rels><?xml version="1.0" encoding="UTF-8" standalone="yes"?>
<Relationships xmlns="http://schemas.openxmlformats.org/package/2006/relationships"><Relationship Id="rId9" Type="http://schemas.openxmlformats.org/officeDocument/2006/relationships/tags" Target="../tags/tag297.xml"/><Relationship Id="rId8" Type="http://schemas.openxmlformats.org/officeDocument/2006/relationships/tags" Target="../tags/tag296.xml"/><Relationship Id="rId7" Type="http://schemas.openxmlformats.org/officeDocument/2006/relationships/tags" Target="../tags/tag295.xml"/><Relationship Id="rId6" Type="http://schemas.openxmlformats.org/officeDocument/2006/relationships/tags" Target="../tags/tag294.xml"/><Relationship Id="rId5" Type="http://schemas.openxmlformats.org/officeDocument/2006/relationships/tags" Target="../tags/tag293.xml"/><Relationship Id="rId4" Type="http://schemas.openxmlformats.org/officeDocument/2006/relationships/tags" Target="../tags/tag292.xml"/><Relationship Id="rId3" Type="http://schemas.openxmlformats.org/officeDocument/2006/relationships/tags" Target="../tags/tag291.xml"/><Relationship Id="rId2" Type="http://schemas.openxmlformats.org/officeDocument/2006/relationships/tags" Target="../tags/tag290.xml"/><Relationship Id="rId10" Type="http://schemas.openxmlformats.org/officeDocument/2006/relationships/slideLayout" Target="../slideLayouts/slideLayout17.xml"/><Relationship Id="rId1" Type="http://schemas.openxmlformats.org/officeDocument/2006/relationships/tags" Target="../tags/tag289.xml"/></Relationships>
</file>

<file path=ppt/slides/_rels/slide16.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305.xml"/><Relationship Id="rId7" Type="http://schemas.openxmlformats.org/officeDocument/2006/relationships/tags" Target="../tags/tag304.xml"/><Relationship Id="rId6" Type="http://schemas.openxmlformats.org/officeDocument/2006/relationships/tags" Target="../tags/tag303.xml"/><Relationship Id="rId5" Type="http://schemas.openxmlformats.org/officeDocument/2006/relationships/tags" Target="../tags/tag302.xml"/><Relationship Id="rId4" Type="http://schemas.openxmlformats.org/officeDocument/2006/relationships/tags" Target="../tags/tag301.xml"/><Relationship Id="rId3" Type="http://schemas.openxmlformats.org/officeDocument/2006/relationships/tags" Target="../tags/tag300.xml"/><Relationship Id="rId2" Type="http://schemas.openxmlformats.org/officeDocument/2006/relationships/tags" Target="../tags/tag299.xml"/><Relationship Id="rId1" Type="http://schemas.openxmlformats.org/officeDocument/2006/relationships/tags" Target="../tags/tag298.xml"/></Relationships>
</file>

<file path=ppt/slides/_rels/slide17.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313.xml"/><Relationship Id="rId7" Type="http://schemas.openxmlformats.org/officeDocument/2006/relationships/tags" Target="../tags/tag312.xml"/><Relationship Id="rId6" Type="http://schemas.openxmlformats.org/officeDocument/2006/relationships/tags" Target="../tags/tag311.xml"/><Relationship Id="rId5" Type="http://schemas.openxmlformats.org/officeDocument/2006/relationships/tags" Target="../tags/tag310.xml"/><Relationship Id="rId4" Type="http://schemas.openxmlformats.org/officeDocument/2006/relationships/tags" Target="../tags/tag309.xml"/><Relationship Id="rId3" Type="http://schemas.openxmlformats.org/officeDocument/2006/relationships/tags" Target="../tags/tag308.xml"/><Relationship Id="rId2" Type="http://schemas.openxmlformats.org/officeDocument/2006/relationships/tags" Target="../tags/tag307.xml"/><Relationship Id="rId1" Type="http://schemas.openxmlformats.org/officeDocument/2006/relationships/tags" Target="../tags/tag306.xml"/></Relationships>
</file>

<file path=ppt/slides/_rels/slide18.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321.xml"/><Relationship Id="rId7" Type="http://schemas.openxmlformats.org/officeDocument/2006/relationships/tags" Target="../tags/tag320.xml"/><Relationship Id="rId6" Type="http://schemas.openxmlformats.org/officeDocument/2006/relationships/tags" Target="../tags/tag319.xml"/><Relationship Id="rId5" Type="http://schemas.openxmlformats.org/officeDocument/2006/relationships/tags" Target="../tags/tag318.xml"/><Relationship Id="rId4" Type="http://schemas.openxmlformats.org/officeDocument/2006/relationships/tags" Target="../tags/tag317.xml"/><Relationship Id="rId3" Type="http://schemas.openxmlformats.org/officeDocument/2006/relationships/tags" Target="../tags/tag316.xml"/><Relationship Id="rId2" Type="http://schemas.openxmlformats.org/officeDocument/2006/relationships/tags" Target="../tags/tag315.xml"/><Relationship Id="rId1" Type="http://schemas.openxmlformats.org/officeDocument/2006/relationships/tags" Target="../tags/tag314.xml"/></Relationships>
</file>

<file path=ppt/slides/_rels/slide19.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329.xml"/><Relationship Id="rId7" Type="http://schemas.openxmlformats.org/officeDocument/2006/relationships/tags" Target="../tags/tag328.xml"/><Relationship Id="rId6" Type="http://schemas.openxmlformats.org/officeDocument/2006/relationships/tags" Target="../tags/tag327.xml"/><Relationship Id="rId5" Type="http://schemas.openxmlformats.org/officeDocument/2006/relationships/tags" Target="../tags/tag326.xml"/><Relationship Id="rId4" Type="http://schemas.openxmlformats.org/officeDocument/2006/relationships/tags" Target="../tags/tag325.xml"/><Relationship Id="rId3" Type="http://schemas.openxmlformats.org/officeDocument/2006/relationships/tags" Target="../tags/tag324.xml"/><Relationship Id="rId2" Type="http://schemas.openxmlformats.org/officeDocument/2006/relationships/tags" Target="../tags/tag323.xml"/><Relationship Id="rId1" Type="http://schemas.openxmlformats.org/officeDocument/2006/relationships/tags" Target="../tags/tag322.xml"/></Relationships>
</file>

<file path=ppt/slides/_rels/slide2.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170.xml"/><Relationship Id="rId7" Type="http://schemas.openxmlformats.org/officeDocument/2006/relationships/tags" Target="../tags/tag169.xml"/><Relationship Id="rId6" Type="http://schemas.openxmlformats.org/officeDocument/2006/relationships/tags" Target="../tags/tag168.xml"/><Relationship Id="rId5" Type="http://schemas.openxmlformats.org/officeDocument/2006/relationships/tags" Target="../tags/tag167.xml"/><Relationship Id="rId4" Type="http://schemas.openxmlformats.org/officeDocument/2006/relationships/tags" Target="../tags/tag166.xml"/><Relationship Id="rId3" Type="http://schemas.openxmlformats.org/officeDocument/2006/relationships/tags" Target="../tags/tag165.xml"/><Relationship Id="rId2" Type="http://schemas.openxmlformats.org/officeDocument/2006/relationships/tags" Target="../tags/tag164.xml"/><Relationship Id="rId1" Type="http://schemas.openxmlformats.org/officeDocument/2006/relationships/tags" Target="../tags/tag163.xml"/></Relationships>
</file>

<file path=ppt/slides/_rels/slide20.xml.rels><?xml version="1.0" encoding="UTF-8" standalone="yes"?>
<Relationships xmlns="http://schemas.openxmlformats.org/package/2006/relationships"><Relationship Id="rId9" Type="http://schemas.openxmlformats.org/officeDocument/2006/relationships/tags" Target="../tags/tag338.xml"/><Relationship Id="rId8" Type="http://schemas.openxmlformats.org/officeDocument/2006/relationships/tags" Target="../tags/tag337.xml"/><Relationship Id="rId7" Type="http://schemas.openxmlformats.org/officeDocument/2006/relationships/tags" Target="../tags/tag336.xml"/><Relationship Id="rId6" Type="http://schemas.openxmlformats.org/officeDocument/2006/relationships/tags" Target="../tags/tag335.xml"/><Relationship Id="rId5" Type="http://schemas.openxmlformats.org/officeDocument/2006/relationships/tags" Target="../tags/tag334.xml"/><Relationship Id="rId4" Type="http://schemas.openxmlformats.org/officeDocument/2006/relationships/tags" Target="../tags/tag333.xml"/><Relationship Id="rId3" Type="http://schemas.openxmlformats.org/officeDocument/2006/relationships/tags" Target="../tags/tag332.xml"/><Relationship Id="rId2" Type="http://schemas.openxmlformats.org/officeDocument/2006/relationships/tags" Target="../tags/tag331.xml"/><Relationship Id="rId10" Type="http://schemas.openxmlformats.org/officeDocument/2006/relationships/slideLayout" Target="../slideLayouts/slideLayout17.xml"/><Relationship Id="rId1" Type="http://schemas.openxmlformats.org/officeDocument/2006/relationships/tags" Target="../tags/tag330.xml"/></Relationships>
</file>

<file path=ppt/slides/_rels/slide21.xml.rels><?xml version="1.0" encoding="UTF-8" standalone="yes"?>
<Relationships xmlns="http://schemas.openxmlformats.org/package/2006/relationships"><Relationship Id="rId9" Type="http://schemas.openxmlformats.org/officeDocument/2006/relationships/tags" Target="../tags/tag347.xml"/><Relationship Id="rId8" Type="http://schemas.openxmlformats.org/officeDocument/2006/relationships/tags" Target="../tags/tag346.xml"/><Relationship Id="rId7" Type="http://schemas.openxmlformats.org/officeDocument/2006/relationships/tags" Target="../tags/tag345.xml"/><Relationship Id="rId6" Type="http://schemas.openxmlformats.org/officeDocument/2006/relationships/tags" Target="../tags/tag344.xml"/><Relationship Id="rId5" Type="http://schemas.openxmlformats.org/officeDocument/2006/relationships/tags" Target="../tags/tag343.xml"/><Relationship Id="rId4" Type="http://schemas.openxmlformats.org/officeDocument/2006/relationships/tags" Target="../tags/tag342.xml"/><Relationship Id="rId3" Type="http://schemas.openxmlformats.org/officeDocument/2006/relationships/tags" Target="../tags/tag341.xml"/><Relationship Id="rId2" Type="http://schemas.openxmlformats.org/officeDocument/2006/relationships/tags" Target="../tags/tag340.xml"/><Relationship Id="rId10" Type="http://schemas.openxmlformats.org/officeDocument/2006/relationships/slideLayout" Target="../slideLayouts/slideLayout17.xml"/><Relationship Id="rId1" Type="http://schemas.openxmlformats.org/officeDocument/2006/relationships/tags" Target="../tags/tag339.xml"/></Relationships>
</file>

<file path=ppt/slides/_rels/slide22.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355.xml"/><Relationship Id="rId7" Type="http://schemas.openxmlformats.org/officeDocument/2006/relationships/tags" Target="../tags/tag354.xml"/><Relationship Id="rId6" Type="http://schemas.openxmlformats.org/officeDocument/2006/relationships/tags" Target="../tags/tag353.xml"/><Relationship Id="rId5" Type="http://schemas.openxmlformats.org/officeDocument/2006/relationships/tags" Target="../tags/tag352.xml"/><Relationship Id="rId4" Type="http://schemas.openxmlformats.org/officeDocument/2006/relationships/tags" Target="../tags/tag351.xml"/><Relationship Id="rId3" Type="http://schemas.openxmlformats.org/officeDocument/2006/relationships/tags" Target="../tags/tag350.xml"/><Relationship Id="rId2" Type="http://schemas.openxmlformats.org/officeDocument/2006/relationships/tags" Target="../tags/tag349.xml"/><Relationship Id="rId1" Type="http://schemas.openxmlformats.org/officeDocument/2006/relationships/tags" Target="../tags/tag348.xml"/></Relationships>
</file>

<file path=ppt/slides/_rels/slide23.xml.rels><?xml version="1.0" encoding="UTF-8" standalone="yes"?>
<Relationships xmlns="http://schemas.openxmlformats.org/package/2006/relationships"><Relationship Id="rId9" Type="http://schemas.openxmlformats.org/officeDocument/2006/relationships/tags" Target="../tags/tag364.xml"/><Relationship Id="rId8" Type="http://schemas.openxmlformats.org/officeDocument/2006/relationships/tags" Target="../tags/tag363.xml"/><Relationship Id="rId7" Type="http://schemas.openxmlformats.org/officeDocument/2006/relationships/tags" Target="../tags/tag362.xml"/><Relationship Id="rId6" Type="http://schemas.openxmlformats.org/officeDocument/2006/relationships/tags" Target="../tags/tag361.xml"/><Relationship Id="rId5" Type="http://schemas.openxmlformats.org/officeDocument/2006/relationships/tags" Target="../tags/tag360.xml"/><Relationship Id="rId4" Type="http://schemas.openxmlformats.org/officeDocument/2006/relationships/tags" Target="../tags/tag359.xml"/><Relationship Id="rId3" Type="http://schemas.openxmlformats.org/officeDocument/2006/relationships/tags" Target="../tags/tag358.xml"/><Relationship Id="rId2" Type="http://schemas.openxmlformats.org/officeDocument/2006/relationships/tags" Target="../tags/tag357.xml"/><Relationship Id="rId10" Type="http://schemas.openxmlformats.org/officeDocument/2006/relationships/slideLayout" Target="../slideLayouts/slideLayout17.xml"/><Relationship Id="rId1" Type="http://schemas.openxmlformats.org/officeDocument/2006/relationships/tags" Target="../tags/tag356.xml"/></Relationships>
</file>

<file path=ppt/slides/_rels/slide24.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372.xml"/><Relationship Id="rId7" Type="http://schemas.openxmlformats.org/officeDocument/2006/relationships/tags" Target="../tags/tag371.xml"/><Relationship Id="rId6" Type="http://schemas.openxmlformats.org/officeDocument/2006/relationships/tags" Target="../tags/tag370.xml"/><Relationship Id="rId5" Type="http://schemas.openxmlformats.org/officeDocument/2006/relationships/tags" Target="../tags/tag369.xml"/><Relationship Id="rId4" Type="http://schemas.openxmlformats.org/officeDocument/2006/relationships/tags" Target="../tags/tag368.xml"/><Relationship Id="rId3" Type="http://schemas.openxmlformats.org/officeDocument/2006/relationships/tags" Target="../tags/tag367.xml"/><Relationship Id="rId2" Type="http://schemas.openxmlformats.org/officeDocument/2006/relationships/tags" Target="../tags/tag366.xml"/><Relationship Id="rId1" Type="http://schemas.openxmlformats.org/officeDocument/2006/relationships/tags" Target="../tags/tag365.xml"/></Relationships>
</file>

<file path=ppt/slides/_rels/slide25.xml.rels><?xml version="1.0" encoding="UTF-8" standalone="yes"?>
<Relationships xmlns="http://schemas.openxmlformats.org/package/2006/relationships"><Relationship Id="rId9" Type="http://schemas.openxmlformats.org/officeDocument/2006/relationships/tags" Target="../tags/tag381.xml"/><Relationship Id="rId8" Type="http://schemas.openxmlformats.org/officeDocument/2006/relationships/tags" Target="../tags/tag380.xml"/><Relationship Id="rId7" Type="http://schemas.openxmlformats.org/officeDocument/2006/relationships/tags" Target="../tags/tag379.xml"/><Relationship Id="rId6" Type="http://schemas.openxmlformats.org/officeDocument/2006/relationships/tags" Target="../tags/tag378.xml"/><Relationship Id="rId5" Type="http://schemas.openxmlformats.org/officeDocument/2006/relationships/tags" Target="../tags/tag377.xml"/><Relationship Id="rId4" Type="http://schemas.openxmlformats.org/officeDocument/2006/relationships/tags" Target="../tags/tag376.xml"/><Relationship Id="rId3" Type="http://schemas.openxmlformats.org/officeDocument/2006/relationships/tags" Target="../tags/tag375.xml"/><Relationship Id="rId2" Type="http://schemas.openxmlformats.org/officeDocument/2006/relationships/tags" Target="../tags/tag374.xml"/><Relationship Id="rId10" Type="http://schemas.openxmlformats.org/officeDocument/2006/relationships/slideLayout" Target="../slideLayouts/slideLayout17.xml"/><Relationship Id="rId1" Type="http://schemas.openxmlformats.org/officeDocument/2006/relationships/tags" Target="../tags/tag373.xml"/></Relationships>
</file>

<file path=ppt/slides/_rels/slide26.xml.rels><?xml version="1.0" encoding="UTF-8" standalone="yes"?>
<Relationships xmlns="http://schemas.openxmlformats.org/package/2006/relationships"><Relationship Id="rId9" Type="http://schemas.openxmlformats.org/officeDocument/2006/relationships/tags" Target="../tags/tag390.xml"/><Relationship Id="rId8" Type="http://schemas.openxmlformats.org/officeDocument/2006/relationships/tags" Target="../tags/tag389.xml"/><Relationship Id="rId7" Type="http://schemas.openxmlformats.org/officeDocument/2006/relationships/tags" Target="../tags/tag388.xml"/><Relationship Id="rId6" Type="http://schemas.openxmlformats.org/officeDocument/2006/relationships/tags" Target="../tags/tag387.xml"/><Relationship Id="rId5" Type="http://schemas.openxmlformats.org/officeDocument/2006/relationships/tags" Target="../tags/tag386.xml"/><Relationship Id="rId4" Type="http://schemas.openxmlformats.org/officeDocument/2006/relationships/tags" Target="../tags/tag385.xml"/><Relationship Id="rId3" Type="http://schemas.openxmlformats.org/officeDocument/2006/relationships/tags" Target="../tags/tag384.xml"/><Relationship Id="rId2" Type="http://schemas.openxmlformats.org/officeDocument/2006/relationships/tags" Target="../tags/tag383.xml"/><Relationship Id="rId10" Type="http://schemas.openxmlformats.org/officeDocument/2006/relationships/slideLayout" Target="../slideLayouts/slideLayout17.xml"/><Relationship Id="rId1" Type="http://schemas.openxmlformats.org/officeDocument/2006/relationships/tags" Target="../tags/tag382.xml"/></Relationships>
</file>

<file path=ppt/slides/_rels/slide27.xml.rels><?xml version="1.0" encoding="UTF-8" standalone="yes"?>
<Relationships xmlns="http://schemas.openxmlformats.org/package/2006/relationships"><Relationship Id="rId9" Type="http://schemas.openxmlformats.org/officeDocument/2006/relationships/tags" Target="../tags/tag399.xml"/><Relationship Id="rId8" Type="http://schemas.openxmlformats.org/officeDocument/2006/relationships/tags" Target="../tags/tag398.xml"/><Relationship Id="rId7" Type="http://schemas.openxmlformats.org/officeDocument/2006/relationships/tags" Target="../tags/tag397.xml"/><Relationship Id="rId6" Type="http://schemas.openxmlformats.org/officeDocument/2006/relationships/tags" Target="../tags/tag396.xml"/><Relationship Id="rId5" Type="http://schemas.openxmlformats.org/officeDocument/2006/relationships/tags" Target="../tags/tag395.xml"/><Relationship Id="rId4" Type="http://schemas.openxmlformats.org/officeDocument/2006/relationships/tags" Target="../tags/tag394.xml"/><Relationship Id="rId3" Type="http://schemas.openxmlformats.org/officeDocument/2006/relationships/tags" Target="../tags/tag393.xml"/><Relationship Id="rId2" Type="http://schemas.openxmlformats.org/officeDocument/2006/relationships/tags" Target="../tags/tag392.xml"/><Relationship Id="rId10" Type="http://schemas.openxmlformats.org/officeDocument/2006/relationships/slideLayout" Target="../slideLayouts/slideLayout17.xml"/><Relationship Id="rId1" Type="http://schemas.openxmlformats.org/officeDocument/2006/relationships/tags" Target="../tags/tag391.xml"/></Relationships>
</file>

<file path=ppt/slides/_rels/slide28.xml.rels><?xml version="1.0" encoding="UTF-8" standalone="yes"?>
<Relationships xmlns="http://schemas.openxmlformats.org/package/2006/relationships"><Relationship Id="rId9" Type="http://schemas.openxmlformats.org/officeDocument/2006/relationships/tags" Target="../tags/tag408.xml"/><Relationship Id="rId8" Type="http://schemas.openxmlformats.org/officeDocument/2006/relationships/tags" Target="../tags/tag407.xml"/><Relationship Id="rId7" Type="http://schemas.openxmlformats.org/officeDocument/2006/relationships/tags" Target="../tags/tag406.xml"/><Relationship Id="rId6" Type="http://schemas.openxmlformats.org/officeDocument/2006/relationships/tags" Target="../tags/tag405.xml"/><Relationship Id="rId5" Type="http://schemas.openxmlformats.org/officeDocument/2006/relationships/tags" Target="../tags/tag404.xml"/><Relationship Id="rId4" Type="http://schemas.openxmlformats.org/officeDocument/2006/relationships/tags" Target="../tags/tag403.xml"/><Relationship Id="rId3" Type="http://schemas.openxmlformats.org/officeDocument/2006/relationships/tags" Target="../tags/tag402.xml"/><Relationship Id="rId2" Type="http://schemas.openxmlformats.org/officeDocument/2006/relationships/tags" Target="../tags/tag401.xml"/><Relationship Id="rId10" Type="http://schemas.openxmlformats.org/officeDocument/2006/relationships/slideLayout" Target="../slideLayouts/slideLayout17.xml"/><Relationship Id="rId1" Type="http://schemas.openxmlformats.org/officeDocument/2006/relationships/tags" Target="../tags/tag400.xml"/></Relationships>
</file>

<file path=ppt/slides/_rels/slide29.xml.rels><?xml version="1.0" encoding="UTF-8" standalone="yes"?>
<Relationships xmlns="http://schemas.openxmlformats.org/package/2006/relationships"><Relationship Id="rId8" Type="http://schemas.openxmlformats.org/officeDocument/2006/relationships/slideLayout" Target="../slideLayouts/slideLayout17.xml"/><Relationship Id="rId7" Type="http://schemas.openxmlformats.org/officeDocument/2006/relationships/tags" Target="../tags/tag415.xml"/><Relationship Id="rId6" Type="http://schemas.openxmlformats.org/officeDocument/2006/relationships/tags" Target="../tags/tag414.xml"/><Relationship Id="rId5" Type="http://schemas.openxmlformats.org/officeDocument/2006/relationships/tags" Target="../tags/tag413.xml"/><Relationship Id="rId4" Type="http://schemas.openxmlformats.org/officeDocument/2006/relationships/tags" Target="../tags/tag412.xml"/><Relationship Id="rId3" Type="http://schemas.openxmlformats.org/officeDocument/2006/relationships/tags" Target="../tags/tag411.xml"/><Relationship Id="rId2" Type="http://schemas.openxmlformats.org/officeDocument/2006/relationships/tags" Target="../tags/tag410.xml"/><Relationship Id="rId1" Type="http://schemas.openxmlformats.org/officeDocument/2006/relationships/tags" Target="../tags/tag409.xml"/></Relationships>
</file>

<file path=ppt/slides/_rels/slide3.xml.rels><?xml version="1.0" encoding="UTF-8" standalone="yes"?>
<Relationships xmlns="http://schemas.openxmlformats.org/package/2006/relationships"><Relationship Id="rId9" Type="http://schemas.openxmlformats.org/officeDocument/2006/relationships/tags" Target="../tags/tag179.xml"/><Relationship Id="rId8" Type="http://schemas.openxmlformats.org/officeDocument/2006/relationships/tags" Target="../tags/tag178.xml"/><Relationship Id="rId7" Type="http://schemas.openxmlformats.org/officeDocument/2006/relationships/tags" Target="../tags/tag177.xml"/><Relationship Id="rId6" Type="http://schemas.openxmlformats.org/officeDocument/2006/relationships/tags" Target="../tags/tag176.xml"/><Relationship Id="rId5" Type="http://schemas.openxmlformats.org/officeDocument/2006/relationships/tags" Target="../tags/tag175.xml"/><Relationship Id="rId4" Type="http://schemas.openxmlformats.org/officeDocument/2006/relationships/tags" Target="../tags/tag174.xml"/><Relationship Id="rId3" Type="http://schemas.openxmlformats.org/officeDocument/2006/relationships/tags" Target="../tags/tag173.xml"/><Relationship Id="rId22" Type="http://schemas.openxmlformats.org/officeDocument/2006/relationships/slideLayout" Target="../slideLayouts/slideLayout17.xml"/><Relationship Id="rId21" Type="http://schemas.openxmlformats.org/officeDocument/2006/relationships/tags" Target="../tags/tag187.xml"/><Relationship Id="rId20" Type="http://schemas.openxmlformats.org/officeDocument/2006/relationships/image" Target="../media/image4.svg"/><Relationship Id="rId2" Type="http://schemas.openxmlformats.org/officeDocument/2006/relationships/tags" Target="../tags/tag172.xml"/><Relationship Id="rId19" Type="http://schemas.openxmlformats.org/officeDocument/2006/relationships/image" Target="../media/image3.png"/><Relationship Id="rId18" Type="http://schemas.openxmlformats.org/officeDocument/2006/relationships/tags" Target="../tags/tag186.xml"/><Relationship Id="rId17" Type="http://schemas.openxmlformats.org/officeDocument/2006/relationships/image" Target="../media/image2.svg"/><Relationship Id="rId16" Type="http://schemas.openxmlformats.org/officeDocument/2006/relationships/image" Target="../media/image1.png"/><Relationship Id="rId15" Type="http://schemas.openxmlformats.org/officeDocument/2006/relationships/tags" Target="../tags/tag185.xml"/><Relationship Id="rId14" Type="http://schemas.openxmlformats.org/officeDocument/2006/relationships/tags" Target="../tags/tag184.xml"/><Relationship Id="rId13" Type="http://schemas.openxmlformats.org/officeDocument/2006/relationships/tags" Target="../tags/tag183.xml"/><Relationship Id="rId12" Type="http://schemas.openxmlformats.org/officeDocument/2006/relationships/tags" Target="../tags/tag182.xml"/><Relationship Id="rId11" Type="http://schemas.openxmlformats.org/officeDocument/2006/relationships/tags" Target="../tags/tag181.xml"/><Relationship Id="rId10" Type="http://schemas.openxmlformats.org/officeDocument/2006/relationships/tags" Target="../tags/tag180.xml"/><Relationship Id="rId1" Type="http://schemas.openxmlformats.org/officeDocument/2006/relationships/tags" Target="../tags/tag171.xml"/></Relationships>
</file>

<file path=ppt/slides/_rels/slide30.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423.xml"/><Relationship Id="rId7" Type="http://schemas.openxmlformats.org/officeDocument/2006/relationships/tags" Target="../tags/tag422.xml"/><Relationship Id="rId6" Type="http://schemas.openxmlformats.org/officeDocument/2006/relationships/tags" Target="../tags/tag421.xml"/><Relationship Id="rId5" Type="http://schemas.openxmlformats.org/officeDocument/2006/relationships/tags" Target="../tags/tag420.xml"/><Relationship Id="rId4" Type="http://schemas.openxmlformats.org/officeDocument/2006/relationships/tags" Target="../tags/tag419.xml"/><Relationship Id="rId3" Type="http://schemas.openxmlformats.org/officeDocument/2006/relationships/tags" Target="../tags/tag418.xml"/><Relationship Id="rId2" Type="http://schemas.openxmlformats.org/officeDocument/2006/relationships/tags" Target="../tags/tag417.xml"/><Relationship Id="rId1" Type="http://schemas.openxmlformats.org/officeDocument/2006/relationships/tags" Target="../tags/tag416.xml"/></Relationships>
</file>

<file path=ppt/slides/_rels/slide31.xml.rels><?xml version="1.0" encoding="UTF-8" standalone="yes"?>
<Relationships xmlns="http://schemas.openxmlformats.org/package/2006/relationships"><Relationship Id="rId9" Type="http://schemas.openxmlformats.org/officeDocument/2006/relationships/tags" Target="../tags/tag432.xml"/><Relationship Id="rId8" Type="http://schemas.openxmlformats.org/officeDocument/2006/relationships/tags" Target="../tags/tag431.xml"/><Relationship Id="rId7" Type="http://schemas.openxmlformats.org/officeDocument/2006/relationships/tags" Target="../tags/tag430.xml"/><Relationship Id="rId6" Type="http://schemas.openxmlformats.org/officeDocument/2006/relationships/tags" Target="../tags/tag429.xml"/><Relationship Id="rId5" Type="http://schemas.openxmlformats.org/officeDocument/2006/relationships/tags" Target="../tags/tag428.xml"/><Relationship Id="rId4" Type="http://schemas.openxmlformats.org/officeDocument/2006/relationships/tags" Target="../tags/tag427.xml"/><Relationship Id="rId3" Type="http://schemas.openxmlformats.org/officeDocument/2006/relationships/tags" Target="../tags/tag426.xml"/><Relationship Id="rId2" Type="http://schemas.openxmlformats.org/officeDocument/2006/relationships/tags" Target="../tags/tag425.xml"/><Relationship Id="rId10" Type="http://schemas.openxmlformats.org/officeDocument/2006/relationships/slideLayout" Target="../slideLayouts/slideLayout17.xml"/><Relationship Id="rId1" Type="http://schemas.openxmlformats.org/officeDocument/2006/relationships/tags" Target="../tags/tag424.xml"/></Relationships>
</file>

<file path=ppt/slides/_rels/slide32.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440.xml"/><Relationship Id="rId7" Type="http://schemas.openxmlformats.org/officeDocument/2006/relationships/tags" Target="../tags/tag439.xml"/><Relationship Id="rId6" Type="http://schemas.openxmlformats.org/officeDocument/2006/relationships/tags" Target="../tags/tag438.xml"/><Relationship Id="rId5" Type="http://schemas.openxmlformats.org/officeDocument/2006/relationships/tags" Target="../tags/tag437.xml"/><Relationship Id="rId4" Type="http://schemas.openxmlformats.org/officeDocument/2006/relationships/tags" Target="../tags/tag436.xml"/><Relationship Id="rId3" Type="http://schemas.openxmlformats.org/officeDocument/2006/relationships/tags" Target="../tags/tag435.xml"/><Relationship Id="rId2" Type="http://schemas.openxmlformats.org/officeDocument/2006/relationships/tags" Target="../tags/tag434.xml"/><Relationship Id="rId1" Type="http://schemas.openxmlformats.org/officeDocument/2006/relationships/tags" Target="../tags/tag433.xml"/></Relationships>
</file>

<file path=ppt/slides/_rels/slide33.xml.rels><?xml version="1.0" encoding="UTF-8" standalone="yes"?>
<Relationships xmlns="http://schemas.openxmlformats.org/package/2006/relationships"><Relationship Id="rId9" Type="http://schemas.openxmlformats.org/officeDocument/2006/relationships/tags" Target="../tags/tag449.xml"/><Relationship Id="rId8" Type="http://schemas.openxmlformats.org/officeDocument/2006/relationships/tags" Target="../tags/tag448.xml"/><Relationship Id="rId7" Type="http://schemas.openxmlformats.org/officeDocument/2006/relationships/tags" Target="../tags/tag447.xml"/><Relationship Id="rId6" Type="http://schemas.openxmlformats.org/officeDocument/2006/relationships/tags" Target="../tags/tag446.xml"/><Relationship Id="rId5" Type="http://schemas.openxmlformats.org/officeDocument/2006/relationships/tags" Target="../tags/tag445.xml"/><Relationship Id="rId4" Type="http://schemas.openxmlformats.org/officeDocument/2006/relationships/tags" Target="../tags/tag444.xml"/><Relationship Id="rId3" Type="http://schemas.openxmlformats.org/officeDocument/2006/relationships/tags" Target="../tags/tag443.xml"/><Relationship Id="rId2" Type="http://schemas.openxmlformats.org/officeDocument/2006/relationships/tags" Target="../tags/tag442.xml"/><Relationship Id="rId10" Type="http://schemas.openxmlformats.org/officeDocument/2006/relationships/slideLayout" Target="../slideLayouts/slideLayout17.xml"/><Relationship Id="rId1" Type="http://schemas.openxmlformats.org/officeDocument/2006/relationships/tags" Target="../tags/tag441.xml"/></Relationships>
</file>

<file path=ppt/slides/_rels/slide34.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457.xml"/><Relationship Id="rId7" Type="http://schemas.openxmlformats.org/officeDocument/2006/relationships/tags" Target="../tags/tag456.xml"/><Relationship Id="rId6" Type="http://schemas.openxmlformats.org/officeDocument/2006/relationships/tags" Target="../tags/tag455.xml"/><Relationship Id="rId5" Type="http://schemas.openxmlformats.org/officeDocument/2006/relationships/tags" Target="../tags/tag454.xml"/><Relationship Id="rId4" Type="http://schemas.openxmlformats.org/officeDocument/2006/relationships/tags" Target="../tags/tag453.xml"/><Relationship Id="rId3" Type="http://schemas.openxmlformats.org/officeDocument/2006/relationships/tags" Target="../tags/tag452.xml"/><Relationship Id="rId2" Type="http://schemas.openxmlformats.org/officeDocument/2006/relationships/tags" Target="../tags/tag451.xml"/><Relationship Id="rId1" Type="http://schemas.openxmlformats.org/officeDocument/2006/relationships/tags" Target="../tags/tag450.xml"/></Relationships>
</file>

<file path=ppt/slides/_rels/slide35.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465.xml"/><Relationship Id="rId7" Type="http://schemas.openxmlformats.org/officeDocument/2006/relationships/tags" Target="../tags/tag464.xml"/><Relationship Id="rId6" Type="http://schemas.openxmlformats.org/officeDocument/2006/relationships/tags" Target="../tags/tag463.xml"/><Relationship Id="rId5" Type="http://schemas.openxmlformats.org/officeDocument/2006/relationships/tags" Target="../tags/tag462.xml"/><Relationship Id="rId4" Type="http://schemas.openxmlformats.org/officeDocument/2006/relationships/tags" Target="../tags/tag461.xml"/><Relationship Id="rId3" Type="http://schemas.openxmlformats.org/officeDocument/2006/relationships/tags" Target="../tags/tag460.xml"/><Relationship Id="rId2" Type="http://schemas.openxmlformats.org/officeDocument/2006/relationships/tags" Target="../tags/tag459.xml"/><Relationship Id="rId1" Type="http://schemas.openxmlformats.org/officeDocument/2006/relationships/tags" Target="../tags/tag458.xml"/></Relationships>
</file>

<file path=ppt/slides/_rels/slide36.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473.xml"/><Relationship Id="rId7" Type="http://schemas.openxmlformats.org/officeDocument/2006/relationships/tags" Target="../tags/tag472.xml"/><Relationship Id="rId6" Type="http://schemas.openxmlformats.org/officeDocument/2006/relationships/tags" Target="../tags/tag471.xml"/><Relationship Id="rId5" Type="http://schemas.openxmlformats.org/officeDocument/2006/relationships/tags" Target="../tags/tag470.xml"/><Relationship Id="rId4" Type="http://schemas.openxmlformats.org/officeDocument/2006/relationships/tags" Target="../tags/tag469.xml"/><Relationship Id="rId3" Type="http://schemas.openxmlformats.org/officeDocument/2006/relationships/tags" Target="../tags/tag468.xml"/><Relationship Id="rId2" Type="http://schemas.openxmlformats.org/officeDocument/2006/relationships/tags" Target="../tags/tag467.xml"/><Relationship Id="rId1" Type="http://schemas.openxmlformats.org/officeDocument/2006/relationships/tags" Target="../tags/tag466.xml"/></Relationships>
</file>

<file path=ppt/slides/_rels/slide37.xml.rels><?xml version="1.0" encoding="UTF-8" standalone="yes"?>
<Relationships xmlns="http://schemas.openxmlformats.org/package/2006/relationships"><Relationship Id="rId9" Type="http://schemas.openxmlformats.org/officeDocument/2006/relationships/tags" Target="../tags/tag482.xml"/><Relationship Id="rId8" Type="http://schemas.openxmlformats.org/officeDocument/2006/relationships/tags" Target="../tags/tag481.xml"/><Relationship Id="rId7" Type="http://schemas.openxmlformats.org/officeDocument/2006/relationships/tags" Target="../tags/tag480.xml"/><Relationship Id="rId6" Type="http://schemas.openxmlformats.org/officeDocument/2006/relationships/tags" Target="../tags/tag479.xml"/><Relationship Id="rId5" Type="http://schemas.openxmlformats.org/officeDocument/2006/relationships/tags" Target="../tags/tag478.xml"/><Relationship Id="rId4" Type="http://schemas.openxmlformats.org/officeDocument/2006/relationships/tags" Target="../tags/tag477.xml"/><Relationship Id="rId3" Type="http://schemas.openxmlformats.org/officeDocument/2006/relationships/tags" Target="../tags/tag476.xml"/><Relationship Id="rId2" Type="http://schemas.openxmlformats.org/officeDocument/2006/relationships/tags" Target="../tags/tag475.xml"/><Relationship Id="rId10" Type="http://schemas.openxmlformats.org/officeDocument/2006/relationships/slideLayout" Target="../slideLayouts/slideLayout17.xml"/><Relationship Id="rId1" Type="http://schemas.openxmlformats.org/officeDocument/2006/relationships/tags" Target="../tags/tag474.xml"/></Relationships>
</file>

<file path=ppt/slides/_rels/slide38.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490.xml"/><Relationship Id="rId7" Type="http://schemas.openxmlformats.org/officeDocument/2006/relationships/tags" Target="../tags/tag489.xml"/><Relationship Id="rId6" Type="http://schemas.openxmlformats.org/officeDocument/2006/relationships/tags" Target="../tags/tag488.xml"/><Relationship Id="rId5" Type="http://schemas.openxmlformats.org/officeDocument/2006/relationships/tags" Target="../tags/tag487.xml"/><Relationship Id="rId4" Type="http://schemas.openxmlformats.org/officeDocument/2006/relationships/tags" Target="../tags/tag486.xml"/><Relationship Id="rId3" Type="http://schemas.openxmlformats.org/officeDocument/2006/relationships/tags" Target="../tags/tag485.xml"/><Relationship Id="rId2" Type="http://schemas.openxmlformats.org/officeDocument/2006/relationships/tags" Target="../tags/tag484.xml"/><Relationship Id="rId1" Type="http://schemas.openxmlformats.org/officeDocument/2006/relationships/tags" Target="../tags/tag483.xml"/></Relationships>
</file>

<file path=ppt/slides/_rels/slide39.xml.rels><?xml version="1.0" encoding="UTF-8" standalone="yes"?>
<Relationships xmlns="http://schemas.openxmlformats.org/package/2006/relationships"><Relationship Id="rId9" Type="http://schemas.openxmlformats.org/officeDocument/2006/relationships/tags" Target="../tags/tag499.xml"/><Relationship Id="rId8" Type="http://schemas.openxmlformats.org/officeDocument/2006/relationships/tags" Target="../tags/tag498.xml"/><Relationship Id="rId7" Type="http://schemas.openxmlformats.org/officeDocument/2006/relationships/tags" Target="../tags/tag497.xml"/><Relationship Id="rId6" Type="http://schemas.openxmlformats.org/officeDocument/2006/relationships/tags" Target="../tags/tag496.xml"/><Relationship Id="rId5" Type="http://schemas.openxmlformats.org/officeDocument/2006/relationships/tags" Target="../tags/tag495.xml"/><Relationship Id="rId4" Type="http://schemas.openxmlformats.org/officeDocument/2006/relationships/tags" Target="../tags/tag494.xml"/><Relationship Id="rId3" Type="http://schemas.openxmlformats.org/officeDocument/2006/relationships/tags" Target="../tags/tag493.xml"/><Relationship Id="rId2" Type="http://schemas.openxmlformats.org/officeDocument/2006/relationships/tags" Target="../tags/tag492.xml"/><Relationship Id="rId10" Type="http://schemas.openxmlformats.org/officeDocument/2006/relationships/slideLayout" Target="../slideLayouts/slideLayout17.xml"/><Relationship Id="rId1" Type="http://schemas.openxmlformats.org/officeDocument/2006/relationships/tags" Target="../tags/tag491.xml"/></Relationships>
</file>

<file path=ppt/slides/_rels/slide4.xml.rels><?xml version="1.0" encoding="UTF-8" standalone="yes"?>
<Relationships xmlns="http://schemas.openxmlformats.org/package/2006/relationships"><Relationship Id="rId9" Type="http://schemas.openxmlformats.org/officeDocument/2006/relationships/tags" Target="../tags/tag196.xml"/><Relationship Id="rId8" Type="http://schemas.openxmlformats.org/officeDocument/2006/relationships/tags" Target="../tags/tag195.xml"/><Relationship Id="rId7" Type="http://schemas.openxmlformats.org/officeDocument/2006/relationships/tags" Target="../tags/tag194.xml"/><Relationship Id="rId6" Type="http://schemas.openxmlformats.org/officeDocument/2006/relationships/tags" Target="../tags/tag193.xml"/><Relationship Id="rId5" Type="http://schemas.openxmlformats.org/officeDocument/2006/relationships/tags" Target="../tags/tag192.xml"/><Relationship Id="rId4" Type="http://schemas.openxmlformats.org/officeDocument/2006/relationships/tags" Target="../tags/tag191.xml"/><Relationship Id="rId3" Type="http://schemas.openxmlformats.org/officeDocument/2006/relationships/tags" Target="../tags/tag190.xml"/><Relationship Id="rId2" Type="http://schemas.openxmlformats.org/officeDocument/2006/relationships/tags" Target="../tags/tag189.xml"/><Relationship Id="rId17" Type="http://schemas.openxmlformats.org/officeDocument/2006/relationships/slideLayout" Target="../slideLayouts/slideLayout17.xml"/><Relationship Id="rId16" Type="http://schemas.openxmlformats.org/officeDocument/2006/relationships/tags" Target="../tags/tag203.xml"/><Relationship Id="rId15" Type="http://schemas.openxmlformats.org/officeDocument/2006/relationships/tags" Target="../tags/tag202.xml"/><Relationship Id="rId14" Type="http://schemas.openxmlformats.org/officeDocument/2006/relationships/tags" Target="../tags/tag201.xml"/><Relationship Id="rId13" Type="http://schemas.openxmlformats.org/officeDocument/2006/relationships/tags" Target="../tags/tag200.xml"/><Relationship Id="rId12" Type="http://schemas.openxmlformats.org/officeDocument/2006/relationships/tags" Target="../tags/tag199.xml"/><Relationship Id="rId11" Type="http://schemas.openxmlformats.org/officeDocument/2006/relationships/tags" Target="../tags/tag198.xml"/><Relationship Id="rId10" Type="http://schemas.openxmlformats.org/officeDocument/2006/relationships/tags" Target="../tags/tag197.xml"/><Relationship Id="rId1" Type="http://schemas.openxmlformats.org/officeDocument/2006/relationships/tags" Target="../tags/tag188.xml"/></Relationships>
</file>

<file path=ppt/slides/_rels/slide40.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507.xml"/><Relationship Id="rId7" Type="http://schemas.openxmlformats.org/officeDocument/2006/relationships/tags" Target="../tags/tag506.xml"/><Relationship Id="rId6" Type="http://schemas.openxmlformats.org/officeDocument/2006/relationships/tags" Target="../tags/tag505.xml"/><Relationship Id="rId5" Type="http://schemas.openxmlformats.org/officeDocument/2006/relationships/tags" Target="../tags/tag504.xml"/><Relationship Id="rId4" Type="http://schemas.openxmlformats.org/officeDocument/2006/relationships/tags" Target="../tags/tag503.xml"/><Relationship Id="rId3" Type="http://schemas.openxmlformats.org/officeDocument/2006/relationships/tags" Target="../tags/tag502.xml"/><Relationship Id="rId2" Type="http://schemas.openxmlformats.org/officeDocument/2006/relationships/tags" Target="../tags/tag501.xml"/><Relationship Id="rId1" Type="http://schemas.openxmlformats.org/officeDocument/2006/relationships/tags" Target="../tags/tag500.xml"/></Relationships>
</file>

<file path=ppt/slides/_rels/slide41.xml.rels><?xml version="1.0" encoding="UTF-8" standalone="yes"?>
<Relationships xmlns="http://schemas.openxmlformats.org/package/2006/relationships"><Relationship Id="rId9" Type="http://schemas.openxmlformats.org/officeDocument/2006/relationships/tags" Target="../tags/tag516.xml"/><Relationship Id="rId8" Type="http://schemas.openxmlformats.org/officeDocument/2006/relationships/tags" Target="../tags/tag515.xml"/><Relationship Id="rId7" Type="http://schemas.openxmlformats.org/officeDocument/2006/relationships/tags" Target="../tags/tag514.xml"/><Relationship Id="rId6" Type="http://schemas.openxmlformats.org/officeDocument/2006/relationships/tags" Target="../tags/tag513.xml"/><Relationship Id="rId5" Type="http://schemas.openxmlformats.org/officeDocument/2006/relationships/tags" Target="../tags/tag512.xml"/><Relationship Id="rId4" Type="http://schemas.openxmlformats.org/officeDocument/2006/relationships/tags" Target="../tags/tag511.xml"/><Relationship Id="rId3" Type="http://schemas.openxmlformats.org/officeDocument/2006/relationships/tags" Target="../tags/tag510.xml"/><Relationship Id="rId2" Type="http://schemas.openxmlformats.org/officeDocument/2006/relationships/tags" Target="../tags/tag509.xml"/><Relationship Id="rId10" Type="http://schemas.openxmlformats.org/officeDocument/2006/relationships/slideLayout" Target="../slideLayouts/slideLayout17.xml"/><Relationship Id="rId1" Type="http://schemas.openxmlformats.org/officeDocument/2006/relationships/tags" Target="../tags/tag508.xml"/></Relationships>
</file>

<file path=ppt/slides/_rels/slide42.xml.rels><?xml version="1.0" encoding="UTF-8" standalone="yes"?>
<Relationships xmlns="http://schemas.openxmlformats.org/package/2006/relationships"><Relationship Id="rId9" Type="http://schemas.openxmlformats.org/officeDocument/2006/relationships/tags" Target="../tags/tag525.xml"/><Relationship Id="rId8" Type="http://schemas.openxmlformats.org/officeDocument/2006/relationships/tags" Target="../tags/tag524.xml"/><Relationship Id="rId7" Type="http://schemas.openxmlformats.org/officeDocument/2006/relationships/tags" Target="../tags/tag523.xml"/><Relationship Id="rId6" Type="http://schemas.openxmlformats.org/officeDocument/2006/relationships/tags" Target="../tags/tag522.xml"/><Relationship Id="rId5" Type="http://schemas.openxmlformats.org/officeDocument/2006/relationships/tags" Target="../tags/tag521.xml"/><Relationship Id="rId4" Type="http://schemas.openxmlformats.org/officeDocument/2006/relationships/tags" Target="../tags/tag520.xml"/><Relationship Id="rId3" Type="http://schemas.openxmlformats.org/officeDocument/2006/relationships/tags" Target="../tags/tag519.xml"/><Relationship Id="rId2" Type="http://schemas.openxmlformats.org/officeDocument/2006/relationships/tags" Target="../tags/tag518.xml"/><Relationship Id="rId10" Type="http://schemas.openxmlformats.org/officeDocument/2006/relationships/slideLayout" Target="../slideLayouts/slideLayout17.xml"/><Relationship Id="rId1" Type="http://schemas.openxmlformats.org/officeDocument/2006/relationships/tags" Target="../tags/tag517.xml"/></Relationships>
</file>

<file path=ppt/slides/_rels/slide43.xml.rels><?xml version="1.0" encoding="UTF-8" standalone="yes"?>
<Relationships xmlns="http://schemas.openxmlformats.org/package/2006/relationships"><Relationship Id="rId8" Type="http://schemas.openxmlformats.org/officeDocument/2006/relationships/slideLayout" Target="../slideLayouts/slideLayout17.xml"/><Relationship Id="rId7" Type="http://schemas.openxmlformats.org/officeDocument/2006/relationships/tags" Target="../tags/tag532.xml"/><Relationship Id="rId6" Type="http://schemas.openxmlformats.org/officeDocument/2006/relationships/tags" Target="../tags/tag531.xml"/><Relationship Id="rId5" Type="http://schemas.openxmlformats.org/officeDocument/2006/relationships/tags" Target="../tags/tag530.xml"/><Relationship Id="rId4" Type="http://schemas.openxmlformats.org/officeDocument/2006/relationships/tags" Target="../tags/tag529.xml"/><Relationship Id="rId3" Type="http://schemas.openxmlformats.org/officeDocument/2006/relationships/tags" Target="../tags/tag528.xml"/><Relationship Id="rId2" Type="http://schemas.openxmlformats.org/officeDocument/2006/relationships/tags" Target="../tags/tag527.xml"/><Relationship Id="rId1" Type="http://schemas.openxmlformats.org/officeDocument/2006/relationships/tags" Target="../tags/tag526.xml"/></Relationships>
</file>

<file path=ppt/slides/_rels/slide44.xml.rels><?xml version="1.0" encoding="UTF-8" standalone="yes"?>
<Relationships xmlns="http://schemas.openxmlformats.org/package/2006/relationships"><Relationship Id="rId9" Type="http://schemas.openxmlformats.org/officeDocument/2006/relationships/tags" Target="../tags/tag541.xml"/><Relationship Id="rId8" Type="http://schemas.openxmlformats.org/officeDocument/2006/relationships/tags" Target="../tags/tag540.xml"/><Relationship Id="rId7" Type="http://schemas.openxmlformats.org/officeDocument/2006/relationships/tags" Target="../tags/tag539.xml"/><Relationship Id="rId6" Type="http://schemas.openxmlformats.org/officeDocument/2006/relationships/tags" Target="../tags/tag538.xml"/><Relationship Id="rId5" Type="http://schemas.openxmlformats.org/officeDocument/2006/relationships/tags" Target="../tags/tag537.xml"/><Relationship Id="rId4" Type="http://schemas.openxmlformats.org/officeDocument/2006/relationships/tags" Target="../tags/tag536.xml"/><Relationship Id="rId3" Type="http://schemas.openxmlformats.org/officeDocument/2006/relationships/tags" Target="../tags/tag535.xml"/><Relationship Id="rId2" Type="http://schemas.openxmlformats.org/officeDocument/2006/relationships/tags" Target="../tags/tag534.xml"/><Relationship Id="rId10" Type="http://schemas.openxmlformats.org/officeDocument/2006/relationships/slideLayout" Target="../slideLayouts/slideLayout17.xml"/><Relationship Id="rId1" Type="http://schemas.openxmlformats.org/officeDocument/2006/relationships/tags" Target="../tags/tag533.xml"/></Relationships>
</file>

<file path=ppt/slides/_rels/slide45.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549.xml"/><Relationship Id="rId7" Type="http://schemas.openxmlformats.org/officeDocument/2006/relationships/tags" Target="../tags/tag548.xml"/><Relationship Id="rId6" Type="http://schemas.openxmlformats.org/officeDocument/2006/relationships/tags" Target="../tags/tag547.xml"/><Relationship Id="rId5" Type="http://schemas.openxmlformats.org/officeDocument/2006/relationships/tags" Target="../tags/tag546.xml"/><Relationship Id="rId4" Type="http://schemas.openxmlformats.org/officeDocument/2006/relationships/tags" Target="../tags/tag545.xml"/><Relationship Id="rId3" Type="http://schemas.openxmlformats.org/officeDocument/2006/relationships/tags" Target="../tags/tag544.xml"/><Relationship Id="rId2" Type="http://schemas.openxmlformats.org/officeDocument/2006/relationships/tags" Target="../tags/tag543.xml"/><Relationship Id="rId1" Type="http://schemas.openxmlformats.org/officeDocument/2006/relationships/tags" Target="../tags/tag542.xml"/></Relationships>
</file>

<file path=ppt/slides/_rels/slide46.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557.xml"/><Relationship Id="rId7" Type="http://schemas.openxmlformats.org/officeDocument/2006/relationships/tags" Target="../tags/tag556.xml"/><Relationship Id="rId6" Type="http://schemas.openxmlformats.org/officeDocument/2006/relationships/tags" Target="../tags/tag555.xml"/><Relationship Id="rId5" Type="http://schemas.openxmlformats.org/officeDocument/2006/relationships/tags" Target="../tags/tag554.xml"/><Relationship Id="rId4" Type="http://schemas.openxmlformats.org/officeDocument/2006/relationships/tags" Target="../tags/tag553.xml"/><Relationship Id="rId3" Type="http://schemas.openxmlformats.org/officeDocument/2006/relationships/tags" Target="../tags/tag552.xml"/><Relationship Id="rId2" Type="http://schemas.openxmlformats.org/officeDocument/2006/relationships/tags" Target="../tags/tag551.xml"/><Relationship Id="rId1" Type="http://schemas.openxmlformats.org/officeDocument/2006/relationships/tags" Target="../tags/tag550.xml"/></Relationships>
</file>

<file path=ppt/slides/_rels/slide47.xml.rels><?xml version="1.0" encoding="UTF-8" standalone="yes"?>
<Relationships xmlns="http://schemas.openxmlformats.org/package/2006/relationships"><Relationship Id="rId9" Type="http://schemas.openxmlformats.org/officeDocument/2006/relationships/tags" Target="../tags/tag566.xml"/><Relationship Id="rId8" Type="http://schemas.openxmlformats.org/officeDocument/2006/relationships/tags" Target="../tags/tag565.xml"/><Relationship Id="rId7" Type="http://schemas.openxmlformats.org/officeDocument/2006/relationships/tags" Target="../tags/tag564.xml"/><Relationship Id="rId6" Type="http://schemas.openxmlformats.org/officeDocument/2006/relationships/tags" Target="../tags/tag563.xml"/><Relationship Id="rId5" Type="http://schemas.openxmlformats.org/officeDocument/2006/relationships/tags" Target="../tags/tag562.xml"/><Relationship Id="rId4" Type="http://schemas.openxmlformats.org/officeDocument/2006/relationships/tags" Target="../tags/tag561.xml"/><Relationship Id="rId3" Type="http://schemas.openxmlformats.org/officeDocument/2006/relationships/tags" Target="../tags/tag560.xml"/><Relationship Id="rId2" Type="http://schemas.openxmlformats.org/officeDocument/2006/relationships/tags" Target="../tags/tag559.xml"/><Relationship Id="rId10" Type="http://schemas.openxmlformats.org/officeDocument/2006/relationships/slideLayout" Target="../slideLayouts/slideLayout17.xml"/><Relationship Id="rId1" Type="http://schemas.openxmlformats.org/officeDocument/2006/relationships/tags" Target="../tags/tag558.xml"/></Relationships>
</file>

<file path=ppt/slides/_rels/slide48.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574.xml"/><Relationship Id="rId7" Type="http://schemas.openxmlformats.org/officeDocument/2006/relationships/tags" Target="../tags/tag573.xml"/><Relationship Id="rId6" Type="http://schemas.openxmlformats.org/officeDocument/2006/relationships/tags" Target="../tags/tag572.xml"/><Relationship Id="rId5" Type="http://schemas.openxmlformats.org/officeDocument/2006/relationships/tags" Target="../tags/tag571.xml"/><Relationship Id="rId4" Type="http://schemas.openxmlformats.org/officeDocument/2006/relationships/tags" Target="../tags/tag570.xml"/><Relationship Id="rId3" Type="http://schemas.openxmlformats.org/officeDocument/2006/relationships/tags" Target="../tags/tag569.xml"/><Relationship Id="rId2" Type="http://schemas.openxmlformats.org/officeDocument/2006/relationships/tags" Target="../tags/tag568.xml"/><Relationship Id="rId1" Type="http://schemas.openxmlformats.org/officeDocument/2006/relationships/tags" Target="../tags/tag567.xml"/></Relationships>
</file>

<file path=ppt/slides/_rels/slide49.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582.xml"/><Relationship Id="rId7" Type="http://schemas.openxmlformats.org/officeDocument/2006/relationships/tags" Target="../tags/tag581.xml"/><Relationship Id="rId6" Type="http://schemas.openxmlformats.org/officeDocument/2006/relationships/tags" Target="../tags/tag580.xml"/><Relationship Id="rId5" Type="http://schemas.openxmlformats.org/officeDocument/2006/relationships/tags" Target="../tags/tag579.xml"/><Relationship Id="rId4" Type="http://schemas.openxmlformats.org/officeDocument/2006/relationships/tags" Target="../tags/tag578.xml"/><Relationship Id="rId3" Type="http://schemas.openxmlformats.org/officeDocument/2006/relationships/tags" Target="../tags/tag577.xml"/><Relationship Id="rId2" Type="http://schemas.openxmlformats.org/officeDocument/2006/relationships/tags" Target="../tags/tag576.xml"/><Relationship Id="rId1" Type="http://schemas.openxmlformats.org/officeDocument/2006/relationships/tags" Target="../tags/tag575.xml"/></Relationships>
</file>

<file path=ppt/slides/_rels/slide5.xml.rels><?xml version="1.0" encoding="UTF-8" standalone="yes"?>
<Relationships xmlns="http://schemas.openxmlformats.org/package/2006/relationships"><Relationship Id="rId8" Type="http://schemas.openxmlformats.org/officeDocument/2006/relationships/slideLayout" Target="../slideLayouts/slideLayout17.xml"/><Relationship Id="rId7" Type="http://schemas.openxmlformats.org/officeDocument/2006/relationships/tags" Target="../tags/tag210.xml"/><Relationship Id="rId6" Type="http://schemas.openxmlformats.org/officeDocument/2006/relationships/tags" Target="../tags/tag209.xml"/><Relationship Id="rId5" Type="http://schemas.openxmlformats.org/officeDocument/2006/relationships/tags" Target="../tags/tag208.xml"/><Relationship Id="rId4" Type="http://schemas.openxmlformats.org/officeDocument/2006/relationships/tags" Target="../tags/tag207.xml"/><Relationship Id="rId3" Type="http://schemas.openxmlformats.org/officeDocument/2006/relationships/tags" Target="../tags/tag206.xml"/><Relationship Id="rId2" Type="http://schemas.openxmlformats.org/officeDocument/2006/relationships/tags" Target="../tags/tag205.xml"/><Relationship Id="rId1" Type="http://schemas.openxmlformats.org/officeDocument/2006/relationships/tags" Target="../tags/tag204.xml"/></Relationships>
</file>

<file path=ppt/slides/_rels/slide50.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590.xml"/><Relationship Id="rId7" Type="http://schemas.openxmlformats.org/officeDocument/2006/relationships/tags" Target="../tags/tag589.xml"/><Relationship Id="rId6" Type="http://schemas.openxmlformats.org/officeDocument/2006/relationships/tags" Target="../tags/tag588.xml"/><Relationship Id="rId5" Type="http://schemas.openxmlformats.org/officeDocument/2006/relationships/tags" Target="../tags/tag587.xml"/><Relationship Id="rId4" Type="http://schemas.openxmlformats.org/officeDocument/2006/relationships/tags" Target="../tags/tag586.xml"/><Relationship Id="rId3" Type="http://schemas.openxmlformats.org/officeDocument/2006/relationships/tags" Target="../tags/tag585.xml"/><Relationship Id="rId2" Type="http://schemas.openxmlformats.org/officeDocument/2006/relationships/tags" Target="../tags/tag584.xml"/><Relationship Id="rId1" Type="http://schemas.openxmlformats.org/officeDocument/2006/relationships/tags" Target="../tags/tag583.xml"/></Relationships>
</file>

<file path=ppt/slides/_rels/slide51.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598.xml"/><Relationship Id="rId7" Type="http://schemas.openxmlformats.org/officeDocument/2006/relationships/tags" Target="../tags/tag597.xml"/><Relationship Id="rId6" Type="http://schemas.openxmlformats.org/officeDocument/2006/relationships/tags" Target="../tags/tag596.xml"/><Relationship Id="rId5" Type="http://schemas.openxmlformats.org/officeDocument/2006/relationships/tags" Target="../tags/tag595.xml"/><Relationship Id="rId4" Type="http://schemas.openxmlformats.org/officeDocument/2006/relationships/tags" Target="../tags/tag594.xml"/><Relationship Id="rId3" Type="http://schemas.openxmlformats.org/officeDocument/2006/relationships/tags" Target="../tags/tag593.xml"/><Relationship Id="rId2" Type="http://schemas.openxmlformats.org/officeDocument/2006/relationships/tags" Target="../tags/tag592.xml"/><Relationship Id="rId1" Type="http://schemas.openxmlformats.org/officeDocument/2006/relationships/tags" Target="../tags/tag591.xml"/></Relationships>
</file>

<file path=ppt/slides/_rels/slide52.xml.rels><?xml version="1.0" encoding="UTF-8" standalone="yes"?>
<Relationships xmlns="http://schemas.openxmlformats.org/package/2006/relationships"><Relationship Id="rId9" Type="http://schemas.openxmlformats.org/officeDocument/2006/relationships/tags" Target="../tags/tag607.xml"/><Relationship Id="rId8" Type="http://schemas.openxmlformats.org/officeDocument/2006/relationships/tags" Target="../tags/tag606.xml"/><Relationship Id="rId7" Type="http://schemas.openxmlformats.org/officeDocument/2006/relationships/tags" Target="../tags/tag605.xml"/><Relationship Id="rId6" Type="http://schemas.openxmlformats.org/officeDocument/2006/relationships/tags" Target="../tags/tag604.xml"/><Relationship Id="rId5" Type="http://schemas.openxmlformats.org/officeDocument/2006/relationships/tags" Target="../tags/tag603.xml"/><Relationship Id="rId4" Type="http://schemas.openxmlformats.org/officeDocument/2006/relationships/tags" Target="../tags/tag602.xml"/><Relationship Id="rId3" Type="http://schemas.openxmlformats.org/officeDocument/2006/relationships/tags" Target="../tags/tag601.xml"/><Relationship Id="rId2" Type="http://schemas.openxmlformats.org/officeDocument/2006/relationships/tags" Target="../tags/tag600.xml"/><Relationship Id="rId10" Type="http://schemas.openxmlformats.org/officeDocument/2006/relationships/slideLayout" Target="../slideLayouts/slideLayout17.xml"/><Relationship Id="rId1" Type="http://schemas.openxmlformats.org/officeDocument/2006/relationships/tags" Target="../tags/tag599.xml"/></Relationships>
</file>

<file path=ppt/slides/_rels/slide53.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615.xml"/><Relationship Id="rId7" Type="http://schemas.openxmlformats.org/officeDocument/2006/relationships/tags" Target="../tags/tag614.xml"/><Relationship Id="rId6" Type="http://schemas.openxmlformats.org/officeDocument/2006/relationships/tags" Target="../tags/tag613.xml"/><Relationship Id="rId5" Type="http://schemas.openxmlformats.org/officeDocument/2006/relationships/tags" Target="../tags/tag612.xml"/><Relationship Id="rId4" Type="http://schemas.openxmlformats.org/officeDocument/2006/relationships/tags" Target="../tags/tag611.xml"/><Relationship Id="rId3" Type="http://schemas.openxmlformats.org/officeDocument/2006/relationships/tags" Target="../tags/tag610.xml"/><Relationship Id="rId2" Type="http://schemas.openxmlformats.org/officeDocument/2006/relationships/tags" Target="../tags/tag609.xml"/><Relationship Id="rId1" Type="http://schemas.openxmlformats.org/officeDocument/2006/relationships/tags" Target="../tags/tag608.xml"/></Relationships>
</file>

<file path=ppt/slides/_rels/slide54.xml.rels><?xml version="1.0" encoding="UTF-8" standalone="yes"?>
<Relationships xmlns="http://schemas.openxmlformats.org/package/2006/relationships"><Relationship Id="rId9" Type="http://schemas.openxmlformats.org/officeDocument/2006/relationships/tags" Target="../tags/tag624.xml"/><Relationship Id="rId8" Type="http://schemas.openxmlformats.org/officeDocument/2006/relationships/tags" Target="../tags/tag623.xml"/><Relationship Id="rId7" Type="http://schemas.openxmlformats.org/officeDocument/2006/relationships/tags" Target="../tags/tag622.xml"/><Relationship Id="rId6" Type="http://schemas.openxmlformats.org/officeDocument/2006/relationships/tags" Target="../tags/tag621.xml"/><Relationship Id="rId5" Type="http://schemas.openxmlformats.org/officeDocument/2006/relationships/tags" Target="../tags/tag620.xml"/><Relationship Id="rId4" Type="http://schemas.openxmlformats.org/officeDocument/2006/relationships/tags" Target="../tags/tag619.xml"/><Relationship Id="rId3" Type="http://schemas.openxmlformats.org/officeDocument/2006/relationships/tags" Target="../tags/tag618.xml"/><Relationship Id="rId2" Type="http://schemas.openxmlformats.org/officeDocument/2006/relationships/tags" Target="../tags/tag617.xml"/><Relationship Id="rId10" Type="http://schemas.openxmlformats.org/officeDocument/2006/relationships/slideLayout" Target="../slideLayouts/slideLayout17.xml"/><Relationship Id="rId1" Type="http://schemas.openxmlformats.org/officeDocument/2006/relationships/tags" Target="../tags/tag616.xml"/></Relationships>
</file>

<file path=ppt/slides/_rels/slide55.xml.rels><?xml version="1.0" encoding="UTF-8" standalone="yes"?>
<Relationships xmlns="http://schemas.openxmlformats.org/package/2006/relationships"><Relationship Id="rId9" Type="http://schemas.openxmlformats.org/officeDocument/2006/relationships/tags" Target="../tags/tag633.xml"/><Relationship Id="rId8" Type="http://schemas.openxmlformats.org/officeDocument/2006/relationships/tags" Target="../tags/tag632.xml"/><Relationship Id="rId7" Type="http://schemas.openxmlformats.org/officeDocument/2006/relationships/tags" Target="../tags/tag631.xml"/><Relationship Id="rId6" Type="http://schemas.openxmlformats.org/officeDocument/2006/relationships/tags" Target="../tags/tag630.xml"/><Relationship Id="rId5" Type="http://schemas.openxmlformats.org/officeDocument/2006/relationships/tags" Target="../tags/tag629.xml"/><Relationship Id="rId4" Type="http://schemas.openxmlformats.org/officeDocument/2006/relationships/tags" Target="../tags/tag628.xml"/><Relationship Id="rId3" Type="http://schemas.openxmlformats.org/officeDocument/2006/relationships/tags" Target="../tags/tag627.xml"/><Relationship Id="rId2" Type="http://schemas.openxmlformats.org/officeDocument/2006/relationships/tags" Target="../tags/tag626.xml"/><Relationship Id="rId10" Type="http://schemas.openxmlformats.org/officeDocument/2006/relationships/slideLayout" Target="../slideLayouts/slideLayout17.xml"/><Relationship Id="rId1" Type="http://schemas.openxmlformats.org/officeDocument/2006/relationships/tags" Target="../tags/tag625.xml"/></Relationships>
</file>

<file path=ppt/slides/_rels/slide56.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641.xml"/><Relationship Id="rId7" Type="http://schemas.openxmlformats.org/officeDocument/2006/relationships/tags" Target="../tags/tag640.xml"/><Relationship Id="rId6" Type="http://schemas.openxmlformats.org/officeDocument/2006/relationships/tags" Target="../tags/tag639.xml"/><Relationship Id="rId5" Type="http://schemas.openxmlformats.org/officeDocument/2006/relationships/tags" Target="../tags/tag638.xml"/><Relationship Id="rId4" Type="http://schemas.openxmlformats.org/officeDocument/2006/relationships/tags" Target="../tags/tag637.xml"/><Relationship Id="rId3" Type="http://schemas.openxmlformats.org/officeDocument/2006/relationships/tags" Target="../tags/tag636.xml"/><Relationship Id="rId2" Type="http://schemas.openxmlformats.org/officeDocument/2006/relationships/tags" Target="../tags/tag635.xml"/><Relationship Id="rId1" Type="http://schemas.openxmlformats.org/officeDocument/2006/relationships/tags" Target="../tags/tag634.xml"/></Relationships>
</file>

<file path=ppt/slides/_rels/slide57.xml.rels><?xml version="1.0" encoding="UTF-8" standalone="yes"?>
<Relationships xmlns="http://schemas.openxmlformats.org/package/2006/relationships"><Relationship Id="rId9" Type="http://schemas.openxmlformats.org/officeDocument/2006/relationships/tags" Target="../tags/tag650.xml"/><Relationship Id="rId8" Type="http://schemas.openxmlformats.org/officeDocument/2006/relationships/tags" Target="../tags/tag649.xml"/><Relationship Id="rId7" Type="http://schemas.openxmlformats.org/officeDocument/2006/relationships/tags" Target="../tags/tag648.xml"/><Relationship Id="rId6" Type="http://schemas.openxmlformats.org/officeDocument/2006/relationships/tags" Target="../tags/tag647.xml"/><Relationship Id="rId5" Type="http://schemas.openxmlformats.org/officeDocument/2006/relationships/tags" Target="../tags/tag646.xml"/><Relationship Id="rId4" Type="http://schemas.openxmlformats.org/officeDocument/2006/relationships/tags" Target="../tags/tag645.xml"/><Relationship Id="rId3" Type="http://schemas.openxmlformats.org/officeDocument/2006/relationships/tags" Target="../tags/tag644.xml"/><Relationship Id="rId2" Type="http://schemas.openxmlformats.org/officeDocument/2006/relationships/tags" Target="../tags/tag643.xml"/><Relationship Id="rId10" Type="http://schemas.openxmlformats.org/officeDocument/2006/relationships/slideLayout" Target="../slideLayouts/slideLayout17.xml"/><Relationship Id="rId1" Type="http://schemas.openxmlformats.org/officeDocument/2006/relationships/tags" Target="../tags/tag642.xml"/></Relationships>
</file>

<file path=ppt/slides/_rels/slide58.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658.xml"/><Relationship Id="rId7" Type="http://schemas.openxmlformats.org/officeDocument/2006/relationships/tags" Target="../tags/tag657.xml"/><Relationship Id="rId6" Type="http://schemas.openxmlformats.org/officeDocument/2006/relationships/tags" Target="../tags/tag656.xml"/><Relationship Id="rId5" Type="http://schemas.openxmlformats.org/officeDocument/2006/relationships/tags" Target="../tags/tag655.xml"/><Relationship Id="rId4" Type="http://schemas.openxmlformats.org/officeDocument/2006/relationships/tags" Target="../tags/tag654.xml"/><Relationship Id="rId3" Type="http://schemas.openxmlformats.org/officeDocument/2006/relationships/tags" Target="../tags/tag653.xml"/><Relationship Id="rId2" Type="http://schemas.openxmlformats.org/officeDocument/2006/relationships/tags" Target="../tags/tag652.xml"/><Relationship Id="rId1" Type="http://schemas.openxmlformats.org/officeDocument/2006/relationships/tags" Target="../tags/tag651.xml"/></Relationships>
</file>

<file path=ppt/slides/_rels/slide59.xml.rels><?xml version="1.0" encoding="UTF-8" standalone="yes"?>
<Relationships xmlns="http://schemas.openxmlformats.org/package/2006/relationships"><Relationship Id="rId9" Type="http://schemas.openxmlformats.org/officeDocument/2006/relationships/tags" Target="../tags/tag667.xml"/><Relationship Id="rId8" Type="http://schemas.openxmlformats.org/officeDocument/2006/relationships/tags" Target="../tags/tag666.xml"/><Relationship Id="rId7" Type="http://schemas.openxmlformats.org/officeDocument/2006/relationships/tags" Target="../tags/tag665.xml"/><Relationship Id="rId6" Type="http://schemas.openxmlformats.org/officeDocument/2006/relationships/tags" Target="../tags/tag664.xml"/><Relationship Id="rId5" Type="http://schemas.openxmlformats.org/officeDocument/2006/relationships/tags" Target="../tags/tag663.xml"/><Relationship Id="rId4" Type="http://schemas.openxmlformats.org/officeDocument/2006/relationships/tags" Target="../tags/tag662.xml"/><Relationship Id="rId3" Type="http://schemas.openxmlformats.org/officeDocument/2006/relationships/tags" Target="../tags/tag661.xml"/><Relationship Id="rId2" Type="http://schemas.openxmlformats.org/officeDocument/2006/relationships/tags" Target="../tags/tag660.xml"/><Relationship Id="rId10" Type="http://schemas.openxmlformats.org/officeDocument/2006/relationships/slideLayout" Target="../slideLayouts/slideLayout17.xml"/><Relationship Id="rId1" Type="http://schemas.openxmlformats.org/officeDocument/2006/relationships/tags" Target="../tags/tag659.xml"/></Relationships>
</file>

<file path=ppt/slides/_rels/slide6.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218.xml"/><Relationship Id="rId7" Type="http://schemas.openxmlformats.org/officeDocument/2006/relationships/tags" Target="../tags/tag217.xml"/><Relationship Id="rId6" Type="http://schemas.openxmlformats.org/officeDocument/2006/relationships/tags" Target="../tags/tag216.xml"/><Relationship Id="rId5" Type="http://schemas.openxmlformats.org/officeDocument/2006/relationships/tags" Target="../tags/tag215.xml"/><Relationship Id="rId4" Type="http://schemas.openxmlformats.org/officeDocument/2006/relationships/tags" Target="../tags/tag214.xml"/><Relationship Id="rId3" Type="http://schemas.openxmlformats.org/officeDocument/2006/relationships/tags" Target="../tags/tag213.xml"/><Relationship Id="rId2" Type="http://schemas.openxmlformats.org/officeDocument/2006/relationships/tags" Target="../tags/tag212.xml"/><Relationship Id="rId1" Type="http://schemas.openxmlformats.org/officeDocument/2006/relationships/tags" Target="../tags/tag211.xml"/></Relationships>
</file>

<file path=ppt/slides/_rels/slide60.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675.xml"/><Relationship Id="rId7" Type="http://schemas.openxmlformats.org/officeDocument/2006/relationships/tags" Target="../tags/tag674.xml"/><Relationship Id="rId6" Type="http://schemas.openxmlformats.org/officeDocument/2006/relationships/tags" Target="../tags/tag673.xml"/><Relationship Id="rId5" Type="http://schemas.openxmlformats.org/officeDocument/2006/relationships/tags" Target="../tags/tag672.xml"/><Relationship Id="rId4" Type="http://schemas.openxmlformats.org/officeDocument/2006/relationships/tags" Target="../tags/tag671.xml"/><Relationship Id="rId3" Type="http://schemas.openxmlformats.org/officeDocument/2006/relationships/tags" Target="../tags/tag670.xml"/><Relationship Id="rId2" Type="http://schemas.openxmlformats.org/officeDocument/2006/relationships/tags" Target="../tags/tag669.xml"/><Relationship Id="rId1" Type="http://schemas.openxmlformats.org/officeDocument/2006/relationships/tags" Target="../tags/tag668.xml"/></Relationships>
</file>

<file path=ppt/slides/_rels/slide61.xml.rels><?xml version="1.0" encoding="UTF-8" standalone="yes"?>
<Relationships xmlns="http://schemas.openxmlformats.org/package/2006/relationships"><Relationship Id="rId7" Type="http://schemas.openxmlformats.org/officeDocument/2006/relationships/slideLayout" Target="../slideLayouts/slideLayout17.xml"/><Relationship Id="rId6" Type="http://schemas.openxmlformats.org/officeDocument/2006/relationships/tags" Target="../tags/tag681.xml"/><Relationship Id="rId5" Type="http://schemas.openxmlformats.org/officeDocument/2006/relationships/tags" Target="../tags/tag680.xml"/><Relationship Id="rId4" Type="http://schemas.openxmlformats.org/officeDocument/2006/relationships/tags" Target="../tags/tag679.xml"/><Relationship Id="rId3" Type="http://schemas.openxmlformats.org/officeDocument/2006/relationships/tags" Target="../tags/tag678.xml"/><Relationship Id="rId2" Type="http://schemas.openxmlformats.org/officeDocument/2006/relationships/tags" Target="../tags/tag677.xml"/><Relationship Id="rId1" Type="http://schemas.openxmlformats.org/officeDocument/2006/relationships/tags" Target="../tags/tag676.xml"/></Relationships>
</file>

<file path=ppt/slides/_rels/slide62.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689.xml"/><Relationship Id="rId7" Type="http://schemas.openxmlformats.org/officeDocument/2006/relationships/tags" Target="../tags/tag688.xml"/><Relationship Id="rId6" Type="http://schemas.openxmlformats.org/officeDocument/2006/relationships/tags" Target="../tags/tag687.xml"/><Relationship Id="rId5" Type="http://schemas.openxmlformats.org/officeDocument/2006/relationships/tags" Target="../tags/tag686.xml"/><Relationship Id="rId4" Type="http://schemas.openxmlformats.org/officeDocument/2006/relationships/tags" Target="../tags/tag685.xml"/><Relationship Id="rId3" Type="http://schemas.openxmlformats.org/officeDocument/2006/relationships/tags" Target="../tags/tag684.xml"/><Relationship Id="rId2" Type="http://schemas.openxmlformats.org/officeDocument/2006/relationships/tags" Target="../tags/tag683.xml"/><Relationship Id="rId1" Type="http://schemas.openxmlformats.org/officeDocument/2006/relationships/tags" Target="../tags/tag682.xml"/></Relationships>
</file>

<file path=ppt/slides/_rels/slide63.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697.xml"/><Relationship Id="rId7" Type="http://schemas.openxmlformats.org/officeDocument/2006/relationships/tags" Target="../tags/tag696.xml"/><Relationship Id="rId6" Type="http://schemas.openxmlformats.org/officeDocument/2006/relationships/tags" Target="../tags/tag695.xml"/><Relationship Id="rId5" Type="http://schemas.openxmlformats.org/officeDocument/2006/relationships/tags" Target="../tags/tag694.xml"/><Relationship Id="rId4" Type="http://schemas.openxmlformats.org/officeDocument/2006/relationships/tags" Target="../tags/tag693.xml"/><Relationship Id="rId3" Type="http://schemas.openxmlformats.org/officeDocument/2006/relationships/tags" Target="../tags/tag692.xml"/><Relationship Id="rId2" Type="http://schemas.openxmlformats.org/officeDocument/2006/relationships/tags" Target="../tags/tag691.xml"/><Relationship Id="rId1" Type="http://schemas.openxmlformats.org/officeDocument/2006/relationships/tags" Target="../tags/tag690.xml"/></Relationships>
</file>

<file path=ppt/slides/_rels/slide64.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705.xml"/><Relationship Id="rId7" Type="http://schemas.openxmlformats.org/officeDocument/2006/relationships/tags" Target="../tags/tag704.xml"/><Relationship Id="rId6" Type="http://schemas.openxmlformats.org/officeDocument/2006/relationships/tags" Target="../tags/tag703.xml"/><Relationship Id="rId5" Type="http://schemas.openxmlformats.org/officeDocument/2006/relationships/tags" Target="../tags/tag702.xml"/><Relationship Id="rId4" Type="http://schemas.openxmlformats.org/officeDocument/2006/relationships/tags" Target="../tags/tag701.xml"/><Relationship Id="rId3" Type="http://schemas.openxmlformats.org/officeDocument/2006/relationships/tags" Target="../tags/tag700.xml"/><Relationship Id="rId2" Type="http://schemas.openxmlformats.org/officeDocument/2006/relationships/tags" Target="../tags/tag699.xml"/><Relationship Id="rId1" Type="http://schemas.openxmlformats.org/officeDocument/2006/relationships/tags" Target="../tags/tag698.xml"/></Relationships>
</file>

<file path=ppt/slides/_rels/slide65.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713.xml"/><Relationship Id="rId7" Type="http://schemas.openxmlformats.org/officeDocument/2006/relationships/tags" Target="../tags/tag712.xml"/><Relationship Id="rId6" Type="http://schemas.openxmlformats.org/officeDocument/2006/relationships/tags" Target="../tags/tag711.xml"/><Relationship Id="rId5" Type="http://schemas.openxmlformats.org/officeDocument/2006/relationships/tags" Target="../tags/tag710.xml"/><Relationship Id="rId4" Type="http://schemas.openxmlformats.org/officeDocument/2006/relationships/tags" Target="../tags/tag709.xml"/><Relationship Id="rId3" Type="http://schemas.openxmlformats.org/officeDocument/2006/relationships/tags" Target="../tags/tag708.xml"/><Relationship Id="rId2" Type="http://schemas.openxmlformats.org/officeDocument/2006/relationships/tags" Target="../tags/tag707.xml"/><Relationship Id="rId1" Type="http://schemas.openxmlformats.org/officeDocument/2006/relationships/tags" Target="../tags/tag706.xml"/></Relationships>
</file>

<file path=ppt/slides/_rels/slide66.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721.xml"/><Relationship Id="rId7" Type="http://schemas.openxmlformats.org/officeDocument/2006/relationships/tags" Target="../tags/tag720.xml"/><Relationship Id="rId6" Type="http://schemas.openxmlformats.org/officeDocument/2006/relationships/tags" Target="../tags/tag719.xml"/><Relationship Id="rId5" Type="http://schemas.openxmlformats.org/officeDocument/2006/relationships/tags" Target="../tags/tag718.xml"/><Relationship Id="rId4" Type="http://schemas.openxmlformats.org/officeDocument/2006/relationships/tags" Target="../tags/tag717.xml"/><Relationship Id="rId3" Type="http://schemas.openxmlformats.org/officeDocument/2006/relationships/tags" Target="../tags/tag716.xml"/><Relationship Id="rId2" Type="http://schemas.openxmlformats.org/officeDocument/2006/relationships/tags" Target="../tags/tag715.xml"/><Relationship Id="rId1" Type="http://schemas.openxmlformats.org/officeDocument/2006/relationships/tags" Target="../tags/tag714.xml"/></Relationships>
</file>

<file path=ppt/slides/_rels/slide67.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729.xml"/><Relationship Id="rId7" Type="http://schemas.openxmlformats.org/officeDocument/2006/relationships/tags" Target="../tags/tag728.xml"/><Relationship Id="rId6" Type="http://schemas.openxmlformats.org/officeDocument/2006/relationships/tags" Target="../tags/tag727.xml"/><Relationship Id="rId5" Type="http://schemas.openxmlformats.org/officeDocument/2006/relationships/tags" Target="../tags/tag726.xml"/><Relationship Id="rId4" Type="http://schemas.openxmlformats.org/officeDocument/2006/relationships/tags" Target="../tags/tag725.xml"/><Relationship Id="rId3" Type="http://schemas.openxmlformats.org/officeDocument/2006/relationships/tags" Target="../tags/tag724.xml"/><Relationship Id="rId2" Type="http://schemas.openxmlformats.org/officeDocument/2006/relationships/tags" Target="../tags/tag723.xml"/><Relationship Id="rId1" Type="http://schemas.openxmlformats.org/officeDocument/2006/relationships/tags" Target="../tags/tag722.xml"/></Relationships>
</file>

<file path=ppt/slides/_rels/slide68.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737.xml"/><Relationship Id="rId7" Type="http://schemas.openxmlformats.org/officeDocument/2006/relationships/tags" Target="../tags/tag736.xml"/><Relationship Id="rId6" Type="http://schemas.openxmlformats.org/officeDocument/2006/relationships/tags" Target="../tags/tag735.xml"/><Relationship Id="rId5" Type="http://schemas.openxmlformats.org/officeDocument/2006/relationships/tags" Target="../tags/tag734.xml"/><Relationship Id="rId4" Type="http://schemas.openxmlformats.org/officeDocument/2006/relationships/tags" Target="../tags/tag733.xml"/><Relationship Id="rId3" Type="http://schemas.openxmlformats.org/officeDocument/2006/relationships/tags" Target="../tags/tag732.xml"/><Relationship Id="rId2" Type="http://schemas.openxmlformats.org/officeDocument/2006/relationships/tags" Target="../tags/tag731.xml"/><Relationship Id="rId1" Type="http://schemas.openxmlformats.org/officeDocument/2006/relationships/tags" Target="../tags/tag730.xml"/></Relationships>
</file>

<file path=ppt/slides/_rels/slide69.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745.xml"/><Relationship Id="rId7" Type="http://schemas.openxmlformats.org/officeDocument/2006/relationships/tags" Target="../tags/tag744.xml"/><Relationship Id="rId6" Type="http://schemas.openxmlformats.org/officeDocument/2006/relationships/tags" Target="../tags/tag743.xml"/><Relationship Id="rId5" Type="http://schemas.openxmlformats.org/officeDocument/2006/relationships/tags" Target="../tags/tag742.xml"/><Relationship Id="rId4" Type="http://schemas.openxmlformats.org/officeDocument/2006/relationships/tags" Target="../tags/tag741.xml"/><Relationship Id="rId3" Type="http://schemas.openxmlformats.org/officeDocument/2006/relationships/tags" Target="../tags/tag740.xml"/><Relationship Id="rId2" Type="http://schemas.openxmlformats.org/officeDocument/2006/relationships/tags" Target="../tags/tag739.xml"/><Relationship Id="rId1" Type="http://schemas.openxmlformats.org/officeDocument/2006/relationships/tags" Target="../tags/tag738.xml"/></Relationships>
</file>

<file path=ppt/slides/_rels/slide7.xml.rels><?xml version="1.0" encoding="UTF-8" standalone="yes"?>
<Relationships xmlns="http://schemas.openxmlformats.org/package/2006/relationships"><Relationship Id="rId9" Type="http://schemas.openxmlformats.org/officeDocument/2006/relationships/tags" Target="../tags/tag227.xml"/><Relationship Id="rId8" Type="http://schemas.openxmlformats.org/officeDocument/2006/relationships/tags" Target="../tags/tag226.xml"/><Relationship Id="rId7" Type="http://schemas.openxmlformats.org/officeDocument/2006/relationships/tags" Target="../tags/tag225.xml"/><Relationship Id="rId6" Type="http://schemas.openxmlformats.org/officeDocument/2006/relationships/tags" Target="../tags/tag224.xml"/><Relationship Id="rId5" Type="http://schemas.openxmlformats.org/officeDocument/2006/relationships/tags" Target="../tags/tag223.xml"/><Relationship Id="rId4" Type="http://schemas.openxmlformats.org/officeDocument/2006/relationships/tags" Target="../tags/tag222.xml"/><Relationship Id="rId3" Type="http://schemas.openxmlformats.org/officeDocument/2006/relationships/tags" Target="../tags/tag221.xml"/><Relationship Id="rId2" Type="http://schemas.openxmlformats.org/officeDocument/2006/relationships/tags" Target="../tags/tag220.xml"/><Relationship Id="rId10" Type="http://schemas.openxmlformats.org/officeDocument/2006/relationships/slideLayout" Target="../slideLayouts/slideLayout17.xml"/><Relationship Id="rId1" Type="http://schemas.openxmlformats.org/officeDocument/2006/relationships/tags" Target="../tags/tag219.xml"/></Relationships>
</file>

<file path=ppt/slides/_rels/slide70.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753.xml"/><Relationship Id="rId7" Type="http://schemas.openxmlformats.org/officeDocument/2006/relationships/tags" Target="../tags/tag752.xml"/><Relationship Id="rId6" Type="http://schemas.openxmlformats.org/officeDocument/2006/relationships/tags" Target="../tags/tag751.xml"/><Relationship Id="rId5" Type="http://schemas.openxmlformats.org/officeDocument/2006/relationships/tags" Target="../tags/tag750.xml"/><Relationship Id="rId4" Type="http://schemas.openxmlformats.org/officeDocument/2006/relationships/tags" Target="../tags/tag749.xml"/><Relationship Id="rId3" Type="http://schemas.openxmlformats.org/officeDocument/2006/relationships/tags" Target="../tags/tag748.xml"/><Relationship Id="rId2" Type="http://schemas.openxmlformats.org/officeDocument/2006/relationships/tags" Target="../tags/tag747.xml"/><Relationship Id="rId1" Type="http://schemas.openxmlformats.org/officeDocument/2006/relationships/tags" Target="../tags/tag746.xml"/></Relationships>
</file>

<file path=ppt/slides/_rels/slide71.xml.rels><?xml version="1.0" encoding="UTF-8" standalone="yes"?>
<Relationships xmlns="http://schemas.openxmlformats.org/package/2006/relationships"><Relationship Id="rId8" Type="http://schemas.openxmlformats.org/officeDocument/2006/relationships/slideLayout" Target="../slideLayouts/slideLayout17.xml"/><Relationship Id="rId7" Type="http://schemas.openxmlformats.org/officeDocument/2006/relationships/tags" Target="../tags/tag760.xml"/><Relationship Id="rId6" Type="http://schemas.openxmlformats.org/officeDocument/2006/relationships/tags" Target="../tags/tag759.xml"/><Relationship Id="rId5" Type="http://schemas.openxmlformats.org/officeDocument/2006/relationships/tags" Target="../tags/tag758.xml"/><Relationship Id="rId4" Type="http://schemas.openxmlformats.org/officeDocument/2006/relationships/tags" Target="../tags/tag757.xml"/><Relationship Id="rId3" Type="http://schemas.openxmlformats.org/officeDocument/2006/relationships/tags" Target="../tags/tag756.xml"/><Relationship Id="rId2" Type="http://schemas.openxmlformats.org/officeDocument/2006/relationships/tags" Target="../tags/tag755.xml"/><Relationship Id="rId1" Type="http://schemas.openxmlformats.org/officeDocument/2006/relationships/tags" Target="../tags/tag754.xml"/></Relationships>
</file>

<file path=ppt/slides/_rels/slide72.xml.rels><?xml version="1.0" encoding="UTF-8" standalone="yes"?>
<Relationships xmlns="http://schemas.openxmlformats.org/package/2006/relationships"><Relationship Id="rId8" Type="http://schemas.openxmlformats.org/officeDocument/2006/relationships/slideLayout" Target="../slideLayouts/slideLayout17.xml"/><Relationship Id="rId7" Type="http://schemas.openxmlformats.org/officeDocument/2006/relationships/tags" Target="../tags/tag767.xml"/><Relationship Id="rId6" Type="http://schemas.openxmlformats.org/officeDocument/2006/relationships/tags" Target="../tags/tag766.xml"/><Relationship Id="rId5" Type="http://schemas.openxmlformats.org/officeDocument/2006/relationships/tags" Target="../tags/tag765.xml"/><Relationship Id="rId4" Type="http://schemas.openxmlformats.org/officeDocument/2006/relationships/tags" Target="../tags/tag764.xml"/><Relationship Id="rId3" Type="http://schemas.openxmlformats.org/officeDocument/2006/relationships/tags" Target="../tags/tag763.xml"/><Relationship Id="rId2" Type="http://schemas.openxmlformats.org/officeDocument/2006/relationships/tags" Target="../tags/tag762.xml"/><Relationship Id="rId1" Type="http://schemas.openxmlformats.org/officeDocument/2006/relationships/tags" Target="../tags/tag761.xml"/></Relationships>
</file>

<file path=ppt/slides/_rels/slide73.xml.rels><?xml version="1.0" encoding="UTF-8" standalone="yes"?>
<Relationships xmlns="http://schemas.openxmlformats.org/package/2006/relationships"><Relationship Id="rId8" Type="http://schemas.openxmlformats.org/officeDocument/2006/relationships/slideLayout" Target="../slideLayouts/slideLayout17.xml"/><Relationship Id="rId7" Type="http://schemas.openxmlformats.org/officeDocument/2006/relationships/tags" Target="../tags/tag774.xml"/><Relationship Id="rId6" Type="http://schemas.openxmlformats.org/officeDocument/2006/relationships/tags" Target="../tags/tag773.xml"/><Relationship Id="rId5" Type="http://schemas.openxmlformats.org/officeDocument/2006/relationships/tags" Target="../tags/tag772.xml"/><Relationship Id="rId4" Type="http://schemas.openxmlformats.org/officeDocument/2006/relationships/tags" Target="../tags/tag771.xml"/><Relationship Id="rId3" Type="http://schemas.openxmlformats.org/officeDocument/2006/relationships/tags" Target="../tags/tag770.xml"/><Relationship Id="rId2" Type="http://schemas.openxmlformats.org/officeDocument/2006/relationships/tags" Target="../tags/tag769.xml"/><Relationship Id="rId1" Type="http://schemas.openxmlformats.org/officeDocument/2006/relationships/tags" Target="../tags/tag768.xml"/></Relationships>
</file>

<file path=ppt/slides/_rels/slide74.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782.xml"/><Relationship Id="rId7" Type="http://schemas.openxmlformats.org/officeDocument/2006/relationships/tags" Target="../tags/tag781.xml"/><Relationship Id="rId6" Type="http://schemas.openxmlformats.org/officeDocument/2006/relationships/tags" Target="../tags/tag780.xml"/><Relationship Id="rId5" Type="http://schemas.openxmlformats.org/officeDocument/2006/relationships/tags" Target="../tags/tag779.xml"/><Relationship Id="rId4" Type="http://schemas.openxmlformats.org/officeDocument/2006/relationships/tags" Target="../tags/tag778.xml"/><Relationship Id="rId3" Type="http://schemas.openxmlformats.org/officeDocument/2006/relationships/tags" Target="../tags/tag777.xml"/><Relationship Id="rId2" Type="http://schemas.openxmlformats.org/officeDocument/2006/relationships/tags" Target="../tags/tag776.xml"/><Relationship Id="rId1" Type="http://schemas.openxmlformats.org/officeDocument/2006/relationships/tags" Target="../tags/tag775.xml"/></Relationships>
</file>

<file path=ppt/slides/_rels/slide75.xml.rels><?xml version="1.0" encoding="UTF-8" standalone="yes"?>
<Relationships xmlns="http://schemas.openxmlformats.org/package/2006/relationships"><Relationship Id="rId9" Type="http://schemas.openxmlformats.org/officeDocument/2006/relationships/tags" Target="../tags/tag791.xml"/><Relationship Id="rId8" Type="http://schemas.openxmlformats.org/officeDocument/2006/relationships/tags" Target="../tags/tag790.xml"/><Relationship Id="rId7" Type="http://schemas.openxmlformats.org/officeDocument/2006/relationships/tags" Target="../tags/tag789.xml"/><Relationship Id="rId6" Type="http://schemas.openxmlformats.org/officeDocument/2006/relationships/tags" Target="../tags/tag788.xml"/><Relationship Id="rId5" Type="http://schemas.openxmlformats.org/officeDocument/2006/relationships/tags" Target="../tags/tag787.xml"/><Relationship Id="rId4" Type="http://schemas.openxmlformats.org/officeDocument/2006/relationships/tags" Target="../tags/tag786.xml"/><Relationship Id="rId3" Type="http://schemas.openxmlformats.org/officeDocument/2006/relationships/tags" Target="../tags/tag785.xml"/><Relationship Id="rId2" Type="http://schemas.openxmlformats.org/officeDocument/2006/relationships/tags" Target="../tags/tag784.xml"/><Relationship Id="rId10" Type="http://schemas.openxmlformats.org/officeDocument/2006/relationships/slideLayout" Target="../slideLayouts/slideLayout17.xml"/><Relationship Id="rId1" Type="http://schemas.openxmlformats.org/officeDocument/2006/relationships/tags" Target="../tags/tag783.xml"/></Relationships>
</file>

<file path=ppt/slides/_rels/slide76.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799.xml"/><Relationship Id="rId7" Type="http://schemas.openxmlformats.org/officeDocument/2006/relationships/tags" Target="../tags/tag798.xml"/><Relationship Id="rId6" Type="http://schemas.openxmlformats.org/officeDocument/2006/relationships/tags" Target="../tags/tag797.xml"/><Relationship Id="rId5" Type="http://schemas.openxmlformats.org/officeDocument/2006/relationships/tags" Target="../tags/tag796.xml"/><Relationship Id="rId4" Type="http://schemas.openxmlformats.org/officeDocument/2006/relationships/tags" Target="../tags/tag795.xml"/><Relationship Id="rId3" Type="http://schemas.openxmlformats.org/officeDocument/2006/relationships/tags" Target="../tags/tag794.xml"/><Relationship Id="rId2" Type="http://schemas.openxmlformats.org/officeDocument/2006/relationships/tags" Target="../tags/tag793.xml"/><Relationship Id="rId1" Type="http://schemas.openxmlformats.org/officeDocument/2006/relationships/tags" Target="../tags/tag792.xml"/></Relationships>
</file>

<file path=ppt/slides/_rels/slide77.xml.rels><?xml version="1.0" encoding="UTF-8" standalone="yes"?>
<Relationships xmlns="http://schemas.openxmlformats.org/package/2006/relationships"><Relationship Id="rId9" Type="http://schemas.openxmlformats.org/officeDocument/2006/relationships/tags" Target="../tags/tag808.xml"/><Relationship Id="rId8" Type="http://schemas.openxmlformats.org/officeDocument/2006/relationships/tags" Target="../tags/tag807.xml"/><Relationship Id="rId7" Type="http://schemas.openxmlformats.org/officeDocument/2006/relationships/tags" Target="../tags/tag806.xml"/><Relationship Id="rId6" Type="http://schemas.openxmlformats.org/officeDocument/2006/relationships/tags" Target="../tags/tag805.xml"/><Relationship Id="rId5" Type="http://schemas.openxmlformats.org/officeDocument/2006/relationships/tags" Target="../tags/tag804.xml"/><Relationship Id="rId4" Type="http://schemas.openxmlformats.org/officeDocument/2006/relationships/tags" Target="../tags/tag803.xml"/><Relationship Id="rId3" Type="http://schemas.openxmlformats.org/officeDocument/2006/relationships/tags" Target="../tags/tag802.xml"/><Relationship Id="rId2" Type="http://schemas.openxmlformats.org/officeDocument/2006/relationships/tags" Target="../tags/tag801.xml"/><Relationship Id="rId10" Type="http://schemas.openxmlformats.org/officeDocument/2006/relationships/slideLayout" Target="../slideLayouts/slideLayout17.xml"/><Relationship Id="rId1" Type="http://schemas.openxmlformats.org/officeDocument/2006/relationships/tags" Target="../tags/tag800.xml"/></Relationships>
</file>

<file path=ppt/slides/_rels/slide78.xml.rels><?xml version="1.0" encoding="UTF-8" standalone="yes"?>
<Relationships xmlns="http://schemas.openxmlformats.org/package/2006/relationships"><Relationship Id="rId9" Type="http://schemas.openxmlformats.org/officeDocument/2006/relationships/tags" Target="../tags/tag817.xml"/><Relationship Id="rId8" Type="http://schemas.openxmlformats.org/officeDocument/2006/relationships/tags" Target="../tags/tag816.xml"/><Relationship Id="rId7" Type="http://schemas.openxmlformats.org/officeDocument/2006/relationships/tags" Target="../tags/tag815.xml"/><Relationship Id="rId6" Type="http://schemas.openxmlformats.org/officeDocument/2006/relationships/tags" Target="../tags/tag814.xml"/><Relationship Id="rId5" Type="http://schemas.openxmlformats.org/officeDocument/2006/relationships/tags" Target="../tags/tag813.xml"/><Relationship Id="rId4" Type="http://schemas.openxmlformats.org/officeDocument/2006/relationships/tags" Target="../tags/tag812.xml"/><Relationship Id="rId3" Type="http://schemas.openxmlformats.org/officeDocument/2006/relationships/tags" Target="../tags/tag811.xml"/><Relationship Id="rId2" Type="http://schemas.openxmlformats.org/officeDocument/2006/relationships/tags" Target="../tags/tag810.xml"/><Relationship Id="rId10" Type="http://schemas.openxmlformats.org/officeDocument/2006/relationships/slideLayout" Target="../slideLayouts/slideLayout17.xml"/><Relationship Id="rId1" Type="http://schemas.openxmlformats.org/officeDocument/2006/relationships/tags" Target="../tags/tag809.xml"/></Relationships>
</file>

<file path=ppt/slides/_rels/slide79.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825.xml"/><Relationship Id="rId7" Type="http://schemas.openxmlformats.org/officeDocument/2006/relationships/tags" Target="../tags/tag824.xml"/><Relationship Id="rId6" Type="http://schemas.openxmlformats.org/officeDocument/2006/relationships/tags" Target="../tags/tag823.xml"/><Relationship Id="rId5" Type="http://schemas.openxmlformats.org/officeDocument/2006/relationships/tags" Target="../tags/tag822.xml"/><Relationship Id="rId4" Type="http://schemas.openxmlformats.org/officeDocument/2006/relationships/tags" Target="../tags/tag821.xml"/><Relationship Id="rId3" Type="http://schemas.openxmlformats.org/officeDocument/2006/relationships/tags" Target="../tags/tag820.xml"/><Relationship Id="rId2" Type="http://schemas.openxmlformats.org/officeDocument/2006/relationships/tags" Target="../tags/tag819.xml"/><Relationship Id="rId1" Type="http://schemas.openxmlformats.org/officeDocument/2006/relationships/tags" Target="../tags/tag818.xml"/></Relationships>
</file>

<file path=ppt/slides/_rels/slide8.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235.xml"/><Relationship Id="rId7" Type="http://schemas.openxmlformats.org/officeDocument/2006/relationships/tags" Target="../tags/tag234.xml"/><Relationship Id="rId6" Type="http://schemas.openxmlformats.org/officeDocument/2006/relationships/tags" Target="../tags/tag233.xml"/><Relationship Id="rId5" Type="http://schemas.openxmlformats.org/officeDocument/2006/relationships/tags" Target="../tags/tag232.xml"/><Relationship Id="rId4" Type="http://schemas.openxmlformats.org/officeDocument/2006/relationships/tags" Target="../tags/tag231.xml"/><Relationship Id="rId3" Type="http://schemas.openxmlformats.org/officeDocument/2006/relationships/tags" Target="../tags/tag230.xml"/><Relationship Id="rId2" Type="http://schemas.openxmlformats.org/officeDocument/2006/relationships/tags" Target="../tags/tag229.xml"/><Relationship Id="rId1" Type="http://schemas.openxmlformats.org/officeDocument/2006/relationships/tags" Target="../tags/tag228.xml"/></Relationships>
</file>

<file path=ppt/slides/_rels/slide80.xml.rels><?xml version="1.0" encoding="UTF-8" standalone="yes"?>
<Relationships xmlns="http://schemas.openxmlformats.org/package/2006/relationships"><Relationship Id="rId9" Type="http://schemas.openxmlformats.org/officeDocument/2006/relationships/tags" Target="../tags/tag834.xml"/><Relationship Id="rId8" Type="http://schemas.openxmlformats.org/officeDocument/2006/relationships/tags" Target="../tags/tag833.xml"/><Relationship Id="rId7" Type="http://schemas.openxmlformats.org/officeDocument/2006/relationships/tags" Target="../tags/tag832.xml"/><Relationship Id="rId6" Type="http://schemas.openxmlformats.org/officeDocument/2006/relationships/tags" Target="../tags/tag831.xml"/><Relationship Id="rId5" Type="http://schemas.openxmlformats.org/officeDocument/2006/relationships/tags" Target="../tags/tag830.xml"/><Relationship Id="rId4" Type="http://schemas.openxmlformats.org/officeDocument/2006/relationships/tags" Target="../tags/tag829.xml"/><Relationship Id="rId3" Type="http://schemas.openxmlformats.org/officeDocument/2006/relationships/tags" Target="../tags/tag828.xml"/><Relationship Id="rId2" Type="http://schemas.openxmlformats.org/officeDocument/2006/relationships/tags" Target="../tags/tag827.xml"/><Relationship Id="rId10" Type="http://schemas.openxmlformats.org/officeDocument/2006/relationships/slideLayout" Target="../slideLayouts/slideLayout17.xml"/><Relationship Id="rId1" Type="http://schemas.openxmlformats.org/officeDocument/2006/relationships/tags" Target="../tags/tag826.xml"/></Relationships>
</file>

<file path=ppt/slides/_rels/slide81.xml.rels><?xml version="1.0" encoding="UTF-8" standalone="yes"?>
<Relationships xmlns="http://schemas.openxmlformats.org/package/2006/relationships"><Relationship Id="rId8" Type="http://schemas.openxmlformats.org/officeDocument/2006/relationships/slideLayout" Target="../slideLayouts/slideLayout17.xml"/><Relationship Id="rId7" Type="http://schemas.openxmlformats.org/officeDocument/2006/relationships/tags" Target="../tags/tag841.xml"/><Relationship Id="rId6" Type="http://schemas.openxmlformats.org/officeDocument/2006/relationships/tags" Target="../tags/tag840.xml"/><Relationship Id="rId5" Type="http://schemas.openxmlformats.org/officeDocument/2006/relationships/tags" Target="../tags/tag839.xml"/><Relationship Id="rId4" Type="http://schemas.openxmlformats.org/officeDocument/2006/relationships/tags" Target="../tags/tag838.xml"/><Relationship Id="rId3" Type="http://schemas.openxmlformats.org/officeDocument/2006/relationships/tags" Target="../tags/tag837.xml"/><Relationship Id="rId2" Type="http://schemas.openxmlformats.org/officeDocument/2006/relationships/tags" Target="../tags/tag836.xml"/><Relationship Id="rId1" Type="http://schemas.openxmlformats.org/officeDocument/2006/relationships/tags" Target="../tags/tag835.xml"/></Relationships>
</file>

<file path=ppt/slides/_rels/slide82.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849.xml"/><Relationship Id="rId7" Type="http://schemas.openxmlformats.org/officeDocument/2006/relationships/tags" Target="../tags/tag848.xml"/><Relationship Id="rId6" Type="http://schemas.openxmlformats.org/officeDocument/2006/relationships/tags" Target="../tags/tag847.xml"/><Relationship Id="rId5" Type="http://schemas.openxmlformats.org/officeDocument/2006/relationships/tags" Target="../tags/tag846.xml"/><Relationship Id="rId4" Type="http://schemas.openxmlformats.org/officeDocument/2006/relationships/tags" Target="../tags/tag845.xml"/><Relationship Id="rId3" Type="http://schemas.openxmlformats.org/officeDocument/2006/relationships/tags" Target="../tags/tag844.xml"/><Relationship Id="rId2" Type="http://schemas.openxmlformats.org/officeDocument/2006/relationships/tags" Target="../tags/tag843.xml"/><Relationship Id="rId1" Type="http://schemas.openxmlformats.org/officeDocument/2006/relationships/tags" Target="../tags/tag842.xml"/></Relationships>
</file>

<file path=ppt/slides/_rels/slide83.xml.rels><?xml version="1.0" encoding="UTF-8" standalone="yes"?>
<Relationships xmlns="http://schemas.openxmlformats.org/package/2006/relationships"><Relationship Id="rId8" Type="http://schemas.openxmlformats.org/officeDocument/2006/relationships/slideLayout" Target="../slideLayouts/slideLayout17.xml"/><Relationship Id="rId7" Type="http://schemas.openxmlformats.org/officeDocument/2006/relationships/tags" Target="../tags/tag856.xml"/><Relationship Id="rId6" Type="http://schemas.openxmlformats.org/officeDocument/2006/relationships/tags" Target="../tags/tag855.xml"/><Relationship Id="rId5" Type="http://schemas.openxmlformats.org/officeDocument/2006/relationships/tags" Target="../tags/tag854.xml"/><Relationship Id="rId4" Type="http://schemas.openxmlformats.org/officeDocument/2006/relationships/tags" Target="../tags/tag853.xml"/><Relationship Id="rId3" Type="http://schemas.openxmlformats.org/officeDocument/2006/relationships/tags" Target="../tags/tag852.xml"/><Relationship Id="rId2" Type="http://schemas.openxmlformats.org/officeDocument/2006/relationships/tags" Target="../tags/tag851.xml"/><Relationship Id="rId1" Type="http://schemas.openxmlformats.org/officeDocument/2006/relationships/tags" Target="../tags/tag850.xml"/></Relationships>
</file>

<file path=ppt/slides/_rels/slide84.xml.rels><?xml version="1.0" encoding="UTF-8" standalone="yes"?>
<Relationships xmlns="http://schemas.openxmlformats.org/package/2006/relationships"><Relationship Id="rId8" Type="http://schemas.openxmlformats.org/officeDocument/2006/relationships/slideLayout" Target="../slideLayouts/slideLayout17.xml"/><Relationship Id="rId7" Type="http://schemas.openxmlformats.org/officeDocument/2006/relationships/tags" Target="../tags/tag863.xml"/><Relationship Id="rId6" Type="http://schemas.openxmlformats.org/officeDocument/2006/relationships/tags" Target="../tags/tag862.xml"/><Relationship Id="rId5" Type="http://schemas.openxmlformats.org/officeDocument/2006/relationships/tags" Target="../tags/tag861.xml"/><Relationship Id="rId4" Type="http://schemas.openxmlformats.org/officeDocument/2006/relationships/tags" Target="../tags/tag860.xml"/><Relationship Id="rId3" Type="http://schemas.openxmlformats.org/officeDocument/2006/relationships/tags" Target="../tags/tag859.xml"/><Relationship Id="rId2" Type="http://schemas.openxmlformats.org/officeDocument/2006/relationships/tags" Target="../tags/tag858.xml"/><Relationship Id="rId1" Type="http://schemas.openxmlformats.org/officeDocument/2006/relationships/tags" Target="../tags/tag857.xml"/></Relationships>
</file>

<file path=ppt/slides/_rels/slide85.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871.xml"/><Relationship Id="rId7" Type="http://schemas.openxmlformats.org/officeDocument/2006/relationships/tags" Target="../tags/tag870.xml"/><Relationship Id="rId6" Type="http://schemas.openxmlformats.org/officeDocument/2006/relationships/tags" Target="../tags/tag869.xml"/><Relationship Id="rId5" Type="http://schemas.openxmlformats.org/officeDocument/2006/relationships/tags" Target="../tags/tag868.xml"/><Relationship Id="rId4" Type="http://schemas.openxmlformats.org/officeDocument/2006/relationships/tags" Target="../tags/tag867.xml"/><Relationship Id="rId3" Type="http://schemas.openxmlformats.org/officeDocument/2006/relationships/tags" Target="../tags/tag866.xml"/><Relationship Id="rId2" Type="http://schemas.openxmlformats.org/officeDocument/2006/relationships/tags" Target="../tags/tag865.xml"/><Relationship Id="rId1" Type="http://schemas.openxmlformats.org/officeDocument/2006/relationships/tags" Target="../tags/tag864.xml"/></Relationships>
</file>

<file path=ppt/slides/_rels/slide86.xml.rels><?xml version="1.0" encoding="UTF-8" standalone="yes"?>
<Relationships xmlns="http://schemas.openxmlformats.org/package/2006/relationships"><Relationship Id="rId8" Type="http://schemas.openxmlformats.org/officeDocument/2006/relationships/slideLayout" Target="../slideLayouts/slideLayout17.xml"/><Relationship Id="rId7" Type="http://schemas.openxmlformats.org/officeDocument/2006/relationships/tags" Target="../tags/tag878.xml"/><Relationship Id="rId6" Type="http://schemas.openxmlformats.org/officeDocument/2006/relationships/tags" Target="../tags/tag877.xml"/><Relationship Id="rId5" Type="http://schemas.openxmlformats.org/officeDocument/2006/relationships/tags" Target="../tags/tag876.xml"/><Relationship Id="rId4" Type="http://schemas.openxmlformats.org/officeDocument/2006/relationships/tags" Target="../tags/tag875.xml"/><Relationship Id="rId3" Type="http://schemas.openxmlformats.org/officeDocument/2006/relationships/tags" Target="../tags/tag874.xml"/><Relationship Id="rId2" Type="http://schemas.openxmlformats.org/officeDocument/2006/relationships/tags" Target="../tags/tag873.xml"/><Relationship Id="rId1" Type="http://schemas.openxmlformats.org/officeDocument/2006/relationships/tags" Target="../tags/tag872.xml"/></Relationships>
</file>

<file path=ppt/slides/_rels/slide87.xml.rels><?xml version="1.0" encoding="UTF-8" standalone="yes"?>
<Relationships xmlns="http://schemas.openxmlformats.org/package/2006/relationships"><Relationship Id="rId7" Type="http://schemas.openxmlformats.org/officeDocument/2006/relationships/slideLayout" Target="../slideLayouts/slideLayout17.xml"/><Relationship Id="rId6" Type="http://schemas.openxmlformats.org/officeDocument/2006/relationships/tags" Target="../tags/tag884.xml"/><Relationship Id="rId5" Type="http://schemas.openxmlformats.org/officeDocument/2006/relationships/tags" Target="../tags/tag883.xml"/><Relationship Id="rId4" Type="http://schemas.openxmlformats.org/officeDocument/2006/relationships/tags" Target="../tags/tag882.xml"/><Relationship Id="rId3" Type="http://schemas.openxmlformats.org/officeDocument/2006/relationships/tags" Target="../tags/tag881.xml"/><Relationship Id="rId2" Type="http://schemas.openxmlformats.org/officeDocument/2006/relationships/tags" Target="../tags/tag880.xml"/><Relationship Id="rId1" Type="http://schemas.openxmlformats.org/officeDocument/2006/relationships/tags" Target="../tags/tag879.xml"/></Relationships>
</file>

<file path=ppt/slides/_rels/slide88.xml.rels><?xml version="1.0" encoding="UTF-8" standalone="yes"?>
<Relationships xmlns="http://schemas.openxmlformats.org/package/2006/relationships"><Relationship Id="rId8" Type="http://schemas.openxmlformats.org/officeDocument/2006/relationships/slideLayout" Target="../slideLayouts/slideLayout17.xml"/><Relationship Id="rId7" Type="http://schemas.openxmlformats.org/officeDocument/2006/relationships/tags" Target="../tags/tag891.xml"/><Relationship Id="rId6" Type="http://schemas.openxmlformats.org/officeDocument/2006/relationships/tags" Target="../tags/tag890.xml"/><Relationship Id="rId5" Type="http://schemas.openxmlformats.org/officeDocument/2006/relationships/tags" Target="../tags/tag889.xml"/><Relationship Id="rId4" Type="http://schemas.openxmlformats.org/officeDocument/2006/relationships/tags" Target="../tags/tag888.xml"/><Relationship Id="rId3" Type="http://schemas.openxmlformats.org/officeDocument/2006/relationships/tags" Target="../tags/tag887.xml"/><Relationship Id="rId2" Type="http://schemas.openxmlformats.org/officeDocument/2006/relationships/tags" Target="../tags/tag886.xml"/><Relationship Id="rId1" Type="http://schemas.openxmlformats.org/officeDocument/2006/relationships/tags" Target="../tags/tag885.xml"/></Relationships>
</file>

<file path=ppt/slides/_rels/slide89.xml.rels><?xml version="1.0" encoding="UTF-8" standalone="yes"?>
<Relationships xmlns="http://schemas.openxmlformats.org/package/2006/relationships"><Relationship Id="rId8" Type="http://schemas.openxmlformats.org/officeDocument/2006/relationships/slideLayout" Target="../slideLayouts/slideLayout17.xml"/><Relationship Id="rId7" Type="http://schemas.openxmlformats.org/officeDocument/2006/relationships/tags" Target="../tags/tag898.xml"/><Relationship Id="rId6" Type="http://schemas.openxmlformats.org/officeDocument/2006/relationships/tags" Target="../tags/tag897.xml"/><Relationship Id="rId5" Type="http://schemas.openxmlformats.org/officeDocument/2006/relationships/tags" Target="../tags/tag896.xml"/><Relationship Id="rId4" Type="http://schemas.openxmlformats.org/officeDocument/2006/relationships/tags" Target="../tags/tag895.xml"/><Relationship Id="rId3" Type="http://schemas.openxmlformats.org/officeDocument/2006/relationships/tags" Target="../tags/tag894.xml"/><Relationship Id="rId2" Type="http://schemas.openxmlformats.org/officeDocument/2006/relationships/tags" Target="../tags/tag893.xml"/><Relationship Id="rId1" Type="http://schemas.openxmlformats.org/officeDocument/2006/relationships/tags" Target="../tags/tag892.xml"/></Relationships>
</file>

<file path=ppt/slides/_rels/slide9.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243.xml"/><Relationship Id="rId7" Type="http://schemas.openxmlformats.org/officeDocument/2006/relationships/tags" Target="../tags/tag242.xml"/><Relationship Id="rId6" Type="http://schemas.openxmlformats.org/officeDocument/2006/relationships/tags" Target="../tags/tag241.xml"/><Relationship Id="rId5" Type="http://schemas.openxmlformats.org/officeDocument/2006/relationships/tags" Target="../tags/tag240.xml"/><Relationship Id="rId4" Type="http://schemas.openxmlformats.org/officeDocument/2006/relationships/tags" Target="../tags/tag239.xml"/><Relationship Id="rId3" Type="http://schemas.openxmlformats.org/officeDocument/2006/relationships/tags" Target="../tags/tag238.xml"/><Relationship Id="rId2" Type="http://schemas.openxmlformats.org/officeDocument/2006/relationships/tags" Target="../tags/tag237.xml"/><Relationship Id="rId1" Type="http://schemas.openxmlformats.org/officeDocument/2006/relationships/tags" Target="../tags/tag236.xml"/></Relationships>
</file>

<file path=ppt/slides/_rels/slide90.xml.rels><?xml version="1.0" encoding="UTF-8" standalone="yes"?>
<Relationships xmlns="http://schemas.openxmlformats.org/package/2006/relationships"><Relationship Id="rId7" Type="http://schemas.openxmlformats.org/officeDocument/2006/relationships/slideLayout" Target="../slideLayouts/slideLayout17.xml"/><Relationship Id="rId6" Type="http://schemas.openxmlformats.org/officeDocument/2006/relationships/tags" Target="../tags/tag904.xml"/><Relationship Id="rId5" Type="http://schemas.openxmlformats.org/officeDocument/2006/relationships/tags" Target="../tags/tag903.xml"/><Relationship Id="rId4" Type="http://schemas.openxmlformats.org/officeDocument/2006/relationships/tags" Target="../tags/tag902.xml"/><Relationship Id="rId3" Type="http://schemas.openxmlformats.org/officeDocument/2006/relationships/tags" Target="../tags/tag901.xml"/><Relationship Id="rId2" Type="http://schemas.openxmlformats.org/officeDocument/2006/relationships/tags" Target="../tags/tag900.xml"/><Relationship Id="rId1" Type="http://schemas.openxmlformats.org/officeDocument/2006/relationships/tags" Target="../tags/tag899.xml"/></Relationships>
</file>

<file path=ppt/slides/_rels/slide91.xml.rels><?xml version="1.0" encoding="UTF-8" standalone="yes"?>
<Relationships xmlns="http://schemas.openxmlformats.org/package/2006/relationships"><Relationship Id="rId7" Type="http://schemas.openxmlformats.org/officeDocument/2006/relationships/slideLayout" Target="../slideLayouts/slideLayout17.xml"/><Relationship Id="rId6" Type="http://schemas.openxmlformats.org/officeDocument/2006/relationships/tags" Target="../tags/tag910.xml"/><Relationship Id="rId5" Type="http://schemas.openxmlformats.org/officeDocument/2006/relationships/tags" Target="../tags/tag909.xml"/><Relationship Id="rId4" Type="http://schemas.openxmlformats.org/officeDocument/2006/relationships/tags" Target="../tags/tag908.xml"/><Relationship Id="rId3" Type="http://schemas.openxmlformats.org/officeDocument/2006/relationships/tags" Target="../tags/tag907.xml"/><Relationship Id="rId2" Type="http://schemas.openxmlformats.org/officeDocument/2006/relationships/tags" Target="../tags/tag906.xml"/><Relationship Id="rId1" Type="http://schemas.openxmlformats.org/officeDocument/2006/relationships/tags" Target="../tags/tag905.xml"/></Relationships>
</file>

<file path=ppt/slides/_rels/slide92.xml.rels><?xml version="1.0" encoding="UTF-8" standalone="yes"?>
<Relationships xmlns="http://schemas.openxmlformats.org/package/2006/relationships"><Relationship Id="rId8" Type="http://schemas.openxmlformats.org/officeDocument/2006/relationships/slideLayout" Target="../slideLayouts/slideLayout17.xml"/><Relationship Id="rId7" Type="http://schemas.openxmlformats.org/officeDocument/2006/relationships/tags" Target="../tags/tag917.xml"/><Relationship Id="rId6" Type="http://schemas.openxmlformats.org/officeDocument/2006/relationships/tags" Target="../tags/tag916.xml"/><Relationship Id="rId5" Type="http://schemas.openxmlformats.org/officeDocument/2006/relationships/tags" Target="../tags/tag915.xml"/><Relationship Id="rId4" Type="http://schemas.openxmlformats.org/officeDocument/2006/relationships/tags" Target="../tags/tag914.xml"/><Relationship Id="rId3" Type="http://schemas.openxmlformats.org/officeDocument/2006/relationships/tags" Target="../tags/tag913.xml"/><Relationship Id="rId2" Type="http://schemas.openxmlformats.org/officeDocument/2006/relationships/tags" Target="../tags/tag912.xml"/><Relationship Id="rId1" Type="http://schemas.openxmlformats.org/officeDocument/2006/relationships/tags" Target="../tags/tag911.xml"/></Relationships>
</file>

<file path=ppt/slides/_rels/slide93.xml.rels><?xml version="1.0" encoding="UTF-8" standalone="yes"?>
<Relationships xmlns="http://schemas.openxmlformats.org/package/2006/relationships"><Relationship Id="rId9" Type="http://schemas.openxmlformats.org/officeDocument/2006/relationships/tags" Target="../tags/tag926.xml"/><Relationship Id="rId8" Type="http://schemas.openxmlformats.org/officeDocument/2006/relationships/tags" Target="../tags/tag925.xml"/><Relationship Id="rId7" Type="http://schemas.openxmlformats.org/officeDocument/2006/relationships/tags" Target="../tags/tag924.xml"/><Relationship Id="rId6" Type="http://schemas.openxmlformats.org/officeDocument/2006/relationships/tags" Target="../tags/tag923.xml"/><Relationship Id="rId5" Type="http://schemas.openxmlformats.org/officeDocument/2006/relationships/tags" Target="../tags/tag922.xml"/><Relationship Id="rId4" Type="http://schemas.openxmlformats.org/officeDocument/2006/relationships/tags" Target="../tags/tag921.xml"/><Relationship Id="rId3" Type="http://schemas.openxmlformats.org/officeDocument/2006/relationships/tags" Target="../tags/tag920.xml"/><Relationship Id="rId2" Type="http://schemas.openxmlformats.org/officeDocument/2006/relationships/tags" Target="../tags/tag919.xml"/><Relationship Id="rId10" Type="http://schemas.openxmlformats.org/officeDocument/2006/relationships/slideLayout" Target="../slideLayouts/slideLayout17.xml"/><Relationship Id="rId1" Type="http://schemas.openxmlformats.org/officeDocument/2006/relationships/tags" Target="../tags/tag918.xml"/></Relationships>
</file>

<file path=ppt/slides/_rels/slide94.xml.rels><?xml version="1.0" encoding="UTF-8" standalone="yes"?>
<Relationships xmlns="http://schemas.openxmlformats.org/package/2006/relationships"><Relationship Id="rId9" Type="http://schemas.openxmlformats.org/officeDocument/2006/relationships/tags" Target="../tags/tag935.xml"/><Relationship Id="rId8" Type="http://schemas.openxmlformats.org/officeDocument/2006/relationships/tags" Target="../tags/tag934.xml"/><Relationship Id="rId7" Type="http://schemas.openxmlformats.org/officeDocument/2006/relationships/tags" Target="../tags/tag933.xml"/><Relationship Id="rId6" Type="http://schemas.openxmlformats.org/officeDocument/2006/relationships/tags" Target="../tags/tag932.xml"/><Relationship Id="rId5" Type="http://schemas.openxmlformats.org/officeDocument/2006/relationships/tags" Target="../tags/tag931.xml"/><Relationship Id="rId4" Type="http://schemas.openxmlformats.org/officeDocument/2006/relationships/tags" Target="../tags/tag930.xml"/><Relationship Id="rId3" Type="http://schemas.openxmlformats.org/officeDocument/2006/relationships/tags" Target="../tags/tag929.xml"/><Relationship Id="rId2" Type="http://schemas.openxmlformats.org/officeDocument/2006/relationships/tags" Target="../tags/tag928.xml"/><Relationship Id="rId10" Type="http://schemas.openxmlformats.org/officeDocument/2006/relationships/slideLayout" Target="../slideLayouts/slideLayout17.xml"/><Relationship Id="rId1" Type="http://schemas.openxmlformats.org/officeDocument/2006/relationships/tags" Target="../tags/tag927.xml"/></Relationships>
</file>

<file path=ppt/slides/_rels/slide95.xml.rels><?xml version="1.0" encoding="UTF-8" standalone="yes"?>
<Relationships xmlns="http://schemas.openxmlformats.org/package/2006/relationships"><Relationship Id="rId9" Type="http://schemas.openxmlformats.org/officeDocument/2006/relationships/tags" Target="../tags/tag944.xml"/><Relationship Id="rId8" Type="http://schemas.openxmlformats.org/officeDocument/2006/relationships/tags" Target="../tags/tag943.xml"/><Relationship Id="rId7" Type="http://schemas.openxmlformats.org/officeDocument/2006/relationships/tags" Target="../tags/tag942.xml"/><Relationship Id="rId6" Type="http://schemas.openxmlformats.org/officeDocument/2006/relationships/tags" Target="../tags/tag941.xml"/><Relationship Id="rId5" Type="http://schemas.openxmlformats.org/officeDocument/2006/relationships/tags" Target="../tags/tag940.xml"/><Relationship Id="rId4" Type="http://schemas.openxmlformats.org/officeDocument/2006/relationships/tags" Target="../tags/tag939.xml"/><Relationship Id="rId3" Type="http://schemas.openxmlformats.org/officeDocument/2006/relationships/tags" Target="../tags/tag938.xml"/><Relationship Id="rId2" Type="http://schemas.openxmlformats.org/officeDocument/2006/relationships/tags" Target="../tags/tag937.xml"/><Relationship Id="rId10" Type="http://schemas.openxmlformats.org/officeDocument/2006/relationships/slideLayout" Target="../slideLayouts/slideLayout17.xml"/><Relationship Id="rId1" Type="http://schemas.openxmlformats.org/officeDocument/2006/relationships/tags" Target="../tags/tag936.xml"/></Relationships>
</file>

<file path=ppt/slides/_rels/slide96.xml.rels><?xml version="1.0" encoding="UTF-8" standalone="yes"?>
<Relationships xmlns="http://schemas.openxmlformats.org/package/2006/relationships"><Relationship Id="rId8" Type="http://schemas.openxmlformats.org/officeDocument/2006/relationships/slideLayout" Target="../slideLayouts/slideLayout17.xml"/><Relationship Id="rId7" Type="http://schemas.openxmlformats.org/officeDocument/2006/relationships/tags" Target="../tags/tag951.xml"/><Relationship Id="rId6" Type="http://schemas.openxmlformats.org/officeDocument/2006/relationships/tags" Target="../tags/tag950.xml"/><Relationship Id="rId5" Type="http://schemas.openxmlformats.org/officeDocument/2006/relationships/tags" Target="../tags/tag949.xml"/><Relationship Id="rId4" Type="http://schemas.openxmlformats.org/officeDocument/2006/relationships/tags" Target="../tags/tag948.xml"/><Relationship Id="rId3" Type="http://schemas.openxmlformats.org/officeDocument/2006/relationships/tags" Target="../tags/tag947.xml"/><Relationship Id="rId2" Type="http://schemas.openxmlformats.org/officeDocument/2006/relationships/tags" Target="../tags/tag946.xml"/><Relationship Id="rId1" Type="http://schemas.openxmlformats.org/officeDocument/2006/relationships/tags" Target="../tags/tag945.xml"/></Relationships>
</file>

<file path=ppt/slides/_rels/slide97.xml.rels><?xml version="1.0" encoding="UTF-8" standalone="yes"?>
<Relationships xmlns="http://schemas.openxmlformats.org/package/2006/relationships"><Relationship Id="rId8" Type="http://schemas.openxmlformats.org/officeDocument/2006/relationships/slideLayout" Target="../slideLayouts/slideLayout17.xml"/><Relationship Id="rId7" Type="http://schemas.openxmlformats.org/officeDocument/2006/relationships/tags" Target="../tags/tag958.xml"/><Relationship Id="rId6" Type="http://schemas.openxmlformats.org/officeDocument/2006/relationships/tags" Target="../tags/tag957.xml"/><Relationship Id="rId5" Type="http://schemas.openxmlformats.org/officeDocument/2006/relationships/tags" Target="../tags/tag956.xml"/><Relationship Id="rId4" Type="http://schemas.openxmlformats.org/officeDocument/2006/relationships/tags" Target="../tags/tag955.xml"/><Relationship Id="rId3" Type="http://schemas.openxmlformats.org/officeDocument/2006/relationships/tags" Target="../tags/tag954.xml"/><Relationship Id="rId2" Type="http://schemas.openxmlformats.org/officeDocument/2006/relationships/tags" Target="../tags/tag953.xml"/><Relationship Id="rId1" Type="http://schemas.openxmlformats.org/officeDocument/2006/relationships/tags" Target="../tags/tag952.xml"/></Relationships>
</file>

<file path=ppt/slides/_rels/slide98.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966.xml"/><Relationship Id="rId7" Type="http://schemas.openxmlformats.org/officeDocument/2006/relationships/tags" Target="../tags/tag965.xml"/><Relationship Id="rId6" Type="http://schemas.openxmlformats.org/officeDocument/2006/relationships/tags" Target="../tags/tag964.xml"/><Relationship Id="rId5" Type="http://schemas.openxmlformats.org/officeDocument/2006/relationships/tags" Target="../tags/tag963.xml"/><Relationship Id="rId4" Type="http://schemas.openxmlformats.org/officeDocument/2006/relationships/tags" Target="../tags/tag962.xml"/><Relationship Id="rId3" Type="http://schemas.openxmlformats.org/officeDocument/2006/relationships/tags" Target="../tags/tag961.xml"/><Relationship Id="rId2" Type="http://schemas.openxmlformats.org/officeDocument/2006/relationships/tags" Target="../tags/tag960.xml"/><Relationship Id="rId1" Type="http://schemas.openxmlformats.org/officeDocument/2006/relationships/tags" Target="../tags/tag959.xml"/></Relationships>
</file>

<file path=ppt/slides/_rels/slide99.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974.xml"/><Relationship Id="rId7" Type="http://schemas.openxmlformats.org/officeDocument/2006/relationships/tags" Target="../tags/tag973.xml"/><Relationship Id="rId6" Type="http://schemas.openxmlformats.org/officeDocument/2006/relationships/tags" Target="../tags/tag972.xml"/><Relationship Id="rId5" Type="http://schemas.openxmlformats.org/officeDocument/2006/relationships/tags" Target="../tags/tag971.xml"/><Relationship Id="rId4" Type="http://schemas.openxmlformats.org/officeDocument/2006/relationships/tags" Target="../tags/tag970.xml"/><Relationship Id="rId3" Type="http://schemas.openxmlformats.org/officeDocument/2006/relationships/tags" Target="../tags/tag969.xml"/><Relationship Id="rId2" Type="http://schemas.openxmlformats.org/officeDocument/2006/relationships/tags" Target="../tags/tag968.xml"/><Relationship Id="rId1" Type="http://schemas.openxmlformats.org/officeDocument/2006/relationships/tags" Target="../tags/tag96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custDataLst>
              <p:tags r:id="rId1"/>
            </p:custDataLst>
          </p:nvPr>
        </p:nvSpPr>
        <p:spPr/>
        <p:txBody>
          <a:bodyPr>
            <a:normAutofit fontScale="40000"/>
          </a:bodyPr>
          <a:lstStyle/>
          <a:p>
            <a:r>
              <a:rPr lang="zh-CN" altLang="en-US" sz="6500" dirty="0">
                <a:solidFill>
                  <a:schemeClr val="dk1">
                    <a:lumMod val="85000"/>
                    <a:lumOff val="15000"/>
                  </a:schemeClr>
                </a:solidFill>
                <a:sym typeface="+mn-lt"/>
              </a:rPr>
              <a:t>第十四章 行政事业单位的资产(下)</a:t>
            </a:r>
            <a:endParaRPr lang="zh-CN" altLang="en-US" sz="6500" dirty="0">
              <a:solidFill>
                <a:schemeClr val="dk1">
                  <a:lumMod val="85000"/>
                  <a:lumOff val="15000"/>
                </a:schemeClr>
              </a:solidFill>
              <a:sym typeface="+mn-lt"/>
            </a:endParaRPr>
          </a:p>
        </p:txBody>
      </p:sp>
    </p:spTree>
    <p:custDataLst>
      <p:tags r:id="rId2"/>
    </p:custData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第一节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固定资产</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sym typeface="微软雅黑" panose="020B0503020204020204" charset="-122"/>
              </a:rPr>
              <a:t>二、</a:t>
            </a:r>
            <a:r>
              <a:rPr dirty="0" err="1">
                <a:solidFill>
                  <a:schemeClr val="dk1"/>
                </a:solidFill>
                <a:latin typeface="汉仪旗黑-85S" panose="00020600040101010101" charset="-128"/>
                <a:ea typeface="汉仪旗黑-85S" panose="00020600040101010101" charset="-128"/>
                <a:sym typeface="微软雅黑" panose="020B0503020204020204" charset="-122"/>
              </a:rPr>
              <a:t>固定资产的取得</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510540" y="1219200"/>
            <a:ext cx="11224260" cy="3308985"/>
          </a:xfrm>
          <a:prstGeom prst="rect">
            <a:avLst/>
          </a:prstGeom>
          <a:noFill/>
          <a:ln w="3175">
            <a:noFill/>
            <a:prstDash val="dash"/>
          </a:ln>
        </p:spPr>
        <p:txBody>
          <a:bodyPr wrap="square" lIns="63500" tIns="25400" rIns="63500" bIns="25400" anchor="ctr" anchorCtr="0">
            <a:normAutofit lnSpcReduction="20000"/>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indent="0" algn="l" fontAlgn="auto">
              <a:lnSpc>
                <a:spcPct val="15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接受捐赠的固定资产</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按照确定的固定资产成本</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固定资产</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不需安装</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或</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在建工程</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需安装</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按照发生的相关税费、运输费等</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零余额账户用款额度</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银行存款</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等科目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按照其差额</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捐赠收入</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indent="0" algn="l" fontAlgn="auto">
              <a:lnSpc>
                <a:spcPct val="15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接受捐赠的固定资产按照名义金额入账的</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按照名义金额</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固定资产</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捐赠收入</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按照发生的相关税费、运输费等</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其他费用</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零余额账户用款额度</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银行存款</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等科目。</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indent="0" algn="l" fontAlgn="auto">
              <a:lnSpc>
                <a:spcPct val="15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【例</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14-2</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某事业单位接受捐赠</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50</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台电脑</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有关凭据注明金额</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215 000</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元。发生运输费</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1 000</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元</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以银行存款支付。财会部门根据有关凭证</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应做账务处理如下</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endPar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graphicFrame>
        <p:nvGraphicFramePr>
          <p:cNvPr id="5" name="表格 4"/>
          <p:cNvGraphicFramePr/>
          <p:nvPr>
            <p:custDataLst>
              <p:tags r:id="rId8"/>
            </p:custDataLst>
          </p:nvPr>
        </p:nvGraphicFramePr>
        <p:xfrm>
          <a:off x="2425700" y="4508500"/>
          <a:ext cx="7847330" cy="2169795"/>
        </p:xfrm>
        <a:graphic>
          <a:graphicData uri="http://schemas.openxmlformats.org/drawingml/2006/table">
            <a:tbl>
              <a:tblPr/>
              <a:tblGrid>
                <a:gridCol w="4020820"/>
                <a:gridCol w="3826510"/>
              </a:tblGrid>
              <a:tr h="721995">
                <a:tc>
                  <a:txBody>
                    <a:bodyPr/>
                    <a:p>
                      <a:pPr marL="0" indent="0" algn="ctr">
                        <a:lnSpc>
                          <a:spcPct val="120000"/>
                        </a:lnSpc>
                        <a:spcBef>
                          <a:spcPts val="0"/>
                        </a:spcBef>
                        <a:spcAft>
                          <a:spcPts val="0"/>
                        </a:spcAft>
                      </a:pPr>
                      <a:r>
                        <a:rPr lang="zh-CN" sz="1800" spc="130">
                          <a:solidFill>
                            <a:srgbClr val="000000"/>
                          </a:solidFill>
                          <a:latin typeface="微软雅黑" panose="020B0503020204020204" charset="-122"/>
                          <a:ea typeface="微软雅黑" panose="020B0503020204020204" charset="-122"/>
                        </a:rPr>
                        <a:t>财务会计</a:t>
                      </a:r>
                      <a:endParaRPr lang="zh-CN" sz="1800" spc="130">
                        <a:solidFill>
                          <a:srgbClr val="000000"/>
                        </a:solidFill>
                        <a:latin typeface="微软雅黑" panose="020B0503020204020204" charset="-122"/>
                        <a:ea typeface="微软雅黑" panose="020B0503020204020204" charset="-122"/>
                      </a:endParaRPr>
                    </a:p>
                  </a:txBody>
                  <a:tcPr marL="177800" marR="177800" marT="107950" marB="1079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ctr">
                        <a:lnSpc>
                          <a:spcPct val="120000"/>
                        </a:lnSpc>
                        <a:spcBef>
                          <a:spcPts val="0"/>
                        </a:spcBef>
                        <a:spcAft>
                          <a:spcPts val="0"/>
                        </a:spcAft>
                      </a:pPr>
                      <a:r>
                        <a:rPr lang="zh-CN" sz="1800" spc="130">
                          <a:solidFill>
                            <a:srgbClr val="000000"/>
                          </a:solidFill>
                          <a:latin typeface="微软雅黑" panose="020B0503020204020204" charset="-122"/>
                          <a:ea typeface="微软雅黑" panose="020B0503020204020204" charset="-122"/>
                        </a:rPr>
                        <a:t>预算会计</a:t>
                      </a:r>
                      <a:endParaRPr lang="zh-CN" sz="1800" spc="130">
                        <a:solidFill>
                          <a:srgbClr val="000000"/>
                        </a:solidFill>
                        <a:latin typeface="微软雅黑" panose="020B0503020204020204" charset="-122"/>
                        <a:ea typeface="微软雅黑" panose="020B0503020204020204" charset="-122"/>
                      </a:endParaRPr>
                    </a:p>
                  </a:txBody>
                  <a:tcPr marL="177800" marR="177800" marT="107950" marB="1079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r h="1447800">
                <a:tc>
                  <a:txBody>
                    <a:bodyPr/>
                    <a:p>
                      <a:pPr marL="0" indent="0" algn="l">
                        <a:lnSpc>
                          <a:spcPct val="120000"/>
                        </a:lnSpc>
                        <a:spcBef>
                          <a:spcPts val="0"/>
                        </a:spcBef>
                        <a:spcAft>
                          <a:spcPts val="0"/>
                        </a:spcAft>
                      </a:pPr>
                      <a:r>
                        <a:rPr lang="zh-CN" sz="1600" spc="120">
                          <a:solidFill>
                            <a:srgbClr val="000000"/>
                          </a:solidFill>
                          <a:latin typeface="微软雅黑" panose="020B0503020204020204" charset="-122"/>
                          <a:ea typeface="微软雅黑" panose="020B0503020204020204" charset="-122"/>
                          <a:cs typeface="微软雅黑" panose="020B0503020204020204" charset="-122"/>
                        </a:rPr>
                        <a:t>借:固定资产	216 000</a:t>
                      </a:r>
                      <a:endParaRPr lang="zh-CN" sz="1600" spc="12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600" spc="120">
                          <a:solidFill>
                            <a:srgbClr val="000000"/>
                          </a:solidFill>
                          <a:latin typeface="微软雅黑" panose="020B0503020204020204" charset="-122"/>
                          <a:ea typeface="微软雅黑" panose="020B0503020204020204" charset="-122"/>
                          <a:cs typeface="微软雅黑" panose="020B0503020204020204" charset="-122"/>
                        </a:rPr>
                        <a:t>    </a:t>
                      </a:r>
                      <a:r>
                        <a:rPr lang="zh-CN" sz="1600" spc="120">
                          <a:solidFill>
                            <a:srgbClr val="000000"/>
                          </a:solidFill>
                          <a:latin typeface="微软雅黑" panose="020B0503020204020204" charset="-122"/>
                          <a:ea typeface="微软雅黑" panose="020B0503020204020204" charset="-122"/>
                          <a:cs typeface="微软雅黑" panose="020B0503020204020204" charset="-122"/>
                        </a:rPr>
                        <a:t>贷:捐赠收入	215 000</a:t>
                      </a:r>
                      <a:endParaRPr lang="zh-CN" sz="1600" spc="12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600" spc="120">
                          <a:solidFill>
                            <a:srgbClr val="000000"/>
                          </a:solidFill>
                          <a:latin typeface="微软雅黑" panose="020B0503020204020204" charset="-122"/>
                          <a:ea typeface="微软雅黑" panose="020B0503020204020204" charset="-122"/>
                          <a:cs typeface="微软雅黑" panose="020B0503020204020204" charset="-122"/>
                        </a:rPr>
                        <a:t>        </a:t>
                      </a:r>
                      <a:r>
                        <a:rPr lang="zh-CN" sz="1600" spc="120">
                          <a:solidFill>
                            <a:srgbClr val="000000"/>
                          </a:solidFill>
                          <a:latin typeface="微软雅黑" panose="020B0503020204020204" charset="-122"/>
                          <a:ea typeface="微软雅黑" panose="020B0503020204020204" charset="-122"/>
                          <a:cs typeface="微软雅黑" panose="020B0503020204020204" charset="-122"/>
                        </a:rPr>
                        <a:t>银行存款	1 000</a:t>
                      </a:r>
                      <a:endParaRPr lang="zh-CN" sz="1600" spc="120">
                        <a:solidFill>
                          <a:srgbClr val="000000"/>
                        </a:solidFill>
                        <a:latin typeface="微软雅黑" panose="020B0503020204020204" charset="-122"/>
                        <a:ea typeface="微软雅黑" panose="020B0503020204020204" charset="-122"/>
                        <a:cs typeface="微软雅黑" panose="020B0503020204020204" charset="-122"/>
                      </a:endParaRPr>
                    </a:p>
                  </a:txBody>
                  <a:tcPr marL="177800" marR="177800" marT="107950" marB="1079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l">
                        <a:lnSpc>
                          <a:spcPct val="120000"/>
                        </a:lnSpc>
                        <a:spcBef>
                          <a:spcPts val="0"/>
                        </a:spcBef>
                        <a:spcAft>
                          <a:spcPts val="0"/>
                        </a:spcAft>
                      </a:pPr>
                      <a:r>
                        <a:rPr lang="zh-CN" sz="1600" spc="120">
                          <a:solidFill>
                            <a:srgbClr val="000000"/>
                          </a:solidFill>
                          <a:latin typeface="微软雅黑" panose="020B0503020204020204" charset="-122"/>
                          <a:ea typeface="微软雅黑" panose="020B0503020204020204" charset="-122"/>
                          <a:cs typeface="微软雅黑" panose="020B0503020204020204" charset="-122"/>
                        </a:rPr>
                        <a:t>借</a:t>
                      </a:r>
                      <a:r>
                        <a:rPr lang="en-US" altLang="zh-CN" sz="1600" spc="120">
                          <a:solidFill>
                            <a:srgbClr val="000000"/>
                          </a:solidFill>
                          <a:latin typeface="微软雅黑" panose="020B0503020204020204" charset="-122"/>
                          <a:ea typeface="微软雅黑" panose="020B0503020204020204" charset="-122"/>
                          <a:cs typeface="微软雅黑" panose="020B0503020204020204" charset="-122"/>
                        </a:rPr>
                        <a:t>:</a:t>
                      </a:r>
                      <a:r>
                        <a:rPr lang="zh-CN" sz="1600" spc="120">
                          <a:solidFill>
                            <a:srgbClr val="000000"/>
                          </a:solidFill>
                          <a:latin typeface="微软雅黑" panose="020B0503020204020204" charset="-122"/>
                          <a:ea typeface="微软雅黑" panose="020B0503020204020204" charset="-122"/>
                          <a:cs typeface="微软雅黑" panose="020B0503020204020204" charset="-122"/>
                        </a:rPr>
                        <a:t>其他支出</a:t>
                      </a:r>
                      <a:r>
                        <a:rPr lang="zh-CN" altLang="en-US" sz="1600" spc="120">
                          <a:solidFill>
                            <a:srgbClr val="000000"/>
                          </a:solidFill>
                          <a:latin typeface="微软雅黑" panose="020B0503020204020204" charset="-122"/>
                          <a:ea typeface="微软雅黑" panose="020B0503020204020204" charset="-122"/>
                          <a:cs typeface="微软雅黑" panose="020B0503020204020204" charset="-122"/>
                        </a:rPr>
                        <a:t>	</a:t>
                      </a:r>
                      <a:r>
                        <a:rPr lang="en-US" altLang="zh-CN" sz="1600" spc="120">
                          <a:solidFill>
                            <a:srgbClr val="000000"/>
                          </a:solidFill>
                          <a:latin typeface="微软雅黑" panose="020B0503020204020204" charset="-122"/>
                          <a:ea typeface="微软雅黑" panose="020B0503020204020204" charset="-122"/>
                          <a:cs typeface="微软雅黑" panose="020B0503020204020204" charset="-122"/>
                        </a:rPr>
                        <a:t>1 000</a:t>
                      </a:r>
                      <a:endParaRPr lang="en-US" altLang="zh-CN" sz="1600" spc="120">
                        <a:solidFill>
                          <a:srgbClr val="000000"/>
                        </a:solidFill>
                        <a:latin typeface="微软雅黑" panose="020B0503020204020204" charset="-122"/>
                        <a:ea typeface="微软雅黑" panose="020B0503020204020204" charset="-122"/>
                        <a:cs typeface="微软雅黑" panose="020B0503020204020204" charset="-122"/>
                      </a:endParaRPr>
                    </a:p>
                    <a:p>
                      <a:pPr marL="0" indent="228600" algn="l">
                        <a:lnSpc>
                          <a:spcPct val="120000"/>
                        </a:lnSpc>
                        <a:spcBef>
                          <a:spcPts val="0"/>
                        </a:spcBef>
                        <a:spcAft>
                          <a:spcPts val="0"/>
                        </a:spcAft>
                      </a:pPr>
                      <a:r>
                        <a:rPr lang="zh-CN" sz="1600" spc="120">
                          <a:solidFill>
                            <a:srgbClr val="000000"/>
                          </a:solidFill>
                          <a:latin typeface="微软雅黑" panose="020B0503020204020204" charset="-122"/>
                          <a:ea typeface="微软雅黑" panose="020B0503020204020204" charset="-122"/>
                          <a:cs typeface="微软雅黑" panose="020B0503020204020204" charset="-122"/>
                        </a:rPr>
                        <a:t>贷</a:t>
                      </a:r>
                      <a:r>
                        <a:rPr lang="en-US" altLang="zh-CN" sz="1600" spc="120">
                          <a:solidFill>
                            <a:srgbClr val="000000"/>
                          </a:solidFill>
                          <a:latin typeface="微软雅黑" panose="020B0503020204020204" charset="-122"/>
                          <a:ea typeface="微软雅黑" panose="020B0503020204020204" charset="-122"/>
                          <a:cs typeface="微软雅黑" panose="020B0503020204020204" charset="-122"/>
                        </a:rPr>
                        <a:t>:</a:t>
                      </a:r>
                      <a:r>
                        <a:rPr lang="zh-CN" sz="1600" spc="120">
                          <a:solidFill>
                            <a:srgbClr val="000000"/>
                          </a:solidFill>
                          <a:latin typeface="微软雅黑" panose="020B0503020204020204" charset="-122"/>
                          <a:ea typeface="微软雅黑" panose="020B0503020204020204" charset="-122"/>
                          <a:cs typeface="微软雅黑" panose="020B0503020204020204" charset="-122"/>
                        </a:rPr>
                        <a:t>资金结存</a:t>
                      </a:r>
                      <a:r>
                        <a:rPr lang="en-US" altLang="zh-CN" sz="1600" spc="120">
                          <a:solidFill>
                            <a:srgbClr val="000000"/>
                          </a:solidFill>
                          <a:latin typeface="微软雅黑" panose="020B0503020204020204" charset="-122"/>
                          <a:ea typeface="微软雅黑" panose="020B0503020204020204" charset="-122"/>
                          <a:cs typeface="微软雅黑" panose="020B0503020204020204" charset="-122"/>
                        </a:rPr>
                        <a:t>——</a:t>
                      </a:r>
                      <a:r>
                        <a:rPr lang="zh-CN" altLang="en-US" sz="1600" spc="120">
                          <a:solidFill>
                            <a:srgbClr val="000000"/>
                          </a:solidFill>
                          <a:latin typeface="微软雅黑" panose="020B0503020204020204" charset="-122"/>
                          <a:ea typeface="微软雅黑" panose="020B0503020204020204" charset="-122"/>
                          <a:cs typeface="微软雅黑" panose="020B0503020204020204" charset="-122"/>
                        </a:rPr>
                        <a:t>货币资金	</a:t>
                      </a:r>
                      <a:r>
                        <a:rPr lang="en-US" altLang="zh-CN" sz="1600" spc="120">
                          <a:solidFill>
                            <a:srgbClr val="000000"/>
                          </a:solidFill>
                          <a:latin typeface="微软雅黑" panose="020B0503020204020204" charset="-122"/>
                          <a:ea typeface="微软雅黑" panose="020B0503020204020204" charset="-122"/>
                          <a:cs typeface="微软雅黑" panose="020B0503020204020204" charset="-122"/>
                        </a:rPr>
                        <a:t>1 000</a:t>
                      </a:r>
                      <a:endParaRPr lang="en-US" altLang="zh-CN" sz="1600" spc="120">
                        <a:solidFill>
                          <a:srgbClr val="000000"/>
                        </a:solidFill>
                        <a:latin typeface="微软雅黑" panose="020B0503020204020204" charset="-122"/>
                        <a:ea typeface="微软雅黑" panose="020B0503020204020204" charset="-122"/>
                        <a:cs typeface="微软雅黑" panose="020B0503020204020204" charset="-122"/>
                      </a:endParaRPr>
                    </a:p>
                  </a:txBody>
                  <a:tcPr marL="177800" marR="177800" marT="107950" marB="1079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bl>
          </a:graphicData>
        </a:graphic>
      </p:graphicFrame>
    </p:spTree>
    <p:custDataLst>
      <p:tags r:id="rId9"/>
    </p:custDataLst>
  </p:cSld>
  <p:clrMapOvr>
    <a:masterClrMapping/>
  </p:clrMapOvr>
  <p:transition spd="med"/>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14"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5" name="等腰三角形 14"/>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第五节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altLang="en-US" dirty="0" err="1">
                <a:solidFill>
                  <a:schemeClr val="dk1"/>
                </a:solidFill>
                <a:latin typeface="汉仪旗黑-85S" panose="00020600040101010101" charset="-128"/>
                <a:ea typeface="汉仪旗黑-85S" panose="00020600040101010101" charset="-128"/>
                <a:sym typeface="微软雅黑" panose="020B0503020204020204" charset="-122"/>
              </a:rPr>
              <a:t>其他</a:t>
            </a:r>
            <a:r>
              <a:rPr lang="zh-CN" altLang="en-US" dirty="0" err="1">
                <a:solidFill>
                  <a:schemeClr val="dk1"/>
                </a:solidFill>
                <a:latin typeface="汉仪旗黑-85S" panose="00020600040101010101" charset="-128"/>
                <a:ea typeface="汉仪旗黑-85S" panose="00020600040101010101" charset="-128"/>
                <a:sym typeface="微软雅黑" panose="020B0503020204020204" charset="-122"/>
              </a:rPr>
              <a:t>资产</a:t>
            </a:r>
            <a:endParaRPr lang="zh-CN" altLang="en-US"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sym typeface="微软雅黑" panose="020B0503020204020204" charset="-122"/>
              </a:rPr>
              <a:t>（</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二）</a:t>
            </a:r>
            <a:r>
              <a:rPr dirty="0" err="1">
                <a:solidFill>
                  <a:schemeClr val="dk1"/>
                </a:solidFill>
                <a:latin typeface="汉仪旗黑-85S" panose="00020600040101010101" charset="-128"/>
                <a:ea typeface="汉仪旗黑-85S" panose="00020600040101010101" charset="-128"/>
                <a:sym typeface="微软雅黑" panose="020B0503020204020204" charset="-122"/>
              </a:rPr>
              <a:t>除库存现金以外的各种资产盘盈、盘亏或报废、毁损</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5" name="Title 6"/>
          <p:cNvSpPr txBox="1"/>
          <p:nvPr>
            <p:custDataLst>
              <p:tags r:id="rId7"/>
            </p:custDataLst>
          </p:nvPr>
        </p:nvSpPr>
        <p:spPr>
          <a:xfrm>
            <a:off x="705485" y="1559560"/>
            <a:ext cx="10946130" cy="1337310"/>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【例</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14-37</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某单位在固定资产盘点中</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盘盈以前年度取得的一台检测设备</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经批准按照评估价</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16 000</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元入账。财会部门根据有关凭证</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应做账务处理如下</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graphicFrame>
        <p:nvGraphicFramePr>
          <p:cNvPr id="4" name="表格 3"/>
          <p:cNvGraphicFramePr/>
          <p:nvPr>
            <p:custDataLst>
              <p:tags r:id="rId8"/>
            </p:custDataLst>
          </p:nvPr>
        </p:nvGraphicFramePr>
        <p:xfrm>
          <a:off x="3009900" y="2933700"/>
          <a:ext cx="6986905" cy="2563495"/>
        </p:xfrm>
        <a:graphic>
          <a:graphicData uri="http://schemas.openxmlformats.org/drawingml/2006/table">
            <a:tbl>
              <a:tblPr/>
              <a:tblGrid>
                <a:gridCol w="5200650"/>
                <a:gridCol w="1786255"/>
              </a:tblGrid>
              <a:tr h="521335">
                <a:tc>
                  <a:txBody>
                    <a:bodyPr/>
                    <a:p>
                      <a:pPr marL="0" indent="0" algn="ctr">
                        <a:lnSpc>
                          <a:spcPct val="120000"/>
                        </a:lnSpc>
                        <a:spcBef>
                          <a:spcPts val="0"/>
                        </a:spcBef>
                        <a:spcAft>
                          <a:spcPts val="0"/>
                        </a:spcAft>
                      </a:pPr>
                      <a:r>
                        <a:rPr lang="zh-CN" sz="1700" spc="130">
                          <a:solidFill>
                            <a:srgbClr val="000000"/>
                          </a:solidFill>
                          <a:latin typeface="微软雅黑" panose="020B0503020204020204" charset="-122"/>
                          <a:ea typeface="微软雅黑" panose="020B0503020204020204" charset="-122"/>
                        </a:rPr>
                        <a:t>财务会计</a:t>
                      </a:r>
                      <a:endParaRPr lang="zh-CN" sz="1700" spc="130">
                        <a:solidFill>
                          <a:srgbClr val="000000"/>
                        </a:solidFill>
                        <a:latin typeface="微软雅黑" panose="020B0503020204020204" charset="-122"/>
                        <a:ea typeface="微软雅黑" panose="020B0503020204020204" charset="-122"/>
                      </a:endParaRPr>
                    </a:p>
                  </a:txBody>
                  <a:tcPr marL="177800" marR="177800" marT="107950" marB="1079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ctr">
                        <a:lnSpc>
                          <a:spcPct val="120000"/>
                        </a:lnSpc>
                        <a:spcBef>
                          <a:spcPts val="0"/>
                        </a:spcBef>
                        <a:spcAft>
                          <a:spcPts val="0"/>
                        </a:spcAft>
                      </a:pPr>
                      <a:r>
                        <a:rPr lang="zh-CN" sz="1700" spc="130">
                          <a:solidFill>
                            <a:srgbClr val="000000"/>
                          </a:solidFill>
                          <a:latin typeface="微软雅黑" panose="020B0503020204020204" charset="-122"/>
                          <a:ea typeface="微软雅黑" panose="020B0503020204020204" charset="-122"/>
                        </a:rPr>
                        <a:t>预算会计</a:t>
                      </a:r>
                      <a:endParaRPr lang="zh-CN" sz="1700" spc="130">
                        <a:solidFill>
                          <a:srgbClr val="000000"/>
                        </a:solidFill>
                        <a:latin typeface="微软雅黑" panose="020B0503020204020204" charset="-122"/>
                        <a:ea typeface="微软雅黑" panose="020B0503020204020204" charset="-122"/>
                      </a:endParaRPr>
                    </a:p>
                  </a:txBody>
                  <a:tcPr marL="177800" marR="177800" marT="107950" marB="1079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r h="2018665">
                <a:tc>
                  <a:txBody>
                    <a:bodyPr/>
                    <a:p>
                      <a:pPr marL="0" indent="0" algn="l">
                        <a:lnSpc>
                          <a:spcPct val="120000"/>
                        </a:lnSpc>
                        <a:spcBef>
                          <a:spcPts val="0"/>
                        </a:spcBef>
                        <a:spcAft>
                          <a:spcPts val="0"/>
                        </a:spcAft>
                      </a:pPr>
                      <a:r>
                        <a:rPr lang="zh-CN" sz="1700" spc="120">
                          <a:solidFill>
                            <a:srgbClr val="000000"/>
                          </a:solidFill>
                          <a:latin typeface="微软雅黑" panose="020B0503020204020204" charset="-122"/>
                          <a:ea typeface="微软雅黑" panose="020B0503020204020204" charset="-122"/>
                          <a:cs typeface="微软雅黑" panose="020B0503020204020204" charset="-122"/>
                        </a:rPr>
                        <a:t>借:固定资产	16 000</a:t>
                      </a:r>
                      <a:endParaRPr lang="zh-CN" sz="1700" spc="12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700" spc="120">
                          <a:solidFill>
                            <a:srgbClr val="000000"/>
                          </a:solidFill>
                          <a:latin typeface="微软雅黑" panose="020B0503020204020204" charset="-122"/>
                          <a:ea typeface="微软雅黑" panose="020B0503020204020204" charset="-122"/>
                          <a:cs typeface="微软雅黑" panose="020B0503020204020204" charset="-122"/>
                        </a:rPr>
                        <a:t>    </a:t>
                      </a:r>
                      <a:r>
                        <a:rPr lang="zh-CN" sz="1700" spc="120">
                          <a:solidFill>
                            <a:srgbClr val="000000"/>
                          </a:solidFill>
                          <a:latin typeface="微软雅黑" panose="020B0503020204020204" charset="-122"/>
                          <a:ea typeface="微软雅黑" panose="020B0503020204020204" charset="-122"/>
                          <a:cs typeface="微软雅黑" panose="020B0503020204020204" charset="-122"/>
                        </a:rPr>
                        <a:t>贷:待处理财产损溢	16 000</a:t>
                      </a:r>
                      <a:endParaRPr lang="zh-CN" sz="1700" spc="12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zh-CN" sz="1700" spc="120">
                          <a:solidFill>
                            <a:srgbClr val="000000"/>
                          </a:solidFill>
                          <a:latin typeface="微软雅黑" panose="020B0503020204020204" charset="-122"/>
                          <a:ea typeface="微软雅黑" panose="020B0503020204020204" charset="-122"/>
                          <a:cs typeface="微软雅黑" panose="020B0503020204020204" charset="-122"/>
                        </a:rPr>
                        <a:t>借:待处理财产损溢	16 000</a:t>
                      </a:r>
                      <a:endParaRPr lang="zh-CN" sz="1700" spc="12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700" spc="120">
                          <a:solidFill>
                            <a:srgbClr val="000000"/>
                          </a:solidFill>
                          <a:latin typeface="微软雅黑" panose="020B0503020204020204" charset="-122"/>
                          <a:ea typeface="微软雅黑" panose="020B0503020204020204" charset="-122"/>
                          <a:cs typeface="微软雅黑" panose="020B0503020204020204" charset="-122"/>
                        </a:rPr>
                        <a:t>     </a:t>
                      </a:r>
                      <a:r>
                        <a:rPr lang="zh-CN" sz="1700" spc="120">
                          <a:solidFill>
                            <a:srgbClr val="000000"/>
                          </a:solidFill>
                          <a:latin typeface="微软雅黑" panose="020B0503020204020204" charset="-122"/>
                          <a:ea typeface="微软雅黑" panose="020B0503020204020204" charset="-122"/>
                          <a:cs typeface="微软雅黑" panose="020B0503020204020204" charset="-122"/>
                        </a:rPr>
                        <a:t>贷:以前年度盈余调整	16 000</a:t>
                      </a:r>
                      <a:endParaRPr lang="zh-CN" sz="1700" spc="120">
                        <a:solidFill>
                          <a:srgbClr val="000000"/>
                        </a:solidFill>
                        <a:latin typeface="微软雅黑" panose="020B0503020204020204" charset="-122"/>
                        <a:ea typeface="微软雅黑" panose="020B0503020204020204" charset="-122"/>
                        <a:cs typeface="微软雅黑" panose="020B0503020204020204" charset="-122"/>
                      </a:endParaRPr>
                    </a:p>
                  </a:txBody>
                  <a:tcPr marL="177800" marR="177800" marT="107950" marB="1079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ctr">
                        <a:lnSpc>
                          <a:spcPct val="120000"/>
                        </a:lnSpc>
                        <a:spcBef>
                          <a:spcPts val="0"/>
                        </a:spcBef>
                        <a:spcAft>
                          <a:spcPts val="0"/>
                        </a:spcAft>
                      </a:pPr>
                      <a:r>
                        <a:rPr lang="en-US" altLang="zh-CN" sz="1700" spc="120">
                          <a:solidFill>
                            <a:srgbClr val="000000"/>
                          </a:solidFill>
                          <a:latin typeface="微软雅黑" panose="020B0503020204020204" charset="-122"/>
                          <a:ea typeface="微软雅黑" panose="020B0503020204020204" charset="-122"/>
                        </a:rPr>
                        <a:t>—</a:t>
                      </a:r>
                      <a:endParaRPr lang="en-US" altLang="zh-CN" sz="1700" spc="120">
                        <a:solidFill>
                          <a:srgbClr val="000000"/>
                        </a:solidFill>
                        <a:latin typeface="微软雅黑" panose="020B0503020204020204" charset="-122"/>
                        <a:ea typeface="微软雅黑" panose="020B0503020204020204" charset="-122"/>
                      </a:endParaRPr>
                    </a:p>
                  </a:txBody>
                  <a:tcPr marL="177800" marR="177800" marT="107950" marB="1079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bl>
          </a:graphicData>
        </a:graphic>
      </p:graphicFrame>
    </p:spTree>
    <p:custDataLst>
      <p:tags r:id="rId9"/>
    </p:custDataLst>
  </p:cSld>
  <p:clrMapOvr>
    <a:masterClrMapping/>
  </p:clrMapOvr>
  <p:transition spd="med"/>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14"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5" name="等腰三角形 14"/>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155076"/>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第五节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altLang="en-US" dirty="0" err="1">
                <a:solidFill>
                  <a:schemeClr val="dk1"/>
                </a:solidFill>
                <a:latin typeface="汉仪旗黑-85S" panose="00020600040101010101" charset="-128"/>
                <a:ea typeface="汉仪旗黑-85S" panose="00020600040101010101" charset="-128"/>
                <a:sym typeface="微软雅黑" panose="020B0503020204020204" charset="-122"/>
              </a:rPr>
              <a:t>其他</a:t>
            </a:r>
            <a:r>
              <a:rPr lang="zh-CN" altLang="en-US" dirty="0" err="1">
                <a:solidFill>
                  <a:schemeClr val="dk1"/>
                </a:solidFill>
                <a:latin typeface="汉仪旗黑-85S" panose="00020600040101010101" charset="-128"/>
                <a:ea typeface="汉仪旗黑-85S" panose="00020600040101010101" charset="-128"/>
                <a:sym typeface="微软雅黑" panose="020B0503020204020204" charset="-122"/>
              </a:rPr>
              <a:t>资产</a:t>
            </a:r>
            <a:endParaRPr lang="zh-CN" altLang="en-US"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sym typeface="微软雅黑" panose="020B0503020204020204" charset="-122"/>
              </a:rPr>
              <a:t>（</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二）</a:t>
            </a:r>
            <a:r>
              <a:rPr dirty="0" err="1">
                <a:solidFill>
                  <a:schemeClr val="dk1"/>
                </a:solidFill>
                <a:latin typeface="汉仪旗黑-85S" panose="00020600040101010101" charset="-128"/>
                <a:ea typeface="汉仪旗黑-85S" panose="00020600040101010101" charset="-128"/>
                <a:sym typeface="微软雅黑" panose="020B0503020204020204" charset="-122"/>
              </a:rPr>
              <a:t>除库存现金以外的各种资产盘盈、盘亏或报废、毁损</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5" name="Title 6"/>
          <p:cNvSpPr txBox="1"/>
          <p:nvPr>
            <p:custDataLst>
              <p:tags r:id="rId7"/>
            </p:custDataLst>
          </p:nvPr>
        </p:nvSpPr>
        <p:spPr>
          <a:xfrm>
            <a:off x="457835" y="1167765"/>
            <a:ext cx="11193780" cy="5337810"/>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2.</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盘亏或者毁损、报废的各类资产</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转入待处理资产时</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待处理财产损溢</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待处理财产价值</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盘亏、毁损、报废固定资产、无形资产、公共基础设施、保障性住房的</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还应借记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固定资产累计折旧</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无形资产累计摊销</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公共基础设施累计折旧</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摊销</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保障性住房累计折旧</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库存物品</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固定资产</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无形资产</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公共基础设施</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政府储备物资</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文物资源</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保障性住房</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在建工程</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等科目。涉及增值税业务的</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相关账务处理参见</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应交增值税</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报经批准处理时</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资产处置费用</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待处理财产损溢</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待处理财产价值</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(2)</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处理毁损、报废实物资产过程中取得的残值或残值变价收入、保险理赔和过失人赔偿等</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库存现金</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银行存款</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库存物品</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其他应收款</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等科目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待处理财产损溢</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处理净收入</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处理毁损、报废实物资产过程中发生的相关费用</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待处理财产损溢</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处理净收入</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库存现金</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银行存款</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等科目。</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处理收支结清</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如果处理收入大于相关费用的</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按照处理收入减去相关费用后的净收入</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待处理财产损溢</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处理净收入</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应缴财政款</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等科目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如果处理收入小于相关费用的</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按照相关费用减去处理收入后的净支出</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资产处置费用</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待处理财产损溢</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处理净收入</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8"/>
    </p:custDataLst>
  </p:cSld>
  <p:clrMapOvr>
    <a:masterClrMapping/>
  </p:clrMapOvr>
  <p:transition spd="med"/>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14"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5" name="等腰三角形 14"/>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sp>
        <p:nvSpPr>
          <p:cNvPr id="5" name="Title 6"/>
          <p:cNvSpPr txBox="1"/>
          <p:nvPr>
            <p:custDataLst>
              <p:tags r:id="rId4"/>
            </p:custDataLst>
          </p:nvPr>
        </p:nvSpPr>
        <p:spPr>
          <a:xfrm>
            <a:off x="632460" y="208280"/>
            <a:ext cx="11019155" cy="1093470"/>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【例</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14-38</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某事业单位报废一台科研专用设备</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原价</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15 000</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元</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已提折旧</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14 000</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元</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收到残值收入</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800</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元</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用银行存款方式支付清理费用</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900</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元。</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graphicFrame>
        <p:nvGraphicFramePr>
          <p:cNvPr id="4" name="表格 3"/>
          <p:cNvGraphicFramePr/>
          <p:nvPr>
            <p:custDataLst>
              <p:tags r:id="rId5"/>
            </p:custDataLst>
          </p:nvPr>
        </p:nvGraphicFramePr>
        <p:xfrm>
          <a:off x="1248410" y="1207135"/>
          <a:ext cx="9176385" cy="4800600"/>
        </p:xfrm>
        <a:graphic>
          <a:graphicData uri="http://schemas.openxmlformats.org/drawingml/2006/table">
            <a:tbl>
              <a:tblPr/>
              <a:tblGrid>
                <a:gridCol w="4920615"/>
                <a:gridCol w="4255770"/>
              </a:tblGrid>
              <a:tr h="304800">
                <a:tc>
                  <a:txBody>
                    <a:bodyPr/>
                    <a:p>
                      <a:pPr marL="0" indent="0" algn="ctr">
                        <a:lnSpc>
                          <a:spcPct val="120000"/>
                        </a:lnSpc>
                        <a:spcBef>
                          <a:spcPts val="0"/>
                        </a:spcBef>
                        <a:spcAft>
                          <a:spcPts val="0"/>
                        </a:spcAft>
                      </a:pPr>
                      <a:r>
                        <a:rPr lang="zh-CN" sz="1600" spc="60">
                          <a:solidFill>
                            <a:srgbClr val="000000"/>
                          </a:solidFill>
                          <a:latin typeface="微软雅黑" panose="020B0503020204020204" charset="-122"/>
                          <a:ea typeface="微软雅黑" panose="020B0503020204020204" charset="-122"/>
                        </a:rPr>
                        <a:t>财务会计</a:t>
                      </a:r>
                      <a:endParaRPr lang="zh-CN" sz="1600" spc="60">
                        <a:solidFill>
                          <a:srgbClr val="000000"/>
                        </a:solidFill>
                        <a:latin typeface="微软雅黑" panose="020B0503020204020204" charset="-122"/>
                        <a:ea typeface="微软雅黑" panose="020B0503020204020204" charset="-122"/>
                      </a:endParaRPr>
                    </a:p>
                  </a:txBody>
                  <a:tcPr marL="25400" marR="254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ctr">
                        <a:lnSpc>
                          <a:spcPct val="120000"/>
                        </a:lnSpc>
                        <a:spcBef>
                          <a:spcPts val="0"/>
                        </a:spcBef>
                        <a:spcAft>
                          <a:spcPts val="0"/>
                        </a:spcAft>
                      </a:pPr>
                      <a:r>
                        <a:rPr lang="zh-CN" sz="1600" spc="60">
                          <a:solidFill>
                            <a:srgbClr val="000000"/>
                          </a:solidFill>
                          <a:latin typeface="微软雅黑" panose="020B0503020204020204" charset="-122"/>
                          <a:ea typeface="微软雅黑" panose="020B0503020204020204" charset="-122"/>
                        </a:rPr>
                        <a:t>预算会计</a:t>
                      </a:r>
                      <a:endParaRPr lang="zh-CN" sz="1600" spc="60">
                        <a:solidFill>
                          <a:srgbClr val="000000"/>
                        </a:solidFill>
                        <a:latin typeface="微软雅黑" panose="020B0503020204020204" charset="-122"/>
                        <a:ea typeface="微软雅黑" panose="020B0503020204020204" charset="-122"/>
                      </a:endParaRPr>
                    </a:p>
                  </a:txBody>
                  <a:tcPr marL="25400" marR="254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r h="4495800">
                <a:tc>
                  <a:txBody>
                    <a:bodyPr/>
                    <a:p>
                      <a:pPr marL="0" indent="0" algn="l">
                        <a:lnSpc>
                          <a:spcPct val="120000"/>
                        </a:lnSpc>
                        <a:spcBef>
                          <a:spcPts val="0"/>
                        </a:spcBef>
                        <a:spcAft>
                          <a:spcPts val="0"/>
                        </a:spcAft>
                      </a:pPr>
                      <a:r>
                        <a:rPr lang="zh-CN" sz="1600" spc="60">
                          <a:solidFill>
                            <a:srgbClr val="000000"/>
                          </a:solidFill>
                          <a:latin typeface="微软雅黑" panose="020B0503020204020204" charset="-122"/>
                          <a:ea typeface="微软雅黑" panose="020B0503020204020204" charset="-122"/>
                          <a:cs typeface="微软雅黑" panose="020B0503020204020204" charset="-122"/>
                        </a:rPr>
                        <a:t>批准前:</a:t>
                      </a:r>
                      <a:endParaRPr lang="zh-CN" sz="1600" spc="6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zh-CN" sz="1600" spc="60">
                          <a:solidFill>
                            <a:srgbClr val="000000"/>
                          </a:solidFill>
                          <a:latin typeface="微软雅黑" panose="020B0503020204020204" charset="-122"/>
                          <a:ea typeface="微软雅黑" panose="020B0503020204020204" charset="-122"/>
                          <a:cs typeface="微软雅黑" panose="020B0503020204020204" charset="-122"/>
                        </a:rPr>
                        <a:t>借:待处理财产损溢——待处理财产价值1 000</a:t>
                      </a:r>
                      <a:endParaRPr lang="zh-CN" sz="1600" spc="6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600" spc="60">
                          <a:solidFill>
                            <a:srgbClr val="000000"/>
                          </a:solidFill>
                          <a:latin typeface="微软雅黑" panose="020B0503020204020204" charset="-122"/>
                          <a:ea typeface="微软雅黑" panose="020B0503020204020204" charset="-122"/>
                          <a:cs typeface="微软雅黑" panose="020B0503020204020204" charset="-122"/>
                        </a:rPr>
                        <a:t>     </a:t>
                      </a:r>
                      <a:r>
                        <a:rPr lang="zh-CN" sz="1600" spc="60">
                          <a:solidFill>
                            <a:srgbClr val="000000"/>
                          </a:solidFill>
                          <a:latin typeface="微软雅黑" panose="020B0503020204020204" charset="-122"/>
                          <a:ea typeface="微软雅黑" panose="020B0503020204020204" charset="-122"/>
                          <a:cs typeface="微软雅黑" panose="020B0503020204020204" charset="-122"/>
                        </a:rPr>
                        <a:t>固定资产累计折旧	            14 000</a:t>
                      </a:r>
                      <a:endParaRPr lang="zh-CN" sz="1600" spc="6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600" spc="60">
                          <a:solidFill>
                            <a:srgbClr val="000000"/>
                          </a:solidFill>
                          <a:latin typeface="微软雅黑" panose="020B0503020204020204" charset="-122"/>
                          <a:ea typeface="微软雅黑" panose="020B0503020204020204" charset="-122"/>
                          <a:cs typeface="微软雅黑" panose="020B0503020204020204" charset="-122"/>
                        </a:rPr>
                        <a:t>      </a:t>
                      </a:r>
                      <a:r>
                        <a:rPr lang="zh-CN" sz="1600" spc="60">
                          <a:solidFill>
                            <a:srgbClr val="000000"/>
                          </a:solidFill>
                          <a:latin typeface="微软雅黑" panose="020B0503020204020204" charset="-122"/>
                          <a:ea typeface="微软雅黑" panose="020B0503020204020204" charset="-122"/>
                          <a:cs typeface="微软雅黑" panose="020B0503020204020204" charset="-122"/>
                        </a:rPr>
                        <a:t>贷:固定资产——设备	           15 000</a:t>
                      </a:r>
                      <a:endParaRPr lang="zh-CN" sz="1600" spc="6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zh-CN" sz="1600" spc="60">
                          <a:solidFill>
                            <a:srgbClr val="000000"/>
                          </a:solidFill>
                          <a:latin typeface="微软雅黑" panose="020B0503020204020204" charset="-122"/>
                          <a:ea typeface="微软雅黑" panose="020B0503020204020204" charset="-122"/>
                          <a:cs typeface="微软雅黑" panose="020B0503020204020204" charset="-122"/>
                        </a:rPr>
                        <a:t>批准后:</a:t>
                      </a:r>
                      <a:endParaRPr lang="zh-CN" sz="1600" spc="6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zh-CN" sz="1600" spc="60">
                          <a:solidFill>
                            <a:srgbClr val="000000"/>
                          </a:solidFill>
                          <a:latin typeface="微软雅黑" panose="020B0503020204020204" charset="-122"/>
                          <a:ea typeface="微软雅黑" panose="020B0503020204020204" charset="-122"/>
                          <a:cs typeface="微软雅黑" panose="020B0503020204020204" charset="-122"/>
                        </a:rPr>
                        <a:t>借:银行存款	800</a:t>
                      </a:r>
                      <a:endParaRPr lang="zh-CN" sz="1600" spc="6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600" spc="60">
                          <a:solidFill>
                            <a:srgbClr val="000000"/>
                          </a:solidFill>
                          <a:latin typeface="微软雅黑" panose="020B0503020204020204" charset="-122"/>
                          <a:ea typeface="微软雅黑" panose="020B0503020204020204" charset="-122"/>
                          <a:cs typeface="微软雅黑" panose="020B0503020204020204" charset="-122"/>
                        </a:rPr>
                        <a:t>     </a:t>
                      </a:r>
                      <a:r>
                        <a:rPr lang="zh-CN" sz="1600" spc="60">
                          <a:solidFill>
                            <a:srgbClr val="000000"/>
                          </a:solidFill>
                          <a:latin typeface="微软雅黑" panose="020B0503020204020204" charset="-122"/>
                          <a:ea typeface="微软雅黑" panose="020B0503020204020204" charset="-122"/>
                          <a:cs typeface="微软雅黑" panose="020B0503020204020204" charset="-122"/>
                        </a:rPr>
                        <a:t>贷:待处理财产损溢——处理净收入	800</a:t>
                      </a:r>
                      <a:endParaRPr lang="zh-CN" sz="1600" spc="6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zh-CN" sz="1600" spc="60">
                          <a:solidFill>
                            <a:srgbClr val="000000"/>
                          </a:solidFill>
                          <a:latin typeface="微软雅黑" panose="020B0503020204020204" charset="-122"/>
                          <a:ea typeface="微软雅黑" panose="020B0503020204020204" charset="-122"/>
                          <a:cs typeface="微软雅黑" panose="020B0503020204020204" charset="-122"/>
                        </a:rPr>
                        <a:t>借:待处理财产损溢——处理净收入	900</a:t>
                      </a:r>
                      <a:endParaRPr lang="zh-CN" sz="1600" spc="6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600" spc="60">
                          <a:solidFill>
                            <a:srgbClr val="000000"/>
                          </a:solidFill>
                          <a:latin typeface="微软雅黑" panose="020B0503020204020204" charset="-122"/>
                          <a:ea typeface="微软雅黑" panose="020B0503020204020204" charset="-122"/>
                          <a:cs typeface="微软雅黑" panose="020B0503020204020204" charset="-122"/>
                        </a:rPr>
                        <a:t>      </a:t>
                      </a:r>
                      <a:r>
                        <a:rPr lang="zh-CN" sz="1600" spc="60">
                          <a:solidFill>
                            <a:srgbClr val="000000"/>
                          </a:solidFill>
                          <a:latin typeface="微软雅黑" panose="020B0503020204020204" charset="-122"/>
                          <a:ea typeface="微软雅黑" panose="020B0503020204020204" charset="-122"/>
                          <a:cs typeface="微软雅黑" panose="020B0503020204020204" charset="-122"/>
                        </a:rPr>
                        <a:t>贷:银行存款	                 900</a:t>
                      </a:r>
                      <a:endParaRPr lang="zh-CN" sz="1600" spc="6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zh-CN" sz="1600" spc="60">
                          <a:solidFill>
                            <a:srgbClr val="000000"/>
                          </a:solidFill>
                          <a:latin typeface="微软雅黑" panose="020B0503020204020204" charset="-122"/>
                          <a:ea typeface="微软雅黑" panose="020B0503020204020204" charset="-122"/>
                          <a:cs typeface="微软雅黑" panose="020B0503020204020204" charset="-122"/>
                        </a:rPr>
                        <a:t>借:资产处置费用	100</a:t>
                      </a:r>
                      <a:endParaRPr lang="zh-CN" sz="1600" spc="6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600" spc="60">
                          <a:solidFill>
                            <a:srgbClr val="000000"/>
                          </a:solidFill>
                          <a:latin typeface="微软雅黑" panose="020B0503020204020204" charset="-122"/>
                          <a:ea typeface="微软雅黑" panose="020B0503020204020204" charset="-122"/>
                          <a:cs typeface="微软雅黑" panose="020B0503020204020204" charset="-122"/>
                        </a:rPr>
                        <a:t>   </a:t>
                      </a:r>
                      <a:r>
                        <a:rPr lang="zh-CN" sz="1600" spc="60">
                          <a:solidFill>
                            <a:srgbClr val="000000"/>
                          </a:solidFill>
                          <a:latin typeface="微软雅黑" panose="020B0503020204020204" charset="-122"/>
                          <a:ea typeface="微软雅黑" panose="020B0503020204020204" charset="-122"/>
                          <a:cs typeface="微软雅黑" panose="020B0503020204020204" charset="-122"/>
                        </a:rPr>
                        <a:t>贷:待处理财产损溢——处理净收入	100</a:t>
                      </a:r>
                      <a:endParaRPr lang="zh-CN" sz="1600" spc="6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zh-CN" sz="1600" spc="60">
                          <a:solidFill>
                            <a:srgbClr val="000000"/>
                          </a:solidFill>
                          <a:latin typeface="微软雅黑" panose="020B0503020204020204" charset="-122"/>
                          <a:ea typeface="微软雅黑" panose="020B0503020204020204" charset="-122"/>
                          <a:cs typeface="微软雅黑" panose="020B0503020204020204" charset="-122"/>
                        </a:rPr>
                        <a:t>借:资产处置费用	1 000</a:t>
                      </a:r>
                      <a:endParaRPr lang="zh-CN" sz="1600" spc="6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600" spc="60">
                          <a:solidFill>
                            <a:srgbClr val="000000"/>
                          </a:solidFill>
                          <a:latin typeface="微软雅黑" panose="020B0503020204020204" charset="-122"/>
                          <a:ea typeface="微软雅黑" panose="020B0503020204020204" charset="-122"/>
                          <a:cs typeface="微软雅黑" panose="020B0503020204020204" charset="-122"/>
                        </a:rPr>
                        <a:t>    </a:t>
                      </a:r>
                      <a:r>
                        <a:rPr lang="zh-CN" sz="1600" spc="60">
                          <a:solidFill>
                            <a:srgbClr val="000000"/>
                          </a:solidFill>
                          <a:latin typeface="微软雅黑" panose="020B0503020204020204" charset="-122"/>
                          <a:ea typeface="微软雅黑" panose="020B0503020204020204" charset="-122"/>
                          <a:cs typeface="微软雅黑" panose="020B0503020204020204" charset="-122"/>
                        </a:rPr>
                        <a:t>贷:待处理财产损溢——待处理财产价值1 000</a:t>
                      </a:r>
                      <a:endParaRPr lang="zh-CN" sz="1600" spc="60">
                        <a:solidFill>
                          <a:srgbClr val="000000"/>
                        </a:solidFill>
                        <a:latin typeface="微软雅黑" panose="020B0503020204020204" charset="-122"/>
                        <a:ea typeface="微软雅黑" panose="020B0503020204020204" charset="-122"/>
                        <a:cs typeface="微软雅黑" panose="020B0503020204020204" charset="-122"/>
                      </a:endParaRPr>
                    </a:p>
                  </a:txBody>
                  <a:tcPr marL="25400" marR="254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l">
                        <a:lnSpc>
                          <a:spcPct val="120000"/>
                        </a:lnSpc>
                        <a:spcBef>
                          <a:spcPts val="0"/>
                        </a:spcBef>
                        <a:spcAft>
                          <a:spcPts val="0"/>
                        </a:spcAft>
                      </a:pPr>
                      <a:r>
                        <a:rPr lang="zh-CN" sz="1600" spc="60">
                          <a:solidFill>
                            <a:srgbClr val="000000"/>
                          </a:solidFill>
                          <a:latin typeface="微软雅黑" panose="020B0503020204020204" charset="-122"/>
                          <a:ea typeface="微软雅黑" panose="020B0503020204020204" charset="-122"/>
                          <a:cs typeface="微软雅黑" panose="020B0503020204020204" charset="-122"/>
                        </a:rPr>
                        <a:t>批准前</a:t>
                      </a:r>
                      <a:r>
                        <a:rPr lang="en-US" altLang="zh-CN" sz="1600" spc="60">
                          <a:solidFill>
                            <a:srgbClr val="000000"/>
                          </a:solidFill>
                          <a:latin typeface="微软雅黑" panose="020B0503020204020204" charset="-122"/>
                          <a:ea typeface="微软雅黑" panose="020B0503020204020204" charset="-122"/>
                          <a:cs typeface="微软雅黑" panose="020B0503020204020204" charset="-122"/>
                        </a:rPr>
                        <a:t>:</a:t>
                      </a:r>
                      <a:endParaRPr lang="en-US" altLang="zh-CN" sz="1600" spc="6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zh-CN" sz="1600" spc="60">
                          <a:solidFill>
                            <a:srgbClr val="000000"/>
                          </a:solidFill>
                          <a:latin typeface="微软雅黑" panose="020B0503020204020204" charset="-122"/>
                          <a:ea typeface="微软雅黑" panose="020B0503020204020204" charset="-122"/>
                          <a:cs typeface="微软雅黑" panose="020B0503020204020204" charset="-122"/>
                        </a:rPr>
                        <a:t>　</a:t>
                      </a:r>
                      <a:r>
                        <a:rPr lang="en-US" altLang="zh-CN" sz="1600" spc="60">
                          <a:solidFill>
                            <a:srgbClr val="000000"/>
                          </a:solidFill>
                          <a:latin typeface="微软雅黑" panose="020B0503020204020204" charset="-122"/>
                          <a:ea typeface="微软雅黑" panose="020B0503020204020204" charset="-122"/>
                          <a:cs typeface="微软雅黑" panose="020B0503020204020204" charset="-122"/>
                        </a:rPr>
                        <a:t>—</a:t>
                      </a:r>
                      <a:endParaRPr lang="en-US" altLang="zh-CN" sz="1600" spc="6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zh-CN" sz="1600" spc="60">
                          <a:solidFill>
                            <a:srgbClr val="000000"/>
                          </a:solidFill>
                          <a:latin typeface="微软雅黑" panose="020B0503020204020204" charset="-122"/>
                          <a:ea typeface="微软雅黑" panose="020B0503020204020204" charset="-122"/>
                          <a:cs typeface="微软雅黑" panose="020B0503020204020204" charset="-122"/>
                        </a:rPr>
                        <a:t>　</a:t>
                      </a:r>
                      <a:endParaRPr lang="zh-CN" sz="1600" spc="6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zh-CN" sz="1600" spc="60">
                          <a:solidFill>
                            <a:srgbClr val="000000"/>
                          </a:solidFill>
                          <a:latin typeface="微软雅黑" panose="020B0503020204020204" charset="-122"/>
                          <a:ea typeface="微软雅黑" panose="020B0503020204020204" charset="-122"/>
                          <a:cs typeface="微软雅黑" panose="020B0503020204020204" charset="-122"/>
                        </a:rPr>
                        <a:t>　</a:t>
                      </a:r>
                      <a:endParaRPr lang="zh-CN" sz="1600" spc="6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zh-CN" sz="1600" spc="60">
                          <a:solidFill>
                            <a:srgbClr val="000000"/>
                          </a:solidFill>
                          <a:latin typeface="微软雅黑" panose="020B0503020204020204" charset="-122"/>
                          <a:ea typeface="微软雅黑" panose="020B0503020204020204" charset="-122"/>
                          <a:cs typeface="微软雅黑" panose="020B0503020204020204" charset="-122"/>
                        </a:rPr>
                        <a:t>批准后</a:t>
                      </a:r>
                      <a:r>
                        <a:rPr lang="en-US" altLang="zh-CN" sz="1600" spc="60">
                          <a:solidFill>
                            <a:srgbClr val="000000"/>
                          </a:solidFill>
                          <a:latin typeface="微软雅黑" panose="020B0503020204020204" charset="-122"/>
                          <a:ea typeface="微软雅黑" panose="020B0503020204020204" charset="-122"/>
                          <a:cs typeface="微软雅黑" panose="020B0503020204020204" charset="-122"/>
                        </a:rPr>
                        <a:t>:</a:t>
                      </a:r>
                      <a:endParaRPr lang="en-US" altLang="zh-CN" sz="1600" spc="6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zh-CN" sz="1600" spc="60">
                          <a:solidFill>
                            <a:srgbClr val="000000"/>
                          </a:solidFill>
                          <a:latin typeface="微软雅黑" panose="020B0503020204020204" charset="-122"/>
                          <a:ea typeface="微软雅黑" panose="020B0503020204020204" charset="-122"/>
                          <a:cs typeface="微软雅黑" panose="020B0503020204020204" charset="-122"/>
                        </a:rPr>
                        <a:t>借</a:t>
                      </a:r>
                      <a:r>
                        <a:rPr lang="en-US" altLang="zh-CN" sz="1600" spc="60">
                          <a:solidFill>
                            <a:srgbClr val="000000"/>
                          </a:solidFill>
                          <a:latin typeface="微软雅黑" panose="020B0503020204020204" charset="-122"/>
                          <a:ea typeface="微软雅黑" panose="020B0503020204020204" charset="-122"/>
                          <a:cs typeface="微软雅黑" panose="020B0503020204020204" charset="-122"/>
                        </a:rPr>
                        <a:t>:</a:t>
                      </a:r>
                      <a:r>
                        <a:rPr lang="zh-CN" sz="1600" spc="60">
                          <a:solidFill>
                            <a:srgbClr val="000000"/>
                          </a:solidFill>
                          <a:latin typeface="微软雅黑" panose="020B0503020204020204" charset="-122"/>
                          <a:ea typeface="微软雅黑" panose="020B0503020204020204" charset="-122"/>
                          <a:cs typeface="微软雅黑" panose="020B0503020204020204" charset="-122"/>
                        </a:rPr>
                        <a:t>其他支出</a:t>
                      </a:r>
                      <a:r>
                        <a:rPr lang="en-US" altLang="zh-CN" sz="1600" spc="60">
                          <a:solidFill>
                            <a:srgbClr val="000000"/>
                          </a:solidFill>
                          <a:latin typeface="微软雅黑" panose="020B0503020204020204" charset="-122"/>
                          <a:ea typeface="微软雅黑" panose="020B0503020204020204" charset="-122"/>
                          <a:cs typeface="微软雅黑" panose="020B0503020204020204" charset="-122"/>
                        </a:rPr>
                        <a:t>——</a:t>
                      </a:r>
                      <a:r>
                        <a:rPr lang="zh-CN" altLang="en-US" sz="1600" spc="60">
                          <a:solidFill>
                            <a:srgbClr val="000000"/>
                          </a:solidFill>
                          <a:latin typeface="微软雅黑" panose="020B0503020204020204" charset="-122"/>
                          <a:ea typeface="微软雅黑" panose="020B0503020204020204" charset="-122"/>
                          <a:cs typeface="微软雅黑" panose="020B0503020204020204" charset="-122"/>
                        </a:rPr>
                        <a:t>其他资金支出	</a:t>
                      </a:r>
                      <a:r>
                        <a:rPr lang="en-US" altLang="zh-CN" sz="1600" spc="60">
                          <a:solidFill>
                            <a:srgbClr val="000000"/>
                          </a:solidFill>
                          <a:latin typeface="微软雅黑" panose="020B0503020204020204" charset="-122"/>
                          <a:ea typeface="微软雅黑" panose="020B0503020204020204" charset="-122"/>
                          <a:cs typeface="微软雅黑" panose="020B0503020204020204" charset="-122"/>
                        </a:rPr>
                        <a:t>100</a:t>
                      </a:r>
                      <a:endParaRPr lang="en-US" altLang="zh-CN" sz="1600" spc="60">
                        <a:solidFill>
                          <a:srgbClr val="000000"/>
                        </a:solidFill>
                        <a:latin typeface="微软雅黑" panose="020B0503020204020204" charset="-122"/>
                        <a:ea typeface="微软雅黑" panose="020B0503020204020204" charset="-122"/>
                        <a:cs typeface="微软雅黑" panose="020B0503020204020204" charset="-122"/>
                      </a:endParaRPr>
                    </a:p>
                    <a:p>
                      <a:pPr marL="0" indent="228600" algn="l">
                        <a:lnSpc>
                          <a:spcPct val="120000"/>
                        </a:lnSpc>
                        <a:spcBef>
                          <a:spcPts val="0"/>
                        </a:spcBef>
                        <a:spcAft>
                          <a:spcPts val="0"/>
                        </a:spcAft>
                      </a:pPr>
                      <a:r>
                        <a:rPr lang="zh-CN" sz="1600" spc="60">
                          <a:solidFill>
                            <a:srgbClr val="000000"/>
                          </a:solidFill>
                          <a:latin typeface="微软雅黑" panose="020B0503020204020204" charset="-122"/>
                          <a:ea typeface="微软雅黑" panose="020B0503020204020204" charset="-122"/>
                          <a:cs typeface="微软雅黑" panose="020B0503020204020204" charset="-122"/>
                        </a:rPr>
                        <a:t>贷</a:t>
                      </a:r>
                      <a:r>
                        <a:rPr lang="en-US" altLang="zh-CN" sz="1600" spc="60">
                          <a:solidFill>
                            <a:srgbClr val="000000"/>
                          </a:solidFill>
                          <a:latin typeface="微软雅黑" panose="020B0503020204020204" charset="-122"/>
                          <a:ea typeface="微软雅黑" panose="020B0503020204020204" charset="-122"/>
                          <a:cs typeface="微软雅黑" panose="020B0503020204020204" charset="-122"/>
                        </a:rPr>
                        <a:t>:</a:t>
                      </a:r>
                      <a:r>
                        <a:rPr lang="zh-CN" sz="1600" spc="60">
                          <a:solidFill>
                            <a:srgbClr val="000000"/>
                          </a:solidFill>
                          <a:latin typeface="微软雅黑" panose="020B0503020204020204" charset="-122"/>
                          <a:ea typeface="微软雅黑" panose="020B0503020204020204" charset="-122"/>
                          <a:cs typeface="微软雅黑" panose="020B0503020204020204" charset="-122"/>
                        </a:rPr>
                        <a:t>资金结存</a:t>
                      </a:r>
                      <a:r>
                        <a:rPr lang="en-US" altLang="zh-CN" sz="1600" spc="60">
                          <a:solidFill>
                            <a:srgbClr val="000000"/>
                          </a:solidFill>
                          <a:latin typeface="微软雅黑" panose="020B0503020204020204" charset="-122"/>
                          <a:ea typeface="微软雅黑" panose="020B0503020204020204" charset="-122"/>
                          <a:cs typeface="微软雅黑" panose="020B0503020204020204" charset="-122"/>
                        </a:rPr>
                        <a:t>——</a:t>
                      </a:r>
                      <a:r>
                        <a:rPr lang="zh-CN" altLang="en-US" sz="1600" spc="60">
                          <a:solidFill>
                            <a:srgbClr val="000000"/>
                          </a:solidFill>
                          <a:latin typeface="微软雅黑" panose="020B0503020204020204" charset="-122"/>
                          <a:ea typeface="微软雅黑" panose="020B0503020204020204" charset="-122"/>
                          <a:cs typeface="微软雅黑" panose="020B0503020204020204" charset="-122"/>
                        </a:rPr>
                        <a:t>货币资金	    </a:t>
                      </a:r>
                      <a:r>
                        <a:rPr lang="en-US" altLang="zh-CN" sz="1600" spc="60">
                          <a:solidFill>
                            <a:srgbClr val="000000"/>
                          </a:solidFill>
                          <a:latin typeface="微软雅黑" panose="020B0503020204020204" charset="-122"/>
                          <a:ea typeface="微软雅黑" panose="020B0503020204020204" charset="-122"/>
                          <a:cs typeface="微软雅黑" panose="020B0503020204020204" charset="-122"/>
                        </a:rPr>
                        <a:t>100</a:t>
                      </a:r>
                      <a:endParaRPr lang="en-US" altLang="zh-CN" sz="1600" spc="60">
                        <a:solidFill>
                          <a:srgbClr val="000000"/>
                        </a:solidFill>
                        <a:latin typeface="微软雅黑" panose="020B0503020204020204" charset="-122"/>
                        <a:ea typeface="微软雅黑" panose="020B0503020204020204" charset="-122"/>
                        <a:cs typeface="微软雅黑" panose="020B0503020204020204" charset="-122"/>
                      </a:endParaRPr>
                    </a:p>
                  </a:txBody>
                  <a:tcPr marL="25400" marR="254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bl>
          </a:graphicData>
        </a:graphic>
      </p:graphicFrame>
    </p:spTree>
    <p:custDataLst>
      <p:tags r:id="rId6"/>
    </p:custDataLst>
  </p:cSld>
  <p:clrMapOvr>
    <a:masterClrMapping/>
  </p:clrMapOvr>
  <p:transition spd="med"/>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7" name="组合 36"/>
          <p:cNvGrpSpPr/>
          <p:nvPr userDrawn="1">
            <p:custDataLst>
              <p:tags r:id="rId1"/>
            </p:custDataLst>
          </p:nvPr>
        </p:nvGrpSpPr>
        <p:grpSpPr>
          <a:xfrm>
            <a:off x="4001597" y="6045200"/>
            <a:ext cx="8190403" cy="812800"/>
            <a:chOff x="4001597" y="5613400"/>
            <a:chExt cx="8190403" cy="1244600"/>
          </a:xfrm>
        </p:grpSpPr>
        <p:sp>
          <p:nvSpPr>
            <p:cNvPr id="38"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39" name="等腰三角形 38"/>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第五节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altLang="en-US" dirty="0" err="1">
                <a:solidFill>
                  <a:schemeClr val="dk1"/>
                </a:solidFill>
                <a:latin typeface="汉仪旗黑-85S" panose="00020600040101010101" charset="-128"/>
                <a:ea typeface="汉仪旗黑-85S" panose="00020600040101010101" charset="-128"/>
                <a:sym typeface="微软雅黑" panose="020B0503020204020204" charset="-122"/>
              </a:rPr>
              <a:t>其他</a:t>
            </a:r>
            <a:r>
              <a:rPr lang="zh-CN" altLang="en-US" dirty="0" err="1">
                <a:solidFill>
                  <a:schemeClr val="dk1"/>
                </a:solidFill>
                <a:latin typeface="汉仪旗黑-85S" panose="00020600040101010101" charset="-128"/>
                <a:ea typeface="汉仪旗黑-85S" panose="00020600040101010101" charset="-128"/>
                <a:sym typeface="微软雅黑" panose="020B0503020204020204" charset="-122"/>
              </a:rPr>
              <a:t>资产</a:t>
            </a:r>
            <a:endParaRPr lang="zh-CN" altLang="en-US"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dirty="0" err="1">
                <a:solidFill>
                  <a:schemeClr val="dk1"/>
                </a:solidFill>
                <a:latin typeface="汉仪旗黑-85S" panose="00020600040101010101" charset="-128"/>
                <a:ea typeface="汉仪旗黑-85S" panose="00020600040101010101" charset="-128"/>
                <a:sym typeface="微软雅黑" panose="020B0503020204020204" charset="-122"/>
              </a:rPr>
              <a:t>复习思考题</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6" name="文本框 35"/>
          <p:cNvSpPr txBox="1"/>
          <p:nvPr/>
        </p:nvSpPr>
        <p:spPr>
          <a:xfrm>
            <a:off x="2216785" y="1469390"/>
            <a:ext cx="7642225" cy="5132070"/>
          </a:xfrm>
          <a:prstGeom prst="rect">
            <a:avLst/>
          </a:prstGeom>
          <a:noFill/>
        </p:spPr>
        <p:txBody>
          <a:bodyPr wrap="square" rtlCol="0" anchor="t">
            <a:noAutofit/>
          </a:bodyPr>
          <a:p>
            <a:pPr indent="0" fontAlgn="auto">
              <a:lnSpc>
                <a:spcPct val="150000"/>
              </a:lnSpc>
            </a:pPr>
            <a:r>
              <a:rPr lang="en-US" altLang="zh-CN"/>
              <a:t>       1.</a:t>
            </a:r>
            <a:r>
              <a:rPr lang="zh-CN" altLang="en-US"/>
              <a:t>简述行政事业单位固定资产的定义、类别。</a:t>
            </a:r>
            <a:endParaRPr lang="zh-CN" altLang="en-US"/>
          </a:p>
          <a:p>
            <a:pPr indent="0" fontAlgn="auto">
              <a:lnSpc>
                <a:spcPct val="150000"/>
              </a:lnSpc>
            </a:pPr>
            <a:r>
              <a:rPr lang="zh-CN" altLang="en-US"/>
              <a:t>　　</a:t>
            </a:r>
            <a:r>
              <a:rPr lang="en-US" altLang="zh-CN"/>
              <a:t>2.</a:t>
            </a:r>
            <a:r>
              <a:rPr lang="zh-CN" altLang="en-US"/>
              <a:t>固定资产的折旧方法有哪些</a:t>
            </a:r>
            <a:r>
              <a:rPr lang="en-US" altLang="zh-CN"/>
              <a:t>?</a:t>
            </a:r>
            <a:endParaRPr lang="en-US" altLang="zh-CN"/>
          </a:p>
          <a:p>
            <a:pPr indent="0" fontAlgn="auto">
              <a:lnSpc>
                <a:spcPct val="150000"/>
              </a:lnSpc>
            </a:pPr>
            <a:r>
              <a:rPr lang="zh-CN" altLang="en-US"/>
              <a:t>　　</a:t>
            </a:r>
            <a:r>
              <a:rPr lang="en-US" altLang="zh-CN"/>
              <a:t>3.</a:t>
            </a:r>
            <a:r>
              <a:rPr lang="zh-CN" altLang="en-US"/>
              <a:t>行政事业单位无形资产通常包括哪些</a:t>
            </a:r>
            <a:r>
              <a:rPr lang="en-US" altLang="zh-CN"/>
              <a:t>?</a:t>
            </a:r>
            <a:r>
              <a:rPr lang="zh-CN" altLang="en-US"/>
              <a:t>确认条件是什么</a:t>
            </a:r>
            <a:r>
              <a:rPr lang="en-US" altLang="zh-CN"/>
              <a:t>?</a:t>
            </a:r>
            <a:endParaRPr lang="en-US" altLang="zh-CN"/>
          </a:p>
          <a:p>
            <a:pPr indent="0" fontAlgn="auto">
              <a:lnSpc>
                <a:spcPct val="150000"/>
              </a:lnSpc>
            </a:pPr>
            <a:r>
              <a:rPr lang="zh-CN" altLang="en-US"/>
              <a:t>　　</a:t>
            </a:r>
            <a:r>
              <a:rPr lang="en-US" altLang="zh-CN"/>
              <a:t>4.</a:t>
            </a:r>
            <a:r>
              <a:rPr lang="zh-CN" altLang="en-US"/>
              <a:t>事业单位自行研究开发项目研究阶段支出和开发阶段支出各自的会计处理有何异同</a:t>
            </a:r>
            <a:r>
              <a:rPr lang="en-US" altLang="zh-CN"/>
              <a:t>?</a:t>
            </a:r>
            <a:endParaRPr lang="en-US" altLang="zh-CN"/>
          </a:p>
          <a:p>
            <a:pPr indent="0" fontAlgn="auto">
              <a:lnSpc>
                <a:spcPct val="150000"/>
              </a:lnSpc>
            </a:pPr>
            <a:r>
              <a:rPr lang="zh-CN" altLang="en-US"/>
              <a:t>　　</a:t>
            </a:r>
            <a:r>
              <a:rPr lang="en-US" altLang="zh-CN"/>
              <a:t>5.</a:t>
            </a:r>
            <a:r>
              <a:rPr lang="zh-CN" altLang="en-US"/>
              <a:t>简述公共基础设施的定义及内容。</a:t>
            </a:r>
            <a:endParaRPr lang="zh-CN" altLang="en-US"/>
          </a:p>
          <a:p>
            <a:pPr indent="0" fontAlgn="auto">
              <a:lnSpc>
                <a:spcPct val="150000"/>
              </a:lnSpc>
            </a:pPr>
            <a:r>
              <a:rPr lang="zh-CN" altLang="en-US"/>
              <a:t>　　</a:t>
            </a:r>
            <a:r>
              <a:rPr lang="en-US" altLang="zh-CN"/>
              <a:t>6.</a:t>
            </a:r>
            <a:r>
              <a:rPr lang="zh-CN" altLang="en-US"/>
              <a:t>简述公共基础设施的确认条件、确认时间和确认主体。</a:t>
            </a:r>
            <a:endParaRPr lang="zh-CN" altLang="en-US"/>
          </a:p>
          <a:p>
            <a:pPr indent="0" fontAlgn="auto">
              <a:lnSpc>
                <a:spcPct val="150000"/>
              </a:lnSpc>
            </a:pPr>
            <a:r>
              <a:rPr lang="zh-CN" altLang="en-US"/>
              <a:t>　　</a:t>
            </a:r>
            <a:r>
              <a:rPr lang="en-US" altLang="zh-CN"/>
              <a:t>7.</a:t>
            </a:r>
            <a:r>
              <a:rPr lang="zh-CN" altLang="en-US"/>
              <a:t>简述政府储备物资的定义、确认条件。</a:t>
            </a:r>
            <a:endParaRPr lang="zh-CN" altLang="en-US"/>
          </a:p>
          <a:p>
            <a:pPr indent="0" fontAlgn="auto">
              <a:lnSpc>
                <a:spcPct val="150000"/>
              </a:lnSpc>
            </a:pPr>
            <a:r>
              <a:rPr lang="zh-CN" altLang="en-US"/>
              <a:t>　　</a:t>
            </a:r>
            <a:r>
              <a:rPr lang="en-US" altLang="zh-CN"/>
              <a:t>8.</a:t>
            </a:r>
            <a:r>
              <a:rPr lang="zh-CN" altLang="en-US"/>
              <a:t>简述文物资源的定义，包括哪些内容</a:t>
            </a:r>
            <a:r>
              <a:rPr lang="en-US" altLang="zh-CN"/>
              <a:t>?</a:t>
            </a:r>
            <a:endParaRPr lang="en-US" altLang="zh-CN"/>
          </a:p>
          <a:p>
            <a:pPr indent="0" fontAlgn="auto">
              <a:lnSpc>
                <a:spcPct val="150000"/>
              </a:lnSpc>
            </a:pPr>
            <a:r>
              <a:rPr lang="zh-CN" altLang="en-US"/>
              <a:t>　　</a:t>
            </a:r>
            <a:r>
              <a:rPr lang="en-US" altLang="zh-CN"/>
              <a:t>9.</a:t>
            </a:r>
            <a:r>
              <a:rPr lang="zh-CN" altLang="en-US"/>
              <a:t>受托代理资产主要包括哪些</a:t>
            </a:r>
            <a:r>
              <a:rPr lang="en-US" altLang="zh-CN"/>
              <a:t>?</a:t>
            </a:r>
            <a:endParaRPr lang="en-US" altLang="zh-CN"/>
          </a:p>
          <a:p>
            <a:pPr indent="0" fontAlgn="auto">
              <a:lnSpc>
                <a:spcPct val="150000"/>
              </a:lnSpc>
            </a:pPr>
            <a:r>
              <a:rPr lang="zh-CN" altLang="en-US"/>
              <a:t>　　</a:t>
            </a:r>
            <a:r>
              <a:rPr lang="en-US" altLang="zh-CN"/>
              <a:t>10.</a:t>
            </a:r>
            <a:r>
              <a:rPr lang="zh-CN" altLang="en-US"/>
              <a:t>待摊费用与长期待摊费用的区别是什么</a:t>
            </a:r>
            <a:r>
              <a:rPr lang="en-US" altLang="zh-CN"/>
              <a:t>?</a:t>
            </a:r>
            <a:endParaRPr lang="zh-CN" altLang="en-US"/>
          </a:p>
        </p:txBody>
      </p:sp>
    </p:spTree>
    <p:custDataLst>
      <p:tags r:id="rId7"/>
    </p:custDataLst>
  </p:cSld>
  <p:clrMapOvr>
    <a:masterClrMapping/>
  </p:clrMapOvr>
  <p:transition spd="med"/>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组合 8"/>
          <p:cNvGrpSpPr/>
          <p:nvPr userDrawn="1">
            <p:custDataLst>
              <p:tags r:id="rId1"/>
            </p:custDataLst>
          </p:nvPr>
        </p:nvGrpSpPr>
        <p:grpSpPr>
          <a:xfrm>
            <a:off x="4001597" y="6045200"/>
            <a:ext cx="8190403" cy="812800"/>
            <a:chOff x="4001597" y="5613400"/>
            <a:chExt cx="8190403" cy="1244600"/>
          </a:xfrm>
        </p:grpSpPr>
        <p:sp>
          <p:nvSpPr>
            <p:cNvPr id="10"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2" name="等腰三角形 11"/>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第五节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altLang="en-US" dirty="0" err="1">
                <a:solidFill>
                  <a:schemeClr val="dk1"/>
                </a:solidFill>
                <a:latin typeface="汉仪旗黑-85S" panose="00020600040101010101" charset="-128"/>
                <a:ea typeface="汉仪旗黑-85S" panose="00020600040101010101" charset="-128"/>
                <a:sym typeface="微软雅黑" panose="020B0503020204020204" charset="-122"/>
              </a:rPr>
              <a:t>其他</a:t>
            </a:r>
            <a:r>
              <a:rPr lang="zh-CN" altLang="en-US" dirty="0" err="1">
                <a:solidFill>
                  <a:schemeClr val="dk1"/>
                </a:solidFill>
                <a:latin typeface="汉仪旗黑-85S" panose="00020600040101010101" charset="-128"/>
                <a:ea typeface="汉仪旗黑-85S" panose="00020600040101010101" charset="-128"/>
                <a:sym typeface="微软雅黑" panose="020B0503020204020204" charset="-122"/>
              </a:rPr>
              <a:t>资产</a:t>
            </a:r>
            <a:endParaRPr lang="zh-CN" altLang="en-US"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altLang="en-US" dirty="0" err="1">
                <a:solidFill>
                  <a:schemeClr val="dk1"/>
                </a:solidFill>
                <a:latin typeface="汉仪旗黑-85S" panose="00020600040101010101" charset="-128"/>
                <a:ea typeface="汉仪旗黑-85S" panose="00020600040101010101" charset="-128"/>
                <a:sym typeface="微软雅黑" panose="020B0503020204020204" charset="-122"/>
              </a:rPr>
              <a:t>练习题</a:t>
            </a:r>
            <a:endParaRPr lang="zh-CN" altLang="en-US" dirty="0" err="1">
              <a:solidFill>
                <a:schemeClr val="dk1"/>
              </a:solidFill>
              <a:latin typeface="汉仪旗黑-85S" panose="00020600040101010101" charset="-128"/>
              <a:ea typeface="汉仪旗黑-85S" panose="00020600040101010101" charset="-128"/>
              <a:sym typeface="微软雅黑" panose="020B0503020204020204" charset="-122"/>
            </a:endParaRPr>
          </a:p>
          <a:p>
            <a:endParaRPr lang="zh-CN" altLang="en-US"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5" name="Title 6"/>
          <p:cNvSpPr txBox="1"/>
          <p:nvPr>
            <p:custDataLst>
              <p:tags r:id="rId7"/>
            </p:custDataLst>
          </p:nvPr>
        </p:nvSpPr>
        <p:spPr>
          <a:xfrm>
            <a:off x="766445" y="1536700"/>
            <a:ext cx="10826750" cy="4330700"/>
          </a:xfrm>
          <a:prstGeom prst="rect">
            <a:avLst/>
          </a:prstGeom>
          <a:noFill/>
          <a:ln w="3175">
            <a:noFill/>
            <a:prstDash val="dash"/>
          </a:ln>
        </p:spPr>
        <p:txBody>
          <a:bodyPr wrap="square" lIns="63500" tIns="25400" rIns="63500" bIns="25400" anchor="ctr" anchorCtr="0">
            <a:normAutofit lnSpcReduction="20000"/>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1.某单位20×4年—20×7年与固定资产有关的业务资料如下:
</a:t>
            </a:r>
            <a:r>
              <a:rPr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(1)20×4年12月1日,购入需要安装的设备一台,设备价款80 000元,运输费600元,装卸费200元,共计80 800元,财政授权支付50 000元,余款30 800元作为扣留质量保证金(一年以上)。</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(2)20</a:t>
            </a:r>
            <a:r>
              <a:rPr lang="en-US"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4</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年</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12</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月</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20</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日</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支付设备安装调试费</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6 000</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元</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以零余额账户用款额度支付。</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(3)20</a:t>
            </a:r>
            <a:r>
              <a:rPr lang="en-US"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4</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年</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12</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月</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31</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日</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设备安装完工交付使用。该设备预计使用年限为</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3</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年</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采用年限平均法计提折旧。</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(4)20</a:t>
            </a:r>
            <a:r>
              <a:rPr lang="en-US"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5</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年</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12</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月</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31</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日</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质保期满</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该单位以财政授权支付方式支付质量保证金</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30 800</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元。</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(5)20</a:t>
            </a:r>
            <a:r>
              <a:rPr lang="en-US"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6</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年</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6</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月</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30</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日</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对设备进行日常维修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支付维修费用</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9 000</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元</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以银行存款支付。</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(6)20</a:t>
            </a:r>
            <a:r>
              <a:rPr lang="en-US"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7</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年</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12</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月末</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对固定资产进行盘点</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盘亏笔记本电脑一台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账面原值为</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12 000</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元</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已提折旧</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2 000</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元</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报经批准后予以核销。</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假设不考虑其他相关税费。</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要求</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根据上述相关资料</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编制有关会计分录。</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8"/>
    </p:custDataLst>
  </p:cSld>
  <p:clrMapOvr>
    <a:masterClrMapping/>
  </p:clrMapOvr>
  <p:transition spd="med"/>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组合 8"/>
          <p:cNvGrpSpPr/>
          <p:nvPr userDrawn="1">
            <p:custDataLst>
              <p:tags r:id="rId1"/>
            </p:custDataLst>
          </p:nvPr>
        </p:nvGrpSpPr>
        <p:grpSpPr>
          <a:xfrm>
            <a:off x="4001597" y="6045200"/>
            <a:ext cx="8190403" cy="812800"/>
            <a:chOff x="4001597" y="5613400"/>
            <a:chExt cx="8190403" cy="1244600"/>
          </a:xfrm>
        </p:grpSpPr>
        <p:sp>
          <p:nvSpPr>
            <p:cNvPr id="10"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2" name="等腰三角形 11"/>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第五节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altLang="en-US" dirty="0" err="1">
                <a:solidFill>
                  <a:schemeClr val="dk1"/>
                </a:solidFill>
                <a:latin typeface="汉仪旗黑-85S" panose="00020600040101010101" charset="-128"/>
                <a:ea typeface="汉仪旗黑-85S" panose="00020600040101010101" charset="-128"/>
                <a:sym typeface="微软雅黑" panose="020B0503020204020204" charset="-122"/>
              </a:rPr>
              <a:t>其他</a:t>
            </a:r>
            <a:r>
              <a:rPr lang="zh-CN" altLang="en-US" dirty="0" err="1">
                <a:solidFill>
                  <a:schemeClr val="dk1"/>
                </a:solidFill>
                <a:latin typeface="汉仪旗黑-85S" panose="00020600040101010101" charset="-128"/>
                <a:ea typeface="汉仪旗黑-85S" panose="00020600040101010101" charset="-128"/>
                <a:sym typeface="微软雅黑" panose="020B0503020204020204" charset="-122"/>
              </a:rPr>
              <a:t>资产</a:t>
            </a:r>
            <a:endParaRPr lang="zh-CN" altLang="en-US"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altLang="en-US" dirty="0" err="1">
                <a:solidFill>
                  <a:schemeClr val="dk1"/>
                </a:solidFill>
                <a:latin typeface="汉仪旗黑-85S" panose="00020600040101010101" charset="-128"/>
                <a:ea typeface="汉仪旗黑-85S" panose="00020600040101010101" charset="-128"/>
                <a:sym typeface="微软雅黑" panose="020B0503020204020204" charset="-122"/>
              </a:rPr>
              <a:t>练习题</a:t>
            </a:r>
            <a:endParaRPr lang="zh-CN" altLang="en-US" dirty="0" err="1">
              <a:solidFill>
                <a:schemeClr val="dk1"/>
              </a:solidFill>
              <a:latin typeface="汉仪旗黑-85S" panose="00020600040101010101" charset="-128"/>
              <a:ea typeface="汉仪旗黑-85S" panose="00020600040101010101" charset="-128"/>
              <a:sym typeface="微软雅黑" panose="020B0503020204020204" charset="-122"/>
            </a:endParaRPr>
          </a:p>
          <a:p>
            <a:endParaRPr lang="zh-CN" altLang="en-US"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5" name="Title 6"/>
          <p:cNvSpPr txBox="1"/>
          <p:nvPr>
            <p:custDataLst>
              <p:tags r:id="rId7"/>
            </p:custDataLst>
          </p:nvPr>
        </p:nvSpPr>
        <p:spPr>
          <a:xfrm>
            <a:off x="766445" y="1536700"/>
            <a:ext cx="10826750" cy="4330700"/>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2.</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某单位</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20</a:t>
            </a:r>
            <a:r>
              <a:rPr lang="en-US"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5</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年与无形资产有关的业务资料如下</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endPar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(1)1</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月</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使用财政项目补助资金购入一项外观设计专利权</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价款为</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600 000</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元</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以财政授权支付的方式支付</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预计使用年限为</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5</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年。</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(2)3</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月</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自行研发一项专利技术</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领用材料价值</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60 000</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元</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支付研发人员工资</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30 000</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元。</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6</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月份</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该技术研发成功</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按照法律程序已申请取得专利权</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注册费</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10 000</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元</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以银行存款支付。</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(3)9</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月</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该单位将其拥有的一项专利技术转让</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取得转让收入</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80 000</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元</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该专利权账面原值为</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24 000</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元</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已计提摊销</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2 400</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元。</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假设不考虑相关税费。</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要求</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根据上述相关资料</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编制有关会计分录。</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8"/>
    </p:custDataLst>
  </p:cSld>
  <p:clrMapOvr>
    <a:masterClrMapping/>
  </p:clrMapOvr>
  <p:transition spd="med"/>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组合 8"/>
          <p:cNvGrpSpPr/>
          <p:nvPr userDrawn="1">
            <p:custDataLst>
              <p:tags r:id="rId1"/>
            </p:custDataLst>
          </p:nvPr>
        </p:nvGrpSpPr>
        <p:grpSpPr>
          <a:xfrm>
            <a:off x="4001597" y="6045200"/>
            <a:ext cx="8190403" cy="812800"/>
            <a:chOff x="4001597" y="5613400"/>
            <a:chExt cx="8190403" cy="1244600"/>
          </a:xfrm>
        </p:grpSpPr>
        <p:sp>
          <p:nvSpPr>
            <p:cNvPr id="10"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2" name="等腰三角形 11"/>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第五节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altLang="en-US" dirty="0" err="1">
                <a:solidFill>
                  <a:schemeClr val="dk1"/>
                </a:solidFill>
                <a:latin typeface="汉仪旗黑-85S" panose="00020600040101010101" charset="-128"/>
                <a:ea typeface="汉仪旗黑-85S" panose="00020600040101010101" charset="-128"/>
                <a:sym typeface="微软雅黑" panose="020B0503020204020204" charset="-122"/>
              </a:rPr>
              <a:t>其他</a:t>
            </a:r>
            <a:r>
              <a:rPr lang="zh-CN" altLang="en-US" dirty="0" err="1">
                <a:solidFill>
                  <a:schemeClr val="dk1"/>
                </a:solidFill>
                <a:latin typeface="汉仪旗黑-85S" panose="00020600040101010101" charset="-128"/>
                <a:ea typeface="汉仪旗黑-85S" panose="00020600040101010101" charset="-128"/>
                <a:sym typeface="微软雅黑" panose="020B0503020204020204" charset="-122"/>
              </a:rPr>
              <a:t>资产</a:t>
            </a:r>
            <a:endParaRPr lang="zh-CN" altLang="en-US"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altLang="en-US" dirty="0" err="1">
                <a:solidFill>
                  <a:schemeClr val="dk1"/>
                </a:solidFill>
                <a:latin typeface="汉仪旗黑-85S" panose="00020600040101010101" charset="-128"/>
                <a:ea typeface="汉仪旗黑-85S" panose="00020600040101010101" charset="-128"/>
                <a:sym typeface="微软雅黑" panose="020B0503020204020204" charset="-122"/>
              </a:rPr>
              <a:t>练习题</a:t>
            </a:r>
            <a:endParaRPr lang="zh-CN" altLang="en-US" dirty="0" err="1">
              <a:solidFill>
                <a:schemeClr val="dk1"/>
              </a:solidFill>
              <a:latin typeface="汉仪旗黑-85S" panose="00020600040101010101" charset="-128"/>
              <a:ea typeface="汉仪旗黑-85S" panose="00020600040101010101" charset="-128"/>
              <a:sym typeface="微软雅黑" panose="020B0503020204020204" charset="-122"/>
            </a:endParaRPr>
          </a:p>
          <a:p>
            <a:endParaRPr lang="zh-CN" altLang="en-US"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5" name="Title 6"/>
          <p:cNvSpPr txBox="1"/>
          <p:nvPr>
            <p:custDataLst>
              <p:tags r:id="rId7"/>
            </p:custDataLst>
          </p:nvPr>
        </p:nvSpPr>
        <p:spPr>
          <a:xfrm>
            <a:off x="682625" y="1384300"/>
            <a:ext cx="10826750" cy="4330700"/>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3.</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某单位</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20</a:t>
            </a:r>
            <a:r>
              <a:rPr lang="en-US"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5</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年与公共基础设施相关的业务资料如下</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endPar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自行建设市民健身广场</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建设完工后交付使用</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建造成本</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3 000 000</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元</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验收后投入使用。</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(2)</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经批准</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接受调入某道路配套开发的公共照明设施</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设施的原账面价值为</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86 000</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元。并对所接管的某道路配套开发的公共照明设施进行日常维护</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以现金支付维修人员费用</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6 000</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元。</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(3)</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报废一项公共基础设施</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该设施账面原值</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80 000</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元</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已提折旧</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64 000</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元。</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假设不考虑其他相关税费。</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要求</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编制该单位上述业务的相关会计分录。</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8"/>
    </p:custDataLst>
  </p:cSld>
  <p:clrMapOvr>
    <a:masterClrMapping/>
  </p:clrMapOvr>
  <p:transition spd="med"/>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组合 8"/>
          <p:cNvGrpSpPr/>
          <p:nvPr userDrawn="1">
            <p:custDataLst>
              <p:tags r:id="rId1"/>
            </p:custDataLst>
          </p:nvPr>
        </p:nvGrpSpPr>
        <p:grpSpPr>
          <a:xfrm>
            <a:off x="4001597" y="6045200"/>
            <a:ext cx="8190403" cy="812800"/>
            <a:chOff x="4001597" y="5613400"/>
            <a:chExt cx="8190403" cy="1244600"/>
          </a:xfrm>
        </p:grpSpPr>
        <p:sp>
          <p:nvSpPr>
            <p:cNvPr id="10"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2" name="等腰三角形 11"/>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第五节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altLang="en-US" dirty="0" err="1">
                <a:solidFill>
                  <a:schemeClr val="dk1"/>
                </a:solidFill>
                <a:latin typeface="汉仪旗黑-85S" panose="00020600040101010101" charset="-128"/>
                <a:ea typeface="汉仪旗黑-85S" panose="00020600040101010101" charset="-128"/>
                <a:sym typeface="微软雅黑" panose="020B0503020204020204" charset="-122"/>
              </a:rPr>
              <a:t>其他</a:t>
            </a:r>
            <a:r>
              <a:rPr lang="zh-CN" altLang="en-US" dirty="0" err="1">
                <a:solidFill>
                  <a:schemeClr val="dk1"/>
                </a:solidFill>
                <a:latin typeface="汉仪旗黑-85S" panose="00020600040101010101" charset="-128"/>
                <a:ea typeface="汉仪旗黑-85S" panose="00020600040101010101" charset="-128"/>
                <a:sym typeface="微软雅黑" panose="020B0503020204020204" charset="-122"/>
              </a:rPr>
              <a:t>资产</a:t>
            </a:r>
            <a:endParaRPr lang="zh-CN" altLang="en-US"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altLang="en-US" dirty="0" err="1">
                <a:solidFill>
                  <a:schemeClr val="dk1"/>
                </a:solidFill>
                <a:latin typeface="汉仪旗黑-85S" panose="00020600040101010101" charset="-128"/>
                <a:ea typeface="汉仪旗黑-85S" panose="00020600040101010101" charset="-128"/>
                <a:sym typeface="微软雅黑" panose="020B0503020204020204" charset="-122"/>
              </a:rPr>
              <a:t>练习题</a:t>
            </a:r>
            <a:endParaRPr lang="zh-CN" altLang="en-US" dirty="0" err="1">
              <a:solidFill>
                <a:schemeClr val="dk1"/>
              </a:solidFill>
              <a:latin typeface="汉仪旗黑-85S" panose="00020600040101010101" charset="-128"/>
              <a:ea typeface="汉仪旗黑-85S" panose="00020600040101010101" charset="-128"/>
              <a:sym typeface="微软雅黑" panose="020B0503020204020204" charset="-122"/>
            </a:endParaRPr>
          </a:p>
          <a:p>
            <a:endParaRPr lang="zh-CN" altLang="en-US"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5" name="Title 6"/>
          <p:cNvSpPr txBox="1"/>
          <p:nvPr>
            <p:custDataLst>
              <p:tags r:id="rId7"/>
            </p:custDataLst>
          </p:nvPr>
        </p:nvSpPr>
        <p:spPr>
          <a:xfrm>
            <a:off x="766445" y="1536700"/>
            <a:ext cx="10826750" cy="4330700"/>
          </a:xfrm>
          <a:prstGeom prst="rect">
            <a:avLst/>
          </a:prstGeom>
          <a:noFill/>
          <a:ln w="3175">
            <a:noFill/>
            <a:prstDash val="dash"/>
          </a:ln>
        </p:spPr>
        <p:txBody>
          <a:bodyPr wrap="square" lIns="63500" tIns="25400" rIns="63500" bIns="25400" anchor="ctr" anchorCtr="0">
            <a:normAutofit lnSpcReduction="20000"/>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4.</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某行政单位</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20</a:t>
            </a:r>
            <a:r>
              <a:rPr lang="en-US"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5</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年发生的业务资料如下</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endPar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(1)2</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月</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接受捐赠的历史文物一批</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有关凭据上注明该批文物价值</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500 000</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元</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以银行存款支付保险费</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80 000</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元。</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(2)6</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月</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外购保障性住房</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100</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套</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以银行存款支付相关购买价款及税费</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16 000</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万元</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验收后投入使用</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预计使用年限</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60</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年。次月</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将该批保障性住房全部出租</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每月取得租金收入</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35</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万元。</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(3)</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接受委托转赠物资一批</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有关凭据上注明的金额为</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100 000</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元。次月将该物资交付受赠人</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以现金支付运输费用</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3 000</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元。</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假设不考虑其他相关税费。</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要求</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编制该单位上述业务的相关会计分录。</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8"/>
    </p:custDataLst>
  </p:cSld>
  <p:clrMapOvr>
    <a:masterClrMapping/>
  </p:clrMapOvr>
  <p:transition spd="med"/>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标题 5"/>
          <p:cNvSpPr>
            <a:spLocks noGrp="1"/>
          </p:cNvSpPr>
          <p:nvPr>
            <p:ph type="title"/>
            <p:custDataLst>
              <p:tags r:id="rId1"/>
            </p:custDataLst>
          </p:nvPr>
        </p:nvSpPr>
        <p:spPr/>
        <p:txBody>
          <a:bodyPr/>
          <a:lstStyle/>
          <a:p>
            <a:r>
              <a:rPr lang="en-US" altLang="zh-CN" noProof="0" dirty="0">
                <a:solidFill>
                  <a:schemeClr val="dk1">
                    <a:lumMod val="85000"/>
                    <a:lumOff val="15000"/>
                  </a:schemeClr>
                </a:solidFill>
                <a:sym typeface="+mn-lt"/>
              </a:rPr>
              <a:t>谢谢</a:t>
            </a:r>
            <a:endParaRPr lang="en-US" altLang="zh-CN" noProof="0" dirty="0">
              <a:solidFill>
                <a:schemeClr val="dk1">
                  <a:lumMod val="85000"/>
                  <a:lumOff val="15000"/>
                </a:schemeClr>
              </a:solidFill>
              <a:sym typeface="+mn-lt"/>
            </a:endParaRPr>
          </a:p>
        </p:txBody>
      </p:sp>
    </p:spTree>
    <p:custDataLst>
      <p:tags r:id="rId2"/>
    </p:custData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第一节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固定资产</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sym typeface="微软雅黑" panose="020B0503020204020204" charset="-122"/>
              </a:rPr>
              <a:t>二、</a:t>
            </a:r>
            <a:r>
              <a:rPr dirty="0" err="1">
                <a:solidFill>
                  <a:schemeClr val="dk1"/>
                </a:solidFill>
                <a:latin typeface="汉仪旗黑-85S" panose="00020600040101010101" charset="-128"/>
                <a:ea typeface="汉仪旗黑-85S" panose="00020600040101010101" charset="-128"/>
                <a:sym typeface="微软雅黑" panose="020B0503020204020204" charset="-122"/>
              </a:rPr>
              <a:t>固定资产的取得</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562610" y="1219200"/>
            <a:ext cx="11172190" cy="1415415"/>
          </a:xfrm>
          <a:prstGeom prst="rect">
            <a:avLst/>
          </a:prstGeom>
          <a:noFill/>
          <a:ln w="3175">
            <a:noFill/>
            <a:prstDash val="dash"/>
          </a:ln>
        </p:spPr>
        <p:txBody>
          <a:bodyPr wrap="square" lIns="63500" tIns="25400" rIns="63500" bIns="25400" anchor="ctr" anchorCtr="0">
            <a:normAutofit lnSpcReduction="20000"/>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indent="0" algn="l" fontAlgn="auto">
              <a:lnSpc>
                <a:spcPct val="15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【例</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14-3</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某事业单位收到一件设备</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未取得相关凭据等价值信息</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按照名义金额入账</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发生运输保管相关费用</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1 000</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元。财会部门根据有关凭证</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应做账务处理如下</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endPar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graphicFrame>
        <p:nvGraphicFramePr>
          <p:cNvPr id="6" name="表格 5"/>
          <p:cNvGraphicFramePr/>
          <p:nvPr>
            <p:custDataLst>
              <p:tags r:id="rId8"/>
            </p:custDataLst>
          </p:nvPr>
        </p:nvGraphicFramePr>
        <p:xfrm>
          <a:off x="1734820" y="2513330"/>
          <a:ext cx="9030335" cy="3164840"/>
        </p:xfrm>
        <a:graphic>
          <a:graphicData uri="http://schemas.openxmlformats.org/drawingml/2006/table">
            <a:tbl>
              <a:tblPr/>
              <a:tblGrid>
                <a:gridCol w="3790950"/>
                <a:gridCol w="5239385"/>
              </a:tblGrid>
              <a:tr h="727075">
                <a:tc>
                  <a:txBody>
                    <a:bodyPr/>
                    <a:p>
                      <a:pPr marL="0" indent="0" algn="ctr">
                        <a:lnSpc>
                          <a:spcPct val="120000"/>
                        </a:lnSpc>
                        <a:spcBef>
                          <a:spcPts val="0"/>
                        </a:spcBef>
                        <a:spcAft>
                          <a:spcPts val="0"/>
                        </a:spcAft>
                      </a:pPr>
                      <a:r>
                        <a:rPr lang="zh-CN" sz="1800" spc="120">
                          <a:solidFill>
                            <a:srgbClr val="000000"/>
                          </a:solidFill>
                          <a:latin typeface="微软雅黑" panose="020B0503020204020204" charset="-122"/>
                          <a:ea typeface="微软雅黑" panose="020B0503020204020204" charset="-122"/>
                        </a:rPr>
                        <a:t>财务会计</a:t>
                      </a:r>
                      <a:endParaRPr lang="zh-CN" sz="1800" spc="120">
                        <a:solidFill>
                          <a:srgbClr val="000000"/>
                        </a:solidFill>
                        <a:latin typeface="微软雅黑" panose="020B0503020204020204" charset="-122"/>
                        <a:ea typeface="微软雅黑" panose="020B0503020204020204" charset="-122"/>
                      </a:endParaRPr>
                    </a:p>
                  </a:txBody>
                  <a:tcPr marL="25400" marR="254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ctr">
                        <a:lnSpc>
                          <a:spcPct val="120000"/>
                        </a:lnSpc>
                        <a:spcBef>
                          <a:spcPts val="0"/>
                        </a:spcBef>
                        <a:spcAft>
                          <a:spcPts val="0"/>
                        </a:spcAft>
                      </a:pPr>
                      <a:r>
                        <a:rPr lang="zh-CN" sz="1800" spc="120">
                          <a:solidFill>
                            <a:srgbClr val="000000"/>
                          </a:solidFill>
                          <a:latin typeface="微软雅黑" panose="020B0503020204020204" charset="-122"/>
                          <a:ea typeface="微软雅黑" panose="020B0503020204020204" charset="-122"/>
                        </a:rPr>
                        <a:t>预算会计</a:t>
                      </a:r>
                      <a:endParaRPr lang="zh-CN" sz="1800" spc="120">
                        <a:solidFill>
                          <a:srgbClr val="000000"/>
                        </a:solidFill>
                        <a:latin typeface="微软雅黑" panose="020B0503020204020204" charset="-122"/>
                        <a:ea typeface="微软雅黑" panose="020B0503020204020204" charset="-122"/>
                      </a:endParaRPr>
                    </a:p>
                  </a:txBody>
                  <a:tcPr marL="25400" marR="254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r h="2437765">
                <a:tc>
                  <a:txBody>
                    <a:bodyPr/>
                    <a:p>
                      <a:pPr marL="0" indent="0" algn="l">
                        <a:lnSpc>
                          <a:spcPct val="120000"/>
                        </a:lnSpc>
                        <a:spcBef>
                          <a:spcPts val="0"/>
                        </a:spcBef>
                        <a:spcAft>
                          <a:spcPts val="0"/>
                        </a:spcAft>
                      </a:pPr>
                      <a:r>
                        <a:rPr lang="zh-CN" sz="1800" spc="120">
                          <a:solidFill>
                            <a:srgbClr val="000000"/>
                          </a:solidFill>
                          <a:latin typeface="微软雅黑" panose="020B0503020204020204" charset="-122"/>
                          <a:ea typeface="微软雅黑" panose="020B0503020204020204" charset="-122"/>
                          <a:cs typeface="微软雅黑" panose="020B0503020204020204" charset="-122"/>
                        </a:rPr>
                        <a:t>借:固定资产	1</a:t>
                      </a:r>
                      <a:endParaRPr lang="zh-CN" sz="1800" spc="12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800" spc="120">
                          <a:solidFill>
                            <a:srgbClr val="000000"/>
                          </a:solidFill>
                          <a:latin typeface="微软雅黑" panose="020B0503020204020204" charset="-122"/>
                          <a:ea typeface="微软雅黑" panose="020B0503020204020204" charset="-122"/>
                          <a:cs typeface="微软雅黑" panose="020B0503020204020204" charset="-122"/>
                        </a:rPr>
                        <a:t>     </a:t>
                      </a:r>
                      <a:r>
                        <a:rPr lang="zh-CN" sz="1800" spc="120">
                          <a:solidFill>
                            <a:srgbClr val="000000"/>
                          </a:solidFill>
                          <a:latin typeface="微软雅黑" panose="020B0503020204020204" charset="-122"/>
                          <a:ea typeface="微软雅黑" panose="020B0503020204020204" charset="-122"/>
                          <a:cs typeface="微软雅黑" panose="020B0503020204020204" charset="-122"/>
                        </a:rPr>
                        <a:t>贷:捐赠收入</a:t>
                      </a:r>
                      <a:r>
                        <a:rPr lang="en-US" altLang="zh-CN" sz="1800" spc="120">
                          <a:solidFill>
                            <a:srgbClr val="000000"/>
                          </a:solidFill>
                          <a:latin typeface="微软雅黑" panose="020B0503020204020204" charset="-122"/>
                          <a:ea typeface="微软雅黑" panose="020B0503020204020204" charset="-122"/>
                          <a:cs typeface="微软雅黑" panose="020B0503020204020204" charset="-122"/>
                        </a:rPr>
                        <a:t>    </a:t>
                      </a:r>
                      <a:r>
                        <a:rPr lang="zh-CN" sz="1800" spc="120">
                          <a:solidFill>
                            <a:srgbClr val="000000"/>
                          </a:solidFill>
                          <a:latin typeface="微软雅黑" panose="020B0503020204020204" charset="-122"/>
                          <a:ea typeface="微软雅黑" panose="020B0503020204020204" charset="-122"/>
                          <a:cs typeface="微软雅黑" panose="020B0503020204020204" charset="-122"/>
                        </a:rPr>
                        <a:t>	1</a:t>
                      </a:r>
                      <a:endParaRPr lang="zh-CN" sz="1800" spc="12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zh-CN" sz="1800" spc="120">
                          <a:solidFill>
                            <a:srgbClr val="000000"/>
                          </a:solidFill>
                          <a:latin typeface="微软雅黑" panose="020B0503020204020204" charset="-122"/>
                          <a:ea typeface="微软雅黑" panose="020B0503020204020204" charset="-122"/>
                          <a:cs typeface="微软雅黑" panose="020B0503020204020204" charset="-122"/>
                        </a:rPr>
                        <a:t>借:其他费用	1 000</a:t>
                      </a:r>
                      <a:endParaRPr lang="zh-CN" sz="1800" spc="12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800" spc="120">
                          <a:solidFill>
                            <a:srgbClr val="000000"/>
                          </a:solidFill>
                          <a:latin typeface="微软雅黑" panose="020B0503020204020204" charset="-122"/>
                          <a:ea typeface="微软雅黑" panose="020B0503020204020204" charset="-122"/>
                          <a:cs typeface="微软雅黑" panose="020B0503020204020204" charset="-122"/>
                        </a:rPr>
                        <a:t>    </a:t>
                      </a:r>
                      <a:r>
                        <a:rPr lang="zh-CN" sz="1800" spc="120">
                          <a:solidFill>
                            <a:srgbClr val="000000"/>
                          </a:solidFill>
                          <a:latin typeface="微软雅黑" panose="020B0503020204020204" charset="-122"/>
                          <a:ea typeface="微软雅黑" panose="020B0503020204020204" charset="-122"/>
                          <a:cs typeface="微软雅黑" panose="020B0503020204020204" charset="-122"/>
                        </a:rPr>
                        <a:t>贷:银行存款	</a:t>
                      </a:r>
                      <a:r>
                        <a:rPr lang="en-US" altLang="zh-CN" sz="1800" spc="120">
                          <a:solidFill>
                            <a:srgbClr val="000000"/>
                          </a:solidFill>
                          <a:latin typeface="微软雅黑" panose="020B0503020204020204" charset="-122"/>
                          <a:ea typeface="微软雅黑" panose="020B0503020204020204" charset="-122"/>
                          <a:cs typeface="微软雅黑" panose="020B0503020204020204" charset="-122"/>
                        </a:rPr>
                        <a:t>   </a:t>
                      </a:r>
                      <a:r>
                        <a:rPr lang="zh-CN" sz="1800" spc="120">
                          <a:solidFill>
                            <a:srgbClr val="000000"/>
                          </a:solidFill>
                          <a:latin typeface="微软雅黑" panose="020B0503020204020204" charset="-122"/>
                          <a:ea typeface="微软雅黑" panose="020B0503020204020204" charset="-122"/>
                          <a:cs typeface="微软雅黑" panose="020B0503020204020204" charset="-122"/>
                        </a:rPr>
                        <a:t>1 000</a:t>
                      </a:r>
                      <a:endParaRPr lang="zh-CN" sz="1800" spc="120">
                        <a:solidFill>
                          <a:srgbClr val="000000"/>
                        </a:solidFill>
                        <a:latin typeface="微软雅黑" panose="020B0503020204020204" charset="-122"/>
                        <a:ea typeface="微软雅黑" panose="020B0503020204020204" charset="-122"/>
                        <a:cs typeface="微软雅黑" panose="020B0503020204020204" charset="-122"/>
                      </a:endParaRPr>
                    </a:p>
                  </a:txBody>
                  <a:tcPr marL="25400" marR="254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l">
                        <a:lnSpc>
                          <a:spcPct val="120000"/>
                        </a:lnSpc>
                        <a:spcBef>
                          <a:spcPts val="0"/>
                        </a:spcBef>
                        <a:spcAft>
                          <a:spcPts val="0"/>
                        </a:spcAft>
                      </a:pPr>
                      <a:r>
                        <a:rPr lang="zh-CN" sz="1800" spc="120">
                          <a:solidFill>
                            <a:srgbClr val="000000"/>
                          </a:solidFill>
                          <a:latin typeface="微软雅黑" panose="020B0503020204020204" charset="-122"/>
                          <a:ea typeface="微软雅黑" panose="020B0503020204020204" charset="-122"/>
                          <a:cs typeface="微软雅黑" panose="020B0503020204020204" charset="-122"/>
                        </a:rPr>
                        <a:t>借</a:t>
                      </a:r>
                      <a:r>
                        <a:rPr lang="en-US" altLang="zh-CN" sz="1800" spc="120">
                          <a:solidFill>
                            <a:srgbClr val="000000"/>
                          </a:solidFill>
                          <a:latin typeface="微软雅黑" panose="020B0503020204020204" charset="-122"/>
                          <a:ea typeface="微软雅黑" panose="020B0503020204020204" charset="-122"/>
                          <a:cs typeface="微软雅黑" panose="020B0503020204020204" charset="-122"/>
                        </a:rPr>
                        <a:t>:</a:t>
                      </a:r>
                      <a:r>
                        <a:rPr lang="zh-CN" sz="1800" spc="120">
                          <a:solidFill>
                            <a:srgbClr val="000000"/>
                          </a:solidFill>
                          <a:latin typeface="微软雅黑" panose="020B0503020204020204" charset="-122"/>
                          <a:ea typeface="微软雅黑" panose="020B0503020204020204" charset="-122"/>
                          <a:cs typeface="微软雅黑" panose="020B0503020204020204" charset="-122"/>
                        </a:rPr>
                        <a:t>其他支出</a:t>
                      </a:r>
                      <a:r>
                        <a:rPr lang="zh-CN" altLang="en-US" sz="1800" spc="120">
                          <a:solidFill>
                            <a:srgbClr val="000000"/>
                          </a:solidFill>
                          <a:latin typeface="微软雅黑" panose="020B0503020204020204" charset="-122"/>
                          <a:ea typeface="微软雅黑" panose="020B0503020204020204" charset="-122"/>
                          <a:cs typeface="微软雅黑" panose="020B0503020204020204" charset="-122"/>
                        </a:rPr>
                        <a:t>	</a:t>
                      </a:r>
                      <a:r>
                        <a:rPr lang="en-US" altLang="zh-CN" sz="1800" spc="120">
                          <a:solidFill>
                            <a:srgbClr val="000000"/>
                          </a:solidFill>
                          <a:latin typeface="微软雅黑" panose="020B0503020204020204" charset="-122"/>
                          <a:ea typeface="微软雅黑" panose="020B0503020204020204" charset="-122"/>
                          <a:cs typeface="微软雅黑" panose="020B0503020204020204" charset="-122"/>
                        </a:rPr>
                        <a:t>1 000</a:t>
                      </a:r>
                      <a:endParaRPr lang="en-US" altLang="zh-CN" sz="1800" spc="120">
                        <a:solidFill>
                          <a:srgbClr val="000000"/>
                        </a:solidFill>
                        <a:latin typeface="微软雅黑" panose="020B0503020204020204" charset="-122"/>
                        <a:ea typeface="微软雅黑" panose="020B0503020204020204" charset="-122"/>
                        <a:cs typeface="微软雅黑" panose="020B0503020204020204" charset="-122"/>
                      </a:endParaRPr>
                    </a:p>
                    <a:p>
                      <a:pPr marL="0" indent="228600" algn="l">
                        <a:lnSpc>
                          <a:spcPct val="120000"/>
                        </a:lnSpc>
                        <a:spcBef>
                          <a:spcPts val="0"/>
                        </a:spcBef>
                        <a:spcAft>
                          <a:spcPts val="0"/>
                        </a:spcAft>
                      </a:pPr>
                      <a:r>
                        <a:rPr lang="zh-CN" sz="1800" spc="120">
                          <a:solidFill>
                            <a:srgbClr val="000000"/>
                          </a:solidFill>
                          <a:latin typeface="微软雅黑" panose="020B0503020204020204" charset="-122"/>
                          <a:ea typeface="微软雅黑" panose="020B0503020204020204" charset="-122"/>
                          <a:cs typeface="微软雅黑" panose="020B0503020204020204" charset="-122"/>
                        </a:rPr>
                        <a:t>贷</a:t>
                      </a:r>
                      <a:r>
                        <a:rPr lang="en-US" altLang="zh-CN" sz="1800" spc="120">
                          <a:solidFill>
                            <a:srgbClr val="000000"/>
                          </a:solidFill>
                          <a:latin typeface="微软雅黑" panose="020B0503020204020204" charset="-122"/>
                          <a:ea typeface="微软雅黑" panose="020B0503020204020204" charset="-122"/>
                          <a:cs typeface="微软雅黑" panose="020B0503020204020204" charset="-122"/>
                        </a:rPr>
                        <a:t>:</a:t>
                      </a:r>
                      <a:r>
                        <a:rPr lang="zh-CN" sz="1800" spc="120">
                          <a:solidFill>
                            <a:srgbClr val="000000"/>
                          </a:solidFill>
                          <a:latin typeface="微软雅黑" panose="020B0503020204020204" charset="-122"/>
                          <a:ea typeface="微软雅黑" panose="020B0503020204020204" charset="-122"/>
                          <a:cs typeface="微软雅黑" panose="020B0503020204020204" charset="-122"/>
                        </a:rPr>
                        <a:t>资金结存</a:t>
                      </a:r>
                      <a:r>
                        <a:rPr lang="en-US" altLang="zh-CN" sz="1800" spc="120">
                          <a:solidFill>
                            <a:srgbClr val="000000"/>
                          </a:solidFill>
                          <a:latin typeface="微软雅黑" panose="020B0503020204020204" charset="-122"/>
                          <a:ea typeface="微软雅黑" panose="020B0503020204020204" charset="-122"/>
                          <a:cs typeface="微软雅黑" panose="020B0503020204020204" charset="-122"/>
                        </a:rPr>
                        <a:t>——</a:t>
                      </a:r>
                      <a:r>
                        <a:rPr lang="zh-CN" altLang="en-US" sz="1800" spc="120">
                          <a:solidFill>
                            <a:srgbClr val="000000"/>
                          </a:solidFill>
                          <a:latin typeface="微软雅黑" panose="020B0503020204020204" charset="-122"/>
                          <a:ea typeface="微软雅黑" panose="020B0503020204020204" charset="-122"/>
                          <a:cs typeface="微软雅黑" panose="020B0503020204020204" charset="-122"/>
                        </a:rPr>
                        <a:t>货币资金	</a:t>
                      </a:r>
                      <a:r>
                        <a:rPr lang="en-US" altLang="zh-CN" sz="1800" spc="120">
                          <a:solidFill>
                            <a:srgbClr val="000000"/>
                          </a:solidFill>
                          <a:latin typeface="微软雅黑" panose="020B0503020204020204" charset="-122"/>
                          <a:ea typeface="微软雅黑" panose="020B0503020204020204" charset="-122"/>
                          <a:cs typeface="微软雅黑" panose="020B0503020204020204" charset="-122"/>
                        </a:rPr>
                        <a:t>1 000</a:t>
                      </a:r>
                      <a:endParaRPr lang="en-US" altLang="zh-CN" sz="1800" spc="120">
                        <a:solidFill>
                          <a:srgbClr val="000000"/>
                        </a:solidFill>
                        <a:latin typeface="微软雅黑" panose="020B0503020204020204" charset="-122"/>
                        <a:ea typeface="微软雅黑" panose="020B0503020204020204" charset="-122"/>
                        <a:cs typeface="微软雅黑" panose="020B0503020204020204" charset="-122"/>
                      </a:endParaRPr>
                    </a:p>
                  </a:txBody>
                  <a:tcPr marL="25400" marR="254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bl>
          </a:graphicData>
        </a:graphic>
      </p:graphicFrame>
    </p:spTree>
    <p:custDataLst>
      <p:tags r:id="rId9"/>
    </p:custDataLst>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第一节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固定资产</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sym typeface="微软雅黑" panose="020B0503020204020204" charset="-122"/>
              </a:rPr>
              <a:t>（</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五）</a:t>
            </a:r>
            <a:r>
              <a:rPr dirty="0" err="1">
                <a:solidFill>
                  <a:schemeClr val="dk1"/>
                </a:solidFill>
                <a:latin typeface="汉仪旗黑-85S" panose="00020600040101010101" charset="-128"/>
                <a:ea typeface="汉仪旗黑-85S" panose="00020600040101010101" charset="-128"/>
                <a:sym typeface="微软雅黑" panose="020B0503020204020204" charset="-122"/>
              </a:rPr>
              <a:t>无偿调入的固定资产</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838200" y="1303020"/>
            <a:ext cx="9768840" cy="2125345"/>
          </a:xfrm>
          <a:prstGeom prst="rect">
            <a:avLst/>
          </a:prstGeom>
          <a:noFill/>
          <a:ln w="3175">
            <a:noFill/>
            <a:prstDash val="dash"/>
          </a:ln>
        </p:spPr>
        <p:txBody>
          <a:bodyPr wrap="square" lIns="63500" tIns="25400" rIns="63500" bIns="25400" anchor="ctr" anchorCtr="0">
            <a:normAutofit lnSpcReduction="20000"/>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单位无偿调入的固定资产,其成本按照调出方账面价值加上相关税费、运输费等确定。无偿调入的固定资产,按照确定的固定资产成本,借记“固定资产”[不需安装]或“在建工程”科目[需安装],按照发生的相关税费、运输费等,贷记“零余额账户用款额度”“银行存款”等科目,按照其差额,贷记“无偿调拨净资产”科目。
【例14-4】 某事业单位接受无偿调入的专用设备2台,调出方调出设备的账面价值160 000元。发生运输费800元,以银行存款支付。财会部门根据有关凭证,应做账务处理如下:
</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graphicFrame>
        <p:nvGraphicFramePr>
          <p:cNvPr id="5" name="表格 4"/>
          <p:cNvGraphicFramePr/>
          <p:nvPr>
            <p:custDataLst>
              <p:tags r:id="rId8"/>
            </p:custDataLst>
          </p:nvPr>
        </p:nvGraphicFramePr>
        <p:xfrm>
          <a:off x="1930400" y="3263900"/>
          <a:ext cx="8943975" cy="1774825"/>
        </p:xfrm>
        <a:graphic>
          <a:graphicData uri="http://schemas.openxmlformats.org/drawingml/2006/table">
            <a:tbl>
              <a:tblPr/>
              <a:tblGrid>
                <a:gridCol w="4269740"/>
                <a:gridCol w="4674235"/>
              </a:tblGrid>
              <a:tr h="544830">
                <a:tc>
                  <a:txBody>
                    <a:bodyPr/>
                    <a:p>
                      <a:pPr marL="0" indent="0" algn="ctr">
                        <a:lnSpc>
                          <a:spcPct val="120000"/>
                        </a:lnSpc>
                        <a:spcBef>
                          <a:spcPts val="0"/>
                        </a:spcBef>
                        <a:spcAft>
                          <a:spcPts val="0"/>
                        </a:spcAft>
                      </a:pPr>
                      <a:r>
                        <a:rPr lang="zh-CN" sz="1800" spc="130">
                          <a:solidFill>
                            <a:srgbClr val="000000"/>
                          </a:solidFill>
                          <a:latin typeface="微软雅黑" panose="020B0503020204020204" charset="-122"/>
                          <a:ea typeface="微软雅黑" panose="020B0503020204020204" charset="-122"/>
                        </a:rPr>
                        <a:t>财务会计</a:t>
                      </a:r>
                      <a:endParaRPr lang="zh-CN" sz="1800" spc="130">
                        <a:solidFill>
                          <a:srgbClr val="000000"/>
                        </a:solidFill>
                        <a:latin typeface="微软雅黑" panose="020B0503020204020204" charset="-122"/>
                        <a:ea typeface="微软雅黑" panose="020B0503020204020204" charset="-122"/>
                      </a:endParaRPr>
                    </a:p>
                  </a:txBody>
                  <a:tcPr marL="177800" marR="177800" marT="107950" marB="1079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ctr">
                        <a:lnSpc>
                          <a:spcPct val="120000"/>
                        </a:lnSpc>
                        <a:spcBef>
                          <a:spcPts val="0"/>
                        </a:spcBef>
                        <a:spcAft>
                          <a:spcPts val="0"/>
                        </a:spcAft>
                      </a:pPr>
                      <a:r>
                        <a:rPr lang="zh-CN" sz="1800" spc="130">
                          <a:solidFill>
                            <a:srgbClr val="000000"/>
                          </a:solidFill>
                          <a:latin typeface="微软雅黑" panose="020B0503020204020204" charset="-122"/>
                          <a:ea typeface="微软雅黑" panose="020B0503020204020204" charset="-122"/>
                        </a:rPr>
                        <a:t>预算会计</a:t>
                      </a:r>
                      <a:endParaRPr lang="zh-CN" sz="1800" spc="130">
                        <a:solidFill>
                          <a:srgbClr val="000000"/>
                        </a:solidFill>
                        <a:latin typeface="微软雅黑" panose="020B0503020204020204" charset="-122"/>
                        <a:ea typeface="微软雅黑" panose="020B0503020204020204" charset="-122"/>
                      </a:endParaRPr>
                    </a:p>
                  </a:txBody>
                  <a:tcPr marL="177800" marR="177800" marT="107950" marB="1079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r h="1229995">
                <a:tc>
                  <a:txBody>
                    <a:bodyPr/>
                    <a:p>
                      <a:pPr marL="0" indent="0" algn="l">
                        <a:lnSpc>
                          <a:spcPct val="120000"/>
                        </a:lnSpc>
                        <a:spcBef>
                          <a:spcPts val="0"/>
                        </a:spcBef>
                        <a:spcAft>
                          <a:spcPts val="0"/>
                        </a:spcAft>
                      </a:pPr>
                      <a:r>
                        <a:rPr lang="zh-CN" sz="1800" spc="120">
                          <a:solidFill>
                            <a:srgbClr val="000000"/>
                          </a:solidFill>
                          <a:latin typeface="微软雅黑" panose="020B0503020204020204" charset="-122"/>
                          <a:ea typeface="微软雅黑" panose="020B0503020204020204" charset="-122"/>
                          <a:cs typeface="微软雅黑" panose="020B0503020204020204" charset="-122"/>
                        </a:rPr>
                        <a:t>借:固定资产	160 800</a:t>
                      </a:r>
                      <a:endParaRPr lang="zh-CN" sz="1800" spc="12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800" spc="120">
                          <a:solidFill>
                            <a:srgbClr val="000000"/>
                          </a:solidFill>
                          <a:latin typeface="微软雅黑" panose="020B0503020204020204" charset="-122"/>
                          <a:ea typeface="微软雅黑" panose="020B0503020204020204" charset="-122"/>
                          <a:cs typeface="微软雅黑" panose="020B0503020204020204" charset="-122"/>
                        </a:rPr>
                        <a:t>      </a:t>
                      </a:r>
                      <a:r>
                        <a:rPr lang="zh-CN" sz="1800" spc="120">
                          <a:solidFill>
                            <a:srgbClr val="000000"/>
                          </a:solidFill>
                          <a:latin typeface="微软雅黑" panose="020B0503020204020204" charset="-122"/>
                          <a:ea typeface="微软雅黑" panose="020B0503020204020204" charset="-122"/>
                          <a:cs typeface="微软雅黑" panose="020B0503020204020204" charset="-122"/>
                        </a:rPr>
                        <a:t>贷:无偿调拨净资产160 000</a:t>
                      </a:r>
                      <a:endParaRPr lang="zh-CN" sz="1800" spc="12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800" spc="120">
                          <a:solidFill>
                            <a:srgbClr val="000000"/>
                          </a:solidFill>
                          <a:latin typeface="微软雅黑" panose="020B0503020204020204" charset="-122"/>
                          <a:ea typeface="微软雅黑" panose="020B0503020204020204" charset="-122"/>
                          <a:cs typeface="微软雅黑" panose="020B0503020204020204" charset="-122"/>
                        </a:rPr>
                        <a:t>          </a:t>
                      </a:r>
                      <a:r>
                        <a:rPr lang="zh-CN" sz="1800" spc="120">
                          <a:solidFill>
                            <a:srgbClr val="000000"/>
                          </a:solidFill>
                          <a:latin typeface="微软雅黑" panose="020B0503020204020204" charset="-122"/>
                          <a:ea typeface="微软雅黑" panose="020B0503020204020204" charset="-122"/>
                          <a:cs typeface="微软雅黑" panose="020B0503020204020204" charset="-122"/>
                        </a:rPr>
                        <a:t>银行存款	800</a:t>
                      </a:r>
                      <a:endParaRPr lang="zh-CN" sz="1800" spc="120">
                        <a:solidFill>
                          <a:srgbClr val="000000"/>
                        </a:solidFill>
                        <a:latin typeface="微软雅黑" panose="020B0503020204020204" charset="-122"/>
                        <a:ea typeface="微软雅黑" panose="020B0503020204020204" charset="-122"/>
                        <a:cs typeface="微软雅黑" panose="020B0503020204020204" charset="-122"/>
                      </a:endParaRPr>
                    </a:p>
                  </a:txBody>
                  <a:tcPr marL="177800" marR="177800" marT="107950" marB="1079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l">
                        <a:lnSpc>
                          <a:spcPct val="120000"/>
                        </a:lnSpc>
                        <a:spcBef>
                          <a:spcPts val="0"/>
                        </a:spcBef>
                        <a:spcAft>
                          <a:spcPts val="0"/>
                        </a:spcAft>
                      </a:pPr>
                      <a:r>
                        <a:rPr lang="zh-CN" sz="1800" spc="120">
                          <a:solidFill>
                            <a:srgbClr val="000000"/>
                          </a:solidFill>
                          <a:latin typeface="微软雅黑" panose="020B0503020204020204" charset="-122"/>
                          <a:ea typeface="微软雅黑" panose="020B0503020204020204" charset="-122"/>
                          <a:cs typeface="微软雅黑" panose="020B0503020204020204" charset="-122"/>
                        </a:rPr>
                        <a:t>借</a:t>
                      </a:r>
                      <a:r>
                        <a:rPr lang="en-US" altLang="zh-CN" sz="1800" spc="120">
                          <a:solidFill>
                            <a:srgbClr val="000000"/>
                          </a:solidFill>
                          <a:latin typeface="微软雅黑" panose="020B0503020204020204" charset="-122"/>
                          <a:ea typeface="微软雅黑" panose="020B0503020204020204" charset="-122"/>
                          <a:cs typeface="微软雅黑" panose="020B0503020204020204" charset="-122"/>
                        </a:rPr>
                        <a:t>:</a:t>
                      </a:r>
                      <a:r>
                        <a:rPr lang="zh-CN" sz="1800" spc="120">
                          <a:solidFill>
                            <a:srgbClr val="000000"/>
                          </a:solidFill>
                          <a:latin typeface="微软雅黑" panose="020B0503020204020204" charset="-122"/>
                          <a:ea typeface="微软雅黑" panose="020B0503020204020204" charset="-122"/>
                          <a:cs typeface="微软雅黑" panose="020B0503020204020204" charset="-122"/>
                        </a:rPr>
                        <a:t>其他支出</a:t>
                      </a:r>
                      <a:r>
                        <a:rPr lang="zh-CN" altLang="en-US" sz="1800" spc="120">
                          <a:solidFill>
                            <a:srgbClr val="000000"/>
                          </a:solidFill>
                          <a:latin typeface="微软雅黑" panose="020B0503020204020204" charset="-122"/>
                          <a:ea typeface="微软雅黑" panose="020B0503020204020204" charset="-122"/>
                          <a:cs typeface="微软雅黑" panose="020B0503020204020204" charset="-122"/>
                        </a:rPr>
                        <a:t>	</a:t>
                      </a:r>
                      <a:r>
                        <a:rPr lang="en-US" altLang="zh-CN" sz="1800" spc="120">
                          <a:solidFill>
                            <a:srgbClr val="000000"/>
                          </a:solidFill>
                          <a:latin typeface="微软雅黑" panose="020B0503020204020204" charset="-122"/>
                          <a:ea typeface="微软雅黑" panose="020B0503020204020204" charset="-122"/>
                          <a:cs typeface="微软雅黑" panose="020B0503020204020204" charset="-122"/>
                        </a:rPr>
                        <a:t>800</a:t>
                      </a:r>
                      <a:endParaRPr lang="en-US" altLang="zh-CN" sz="1800" spc="120">
                        <a:solidFill>
                          <a:srgbClr val="000000"/>
                        </a:solidFill>
                        <a:latin typeface="微软雅黑" panose="020B0503020204020204" charset="-122"/>
                        <a:ea typeface="微软雅黑" panose="020B0503020204020204" charset="-122"/>
                        <a:cs typeface="微软雅黑" panose="020B0503020204020204" charset="-122"/>
                      </a:endParaRPr>
                    </a:p>
                    <a:p>
                      <a:pPr marL="0" indent="228600" algn="l">
                        <a:lnSpc>
                          <a:spcPct val="120000"/>
                        </a:lnSpc>
                        <a:spcBef>
                          <a:spcPts val="0"/>
                        </a:spcBef>
                        <a:spcAft>
                          <a:spcPts val="0"/>
                        </a:spcAft>
                      </a:pPr>
                      <a:r>
                        <a:rPr lang="zh-CN" sz="1800" spc="120">
                          <a:solidFill>
                            <a:srgbClr val="000000"/>
                          </a:solidFill>
                          <a:latin typeface="微软雅黑" panose="020B0503020204020204" charset="-122"/>
                          <a:ea typeface="微软雅黑" panose="020B0503020204020204" charset="-122"/>
                          <a:cs typeface="微软雅黑" panose="020B0503020204020204" charset="-122"/>
                        </a:rPr>
                        <a:t>贷</a:t>
                      </a:r>
                      <a:r>
                        <a:rPr lang="en-US" altLang="zh-CN" sz="1800" spc="120">
                          <a:solidFill>
                            <a:srgbClr val="000000"/>
                          </a:solidFill>
                          <a:latin typeface="微软雅黑" panose="020B0503020204020204" charset="-122"/>
                          <a:ea typeface="微软雅黑" panose="020B0503020204020204" charset="-122"/>
                          <a:cs typeface="微软雅黑" panose="020B0503020204020204" charset="-122"/>
                        </a:rPr>
                        <a:t>:</a:t>
                      </a:r>
                      <a:r>
                        <a:rPr lang="zh-CN" sz="1800" spc="120">
                          <a:solidFill>
                            <a:srgbClr val="000000"/>
                          </a:solidFill>
                          <a:latin typeface="微软雅黑" panose="020B0503020204020204" charset="-122"/>
                          <a:ea typeface="微软雅黑" panose="020B0503020204020204" charset="-122"/>
                          <a:cs typeface="微软雅黑" panose="020B0503020204020204" charset="-122"/>
                        </a:rPr>
                        <a:t>资金结存</a:t>
                      </a:r>
                      <a:r>
                        <a:rPr lang="en-US" altLang="zh-CN" sz="1800" spc="120">
                          <a:solidFill>
                            <a:srgbClr val="000000"/>
                          </a:solidFill>
                          <a:latin typeface="微软雅黑" panose="020B0503020204020204" charset="-122"/>
                          <a:ea typeface="微软雅黑" panose="020B0503020204020204" charset="-122"/>
                          <a:cs typeface="微软雅黑" panose="020B0503020204020204" charset="-122"/>
                        </a:rPr>
                        <a:t>——</a:t>
                      </a:r>
                      <a:r>
                        <a:rPr lang="zh-CN" altLang="en-US" sz="1800" spc="120">
                          <a:solidFill>
                            <a:srgbClr val="000000"/>
                          </a:solidFill>
                          <a:latin typeface="微软雅黑" panose="020B0503020204020204" charset="-122"/>
                          <a:ea typeface="微软雅黑" panose="020B0503020204020204" charset="-122"/>
                          <a:cs typeface="微软雅黑" panose="020B0503020204020204" charset="-122"/>
                        </a:rPr>
                        <a:t>货币资金	</a:t>
                      </a:r>
                      <a:r>
                        <a:rPr lang="en-US" altLang="zh-CN" sz="1800" spc="120">
                          <a:solidFill>
                            <a:srgbClr val="000000"/>
                          </a:solidFill>
                          <a:latin typeface="微软雅黑" panose="020B0503020204020204" charset="-122"/>
                          <a:ea typeface="微软雅黑" panose="020B0503020204020204" charset="-122"/>
                          <a:cs typeface="微软雅黑" panose="020B0503020204020204" charset="-122"/>
                        </a:rPr>
                        <a:t>800</a:t>
                      </a:r>
                      <a:endParaRPr lang="en-US" altLang="zh-CN" sz="1800" spc="120">
                        <a:solidFill>
                          <a:srgbClr val="000000"/>
                        </a:solidFill>
                        <a:latin typeface="微软雅黑" panose="020B0503020204020204" charset="-122"/>
                        <a:ea typeface="微软雅黑" panose="020B0503020204020204" charset="-122"/>
                        <a:cs typeface="微软雅黑" panose="020B0503020204020204" charset="-122"/>
                      </a:endParaRPr>
                    </a:p>
                  </a:txBody>
                  <a:tcPr marL="177800" marR="177800" marT="107950" marB="1079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bl>
          </a:graphicData>
        </a:graphic>
      </p:graphicFrame>
      <p:sp>
        <p:nvSpPr>
          <p:cNvPr id="6" name="文本框 5"/>
          <p:cNvSpPr txBox="1"/>
          <p:nvPr/>
        </p:nvSpPr>
        <p:spPr>
          <a:xfrm>
            <a:off x="838835" y="5322570"/>
            <a:ext cx="10577830" cy="1294130"/>
          </a:xfrm>
          <a:prstGeom prst="rect">
            <a:avLst/>
          </a:prstGeom>
          <a:noFill/>
        </p:spPr>
        <p:txBody>
          <a:bodyPr wrap="square" rtlCol="0" anchor="t">
            <a:noAutofit/>
          </a:bodyPr>
          <a:p>
            <a:pPr indent="0" fontAlgn="auto">
              <a:lnSpc>
                <a:spcPct val="150000"/>
              </a:lnSpc>
            </a:pPr>
            <a:r>
              <a:rPr lang="zh-CN" altLang="en-US"/>
              <a:t>无偿调入资产在调出方的账面价值为零（即已经按制度规定提足折旧）或者账面余额为名义金额的，单位（调入方）应当将调入过程中其承担的相关税费计入当期费用，不计入调入资产的初始入账成本。</a:t>
            </a:r>
            <a:endParaRPr lang="zh-CN" altLang="en-US"/>
          </a:p>
        </p:txBody>
      </p:sp>
    </p:spTree>
    <p:custDataLst>
      <p:tags r:id="rId9"/>
    </p:custDataLst>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第一节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固定资产</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sym typeface="微软雅黑" panose="020B0503020204020204" charset="-122"/>
              </a:rPr>
              <a:t>（</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五）</a:t>
            </a:r>
            <a:r>
              <a:rPr dirty="0" err="1">
                <a:solidFill>
                  <a:schemeClr val="dk1"/>
                </a:solidFill>
                <a:latin typeface="汉仪旗黑-85S" panose="00020600040101010101" charset="-128"/>
                <a:ea typeface="汉仪旗黑-85S" panose="00020600040101010101" charset="-128"/>
                <a:sym typeface="微软雅黑" panose="020B0503020204020204" charset="-122"/>
              </a:rPr>
              <a:t>无偿调入的固定资产</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1027430" y="1536700"/>
            <a:ext cx="9579610" cy="715010"/>
          </a:xfrm>
          <a:prstGeom prst="rect">
            <a:avLst/>
          </a:prstGeom>
          <a:noFill/>
          <a:ln w="3175">
            <a:noFill/>
            <a:prstDash val="dash"/>
          </a:ln>
        </p:spPr>
        <p:txBody>
          <a:bodyPr wrap="square" lIns="63500" tIns="25400" rIns="63500" bIns="25400" anchor="ctr" anchorCtr="0">
            <a:normAutofit lnSpcReduction="10000"/>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无偿调入资产在调出方的账面价值为零的，调入方的账务处理如下：</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graphicFrame>
        <p:nvGraphicFramePr>
          <p:cNvPr id="5" name="表格 4"/>
          <p:cNvGraphicFramePr/>
          <p:nvPr>
            <p:custDataLst>
              <p:tags r:id="rId8"/>
            </p:custDataLst>
          </p:nvPr>
        </p:nvGraphicFramePr>
        <p:xfrm>
          <a:off x="1560830" y="1993900"/>
          <a:ext cx="9530715" cy="1546860"/>
        </p:xfrm>
        <a:graphic>
          <a:graphicData uri="http://schemas.openxmlformats.org/drawingml/2006/table">
            <a:tbl>
              <a:tblPr/>
              <a:tblGrid>
                <a:gridCol w="6249035"/>
                <a:gridCol w="3281680"/>
              </a:tblGrid>
              <a:tr h="355600">
                <a:tc>
                  <a:txBody>
                    <a:bodyPr/>
                    <a:p>
                      <a:pPr marL="0" indent="0" algn="ctr">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rPr>
                        <a:t>财务会计</a:t>
                      </a:r>
                      <a:endParaRPr lang="zh-CN" sz="1600" spc="120">
                        <a:solidFill>
                          <a:schemeClr val="tx1"/>
                        </a:solidFill>
                        <a:latin typeface="微软雅黑" panose="020B0503020204020204" charset="-122"/>
                        <a:ea typeface="微软雅黑" panose="020B0503020204020204" charset="-122"/>
                      </a:endParaRPr>
                    </a:p>
                  </a:txBody>
                  <a:tcPr marL="25400" marR="254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ctr">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rPr>
                        <a:t>预算会计</a:t>
                      </a:r>
                      <a:endParaRPr lang="zh-CN" sz="1600" spc="120">
                        <a:solidFill>
                          <a:schemeClr val="tx1"/>
                        </a:solidFill>
                        <a:latin typeface="微软雅黑" panose="020B0503020204020204" charset="-122"/>
                        <a:ea typeface="微软雅黑" panose="020B0503020204020204" charset="-122"/>
                      </a:endParaRPr>
                    </a:p>
                  </a:txBody>
                  <a:tcPr marL="25400" marR="254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r h="1191260">
                <a:tc>
                  <a:txBody>
                    <a:bodyPr/>
                    <a:p>
                      <a:pPr marL="0" indent="0" algn="l">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cs typeface="微软雅黑" panose="020B0503020204020204" charset="-122"/>
                        </a:rPr>
                        <a:t>借:固定资产/无形资产（资产账面余额）</a:t>
                      </a:r>
                      <a:endParaRPr lang="zh-CN" sz="1600" spc="120">
                        <a:solidFill>
                          <a:schemeClr val="tx1"/>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     </a:t>
                      </a:r>
                      <a:r>
                        <a:rPr lang="zh-CN" sz="1600" spc="120">
                          <a:solidFill>
                            <a:schemeClr val="tx1"/>
                          </a:solidFill>
                          <a:latin typeface="微软雅黑" panose="020B0503020204020204" charset="-122"/>
                          <a:ea typeface="微软雅黑" panose="020B0503020204020204" charset="-122"/>
                          <a:cs typeface="微软雅黑" panose="020B0503020204020204" charset="-122"/>
                        </a:rPr>
                        <a:t>贷:固定资产累计折旧/无形资产累计摊销（资产账面余额）</a:t>
                      </a:r>
                      <a:endParaRPr lang="zh-CN" sz="1600" spc="120">
                        <a:solidFill>
                          <a:schemeClr val="tx1"/>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cs typeface="微软雅黑" panose="020B0503020204020204" charset="-122"/>
                        </a:rPr>
                        <a:t>借：其他费用</a:t>
                      </a:r>
                      <a:endParaRPr lang="zh-CN" sz="1600" spc="120">
                        <a:solidFill>
                          <a:schemeClr val="tx1"/>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cs typeface="微软雅黑" panose="020B0503020204020204" charset="-122"/>
                        </a:rPr>
                        <a:t>    贷：零余额账户用款额度/银行存款(支付的相关税费)</a:t>
                      </a:r>
                      <a:endParaRPr lang="zh-CN" sz="1600" spc="120">
                        <a:solidFill>
                          <a:schemeClr val="tx1"/>
                        </a:solidFill>
                        <a:latin typeface="微软雅黑" panose="020B0503020204020204" charset="-122"/>
                        <a:ea typeface="微软雅黑" panose="020B0503020204020204" charset="-122"/>
                        <a:cs typeface="微软雅黑" panose="020B0503020204020204" charset="-122"/>
                      </a:endParaRPr>
                    </a:p>
                  </a:txBody>
                  <a:tcPr marL="25400" marR="254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l">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cs typeface="微软雅黑" panose="020B0503020204020204" charset="-122"/>
                        </a:rPr>
                        <a:t>借</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a:t>
                      </a:r>
                      <a:r>
                        <a:rPr lang="zh-CN" sz="1600" spc="120">
                          <a:solidFill>
                            <a:schemeClr val="tx1"/>
                          </a:solidFill>
                          <a:latin typeface="微软雅黑" panose="020B0503020204020204" charset="-122"/>
                          <a:ea typeface="微软雅黑" panose="020B0503020204020204" charset="-122"/>
                          <a:cs typeface="微软雅黑" panose="020B0503020204020204" charset="-122"/>
                        </a:rPr>
                        <a:t>其他支出（支付的相关税费）</a:t>
                      </a:r>
                      <a:endParaRPr lang="zh-CN" sz="1600" spc="120">
                        <a:solidFill>
                          <a:schemeClr val="tx1"/>
                        </a:solidFill>
                        <a:latin typeface="微软雅黑" panose="020B0503020204020204" charset="-122"/>
                        <a:ea typeface="微软雅黑" panose="020B0503020204020204" charset="-122"/>
                        <a:cs typeface="微软雅黑" panose="020B0503020204020204" charset="-122"/>
                      </a:endParaRPr>
                    </a:p>
                    <a:p>
                      <a:pPr marL="0" indent="228600" algn="l">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cs typeface="微软雅黑" panose="020B0503020204020204" charset="-122"/>
                        </a:rPr>
                        <a:t>贷</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a:t>
                      </a:r>
                      <a:r>
                        <a:rPr lang="zh-CN" sz="1600" spc="120">
                          <a:solidFill>
                            <a:schemeClr val="tx1"/>
                          </a:solidFill>
                          <a:latin typeface="微软雅黑" panose="020B0503020204020204" charset="-122"/>
                          <a:ea typeface="微软雅黑" panose="020B0503020204020204" charset="-122"/>
                          <a:cs typeface="微软雅黑" panose="020B0503020204020204" charset="-122"/>
                        </a:rPr>
                        <a:t>资金结存</a:t>
                      </a:r>
                      <a:endParaRPr lang="zh-CN" sz="1600" spc="120">
                        <a:solidFill>
                          <a:schemeClr val="tx1"/>
                        </a:solidFill>
                        <a:latin typeface="微软雅黑" panose="020B0503020204020204" charset="-122"/>
                        <a:ea typeface="微软雅黑" panose="020B0503020204020204" charset="-122"/>
                        <a:cs typeface="微软雅黑" panose="020B0503020204020204" charset="-122"/>
                      </a:endParaRPr>
                    </a:p>
                  </a:txBody>
                  <a:tcPr marL="25400" marR="254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bl>
          </a:graphicData>
        </a:graphic>
      </p:graphicFrame>
      <p:sp>
        <p:nvSpPr>
          <p:cNvPr id="6" name="文本框 5"/>
          <p:cNvSpPr txBox="1"/>
          <p:nvPr/>
        </p:nvSpPr>
        <p:spPr>
          <a:xfrm>
            <a:off x="1477010" y="3640455"/>
            <a:ext cx="9798050" cy="736600"/>
          </a:xfrm>
          <a:prstGeom prst="rect">
            <a:avLst/>
          </a:prstGeom>
          <a:noFill/>
        </p:spPr>
        <p:txBody>
          <a:bodyPr wrap="square" rtlCol="0" anchor="t">
            <a:noAutofit/>
          </a:bodyPr>
          <a:p>
            <a:pPr indent="0" fontAlgn="auto">
              <a:lnSpc>
                <a:spcPct val="150000"/>
              </a:lnSpc>
            </a:pPr>
            <a:r>
              <a:rPr lang="en-US" altLang="zh-CN"/>
              <a:t>2.</a:t>
            </a:r>
            <a:r>
              <a:rPr lang="zh-CN" altLang="en-US"/>
              <a:t>无偿调入资产在调出方的账面余额为名义金额的，调入方的账务处理如下：</a:t>
            </a:r>
            <a:endParaRPr lang="zh-CN" altLang="en-US"/>
          </a:p>
        </p:txBody>
      </p:sp>
      <p:graphicFrame>
        <p:nvGraphicFramePr>
          <p:cNvPr id="7" name="表格 6"/>
          <p:cNvGraphicFramePr/>
          <p:nvPr>
            <p:custDataLst>
              <p:tags r:id="rId9"/>
            </p:custDataLst>
          </p:nvPr>
        </p:nvGraphicFramePr>
        <p:xfrm>
          <a:off x="1248410" y="4150360"/>
          <a:ext cx="9694545" cy="2287905"/>
        </p:xfrm>
        <a:graphic>
          <a:graphicData uri="http://schemas.openxmlformats.org/drawingml/2006/table">
            <a:tbl>
              <a:tblPr/>
              <a:tblGrid>
                <a:gridCol w="6661785"/>
                <a:gridCol w="3032760"/>
              </a:tblGrid>
              <a:tr h="441325">
                <a:tc>
                  <a:txBody>
                    <a:bodyPr/>
                    <a:p>
                      <a:pPr marL="0" indent="0" algn="ctr">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rPr>
                        <a:t>财务会计</a:t>
                      </a:r>
                      <a:endParaRPr lang="zh-CN" sz="1600" spc="120">
                        <a:solidFill>
                          <a:schemeClr val="tx1"/>
                        </a:solidFill>
                        <a:latin typeface="微软雅黑" panose="020B0503020204020204" charset="-122"/>
                        <a:ea typeface="微软雅黑" panose="020B0503020204020204" charset="-122"/>
                      </a:endParaRPr>
                    </a:p>
                  </a:txBody>
                  <a:tcPr marL="25400" marR="254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ctr">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rPr>
                        <a:t>预算会计</a:t>
                      </a:r>
                      <a:endParaRPr lang="zh-CN" sz="1600" spc="120">
                        <a:solidFill>
                          <a:schemeClr val="tx1"/>
                        </a:solidFill>
                        <a:latin typeface="微软雅黑" panose="020B0503020204020204" charset="-122"/>
                        <a:ea typeface="微软雅黑" panose="020B0503020204020204" charset="-122"/>
                      </a:endParaRPr>
                    </a:p>
                  </a:txBody>
                  <a:tcPr marL="25400" marR="254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r h="1846580">
                <a:tc>
                  <a:txBody>
                    <a:bodyPr/>
                    <a:p>
                      <a:pPr marL="0" indent="0" algn="l">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cs typeface="微软雅黑" panose="020B0503020204020204" charset="-122"/>
                        </a:rPr>
                        <a:t>借:固定资产/无形资产（名义金额）</a:t>
                      </a:r>
                      <a:endParaRPr lang="zh-CN" sz="1600" spc="120">
                        <a:solidFill>
                          <a:schemeClr val="tx1"/>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      </a:t>
                      </a:r>
                      <a:r>
                        <a:rPr lang="zh-CN" sz="1600" spc="120">
                          <a:solidFill>
                            <a:schemeClr val="tx1"/>
                          </a:solidFill>
                          <a:latin typeface="微软雅黑" panose="020B0503020204020204" charset="-122"/>
                          <a:ea typeface="微软雅黑" panose="020B0503020204020204" charset="-122"/>
                          <a:cs typeface="微软雅黑" panose="020B0503020204020204" charset="-122"/>
                        </a:rPr>
                        <a:t>贷无偿调拨净资产（名义金额）</a:t>
                      </a:r>
                      <a:endParaRPr lang="zh-CN" sz="1600" spc="120">
                        <a:solidFill>
                          <a:schemeClr val="tx1"/>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cs typeface="微软雅黑" panose="020B0503020204020204" charset="-122"/>
                        </a:rPr>
                        <a:t>借：其他费用</a:t>
                      </a:r>
                      <a:endParaRPr lang="zh-CN" sz="1600" spc="120">
                        <a:solidFill>
                          <a:schemeClr val="tx1"/>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cs typeface="微软雅黑" panose="020B0503020204020204" charset="-122"/>
                        </a:rPr>
                        <a:t>    贷：零余额账户用款额度/银行存款(支付的相关税费)</a:t>
                      </a:r>
                      <a:endParaRPr lang="zh-CN" sz="1600" spc="120">
                        <a:solidFill>
                          <a:schemeClr val="tx1"/>
                        </a:solidFill>
                        <a:latin typeface="微软雅黑" panose="020B0503020204020204" charset="-122"/>
                        <a:ea typeface="微软雅黑" panose="020B0503020204020204" charset="-122"/>
                        <a:cs typeface="微软雅黑" panose="020B0503020204020204" charset="-122"/>
                      </a:endParaRPr>
                    </a:p>
                  </a:txBody>
                  <a:tcPr marL="25400" marR="254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l">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cs typeface="微软雅黑" panose="020B0503020204020204" charset="-122"/>
                        </a:rPr>
                        <a:t>借</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a:t>
                      </a:r>
                      <a:r>
                        <a:rPr lang="zh-CN" sz="1600" spc="120">
                          <a:solidFill>
                            <a:schemeClr val="tx1"/>
                          </a:solidFill>
                          <a:latin typeface="微软雅黑" panose="020B0503020204020204" charset="-122"/>
                          <a:ea typeface="微软雅黑" panose="020B0503020204020204" charset="-122"/>
                          <a:cs typeface="微软雅黑" panose="020B0503020204020204" charset="-122"/>
                        </a:rPr>
                        <a:t>其他支出（支付的相关税费）</a:t>
                      </a:r>
                      <a:endParaRPr lang="zh-CN" sz="1600" spc="120">
                        <a:solidFill>
                          <a:schemeClr val="tx1"/>
                        </a:solidFill>
                        <a:latin typeface="微软雅黑" panose="020B0503020204020204" charset="-122"/>
                        <a:ea typeface="微软雅黑" panose="020B0503020204020204" charset="-122"/>
                        <a:cs typeface="微软雅黑" panose="020B0503020204020204" charset="-122"/>
                      </a:endParaRPr>
                    </a:p>
                    <a:p>
                      <a:pPr marL="0" indent="228600" algn="l">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cs typeface="微软雅黑" panose="020B0503020204020204" charset="-122"/>
                        </a:rPr>
                        <a:t>贷</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a:t>
                      </a:r>
                      <a:r>
                        <a:rPr lang="zh-CN" sz="1600" spc="120">
                          <a:solidFill>
                            <a:schemeClr val="tx1"/>
                          </a:solidFill>
                          <a:latin typeface="微软雅黑" panose="020B0503020204020204" charset="-122"/>
                          <a:ea typeface="微软雅黑" panose="020B0503020204020204" charset="-122"/>
                          <a:cs typeface="微软雅黑" panose="020B0503020204020204" charset="-122"/>
                        </a:rPr>
                        <a:t>资金结存</a:t>
                      </a:r>
                      <a:endParaRPr lang="zh-CN" sz="1600" spc="120">
                        <a:solidFill>
                          <a:schemeClr val="tx1"/>
                        </a:solidFill>
                        <a:latin typeface="微软雅黑" panose="020B0503020204020204" charset="-122"/>
                        <a:ea typeface="微软雅黑" panose="020B0503020204020204" charset="-122"/>
                        <a:cs typeface="微软雅黑" panose="020B0503020204020204" charset="-122"/>
                      </a:endParaRPr>
                    </a:p>
                  </a:txBody>
                  <a:tcPr marL="25400" marR="254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bl>
          </a:graphicData>
        </a:graphic>
      </p:graphicFrame>
    </p:spTree>
    <p:custDataLst>
      <p:tags r:id="rId10"/>
    </p:custDataLst>
  </p:cSld>
  <p:clrMapOvr>
    <a:masterClrMapping/>
  </p:clrMapOvr>
  <p:transition spd="med"/>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第一节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固定资产</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sym typeface="微软雅黑" panose="020B0503020204020204" charset="-122"/>
              </a:rPr>
              <a:t>（</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六）</a:t>
            </a:r>
            <a:r>
              <a:rPr dirty="0" err="1">
                <a:solidFill>
                  <a:schemeClr val="dk1"/>
                </a:solidFill>
                <a:latin typeface="汉仪旗黑-85S" panose="00020600040101010101" charset="-128"/>
                <a:ea typeface="汉仪旗黑-85S" panose="00020600040101010101" charset="-128"/>
                <a:sym typeface="微软雅黑" panose="020B0503020204020204" charset="-122"/>
              </a:rPr>
              <a:t>融资租赁取得的固定资产</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573360" y="1398889"/>
            <a:ext cx="11277678" cy="4229126"/>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indent="0" algn="l" fontAlgn="auto">
              <a:lnSpc>
                <a:spcPct val="150000"/>
              </a:lnSpc>
              <a:spcAft>
                <a:spcPts val="800"/>
              </a:spcAft>
            </a:pPr>
            <a:r>
              <a:rPr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融资租赁取得的固定资产</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其成本按照租赁协议或者合同确定的租赁价款、相关税费以及固定资产交付使用前所发生的可归属于该项资产的运输费、途中保险费、安装调试费等确定。</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indent="0" algn="l" fontAlgn="auto">
              <a:lnSpc>
                <a:spcPct val="15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融资租入的固定资产</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按照确定的成本</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固定资产</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不需安装</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或</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在建工程</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需安装</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按照租赁协议或者合同确定的租赁付款额</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长期应付款</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按照支付的运输费、途中保险费、安装调试费等金额</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财政拨款收入</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零余额账户用款额度</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银行存款</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等科目。</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indent="0" algn="l" fontAlgn="auto">
              <a:lnSpc>
                <a:spcPct val="15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定期支付租金时</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按照实际支付金额</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长期应付款</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财政拨款收入</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零余额账户用款额度</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银行存款</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等科目。</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8"/>
    </p:custDataLst>
  </p:cSld>
  <p:clrMapOvr>
    <a:masterClrMapping/>
  </p:clrMapOvr>
  <p:transition spd="med"/>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第一节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固定资产</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sym typeface="微软雅黑" panose="020B0503020204020204" charset="-122"/>
              </a:rPr>
              <a:t>（</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六）</a:t>
            </a:r>
            <a:r>
              <a:rPr dirty="0" err="1">
                <a:solidFill>
                  <a:schemeClr val="dk1"/>
                </a:solidFill>
                <a:latin typeface="汉仪旗黑-85S" panose="00020600040101010101" charset="-128"/>
                <a:ea typeface="汉仪旗黑-85S" panose="00020600040101010101" charset="-128"/>
                <a:sym typeface="微软雅黑" panose="020B0503020204020204" charset="-122"/>
              </a:rPr>
              <a:t>融资租赁取得的固定资产</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768985" y="1384300"/>
            <a:ext cx="10965815" cy="1511935"/>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按照规定跨年度分期付款购入固定资产的账务处理</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参照融资租入固定资产。</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【例14-5】 某事业单位融资租入经营用的不需安装设备6台,合同规定的租赁价为80 000元,租赁期限5年,以银行存款支付运输费2 000元。财会部门根据有关凭证,应做账务处理如下:</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graphicFrame>
        <p:nvGraphicFramePr>
          <p:cNvPr id="5" name="表格 4"/>
          <p:cNvGraphicFramePr/>
          <p:nvPr>
            <p:custDataLst>
              <p:tags r:id="rId8"/>
            </p:custDataLst>
          </p:nvPr>
        </p:nvGraphicFramePr>
        <p:xfrm>
          <a:off x="1805940" y="2896870"/>
          <a:ext cx="8615680" cy="2752725"/>
        </p:xfrm>
        <a:graphic>
          <a:graphicData uri="http://schemas.openxmlformats.org/drawingml/2006/table">
            <a:tbl>
              <a:tblPr/>
              <a:tblGrid>
                <a:gridCol w="4013835"/>
                <a:gridCol w="4601845"/>
              </a:tblGrid>
              <a:tr h="932815">
                <a:tc>
                  <a:txBody>
                    <a:bodyPr/>
                    <a:p>
                      <a:pPr marL="0" indent="0" algn="ctr">
                        <a:lnSpc>
                          <a:spcPct val="120000"/>
                        </a:lnSpc>
                        <a:spcBef>
                          <a:spcPts val="0"/>
                        </a:spcBef>
                        <a:spcAft>
                          <a:spcPts val="0"/>
                        </a:spcAft>
                      </a:pPr>
                      <a:r>
                        <a:rPr lang="zh-CN" sz="1900" spc="130">
                          <a:solidFill>
                            <a:srgbClr val="000000"/>
                          </a:solidFill>
                          <a:latin typeface="微软雅黑" panose="020B0503020204020204" charset="-122"/>
                          <a:ea typeface="微软雅黑" panose="020B0503020204020204" charset="-122"/>
                        </a:rPr>
                        <a:t>财务会计</a:t>
                      </a:r>
                      <a:endParaRPr lang="zh-CN" sz="1900" spc="130">
                        <a:solidFill>
                          <a:srgbClr val="000000"/>
                        </a:solidFill>
                        <a:latin typeface="微软雅黑" panose="020B0503020204020204" charset="-122"/>
                        <a:ea typeface="微软雅黑" panose="020B0503020204020204" charset="-122"/>
                      </a:endParaRPr>
                    </a:p>
                  </a:txBody>
                  <a:tcPr marL="215900" marR="215900" marT="133350" marB="133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ctr">
                        <a:lnSpc>
                          <a:spcPct val="120000"/>
                        </a:lnSpc>
                        <a:spcBef>
                          <a:spcPts val="0"/>
                        </a:spcBef>
                        <a:spcAft>
                          <a:spcPts val="0"/>
                        </a:spcAft>
                      </a:pPr>
                      <a:r>
                        <a:rPr lang="zh-CN" sz="1900" spc="130">
                          <a:solidFill>
                            <a:srgbClr val="000000"/>
                          </a:solidFill>
                          <a:latin typeface="微软雅黑" panose="020B0503020204020204" charset="-122"/>
                          <a:ea typeface="微软雅黑" panose="020B0503020204020204" charset="-122"/>
                        </a:rPr>
                        <a:t>预算会计</a:t>
                      </a:r>
                      <a:endParaRPr lang="zh-CN" sz="1900" spc="130">
                        <a:solidFill>
                          <a:srgbClr val="000000"/>
                        </a:solidFill>
                        <a:latin typeface="微软雅黑" panose="020B0503020204020204" charset="-122"/>
                        <a:ea typeface="微软雅黑" panose="020B0503020204020204" charset="-122"/>
                      </a:endParaRPr>
                    </a:p>
                  </a:txBody>
                  <a:tcPr marL="215900" marR="215900" marT="133350" marB="133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r h="1819910">
                <a:tc>
                  <a:txBody>
                    <a:bodyPr/>
                    <a:p>
                      <a:pPr marL="0" indent="0" algn="l">
                        <a:lnSpc>
                          <a:spcPct val="120000"/>
                        </a:lnSpc>
                        <a:spcBef>
                          <a:spcPts val="0"/>
                        </a:spcBef>
                        <a:spcAft>
                          <a:spcPts val="0"/>
                        </a:spcAft>
                      </a:pPr>
                      <a:r>
                        <a:rPr lang="zh-CN" sz="1700" spc="130">
                          <a:solidFill>
                            <a:srgbClr val="000000"/>
                          </a:solidFill>
                          <a:latin typeface="微软雅黑" panose="020B0503020204020204" charset="-122"/>
                          <a:ea typeface="微软雅黑" panose="020B0503020204020204" charset="-122"/>
                          <a:cs typeface="微软雅黑" panose="020B0503020204020204" charset="-122"/>
                        </a:rPr>
                        <a:t>借:固定资产	82 000</a:t>
                      </a:r>
                      <a:endParaRPr lang="zh-CN" sz="1700" spc="13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700" spc="130">
                          <a:solidFill>
                            <a:srgbClr val="000000"/>
                          </a:solidFill>
                          <a:latin typeface="微软雅黑" panose="020B0503020204020204" charset="-122"/>
                          <a:ea typeface="微软雅黑" panose="020B0503020204020204" charset="-122"/>
                          <a:cs typeface="微软雅黑" panose="020B0503020204020204" charset="-122"/>
                        </a:rPr>
                        <a:t>    </a:t>
                      </a:r>
                      <a:r>
                        <a:rPr lang="zh-CN" sz="1700" spc="130">
                          <a:solidFill>
                            <a:srgbClr val="000000"/>
                          </a:solidFill>
                          <a:latin typeface="微软雅黑" panose="020B0503020204020204" charset="-122"/>
                          <a:ea typeface="微软雅黑" panose="020B0503020204020204" charset="-122"/>
                          <a:cs typeface="微软雅黑" panose="020B0503020204020204" charset="-122"/>
                        </a:rPr>
                        <a:t>贷:长期应付款	80 000</a:t>
                      </a:r>
                      <a:endParaRPr lang="zh-CN" sz="1700" spc="13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700" spc="130">
                          <a:solidFill>
                            <a:srgbClr val="000000"/>
                          </a:solidFill>
                          <a:latin typeface="微软雅黑" panose="020B0503020204020204" charset="-122"/>
                          <a:ea typeface="微软雅黑" panose="020B0503020204020204" charset="-122"/>
                          <a:cs typeface="微软雅黑" panose="020B0503020204020204" charset="-122"/>
                        </a:rPr>
                        <a:t>        </a:t>
                      </a:r>
                      <a:r>
                        <a:rPr lang="zh-CN" sz="1700" spc="130">
                          <a:solidFill>
                            <a:srgbClr val="000000"/>
                          </a:solidFill>
                          <a:latin typeface="微软雅黑" panose="020B0503020204020204" charset="-122"/>
                          <a:ea typeface="微软雅黑" panose="020B0503020204020204" charset="-122"/>
                          <a:cs typeface="微软雅黑" panose="020B0503020204020204" charset="-122"/>
                        </a:rPr>
                        <a:t>银行存款	2 000</a:t>
                      </a:r>
                      <a:endParaRPr lang="zh-CN" sz="1700" spc="130">
                        <a:solidFill>
                          <a:srgbClr val="000000"/>
                        </a:solidFill>
                        <a:latin typeface="微软雅黑" panose="020B0503020204020204" charset="-122"/>
                        <a:ea typeface="微软雅黑" panose="020B0503020204020204" charset="-122"/>
                        <a:cs typeface="微软雅黑" panose="020B0503020204020204" charset="-122"/>
                      </a:endParaRPr>
                    </a:p>
                  </a:txBody>
                  <a:tcPr marL="215900" marR="215900" marT="133350" marB="133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l">
                        <a:lnSpc>
                          <a:spcPct val="120000"/>
                        </a:lnSpc>
                        <a:spcBef>
                          <a:spcPts val="0"/>
                        </a:spcBef>
                        <a:spcAft>
                          <a:spcPts val="0"/>
                        </a:spcAft>
                      </a:pPr>
                      <a:r>
                        <a:rPr lang="zh-CN" sz="1700" spc="130">
                          <a:solidFill>
                            <a:srgbClr val="000000"/>
                          </a:solidFill>
                          <a:latin typeface="微软雅黑" panose="020B0503020204020204" charset="-122"/>
                          <a:ea typeface="微软雅黑" panose="020B0503020204020204" charset="-122"/>
                          <a:cs typeface="微软雅黑" panose="020B0503020204020204" charset="-122"/>
                        </a:rPr>
                        <a:t>借</a:t>
                      </a:r>
                      <a:r>
                        <a:rPr lang="en-US" altLang="zh-CN" sz="1700" spc="130">
                          <a:solidFill>
                            <a:srgbClr val="000000"/>
                          </a:solidFill>
                          <a:latin typeface="微软雅黑" panose="020B0503020204020204" charset="-122"/>
                          <a:ea typeface="微软雅黑" panose="020B0503020204020204" charset="-122"/>
                          <a:cs typeface="微软雅黑" panose="020B0503020204020204" charset="-122"/>
                        </a:rPr>
                        <a:t>:</a:t>
                      </a:r>
                      <a:r>
                        <a:rPr lang="zh-CN" sz="1700" spc="130">
                          <a:solidFill>
                            <a:srgbClr val="000000"/>
                          </a:solidFill>
                          <a:latin typeface="微软雅黑" panose="020B0503020204020204" charset="-122"/>
                          <a:ea typeface="微软雅黑" panose="020B0503020204020204" charset="-122"/>
                          <a:cs typeface="微软雅黑" panose="020B0503020204020204" charset="-122"/>
                        </a:rPr>
                        <a:t>经营支出</a:t>
                      </a:r>
                      <a:r>
                        <a:rPr lang="zh-CN" altLang="en-US" sz="1700" spc="130">
                          <a:solidFill>
                            <a:srgbClr val="000000"/>
                          </a:solidFill>
                          <a:latin typeface="微软雅黑" panose="020B0503020204020204" charset="-122"/>
                          <a:ea typeface="微软雅黑" panose="020B0503020204020204" charset="-122"/>
                          <a:cs typeface="微软雅黑" panose="020B0503020204020204" charset="-122"/>
                        </a:rPr>
                        <a:t>	</a:t>
                      </a:r>
                      <a:r>
                        <a:rPr lang="en-US" altLang="zh-CN" sz="1700" spc="130">
                          <a:solidFill>
                            <a:srgbClr val="000000"/>
                          </a:solidFill>
                          <a:latin typeface="微软雅黑" panose="020B0503020204020204" charset="-122"/>
                          <a:ea typeface="微软雅黑" panose="020B0503020204020204" charset="-122"/>
                          <a:cs typeface="微软雅黑" panose="020B0503020204020204" charset="-122"/>
                        </a:rPr>
                        <a:t>2 000</a:t>
                      </a:r>
                      <a:endParaRPr lang="en-US" altLang="zh-CN" sz="1700" spc="130">
                        <a:solidFill>
                          <a:srgbClr val="000000"/>
                        </a:solidFill>
                        <a:latin typeface="微软雅黑" panose="020B0503020204020204" charset="-122"/>
                        <a:ea typeface="微软雅黑" panose="020B0503020204020204" charset="-122"/>
                        <a:cs typeface="微软雅黑" panose="020B0503020204020204" charset="-122"/>
                      </a:endParaRPr>
                    </a:p>
                    <a:p>
                      <a:pPr marL="0" indent="228600" algn="l">
                        <a:lnSpc>
                          <a:spcPct val="120000"/>
                        </a:lnSpc>
                        <a:spcBef>
                          <a:spcPts val="0"/>
                        </a:spcBef>
                        <a:spcAft>
                          <a:spcPts val="0"/>
                        </a:spcAft>
                      </a:pPr>
                      <a:r>
                        <a:rPr lang="zh-CN" sz="1700" spc="130">
                          <a:solidFill>
                            <a:srgbClr val="000000"/>
                          </a:solidFill>
                          <a:latin typeface="微软雅黑" panose="020B0503020204020204" charset="-122"/>
                          <a:ea typeface="微软雅黑" panose="020B0503020204020204" charset="-122"/>
                          <a:cs typeface="微软雅黑" panose="020B0503020204020204" charset="-122"/>
                        </a:rPr>
                        <a:t>贷</a:t>
                      </a:r>
                      <a:r>
                        <a:rPr lang="en-US" altLang="zh-CN" sz="1700" spc="130">
                          <a:solidFill>
                            <a:srgbClr val="000000"/>
                          </a:solidFill>
                          <a:latin typeface="微软雅黑" panose="020B0503020204020204" charset="-122"/>
                          <a:ea typeface="微软雅黑" panose="020B0503020204020204" charset="-122"/>
                          <a:cs typeface="微软雅黑" panose="020B0503020204020204" charset="-122"/>
                        </a:rPr>
                        <a:t>:</a:t>
                      </a:r>
                      <a:r>
                        <a:rPr lang="zh-CN" sz="1700" spc="130">
                          <a:solidFill>
                            <a:srgbClr val="000000"/>
                          </a:solidFill>
                          <a:latin typeface="微软雅黑" panose="020B0503020204020204" charset="-122"/>
                          <a:ea typeface="微软雅黑" panose="020B0503020204020204" charset="-122"/>
                          <a:cs typeface="微软雅黑" panose="020B0503020204020204" charset="-122"/>
                        </a:rPr>
                        <a:t>资金结存</a:t>
                      </a:r>
                      <a:r>
                        <a:rPr lang="en-US" altLang="zh-CN" sz="1700" spc="130">
                          <a:solidFill>
                            <a:srgbClr val="000000"/>
                          </a:solidFill>
                          <a:latin typeface="微软雅黑" panose="020B0503020204020204" charset="-122"/>
                          <a:ea typeface="微软雅黑" panose="020B0503020204020204" charset="-122"/>
                          <a:cs typeface="微软雅黑" panose="020B0503020204020204" charset="-122"/>
                        </a:rPr>
                        <a:t>——</a:t>
                      </a:r>
                      <a:r>
                        <a:rPr lang="zh-CN" altLang="en-US" sz="1700" spc="130">
                          <a:solidFill>
                            <a:srgbClr val="000000"/>
                          </a:solidFill>
                          <a:latin typeface="微软雅黑" panose="020B0503020204020204" charset="-122"/>
                          <a:ea typeface="微软雅黑" panose="020B0503020204020204" charset="-122"/>
                          <a:cs typeface="微软雅黑" panose="020B0503020204020204" charset="-122"/>
                        </a:rPr>
                        <a:t>货币资金</a:t>
                      </a:r>
                      <a:r>
                        <a:rPr lang="en-US" altLang="zh-CN" sz="1700" spc="130">
                          <a:solidFill>
                            <a:srgbClr val="000000"/>
                          </a:solidFill>
                          <a:latin typeface="微软雅黑" panose="020B0503020204020204" charset="-122"/>
                          <a:ea typeface="微软雅黑" panose="020B0503020204020204" charset="-122"/>
                          <a:cs typeface="微软雅黑" panose="020B0503020204020204" charset="-122"/>
                        </a:rPr>
                        <a:t>2 000</a:t>
                      </a:r>
                      <a:endParaRPr lang="en-US" altLang="zh-CN" sz="1700" spc="130">
                        <a:solidFill>
                          <a:srgbClr val="000000"/>
                        </a:solidFill>
                        <a:latin typeface="微软雅黑" panose="020B0503020204020204" charset="-122"/>
                        <a:ea typeface="微软雅黑" panose="020B0503020204020204" charset="-122"/>
                        <a:cs typeface="微软雅黑" panose="020B0503020204020204" charset="-122"/>
                      </a:endParaRPr>
                    </a:p>
                  </a:txBody>
                  <a:tcPr marL="215900" marR="215900" marT="133350" marB="133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bl>
          </a:graphicData>
        </a:graphic>
      </p:graphicFrame>
    </p:spTree>
    <p:custDataLst>
      <p:tags r:id="rId9"/>
    </p:custDataLst>
  </p:cSld>
  <p:clrMapOvr>
    <a:masterClrMapping/>
  </p:clrMapOvr>
  <p:transition spd="med"/>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第一节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固定资产</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sym typeface="微软雅黑" panose="020B0503020204020204" charset="-122"/>
              </a:rPr>
              <a:t>三、</a:t>
            </a:r>
            <a:r>
              <a:rPr dirty="0" err="1">
                <a:solidFill>
                  <a:schemeClr val="dk1"/>
                </a:solidFill>
                <a:latin typeface="汉仪旗黑-85S" panose="00020600040101010101" charset="-128"/>
                <a:ea typeface="汉仪旗黑-85S" panose="00020600040101010101" charset="-128"/>
                <a:sym typeface="微软雅黑" panose="020B0503020204020204" charset="-122"/>
              </a:rPr>
              <a:t>固定资产的持有期间</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764540" y="1501140"/>
            <a:ext cx="10683875" cy="4753610"/>
          </a:xfrm>
          <a:prstGeom prst="rect">
            <a:avLst/>
          </a:prstGeom>
          <a:noFill/>
          <a:ln w="3175">
            <a:noFill/>
            <a:prstDash val="dash"/>
          </a:ln>
        </p:spPr>
        <p:txBody>
          <a:bodyPr wrap="square" lIns="63500" tIns="25400" rIns="63500" bIns="25400" anchor="ctr" anchorCtr="0">
            <a:normAutofit lnSpcReduction="10000"/>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固定资产的后续计量主要包括固定资产折旧的计提以及后续支出的计量。减值损失的确定目前尚不需要考虑。</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一</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固定资产折旧</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行政事业单位的固定资产必须按照规定计提折旧。折旧</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是指在固定资产的预计使用年限内</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按照确定的方法对应计的折旧额进行系统分摊。固定资产应计的折旧额为其成本</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计提固定资产折旧时不考虑预计净残值。</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单位确定固定资产使用年限</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应当考虑下列因素</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预计实现服务潜力或提供经济利益的期限</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;(2)</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预计有形损耗和无形损耗</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;(3)</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法律或者类似规定对资产使用的限制。</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下列各项固定资产不计提折旧</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文物和陈列品</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;(2)</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动植物</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;(3)</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图书、档案</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;(4)</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单独计价入账的土地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;(5)</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以名义金额计量的固定资产。</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固定资产应当按月计提折旧</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当月增加的固定资产</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当月开始计提折旧</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当月减少的固定资产</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当月不再计提折旧。固定资产提足折旧后</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无论能否继续使用</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均不再计提折旧</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提前报废的固定资产</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也不再补提折旧。已提足折旧的固定资产</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可以继续使用的</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应当继续使用</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规范实物管理。</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8"/>
    </p:custDataLst>
  </p:cSld>
  <p:clrMapOvr>
    <a:masterClrMapping/>
  </p:clrMapOvr>
  <p:transition spd="med"/>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第一节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固定资产</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sym typeface="微软雅黑" panose="020B0503020204020204" charset="-122"/>
              </a:rPr>
              <a:t>三、</a:t>
            </a:r>
            <a:r>
              <a:rPr dirty="0" err="1">
                <a:solidFill>
                  <a:schemeClr val="dk1"/>
                </a:solidFill>
                <a:latin typeface="汉仪旗黑-85S" panose="00020600040101010101" charset="-128"/>
                <a:ea typeface="汉仪旗黑-85S" panose="00020600040101010101" charset="-128"/>
                <a:sym typeface="微软雅黑" panose="020B0503020204020204" charset="-122"/>
              </a:rPr>
              <a:t>固定资产的持有期间</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764540" y="1501140"/>
            <a:ext cx="10969625" cy="5094605"/>
          </a:xfrm>
          <a:prstGeom prst="rect">
            <a:avLst/>
          </a:prstGeom>
          <a:noFill/>
          <a:ln w="3175">
            <a:noFill/>
            <a:prstDash val="dash"/>
          </a:ln>
        </p:spPr>
        <p:txBody>
          <a:bodyPr wrap="square" lIns="63500" tIns="25400" rIns="63500" bIns="25400" anchor="ctr" anchorCtr="0">
            <a:normAutofit lnSpcReduction="20000"/>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单位一般采用年限平均法或者工作量法计提固定资产折旧。</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在确定固定资产的折旧方法时</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应当考虑与固定资产相关的服务潜力或经济利益的预期实现方式。固定资产折旧方法一经确定</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不得随意变更。单位应当根据相关规定以及固定资产的性质和使用情况</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合理确定固定资产的使用年限。固定资产的使用年限一经确定</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不得随意变更。</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固定资产因改建、扩建或修缮等原因而延长其使用年限的</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应当按照重新确定的固定资产的成本以及重新确定的折旧年限计算折旧额。单位应当对暂估入账的固定资产计提折旧</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实际成本确定后不需调整原已计提的折旧额。单位盘盈、无偿调入、接受捐赠以及置换的固定资产</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应当考虑该项资产的新旧程度</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按照其尚可使用的年限计提折旧。单位计提融资租入固定资产折旧时</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应当采用与自有固定资产相一致的折旧政策。能够合理确定租赁期届满时将会取得租入固定资产所有权的</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应当在租入固定资产尚可使用年限内计提折旧</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无法合理确定租赁期届满时能够取得租入固定资产所有权的</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应当在租赁期与租入固定资产尚可使用年限两者中较短的期间内计提折旧。</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计提的折旧应通过</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固定资产累计折旧</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科目核算</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并根据用途计入当期费用或者相关资产成本。该科目应当按照所对应固定资产的明细分类进行明细核算、按月计提固定资产折旧时</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按照应计提折旧金额</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业务活动费用</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单位管理费用</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经营费用</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加工物品</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在建工程</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等科目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固定资产累计折旧</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8"/>
    </p:custDataLst>
  </p:cSld>
  <p:clrMapOvr>
    <a:masterClrMapping/>
  </p:clrMapOvr>
  <p:transition spd="med"/>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第一节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固定资产</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sym typeface="微软雅黑" panose="020B0503020204020204" charset="-122"/>
              </a:rPr>
              <a:t>（</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二）</a:t>
            </a:r>
            <a:r>
              <a:rPr dirty="0" err="1">
                <a:solidFill>
                  <a:schemeClr val="dk1"/>
                </a:solidFill>
                <a:latin typeface="汉仪旗黑-85S" panose="00020600040101010101" charset="-128"/>
                <a:ea typeface="汉仪旗黑-85S" panose="00020600040101010101" charset="-128"/>
                <a:sym typeface="微软雅黑" panose="020B0503020204020204" charset="-122"/>
              </a:rPr>
              <a:t>固定资产的后续支出</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829945" y="1453515"/>
            <a:ext cx="10321925" cy="4828540"/>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固定资产在使用过程中发生的后续支出</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符合确认条件的</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应当计入固定资产成本</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不符合确认条件的</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应当在发生时计入当期费用或者相关资产成本。将发生的固定资产后续支出计入固定资产成本的</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当同时从固定资产账面价值中扣除被替换部分的账面价值。被替换部分的账面价值难以确定的，单位可以采用合理的分配方法计算确定，或组织专家参照资产评估方法进行估价。单位确定被替换部分的账面价值不切实可行或不符合成本效益原则的，可以不予扣除，但应当在报表附注中予以披露。</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符合固定资产确认条件的后续支出</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固定资产发生可资本化的后续支出时</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单位一般将该固定资产的原价、已计提的累计折旧转销</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将固定资产的账面价值转入在建工程</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并在此基础上重新确定固定资产的原价。当固定资产转入在建工程时</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应停止计提折旧。在固定资产发生的后续支出完工并达到预定可使用状态时</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再从在建工程转入固定资产</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并按重新确定的固定资产原值、使用寿命和折旧方法计提折旧。固定资产发生的可资本化的后续支出</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通过</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在建工程</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科目核算。</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8"/>
    </p:custDataLst>
  </p:cSld>
  <p:clrMapOvr>
    <a:masterClrMapping/>
  </p:clrMapOvr>
  <p:transition spd="med"/>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第一节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固定资产</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sym typeface="微软雅黑" panose="020B0503020204020204" charset="-122"/>
              </a:rPr>
              <a:t>（</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二）</a:t>
            </a:r>
            <a:r>
              <a:rPr dirty="0" err="1">
                <a:solidFill>
                  <a:schemeClr val="dk1"/>
                </a:solidFill>
                <a:latin typeface="汉仪旗黑-85S" panose="00020600040101010101" charset="-128"/>
                <a:ea typeface="汉仪旗黑-85S" panose="00020600040101010101" charset="-128"/>
                <a:sym typeface="微软雅黑" panose="020B0503020204020204" charset="-122"/>
              </a:rPr>
              <a:t>固定资产的后续支出</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829945" y="1453515"/>
            <a:ext cx="10321925" cy="4828540"/>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indent="0" algn="l" fontAlgn="auto">
              <a:lnSpc>
                <a:spcPct val="150000"/>
              </a:lnSpc>
              <a:spcAft>
                <a:spcPts val="800"/>
              </a:spcAft>
            </a:pPr>
            <a:r>
              <a:rPr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通常情况下</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将固定资产转入改建、扩建时</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按照固定资产的账面价值</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在建工程</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按照固定资产已计提折旧</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固定资产累计折旧</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按照固定资产的账面余额</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固定资产</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indent="0" algn="l" fontAlgn="auto">
              <a:lnSpc>
                <a:spcPct val="150000"/>
              </a:lnSpc>
              <a:spcAft>
                <a:spcPts val="800"/>
              </a:spcAft>
            </a:pPr>
            <a:r>
              <a:rPr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为增加固定资产使用效能或延长其使用年限而发生的改建、扩建等后续支出</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在建工程</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财政拨款收入</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零余额账户用款额度</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银行存款</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等科目。固定资产改建、扩建等完成交付使用时</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按照在建工程成本</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固定资产</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在建工程</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indent="0" algn="l" fontAlgn="auto">
              <a:lnSpc>
                <a:spcPct val="150000"/>
              </a:lnSpc>
              <a:spcAft>
                <a:spcPts val="800"/>
              </a:spcAft>
            </a:pPr>
            <a:r>
              <a:rPr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单位对于租入等不由本单位入账核算但实际使用的固定资产，发生的符合资产确认条件的后续支出，应当按照《政府会计制度》中</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长期待摊费用</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科目相关规定进行会计处理。</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8"/>
    </p:custDataLst>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第一节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固定资产</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altLang="en-US" dirty="0" err="1">
                <a:solidFill>
                  <a:schemeClr val="dk1"/>
                </a:solidFill>
                <a:latin typeface="汉仪旗黑-85S" panose="00020600040101010101" charset="-128"/>
                <a:ea typeface="汉仪旗黑-85S" panose="00020600040101010101" charset="-128"/>
                <a:sym typeface="微软雅黑" panose="020B0503020204020204" charset="-122"/>
              </a:rPr>
              <a:t>一、固定资产概述</a:t>
            </a:r>
            <a:endParaRPr lang="zh-CN" altLang="en-US"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374015" y="1436370"/>
            <a:ext cx="11360785" cy="5002530"/>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一</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固定资产的概念和科目核算内容</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固定资产</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是指单位为满足自身开展业务活动或其他活动需要而控制的</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使用年限超过</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年</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不含</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1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年</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、单位价值在规定标准以上</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并在使用过程中基本保持原有物质形态的资产</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一般包括房屋及构筑物、设备、陈列品等。单位价值虽未达到规定标准</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但是使用年限超过</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1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年</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不含</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1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年</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的大批同类物资</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如图书、家具、用具、装具等</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应当确认为固定资产。单位的固定资产一般分为六类</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房屋和构筑物、设备、陈列品、图书和档案、家具和用具、特种动植物。</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固定资产</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科目按此六类设置明细科目。</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固定资产</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科目核算固定资产的原值</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按类别和项目进行明细核算。</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固定资产核算时</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应当考虑以下情况</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购入需要安装的固定资产</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应当先通过</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在建工程</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科目核算</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安装完毕交付使用时再转入本科目核算。</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(2)</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以借入、经营租赁租入方式取得的固定资产</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不通过本科目核算</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应当设置备查簿进行登记。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(3)</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采用融资租入方式取得的固定资产</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通过本科目核算</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并在本科目下设置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融资租入固定资产</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明细科目。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(4)</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经批准在境外购买具有所有权的土地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作为固定资产</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通过本科目核算</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单位应当在本科目下设置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境外土地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明细科目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进行相应明细核算。</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8"/>
    </p:custDataLst>
  </p:cSld>
  <p:clrMapOvr>
    <a:masterClrMapping/>
  </p:clrMapOvr>
  <p:transition spd="med"/>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第一节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固定资产</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sym typeface="微软雅黑" panose="020B0503020204020204" charset="-122"/>
              </a:rPr>
              <a:t>（</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二）</a:t>
            </a:r>
            <a:r>
              <a:rPr dirty="0" err="1">
                <a:solidFill>
                  <a:schemeClr val="dk1"/>
                </a:solidFill>
                <a:latin typeface="汉仪旗黑-85S" panose="00020600040101010101" charset="-128"/>
                <a:ea typeface="汉仪旗黑-85S" panose="00020600040101010101" charset="-128"/>
                <a:sym typeface="微软雅黑" panose="020B0503020204020204" charset="-122"/>
              </a:rPr>
              <a:t>固定资产的后续支出</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713740" y="1295400"/>
            <a:ext cx="10300970" cy="1305560"/>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indent="0" algn="l" fontAlgn="auto">
              <a:lnSpc>
                <a:spcPct val="150000"/>
              </a:lnSpc>
              <a:spcAft>
                <a:spcPts val="800"/>
              </a:spcAft>
            </a:pPr>
            <a:r>
              <a:rPr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【例</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14-6</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某行政单位对服务中心大楼进行改扩建</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该楼的账面原值</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1 628 000</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元</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已提折旧</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732 600</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元</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账面价值</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895 400</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元</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改扩建支出</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650 000</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元</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通过财政直接支付付款</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后交付使用。财会部门根据有关凭证</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应做账务处理如下</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graphicFrame>
        <p:nvGraphicFramePr>
          <p:cNvPr id="5" name="表格 4"/>
          <p:cNvGraphicFramePr/>
          <p:nvPr>
            <p:custDataLst>
              <p:tags r:id="rId8"/>
            </p:custDataLst>
          </p:nvPr>
        </p:nvGraphicFramePr>
        <p:xfrm>
          <a:off x="2168840" y="2632710"/>
          <a:ext cx="8692835" cy="4121150"/>
        </p:xfrm>
        <a:graphic>
          <a:graphicData uri="http://schemas.openxmlformats.org/drawingml/2006/table">
            <a:tbl>
              <a:tblPr/>
              <a:tblGrid>
                <a:gridCol w="4236085"/>
                <a:gridCol w="4168775"/>
              </a:tblGrid>
              <a:tr h="419100">
                <a:tc>
                  <a:txBody>
                    <a:bodyPr/>
                    <a:p>
                      <a:pPr marL="0" indent="0" algn="ctr">
                        <a:lnSpc>
                          <a:spcPct val="120000"/>
                        </a:lnSpc>
                        <a:spcBef>
                          <a:spcPts val="0"/>
                        </a:spcBef>
                        <a:spcAft>
                          <a:spcPts val="0"/>
                        </a:spcAft>
                      </a:pPr>
                      <a:r>
                        <a:rPr lang="zh-CN" sz="1600" spc="120">
                          <a:solidFill>
                            <a:srgbClr val="000000"/>
                          </a:solidFill>
                          <a:latin typeface="微软雅黑" panose="020B0503020204020204" charset="-122"/>
                          <a:ea typeface="微软雅黑" panose="020B0503020204020204" charset="-122"/>
                        </a:rPr>
                        <a:t>财务会计</a:t>
                      </a:r>
                      <a:endParaRPr lang="zh-CN" sz="1600" spc="120">
                        <a:solidFill>
                          <a:srgbClr val="000000"/>
                        </a:solidFill>
                        <a:latin typeface="微软雅黑" panose="020B0503020204020204" charset="-122"/>
                        <a:ea typeface="微软雅黑" panose="020B0503020204020204" charset="-122"/>
                      </a:endParaRPr>
                    </a:p>
                  </a:txBody>
                  <a:tcPr marL="177800" marR="1778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ctr">
                        <a:lnSpc>
                          <a:spcPct val="120000"/>
                        </a:lnSpc>
                        <a:spcBef>
                          <a:spcPts val="0"/>
                        </a:spcBef>
                        <a:spcAft>
                          <a:spcPts val="0"/>
                        </a:spcAft>
                      </a:pPr>
                      <a:r>
                        <a:rPr lang="zh-CN" sz="1600" spc="120">
                          <a:solidFill>
                            <a:srgbClr val="000000"/>
                          </a:solidFill>
                          <a:latin typeface="微软雅黑" panose="020B0503020204020204" charset="-122"/>
                          <a:ea typeface="微软雅黑" panose="020B0503020204020204" charset="-122"/>
                        </a:rPr>
                        <a:t>预算会计</a:t>
                      </a:r>
                      <a:endParaRPr lang="zh-CN" sz="1600" spc="120">
                        <a:solidFill>
                          <a:srgbClr val="000000"/>
                        </a:solidFill>
                        <a:latin typeface="微软雅黑" panose="020B0503020204020204" charset="-122"/>
                        <a:ea typeface="微软雅黑" panose="020B0503020204020204" charset="-122"/>
                      </a:endParaRPr>
                    </a:p>
                  </a:txBody>
                  <a:tcPr marL="177800" marR="1778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r h="1422400">
                <a:tc>
                  <a:txBody>
                    <a:bodyPr/>
                    <a:p>
                      <a:pPr marL="0" indent="0" algn="l">
                        <a:lnSpc>
                          <a:spcPct val="120000"/>
                        </a:lnSpc>
                        <a:spcBef>
                          <a:spcPts val="0"/>
                        </a:spcBef>
                        <a:spcAft>
                          <a:spcPts val="0"/>
                        </a:spcAft>
                      </a:pPr>
                      <a:r>
                        <a:rPr lang="zh-CN" sz="1600" spc="120">
                          <a:solidFill>
                            <a:srgbClr val="000000"/>
                          </a:solidFill>
                          <a:latin typeface="微软雅黑" panose="020B0503020204020204" charset="-122"/>
                          <a:ea typeface="微软雅黑" panose="020B0503020204020204" charset="-122"/>
                          <a:cs typeface="微软雅黑" panose="020B0503020204020204" charset="-122"/>
                        </a:rPr>
                        <a:t>转入改扩建时:</a:t>
                      </a:r>
                      <a:endParaRPr lang="zh-CN" sz="1600" spc="12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zh-CN" sz="1600" spc="120">
                          <a:solidFill>
                            <a:srgbClr val="000000"/>
                          </a:solidFill>
                          <a:latin typeface="微软雅黑" panose="020B0503020204020204" charset="-122"/>
                          <a:ea typeface="微软雅黑" panose="020B0503020204020204" charset="-122"/>
                          <a:cs typeface="微软雅黑" panose="020B0503020204020204" charset="-122"/>
                        </a:rPr>
                        <a:t>借:在建工程	895 400</a:t>
                      </a:r>
                      <a:endParaRPr lang="zh-CN" sz="1600" spc="12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600" spc="120">
                          <a:solidFill>
                            <a:srgbClr val="000000"/>
                          </a:solidFill>
                          <a:latin typeface="微软雅黑" panose="020B0503020204020204" charset="-122"/>
                          <a:ea typeface="微软雅黑" panose="020B0503020204020204" charset="-122"/>
                          <a:cs typeface="微软雅黑" panose="020B0503020204020204" charset="-122"/>
                        </a:rPr>
                        <a:t>    </a:t>
                      </a:r>
                      <a:r>
                        <a:rPr lang="zh-CN" sz="1600" spc="120">
                          <a:solidFill>
                            <a:srgbClr val="000000"/>
                          </a:solidFill>
                          <a:latin typeface="微软雅黑" panose="020B0503020204020204" charset="-122"/>
                          <a:ea typeface="微软雅黑" panose="020B0503020204020204" charset="-122"/>
                          <a:cs typeface="微软雅黑" panose="020B0503020204020204" charset="-122"/>
                        </a:rPr>
                        <a:t>固定资产累计折旧	732 600</a:t>
                      </a:r>
                      <a:endParaRPr lang="zh-CN" sz="1600" spc="12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zh-CN" sz="1600" spc="120">
                          <a:solidFill>
                            <a:srgbClr val="000000"/>
                          </a:solidFill>
                          <a:latin typeface="微软雅黑" panose="020B0503020204020204" charset="-122"/>
                          <a:ea typeface="微软雅黑" panose="020B0503020204020204" charset="-122"/>
                          <a:cs typeface="微软雅黑" panose="020B0503020204020204" charset="-122"/>
                        </a:rPr>
                        <a:t>贷:固定资产	1 628 000</a:t>
                      </a:r>
                      <a:endParaRPr lang="zh-CN" sz="1600" spc="120">
                        <a:solidFill>
                          <a:srgbClr val="000000"/>
                        </a:solidFill>
                        <a:latin typeface="微软雅黑" panose="020B0503020204020204" charset="-122"/>
                        <a:ea typeface="微软雅黑" panose="020B0503020204020204" charset="-122"/>
                        <a:cs typeface="微软雅黑" panose="020B0503020204020204" charset="-122"/>
                      </a:endParaRPr>
                    </a:p>
                  </a:txBody>
                  <a:tcPr marL="177800" marR="1778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l">
                        <a:lnSpc>
                          <a:spcPct val="120000"/>
                        </a:lnSpc>
                        <a:spcBef>
                          <a:spcPts val="0"/>
                        </a:spcBef>
                        <a:spcAft>
                          <a:spcPts val="0"/>
                        </a:spcAft>
                      </a:pPr>
                      <a:r>
                        <a:rPr lang="en-US" altLang="zh-CN" sz="1600" spc="120">
                          <a:solidFill>
                            <a:srgbClr val="000000"/>
                          </a:solidFill>
                          <a:latin typeface="微软雅黑" panose="020B0503020204020204" charset="-122"/>
                          <a:ea typeface="微软雅黑" panose="020B0503020204020204" charset="-122"/>
                        </a:rPr>
                        <a:t>—</a:t>
                      </a:r>
                      <a:endParaRPr lang="en-US" altLang="zh-CN" sz="1600" spc="120">
                        <a:solidFill>
                          <a:srgbClr val="000000"/>
                        </a:solidFill>
                        <a:latin typeface="微软雅黑" panose="020B0503020204020204" charset="-122"/>
                        <a:ea typeface="微软雅黑" panose="020B0503020204020204" charset="-122"/>
                      </a:endParaRPr>
                    </a:p>
                  </a:txBody>
                  <a:tcPr marL="177800" marR="1778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r h="1071880">
                <a:tc>
                  <a:txBody>
                    <a:bodyPr/>
                    <a:p>
                      <a:pPr marL="0" indent="0" algn="l">
                        <a:lnSpc>
                          <a:spcPct val="120000"/>
                        </a:lnSpc>
                        <a:spcBef>
                          <a:spcPts val="0"/>
                        </a:spcBef>
                        <a:spcAft>
                          <a:spcPts val="0"/>
                        </a:spcAft>
                      </a:pPr>
                      <a:r>
                        <a:rPr lang="zh-CN" sz="1600" spc="120">
                          <a:solidFill>
                            <a:srgbClr val="000000"/>
                          </a:solidFill>
                          <a:latin typeface="微软雅黑" panose="020B0503020204020204" charset="-122"/>
                          <a:ea typeface="微软雅黑" panose="020B0503020204020204" charset="-122"/>
                          <a:cs typeface="微软雅黑" panose="020B0503020204020204" charset="-122"/>
                        </a:rPr>
                        <a:t>改扩建支出时</a:t>
                      </a:r>
                      <a:r>
                        <a:rPr lang="en-US" altLang="zh-CN" sz="1600" spc="120">
                          <a:solidFill>
                            <a:srgbClr val="000000"/>
                          </a:solidFill>
                          <a:latin typeface="微软雅黑" panose="020B0503020204020204" charset="-122"/>
                          <a:ea typeface="微软雅黑" panose="020B0503020204020204" charset="-122"/>
                          <a:cs typeface="微软雅黑" panose="020B0503020204020204" charset="-122"/>
                        </a:rPr>
                        <a:t>:</a:t>
                      </a:r>
                      <a:endParaRPr lang="en-US" altLang="zh-CN" sz="1600" spc="12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zh-CN" sz="1600" spc="120">
                          <a:solidFill>
                            <a:srgbClr val="000000"/>
                          </a:solidFill>
                          <a:latin typeface="微软雅黑" panose="020B0503020204020204" charset="-122"/>
                          <a:ea typeface="微软雅黑" panose="020B0503020204020204" charset="-122"/>
                          <a:cs typeface="微软雅黑" panose="020B0503020204020204" charset="-122"/>
                        </a:rPr>
                        <a:t>借</a:t>
                      </a:r>
                      <a:r>
                        <a:rPr lang="en-US" altLang="zh-CN" sz="1600" spc="120">
                          <a:solidFill>
                            <a:srgbClr val="000000"/>
                          </a:solidFill>
                          <a:latin typeface="微软雅黑" panose="020B0503020204020204" charset="-122"/>
                          <a:ea typeface="微软雅黑" panose="020B0503020204020204" charset="-122"/>
                          <a:cs typeface="微软雅黑" panose="020B0503020204020204" charset="-122"/>
                        </a:rPr>
                        <a:t>:</a:t>
                      </a:r>
                      <a:r>
                        <a:rPr lang="zh-CN" sz="1600" spc="120">
                          <a:solidFill>
                            <a:srgbClr val="000000"/>
                          </a:solidFill>
                          <a:latin typeface="微软雅黑" panose="020B0503020204020204" charset="-122"/>
                          <a:ea typeface="微软雅黑" panose="020B0503020204020204" charset="-122"/>
                          <a:cs typeface="微软雅黑" panose="020B0503020204020204" charset="-122"/>
                        </a:rPr>
                        <a:t>在建工程</a:t>
                      </a:r>
                      <a:r>
                        <a:rPr lang="zh-CN" altLang="en-US" sz="1600" spc="120">
                          <a:solidFill>
                            <a:srgbClr val="000000"/>
                          </a:solidFill>
                          <a:latin typeface="微软雅黑" panose="020B0503020204020204" charset="-122"/>
                          <a:ea typeface="微软雅黑" panose="020B0503020204020204" charset="-122"/>
                          <a:cs typeface="微软雅黑" panose="020B0503020204020204" charset="-122"/>
                        </a:rPr>
                        <a:t>	</a:t>
                      </a:r>
                      <a:r>
                        <a:rPr lang="en-US" altLang="zh-CN" sz="1600" spc="120">
                          <a:solidFill>
                            <a:srgbClr val="000000"/>
                          </a:solidFill>
                          <a:latin typeface="微软雅黑" panose="020B0503020204020204" charset="-122"/>
                          <a:ea typeface="微软雅黑" panose="020B0503020204020204" charset="-122"/>
                          <a:cs typeface="微软雅黑" panose="020B0503020204020204" charset="-122"/>
                        </a:rPr>
                        <a:t>650 000</a:t>
                      </a:r>
                      <a:endParaRPr lang="en-US" altLang="zh-CN" sz="1600" spc="120">
                        <a:solidFill>
                          <a:srgbClr val="000000"/>
                        </a:solidFill>
                        <a:latin typeface="微软雅黑" panose="020B0503020204020204" charset="-122"/>
                        <a:ea typeface="微软雅黑" panose="020B0503020204020204" charset="-122"/>
                        <a:cs typeface="微软雅黑" panose="020B0503020204020204" charset="-122"/>
                      </a:endParaRPr>
                    </a:p>
                    <a:p>
                      <a:pPr marL="0" indent="228600" algn="l">
                        <a:lnSpc>
                          <a:spcPct val="120000"/>
                        </a:lnSpc>
                        <a:spcBef>
                          <a:spcPts val="0"/>
                        </a:spcBef>
                        <a:spcAft>
                          <a:spcPts val="0"/>
                        </a:spcAft>
                      </a:pPr>
                      <a:r>
                        <a:rPr lang="zh-CN" sz="1600" spc="120">
                          <a:solidFill>
                            <a:srgbClr val="000000"/>
                          </a:solidFill>
                          <a:latin typeface="微软雅黑" panose="020B0503020204020204" charset="-122"/>
                          <a:ea typeface="微软雅黑" panose="020B0503020204020204" charset="-122"/>
                          <a:cs typeface="微软雅黑" panose="020B0503020204020204" charset="-122"/>
                        </a:rPr>
                        <a:t>贷</a:t>
                      </a:r>
                      <a:r>
                        <a:rPr lang="en-US" altLang="zh-CN" sz="1600" spc="120">
                          <a:solidFill>
                            <a:srgbClr val="000000"/>
                          </a:solidFill>
                          <a:latin typeface="微软雅黑" panose="020B0503020204020204" charset="-122"/>
                          <a:ea typeface="微软雅黑" panose="020B0503020204020204" charset="-122"/>
                          <a:cs typeface="微软雅黑" panose="020B0503020204020204" charset="-122"/>
                        </a:rPr>
                        <a:t>:</a:t>
                      </a:r>
                      <a:r>
                        <a:rPr lang="zh-CN" sz="1600" spc="120">
                          <a:solidFill>
                            <a:srgbClr val="000000"/>
                          </a:solidFill>
                          <a:latin typeface="微软雅黑" panose="020B0503020204020204" charset="-122"/>
                          <a:ea typeface="微软雅黑" panose="020B0503020204020204" charset="-122"/>
                          <a:cs typeface="微软雅黑" panose="020B0503020204020204" charset="-122"/>
                        </a:rPr>
                        <a:t>财政拨款收入</a:t>
                      </a:r>
                      <a:r>
                        <a:rPr lang="zh-CN" altLang="en-US" sz="1600" spc="120">
                          <a:solidFill>
                            <a:srgbClr val="000000"/>
                          </a:solidFill>
                          <a:latin typeface="微软雅黑" panose="020B0503020204020204" charset="-122"/>
                          <a:ea typeface="微软雅黑" panose="020B0503020204020204" charset="-122"/>
                          <a:cs typeface="微软雅黑" panose="020B0503020204020204" charset="-122"/>
                        </a:rPr>
                        <a:t>	</a:t>
                      </a:r>
                      <a:r>
                        <a:rPr lang="en-US" altLang="zh-CN" sz="1600" spc="120">
                          <a:solidFill>
                            <a:srgbClr val="000000"/>
                          </a:solidFill>
                          <a:latin typeface="微软雅黑" panose="020B0503020204020204" charset="-122"/>
                          <a:ea typeface="微软雅黑" panose="020B0503020204020204" charset="-122"/>
                          <a:cs typeface="微软雅黑" panose="020B0503020204020204" charset="-122"/>
                        </a:rPr>
                        <a:t>650 000</a:t>
                      </a:r>
                      <a:endParaRPr lang="en-US" altLang="zh-CN" sz="1600" spc="120">
                        <a:solidFill>
                          <a:srgbClr val="000000"/>
                        </a:solidFill>
                        <a:latin typeface="微软雅黑" panose="020B0503020204020204" charset="-122"/>
                        <a:ea typeface="微软雅黑" panose="020B0503020204020204" charset="-122"/>
                        <a:cs typeface="微软雅黑" panose="020B0503020204020204" charset="-122"/>
                      </a:endParaRPr>
                    </a:p>
                  </a:txBody>
                  <a:tcPr marL="177800" marR="1778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l">
                        <a:lnSpc>
                          <a:spcPct val="120000"/>
                        </a:lnSpc>
                        <a:spcBef>
                          <a:spcPts val="0"/>
                        </a:spcBef>
                        <a:spcAft>
                          <a:spcPts val="0"/>
                        </a:spcAft>
                      </a:pPr>
                      <a:r>
                        <a:rPr lang="zh-CN" sz="1600" spc="120">
                          <a:solidFill>
                            <a:srgbClr val="000000"/>
                          </a:solidFill>
                          <a:latin typeface="微软雅黑" panose="020B0503020204020204" charset="-122"/>
                          <a:ea typeface="微软雅黑" panose="020B0503020204020204" charset="-122"/>
                          <a:cs typeface="微软雅黑" panose="020B0503020204020204" charset="-122"/>
                        </a:rPr>
                        <a:t>借</a:t>
                      </a:r>
                      <a:r>
                        <a:rPr lang="en-US" altLang="zh-CN" sz="1600" spc="120">
                          <a:solidFill>
                            <a:srgbClr val="000000"/>
                          </a:solidFill>
                          <a:latin typeface="微软雅黑" panose="020B0503020204020204" charset="-122"/>
                          <a:ea typeface="微软雅黑" panose="020B0503020204020204" charset="-122"/>
                          <a:cs typeface="微软雅黑" panose="020B0503020204020204" charset="-122"/>
                        </a:rPr>
                        <a:t>:</a:t>
                      </a:r>
                      <a:r>
                        <a:rPr lang="zh-CN" sz="1600" spc="120">
                          <a:solidFill>
                            <a:srgbClr val="000000"/>
                          </a:solidFill>
                          <a:latin typeface="微软雅黑" panose="020B0503020204020204" charset="-122"/>
                          <a:ea typeface="微软雅黑" panose="020B0503020204020204" charset="-122"/>
                          <a:cs typeface="微软雅黑" panose="020B0503020204020204" charset="-122"/>
                        </a:rPr>
                        <a:t>行政支出</a:t>
                      </a:r>
                      <a:r>
                        <a:rPr lang="zh-CN" altLang="en-US" sz="1600" spc="120">
                          <a:solidFill>
                            <a:srgbClr val="000000"/>
                          </a:solidFill>
                          <a:latin typeface="微软雅黑" panose="020B0503020204020204" charset="-122"/>
                          <a:ea typeface="微软雅黑" panose="020B0503020204020204" charset="-122"/>
                          <a:cs typeface="微软雅黑" panose="020B0503020204020204" charset="-122"/>
                        </a:rPr>
                        <a:t>	</a:t>
                      </a:r>
                      <a:r>
                        <a:rPr lang="en-US" altLang="zh-CN" sz="1600" spc="120">
                          <a:solidFill>
                            <a:srgbClr val="000000"/>
                          </a:solidFill>
                          <a:latin typeface="微软雅黑" panose="020B0503020204020204" charset="-122"/>
                          <a:ea typeface="微软雅黑" panose="020B0503020204020204" charset="-122"/>
                          <a:cs typeface="微软雅黑" panose="020B0503020204020204" charset="-122"/>
                        </a:rPr>
                        <a:t>650 000</a:t>
                      </a:r>
                      <a:endParaRPr lang="en-US" altLang="zh-CN" sz="1600" spc="120">
                        <a:solidFill>
                          <a:srgbClr val="000000"/>
                        </a:solidFill>
                        <a:latin typeface="微软雅黑" panose="020B0503020204020204" charset="-122"/>
                        <a:ea typeface="微软雅黑" panose="020B0503020204020204" charset="-122"/>
                        <a:cs typeface="微软雅黑" panose="020B0503020204020204" charset="-122"/>
                      </a:endParaRPr>
                    </a:p>
                    <a:p>
                      <a:pPr marL="0" indent="228600" algn="l">
                        <a:lnSpc>
                          <a:spcPct val="120000"/>
                        </a:lnSpc>
                        <a:spcBef>
                          <a:spcPts val="0"/>
                        </a:spcBef>
                        <a:spcAft>
                          <a:spcPts val="0"/>
                        </a:spcAft>
                      </a:pPr>
                      <a:r>
                        <a:rPr lang="zh-CN" sz="1600" spc="120">
                          <a:solidFill>
                            <a:srgbClr val="000000"/>
                          </a:solidFill>
                          <a:latin typeface="微软雅黑" panose="020B0503020204020204" charset="-122"/>
                          <a:ea typeface="微软雅黑" panose="020B0503020204020204" charset="-122"/>
                          <a:cs typeface="微软雅黑" panose="020B0503020204020204" charset="-122"/>
                        </a:rPr>
                        <a:t>贷</a:t>
                      </a:r>
                      <a:r>
                        <a:rPr lang="en-US" altLang="zh-CN" sz="1600" spc="120">
                          <a:solidFill>
                            <a:srgbClr val="000000"/>
                          </a:solidFill>
                          <a:latin typeface="微软雅黑" panose="020B0503020204020204" charset="-122"/>
                          <a:ea typeface="微软雅黑" panose="020B0503020204020204" charset="-122"/>
                          <a:cs typeface="微软雅黑" panose="020B0503020204020204" charset="-122"/>
                        </a:rPr>
                        <a:t>:</a:t>
                      </a:r>
                      <a:r>
                        <a:rPr lang="zh-CN" sz="1600" spc="120">
                          <a:solidFill>
                            <a:srgbClr val="000000"/>
                          </a:solidFill>
                          <a:latin typeface="微软雅黑" panose="020B0503020204020204" charset="-122"/>
                          <a:ea typeface="微软雅黑" panose="020B0503020204020204" charset="-122"/>
                          <a:cs typeface="微软雅黑" panose="020B0503020204020204" charset="-122"/>
                        </a:rPr>
                        <a:t>财政拨款预算收入</a:t>
                      </a:r>
                      <a:r>
                        <a:rPr lang="zh-CN" altLang="en-US" sz="1600" spc="120">
                          <a:solidFill>
                            <a:srgbClr val="000000"/>
                          </a:solidFill>
                          <a:latin typeface="微软雅黑" panose="020B0503020204020204" charset="-122"/>
                          <a:ea typeface="微软雅黑" panose="020B0503020204020204" charset="-122"/>
                          <a:cs typeface="微软雅黑" panose="020B0503020204020204" charset="-122"/>
                        </a:rPr>
                        <a:t>	</a:t>
                      </a:r>
                      <a:r>
                        <a:rPr lang="en-US" altLang="zh-CN" sz="1600" spc="120">
                          <a:solidFill>
                            <a:srgbClr val="000000"/>
                          </a:solidFill>
                          <a:latin typeface="微软雅黑" panose="020B0503020204020204" charset="-122"/>
                          <a:ea typeface="微软雅黑" panose="020B0503020204020204" charset="-122"/>
                          <a:cs typeface="微软雅黑" panose="020B0503020204020204" charset="-122"/>
                        </a:rPr>
                        <a:t>650 000</a:t>
                      </a:r>
                      <a:endParaRPr lang="en-US" altLang="zh-CN" sz="1600" spc="120">
                        <a:solidFill>
                          <a:srgbClr val="000000"/>
                        </a:solidFill>
                        <a:latin typeface="微软雅黑" panose="020B0503020204020204" charset="-122"/>
                        <a:ea typeface="微软雅黑" panose="020B0503020204020204" charset="-122"/>
                        <a:cs typeface="微软雅黑" panose="020B0503020204020204" charset="-122"/>
                      </a:endParaRPr>
                    </a:p>
                  </a:txBody>
                  <a:tcPr marL="177800" marR="1778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r h="1071245">
                <a:tc>
                  <a:txBody>
                    <a:bodyPr/>
                    <a:p>
                      <a:pPr marL="0" indent="0" algn="l">
                        <a:lnSpc>
                          <a:spcPct val="120000"/>
                        </a:lnSpc>
                        <a:spcBef>
                          <a:spcPts val="0"/>
                        </a:spcBef>
                        <a:spcAft>
                          <a:spcPts val="0"/>
                        </a:spcAft>
                      </a:pPr>
                      <a:r>
                        <a:rPr lang="zh-CN" sz="1600" spc="120">
                          <a:solidFill>
                            <a:srgbClr val="000000"/>
                          </a:solidFill>
                          <a:latin typeface="微软雅黑" panose="020B0503020204020204" charset="-122"/>
                          <a:ea typeface="微软雅黑" panose="020B0503020204020204" charset="-122"/>
                          <a:cs typeface="微软雅黑" panose="020B0503020204020204" charset="-122"/>
                        </a:rPr>
                        <a:t>交付使用时</a:t>
                      </a:r>
                      <a:r>
                        <a:rPr lang="en-US" altLang="zh-CN" sz="1600" spc="120">
                          <a:solidFill>
                            <a:srgbClr val="000000"/>
                          </a:solidFill>
                          <a:latin typeface="微软雅黑" panose="020B0503020204020204" charset="-122"/>
                          <a:ea typeface="微软雅黑" panose="020B0503020204020204" charset="-122"/>
                          <a:cs typeface="微软雅黑" panose="020B0503020204020204" charset="-122"/>
                        </a:rPr>
                        <a:t>:</a:t>
                      </a:r>
                      <a:endParaRPr lang="en-US" altLang="zh-CN" sz="1600" spc="12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zh-CN" sz="1600" spc="120">
                          <a:solidFill>
                            <a:srgbClr val="000000"/>
                          </a:solidFill>
                          <a:latin typeface="微软雅黑" panose="020B0503020204020204" charset="-122"/>
                          <a:ea typeface="微软雅黑" panose="020B0503020204020204" charset="-122"/>
                          <a:cs typeface="微软雅黑" panose="020B0503020204020204" charset="-122"/>
                        </a:rPr>
                        <a:t>借</a:t>
                      </a:r>
                      <a:r>
                        <a:rPr lang="en-US" altLang="zh-CN" sz="1600" spc="120">
                          <a:solidFill>
                            <a:srgbClr val="000000"/>
                          </a:solidFill>
                          <a:latin typeface="微软雅黑" panose="020B0503020204020204" charset="-122"/>
                          <a:ea typeface="微软雅黑" panose="020B0503020204020204" charset="-122"/>
                          <a:cs typeface="微软雅黑" panose="020B0503020204020204" charset="-122"/>
                        </a:rPr>
                        <a:t>:</a:t>
                      </a:r>
                      <a:r>
                        <a:rPr lang="zh-CN" sz="1600" spc="120">
                          <a:solidFill>
                            <a:srgbClr val="000000"/>
                          </a:solidFill>
                          <a:latin typeface="微软雅黑" panose="020B0503020204020204" charset="-122"/>
                          <a:ea typeface="微软雅黑" panose="020B0503020204020204" charset="-122"/>
                          <a:cs typeface="微软雅黑" panose="020B0503020204020204" charset="-122"/>
                        </a:rPr>
                        <a:t>固定资产</a:t>
                      </a:r>
                      <a:r>
                        <a:rPr lang="zh-CN" altLang="en-US" sz="1600" spc="120">
                          <a:solidFill>
                            <a:srgbClr val="000000"/>
                          </a:solidFill>
                          <a:latin typeface="微软雅黑" panose="020B0503020204020204" charset="-122"/>
                          <a:ea typeface="微软雅黑" panose="020B0503020204020204" charset="-122"/>
                          <a:cs typeface="微软雅黑" panose="020B0503020204020204" charset="-122"/>
                        </a:rPr>
                        <a:t>	</a:t>
                      </a:r>
                      <a:r>
                        <a:rPr lang="en-US" altLang="zh-CN" sz="1600" spc="120">
                          <a:solidFill>
                            <a:srgbClr val="000000"/>
                          </a:solidFill>
                          <a:latin typeface="微软雅黑" panose="020B0503020204020204" charset="-122"/>
                          <a:ea typeface="微软雅黑" panose="020B0503020204020204" charset="-122"/>
                          <a:cs typeface="微软雅黑" panose="020B0503020204020204" charset="-122"/>
                        </a:rPr>
                        <a:t>1 545 400</a:t>
                      </a:r>
                      <a:endParaRPr lang="en-US" altLang="zh-CN" sz="1600" spc="120">
                        <a:solidFill>
                          <a:srgbClr val="000000"/>
                        </a:solidFill>
                        <a:latin typeface="微软雅黑" panose="020B0503020204020204" charset="-122"/>
                        <a:ea typeface="微软雅黑" panose="020B0503020204020204" charset="-122"/>
                        <a:cs typeface="微软雅黑" panose="020B0503020204020204" charset="-122"/>
                      </a:endParaRPr>
                    </a:p>
                    <a:p>
                      <a:pPr marL="0" indent="228600" algn="l">
                        <a:lnSpc>
                          <a:spcPct val="120000"/>
                        </a:lnSpc>
                        <a:spcBef>
                          <a:spcPts val="0"/>
                        </a:spcBef>
                        <a:spcAft>
                          <a:spcPts val="0"/>
                        </a:spcAft>
                      </a:pPr>
                      <a:r>
                        <a:rPr lang="zh-CN" sz="1600" spc="120">
                          <a:solidFill>
                            <a:srgbClr val="000000"/>
                          </a:solidFill>
                          <a:latin typeface="微软雅黑" panose="020B0503020204020204" charset="-122"/>
                          <a:ea typeface="微软雅黑" panose="020B0503020204020204" charset="-122"/>
                          <a:cs typeface="微软雅黑" panose="020B0503020204020204" charset="-122"/>
                        </a:rPr>
                        <a:t>贷</a:t>
                      </a:r>
                      <a:r>
                        <a:rPr lang="en-US" altLang="zh-CN" sz="1600" spc="120">
                          <a:solidFill>
                            <a:srgbClr val="000000"/>
                          </a:solidFill>
                          <a:latin typeface="微软雅黑" panose="020B0503020204020204" charset="-122"/>
                          <a:ea typeface="微软雅黑" panose="020B0503020204020204" charset="-122"/>
                          <a:cs typeface="微软雅黑" panose="020B0503020204020204" charset="-122"/>
                        </a:rPr>
                        <a:t>:</a:t>
                      </a:r>
                      <a:r>
                        <a:rPr lang="zh-CN" sz="1600" spc="120">
                          <a:solidFill>
                            <a:srgbClr val="000000"/>
                          </a:solidFill>
                          <a:latin typeface="微软雅黑" panose="020B0503020204020204" charset="-122"/>
                          <a:ea typeface="微软雅黑" panose="020B0503020204020204" charset="-122"/>
                          <a:cs typeface="微软雅黑" panose="020B0503020204020204" charset="-122"/>
                        </a:rPr>
                        <a:t>在建工程</a:t>
                      </a:r>
                      <a:r>
                        <a:rPr lang="zh-CN" altLang="en-US" sz="1600" spc="120">
                          <a:solidFill>
                            <a:srgbClr val="000000"/>
                          </a:solidFill>
                          <a:latin typeface="微软雅黑" panose="020B0503020204020204" charset="-122"/>
                          <a:ea typeface="微软雅黑" panose="020B0503020204020204" charset="-122"/>
                          <a:cs typeface="微软雅黑" panose="020B0503020204020204" charset="-122"/>
                        </a:rPr>
                        <a:t>	</a:t>
                      </a:r>
                      <a:r>
                        <a:rPr lang="en-US" altLang="zh-CN" sz="1600" spc="120">
                          <a:solidFill>
                            <a:srgbClr val="000000"/>
                          </a:solidFill>
                          <a:latin typeface="微软雅黑" panose="020B0503020204020204" charset="-122"/>
                          <a:ea typeface="微软雅黑" panose="020B0503020204020204" charset="-122"/>
                          <a:cs typeface="微软雅黑" panose="020B0503020204020204" charset="-122"/>
                        </a:rPr>
                        <a:t>1 545 400</a:t>
                      </a:r>
                      <a:endParaRPr lang="en-US" altLang="zh-CN" sz="1600" spc="120">
                        <a:solidFill>
                          <a:srgbClr val="000000"/>
                        </a:solidFill>
                        <a:latin typeface="微软雅黑" panose="020B0503020204020204" charset="-122"/>
                        <a:ea typeface="微软雅黑" panose="020B0503020204020204" charset="-122"/>
                        <a:cs typeface="微软雅黑" panose="020B0503020204020204" charset="-122"/>
                      </a:endParaRPr>
                    </a:p>
                  </a:txBody>
                  <a:tcPr marL="177800" marR="1778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l">
                        <a:lnSpc>
                          <a:spcPct val="120000"/>
                        </a:lnSpc>
                        <a:spcBef>
                          <a:spcPts val="0"/>
                        </a:spcBef>
                        <a:spcAft>
                          <a:spcPts val="0"/>
                        </a:spcAft>
                      </a:pPr>
                      <a:r>
                        <a:rPr lang="en-US" altLang="zh-CN" sz="1600" spc="120">
                          <a:solidFill>
                            <a:srgbClr val="000000"/>
                          </a:solidFill>
                          <a:latin typeface="微软雅黑" panose="020B0503020204020204" charset="-122"/>
                          <a:ea typeface="微软雅黑" panose="020B0503020204020204" charset="-122"/>
                        </a:rPr>
                        <a:t>—</a:t>
                      </a:r>
                      <a:endParaRPr lang="en-US" altLang="zh-CN" sz="1600" spc="120">
                        <a:solidFill>
                          <a:srgbClr val="000000"/>
                        </a:solidFill>
                        <a:latin typeface="微软雅黑" panose="020B0503020204020204" charset="-122"/>
                        <a:ea typeface="微软雅黑" panose="020B0503020204020204" charset="-122"/>
                      </a:endParaRPr>
                    </a:p>
                  </a:txBody>
                  <a:tcPr marL="177800" marR="1778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bl>
          </a:graphicData>
        </a:graphic>
      </p:graphicFrame>
    </p:spTree>
    <p:custDataLst>
      <p:tags r:id="rId9"/>
    </p:custDataLst>
  </p:cSld>
  <p:clrMapOvr>
    <a:masterClrMapping/>
  </p:clrMapOvr>
  <p:transition spd="med"/>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第一节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固定资产</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sym typeface="微软雅黑" panose="020B0503020204020204" charset="-122"/>
              </a:rPr>
              <a:t>（</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二）</a:t>
            </a:r>
            <a:r>
              <a:rPr dirty="0" err="1">
                <a:solidFill>
                  <a:schemeClr val="dk1"/>
                </a:solidFill>
                <a:latin typeface="汉仪旗黑-85S" panose="00020600040101010101" charset="-128"/>
                <a:ea typeface="汉仪旗黑-85S" panose="00020600040101010101" charset="-128"/>
                <a:sym typeface="微软雅黑" panose="020B0503020204020204" charset="-122"/>
              </a:rPr>
              <a:t>固定资产的后续支出</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457835" y="1473835"/>
            <a:ext cx="10556875" cy="2599055"/>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indent="0" algn="l" fontAlgn="auto">
              <a:lnSpc>
                <a:spcPct val="100000"/>
              </a:lnSpc>
              <a:spcAft>
                <a:spcPts val="800"/>
              </a:spcAft>
            </a:pPr>
            <a:r>
              <a:rPr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2.</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不符合固定资产确认条件的后续支出</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indent="0" algn="l" fontAlgn="auto">
              <a:lnSpc>
                <a:spcPct val="10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与固定资产有关的修理费用等后续支出</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不符合固定资产确认条件的</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应当根据不同的情况分别在发生时记入当期损益。为保证固定资产正常使用发生的日常维修等支出</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业务活动费用</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单位管理费用</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等科目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财政拨款收入</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零余额账户用款额度</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银行存款</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等科目。</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indent="0" algn="l" fontAlgn="auto">
              <a:lnSpc>
                <a:spcPct val="10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【例</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14-7</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某行政单位对服务中心大楼进行日常维修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发生费用</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50 000</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元</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以银行存款支付。财会部门根据有关凭证</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应做账务处理如下</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endPar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graphicFrame>
        <p:nvGraphicFramePr>
          <p:cNvPr id="6" name="表格 5"/>
          <p:cNvGraphicFramePr/>
          <p:nvPr>
            <p:custDataLst>
              <p:tags r:id="rId8"/>
            </p:custDataLst>
          </p:nvPr>
        </p:nvGraphicFramePr>
        <p:xfrm>
          <a:off x="2019300" y="3898900"/>
          <a:ext cx="8290560" cy="2468245"/>
        </p:xfrm>
        <a:graphic>
          <a:graphicData uri="http://schemas.openxmlformats.org/drawingml/2006/table">
            <a:tbl>
              <a:tblPr/>
              <a:tblGrid>
                <a:gridCol w="4052570"/>
                <a:gridCol w="4237990"/>
              </a:tblGrid>
              <a:tr h="778510">
                <a:tc>
                  <a:txBody>
                    <a:bodyPr/>
                    <a:p>
                      <a:pPr marL="0" indent="0" algn="ctr">
                        <a:lnSpc>
                          <a:spcPct val="120000"/>
                        </a:lnSpc>
                        <a:spcBef>
                          <a:spcPts val="0"/>
                        </a:spcBef>
                        <a:spcAft>
                          <a:spcPts val="0"/>
                        </a:spcAft>
                      </a:pPr>
                      <a:r>
                        <a:rPr lang="zh-CN" sz="1600" spc="120">
                          <a:solidFill>
                            <a:srgbClr val="000000"/>
                          </a:solidFill>
                          <a:latin typeface="微软雅黑" panose="020B0503020204020204" charset="-122"/>
                          <a:ea typeface="微软雅黑" panose="020B0503020204020204" charset="-122"/>
                        </a:rPr>
                        <a:t>财务会计</a:t>
                      </a:r>
                      <a:endParaRPr lang="zh-CN" sz="1600" spc="120">
                        <a:solidFill>
                          <a:srgbClr val="000000"/>
                        </a:solidFill>
                        <a:latin typeface="微软雅黑" panose="020B0503020204020204" charset="-122"/>
                        <a:ea typeface="微软雅黑" panose="020B0503020204020204" charset="-122"/>
                      </a:endParaRPr>
                    </a:p>
                  </a:txBody>
                  <a:tcPr marL="177800" marR="177800" marT="57150" marB="571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ctr">
                        <a:lnSpc>
                          <a:spcPct val="120000"/>
                        </a:lnSpc>
                        <a:spcBef>
                          <a:spcPts val="0"/>
                        </a:spcBef>
                        <a:spcAft>
                          <a:spcPts val="0"/>
                        </a:spcAft>
                      </a:pPr>
                      <a:r>
                        <a:rPr lang="zh-CN" sz="1600" spc="120">
                          <a:solidFill>
                            <a:srgbClr val="000000"/>
                          </a:solidFill>
                          <a:latin typeface="微软雅黑" panose="020B0503020204020204" charset="-122"/>
                          <a:ea typeface="微软雅黑" panose="020B0503020204020204" charset="-122"/>
                        </a:rPr>
                        <a:t>预算会计</a:t>
                      </a:r>
                      <a:endParaRPr lang="zh-CN" sz="1600" spc="120">
                        <a:solidFill>
                          <a:srgbClr val="000000"/>
                        </a:solidFill>
                        <a:latin typeface="微软雅黑" panose="020B0503020204020204" charset="-122"/>
                        <a:ea typeface="微软雅黑" panose="020B0503020204020204" charset="-122"/>
                      </a:endParaRPr>
                    </a:p>
                  </a:txBody>
                  <a:tcPr marL="177800" marR="177800" marT="57150" marB="571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r h="1689735">
                <a:tc>
                  <a:txBody>
                    <a:bodyPr/>
                    <a:p>
                      <a:pPr marL="0" indent="0" algn="l">
                        <a:lnSpc>
                          <a:spcPct val="120000"/>
                        </a:lnSpc>
                        <a:spcBef>
                          <a:spcPts val="0"/>
                        </a:spcBef>
                        <a:spcAft>
                          <a:spcPts val="0"/>
                        </a:spcAft>
                      </a:pPr>
                      <a:r>
                        <a:rPr lang="zh-CN" sz="1600" spc="120">
                          <a:solidFill>
                            <a:srgbClr val="000000"/>
                          </a:solidFill>
                          <a:latin typeface="微软雅黑" panose="020B0503020204020204" charset="-122"/>
                          <a:ea typeface="微软雅黑" panose="020B0503020204020204" charset="-122"/>
                          <a:cs typeface="微软雅黑" panose="020B0503020204020204" charset="-122"/>
                        </a:rPr>
                        <a:t>借:业务活动费用	50 000</a:t>
                      </a:r>
                      <a:endParaRPr lang="zh-CN" sz="1600" spc="12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600" spc="120">
                          <a:solidFill>
                            <a:srgbClr val="000000"/>
                          </a:solidFill>
                          <a:latin typeface="微软雅黑" panose="020B0503020204020204" charset="-122"/>
                          <a:ea typeface="微软雅黑" panose="020B0503020204020204" charset="-122"/>
                          <a:cs typeface="微软雅黑" panose="020B0503020204020204" charset="-122"/>
                        </a:rPr>
                        <a:t>    </a:t>
                      </a:r>
                      <a:r>
                        <a:rPr lang="zh-CN" sz="1600" spc="120">
                          <a:solidFill>
                            <a:srgbClr val="000000"/>
                          </a:solidFill>
                          <a:latin typeface="微软雅黑" panose="020B0503020204020204" charset="-122"/>
                          <a:ea typeface="微软雅黑" panose="020B0503020204020204" charset="-122"/>
                          <a:cs typeface="微软雅黑" panose="020B0503020204020204" charset="-122"/>
                        </a:rPr>
                        <a:t>贷:银行存款</a:t>
                      </a:r>
                      <a:r>
                        <a:rPr lang="en-US" altLang="zh-CN" sz="1600" spc="120">
                          <a:solidFill>
                            <a:srgbClr val="000000"/>
                          </a:solidFill>
                          <a:latin typeface="微软雅黑" panose="020B0503020204020204" charset="-122"/>
                          <a:ea typeface="微软雅黑" panose="020B0503020204020204" charset="-122"/>
                          <a:cs typeface="微软雅黑" panose="020B0503020204020204" charset="-122"/>
                        </a:rPr>
                        <a:t>          </a:t>
                      </a:r>
                      <a:r>
                        <a:rPr lang="zh-CN" sz="1600" spc="120">
                          <a:solidFill>
                            <a:srgbClr val="000000"/>
                          </a:solidFill>
                          <a:latin typeface="微软雅黑" panose="020B0503020204020204" charset="-122"/>
                          <a:ea typeface="微软雅黑" panose="020B0503020204020204" charset="-122"/>
                          <a:cs typeface="微软雅黑" panose="020B0503020204020204" charset="-122"/>
                        </a:rPr>
                        <a:t> 50 000</a:t>
                      </a:r>
                      <a:endParaRPr lang="zh-CN" sz="1600" spc="120">
                        <a:solidFill>
                          <a:srgbClr val="000000"/>
                        </a:solidFill>
                        <a:latin typeface="微软雅黑" panose="020B0503020204020204" charset="-122"/>
                        <a:ea typeface="微软雅黑" panose="020B0503020204020204" charset="-122"/>
                        <a:cs typeface="微软雅黑" panose="020B0503020204020204" charset="-122"/>
                      </a:endParaRPr>
                    </a:p>
                  </a:txBody>
                  <a:tcPr marL="177800" marR="177800" marT="57150" marB="571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l">
                        <a:lnSpc>
                          <a:spcPct val="120000"/>
                        </a:lnSpc>
                        <a:spcBef>
                          <a:spcPts val="0"/>
                        </a:spcBef>
                        <a:spcAft>
                          <a:spcPts val="0"/>
                        </a:spcAft>
                      </a:pPr>
                      <a:r>
                        <a:rPr lang="zh-CN" sz="1600" spc="120">
                          <a:solidFill>
                            <a:srgbClr val="000000"/>
                          </a:solidFill>
                          <a:latin typeface="微软雅黑" panose="020B0503020204020204" charset="-122"/>
                          <a:ea typeface="微软雅黑" panose="020B0503020204020204" charset="-122"/>
                          <a:cs typeface="微软雅黑" panose="020B0503020204020204" charset="-122"/>
                        </a:rPr>
                        <a:t>借</a:t>
                      </a:r>
                      <a:r>
                        <a:rPr lang="en-US" altLang="zh-CN" sz="1600" spc="120">
                          <a:solidFill>
                            <a:srgbClr val="000000"/>
                          </a:solidFill>
                          <a:latin typeface="微软雅黑" panose="020B0503020204020204" charset="-122"/>
                          <a:ea typeface="微软雅黑" panose="020B0503020204020204" charset="-122"/>
                          <a:cs typeface="微软雅黑" panose="020B0503020204020204" charset="-122"/>
                        </a:rPr>
                        <a:t>:</a:t>
                      </a:r>
                      <a:r>
                        <a:rPr lang="zh-CN" sz="1600" spc="120">
                          <a:solidFill>
                            <a:srgbClr val="000000"/>
                          </a:solidFill>
                          <a:latin typeface="微软雅黑" panose="020B0503020204020204" charset="-122"/>
                          <a:ea typeface="微软雅黑" panose="020B0503020204020204" charset="-122"/>
                          <a:cs typeface="微软雅黑" panose="020B0503020204020204" charset="-122"/>
                        </a:rPr>
                        <a:t>行政支出</a:t>
                      </a:r>
                      <a:r>
                        <a:rPr lang="zh-CN" altLang="en-US" sz="1600" spc="120">
                          <a:solidFill>
                            <a:srgbClr val="000000"/>
                          </a:solidFill>
                          <a:latin typeface="微软雅黑" panose="020B0503020204020204" charset="-122"/>
                          <a:ea typeface="微软雅黑" panose="020B0503020204020204" charset="-122"/>
                          <a:cs typeface="微软雅黑" panose="020B0503020204020204" charset="-122"/>
                        </a:rPr>
                        <a:t>	</a:t>
                      </a:r>
                      <a:r>
                        <a:rPr lang="en-US" altLang="zh-CN" sz="1600" spc="120">
                          <a:solidFill>
                            <a:srgbClr val="000000"/>
                          </a:solidFill>
                          <a:latin typeface="微软雅黑" panose="020B0503020204020204" charset="-122"/>
                          <a:ea typeface="微软雅黑" panose="020B0503020204020204" charset="-122"/>
                          <a:cs typeface="微软雅黑" panose="020B0503020204020204" charset="-122"/>
                        </a:rPr>
                        <a:t>50 000</a:t>
                      </a:r>
                      <a:endParaRPr lang="en-US" altLang="zh-CN" sz="1600" spc="120">
                        <a:solidFill>
                          <a:srgbClr val="000000"/>
                        </a:solidFill>
                        <a:latin typeface="微软雅黑" panose="020B0503020204020204" charset="-122"/>
                        <a:ea typeface="微软雅黑" panose="020B0503020204020204" charset="-122"/>
                        <a:cs typeface="微软雅黑" panose="020B0503020204020204" charset="-122"/>
                      </a:endParaRPr>
                    </a:p>
                    <a:p>
                      <a:pPr marL="0" indent="228600" algn="l">
                        <a:lnSpc>
                          <a:spcPct val="120000"/>
                        </a:lnSpc>
                        <a:spcBef>
                          <a:spcPts val="0"/>
                        </a:spcBef>
                        <a:spcAft>
                          <a:spcPts val="0"/>
                        </a:spcAft>
                      </a:pPr>
                      <a:r>
                        <a:rPr lang="zh-CN" sz="1600" spc="120">
                          <a:solidFill>
                            <a:srgbClr val="000000"/>
                          </a:solidFill>
                          <a:latin typeface="微软雅黑" panose="020B0503020204020204" charset="-122"/>
                          <a:ea typeface="微软雅黑" panose="020B0503020204020204" charset="-122"/>
                          <a:cs typeface="微软雅黑" panose="020B0503020204020204" charset="-122"/>
                        </a:rPr>
                        <a:t>贷</a:t>
                      </a:r>
                      <a:r>
                        <a:rPr lang="en-US" altLang="zh-CN" sz="1600" spc="120">
                          <a:solidFill>
                            <a:srgbClr val="000000"/>
                          </a:solidFill>
                          <a:latin typeface="微软雅黑" panose="020B0503020204020204" charset="-122"/>
                          <a:ea typeface="微软雅黑" panose="020B0503020204020204" charset="-122"/>
                          <a:cs typeface="微软雅黑" panose="020B0503020204020204" charset="-122"/>
                        </a:rPr>
                        <a:t>:</a:t>
                      </a:r>
                      <a:r>
                        <a:rPr lang="zh-CN" sz="1600" spc="120">
                          <a:solidFill>
                            <a:srgbClr val="000000"/>
                          </a:solidFill>
                          <a:latin typeface="微软雅黑" panose="020B0503020204020204" charset="-122"/>
                          <a:ea typeface="微软雅黑" panose="020B0503020204020204" charset="-122"/>
                          <a:cs typeface="微软雅黑" panose="020B0503020204020204" charset="-122"/>
                        </a:rPr>
                        <a:t>资金结存</a:t>
                      </a:r>
                      <a:r>
                        <a:rPr lang="en-US" altLang="zh-CN" sz="1600" spc="120">
                          <a:solidFill>
                            <a:srgbClr val="000000"/>
                          </a:solidFill>
                          <a:latin typeface="微软雅黑" panose="020B0503020204020204" charset="-122"/>
                          <a:ea typeface="微软雅黑" panose="020B0503020204020204" charset="-122"/>
                          <a:cs typeface="微软雅黑" panose="020B0503020204020204" charset="-122"/>
                        </a:rPr>
                        <a:t>——</a:t>
                      </a:r>
                      <a:r>
                        <a:rPr lang="zh-CN" altLang="en-US" sz="1600" spc="120">
                          <a:solidFill>
                            <a:srgbClr val="000000"/>
                          </a:solidFill>
                          <a:latin typeface="微软雅黑" panose="020B0503020204020204" charset="-122"/>
                          <a:ea typeface="微软雅黑" panose="020B0503020204020204" charset="-122"/>
                          <a:cs typeface="微软雅黑" panose="020B0503020204020204" charset="-122"/>
                        </a:rPr>
                        <a:t>货币资金	</a:t>
                      </a:r>
                      <a:r>
                        <a:rPr lang="en-US" altLang="zh-CN" sz="1600" spc="120">
                          <a:solidFill>
                            <a:srgbClr val="000000"/>
                          </a:solidFill>
                          <a:latin typeface="微软雅黑" panose="020B0503020204020204" charset="-122"/>
                          <a:ea typeface="微软雅黑" panose="020B0503020204020204" charset="-122"/>
                          <a:cs typeface="微软雅黑" panose="020B0503020204020204" charset="-122"/>
                        </a:rPr>
                        <a:t>50 000</a:t>
                      </a:r>
                      <a:endParaRPr lang="en-US" altLang="zh-CN" sz="1600" spc="120">
                        <a:solidFill>
                          <a:srgbClr val="000000"/>
                        </a:solidFill>
                        <a:latin typeface="微软雅黑" panose="020B0503020204020204" charset="-122"/>
                        <a:ea typeface="微软雅黑" panose="020B0503020204020204" charset="-122"/>
                        <a:cs typeface="微软雅黑" panose="020B0503020204020204" charset="-122"/>
                      </a:endParaRPr>
                    </a:p>
                  </a:txBody>
                  <a:tcPr marL="177800" marR="177800" marT="57150" marB="571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bl>
          </a:graphicData>
        </a:graphic>
      </p:graphicFrame>
    </p:spTree>
    <p:custDataLst>
      <p:tags r:id="rId9"/>
    </p:custDataLst>
  </p:cSld>
  <p:clrMapOvr>
    <a:masterClrMapping/>
  </p:clrMapOvr>
  <p:transition spd="med"/>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第一节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固定资产</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altLang="en-US" dirty="0" err="1">
                <a:solidFill>
                  <a:schemeClr val="dk1"/>
                </a:solidFill>
                <a:latin typeface="汉仪旗黑-85S" panose="00020600040101010101" charset="-128"/>
                <a:ea typeface="汉仪旗黑-85S" panose="00020600040101010101" charset="-128"/>
                <a:sym typeface="微软雅黑" panose="020B0503020204020204" charset="-122"/>
              </a:rPr>
              <a:t>四、固定资产的处置和盘点</a:t>
            </a:r>
            <a:endParaRPr lang="zh-CN" altLang="en-US"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457155" y="1536684"/>
            <a:ext cx="11277678" cy="4229126"/>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一</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固定资产的处置</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单位按规定报经批准出售、转让固定资产的</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应当将固定资产账面价值转销计入当期费用</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并将处置收入扣除相关处置税费后的差额按规定做应缴款项处理</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差额为净收益时</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或计入当期费用</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差额为净损失时</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报经批准出售、转让固定资产</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按照被出售、转让固定资产的账面价值</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资产处置费用</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按照固定资产已计提的折旧</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固定资产累计折旧</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按照固定资产账面余额</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固定资产</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同时</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按照收到的价款</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银行存款</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等科目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按照处置过程中发生的相关费用</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银行存款</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等科目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按照其差额</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应缴财政款</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8"/>
    </p:custDataLst>
  </p:cSld>
  <p:clrMapOvr>
    <a:masterClrMapping/>
  </p:clrMapOvr>
  <p:transition spd="med"/>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第一节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固定资产</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altLang="en-US" dirty="0" err="1">
                <a:solidFill>
                  <a:schemeClr val="dk1"/>
                </a:solidFill>
                <a:latin typeface="汉仪旗黑-85S" panose="00020600040101010101" charset="-128"/>
                <a:ea typeface="汉仪旗黑-85S" panose="00020600040101010101" charset="-128"/>
                <a:sym typeface="微软雅黑" panose="020B0503020204020204" charset="-122"/>
              </a:rPr>
              <a:t>四、固定资产的处置和盘点</a:t>
            </a:r>
            <a:endParaRPr lang="zh-CN" altLang="en-US"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551815" y="1536700"/>
            <a:ext cx="11182985" cy="1157605"/>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【例</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14-8</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某行政单位经批准出售一台多年前购入设备</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其账面原值</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95 000</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元</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计提折旧</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76 000</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元</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账面价值</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19 000</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元</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收到价款</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35 000</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元</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未发生其他相关费用。财会部门根据有关凭证</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应做账务处理如下</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graphicFrame>
        <p:nvGraphicFramePr>
          <p:cNvPr id="5" name="表格 4"/>
          <p:cNvGraphicFramePr/>
          <p:nvPr>
            <p:custDataLst>
              <p:tags r:id="rId8"/>
            </p:custDataLst>
          </p:nvPr>
        </p:nvGraphicFramePr>
        <p:xfrm>
          <a:off x="1714500" y="2755900"/>
          <a:ext cx="8893175" cy="2760345"/>
        </p:xfrm>
        <a:graphic>
          <a:graphicData uri="http://schemas.openxmlformats.org/drawingml/2006/table">
            <a:tbl>
              <a:tblPr/>
              <a:tblGrid>
                <a:gridCol w="7050405"/>
                <a:gridCol w="1842770"/>
              </a:tblGrid>
              <a:tr h="567690">
                <a:tc>
                  <a:txBody>
                    <a:bodyPr/>
                    <a:p>
                      <a:pPr marL="0" indent="0" algn="ctr">
                        <a:lnSpc>
                          <a:spcPct val="120000"/>
                        </a:lnSpc>
                        <a:spcBef>
                          <a:spcPts val="0"/>
                        </a:spcBef>
                        <a:spcAft>
                          <a:spcPts val="0"/>
                        </a:spcAft>
                      </a:pPr>
                      <a:r>
                        <a:rPr lang="zh-CN" sz="1800" spc="60">
                          <a:solidFill>
                            <a:srgbClr val="000000"/>
                          </a:solidFill>
                          <a:latin typeface="微软雅黑" panose="020B0503020204020204" charset="-122"/>
                          <a:ea typeface="微软雅黑" panose="020B0503020204020204" charset="-122"/>
                        </a:rPr>
                        <a:t>财务会计</a:t>
                      </a:r>
                      <a:endParaRPr lang="zh-CN" sz="1800" spc="60">
                        <a:solidFill>
                          <a:srgbClr val="000000"/>
                        </a:solidFill>
                        <a:latin typeface="微软雅黑" panose="020B0503020204020204" charset="-122"/>
                        <a:ea typeface="微软雅黑" panose="020B0503020204020204" charset="-122"/>
                      </a:endParaRPr>
                    </a:p>
                  </a:txBody>
                  <a:tcPr marL="25400" marR="254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ctr">
                        <a:lnSpc>
                          <a:spcPct val="120000"/>
                        </a:lnSpc>
                        <a:spcBef>
                          <a:spcPts val="0"/>
                        </a:spcBef>
                        <a:spcAft>
                          <a:spcPts val="0"/>
                        </a:spcAft>
                      </a:pPr>
                      <a:r>
                        <a:rPr lang="zh-CN" sz="1800" spc="60">
                          <a:solidFill>
                            <a:srgbClr val="000000"/>
                          </a:solidFill>
                          <a:latin typeface="微软雅黑" panose="020B0503020204020204" charset="-122"/>
                          <a:ea typeface="微软雅黑" panose="020B0503020204020204" charset="-122"/>
                        </a:rPr>
                        <a:t>预算会计</a:t>
                      </a:r>
                      <a:endParaRPr lang="zh-CN" sz="1800" spc="60">
                        <a:solidFill>
                          <a:srgbClr val="000000"/>
                        </a:solidFill>
                        <a:latin typeface="微软雅黑" panose="020B0503020204020204" charset="-122"/>
                        <a:ea typeface="微软雅黑" panose="020B0503020204020204" charset="-122"/>
                      </a:endParaRPr>
                    </a:p>
                  </a:txBody>
                  <a:tcPr marL="25400" marR="254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r h="1308100">
                <a:tc>
                  <a:txBody>
                    <a:bodyPr/>
                    <a:p>
                      <a:pPr marL="0" indent="0" algn="l">
                        <a:lnSpc>
                          <a:spcPct val="120000"/>
                        </a:lnSpc>
                        <a:spcBef>
                          <a:spcPts val="0"/>
                        </a:spcBef>
                        <a:spcAft>
                          <a:spcPts val="0"/>
                        </a:spcAft>
                      </a:pPr>
                      <a:r>
                        <a:rPr lang="zh-CN" sz="1800" spc="60">
                          <a:solidFill>
                            <a:srgbClr val="000000"/>
                          </a:solidFill>
                          <a:latin typeface="微软雅黑" panose="020B0503020204020204" charset="-122"/>
                          <a:ea typeface="微软雅黑" panose="020B0503020204020204" charset="-122"/>
                          <a:cs typeface="微软雅黑" panose="020B0503020204020204" charset="-122"/>
                        </a:rPr>
                        <a:t>借:资产处置费用	19 000</a:t>
                      </a:r>
                      <a:endParaRPr lang="zh-CN" sz="1800" spc="6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800" spc="60">
                          <a:solidFill>
                            <a:srgbClr val="000000"/>
                          </a:solidFill>
                          <a:latin typeface="微软雅黑" panose="020B0503020204020204" charset="-122"/>
                          <a:ea typeface="微软雅黑" panose="020B0503020204020204" charset="-122"/>
                          <a:cs typeface="微软雅黑" panose="020B0503020204020204" charset="-122"/>
                        </a:rPr>
                        <a:t>     </a:t>
                      </a:r>
                      <a:r>
                        <a:rPr lang="zh-CN" sz="1800" spc="60">
                          <a:solidFill>
                            <a:srgbClr val="000000"/>
                          </a:solidFill>
                          <a:latin typeface="微软雅黑" panose="020B0503020204020204" charset="-122"/>
                          <a:ea typeface="微软雅黑" panose="020B0503020204020204" charset="-122"/>
                          <a:cs typeface="微软雅黑" panose="020B0503020204020204" charset="-122"/>
                        </a:rPr>
                        <a:t>固定资产累计折旧	76 000</a:t>
                      </a:r>
                      <a:endParaRPr lang="zh-CN" sz="1800" spc="6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800" spc="60">
                          <a:solidFill>
                            <a:srgbClr val="000000"/>
                          </a:solidFill>
                          <a:latin typeface="微软雅黑" panose="020B0503020204020204" charset="-122"/>
                          <a:ea typeface="微软雅黑" panose="020B0503020204020204" charset="-122"/>
                          <a:cs typeface="微软雅黑" panose="020B0503020204020204" charset="-122"/>
                        </a:rPr>
                        <a:t>     </a:t>
                      </a:r>
                      <a:r>
                        <a:rPr lang="zh-CN" sz="1800" spc="60">
                          <a:solidFill>
                            <a:srgbClr val="000000"/>
                          </a:solidFill>
                          <a:latin typeface="微软雅黑" panose="020B0503020204020204" charset="-122"/>
                          <a:ea typeface="微软雅黑" panose="020B0503020204020204" charset="-122"/>
                          <a:cs typeface="微软雅黑" panose="020B0503020204020204" charset="-122"/>
                        </a:rPr>
                        <a:t>贷:固定资产	   95 000</a:t>
                      </a:r>
                      <a:endParaRPr lang="zh-CN" sz="1800" spc="60">
                        <a:solidFill>
                          <a:srgbClr val="000000"/>
                        </a:solidFill>
                        <a:latin typeface="微软雅黑" panose="020B0503020204020204" charset="-122"/>
                        <a:ea typeface="微软雅黑" panose="020B0503020204020204" charset="-122"/>
                        <a:cs typeface="微软雅黑" panose="020B0503020204020204" charset="-122"/>
                      </a:endParaRPr>
                    </a:p>
                  </a:txBody>
                  <a:tcPr marL="25400" marR="254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ctr">
                        <a:lnSpc>
                          <a:spcPct val="120000"/>
                        </a:lnSpc>
                        <a:spcBef>
                          <a:spcPts val="0"/>
                        </a:spcBef>
                        <a:spcAft>
                          <a:spcPts val="0"/>
                        </a:spcAft>
                      </a:pPr>
                      <a:r>
                        <a:rPr lang="en-US" altLang="zh-CN" sz="1800" spc="60">
                          <a:solidFill>
                            <a:srgbClr val="000000"/>
                          </a:solidFill>
                          <a:latin typeface="微软雅黑" panose="020B0503020204020204" charset="-122"/>
                          <a:ea typeface="微软雅黑" panose="020B0503020204020204" charset="-122"/>
                        </a:rPr>
                        <a:t>—</a:t>
                      </a:r>
                      <a:endParaRPr lang="en-US" altLang="zh-CN" sz="1800" spc="60">
                        <a:solidFill>
                          <a:srgbClr val="000000"/>
                        </a:solidFill>
                        <a:latin typeface="微软雅黑" panose="020B0503020204020204" charset="-122"/>
                        <a:ea typeface="微软雅黑" panose="020B0503020204020204" charset="-122"/>
                      </a:endParaRPr>
                    </a:p>
                  </a:txBody>
                  <a:tcPr marL="25400" marR="254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r h="884555">
                <a:tc>
                  <a:txBody>
                    <a:bodyPr/>
                    <a:p>
                      <a:pPr marL="0" indent="0" algn="l">
                        <a:lnSpc>
                          <a:spcPct val="120000"/>
                        </a:lnSpc>
                        <a:spcBef>
                          <a:spcPts val="0"/>
                        </a:spcBef>
                        <a:spcAft>
                          <a:spcPts val="0"/>
                        </a:spcAft>
                      </a:pPr>
                      <a:r>
                        <a:rPr lang="zh-CN" sz="1800" spc="60">
                          <a:solidFill>
                            <a:srgbClr val="000000"/>
                          </a:solidFill>
                          <a:latin typeface="微软雅黑" panose="020B0503020204020204" charset="-122"/>
                          <a:ea typeface="微软雅黑" panose="020B0503020204020204" charset="-122"/>
                          <a:cs typeface="微软雅黑" panose="020B0503020204020204" charset="-122"/>
                        </a:rPr>
                        <a:t>借</a:t>
                      </a:r>
                      <a:r>
                        <a:rPr lang="en-US" altLang="zh-CN" sz="1800" spc="60">
                          <a:solidFill>
                            <a:srgbClr val="000000"/>
                          </a:solidFill>
                          <a:latin typeface="微软雅黑" panose="020B0503020204020204" charset="-122"/>
                          <a:ea typeface="微软雅黑" panose="020B0503020204020204" charset="-122"/>
                          <a:cs typeface="微软雅黑" panose="020B0503020204020204" charset="-122"/>
                        </a:rPr>
                        <a:t>:</a:t>
                      </a:r>
                      <a:r>
                        <a:rPr lang="zh-CN" sz="1800" spc="60">
                          <a:solidFill>
                            <a:srgbClr val="000000"/>
                          </a:solidFill>
                          <a:latin typeface="微软雅黑" panose="020B0503020204020204" charset="-122"/>
                          <a:ea typeface="微软雅黑" panose="020B0503020204020204" charset="-122"/>
                          <a:cs typeface="微软雅黑" panose="020B0503020204020204" charset="-122"/>
                        </a:rPr>
                        <a:t>银行存款</a:t>
                      </a:r>
                      <a:r>
                        <a:rPr lang="zh-CN" altLang="en-US" sz="1800" spc="60">
                          <a:solidFill>
                            <a:srgbClr val="000000"/>
                          </a:solidFill>
                          <a:latin typeface="微软雅黑" panose="020B0503020204020204" charset="-122"/>
                          <a:ea typeface="微软雅黑" panose="020B0503020204020204" charset="-122"/>
                          <a:cs typeface="微软雅黑" panose="020B0503020204020204" charset="-122"/>
                        </a:rPr>
                        <a:t>	</a:t>
                      </a:r>
                      <a:r>
                        <a:rPr lang="en-US" altLang="zh-CN" sz="1800" spc="60">
                          <a:solidFill>
                            <a:srgbClr val="000000"/>
                          </a:solidFill>
                          <a:latin typeface="微软雅黑" panose="020B0503020204020204" charset="-122"/>
                          <a:ea typeface="微软雅黑" panose="020B0503020204020204" charset="-122"/>
                          <a:cs typeface="微软雅黑" panose="020B0503020204020204" charset="-122"/>
                        </a:rPr>
                        <a:t>35 000</a:t>
                      </a:r>
                      <a:endParaRPr lang="en-US" altLang="zh-CN" sz="1800" spc="60">
                        <a:solidFill>
                          <a:srgbClr val="000000"/>
                        </a:solidFill>
                        <a:latin typeface="微软雅黑" panose="020B0503020204020204" charset="-122"/>
                        <a:ea typeface="微软雅黑" panose="020B0503020204020204" charset="-122"/>
                        <a:cs typeface="微软雅黑" panose="020B0503020204020204" charset="-122"/>
                      </a:endParaRPr>
                    </a:p>
                    <a:p>
                      <a:pPr marL="0" indent="228600" algn="l">
                        <a:lnSpc>
                          <a:spcPct val="120000"/>
                        </a:lnSpc>
                        <a:spcBef>
                          <a:spcPts val="0"/>
                        </a:spcBef>
                        <a:spcAft>
                          <a:spcPts val="0"/>
                        </a:spcAft>
                      </a:pPr>
                      <a:r>
                        <a:rPr lang="zh-CN" sz="1800" spc="60">
                          <a:solidFill>
                            <a:srgbClr val="000000"/>
                          </a:solidFill>
                          <a:latin typeface="微软雅黑" panose="020B0503020204020204" charset="-122"/>
                          <a:ea typeface="微软雅黑" panose="020B0503020204020204" charset="-122"/>
                          <a:cs typeface="微软雅黑" panose="020B0503020204020204" charset="-122"/>
                        </a:rPr>
                        <a:t>贷</a:t>
                      </a:r>
                      <a:r>
                        <a:rPr lang="en-US" altLang="zh-CN" sz="1800" spc="60">
                          <a:solidFill>
                            <a:srgbClr val="000000"/>
                          </a:solidFill>
                          <a:latin typeface="微软雅黑" panose="020B0503020204020204" charset="-122"/>
                          <a:ea typeface="微软雅黑" panose="020B0503020204020204" charset="-122"/>
                          <a:cs typeface="微软雅黑" panose="020B0503020204020204" charset="-122"/>
                        </a:rPr>
                        <a:t>:</a:t>
                      </a:r>
                      <a:r>
                        <a:rPr lang="zh-CN" sz="1800" spc="60">
                          <a:solidFill>
                            <a:srgbClr val="000000"/>
                          </a:solidFill>
                          <a:latin typeface="微软雅黑" panose="020B0503020204020204" charset="-122"/>
                          <a:ea typeface="微软雅黑" panose="020B0503020204020204" charset="-122"/>
                          <a:cs typeface="微软雅黑" panose="020B0503020204020204" charset="-122"/>
                        </a:rPr>
                        <a:t>应缴财政款</a:t>
                      </a:r>
                      <a:r>
                        <a:rPr lang="zh-CN" altLang="en-US" sz="1800" spc="60">
                          <a:solidFill>
                            <a:srgbClr val="000000"/>
                          </a:solidFill>
                          <a:latin typeface="微软雅黑" panose="020B0503020204020204" charset="-122"/>
                          <a:ea typeface="微软雅黑" panose="020B0503020204020204" charset="-122"/>
                          <a:cs typeface="微软雅黑" panose="020B0503020204020204" charset="-122"/>
                        </a:rPr>
                        <a:t>	</a:t>
                      </a:r>
                      <a:r>
                        <a:rPr lang="en-US" altLang="zh-CN" sz="1800" spc="60">
                          <a:solidFill>
                            <a:srgbClr val="000000"/>
                          </a:solidFill>
                          <a:latin typeface="微软雅黑" panose="020B0503020204020204" charset="-122"/>
                          <a:ea typeface="微软雅黑" panose="020B0503020204020204" charset="-122"/>
                          <a:cs typeface="微软雅黑" panose="020B0503020204020204" charset="-122"/>
                        </a:rPr>
                        <a:t>35 000</a:t>
                      </a:r>
                      <a:endParaRPr lang="en-US" altLang="zh-CN" sz="1800" spc="60">
                        <a:solidFill>
                          <a:srgbClr val="000000"/>
                        </a:solidFill>
                        <a:latin typeface="微软雅黑" panose="020B0503020204020204" charset="-122"/>
                        <a:ea typeface="微软雅黑" panose="020B0503020204020204" charset="-122"/>
                        <a:cs typeface="微软雅黑" panose="020B0503020204020204" charset="-122"/>
                      </a:endParaRPr>
                    </a:p>
                  </a:txBody>
                  <a:tcPr marL="25400" marR="254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ctr">
                        <a:lnSpc>
                          <a:spcPct val="120000"/>
                        </a:lnSpc>
                        <a:spcBef>
                          <a:spcPts val="0"/>
                        </a:spcBef>
                        <a:spcAft>
                          <a:spcPts val="0"/>
                        </a:spcAft>
                      </a:pPr>
                      <a:r>
                        <a:rPr lang="en-US" altLang="zh-CN" sz="1800" spc="60">
                          <a:solidFill>
                            <a:srgbClr val="000000"/>
                          </a:solidFill>
                          <a:latin typeface="微软雅黑" panose="020B0503020204020204" charset="-122"/>
                          <a:ea typeface="微软雅黑" panose="020B0503020204020204" charset="-122"/>
                        </a:rPr>
                        <a:t>—</a:t>
                      </a:r>
                      <a:endParaRPr lang="en-US" altLang="zh-CN" sz="1800" spc="60">
                        <a:solidFill>
                          <a:srgbClr val="000000"/>
                        </a:solidFill>
                        <a:latin typeface="微软雅黑" panose="020B0503020204020204" charset="-122"/>
                        <a:ea typeface="微软雅黑" panose="020B0503020204020204" charset="-122"/>
                      </a:endParaRPr>
                    </a:p>
                  </a:txBody>
                  <a:tcPr marL="25400" marR="254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bl>
          </a:graphicData>
        </a:graphic>
      </p:graphicFrame>
    </p:spTree>
    <p:custDataLst>
      <p:tags r:id="rId9"/>
    </p:custDataLst>
  </p:cSld>
  <p:clrMapOvr>
    <a:masterClrMapping/>
  </p:clrMapOvr>
  <p:transition spd="med"/>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第一节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固定资产</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altLang="en-US" dirty="0" err="1">
                <a:solidFill>
                  <a:schemeClr val="dk1"/>
                </a:solidFill>
                <a:latin typeface="汉仪旗黑-85S" panose="00020600040101010101" charset="-128"/>
                <a:ea typeface="汉仪旗黑-85S" panose="00020600040101010101" charset="-128"/>
                <a:sym typeface="微软雅黑" panose="020B0503020204020204" charset="-122"/>
              </a:rPr>
              <a:t>四、固定资产的处置和盘点</a:t>
            </a:r>
            <a:endParaRPr lang="zh-CN" altLang="en-US"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457155" y="1536684"/>
            <a:ext cx="11277678" cy="4229126"/>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2.</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单位按规定报经批准对外捐赠、无偿调出固定资产的</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应当将固定资产的账面价值予以转销</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对外捐赠、无偿调出中发生的归属于捐出方、调出方的相关费用应当计入当期费用。</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报经批准对外捐赠固定资产</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按照固定资产已计提的折旧</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固定资产累计折旧</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按照被处置固定资产账面余额</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固定资产</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按照捐赠过程中发生的归属于捐出方的相关费用</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银行存款</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等科目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按照其差额</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资产处置费用</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报经批准无偿调出固定资产</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按照固定资产已计提的折旧</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固定资产累计折旧</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按照被处置固定资产账面余额</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固定资产</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按照其差额</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无偿调拨净资产</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同时</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按照无偿调出过程中发生的归属于调出方的相关费用</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资产处置费用</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银行存款</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等科目。</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8"/>
    </p:custDataLst>
  </p:cSld>
  <p:clrMapOvr>
    <a:masterClrMapping/>
  </p:clrMapOvr>
  <p:transition spd="med"/>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第一节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固定资产</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altLang="en-US" dirty="0" err="1">
                <a:solidFill>
                  <a:schemeClr val="dk1"/>
                </a:solidFill>
                <a:latin typeface="汉仪旗黑-85S" panose="00020600040101010101" charset="-128"/>
                <a:ea typeface="汉仪旗黑-85S" panose="00020600040101010101" charset="-128"/>
                <a:sym typeface="微软雅黑" panose="020B0503020204020204" charset="-122"/>
              </a:rPr>
              <a:t>四、固定资产的处置和盘点</a:t>
            </a:r>
            <a:endParaRPr lang="zh-CN" altLang="en-US"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551815" y="1536700"/>
            <a:ext cx="11182985" cy="1157605"/>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【例</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14-9</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某事业单位经批准对外捐赠一台仪器</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固定资产的账面原值</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65 200</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元</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已提折旧</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29 992</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元</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账面价值</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35 208</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元</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以银行存款支付运费</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500</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元。财会部门根据有关凭证</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应做账务处理如下</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endPar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graphicFrame>
        <p:nvGraphicFramePr>
          <p:cNvPr id="6" name="表格 5"/>
          <p:cNvGraphicFramePr/>
          <p:nvPr>
            <p:custDataLst>
              <p:tags r:id="rId8"/>
            </p:custDataLst>
          </p:nvPr>
        </p:nvGraphicFramePr>
        <p:xfrm>
          <a:off x="1156970" y="2692400"/>
          <a:ext cx="9239885" cy="2743835"/>
        </p:xfrm>
        <a:graphic>
          <a:graphicData uri="http://schemas.openxmlformats.org/drawingml/2006/table">
            <a:tbl>
              <a:tblPr/>
              <a:tblGrid>
                <a:gridCol w="3395980"/>
                <a:gridCol w="5843905"/>
              </a:tblGrid>
              <a:tr h="448945">
                <a:tc>
                  <a:txBody>
                    <a:bodyPr/>
                    <a:p>
                      <a:pPr marL="0" indent="0" algn="ctr">
                        <a:lnSpc>
                          <a:spcPct val="120000"/>
                        </a:lnSpc>
                        <a:spcBef>
                          <a:spcPts val="0"/>
                        </a:spcBef>
                        <a:spcAft>
                          <a:spcPts val="0"/>
                        </a:spcAft>
                      </a:pPr>
                      <a:r>
                        <a:rPr lang="zh-CN" sz="1800" spc="60">
                          <a:solidFill>
                            <a:srgbClr val="000000"/>
                          </a:solidFill>
                          <a:latin typeface="微软雅黑" panose="020B0503020204020204" charset="-122"/>
                          <a:ea typeface="微软雅黑" panose="020B0503020204020204" charset="-122"/>
                        </a:rPr>
                        <a:t>财务会计</a:t>
                      </a:r>
                      <a:endParaRPr lang="zh-CN" sz="1800" spc="60">
                        <a:solidFill>
                          <a:srgbClr val="000000"/>
                        </a:solidFill>
                        <a:latin typeface="微软雅黑" panose="020B0503020204020204" charset="-122"/>
                        <a:ea typeface="微软雅黑" panose="020B0503020204020204" charset="-122"/>
                      </a:endParaRPr>
                    </a:p>
                  </a:txBody>
                  <a:tcPr marL="25400" marR="254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ctr">
                        <a:lnSpc>
                          <a:spcPct val="120000"/>
                        </a:lnSpc>
                        <a:spcBef>
                          <a:spcPts val="0"/>
                        </a:spcBef>
                        <a:spcAft>
                          <a:spcPts val="0"/>
                        </a:spcAft>
                      </a:pPr>
                      <a:r>
                        <a:rPr lang="zh-CN" sz="1800" spc="60">
                          <a:solidFill>
                            <a:srgbClr val="000000"/>
                          </a:solidFill>
                          <a:latin typeface="微软雅黑" panose="020B0503020204020204" charset="-122"/>
                          <a:ea typeface="微软雅黑" panose="020B0503020204020204" charset="-122"/>
                        </a:rPr>
                        <a:t>预算会计</a:t>
                      </a:r>
                      <a:endParaRPr lang="zh-CN" sz="1800" spc="60">
                        <a:solidFill>
                          <a:srgbClr val="000000"/>
                        </a:solidFill>
                        <a:latin typeface="微软雅黑" panose="020B0503020204020204" charset="-122"/>
                        <a:ea typeface="微软雅黑" panose="020B0503020204020204" charset="-122"/>
                      </a:endParaRPr>
                    </a:p>
                  </a:txBody>
                  <a:tcPr marL="25400" marR="254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r h="2294890">
                <a:tc>
                  <a:txBody>
                    <a:bodyPr/>
                    <a:p>
                      <a:pPr marL="0" indent="0" algn="l">
                        <a:lnSpc>
                          <a:spcPct val="120000"/>
                        </a:lnSpc>
                        <a:spcBef>
                          <a:spcPts val="0"/>
                        </a:spcBef>
                        <a:spcAft>
                          <a:spcPts val="0"/>
                        </a:spcAft>
                      </a:pPr>
                      <a:r>
                        <a:rPr lang="zh-CN" sz="1800" spc="60">
                          <a:solidFill>
                            <a:srgbClr val="000000"/>
                          </a:solidFill>
                          <a:latin typeface="微软雅黑" panose="020B0503020204020204" charset="-122"/>
                          <a:ea typeface="微软雅黑" panose="020B0503020204020204" charset="-122"/>
                          <a:cs typeface="微软雅黑" panose="020B0503020204020204" charset="-122"/>
                        </a:rPr>
                        <a:t>借:资产处置费用	  35 708</a:t>
                      </a:r>
                      <a:endParaRPr lang="zh-CN" sz="1800" spc="6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800" spc="60">
                          <a:solidFill>
                            <a:srgbClr val="000000"/>
                          </a:solidFill>
                          <a:latin typeface="微软雅黑" panose="020B0503020204020204" charset="-122"/>
                          <a:ea typeface="微软雅黑" panose="020B0503020204020204" charset="-122"/>
                          <a:cs typeface="微软雅黑" panose="020B0503020204020204" charset="-122"/>
                        </a:rPr>
                        <a:t>    </a:t>
                      </a:r>
                      <a:r>
                        <a:rPr lang="zh-CN" sz="1800" spc="60">
                          <a:solidFill>
                            <a:srgbClr val="000000"/>
                          </a:solidFill>
                          <a:latin typeface="微软雅黑" panose="020B0503020204020204" charset="-122"/>
                          <a:ea typeface="微软雅黑" panose="020B0503020204020204" charset="-122"/>
                          <a:cs typeface="微软雅黑" panose="020B0503020204020204" charset="-122"/>
                        </a:rPr>
                        <a:t>固定资产累计折旧29 992</a:t>
                      </a:r>
                      <a:endParaRPr lang="zh-CN" sz="1800" spc="6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800" spc="60">
                          <a:solidFill>
                            <a:srgbClr val="000000"/>
                          </a:solidFill>
                          <a:latin typeface="微软雅黑" panose="020B0503020204020204" charset="-122"/>
                          <a:ea typeface="微软雅黑" panose="020B0503020204020204" charset="-122"/>
                          <a:cs typeface="微软雅黑" panose="020B0503020204020204" charset="-122"/>
                        </a:rPr>
                        <a:t>   </a:t>
                      </a:r>
                      <a:r>
                        <a:rPr lang="zh-CN" sz="1800" spc="60">
                          <a:solidFill>
                            <a:srgbClr val="000000"/>
                          </a:solidFill>
                          <a:latin typeface="微软雅黑" panose="020B0503020204020204" charset="-122"/>
                          <a:ea typeface="微软雅黑" panose="020B0503020204020204" charset="-122"/>
                          <a:cs typeface="微软雅黑" panose="020B0503020204020204" charset="-122"/>
                        </a:rPr>
                        <a:t>贷:固定资产     65 200</a:t>
                      </a:r>
                      <a:endParaRPr lang="zh-CN" sz="1800" spc="6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800" spc="60">
                          <a:solidFill>
                            <a:srgbClr val="000000"/>
                          </a:solidFill>
                          <a:latin typeface="微软雅黑" panose="020B0503020204020204" charset="-122"/>
                          <a:ea typeface="微软雅黑" panose="020B0503020204020204" charset="-122"/>
                          <a:cs typeface="微软雅黑" panose="020B0503020204020204" charset="-122"/>
                        </a:rPr>
                        <a:t>      </a:t>
                      </a:r>
                      <a:r>
                        <a:rPr lang="zh-CN" sz="1800" spc="60">
                          <a:solidFill>
                            <a:srgbClr val="000000"/>
                          </a:solidFill>
                          <a:latin typeface="微软雅黑" panose="020B0503020204020204" charset="-122"/>
                          <a:ea typeface="微软雅黑" panose="020B0503020204020204" charset="-122"/>
                          <a:cs typeface="微软雅黑" panose="020B0503020204020204" charset="-122"/>
                        </a:rPr>
                        <a:t>银行存款	     500</a:t>
                      </a:r>
                      <a:endParaRPr lang="zh-CN" sz="1800" spc="60">
                        <a:solidFill>
                          <a:srgbClr val="000000"/>
                        </a:solidFill>
                        <a:latin typeface="微软雅黑" panose="020B0503020204020204" charset="-122"/>
                        <a:ea typeface="微软雅黑" panose="020B0503020204020204" charset="-122"/>
                        <a:cs typeface="微软雅黑" panose="020B0503020204020204" charset="-122"/>
                      </a:endParaRPr>
                    </a:p>
                  </a:txBody>
                  <a:tcPr marL="25400" marR="254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algn="l">
                        <a:lnSpc>
                          <a:spcPct val="120000"/>
                        </a:lnSpc>
                        <a:spcBef>
                          <a:spcPts val="0"/>
                        </a:spcBef>
                        <a:spcAft>
                          <a:spcPts val="0"/>
                        </a:spcAft>
                        <a:buClrTx/>
                        <a:buSzTx/>
                        <a:buNone/>
                      </a:pPr>
                      <a:r>
                        <a:rPr lang="zh-CN" sz="1800" spc="60">
                          <a:solidFill>
                            <a:srgbClr val="000000"/>
                          </a:solidFill>
                          <a:latin typeface="微软雅黑" panose="020B0503020204020204" charset="-122"/>
                          <a:ea typeface="微软雅黑" panose="020B0503020204020204" charset="-122"/>
                          <a:cs typeface="微软雅黑" panose="020B0503020204020204" charset="-122"/>
                        </a:rPr>
                        <a:t>借:其他支出	500</a:t>
                      </a:r>
                      <a:endParaRPr lang="zh-CN" sz="1800" spc="60">
                        <a:solidFill>
                          <a:srgbClr val="000000"/>
                        </a:solidFill>
                        <a:latin typeface="微软雅黑" panose="020B0503020204020204" charset="-122"/>
                        <a:ea typeface="微软雅黑" panose="020B0503020204020204" charset="-122"/>
                        <a:cs typeface="微软雅黑" panose="020B0503020204020204" charset="-122"/>
                      </a:endParaRPr>
                    </a:p>
                    <a:p>
                      <a:pPr marL="0" algn="l">
                        <a:lnSpc>
                          <a:spcPct val="120000"/>
                        </a:lnSpc>
                        <a:spcBef>
                          <a:spcPts val="0"/>
                        </a:spcBef>
                        <a:spcAft>
                          <a:spcPts val="0"/>
                        </a:spcAft>
                        <a:buClrTx/>
                        <a:buSzTx/>
                        <a:buNone/>
                      </a:pPr>
                      <a:r>
                        <a:rPr lang="en-US" altLang="zh-CN" sz="1800" spc="60">
                          <a:solidFill>
                            <a:srgbClr val="000000"/>
                          </a:solidFill>
                          <a:latin typeface="微软雅黑" panose="020B0503020204020204" charset="-122"/>
                          <a:ea typeface="微软雅黑" panose="020B0503020204020204" charset="-122"/>
                          <a:cs typeface="微软雅黑" panose="020B0503020204020204" charset="-122"/>
                        </a:rPr>
                        <a:t>    </a:t>
                      </a:r>
                      <a:r>
                        <a:rPr lang="zh-CN" sz="1800" spc="60">
                          <a:solidFill>
                            <a:srgbClr val="000000"/>
                          </a:solidFill>
                          <a:latin typeface="微软雅黑" panose="020B0503020204020204" charset="-122"/>
                          <a:ea typeface="微软雅黑" panose="020B0503020204020204" charset="-122"/>
                          <a:cs typeface="微软雅黑" panose="020B0503020204020204" charset="-122"/>
                        </a:rPr>
                        <a:t>贷:资金结存——货币资金	500</a:t>
                      </a:r>
                      <a:endParaRPr lang="zh-CN" sz="1800" spc="60">
                        <a:solidFill>
                          <a:srgbClr val="000000"/>
                        </a:solidFill>
                        <a:latin typeface="微软雅黑" panose="020B0503020204020204" charset="-122"/>
                        <a:ea typeface="微软雅黑" panose="020B0503020204020204" charset="-122"/>
                        <a:cs typeface="微软雅黑" panose="020B0503020204020204" charset="-122"/>
                      </a:endParaRPr>
                    </a:p>
                  </a:txBody>
                  <a:tcPr marL="25400" marR="254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bl>
          </a:graphicData>
        </a:graphic>
      </p:graphicFrame>
    </p:spTree>
    <p:custDataLst>
      <p:tags r:id="rId9"/>
    </p:custDataLst>
  </p:cSld>
  <p:clrMapOvr>
    <a:masterClrMapping/>
  </p:clrMapOvr>
  <p:transition spd="med"/>
</p:sld>
</file>

<file path=ppt/slides/slide26.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第一节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固定资产</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altLang="en-US" dirty="0" err="1">
                <a:solidFill>
                  <a:schemeClr val="dk1"/>
                </a:solidFill>
                <a:latin typeface="汉仪旗黑-85S" panose="00020600040101010101" charset="-128"/>
                <a:ea typeface="汉仪旗黑-85S" panose="00020600040101010101" charset="-128"/>
                <a:sym typeface="微软雅黑" panose="020B0503020204020204" charset="-122"/>
              </a:rPr>
              <a:t>四、固定资产的处置和盘点</a:t>
            </a:r>
            <a:endParaRPr lang="zh-CN" altLang="en-US"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551815" y="1536700"/>
            <a:ext cx="11381740" cy="2334895"/>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3.</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报经批准置换换出固定资产</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参照存货中置换换入库存物品的规定进行账务处理。</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4.</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单位按规定报经批准以固定资产对外投资的</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应当将该固定资产的账面价值予以转销</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并将固定资产在对外投资时的评估价值与其账面价值的差额计入当期收入或费用。</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【例</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14-10</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某事业单位经批准以一台专用设备对外投资</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其账面原值</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3 000 000</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元</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已提折旧</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1 380 000</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元</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账面价值</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1 620 000</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元。该专用设备评估价值</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2 000 000</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元。财会部门根据有关凭证</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应做账务处理如下</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endPar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graphicFrame>
        <p:nvGraphicFramePr>
          <p:cNvPr id="5" name="表格 4"/>
          <p:cNvGraphicFramePr/>
          <p:nvPr>
            <p:custDataLst>
              <p:tags r:id="rId8"/>
            </p:custDataLst>
          </p:nvPr>
        </p:nvGraphicFramePr>
        <p:xfrm>
          <a:off x="2197100" y="3581400"/>
          <a:ext cx="7461250" cy="2085975"/>
        </p:xfrm>
        <a:graphic>
          <a:graphicData uri="http://schemas.openxmlformats.org/drawingml/2006/table">
            <a:tbl>
              <a:tblPr/>
              <a:tblGrid>
                <a:gridCol w="5369560"/>
                <a:gridCol w="2091690"/>
              </a:tblGrid>
              <a:tr h="398145">
                <a:tc>
                  <a:txBody>
                    <a:bodyPr/>
                    <a:p>
                      <a:pPr marL="0" indent="0" algn="ctr">
                        <a:lnSpc>
                          <a:spcPct val="120000"/>
                        </a:lnSpc>
                        <a:spcBef>
                          <a:spcPts val="0"/>
                        </a:spcBef>
                        <a:spcAft>
                          <a:spcPts val="0"/>
                        </a:spcAft>
                      </a:pPr>
                      <a:r>
                        <a:rPr lang="zh-CN" sz="1600" spc="120">
                          <a:solidFill>
                            <a:srgbClr val="000000"/>
                          </a:solidFill>
                          <a:latin typeface="微软雅黑" panose="020B0503020204020204" charset="-122"/>
                          <a:ea typeface="微软雅黑" panose="020B0503020204020204" charset="-122"/>
                        </a:rPr>
                        <a:t>财务会计</a:t>
                      </a:r>
                      <a:endParaRPr lang="zh-CN" sz="1600" spc="120">
                        <a:solidFill>
                          <a:srgbClr val="000000"/>
                        </a:solidFill>
                        <a:latin typeface="微软雅黑" panose="020B0503020204020204" charset="-122"/>
                        <a:ea typeface="微软雅黑" panose="020B0503020204020204" charset="-122"/>
                      </a:endParaRPr>
                    </a:p>
                  </a:txBody>
                  <a:tcPr marL="177800" marR="1778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ctr">
                        <a:lnSpc>
                          <a:spcPct val="120000"/>
                        </a:lnSpc>
                        <a:spcBef>
                          <a:spcPts val="0"/>
                        </a:spcBef>
                        <a:spcAft>
                          <a:spcPts val="0"/>
                        </a:spcAft>
                      </a:pPr>
                      <a:r>
                        <a:rPr lang="zh-CN" sz="1600" spc="120">
                          <a:solidFill>
                            <a:srgbClr val="000000"/>
                          </a:solidFill>
                          <a:latin typeface="微软雅黑" panose="020B0503020204020204" charset="-122"/>
                          <a:ea typeface="微软雅黑" panose="020B0503020204020204" charset="-122"/>
                        </a:rPr>
                        <a:t>预算会计</a:t>
                      </a:r>
                      <a:endParaRPr lang="zh-CN" sz="1600" spc="120">
                        <a:solidFill>
                          <a:srgbClr val="000000"/>
                        </a:solidFill>
                        <a:latin typeface="微软雅黑" panose="020B0503020204020204" charset="-122"/>
                        <a:ea typeface="微软雅黑" panose="020B0503020204020204" charset="-122"/>
                      </a:endParaRPr>
                    </a:p>
                  </a:txBody>
                  <a:tcPr marL="177800" marR="1778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r h="1687830">
                <a:tc>
                  <a:txBody>
                    <a:bodyPr/>
                    <a:p>
                      <a:pPr marL="0" indent="0" algn="l">
                        <a:lnSpc>
                          <a:spcPct val="120000"/>
                        </a:lnSpc>
                        <a:spcBef>
                          <a:spcPts val="0"/>
                        </a:spcBef>
                        <a:spcAft>
                          <a:spcPts val="0"/>
                        </a:spcAft>
                      </a:pPr>
                      <a:r>
                        <a:rPr lang="zh-CN" sz="1600" spc="120">
                          <a:solidFill>
                            <a:srgbClr val="000000"/>
                          </a:solidFill>
                          <a:latin typeface="微软雅黑" panose="020B0503020204020204" charset="-122"/>
                          <a:ea typeface="微软雅黑" panose="020B0503020204020204" charset="-122"/>
                          <a:cs typeface="微软雅黑" panose="020B0503020204020204" charset="-122"/>
                        </a:rPr>
                        <a:t>借:长期股权投资	2 000 000</a:t>
                      </a:r>
                      <a:endParaRPr lang="zh-CN" sz="1600" spc="12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600" spc="120">
                          <a:solidFill>
                            <a:srgbClr val="000000"/>
                          </a:solidFill>
                          <a:latin typeface="微软雅黑" panose="020B0503020204020204" charset="-122"/>
                          <a:ea typeface="微软雅黑" panose="020B0503020204020204" charset="-122"/>
                          <a:cs typeface="微软雅黑" panose="020B0503020204020204" charset="-122"/>
                        </a:rPr>
                        <a:t>    </a:t>
                      </a:r>
                      <a:r>
                        <a:rPr lang="zh-CN" sz="1600" spc="120">
                          <a:solidFill>
                            <a:srgbClr val="000000"/>
                          </a:solidFill>
                          <a:latin typeface="微软雅黑" panose="020B0503020204020204" charset="-122"/>
                          <a:ea typeface="微软雅黑" panose="020B0503020204020204" charset="-122"/>
                          <a:cs typeface="微软雅黑" panose="020B0503020204020204" charset="-122"/>
                        </a:rPr>
                        <a:t>固定资产累计折旧	1 380 000</a:t>
                      </a:r>
                      <a:endParaRPr lang="zh-CN" sz="1600" spc="12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600" spc="120">
                          <a:solidFill>
                            <a:srgbClr val="000000"/>
                          </a:solidFill>
                          <a:latin typeface="微软雅黑" panose="020B0503020204020204" charset="-122"/>
                          <a:ea typeface="微软雅黑" panose="020B0503020204020204" charset="-122"/>
                          <a:cs typeface="微软雅黑" panose="020B0503020204020204" charset="-122"/>
                        </a:rPr>
                        <a:t>    </a:t>
                      </a:r>
                      <a:r>
                        <a:rPr lang="zh-CN" sz="1600" spc="120">
                          <a:solidFill>
                            <a:srgbClr val="000000"/>
                          </a:solidFill>
                          <a:latin typeface="微软雅黑" panose="020B0503020204020204" charset="-122"/>
                          <a:ea typeface="微软雅黑" panose="020B0503020204020204" charset="-122"/>
                          <a:cs typeface="微软雅黑" panose="020B0503020204020204" charset="-122"/>
                        </a:rPr>
                        <a:t>贷:固定资产	   3 000 000</a:t>
                      </a:r>
                      <a:endParaRPr lang="zh-CN" sz="1600" spc="12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600" spc="120">
                          <a:solidFill>
                            <a:srgbClr val="000000"/>
                          </a:solidFill>
                          <a:latin typeface="微软雅黑" panose="020B0503020204020204" charset="-122"/>
                          <a:ea typeface="微软雅黑" panose="020B0503020204020204" charset="-122"/>
                          <a:cs typeface="微软雅黑" panose="020B0503020204020204" charset="-122"/>
                        </a:rPr>
                        <a:t>       </a:t>
                      </a:r>
                      <a:r>
                        <a:rPr lang="zh-CN" sz="1600" spc="120">
                          <a:solidFill>
                            <a:srgbClr val="000000"/>
                          </a:solidFill>
                          <a:latin typeface="微软雅黑" panose="020B0503020204020204" charset="-122"/>
                          <a:ea typeface="微软雅黑" panose="020B0503020204020204" charset="-122"/>
                          <a:cs typeface="微软雅黑" panose="020B0503020204020204" charset="-122"/>
                        </a:rPr>
                        <a:t>其他收入	   380 000</a:t>
                      </a:r>
                      <a:endParaRPr lang="zh-CN" sz="1600" spc="120">
                        <a:solidFill>
                          <a:srgbClr val="000000"/>
                        </a:solidFill>
                        <a:latin typeface="微软雅黑" panose="020B0503020204020204" charset="-122"/>
                        <a:ea typeface="微软雅黑" panose="020B0503020204020204" charset="-122"/>
                        <a:cs typeface="微软雅黑" panose="020B0503020204020204" charset="-122"/>
                      </a:endParaRPr>
                    </a:p>
                  </a:txBody>
                  <a:tcPr marL="177800" marR="1778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ctr">
                        <a:lnSpc>
                          <a:spcPct val="120000"/>
                        </a:lnSpc>
                        <a:spcBef>
                          <a:spcPts val="0"/>
                        </a:spcBef>
                        <a:spcAft>
                          <a:spcPts val="0"/>
                        </a:spcAft>
                      </a:pPr>
                      <a:r>
                        <a:rPr lang="en-US" altLang="zh-CN" sz="1600" spc="120">
                          <a:solidFill>
                            <a:srgbClr val="000000"/>
                          </a:solidFill>
                          <a:latin typeface="微软雅黑" panose="020B0503020204020204" charset="-122"/>
                          <a:ea typeface="微软雅黑" panose="020B0503020204020204" charset="-122"/>
                        </a:rPr>
                        <a:t>—</a:t>
                      </a:r>
                      <a:endParaRPr lang="en-US" altLang="zh-CN" sz="1600" spc="120">
                        <a:solidFill>
                          <a:srgbClr val="000000"/>
                        </a:solidFill>
                        <a:latin typeface="微软雅黑" panose="020B0503020204020204" charset="-122"/>
                        <a:ea typeface="微软雅黑" panose="020B0503020204020204" charset="-122"/>
                      </a:endParaRPr>
                    </a:p>
                  </a:txBody>
                  <a:tcPr marL="177800" marR="1778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bl>
          </a:graphicData>
        </a:graphic>
      </p:graphicFrame>
      <p:sp>
        <p:nvSpPr>
          <p:cNvPr id="7" name="文本框 6"/>
          <p:cNvSpPr txBox="1"/>
          <p:nvPr/>
        </p:nvSpPr>
        <p:spPr>
          <a:xfrm>
            <a:off x="1102360" y="5883910"/>
            <a:ext cx="9924415" cy="718185"/>
          </a:xfrm>
          <a:prstGeom prst="rect">
            <a:avLst/>
          </a:prstGeom>
          <a:noFill/>
        </p:spPr>
        <p:txBody>
          <a:bodyPr wrap="square" rtlCol="0" anchor="t">
            <a:noAutofit/>
          </a:bodyPr>
          <a:p>
            <a:pPr indent="0" fontAlgn="auto">
              <a:lnSpc>
                <a:spcPct val="150000"/>
              </a:lnSpc>
            </a:pPr>
            <a:r>
              <a:rPr lang="zh-CN" altLang="en-US"/>
              <a:t>固定资产处置时涉及增值税业务的</a:t>
            </a:r>
            <a:r>
              <a:rPr lang="en-US" altLang="zh-CN"/>
              <a:t>,</a:t>
            </a:r>
            <a:r>
              <a:rPr lang="zh-CN" altLang="en-US"/>
              <a:t>相关账务处理参见</a:t>
            </a:r>
            <a:r>
              <a:rPr lang="en-US" altLang="zh-CN"/>
              <a:t>“</a:t>
            </a:r>
            <a:r>
              <a:rPr lang="zh-CN" altLang="en-US"/>
              <a:t>应交增值税</a:t>
            </a:r>
            <a:r>
              <a:rPr lang="en-US" altLang="zh-CN"/>
              <a:t>”</a:t>
            </a:r>
            <a:r>
              <a:rPr lang="zh-CN" altLang="en-US"/>
              <a:t>科目。</a:t>
            </a:r>
            <a:endParaRPr lang="zh-CN" altLang="en-US"/>
          </a:p>
        </p:txBody>
      </p:sp>
    </p:spTree>
    <p:custDataLst>
      <p:tags r:id="rId9"/>
    </p:custDataLst>
  </p:cSld>
  <p:clrMapOvr>
    <a:masterClrMapping/>
  </p:clrMapOvr>
  <p:transition spd="med"/>
</p:sld>
</file>

<file path=ppt/slides/slide27.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第一节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固定资产</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sym typeface="微软雅黑" panose="020B0503020204020204" charset="-122"/>
              </a:rPr>
              <a:t>（</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二）</a:t>
            </a:r>
            <a:r>
              <a:rPr dirty="0" err="1">
                <a:solidFill>
                  <a:schemeClr val="dk1"/>
                </a:solidFill>
                <a:latin typeface="汉仪旗黑-85S" panose="00020600040101010101" charset="-128"/>
                <a:ea typeface="汉仪旗黑-85S" panose="00020600040101010101" charset="-128"/>
                <a:sym typeface="微软雅黑" panose="020B0503020204020204" charset="-122"/>
              </a:rPr>
              <a:t>固定资产的盘点</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457835" y="1486535"/>
            <a:ext cx="10821670" cy="2807335"/>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单位应当定期对固定资产进行清查盘点,每年至少盘点一次。对于发生的固定资产盘盈、盘亏或毁损、报废,应当先记入“待处理财产损溢”科目,按照规定报经批准后及时进行后续账务处理。
</a:t>
            </a:r>
            <a:r>
              <a:rPr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盘盈的固定资产,其成本按照有关凭据注明的金额确定;没有相关凭据、但按照规定经过资产评估的,其成本按照评估价值确定;没有相关凭据、也未经过评估的,其成本按照重置成本确定。如无法采用上述方法确定盘盈固定资产成本的,按照名义金额(人民币1元)入账。
</a:t>
            </a:r>
            <a:r>
              <a:rPr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盘盈的固定资产,按照确定的入账成本,借记“固定资产”科目,贷记“待处理财产损溢”科目。
【例14-11】 年末,某行政单位对固定资产进行盘点,盘盈设备一台,评估价值58 000元。财会部门根据有关凭证,应做账务处理如下:</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graphicFrame>
        <p:nvGraphicFramePr>
          <p:cNvPr id="5" name="表格 4"/>
          <p:cNvGraphicFramePr/>
          <p:nvPr>
            <p:custDataLst>
              <p:tags r:id="rId8"/>
            </p:custDataLst>
          </p:nvPr>
        </p:nvGraphicFramePr>
        <p:xfrm>
          <a:off x="2400300" y="4457700"/>
          <a:ext cx="8006715" cy="1663700"/>
        </p:xfrm>
        <a:graphic>
          <a:graphicData uri="http://schemas.openxmlformats.org/drawingml/2006/table">
            <a:tbl>
              <a:tblPr/>
              <a:tblGrid>
                <a:gridCol w="5593715"/>
                <a:gridCol w="2413000"/>
              </a:tblGrid>
              <a:tr h="655320">
                <a:tc>
                  <a:txBody>
                    <a:bodyPr/>
                    <a:p>
                      <a:pPr marL="0" indent="0" algn="ctr">
                        <a:lnSpc>
                          <a:spcPct val="120000"/>
                        </a:lnSpc>
                        <a:spcBef>
                          <a:spcPts val="0"/>
                        </a:spcBef>
                        <a:spcAft>
                          <a:spcPts val="0"/>
                        </a:spcAft>
                      </a:pPr>
                      <a:r>
                        <a:rPr lang="zh-CN" sz="1600" spc="120">
                          <a:solidFill>
                            <a:srgbClr val="000000"/>
                          </a:solidFill>
                          <a:latin typeface="微软雅黑" panose="020B0503020204020204" charset="-122"/>
                          <a:ea typeface="微软雅黑" panose="020B0503020204020204" charset="-122"/>
                        </a:rPr>
                        <a:t>财务会计</a:t>
                      </a:r>
                      <a:endParaRPr lang="zh-CN" sz="1600" spc="120">
                        <a:solidFill>
                          <a:srgbClr val="000000"/>
                        </a:solidFill>
                        <a:latin typeface="微软雅黑" panose="020B0503020204020204" charset="-122"/>
                        <a:ea typeface="微软雅黑" panose="020B0503020204020204" charset="-122"/>
                      </a:endParaRPr>
                    </a:p>
                  </a:txBody>
                  <a:tcPr marL="177800" marR="177800" marT="57150" marB="571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ctr">
                        <a:lnSpc>
                          <a:spcPct val="120000"/>
                        </a:lnSpc>
                        <a:spcBef>
                          <a:spcPts val="0"/>
                        </a:spcBef>
                        <a:spcAft>
                          <a:spcPts val="0"/>
                        </a:spcAft>
                      </a:pPr>
                      <a:r>
                        <a:rPr lang="zh-CN" sz="1600" spc="120">
                          <a:solidFill>
                            <a:srgbClr val="000000"/>
                          </a:solidFill>
                          <a:latin typeface="微软雅黑" panose="020B0503020204020204" charset="-122"/>
                          <a:ea typeface="微软雅黑" panose="020B0503020204020204" charset="-122"/>
                        </a:rPr>
                        <a:t>预算会计</a:t>
                      </a:r>
                      <a:endParaRPr lang="zh-CN" sz="1600" spc="120">
                        <a:solidFill>
                          <a:srgbClr val="000000"/>
                        </a:solidFill>
                        <a:latin typeface="微软雅黑" panose="020B0503020204020204" charset="-122"/>
                        <a:ea typeface="微软雅黑" panose="020B0503020204020204" charset="-122"/>
                      </a:endParaRPr>
                    </a:p>
                  </a:txBody>
                  <a:tcPr marL="177800" marR="177800" marT="57150" marB="571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r h="1008380">
                <a:tc>
                  <a:txBody>
                    <a:bodyPr/>
                    <a:p>
                      <a:pPr marL="0" indent="0" algn="l">
                        <a:lnSpc>
                          <a:spcPct val="120000"/>
                        </a:lnSpc>
                        <a:spcBef>
                          <a:spcPts val="0"/>
                        </a:spcBef>
                        <a:spcAft>
                          <a:spcPts val="0"/>
                        </a:spcAft>
                      </a:pPr>
                      <a:r>
                        <a:rPr lang="zh-CN" sz="1600" spc="120">
                          <a:solidFill>
                            <a:srgbClr val="000000"/>
                          </a:solidFill>
                          <a:latin typeface="微软雅黑" panose="020B0503020204020204" charset="-122"/>
                          <a:ea typeface="微软雅黑" panose="020B0503020204020204" charset="-122"/>
                          <a:cs typeface="微软雅黑" panose="020B0503020204020204" charset="-122"/>
                        </a:rPr>
                        <a:t>借:固定资产	58 000</a:t>
                      </a:r>
                      <a:endParaRPr lang="zh-CN" sz="1600" spc="12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600" spc="120">
                          <a:solidFill>
                            <a:srgbClr val="000000"/>
                          </a:solidFill>
                          <a:latin typeface="微软雅黑" panose="020B0503020204020204" charset="-122"/>
                          <a:ea typeface="微软雅黑" panose="020B0503020204020204" charset="-122"/>
                          <a:cs typeface="微软雅黑" panose="020B0503020204020204" charset="-122"/>
                        </a:rPr>
                        <a:t>     </a:t>
                      </a:r>
                      <a:r>
                        <a:rPr lang="zh-CN" sz="1600" spc="120">
                          <a:solidFill>
                            <a:srgbClr val="000000"/>
                          </a:solidFill>
                          <a:latin typeface="微软雅黑" panose="020B0503020204020204" charset="-122"/>
                          <a:ea typeface="微软雅黑" panose="020B0503020204020204" charset="-122"/>
                          <a:cs typeface="微软雅黑" panose="020B0503020204020204" charset="-122"/>
                        </a:rPr>
                        <a:t>贷:待处理财产损溢	58 000</a:t>
                      </a:r>
                      <a:endParaRPr lang="zh-CN" sz="1600" spc="120">
                        <a:solidFill>
                          <a:srgbClr val="000000"/>
                        </a:solidFill>
                        <a:latin typeface="微软雅黑" panose="020B0503020204020204" charset="-122"/>
                        <a:ea typeface="微软雅黑" panose="020B0503020204020204" charset="-122"/>
                        <a:cs typeface="微软雅黑" panose="020B0503020204020204" charset="-122"/>
                      </a:endParaRPr>
                    </a:p>
                  </a:txBody>
                  <a:tcPr marL="177800" marR="177800" marT="57150" marB="571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ctr">
                        <a:lnSpc>
                          <a:spcPct val="120000"/>
                        </a:lnSpc>
                        <a:spcBef>
                          <a:spcPts val="0"/>
                        </a:spcBef>
                        <a:spcAft>
                          <a:spcPts val="0"/>
                        </a:spcAft>
                      </a:pPr>
                      <a:r>
                        <a:rPr lang="en-US" altLang="zh-CN" sz="1600" spc="120">
                          <a:solidFill>
                            <a:srgbClr val="000000"/>
                          </a:solidFill>
                          <a:latin typeface="微软雅黑" panose="020B0503020204020204" charset="-122"/>
                          <a:ea typeface="微软雅黑" panose="020B0503020204020204" charset="-122"/>
                        </a:rPr>
                        <a:t>—</a:t>
                      </a:r>
                      <a:endParaRPr lang="en-US" altLang="zh-CN" sz="1600" spc="120">
                        <a:solidFill>
                          <a:srgbClr val="000000"/>
                        </a:solidFill>
                        <a:latin typeface="微软雅黑" panose="020B0503020204020204" charset="-122"/>
                        <a:ea typeface="微软雅黑" panose="020B0503020204020204" charset="-122"/>
                      </a:endParaRPr>
                    </a:p>
                  </a:txBody>
                  <a:tcPr marL="177800" marR="177800" marT="57150" marB="571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bl>
          </a:graphicData>
        </a:graphic>
      </p:graphicFrame>
    </p:spTree>
    <p:custDataLst>
      <p:tags r:id="rId9"/>
    </p:custDataLst>
  </p:cSld>
  <p:clrMapOvr>
    <a:masterClrMapping/>
  </p:clrMapOvr>
  <p:transition spd="med"/>
</p:sld>
</file>

<file path=ppt/slides/slide28.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第一节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固定资产</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sym typeface="微软雅黑" panose="020B0503020204020204" charset="-122"/>
              </a:rPr>
              <a:t>（</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二）</a:t>
            </a:r>
            <a:r>
              <a:rPr dirty="0" err="1">
                <a:solidFill>
                  <a:schemeClr val="dk1"/>
                </a:solidFill>
                <a:latin typeface="汉仪旗黑-85S" panose="00020600040101010101" charset="-128"/>
                <a:ea typeface="汉仪旗黑-85S" panose="00020600040101010101" charset="-128"/>
                <a:sym typeface="微软雅黑" panose="020B0503020204020204" charset="-122"/>
              </a:rPr>
              <a:t>固定资产的盘点</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457835" y="1486535"/>
            <a:ext cx="10821670" cy="2216150"/>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2.</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盘亏、毁损或报废的固定资产</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按照待处理固定资产的账面价值</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待处理财产损溢</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按照已计提折旧</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固定资产累计折旧</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按照固定资产的账面余额</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固定资产</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固定资产盘亏造成的损失</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按规定报经批准后应当计入当期费用。</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【例</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14-12</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某行政单位进行年末清点</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盘亏电脑一台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账面原值</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8 000</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元</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已提折旧</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4 000</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元</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账面价值</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4 000</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元。财会部门根据有关凭证</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应做账务处理如下</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graphicFrame>
        <p:nvGraphicFramePr>
          <p:cNvPr id="6" name="表格 5"/>
          <p:cNvGraphicFramePr/>
          <p:nvPr>
            <p:custDataLst>
              <p:tags r:id="rId8"/>
            </p:custDataLst>
          </p:nvPr>
        </p:nvGraphicFramePr>
        <p:xfrm>
          <a:off x="1790700" y="3695700"/>
          <a:ext cx="8170545" cy="2568575"/>
        </p:xfrm>
        <a:graphic>
          <a:graphicData uri="http://schemas.openxmlformats.org/drawingml/2006/table">
            <a:tbl>
              <a:tblPr/>
              <a:tblGrid>
                <a:gridCol w="5633720"/>
                <a:gridCol w="2536825"/>
              </a:tblGrid>
              <a:tr h="676275">
                <a:tc>
                  <a:txBody>
                    <a:bodyPr/>
                    <a:p>
                      <a:pPr marL="0" indent="0" algn="ctr">
                        <a:lnSpc>
                          <a:spcPct val="120000"/>
                        </a:lnSpc>
                        <a:spcBef>
                          <a:spcPts val="0"/>
                        </a:spcBef>
                        <a:spcAft>
                          <a:spcPts val="0"/>
                        </a:spcAft>
                      </a:pPr>
                      <a:r>
                        <a:rPr lang="zh-CN" sz="1800" spc="120">
                          <a:solidFill>
                            <a:srgbClr val="000000"/>
                          </a:solidFill>
                          <a:latin typeface="微软雅黑" panose="020B0503020204020204" charset="-122"/>
                          <a:ea typeface="微软雅黑" panose="020B0503020204020204" charset="-122"/>
                        </a:rPr>
                        <a:t>财务会计</a:t>
                      </a:r>
                      <a:endParaRPr lang="zh-CN" sz="1800" spc="120">
                        <a:solidFill>
                          <a:srgbClr val="000000"/>
                        </a:solidFill>
                        <a:latin typeface="微软雅黑" panose="020B0503020204020204" charset="-122"/>
                        <a:ea typeface="微软雅黑" panose="020B0503020204020204" charset="-122"/>
                      </a:endParaRPr>
                    </a:p>
                  </a:txBody>
                  <a:tcPr marL="177800" marR="177800" marT="57150" marB="571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ctr">
                        <a:lnSpc>
                          <a:spcPct val="120000"/>
                        </a:lnSpc>
                        <a:spcBef>
                          <a:spcPts val="0"/>
                        </a:spcBef>
                        <a:spcAft>
                          <a:spcPts val="0"/>
                        </a:spcAft>
                      </a:pPr>
                      <a:r>
                        <a:rPr lang="zh-CN" sz="1800" spc="120">
                          <a:solidFill>
                            <a:srgbClr val="000000"/>
                          </a:solidFill>
                          <a:latin typeface="微软雅黑" panose="020B0503020204020204" charset="-122"/>
                          <a:ea typeface="微软雅黑" panose="020B0503020204020204" charset="-122"/>
                        </a:rPr>
                        <a:t>预算会计</a:t>
                      </a:r>
                      <a:endParaRPr lang="zh-CN" sz="1800" spc="120">
                        <a:solidFill>
                          <a:srgbClr val="000000"/>
                        </a:solidFill>
                        <a:latin typeface="微软雅黑" panose="020B0503020204020204" charset="-122"/>
                        <a:ea typeface="微软雅黑" panose="020B0503020204020204" charset="-122"/>
                      </a:endParaRPr>
                    </a:p>
                  </a:txBody>
                  <a:tcPr marL="177800" marR="177800" marT="57150" marB="571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r h="1892300">
                <a:tc>
                  <a:txBody>
                    <a:bodyPr/>
                    <a:p>
                      <a:pPr marL="0" indent="0" algn="l">
                        <a:lnSpc>
                          <a:spcPct val="120000"/>
                        </a:lnSpc>
                        <a:spcBef>
                          <a:spcPts val="0"/>
                        </a:spcBef>
                        <a:spcAft>
                          <a:spcPts val="0"/>
                        </a:spcAft>
                      </a:pPr>
                      <a:r>
                        <a:rPr lang="zh-CN" sz="1800" spc="120">
                          <a:solidFill>
                            <a:srgbClr val="000000"/>
                          </a:solidFill>
                          <a:latin typeface="微软雅黑" panose="020B0503020204020204" charset="-122"/>
                          <a:ea typeface="微软雅黑" panose="020B0503020204020204" charset="-122"/>
                          <a:cs typeface="微软雅黑" panose="020B0503020204020204" charset="-122"/>
                        </a:rPr>
                        <a:t>借:待处理财产损溢	4 000</a:t>
                      </a:r>
                      <a:endParaRPr lang="zh-CN" sz="1800" spc="12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800" spc="120">
                          <a:solidFill>
                            <a:srgbClr val="000000"/>
                          </a:solidFill>
                          <a:latin typeface="微软雅黑" panose="020B0503020204020204" charset="-122"/>
                          <a:ea typeface="微软雅黑" panose="020B0503020204020204" charset="-122"/>
                          <a:cs typeface="微软雅黑" panose="020B0503020204020204" charset="-122"/>
                        </a:rPr>
                        <a:t>    </a:t>
                      </a:r>
                      <a:r>
                        <a:rPr lang="zh-CN" sz="1800" spc="120">
                          <a:solidFill>
                            <a:srgbClr val="000000"/>
                          </a:solidFill>
                          <a:latin typeface="微软雅黑" panose="020B0503020204020204" charset="-122"/>
                          <a:ea typeface="微软雅黑" panose="020B0503020204020204" charset="-122"/>
                          <a:cs typeface="微软雅黑" panose="020B0503020204020204" charset="-122"/>
                        </a:rPr>
                        <a:t>固定资产累计折旧	4 000</a:t>
                      </a:r>
                      <a:endParaRPr lang="zh-CN" sz="1800" spc="12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800" spc="120">
                          <a:solidFill>
                            <a:srgbClr val="000000"/>
                          </a:solidFill>
                          <a:latin typeface="微软雅黑" panose="020B0503020204020204" charset="-122"/>
                          <a:ea typeface="微软雅黑" panose="020B0503020204020204" charset="-122"/>
                          <a:cs typeface="微软雅黑" panose="020B0503020204020204" charset="-122"/>
                        </a:rPr>
                        <a:t>    </a:t>
                      </a:r>
                      <a:r>
                        <a:rPr lang="zh-CN" sz="1800" spc="120">
                          <a:solidFill>
                            <a:srgbClr val="000000"/>
                          </a:solidFill>
                          <a:latin typeface="微软雅黑" panose="020B0503020204020204" charset="-122"/>
                          <a:ea typeface="微软雅黑" panose="020B0503020204020204" charset="-122"/>
                          <a:cs typeface="微软雅黑" panose="020B0503020204020204" charset="-122"/>
                        </a:rPr>
                        <a:t>贷:固定资产	    8 000</a:t>
                      </a:r>
                      <a:endParaRPr lang="zh-CN" sz="1800" spc="120">
                        <a:solidFill>
                          <a:srgbClr val="000000"/>
                        </a:solidFill>
                        <a:latin typeface="微软雅黑" panose="020B0503020204020204" charset="-122"/>
                        <a:ea typeface="微软雅黑" panose="020B0503020204020204" charset="-122"/>
                        <a:cs typeface="微软雅黑" panose="020B0503020204020204" charset="-122"/>
                      </a:endParaRPr>
                    </a:p>
                  </a:txBody>
                  <a:tcPr marL="177800" marR="177800" marT="57150" marB="571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ctr">
                        <a:lnSpc>
                          <a:spcPct val="120000"/>
                        </a:lnSpc>
                        <a:spcBef>
                          <a:spcPts val="0"/>
                        </a:spcBef>
                        <a:spcAft>
                          <a:spcPts val="0"/>
                        </a:spcAft>
                      </a:pPr>
                      <a:r>
                        <a:rPr lang="en-US" altLang="zh-CN" sz="1800" spc="120">
                          <a:solidFill>
                            <a:srgbClr val="000000"/>
                          </a:solidFill>
                          <a:latin typeface="微软雅黑" panose="020B0503020204020204" charset="-122"/>
                          <a:ea typeface="微软雅黑" panose="020B0503020204020204" charset="-122"/>
                        </a:rPr>
                        <a:t>—</a:t>
                      </a:r>
                      <a:endParaRPr lang="en-US" altLang="zh-CN" sz="1800" spc="120">
                        <a:solidFill>
                          <a:srgbClr val="000000"/>
                        </a:solidFill>
                        <a:latin typeface="微软雅黑" panose="020B0503020204020204" charset="-122"/>
                        <a:ea typeface="微软雅黑" panose="020B0503020204020204" charset="-122"/>
                      </a:endParaRPr>
                    </a:p>
                  </a:txBody>
                  <a:tcPr marL="177800" marR="177800" marT="57150" marB="571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bl>
          </a:graphicData>
        </a:graphic>
      </p:graphicFrame>
    </p:spTree>
    <p:custDataLst>
      <p:tags r:id="rId9"/>
    </p:custDataLst>
  </p:cSld>
  <p:clrMapOvr>
    <a:masterClrMapping/>
  </p:clrMapOvr>
  <p:transition spd="med"/>
</p:sld>
</file>

<file path=ppt/slides/slide29.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2"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3" name="直接连接符 2"/>
          <p:cNvCxnSpPr/>
          <p:nvPr>
            <p:custDataLst>
              <p:tags r:id="rId4"/>
            </p:custDataLst>
          </p:nvPr>
        </p:nvCxnSpPr>
        <p:spPr>
          <a:xfrm>
            <a:off x="457204" y="914407"/>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9"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ctr"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第二节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在建工程</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11" name="Title 6"/>
          <p:cNvSpPr txBox="1"/>
          <p:nvPr>
            <p:custDataLst>
              <p:tags r:id="rId6"/>
            </p:custDataLst>
          </p:nvPr>
        </p:nvSpPr>
        <p:spPr>
          <a:xfrm>
            <a:off x="1789430" y="1361440"/>
            <a:ext cx="8676640" cy="4324985"/>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indent="0" algn="l" fontAlgn="auto">
              <a:lnSpc>
                <a:spcPct val="20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单位在建的建设项目工程的实际成本通过“在建工程”科目核算,“在建工程”应当设置“建筑安装工程投资”“设备投资”“待摊投资”“其他投资”“待核销基建支出”“基建转出投资”等明细科目,并按照具体项目进行明细核算。单位在建的信息系统项目工程、公共基础设施项目工程、保障性住房项目工程的实际成本,也通过“在建工程”科目核算。</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7"/>
    </p:custDataLst>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第一节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固定资产</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sym typeface="微软雅黑" panose="020B0503020204020204" charset="-122"/>
              </a:rPr>
              <a:t>（</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二）</a:t>
            </a:r>
            <a:r>
              <a:rPr dirty="0" err="1">
                <a:solidFill>
                  <a:schemeClr val="dk1"/>
                </a:solidFill>
                <a:latin typeface="汉仪旗黑-85S" panose="00020600040101010101" charset="-128"/>
                <a:ea typeface="汉仪旗黑-85S" panose="00020600040101010101" charset="-128"/>
                <a:sym typeface="微软雅黑" panose="020B0503020204020204" charset="-122"/>
              </a:rPr>
              <a:t>固定资产的确认</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5" name="任意多边形: 形状 88"/>
          <p:cNvSpPr/>
          <p:nvPr>
            <p:custDataLst>
              <p:tags r:id="rId7"/>
            </p:custDataLst>
          </p:nvPr>
        </p:nvSpPr>
        <p:spPr>
          <a:xfrm>
            <a:off x="4504691" y="2667318"/>
            <a:ext cx="939165" cy="236855"/>
          </a:xfrm>
          <a:custGeom>
            <a:avLst/>
            <a:gdLst>
              <a:gd name="connsiteX0" fmla="*/ 0 w 1479"/>
              <a:gd name="connsiteY0" fmla="*/ 373 h 373"/>
              <a:gd name="connsiteX1" fmla="*/ 288 w 1479"/>
              <a:gd name="connsiteY1" fmla="*/ 0 h 373"/>
              <a:gd name="connsiteX2" fmla="*/ 1479 w 1479"/>
              <a:gd name="connsiteY2" fmla="*/ 4 h 373"/>
            </a:gdLst>
            <a:ahLst/>
            <a:cxnLst>
              <a:cxn ang="0">
                <a:pos x="connsiteX0" y="connsiteY0"/>
              </a:cxn>
              <a:cxn ang="0">
                <a:pos x="connsiteX1" y="connsiteY1"/>
              </a:cxn>
              <a:cxn ang="0">
                <a:pos x="connsiteX2" y="connsiteY2"/>
              </a:cxn>
            </a:cxnLst>
            <a:rect l="l" t="t" r="r" b="b"/>
            <a:pathLst>
              <a:path w="1479" h="373">
                <a:moveTo>
                  <a:pt x="0" y="373"/>
                </a:moveTo>
                <a:lnTo>
                  <a:pt x="288" y="0"/>
                </a:lnTo>
                <a:lnTo>
                  <a:pt x="1479" y="4"/>
                </a:lnTo>
              </a:path>
            </a:pathLst>
          </a:custGeom>
          <a:noFill/>
          <a:ln>
            <a:solidFill>
              <a:schemeClr val="accent1"/>
            </a:solidFill>
            <a:prstDash val="dash"/>
          </a:ln>
        </p:spPr>
        <p:style>
          <a:lnRef idx="2">
            <a:schemeClr val="accent1">
              <a:shade val="15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6" name="任意多边形: 形状 5"/>
          <p:cNvSpPr/>
          <p:nvPr>
            <p:custDataLst>
              <p:tags r:id="rId8"/>
            </p:custDataLst>
          </p:nvPr>
        </p:nvSpPr>
        <p:spPr>
          <a:xfrm flipV="1">
            <a:off x="4132581" y="5092383"/>
            <a:ext cx="1242695" cy="346710"/>
          </a:xfrm>
          <a:custGeom>
            <a:avLst/>
            <a:gdLst>
              <a:gd name="connsiteX0" fmla="*/ 0 w 1957"/>
              <a:gd name="connsiteY0" fmla="*/ 546 h 546"/>
              <a:gd name="connsiteX1" fmla="*/ 412 w 1957"/>
              <a:gd name="connsiteY1" fmla="*/ 0 h 546"/>
              <a:gd name="connsiteX2" fmla="*/ 1957 w 1957"/>
              <a:gd name="connsiteY2" fmla="*/ 0 h 546"/>
            </a:gdLst>
            <a:ahLst/>
            <a:cxnLst>
              <a:cxn ang="0">
                <a:pos x="connsiteX0" y="connsiteY0"/>
              </a:cxn>
              <a:cxn ang="0">
                <a:pos x="connsiteX1" y="connsiteY1"/>
              </a:cxn>
              <a:cxn ang="0">
                <a:pos x="connsiteX2" y="connsiteY2"/>
              </a:cxn>
            </a:cxnLst>
            <a:rect l="l" t="t" r="r" b="b"/>
            <a:pathLst>
              <a:path w="1957" h="546">
                <a:moveTo>
                  <a:pt x="0" y="546"/>
                </a:moveTo>
                <a:lnTo>
                  <a:pt x="412" y="0"/>
                </a:lnTo>
                <a:lnTo>
                  <a:pt x="1957" y="0"/>
                </a:lnTo>
              </a:path>
            </a:pathLst>
          </a:custGeom>
          <a:noFill/>
          <a:ln>
            <a:solidFill>
              <a:schemeClr val="accent1"/>
            </a:solidFill>
            <a:prstDash val="dash"/>
          </a:ln>
        </p:spPr>
        <p:style>
          <a:lnRef idx="2">
            <a:schemeClr val="accent1">
              <a:shade val="15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22" name="任意多边形: 形状 21"/>
          <p:cNvSpPr>
            <a:spLocks noChangeAspect="1"/>
          </p:cNvSpPr>
          <p:nvPr>
            <p:custDataLst>
              <p:tags r:id="rId9"/>
            </p:custDataLst>
          </p:nvPr>
        </p:nvSpPr>
        <p:spPr>
          <a:xfrm>
            <a:off x="714375" y="2485073"/>
            <a:ext cx="3236400" cy="3236400"/>
          </a:xfrm>
          <a:custGeom>
            <a:avLst/>
            <a:gdLst>
              <a:gd name="connsiteX0" fmla="*/ 1599318 w 3191256"/>
              <a:gd name="connsiteY0" fmla="*/ 502539 h 3191256"/>
              <a:gd name="connsiteX1" fmla="*/ 506718 w 3191256"/>
              <a:gd name="connsiteY1" fmla="*/ 1595139 h 3191256"/>
              <a:gd name="connsiteX2" fmla="*/ 1599318 w 3191256"/>
              <a:gd name="connsiteY2" fmla="*/ 2687739 h 3191256"/>
              <a:gd name="connsiteX3" fmla="*/ 2691918 w 3191256"/>
              <a:gd name="connsiteY3" fmla="*/ 1595139 h 3191256"/>
              <a:gd name="connsiteX4" fmla="*/ 1599318 w 3191256"/>
              <a:gd name="connsiteY4" fmla="*/ 502539 h 3191256"/>
              <a:gd name="connsiteX5" fmla="*/ 1595628 w 3191256"/>
              <a:gd name="connsiteY5" fmla="*/ 0 h 3191256"/>
              <a:gd name="connsiteX6" fmla="*/ 3191256 w 3191256"/>
              <a:gd name="connsiteY6" fmla="*/ 1595628 h 3191256"/>
              <a:gd name="connsiteX7" fmla="*/ 1595628 w 3191256"/>
              <a:gd name="connsiteY7" fmla="*/ 3191256 h 3191256"/>
              <a:gd name="connsiteX8" fmla="*/ 0 w 3191256"/>
              <a:gd name="connsiteY8" fmla="*/ 1595628 h 3191256"/>
              <a:gd name="connsiteX9" fmla="*/ 1595628 w 3191256"/>
              <a:gd name="connsiteY9" fmla="*/ 0 h 31912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191256" h="3191256">
                <a:moveTo>
                  <a:pt x="1599318" y="502539"/>
                </a:moveTo>
                <a:cubicBezTo>
                  <a:pt x="995892" y="502539"/>
                  <a:pt x="506718" y="991713"/>
                  <a:pt x="506718" y="1595139"/>
                </a:cubicBezTo>
                <a:cubicBezTo>
                  <a:pt x="506718" y="2198565"/>
                  <a:pt x="995892" y="2687739"/>
                  <a:pt x="1599318" y="2687739"/>
                </a:cubicBezTo>
                <a:cubicBezTo>
                  <a:pt x="2202744" y="2687739"/>
                  <a:pt x="2691918" y="2198565"/>
                  <a:pt x="2691918" y="1595139"/>
                </a:cubicBezTo>
                <a:cubicBezTo>
                  <a:pt x="2691918" y="991713"/>
                  <a:pt x="2202744" y="502539"/>
                  <a:pt x="1599318" y="502539"/>
                </a:cubicBezTo>
                <a:close/>
                <a:moveTo>
                  <a:pt x="1595628" y="0"/>
                </a:moveTo>
                <a:cubicBezTo>
                  <a:pt x="2476869" y="0"/>
                  <a:pt x="3191256" y="714387"/>
                  <a:pt x="3191256" y="1595628"/>
                </a:cubicBezTo>
                <a:cubicBezTo>
                  <a:pt x="3191256" y="2476869"/>
                  <a:pt x="2476869" y="3191256"/>
                  <a:pt x="1595628" y="3191256"/>
                </a:cubicBezTo>
                <a:cubicBezTo>
                  <a:pt x="714387" y="3191256"/>
                  <a:pt x="0" y="2476869"/>
                  <a:pt x="0" y="1595628"/>
                </a:cubicBezTo>
                <a:cubicBezTo>
                  <a:pt x="0" y="714387"/>
                  <a:pt x="714387" y="0"/>
                  <a:pt x="1595628" y="0"/>
                </a:cubicBezTo>
                <a:close/>
              </a:path>
            </a:pathLst>
          </a:custGeom>
          <a:solidFill>
            <a:schemeClr val="tx1">
              <a:lumMod val="40000"/>
              <a:lumOff val="60000"/>
              <a:alpha val="15000"/>
            </a:schemeClr>
          </a:solidFill>
        </p:spPr>
        <p:txBody>
          <a:bodyPr wrap="square">
            <a:noAutofit/>
          </a:bodyPr>
          <a:p>
            <a:endParaRPr lang="zh-CN" altLang="en-US"/>
          </a:p>
        </p:txBody>
      </p:sp>
      <p:sp>
        <p:nvSpPr>
          <p:cNvPr id="26" name="任意多边形: 形状 25"/>
          <p:cNvSpPr/>
          <p:nvPr>
            <p:custDataLst>
              <p:tags r:id="rId10"/>
            </p:custDataLst>
          </p:nvPr>
        </p:nvSpPr>
        <p:spPr>
          <a:xfrm>
            <a:off x="2618741" y="4110038"/>
            <a:ext cx="1822291" cy="2020824"/>
          </a:xfrm>
          <a:custGeom>
            <a:avLst/>
            <a:gdLst>
              <a:gd name="connsiteX0" fmla="*/ 806787 w 1822291"/>
              <a:gd name="connsiteY0" fmla="*/ 0 h 2020824"/>
              <a:gd name="connsiteX1" fmla="*/ 1776571 w 1822291"/>
              <a:gd name="connsiteY1" fmla="*/ 0 h 2020824"/>
              <a:gd name="connsiteX2" fmla="*/ 1822291 w 1822291"/>
              <a:gd name="connsiteY2" fmla="*/ 54864 h 2020824"/>
              <a:gd name="connsiteX3" fmla="*/ 1392523 w 1822291"/>
              <a:gd name="connsiteY3" fmla="*/ 1280160 h 2020824"/>
              <a:gd name="connsiteX4" fmla="*/ 313531 w 1822291"/>
              <a:gd name="connsiteY4" fmla="*/ 2020824 h 2020824"/>
              <a:gd name="connsiteX5" fmla="*/ 249523 w 1822291"/>
              <a:gd name="connsiteY5" fmla="*/ 1984248 h 2020824"/>
              <a:gd name="connsiteX6" fmla="*/ 0 w 1822291"/>
              <a:gd name="connsiteY6" fmla="*/ 1048536 h 2020824"/>
              <a:gd name="connsiteX7" fmla="*/ 39348 w 1822291"/>
              <a:gd name="connsiteY7" fmla="*/ 1038418 h 2020824"/>
              <a:gd name="connsiteX8" fmla="*/ 801401 w 1822291"/>
              <a:gd name="connsiteY8" fmla="*/ 106651 h 20208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822291" h="2020824">
                <a:moveTo>
                  <a:pt x="806787" y="0"/>
                </a:moveTo>
                <a:lnTo>
                  <a:pt x="1776571" y="0"/>
                </a:lnTo>
                <a:cubicBezTo>
                  <a:pt x="1804003" y="0"/>
                  <a:pt x="1822291" y="18288"/>
                  <a:pt x="1822291" y="54864"/>
                </a:cubicBezTo>
                <a:cubicBezTo>
                  <a:pt x="1813147" y="493776"/>
                  <a:pt x="1657699" y="923544"/>
                  <a:pt x="1392523" y="1280160"/>
                </a:cubicBezTo>
                <a:cubicBezTo>
                  <a:pt x="1118203" y="1636776"/>
                  <a:pt x="743299" y="1892808"/>
                  <a:pt x="313531" y="2020824"/>
                </a:cubicBezTo>
                <a:cubicBezTo>
                  <a:pt x="286099" y="2020824"/>
                  <a:pt x="258667" y="2011680"/>
                  <a:pt x="249523" y="1984248"/>
                </a:cubicBezTo>
                <a:lnTo>
                  <a:pt x="0" y="1048536"/>
                </a:lnTo>
                <a:lnTo>
                  <a:pt x="39348" y="1038418"/>
                </a:lnTo>
                <a:cubicBezTo>
                  <a:pt x="449898" y="910724"/>
                  <a:pt x="756639" y="547411"/>
                  <a:pt x="801401" y="106651"/>
                </a:cubicBezTo>
                <a:close/>
              </a:path>
            </a:pathLst>
          </a:custGeom>
          <a:solidFill>
            <a:schemeClr val="accent1">
              <a:lumMod val="60000"/>
              <a:lumOff val="40000"/>
            </a:schemeClr>
          </a:solidFill>
          <a:ln w="25400">
            <a:solidFill>
              <a:schemeClr val="bg2"/>
            </a:solidFill>
            <a:prstDash val="solid"/>
          </a:ln>
          <a:effectLst/>
        </p:spPr>
        <p:style>
          <a:lnRef idx="2">
            <a:schemeClr val="accent1">
              <a:lumMod val="75000"/>
            </a:schemeClr>
          </a:lnRef>
          <a:fillRef idx="1">
            <a:schemeClr val="accent1"/>
          </a:fillRef>
          <a:effectRef idx="0">
            <a:srgbClr val="FFFFFF"/>
          </a:effectRef>
          <a:fontRef idx="minor">
            <a:schemeClr val="lt1"/>
          </a:fontRef>
        </p:style>
        <p:txBody>
          <a:bodyPr wrap="square">
            <a:noAutofit/>
          </a:bodyPr>
          <a:p>
            <a:endParaRPr lang="zh-CN" altLang="en-US"/>
          </a:p>
        </p:txBody>
      </p:sp>
      <p:sp>
        <p:nvSpPr>
          <p:cNvPr id="24" name="任意多边形: 形状 23"/>
          <p:cNvSpPr/>
          <p:nvPr>
            <p:custDataLst>
              <p:tags r:id="rId11"/>
            </p:custDataLst>
          </p:nvPr>
        </p:nvSpPr>
        <p:spPr>
          <a:xfrm>
            <a:off x="2622551" y="1885633"/>
            <a:ext cx="2019559" cy="2215226"/>
          </a:xfrm>
          <a:custGeom>
            <a:avLst/>
            <a:gdLst>
              <a:gd name="connsiteX0" fmla="*/ 344207 w 2019559"/>
              <a:gd name="connsiteY0" fmla="*/ 378 h 2215226"/>
              <a:gd name="connsiteX1" fmla="*/ 364495 w 2019559"/>
              <a:gd name="connsiteY1" fmla="*/ 2378 h 2215226"/>
              <a:gd name="connsiteX2" fmla="*/ 1544071 w 2019559"/>
              <a:gd name="connsiteY2" fmla="*/ 816194 h 2215226"/>
              <a:gd name="connsiteX3" fmla="*/ 2019559 w 2019559"/>
              <a:gd name="connsiteY3" fmla="*/ 2169506 h 2215226"/>
              <a:gd name="connsiteX4" fmla="*/ 1973839 w 2019559"/>
              <a:gd name="connsiteY4" fmla="*/ 2215226 h 2215226"/>
              <a:gd name="connsiteX5" fmla="*/ 814830 w 2019559"/>
              <a:gd name="connsiteY5" fmla="*/ 2215226 h 2215226"/>
              <a:gd name="connsiteX6" fmla="*/ 814886 w 2019559"/>
              <a:gd name="connsiteY6" fmla="*/ 2214123 h 2215226"/>
              <a:gd name="connsiteX7" fmla="*/ 47192 w 2019559"/>
              <a:gd name="connsiteY7" fmla="*/ 1170644 h 2215226"/>
              <a:gd name="connsiteX8" fmla="*/ 0 w 2019559"/>
              <a:gd name="connsiteY8" fmla="*/ 1158510 h 2215226"/>
              <a:gd name="connsiteX9" fmla="*/ 300487 w 2019559"/>
              <a:gd name="connsiteY9" fmla="*/ 38954 h 2215226"/>
              <a:gd name="connsiteX10" fmla="*/ 344207 w 2019559"/>
              <a:gd name="connsiteY10" fmla="*/ 378 h 2215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019559" h="2215226">
                <a:moveTo>
                  <a:pt x="344207" y="378"/>
                </a:moveTo>
                <a:cubicBezTo>
                  <a:pt x="350779" y="-480"/>
                  <a:pt x="357637" y="92"/>
                  <a:pt x="364495" y="2378"/>
                </a:cubicBezTo>
                <a:cubicBezTo>
                  <a:pt x="830839" y="139538"/>
                  <a:pt x="1251463" y="423002"/>
                  <a:pt x="1544071" y="816194"/>
                </a:cubicBezTo>
                <a:cubicBezTo>
                  <a:pt x="1845823" y="1200242"/>
                  <a:pt x="2010415" y="1675730"/>
                  <a:pt x="2019559" y="2169506"/>
                </a:cubicBezTo>
                <a:cubicBezTo>
                  <a:pt x="2019559" y="2196938"/>
                  <a:pt x="2001271" y="2215226"/>
                  <a:pt x="1973839" y="2215226"/>
                </a:cubicBezTo>
                <a:lnTo>
                  <a:pt x="814830" y="2215226"/>
                </a:lnTo>
                <a:lnTo>
                  <a:pt x="814886" y="2214123"/>
                </a:lnTo>
                <a:cubicBezTo>
                  <a:pt x="814886" y="1723840"/>
                  <a:pt x="491955" y="1308980"/>
                  <a:pt x="47192" y="1170644"/>
                </a:cubicBezTo>
                <a:lnTo>
                  <a:pt x="0" y="1158510"/>
                </a:lnTo>
                <a:lnTo>
                  <a:pt x="300487" y="38954"/>
                </a:lnTo>
                <a:cubicBezTo>
                  <a:pt x="307345" y="18380"/>
                  <a:pt x="324490" y="2950"/>
                  <a:pt x="344207" y="378"/>
                </a:cubicBezTo>
                <a:close/>
              </a:path>
            </a:pathLst>
          </a:custGeom>
          <a:solidFill>
            <a:schemeClr val="accent1"/>
          </a:solidFill>
          <a:ln w="25400">
            <a:solidFill>
              <a:schemeClr val="bg2"/>
            </a:solidFill>
            <a:prstDash val="solid"/>
          </a:ln>
          <a:effectLst/>
        </p:spPr>
        <p:style>
          <a:lnRef idx="2">
            <a:schemeClr val="accent1">
              <a:lumMod val="75000"/>
            </a:schemeClr>
          </a:lnRef>
          <a:fillRef idx="1">
            <a:schemeClr val="accent1"/>
          </a:fillRef>
          <a:effectRef idx="0">
            <a:srgbClr val="FFFFFF"/>
          </a:effectRef>
          <a:fontRef idx="minor">
            <a:schemeClr val="lt1"/>
          </a:fontRef>
        </p:style>
        <p:txBody>
          <a:bodyPr wrap="square">
            <a:noAutofit/>
          </a:bodyPr>
          <a:p>
            <a:endParaRPr lang="zh-CN" altLang="en-US"/>
          </a:p>
        </p:txBody>
      </p:sp>
      <p:sp>
        <p:nvSpPr>
          <p:cNvPr id="15" name="对象7"/>
          <p:cNvSpPr/>
          <p:nvPr>
            <p:custDataLst>
              <p:tags r:id="rId12"/>
            </p:custDataLst>
          </p:nvPr>
        </p:nvSpPr>
        <p:spPr>
          <a:xfrm>
            <a:off x="1341755" y="3110548"/>
            <a:ext cx="1987550" cy="1987550"/>
          </a:xfrm>
          <a:custGeom>
            <a:avLst/>
            <a:gdLst/>
            <a:ahLst/>
            <a:cxnLst/>
            <a:rect l="l" t="t" r="r" b="b"/>
            <a:pathLst>
              <a:path w="2002536" h="2002536">
                <a:moveTo>
                  <a:pt x="987552" y="0"/>
                </a:moveTo>
                <a:cubicBezTo>
                  <a:pt x="987552" y="0"/>
                  <a:pt x="996696" y="0"/>
                  <a:pt x="1005840" y="0"/>
                </a:cubicBezTo>
                <a:cubicBezTo>
                  <a:pt x="1005840" y="0"/>
                  <a:pt x="1014984" y="0"/>
                  <a:pt x="1024128" y="0"/>
                </a:cubicBezTo>
                <a:lnTo>
                  <a:pt x="1024128" y="27432"/>
                </a:lnTo>
                <a:cubicBezTo>
                  <a:pt x="1014984" y="27432"/>
                  <a:pt x="1005840" y="27432"/>
                  <a:pt x="1005840" y="27432"/>
                </a:cubicBezTo>
                <a:cubicBezTo>
                  <a:pt x="996696" y="27432"/>
                  <a:pt x="987552" y="27432"/>
                  <a:pt x="987552" y="27432"/>
                </a:cubicBezTo>
                <a:lnTo>
                  <a:pt x="987552" y="0"/>
                </a:lnTo>
                <a:moveTo>
                  <a:pt x="905256" y="9144"/>
                </a:moveTo>
                <a:cubicBezTo>
                  <a:pt x="914400" y="0"/>
                  <a:pt x="932688" y="0"/>
                  <a:pt x="941832" y="0"/>
                </a:cubicBezTo>
                <a:lnTo>
                  <a:pt x="941832" y="27432"/>
                </a:lnTo>
                <a:cubicBezTo>
                  <a:pt x="932688" y="27432"/>
                  <a:pt x="923544" y="27432"/>
                  <a:pt x="905256" y="27432"/>
                </a:cubicBezTo>
                <a:lnTo>
                  <a:pt x="905256" y="9144"/>
                </a:lnTo>
                <a:moveTo>
                  <a:pt x="1060704" y="0"/>
                </a:moveTo>
                <a:cubicBezTo>
                  <a:pt x="1078992" y="0"/>
                  <a:pt x="1088136" y="0"/>
                  <a:pt x="1097280" y="9144"/>
                </a:cubicBezTo>
                <a:lnTo>
                  <a:pt x="1097280" y="27432"/>
                </a:lnTo>
                <a:cubicBezTo>
                  <a:pt x="1088136" y="27432"/>
                  <a:pt x="1069848" y="27432"/>
                  <a:pt x="1060704" y="27432"/>
                </a:cubicBezTo>
                <a:lnTo>
                  <a:pt x="1060704" y="0"/>
                </a:lnTo>
                <a:moveTo>
                  <a:pt x="822960" y="18288"/>
                </a:moveTo>
                <a:cubicBezTo>
                  <a:pt x="841248" y="9144"/>
                  <a:pt x="850392" y="9144"/>
                  <a:pt x="868680" y="9144"/>
                </a:cubicBezTo>
                <a:lnTo>
                  <a:pt x="868680" y="36576"/>
                </a:lnTo>
                <a:cubicBezTo>
                  <a:pt x="859536" y="36576"/>
                  <a:pt x="841248" y="36576"/>
                  <a:pt x="832104" y="36576"/>
                </a:cubicBezTo>
                <a:lnTo>
                  <a:pt x="822960" y="18288"/>
                </a:lnTo>
                <a:moveTo>
                  <a:pt x="1143000" y="9144"/>
                </a:moveTo>
                <a:cubicBezTo>
                  <a:pt x="1152144" y="9144"/>
                  <a:pt x="1170432" y="9144"/>
                  <a:pt x="1179576" y="18288"/>
                </a:cubicBezTo>
                <a:lnTo>
                  <a:pt x="1179576" y="36576"/>
                </a:lnTo>
                <a:cubicBezTo>
                  <a:pt x="1161288" y="36576"/>
                  <a:pt x="1152144" y="36576"/>
                  <a:pt x="1133856" y="36576"/>
                </a:cubicBezTo>
                <a:lnTo>
                  <a:pt x="1143000" y="9144"/>
                </a:lnTo>
                <a:moveTo>
                  <a:pt x="749808" y="36576"/>
                </a:moveTo>
                <a:cubicBezTo>
                  <a:pt x="758952" y="27432"/>
                  <a:pt x="777240" y="27432"/>
                  <a:pt x="786384" y="27432"/>
                </a:cubicBezTo>
                <a:lnTo>
                  <a:pt x="795528" y="45720"/>
                </a:lnTo>
                <a:cubicBezTo>
                  <a:pt x="777240" y="54864"/>
                  <a:pt x="768096" y="54864"/>
                  <a:pt x="758952" y="54864"/>
                </a:cubicBezTo>
                <a:lnTo>
                  <a:pt x="749808" y="36576"/>
                </a:lnTo>
                <a:moveTo>
                  <a:pt x="1216152" y="27432"/>
                </a:moveTo>
                <a:cubicBezTo>
                  <a:pt x="1234440" y="27432"/>
                  <a:pt x="1243584" y="27432"/>
                  <a:pt x="1252728" y="36576"/>
                </a:cubicBezTo>
                <a:lnTo>
                  <a:pt x="1252728" y="54864"/>
                </a:lnTo>
                <a:cubicBezTo>
                  <a:pt x="1234440" y="54864"/>
                  <a:pt x="1225296" y="54864"/>
                  <a:pt x="1216152" y="45720"/>
                </a:cubicBezTo>
                <a:lnTo>
                  <a:pt x="1216152" y="27432"/>
                </a:lnTo>
                <a:moveTo>
                  <a:pt x="676656" y="54864"/>
                </a:moveTo>
                <a:cubicBezTo>
                  <a:pt x="685800" y="54864"/>
                  <a:pt x="694944" y="45720"/>
                  <a:pt x="713232" y="45720"/>
                </a:cubicBezTo>
                <a:lnTo>
                  <a:pt x="722376" y="64008"/>
                </a:lnTo>
                <a:cubicBezTo>
                  <a:pt x="704088" y="73152"/>
                  <a:pt x="694944" y="73152"/>
                  <a:pt x="685800" y="82296"/>
                </a:cubicBezTo>
                <a:lnTo>
                  <a:pt x="676656" y="54864"/>
                </a:lnTo>
                <a:moveTo>
                  <a:pt x="1298448" y="45720"/>
                </a:moveTo>
                <a:cubicBezTo>
                  <a:pt x="1307592" y="45720"/>
                  <a:pt x="1316736" y="54864"/>
                  <a:pt x="1335024" y="54864"/>
                </a:cubicBezTo>
                <a:lnTo>
                  <a:pt x="1325880" y="82296"/>
                </a:lnTo>
                <a:cubicBezTo>
                  <a:pt x="1307592" y="73152"/>
                  <a:pt x="1298448" y="73152"/>
                  <a:pt x="1289304" y="64008"/>
                </a:cubicBezTo>
                <a:lnTo>
                  <a:pt x="1298448" y="45720"/>
                </a:lnTo>
                <a:moveTo>
                  <a:pt x="603504" y="82296"/>
                </a:moveTo>
                <a:cubicBezTo>
                  <a:pt x="612648" y="82296"/>
                  <a:pt x="621792" y="73152"/>
                  <a:pt x="640080" y="73152"/>
                </a:cubicBezTo>
                <a:lnTo>
                  <a:pt x="649224" y="91440"/>
                </a:lnTo>
                <a:cubicBezTo>
                  <a:pt x="630936" y="100584"/>
                  <a:pt x="621792" y="100584"/>
                  <a:pt x="612648" y="109728"/>
                </a:cubicBezTo>
                <a:lnTo>
                  <a:pt x="603504" y="82296"/>
                </a:lnTo>
                <a:moveTo>
                  <a:pt x="1371600" y="73152"/>
                </a:moveTo>
                <a:cubicBezTo>
                  <a:pt x="1380744" y="73152"/>
                  <a:pt x="1389888" y="82296"/>
                  <a:pt x="1408176" y="82296"/>
                </a:cubicBezTo>
                <a:lnTo>
                  <a:pt x="1399032" y="109728"/>
                </a:lnTo>
                <a:cubicBezTo>
                  <a:pt x="1380744" y="100584"/>
                  <a:pt x="1371600" y="100584"/>
                  <a:pt x="1362456" y="91440"/>
                </a:cubicBezTo>
                <a:lnTo>
                  <a:pt x="1371600" y="73152"/>
                </a:lnTo>
                <a:moveTo>
                  <a:pt x="530352" y="118872"/>
                </a:moveTo>
                <a:cubicBezTo>
                  <a:pt x="539496" y="109728"/>
                  <a:pt x="557784" y="109728"/>
                  <a:pt x="566928" y="100584"/>
                </a:cubicBezTo>
                <a:lnTo>
                  <a:pt x="576072" y="118872"/>
                </a:lnTo>
                <a:cubicBezTo>
                  <a:pt x="566928" y="128016"/>
                  <a:pt x="557784" y="137160"/>
                  <a:pt x="539496" y="137160"/>
                </a:cubicBezTo>
                <a:lnTo>
                  <a:pt x="530352" y="118872"/>
                </a:lnTo>
                <a:moveTo>
                  <a:pt x="1444752" y="100584"/>
                </a:moveTo>
                <a:cubicBezTo>
                  <a:pt x="1453896" y="109728"/>
                  <a:pt x="1463040" y="109728"/>
                  <a:pt x="1472184" y="118872"/>
                </a:cubicBezTo>
                <a:lnTo>
                  <a:pt x="1463040" y="137160"/>
                </a:lnTo>
                <a:cubicBezTo>
                  <a:pt x="1453896" y="137160"/>
                  <a:pt x="1444752" y="128016"/>
                  <a:pt x="1426464" y="118872"/>
                </a:cubicBezTo>
                <a:lnTo>
                  <a:pt x="1444752" y="100584"/>
                </a:lnTo>
                <a:moveTo>
                  <a:pt x="466344" y="155448"/>
                </a:moveTo>
                <a:cubicBezTo>
                  <a:pt x="475488" y="155448"/>
                  <a:pt x="484632" y="146304"/>
                  <a:pt x="493776" y="137160"/>
                </a:cubicBezTo>
                <a:lnTo>
                  <a:pt x="512064" y="155448"/>
                </a:lnTo>
                <a:cubicBezTo>
                  <a:pt x="493776" y="164592"/>
                  <a:pt x="484632" y="173736"/>
                  <a:pt x="475488" y="182880"/>
                </a:cubicBezTo>
                <a:lnTo>
                  <a:pt x="466344" y="155448"/>
                </a:lnTo>
                <a:moveTo>
                  <a:pt x="1508760" y="137160"/>
                </a:moveTo>
                <a:cubicBezTo>
                  <a:pt x="1517904" y="146304"/>
                  <a:pt x="1536192" y="155448"/>
                  <a:pt x="1545336" y="155448"/>
                </a:cubicBezTo>
                <a:lnTo>
                  <a:pt x="1527048" y="182880"/>
                </a:lnTo>
                <a:cubicBezTo>
                  <a:pt x="1517904" y="173736"/>
                  <a:pt x="1508760" y="164592"/>
                  <a:pt x="1499616" y="155448"/>
                </a:cubicBezTo>
                <a:lnTo>
                  <a:pt x="1508760" y="137160"/>
                </a:lnTo>
                <a:moveTo>
                  <a:pt x="1572768" y="182880"/>
                </a:moveTo>
                <a:cubicBezTo>
                  <a:pt x="1591056" y="192024"/>
                  <a:pt x="1600200" y="192024"/>
                  <a:pt x="1609344" y="201168"/>
                </a:cubicBezTo>
                <a:lnTo>
                  <a:pt x="1591056" y="219456"/>
                </a:lnTo>
                <a:cubicBezTo>
                  <a:pt x="1581912" y="219456"/>
                  <a:pt x="1572768" y="210312"/>
                  <a:pt x="1563624" y="201168"/>
                </a:cubicBezTo>
                <a:lnTo>
                  <a:pt x="1572768" y="182880"/>
                </a:lnTo>
                <a:moveTo>
                  <a:pt x="393192" y="201168"/>
                </a:moveTo>
                <a:cubicBezTo>
                  <a:pt x="411480" y="192024"/>
                  <a:pt x="420624" y="192024"/>
                  <a:pt x="429768" y="182880"/>
                </a:cubicBezTo>
                <a:lnTo>
                  <a:pt x="448056" y="201168"/>
                </a:lnTo>
                <a:cubicBezTo>
                  <a:pt x="429768" y="210312"/>
                  <a:pt x="420624" y="219456"/>
                  <a:pt x="411480" y="219456"/>
                </a:cubicBezTo>
                <a:lnTo>
                  <a:pt x="393192" y="201168"/>
                </a:lnTo>
                <a:moveTo>
                  <a:pt x="1636776" y="228600"/>
                </a:moveTo>
                <a:cubicBezTo>
                  <a:pt x="1645920" y="237744"/>
                  <a:pt x="1664208" y="246888"/>
                  <a:pt x="1673352" y="256032"/>
                </a:cubicBezTo>
                <a:lnTo>
                  <a:pt x="1655064" y="274320"/>
                </a:lnTo>
                <a:cubicBezTo>
                  <a:pt x="1645920" y="265176"/>
                  <a:pt x="1636776" y="256032"/>
                  <a:pt x="1627632" y="246888"/>
                </a:cubicBezTo>
                <a:lnTo>
                  <a:pt x="1636776" y="228600"/>
                </a:lnTo>
                <a:moveTo>
                  <a:pt x="338328" y="256032"/>
                </a:moveTo>
                <a:cubicBezTo>
                  <a:pt x="347472" y="246888"/>
                  <a:pt x="356616" y="237744"/>
                  <a:pt x="365760" y="228600"/>
                </a:cubicBezTo>
                <a:lnTo>
                  <a:pt x="384048" y="246888"/>
                </a:lnTo>
                <a:cubicBezTo>
                  <a:pt x="374904" y="256032"/>
                  <a:pt x="365760" y="265176"/>
                  <a:pt x="356616" y="274320"/>
                </a:cubicBezTo>
                <a:lnTo>
                  <a:pt x="338328" y="256032"/>
                </a:lnTo>
                <a:moveTo>
                  <a:pt x="1700784" y="283464"/>
                </a:moveTo>
                <a:cubicBezTo>
                  <a:pt x="1709928" y="292608"/>
                  <a:pt x="1719072" y="301752"/>
                  <a:pt x="1728216" y="310896"/>
                </a:cubicBezTo>
                <a:lnTo>
                  <a:pt x="1709928" y="329184"/>
                </a:lnTo>
                <a:cubicBezTo>
                  <a:pt x="1700784" y="320040"/>
                  <a:pt x="1691640" y="310896"/>
                  <a:pt x="1682496" y="301752"/>
                </a:cubicBezTo>
                <a:lnTo>
                  <a:pt x="1700784" y="283464"/>
                </a:lnTo>
                <a:moveTo>
                  <a:pt x="283464" y="310896"/>
                </a:moveTo>
                <a:cubicBezTo>
                  <a:pt x="292608" y="301752"/>
                  <a:pt x="301752" y="292608"/>
                  <a:pt x="310896" y="283464"/>
                </a:cubicBezTo>
                <a:lnTo>
                  <a:pt x="329184" y="301752"/>
                </a:lnTo>
                <a:cubicBezTo>
                  <a:pt x="320040" y="310896"/>
                  <a:pt x="310896" y="320040"/>
                  <a:pt x="301752" y="329184"/>
                </a:cubicBezTo>
                <a:lnTo>
                  <a:pt x="283464" y="310896"/>
                </a:lnTo>
                <a:moveTo>
                  <a:pt x="1755648" y="338328"/>
                </a:moveTo>
                <a:cubicBezTo>
                  <a:pt x="1764792" y="347472"/>
                  <a:pt x="1773936" y="356616"/>
                  <a:pt x="1783080" y="365760"/>
                </a:cubicBezTo>
                <a:lnTo>
                  <a:pt x="1755648" y="384048"/>
                </a:lnTo>
                <a:cubicBezTo>
                  <a:pt x="1755648" y="374904"/>
                  <a:pt x="1746504" y="365760"/>
                  <a:pt x="1737360" y="356616"/>
                </a:cubicBezTo>
                <a:lnTo>
                  <a:pt x="1755648" y="338328"/>
                </a:lnTo>
                <a:moveTo>
                  <a:pt x="228600" y="365760"/>
                </a:moveTo>
                <a:cubicBezTo>
                  <a:pt x="237744" y="356616"/>
                  <a:pt x="246888" y="347472"/>
                  <a:pt x="256032" y="338328"/>
                </a:cubicBezTo>
                <a:lnTo>
                  <a:pt x="274320" y="356616"/>
                </a:lnTo>
                <a:cubicBezTo>
                  <a:pt x="265176" y="365760"/>
                  <a:pt x="256032" y="374904"/>
                  <a:pt x="246888" y="384048"/>
                </a:cubicBezTo>
                <a:lnTo>
                  <a:pt x="228600" y="365760"/>
                </a:lnTo>
                <a:moveTo>
                  <a:pt x="1801368" y="393192"/>
                </a:moveTo>
                <a:cubicBezTo>
                  <a:pt x="1810512" y="411480"/>
                  <a:pt x="1819656" y="420624"/>
                  <a:pt x="1828800" y="429768"/>
                </a:cubicBezTo>
                <a:lnTo>
                  <a:pt x="1801368" y="448056"/>
                </a:lnTo>
                <a:cubicBezTo>
                  <a:pt x="1801368" y="429768"/>
                  <a:pt x="1792224" y="420624"/>
                  <a:pt x="1783080" y="411480"/>
                </a:cubicBezTo>
                <a:lnTo>
                  <a:pt x="1801368" y="393192"/>
                </a:lnTo>
                <a:moveTo>
                  <a:pt x="182880" y="429768"/>
                </a:moveTo>
                <a:cubicBezTo>
                  <a:pt x="192024" y="420624"/>
                  <a:pt x="192024" y="411480"/>
                  <a:pt x="201168" y="393192"/>
                </a:cubicBezTo>
                <a:lnTo>
                  <a:pt x="219456" y="411480"/>
                </a:lnTo>
                <a:cubicBezTo>
                  <a:pt x="219456" y="420624"/>
                  <a:pt x="210312" y="429768"/>
                  <a:pt x="201168" y="448056"/>
                </a:cubicBezTo>
                <a:lnTo>
                  <a:pt x="182880" y="429768"/>
                </a:lnTo>
                <a:moveTo>
                  <a:pt x="1847088" y="466344"/>
                </a:moveTo>
                <a:cubicBezTo>
                  <a:pt x="1856232" y="475488"/>
                  <a:pt x="1865376" y="484632"/>
                  <a:pt x="1865376" y="493776"/>
                </a:cubicBezTo>
                <a:lnTo>
                  <a:pt x="1847088" y="512064"/>
                </a:lnTo>
                <a:cubicBezTo>
                  <a:pt x="1837944" y="493776"/>
                  <a:pt x="1837944" y="484632"/>
                  <a:pt x="1828800" y="475488"/>
                </a:cubicBezTo>
                <a:lnTo>
                  <a:pt x="1847088" y="466344"/>
                </a:lnTo>
                <a:moveTo>
                  <a:pt x="137160" y="493776"/>
                </a:moveTo>
                <a:cubicBezTo>
                  <a:pt x="146304" y="484632"/>
                  <a:pt x="155448" y="475488"/>
                  <a:pt x="155448" y="466344"/>
                </a:cubicBezTo>
                <a:lnTo>
                  <a:pt x="182880" y="475488"/>
                </a:lnTo>
                <a:cubicBezTo>
                  <a:pt x="173736" y="484632"/>
                  <a:pt x="164592" y="493776"/>
                  <a:pt x="155448" y="512064"/>
                </a:cubicBezTo>
                <a:lnTo>
                  <a:pt x="137160" y="493776"/>
                </a:lnTo>
                <a:moveTo>
                  <a:pt x="100584" y="566928"/>
                </a:moveTo>
                <a:cubicBezTo>
                  <a:pt x="109728" y="557784"/>
                  <a:pt x="109728" y="539496"/>
                  <a:pt x="118872" y="530352"/>
                </a:cubicBezTo>
                <a:lnTo>
                  <a:pt x="137160" y="539496"/>
                </a:lnTo>
                <a:cubicBezTo>
                  <a:pt x="137160" y="557784"/>
                  <a:pt x="128016" y="566928"/>
                  <a:pt x="118872" y="576072"/>
                </a:cubicBezTo>
                <a:lnTo>
                  <a:pt x="100584" y="566928"/>
                </a:lnTo>
                <a:moveTo>
                  <a:pt x="1892808" y="530352"/>
                </a:moveTo>
                <a:cubicBezTo>
                  <a:pt x="1892808" y="539496"/>
                  <a:pt x="1901952" y="557784"/>
                  <a:pt x="1901952" y="566928"/>
                </a:cubicBezTo>
                <a:lnTo>
                  <a:pt x="1883664" y="576072"/>
                </a:lnTo>
                <a:cubicBezTo>
                  <a:pt x="1874520" y="566928"/>
                  <a:pt x="1874520" y="557784"/>
                  <a:pt x="1865376" y="539496"/>
                </a:cubicBezTo>
                <a:lnTo>
                  <a:pt x="1892808" y="530352"/>
                </a:lnTo>
                <a:moveTo>
                  <a:pt x="73152" y="640080"/>
                </a:moveTo>
                <a:cubicBezTo>
                  <a:pt x="73152" y="621792"/>
                  <a:pt x="82296" y="612648"/>
                  <a:pt x="82296" y="603504"/>
                </a:cubicBezTo>
                <a:lnTo>
                  <a:pt x="109728" y="612648"/>
                </a:lnTo>
                <a:cubicBezTo>
                  <a:pt x="100584" y="621792"/>
                  <a:pt x="100584" y="630936"/>
                  <a:pt x="91440" y="649224"/>
                </a:cubicBezTo>
                <a:lnTo>
                  <a:pt x="73152" y="640080"/>
                </a:lnTo>
                <a:moveTo>
                  <a:pt x="1920240" y="603504"/>
                </a:moveTo>
                <a:cubicBezTo>
                  <a:pt x="1929384" y="612648"/>
                  <a:pt x="1929384" y="621792"/>
                  <a:pt x="1938528" y="640080"/>
                </a:cubicBezTo>
                <a:lnTo>
                  <a:pt x="1911096" y="649224"/>
                </a:lnTo>
                <a:cubicBezTo>
                  <a:pt x="1911096" y="630936"/>
                  <a:pt x="1901952" y="621792"/>
                  <a:pt x="1901952" y="612648"/>
                </a:cubicBezTo>
                <a:lnTo>
                  <a:pt x="1920240" y="603504"/>
                </a:lnTo>
                <a:moveTo>
                  <a:pt x="45720" y="713232"/>
                </a:moveTo>
                <a:cubicBezTo>
                  <a:pt x="45720" y="694944"/>
                  <a:pt x="54864" y="685800"/>
                  <a:pt x="54864" y="676656"/>
                </a:cubicBezTo>
                <a:lnTo>
                  <a:pt x="82296" y="685800"/>
                </a:lnTo>
                <a:cubicBezTo>
                  <a:pt x="73152" y="694944"/>
                  <a:pt x="73152" y="704088"/>
                  <a:pt x="64008" y="722376"/>
                </a:cubicBezTo>
                <a:lnTo>
                  <a:pt x="45720" y="713232"/>
                </a:lnTo>
                <a:moveTo>
                  <a:pt x="1947672" y="676656"/>
                </a:moveTo>
                <a:cubicBezTo>
                  <a:pt x="1956816" y="685800"/>
                  <a:pt x="1956816" y="694944"/>
                  <a:pt x="1965960" y="713232"/>
                </a:cubicBezTo>
                <a:lnTo>
                  <a:pt x="1938528" y="722376"/>
                </a:lnTo>
                <a:cubicBezTo>
                  <a:pt x="1938528" y="704088"/>
                  <a:pt x="1929384" y="694944"/>
                  <a:pt x="1929384" y="685800"/>
                </a:cubicBezTo>
                <a:lnTo>
                  <a:pt x="1947672" y="676656"/>
                </a:lnTo>
                <a:moveTo>
                  <a:pt x="27432" y="786384"/>
                </a:moveTo>
                <a:cubicBezTo>
                  <a:pt x="27432" y="777240"/>
                  <a:pt x="27432" y="758952"/>
                  <a:pt x="36576" y="749808"/>
                </a:cubicBezTo>
                <a:lnTo>
                  <a:pt x="54864" y="758952"/>
                </a:lnTo>
                <a:cubicBezTo>
                  <a:pt x="54864" y="768096"/>
                  <a:pt x="54864" y="777240"/>
                  <a:pt x="45720" y="795528"/>
                </a:cubicBezTo>
                <a:lnTo>
                  <a:pt x="27432" y="786384"/>
                </a:lnTo>
                <a:moveTo>
                  <a:pt x="1975104" y="749808"/>
                </a:moveTo>
                <a:cubicBezTo>
                  <a:pt x="1975104" y="758952"/>
                  <a:pt x="1984248" y="777240"/>
                  <a:pt x="1984248" y="786384"/>
                </a:cubicBezTo>
                <a:lnTo>
                  <a:pt x="1956816" y="795528"/>
                </a:lnTo>
                <a:cubicBezTo>
                  <a:pt x="1956816" y="777240"/>
                  <a:pt x="1956816" y="768096"/>
                  <a:pt x="1947672" y="758952"/>
                </a:cubicBezTo>
                <a:lnTo>
                  <a:pt x="1975104" y="749808"/>
                </a:lnTo>
                <a:moveTo>
                  <a:pt x="9144" y="868680"/>
                </a:moveTo>
                <a:cubicBezTo>
                  <a:pt x="9144" y="850392"/>
                  <a:pt x="9144" y="841248"/>
                  <a:pt x="18288" y="822960"/>
                </a:cubicBezTo>
                <a:lnTo>
                  <a:pt x="36576" y="832104"/>
                </a:lnTo>
                <a:cubicBezTo>
                  <a:pt x="36576" y="841248"/>
                  <a:pt x="36576" y="859536"/>
                  <a:pt x="36576" y="868680"/>
                </a:cubicBezTo>
                <a:lnTo>
                  <a:pt x="9144" y="868680"/>
                </a:lnTo>
                <a:moveTo>
                  <a:pt x="1993392" y="822960"/>
                </a:moveTo>
                <a:cubicBezTo>
                  <a:pt x="1993392" y="841248"/>
                  <a:pt x="1993392" y="850392"/>
                  <a:pt x="1993392" y="868680"/>
                </a:cubicBezTo>
                <a:lnTo>
                  <a:pt x="1975104" y="868680"/>
                </a:lnTo>
                <a:cubicBezTo>
                  <a:pt x="1965960" y="859536"/>
                  <a:pt x="1965960" y="841248"/>
                  <a:pt x="1965960" y="832104"/>
                </a:cubicBezTo>
                <a:lnTo>
                  <a:pt x="1993392" y="822960"/>
                </a:lnTo>
                <a:moveTo>
                  <a:pt x="0" y="941832"/>
                </a:moveTo>
                <a:cubicBezTo>
                  <a:pt x="0" y="932688"/>
                  <a:pt x="0" y="914400"/>
                  <a:pt x="9144" y="905256"/>
                </a:cubicBezTo>
                <a:lnTo>
                  <a:pt x="27432" y="905256"/>
                </a:lnTo>
                <a:cubicBezTo>
                  <a:pt x="27432" y="923544"/>
                  <a:pt x="27432" y="932688"/>
                  <a:pt x="27432" y="941832"/>
                </a:cubicBezTo>
                <a:lnTo>
                  <a:pt x="0" y="941832"/>
                </a:lnTo>
                <a:moveTo>
                  <a:pt x="2002536" y="905256"/>
                </a:moveTo>
                <a:cubicBezTo>
                  <a:pt x="2002536" y="914400"/>
                  <a:pt x="2002536" y="932688"/>
                  <a:pt x="2002536" y="941832"/>
                </a:cubicBezTo>
                <a:lnTo>
                  <a:pt x="1975104" y="941832"/>
                </a:lnTo>
                <a:cubicBezTo>
                  <a:pt x="1975104" y="932688"/>
                  <a:pt x="1975104" y="923544"/>
                  <a:pt x="1975104" y="905256"/>
                </a:cubicBezTo>
                <a:lnTo>
                  <a:pt x="2002536" y="905256"/>
                </a:lnTo>
                <a:moveTo>
                  <a:pt x="0" y="1005840"/>
                </a:moveTo>
                <a:cubicBezTo>
                  <a:pt x="0" y="996696"/>
                  <a:pt x="0" y="987552"/>
                  <a:pt x="0" y="987552"/>
                </a:cubicBezTo>
                <a:lnTo>
                  <a:pt x="27432" y="987552"/>
                </a:lnTo>
                <a:cubicBezTo>
                  <a:pt x="27432" y="987552"/>
                  <a:pt x="27432" y="996696"/>
                  <a:pt x="27432" y="1005840"/>
                </a:cubicBezTo>
                <a:cubicBezTo>
                  <a:pt x="27432" y="1005840"/>
                  <a:pt x="27432" y="1014984"/>
                  <a:pt x="27432" y="1024128"/>
                </a:cubicBezTo>
                <a:lnTo>
                  <a:pt x="0" y="1024128"/>
                </a:lnTo>
                <a:cubicBezTo>
                  <a:pt x="0" y="1014984"/>
                  <a:pt x="0" y="1005840"/>
                  <a:pt x="0" y="1005840"/>
                </a:cubicBezTo>
                <a:moveTo>
                  <a:pt x="2002536" y="987552"/>
                </a:moveTo>
                <a:cubicBezTo>
                  <a:pt x="2002536" y="987552"/>
                  <a:pt x="2002536" y="996696"/>
                  <a:pt x="2002536" y="1005840"/>
                </a:cubicBezTo>
                <a:cubicBezTo>
                  <a:pt x="2002536" y="1005840"/>
                  <a:pt x="2002536" y="1014984"/>
                  <a:pt x="2002536" y="1024128"/>
                </a:cubicBezTo>
                <a:lnTo>
                  <a:pt x="1984248" y="1024128"/>
                </a:lnTo>
                <a:cubicBezTo>
                  <a:pt x="1984248" y="1014984"/>
                  <a:pt x="1984248" y="1005840"/>
                  <a:pt x="1984248" y="1005840"/>
                </a:cubicBezTo>
                <a:cubicBezTo>
                  <a:pt x="1984248" y="996696"/>
                  <a:pt x="1984248" y="987552"/>
                  <a:pt x="1984248" y="987552"/>
                </a:cubicBezTo>
                <a:lnTo>
                  <a:pt x="2002536" y="987552"/>
                </a:lnTo>
                <a:moveTo>
                  <a:pt x="9144" y="1097280"/>
                </a:moveTo>
                <a:cubicBezTo>
                  <a:pt x="0" y="1088136"/>
                  <a:pt x="0" y="1078992"/>
                  <a:pt x="0" y="1060704"/>
                </a:cubicBezTo>
                <a:lnTo>
                  <a:pt x="27432" y="1060704"/>
                </a:lnTo>
                <a:cubicBezTo>
                  <a:pt x="27432" y="1069848"/>
                  <a:pt x="27432" y="1088136"/>
                  <a:pt x="27432" y="1097280"/>
                </a:cubicBezTo>
                <a:lnTo>
                  <a:pt x="9144" y="1097280"/>
                </a:lnTo>
                <a:moveTo>
                  <a:pt x="2002536" y="1060704"/>
                </a:moveTo>
                <a:cubicBezTo>
                  <a:pt x="2002536" y="1078992"/>
                  <a:pt x="2002536" y="1088136"/>
                  <a:pt x="2002536" y="1097280"/>
                </a:cubicBezTo>
                <a:lnTo>
                  <a:pt x="1975104" y="1097280"/>
                </a:lnTo>
                <a:cubicBezTo>
                  <a:pt x="1975104" y="1088136"/>
                  <a:pt x="1975104" y="1069848"/>
                  <a:pt x="1975104" y="1060704"/>
                </a:cubicBezTo>
                <a:lnTo>
                  <a:pt x="2002536" y="1060704"/>
                </a:lnTo>
                <a:moveTo>
                  <a:pt x="18288" y="1179576"/>
                </a:moveTo>
                <a:cubicBezTo>
                  <a:pt x="9144" y="1170432"/>
                  <a:pt x="9144" y="1152144"/>
                  <a:pt x="9144" y="1143000"/>
                </a:cubicBezTo>
                <a:lnTo>
                  <a:pt x="36576" y="1133856"/>
                </a:lnTo>
                <a:cubicBezTo>
                  <a:pt x="36576" y="1152144"/>
                  <a:pt x="36576" y="1161288"/>
                  <a:pt x="36576" y="1179576"/>
                </a:cubicBezTo>
                <a:lnTo>
                  <a:pt x="18288" y="1179576"/>
                </a:lnTo>
                <a:moveTo>
                  <a:pt x="1993392" y="1143000"/>
                </a:moveTo>
                <a:cubicBezTo>
                  <a:pt x="1993392" y="1152144"/>
                  <a:pt x="1993392" y="1170432"/>
                  <a:pt x="1993392" y="1179576"/>
                </a:cubicBezTo>
                <a:lnTo>
                  <a:pt x="1965960" y="1179576"/>
                </a:lnTo>
                <a:cubicBezTo>
                  <a:pt x="1965960" y="1161288"/>
                  <a:pt x="1965960" y="1152144"/>
                  <a:pt x="1975104" y="1133856"/>
                </a:cubicBezTo>
                <a:lnTo>
                  <a:pt x="1993392" y="1143000"/>
                </a:lnTo>
                <a:moveTo>
                  <a:pt x="36576" y="1252728"/>
                </a:moveTo>
                <a:cubicBezTo>
                  <a:pt x="27432" y="1243584"/>
                  <a:pt x="27432" y="1234440"/>
                  <a:pt x="27432" y="1216152"/>
                </a:cubicBezTo>
                <a:lnTo>
                  <a:pt x="45720" y="1216152"/>
                </a:lnTo>
                <a:cubicBezTo>
                  <a:pt x="54864" y="1225296"/>
                  <a:pt x="54864" y="1234440"/>
                  <a:pt x="54864" y="1252728"/>
                </a:cubicBezTo>
                <a:lnTo>
                  <a:pt x="36576" y="1252728"/>
                </a:lnTo>
                <a:moveTo>
                  <a:pt x="1984248" y="1216152"/>
                </a:moveTo>
                <a:cubicBezTo>
                  <a:pt x="1984248" y="1234440"/>
                  <a:pt x="1975104" y="1243584"/>
                  <a:pt x="1975104" y="1252728"/>
                </a:cubicBezTo>
                <a:lnTo>
                  <a:pt x="1947672" y="1252728"/>
                </a:lnTo>
                <a:cubicBezTo>
                  <a:pt x="1956816" y="1234440"/>
                  <a:pt x="1956816" y="1225296"/>
                  <a:pt x="1956816" y="1216152"/>
                </a:cubicBezTo>
                <a:lnTo>
                  <a:pt x="1984248" y="1216152"/>
                </a:lnTo>
                <a:moveTo>
                  <a:pt x="54864" y="1335024"/>
                </a:moveTo>
                <a:cubicBezTo>
                  <a:pt x="54864" y="1316736"/>
                  <a:pt x="45720" y="1307592"/>
                  <a:pt x="45720" y="1298448"/>
                </a:cubicBezTo>
                <a:lnTo>
                  <a:pt x="64008" y="1289304"/>
                </a:lnTo>
                <a:cubicBezTo>
                  <a:pt x="73152" y="1298448"/>
                  <a:pt x="73152" y="1307592"/>
                  <a:pt x="82296" y="1325880"/>
                </a:cubicBezTo>
                <a:lnTo>
                  <a:pt x="54864" y="1335024"/>
                </a:lnTo>
                <a:moveTo>
                  <a:pt x="1965960" y="1298448"/>
                </a:moveTo>
                <a:cubicBezTo>
                  <a:pt x="1956816" y="1307592"/>
                  <a:pt x="1956816" y="1316736"/>
                  <a:pt x="1947672" y="1335024"/>
                </a:cubicBezTo>
                <a:lnTo>
                  <a:pt x="1929384" y="1325880"/>
                </a:lnTo>
                <a:cubicBezTo>
                  <a:pt x="1929384" y="1307592"/>
                  <a:pt x="1938528" y="1298448"/>
                  <a:pt x="1938528" y="1289304"/>
                </a:cubicBezTo>
                <a:lnTo>
                  <a:pt x="1965960" y="1298448"/>
                </a:lnTo>
                <a:moveTo>
                  <a:pt x="82296" y="1408176"/>
                </a:moveTo>
                <a:cubicBezTo>
                  <a:pt x="82296" y="1389888"/>
                  <a:pt x="73152" y="1380744"/>
                  <a:pt x="73152" y="1371600"/>
                </a:cubicBezTo>
                <a:lnTo>
                  <a:pt x="91440" y="1362456"/>
                </a:lnTo>
                <a:cubicBezTo>
                  <a:pt x="100584" y="1371600"/>
                  <a:pt x="100584" y="1380744"/>
                  <a:pt x="109728" y="1399032"/>
                </a:cubicBezTo>
                <a:lnTo>
                  <a:pt x="82296" y="1408176"/>
                </a:lnTo>
                <a:moveTo>
                  <a:pt x="1938528" y="1371600"/>
                </a:moveTo>
                <a:cubicBezTo>
                  <a:pt x="1929384" y="1380744"/>
                  <a:pt x="1929384" y="1389888"/>
                  <a:pt x="1920240" y="1408176"/>
                </a:cubicBezTo>
                <a:lnTo>
                  <a:pt x="1901952" y="1399032"/>
                </a:lnTo>
                <a:cubicBezTo>
                  <a:pt x="1901952" y="1380744"/>
                  <a:pt x="1911096" y="1371600"/>
                  <a:pt x="1911096" y="1362456"/>
                </a:cubicBezTo>
                <a:lnTo>
                  <a:pt x="1938528" y="1371600"/>
                </a:lnTo>
                <a:moveTo>
                  <a:pt x="118872" y="1472184"/>
                </a:moveTo>
                <a:cubicBezTo>
                  <a:pt x="109728" y="1463040"/>
                  <a:pt x="109728" y="1453896"/>
                  <a:pt x="100584" y="1444752"/>
                </a:cubicBezTo>
                <a:lnTo>
                  <a:pt x="118872" y="1426464"/>
                </a:lnTo>
                <a:cubicBezTo>
                  <a:pt x="128016" y="1444752"/>
                  <a:pt x="137160" y="1453896"/>
                  <a:pt x="137160" y="1463040"/>
                </a:cubicBezTo>
                <a:lnTo>
                  <a:pt x="118872" y="1472184"/>
                </a:lnTo>
                <a:moveTo>
                  <a:pt x="1901952" y="1444752"/>
                </a:moveTo>
                <a:cubicBezTo>
                  <a:pt x="1901952" y="1453896"/>
                  <a:pt x="1892808" y="1463040"/>
                  <a:pt x="1892808" y="1472184"/>
                </a:cubicBezTo>
                <a:lnTo>
                  <a:pt x="1865376" y="1463040"/>
                </a:lnTo>
                <a:cubicBezTo>
                  <a:pt x="1874520" y="1453896"/>
                  <a:pt x="1874520" y="1444752"/>
                  <a:pt x="1883664" y="1426464"/>
                </a:cubicBezTo>
                <a:lnTo>
                  <a:pt x="1901952" y="1444752"/>
                </a:lnTo>
                <a:moveTo>
                  <a:pt x="155448" y="1545336"/>
                </a:moveTo>
                <a:cubicBezTo>
                  <a:pt x="155448" y="1536192"/>
                  <a:pt x="146304" y="1517904"/>
                  <a:pt x="137160" y="1508760"/>
                </a:cubicBezTo>
                <a:lnTo>
                  <a:pt x="155448" y="1499616"/>
                </a:lnTo>
                <a:cubicBezTo>
                  <a:pt x="164592" y="1508760"/>
                  <a:pt x="173736" y="1517904"/>
                  <a:pt x="182880" y="1527048"/>
                </a:cubicBezTo>
                <a:lnTo>
                  <a:pt x="155448" y="1545336"/>
                </a:lnTo>
                <a:moveTo>
                  <a:pt x="1865376" y="1508760"/>
                </a:moveTo>
                <a:cubicBezTo>
                  <a:pt x="1865376" y="1517904"/>
                  <a:pt x="1856232" y="1536192"/>
                  <a:pt x="1847088" y="1545336"/>
                </a:cubicBezTo>
                <a:lnTo>
                  <a:pt x="1828800" y="1527048"/>
                </a:lnTo>
                <a:cubicBezTo>
                  <a:pt x="1837944" y="1517904"/>
                  <a:pt x="1837944" y="1508760"/>
                  <a:pt x="1847088" y="1499616"/>
                </a:cubicBezTo>
                <a:lnTo>
                  <a:pt x="1865376" y="1508760"/>
                </a:lnTo>
                <a:moveTo>
                  <a:pt x="201168" y="1609344"/>
                </a:moveTo>
                <a:cubicBezTo>
                  <a:pt x="192024" y="1600200"/>
                  <a:pt x="192024" y="1591056"/>
                  <a:pt x="182880" y="1572768"/>
                </a:cubicBezTo>
                <a:lnTo>
                  <a:pt x="201168" y="1563624"/>
                </a:lnTo>
                <a:cubicBezTo>
                  <a:pt x="210312" y="1572768"/>
                  <a:pt x="219456" y="1581912"/>
                  <a:pt x="219456" y="1591056"/>
                </a:cubicBezTo>
                <a:lnTo>
                  <a:pt x="201168" y="1609344"/>
                </a:lnTo>
                <a:moveTo>
                  <a:pt x="1828800" y="1572768"/>
                </a:moveTo>
                <a:cubicBezTo>
                  <a:pt x="1819656" y="1591056"/>
                  <a:pt x="1810512" y="1600200"/>
                  <a:pt x="1801368" y="1609344"/>
                </a:cubicBezTo>
                <a:lnTo>
                  <a:pt x="1783080" y="1591056"/>
                </a:lnTo>
                <a:cubicBezTo>
                  <a:pt x="1792224" y="1581912"/>
                  <a:pt x="1801368" y="1572768"/>
                  <a:pt x="1801368" y="1563624"/>
                </a:cubicBezTo>
                <a:lnTo>
                  <a:pt x="1828800" y="1572768"/>
                </a:lnTo>
                <a:moveTo>
                  <a:pt x="1783080" y="1636776"/>
                </a:moveTo>
                <a:cubicBezTo>
                  <a:pt x="1773936" y="1645920"/>
                  <a:pt x="1764792" y="1664208"/>
                  <a:pt x="1755648" y="1673352"/>
                </a:cubicBezTo>
                <a:lnTo>
                  <a:pt x="1737360" y="1655064"/>
                </a:lnTo>
                <a:cubicBezTo>
                  <a:pt x="1746504" y="1645920"/>
                  <a:pt x="1755648" y="1636776"/>
                  <a:pt x="1755648" y="1627632"/>
                </a:cubicBezTo>
                <a:lnTo>
                  <a:pt x="1783080" y="1636776"/>
                </a:lnTo>
                <a:moveTo>
                  <a:pt x="256032" y="1673352"/>
                </a:moveTo>
                <a:cubicBezTo>
                  <a:pt x="246888" y="1664208"/>
                  <a:pt x="237744" y="1645920"/>
                  <a:pt x="228600" y="1636776"/>
                </a:cubicBezTo>
                <a:lnTo>
                  <a:pt x="246888" y="1627632"/>
                </a:lnTo>
                <a:cubicBezTo>
                  <a:pt x="256032" y="1636776"/>
                  <a:pt x="265176" y="1645920"/>
                  <a:pt x="274320" y="1655064"/>
                </a:cubicBezTo>
                <a:lnTo>
                  <a:pt x="256032" y="1673352"/>
                </a:lnTo>
                <a:moveTo>
                  <a:pt x="1728216" y="1700784"/>
                </a:moveTo>
                <a:cubicBezTo>
                  <a:pt x="1719072" y="1709928"/>
                  <a:pt x="1709928" y="1719072"/>
                  <a:pt x="1700784" y="1728216"/>
                </a:cubicBezTo>
                <a:lnTo>
                  <a:pt x="1682496" y="1709928"/>
                </a:lnTo>
                <a:cubicBezTo>
                  <a:pt x="1691640" y="1700784"/>
                  <a:pt x="1700784" y="1691640"/>
                  <a:pt x="1709928" y="1682496"/>
                </a:cubicBezTo>
                <a:lnTo>
                  <a:pt x="1728216" y="1700784"/>
                </a:lnTo>
                <a:moveTo>
                  <a:pt x="310896" y="1728216"/>
                </a:moveTo>
                <a:cubicBezTo>
                  <a:pt x="301752" y="1719072"/>
                  <a:pt x="292608" y="1709928"/>
                  <a:pt x="283464" y="1700784"/>
                </a:cubicBezTo>
                <a:lnTo>
                  <a:pt x="301752" y="1682496"/>
                </a:lnTo>
                <a:cubicBezTo>
                  <a:pt x="310896" y="1691640"/>
                  <a:pt x="320040" y="1700784"/>
                  <a:pt x="329184" y="1709928"/>
                </a:cubicBezTo>
                <a:lnTo>
                  <a:pt x="310896" y="1728216"/>
                </a:lnTo>
                <a:moveTo>
                  <a:pt x="365760" y="1783080"/>
                </a:moveTo>
                <a:cubicBezTo>
                  <a:pt x="356616" y="1773936"/>
                  <a:pt x="347472" y="1764792"/>
                  <a:pt x="338328" y="1755648"/>
                </a:cubicBezTo>
                <a:lnTo>
                  <a:pt x="356616" y="1737360"/>
                </a:lnTo>
                <a:cubicBezTo>
                  <a:pt x="365760" y="1746504"/>
                  <a:pt x="374904" y="1755648"/>
                  <a:pt x="384048" y="1755648"/>
                </a:cubicBezTo>
                <a:lnTo>
                  <a:pt x="365760" y="1783080"/>
                </a:lnTo>
                <a:moveTo>
                  <a:pt x="1673352" y="1755648"/>
                </a:moveTo>
                <a:cubicBezTo>
                  <a:pt x="1664208" y="1764792"/>
                  <a:pt x="1645920" y="1773936"/>
                  <a:pt x="1636776" y="1783080"/>
                </a:cubicBezTo>
                <a:lnTo>
                  <a:pt x="1627632" y="1755648"/>
                </a:lnTo>
                <a:cubicBezTo>
                  <a:pt x="1636776" y="1755648"/>
                  <a:pt x="1645920" y="1746504"/>
                  <a:pt x="1655064" y="1737360"/>
                </a:cubicBezTo>
                <a:lnTo>
                  <a:pt x="1673352" y="1755648"/>
                </a:lnTo>
                <a:moveTo>
                  <a:pt x="429768" y="1828800"/>
                </a:moveTo>
                <a:cubicBezTo>
                  <a:pt x="420624" y="1819656"/>
                  <a:pt x="411480" y="1810512"/>
                  <a:pt x="393192" y="1801368"/>
                </a:cubicBezTo>
                <a:lnTo>
                  <a:pt x="411480" y="1783080"/>
                </a:lnTo>
                <a:cubicBezTo>
                  <a:pt x="420624" y="1792224"/>
                  <a:pt x="429768" y="1801368"/>
                  <a:pt x="448056" y="1801368"/>
                </a:cubicBezTo>
                <a:lnTo>
                  <a:pt x="429768" y="1828800"/>
                </a:lnTo>
                <a:moveTo>
                  <a:pt x="1609344" y="1801368"/>
                </a:moveTo>
                <a:cubicBezTo>
                  <a:pt x="1600200" y="1810512"/>
                  <a:pt x="1591056" y="1819656"/>
                  <a:pt x="1572768" y="1828800"/>
                </a:cubicBezTo>
                <a:lnTo>
                  <a:pt x="1563624" y="1801368"/>
                </a:lnTo>
                <a:cubicBezTo>
                  <a:pt x="1572768" y="1801368"/>
                  <a:pt x="1581912" y="1792224"/>
                  <a:pt x="1591056" y="1783080"/>
                </a:cubicBezTo>
                <a:lnTo>
                  <a:pt x="1609344" y="1801368"/>
                </a:lnTo>
                <a:moveTo>
                  <a:pt x="493776" y="1865376"/>
                </a:moveTo>
                <a:cubicBezTo>
                  <a:pt x="484632" y="1865376"/>
                  <a:pt x="475488" y="1856232"/>
                  <a:pt x="466344" y="1847088"/>
                </a:cubicBezTo>
                <a:lnTo>
                  <a:pt x="475488" y="1828800"/>
                </a:lnTo>
                <a:cubicBezTo>
                  <a:pt x="484632" y="1837944"/>
                  <a:pt x="493776" y="1837944"/>
                  <a:pt x="512064" y="1847088"/>
                </a:cubicBezTo>
                <a:lnTo>
                  <a:pt x="493776" y="1865376"/>
                </a:lnTo>
                <a:moveTo>
                  <a:pt x="1545336" y="1847088"/>
                </a:moveTo>
                <a:cubicBezTo>
                  <a:pt x="1536192" y="1856232"/>
                  <a:pt x="1517904" y="1865376"/>
                  <a:pt x="1508760" y="1865376"/>
                </a:cubicBezTo>
                <a:lnTo>
                  <a:pt x="1499616" y="1847088"/>
                </a:lnTo>
                <a:cubicBezTo>
                  <a:pt x="1508760" y="1837944"/>
                  <a:pt x="1517904" y="1837944"/>
                  <a:pt x="1527048" y="1828800"/>
                </a:cubicBezTo>
                <a:lnTo>
                  <a:pt x="1545336" y="1847088"/>
                </a:lnTo>
                <a:moveTo>
                  <a:pt x="566928" y="1901952"/>
                </a:moveTo>
                <a:cubicBezTo>
                  <a:pt x="557784" y="1901952"/>
                  <a:pt x="539496" y="1892808"/>
                  <a:pt x="530352" y="1892808"/>
                </a:cubicBezTo>
                <a:lnTo>
                  <a:pt x="539496" y="1865376"/>
                </a:lnTo>
                <a:cubicBezTo>
                  <a:pt x="557784" y="1874520"/>
                  <a:pt x="566928" y="1874520"/>
                  <a:pt x="576072" y="1883664"/>
                </a:cubicBezTo>
                <a:lnTo>
                  <a:pt x="566928" y="1901952"/>
                </a:lnTo>
                <a:moveTo>
                  <a:pt x="1472184" y="1892808"/>
                </a:moveTo>
                <a:cubicBezTo>
                  <a:pt x="1463040" y="1892808"/>
                  <a:pt x="1453896" y="1901952"/>
                  <a:pt x="1444752" y="1901952"/>
                </a:cubicBezTo>
                <a:lnTo>
                  <a:pt x="1426464" y="1883664"/>
                </a:lnTo>
                <a:cubicBezTo>
                  <a:pt x="1444752" y="1874520"/>
                  <a:pt x="1453896" y="1874520"/>
                  <a:pt x="1463040" y="1865376"/>
                </a:cubicBezTo>
                <a:lnTo>
                  <a:pt x="1472184" y="1892808"/>
                </a:lnTo>
                <a:moveTo>
                  <a:pt x="640080" y="1938528"/>
                </a:moveTo>
                <a:cubicBezTo>
                  <a:pt x="621792" y="1929384"/>
                  <a:pt x="612648" y="1929384"/>
                  <a:pt x="603504" y="1920240"/>
                </a:cubicBezTo>
                <a:lnTo>
                  <a:pt x="612648" y="1901952"/>
                </a:lnTo>
                <a:cubicBezTo>
                  <a:pt x="621792" y="1901952"/>
                  <a:pt x="630936" y="1911096"/>
                  <a:pt x="649224" y="1911096"/>
                </a:cubicBezTo>
                <a:lnTo>
                  <a:pt x="640080" y="1938528"/>
                </a:lnTo>
                <a:moveTo>
                  <a:pt x="1408176" y="1920240"/>
                </a:moveTo>
                <a:cubicBezTo>
                  <a:pt x="1389888" y="1929384"/>
                  <a:pt x="1380744" y="1929384"/>
                  <a:pt x="1371600" y="1938528"/>
                </a:cubicBezTo>
                <a:lnTo>
                  <a:pt x="1362456" y="1911096"/>
                </a:lnTo>
                <a:cubicBezTo>
                  <a:pt x="1371600" y="1911096"/>
                  <a:pt x="1380744" y="1901952"/>
                  <a:pt x="1399032" y="1901952"/>
                </a:cubicBezTo>
                <a:lnTo>
                  <a:pt x="1408176" y="1920240"/>
                </a:lnTo>
                <a:moveTo>
                  <a:pt x="713232" y="1965960"/>
                </a:moveTo>
                <a:cubicBezTo>
                  <a:pt x="694944" y="1956816"/>
                  <a:pt x="685800" y="1956816"/>
                  <a:pt x="676656" y="1947672"/>
                </a:cubicBezTo>
                <a:lnTo>
                  <a:pt x="685800" y="1929384"/>
                </a:lnTo>
                <a:cubicBezTo>
                  <a:pt x="694944" y="1929384"/>
                  <a:pt x="704088" y="1938528"/>
                  <a:pt x="722376" y="1938528"/>
                </a:cubicBezTo>
                <a:lnTo>
                  <a:pt x="713232" y="1965960"/>
                </a:lnTo>
                <a:moveTo>
                  <a:pt x="1335024" y="1947672"/>
                </a:moveTo>
                <a:cubicBezTo>
                  <a:pt x="1316736" y="1956816"/>
                  <a:pt x="1307592" y="1956816"/>
                  <a:pt x="1298448" y="1965960"/>
                </a:cubicBezTo>
                <a:lnTo>
                  <a:pt x="1289304" y="1938528"/>
                </a:lnTo>
                <a:cubicBezTo>
                  <a:pt x="1298448" y="1938528"/>
                  <a:pt x="1307592" y="1929384"/>
                  <a:pt x="1325880" y="1929384"/>
                </a:cubicBezTo>
                <a:lnTo>
                  <a:pt x="1335024" y="1947672"/>
                </a:lnTo>
                <a:moveTo>
                  <a:pt x="786384" y="1984248"/>
                </a:moveTo>
                <a:cubicBezTo>
                  <a:pt x="777240" y="1984248"/>
                  <a:pt x="758952" y="1975104"/>
                  <a:pt x="749808" y="1975104"/>
                </a:cubicBezTo>
                <a:lnTo>
                  <a:pt x="758952" y="1947672"/>
                </a:lnTo>
                <a:cubicBezTo>
                  <a:pt x="768096" y="1956816"/>
                  <a:pt x="777240" y="1956816"/>
                  <a:pt x="795528" y="1956816"/>
                </a:cubicBezTo>
                <a:lnTo>
                  <a:pt x="786384" y="1984248"/>
                </a:lnTo>
                <a:moveTo>
                  <a:pt x="1252728" y="1975104"/>
                </a:moveTo>
                <a:cubicBezTo>
                  <a:pt x="1243584" y="1975104"/>
                  <a:pt x="1234440" y="1984248"/>
                  <a:pt x="1216152" y="1984248"/>
                </a:cubicBezTo>
                <a:lnTo>
                  <a:pt x="1216152" y="1956816"/>
                </a:lnTo>
                <a:cubicBezTo>
                  <a:pt x="1225296" y="1956816"/>
                  <a:pt x="1234440" y="1956816"/>
                  <a:pt x="1252728" y="1947672"/>
                </a:cubicBezTo>
                <a:lnTo>
                  <a:pt x="1252728" y="1975104"/>
                </a:lnTo>
                <a:moveTo>
                  <a:pt x="868680" y="1993392"/>
                </a:moveTo>
                <a:cubicBezTo>
                  <a:pt x="850392" y="1993392"/>
                  <a:pt x="841248" y="1993392"/>
                  <a:pt x="822960" y="1993392"/>
                </a:cubicBezTo>
                <a:lnTo>
                  <a:pt x="832104" y="1965960"/>
                </a:lnTo>
                <a:cubicBezTo>
                  <a:pt x="841248" y="1965960"/>
                  <a:pt x="859536" y="1965960"/>
                  <a:pt x="868680" y="1975104"/>
                </a:cubicBezTo>
                <a:lnTo>
                  <a:pt x="868680" y="1993392"/>
                </a:lnTo>
                <a:moveTo>
                  <a:pt x="1179576" y="1993392"/>
                </a:moveTo>
                <a:cubicBezTo>
                  <a:pt x="1170432" y="1993392"/>
                  <a:pt x="1152144" y="1993392"/>
                  <a:pt x="1143000" y="1993392"/>
                </a:cubicBezTo>
                <a:lnTo>
                  <a:pt x="1133856" y="1975104"/>
                </a:lnTo>
                <a:cubicBezTo>
                  <a:pt x="1152144" y="1965960"/>
                  <a:pt x="1161288" y="1965960"/>
                  <a:pt x="1179576" y="1965960"/>
                </a:cubicBezTo>
                <a:lnTo>
                  <a:pt x="1179576" y="1993392"/>
                </a:lnTo>
                <a:moveTo>
                  <a:pt x="941832" y="2002536"/>
                </a:moveTo>
                <a:cubicBezTo>
                  <a:pt x="932688" y="2002536"/>
                  <a:pt x="914400" y="2002536"/>
                  <a:pt x="905256" y="2002536"/>
                </a:cubicBezTo>
                <a:lnTo>
                  <a:pt x="905256" y="1975104"/>
                </a:lnTo>
                <a:cubicBezTo>
                  <a:pt x="923544" y="1975104"/>
                  <a:pt x="932688" y="1975104"/>
                  <a:pt x="941832" y="1975104"/>
                </a:cubicBezTo>
                <a:lnTo>
                  <a:pt x="941832" y="2002536"/>
                </a:lnTo>
                <a:moveTo>
                  <a:pt x="1097280" y="2002536"/>
                </a:moveTo>
                <a:cubicBezTo>
                  <a:pt x="1088136" y="2002536"/>
                  <a:pt x="1078992" y="2002536"/>
                  <a:pt x="1060704" y="2002536"/>
                </a:cubicBezTo>
                <a:lnTo>
                  <a:pt x="1060704" y="1975104"/>
                </a:lnTo>
                <a:cubicBezTo>
                  <a:pt x="1069848" y="1975104"/>
                  <a:pt x="1088136" y="1975104"/>
                  <a:pt x="1097280" y="1975104"/>
                </a:cubicBezTo>
                <a:lnTo>
                  <a:pt x="1097280" y="2002536"/>
                </a:lnTo>
                <a:moveTo>
                  <a:pt x="1005840" y="2002536"/>
                </a:moveTo>
                <a:cubicBezTo>
                  <a:pt x="996696" y="2002536"/>
                  <a:pt x="987552" y="2002536"/>
                  <a:pt x="987552" y="2002536"/>
                </a:cubicBezTo>
                <a:lnTo>
                  <a:pt x="987552" y="1984248"/>
                </a:lnTo>
                <a:cubicBezTo>
                  <a:pt x="987552" y="1984248"/>
                  <a:pt x="996696" y="1984248"/>
                  <a:pt x="1005840" y="1984248"/>
                </a:cubicBezTo>
                <a:cubicBezTo>
                  <a:pt x="1005840" y="1984248"/>
                  <a:pt x="1014984" y="1984248"/>
                  <a:pt x="1024128" y="1984248"/>
                </a:cubicBezTo>
                <a:lnTo>
                  <a:pt x="1024128" y="2002536"/>
                </a:lnTo>
                <a:cubicBezTo>
                  <a:pt x="1014984" y="2002536"/>
                  <a:pt x="1005840" y="2002536"/>
                  <a:pt x="1005840" y="2002536"/>
                </a:cubicBezTo>
              </a:path>
            </a:pathLst>
          </a:custGeom>
          <a:solidFill>
            <a:schemeClr val="accent1">
              <a:alpha val="38000"/>
            </a:schemeClr>
          </a:solidFill>
        </p:spPr>
        <p:txBody>
          <a:bodyPr anchor="ctr" anchorCtr="0">
            <a:noAutofit/>
          </a:bodyPr>
          <a:p>
            <a:pPr algn="ctr"/>
            <a:r>
              <a:rPr lang="zh-CN" altLang="en-US" sz="2800" b="1">
                <a:solidFill>
                  <a:schemeClr val="accent1"/>
                </a:solidFill>
              </a:rPr>
              <a:t>固定资产同时满足下列条件的</a:t>
            </a:r>
            <a:r>
              <a:rPr lang="en-US" altLang="zh-CN" sz="2800" b="1">
                <a:solidFill>
                  <a:schemeClr val="accent1"/>
                </a:solidFill>
              </a:rPr>
              <a:t>,</a:t>
            </a:r>
            <a:r>
              <a:rPr lang="zh-CN" altLang="en-US" sz="2800" b="1">
                <a:solidFill>
                  <a:schemeClr val="accent1"/>
                </a:solidFill>
              </a:rPr>
              <a:t>应当予以确认</a:t>
            </a:r>
            <a:r>
              <a:rPr lang="en-US" altLang="zh-CN" sz="2800" b="1">
                <a:solidFill>
                  <a:schemeClr val="accent1"/>
                </a:solidFill>
              </a:rPr>
              <a:t>:</a:t>
            </a:r>
            <a:endParaRPr lang="en-US" altLang="zh-CN" sz="2800" b="1">
              <a:solidFill>
                <a:schemeClr val="accent1"/>
              </a:solidFill>
            </a:endParaRPr>
          </a:p>
        </p:txBody>
      </p:sp>
      <p:sp>
        <p:nvSpPr>
          <p:cNvPr id="7" name="矩形 6"/>
          <p:cNvSpPr/>
          <p:nvPr>
            <p:custDataLst>
              <p:tags r:id="rId13"/>
            </p:custDataLst>
          </p:nvPr>
        </p:nvSpPr>
        <p:spPr>
          <a:xfrm>
            <a:off x="5537201" y="1607503"/>
            <a:ext cx="5940425" cy="2125345"/>
          </a:xfrm>
          <a:prstGeom prst="rect">
            <a:avLst/>
          </a:prstGeom>
          <a:noFill/>
        </p:spPr>
        <p:txBody>
          <a:bodyPr wrap="square" lIns="0" tIns="0" rIns="0" bIns="0" rtlCol="0" anchor="ctr" anchorCtr="0">
            <a:noAutofit/>
          </a:bodyPr>
          <a:p>
            <a:pPr algn="l">
              <a:lnSpc>
                <a:spcPct val="150000"/>
              </a:lnSpc>
              <a:spcBef>
                <a:spcPct val="0"/>
              </a:spcBef>
              <a:spcAft>
                <a:spcPct val="0"/>
              </a:spcAft>
            </a:pPr>
            <a:r>
              <a:rPr lang="en-US" altLang="en-US" sz="1800">
                <a:solidFill>
                  <a:schemeClr val="tx1">
                    <a:lumMod val="85000"/>
                    <a:lumOff val="15000"/>
                  </a:schemeClr>
                </a:solidFill>
                <a:latin typeface="+mn-ea"/>
                <a:cs typeface="+mn-ea"/>
                <a:sym typeface="+mn-ea"/>
              </a:rPr>
              <a:t>(</a:t>
            </a:r>
            <a:r>
              <a:rPr lang="en-US" altLang="en-US">
                <a:solidFill>
                  <a:schemeClr val="tx1">
                    <a:lumMod val="85000"/>
                    <a:lumOff val="15000"/>
                  </a:schemeClr>
                </a:solidFill>
                <a:latin typeface="+mn-ea"/>
                <a:cs typeface="+mn-ea"/>
                <a:sym typeface="+mn-ea"/>
              </a:rPr>
              <a:t>1)</a:t>
            </a:r>
            <a:r>
              <a:rPr lang="zh-CN" altLang="en-US">
                <a:solidFill>
                  <a:schemeClr val="tx1">
                    <a:lumMod val="85000"/>
                    <a:lumOff val="15000"/>
                  </a:schemeClr>
                </a:solidFill>
                <a:latin typeface="+mn-ea"/>
                <a:cs typeface="+mn-ea"/>
                <a:sym typeface="+mn-ea"/>
              </a:rPr>
              <a:t>与该固定资产相关的服务潜力很可能实现或者经济利益很可能流入单位。</a:t>
            </a:r>
            <a:endParaRPr lang="zh-CN" altLang="en-US">
              <a:solidFill>
                <a:schemeClr val="tx1">
                  <a:lumMod val="85000"/>
                  <a:lumOff val="15000"/>
                </a:schemeClr>
              </a:solidFill>
              <a:latin typeface="+mn-ea"/>
              <a:cs typeface="+mn-ea"/>
              <a:sym typeface="+mn-ea"/>
            </a:endParaRPr>
          </a:p>
        </p:txBody>
      </p:sp>
      <p:sp>
        <p:nvSpPr>
          <p:cNvPr id="19" name="矩形 18"/>
          <p:cNvSpPr/>
          <p:nvPr>
            <p:custDataLst>
              <p:tags r:id="rId14"/>
            </p:custDataLst>
          </p:nvPr>
        </p:nvSpPr>
        <p:spPr>
          <a:xfrm>
            <a:off x="5557520" y="3501390"/>
            <a:ext cx="5920105" cy="2961640"/>
          </a:xfrm>
          <a:prstGeom prst="rect">
            <a:avLst/>
          </a:prstGeom>
          <a:noFill/>
        </p:spPr>
        <p:txBody>
          <a:bodyPr wrap="square" lIns="0" tIns="0" rIns="0" bIns="0" rtlCol="0" anchor="ctr" anchorCtr="0">
            <a:noAutofit/>
          </a:bodyPr>
          <a:p>
            <a:pPr algn="l">
              <a:lnSpc>
                <a:spcPct val="150000"/>
              </a:lnSpc>
              <a:spcBef>
                <a:spcPct val="0"/>
              </a:spcBef>
              <a:spcAft>
                <a:spcPct val="0"/>
              </a:spcAft>
            </a:pPr>
            <a:r>
              <a:rPr lang="zh-CN" altLang="en-US" sz="1800">
                <a:solidFill>
                  <a:schemeClr val="tx1">
                    <a:lumMod val="85000"/>
                    <a:lumOff val="15000"/>
                  </a:schemeClr>
                </a:solidFill>
                <a:latin typeface="+mn-ea"/>
                <a:cs typeface="+mn-ea"/>
                <a:sym typeface="+mn-ea"/>
              </a:rPr>
              <a:t>(</a:t>
            </a:r>
            <a:r>
              <a:rPr lang="zh-CN" altLang="en-US">
                <a:solidFill>
                  <a:schemeClr val="tx1">
                    <a:lumMod val="85000"/>
                    <a:lumOff val="15000"/>
                  </a:schemeClr>
                </a:solidFill>
                <a:latin typeface="+mn-ea"/>
                <a:cs typeface="+mn-ea"/>
                <a:sym typeface="+mn-ea"/>
              </a:rPr>
              <a:t>2)该固定资产的成本或者价值能够可靠地计量。通常情况下</a:t>
            </a:r>
            <a:r>
              <a:rPr lang="en-US" altLang="zh-CN">
                <a:solidFill>
                  <a:schemeClr val="tx1">
                    <a:lumMod val="85000"/>
                    <a:lumOff val="15000"/>
                  </a:schemeClr>
                </a:solidFill>
                <a:latin typeface="+mn-ea"/>
                <a:cs typeface="+mn-ea"/>
                <a:sym typeface="+mn-ea"/>
              </a:rPr>
              <a:t>,</a:t>
            </a:r>
            <a:r>
              <a:rPr lang="zh-CN" altLang="en-US">
                <a:solidFill>
                  <a:schemeClr val="tx1">
                    <a:lumMod val="85000"/>
                    <a:lumOff val="15000"/>
                  </a:schemeClr>
                </a:solidFill>
                <a:latin typeface="+mn-ea"/>
                <a:cs typeface="+mn-ea"/>
                <a:sym typeface="+mn-ea"/>
              </a:rPr>
              <a:t>购入、换入、接受捐赠、无偿调入不需安装的固定资产</a:t>
            </a:r>
            <a:r>
              <a:rPr lang="en-US" altLang="zh-CN">
                <a:solidFill>
                  <a:schemeClr val="tx1">
                    <a:lumMod val="85000"/>
                    <a:lumOff val="15000"/>
                  </a:schemeClr>
                </a:solidFill>
                <a:latin typeface="+mn-ea"/>
                <a:cs typeface="+mn-ea"/>
                <a:sym typeface="+mn-ea"/>
              </a:rPr>
              <a:t>,</a:t>
            </a:r>
            <a:r>
              <a:rPr lang="zh-CN" altLang="en-US">
                <a:solidFill>
                  <a:schemeClr val="tx1">
                    <a:lumMod val="85000"/>
                    <a:lumOff val="15000"/>
                  </a:schemeClr>
                </a:solidFill>
                <a:latin typeface="+mn-ea"/>
                <a:cs typeface="+mn-ea"/>
                <a:sym typeface="+mn-ea"/>
              </a:rPr>
              <a:t>在固定资产验收合格时确认</a:t>
            </a:r>
            <a:r>
              <a:rPr lang="en-US" altLang="zh-CN">
                <a:solidFill>
                  <a:schemeClr val="tx1">
                    <a:lumMod val="85000"/>
                    <a:lumOff val="15000"/>
                  </a:schemeClr>
                </a:solidFill>
                <a:latin typeface="+mn-ea"/>
                <a:cs typeface="+mn-ea"/>
                <a:sym typeface="+mn-ea"/>
              </a:rPr>
              <a:t>;</a:t>
            </a:r>
            <a:r>
              <a:rPr lang="zh-CN" altLang="en-US">
                <a:solidFill>
                  <a:schemeClr val="tx1">
                    <a:lumMod val="85000"/>
                    <a:lumOff val="15000"/>
                  </a:schemeClr>
                </a:solidFill>
                <a:latin typeface="+mn-ea"/>
                <a:cs typeface="+mn-ea"/>
                <a:sym typeface="+mn-ea"/>
              </a:rPr>
              <a:t>购入、换入、接受捐赠、无偿调入需要安装的固定资产</a:t>
            </a:r>
            <a:r>
              <a:rPr lang="en-US" altLang="zh-CN">
                <a:solidFill>
                  <a:schemeClr val="tx1">
                    <a:lumMod val="85000"/>
                    <a:lumOff val="15000"/>
                  </a:schemeClr>
                </a:solidFill>
                <a:latin typeface="+mn-ea"/>
                <a:cs typeface="+mn-ea"/>
                <a:sym typeface="+mn-ea"/>
              </a:rPr>
              <a:t>,</a:t>
            </a:r>
            <a:r>
              <a:rPr lang="zh-CN" altLang="en-US">
                <a:solidFill>
                  <a:schemeClr val="tx1">
                    <a:lumMod val="85000"/>
                    <a:lumOff val="15000"/>
                  </a:schemeClr>
                </a:solidFill>
                <a:latin typeface="+mn-ea"/>
                <a:cs typeface="+mn-ea"/>
                <a:sym typeface="+mn-ea"/>
              </a:rPr>
              <a:t>在固定资产安装完成交付使用时确认</a:t>
            </a:r>
            <a:r>
              <a:rPr lang="en-US" altLang="zh-CN">
                <a:solidFill>
                  <a:schemeClr val="tx1">
                    <a:lumMod val="85000"/>
                    <a:lumOff val="15000"/>
                  </a:schemeClr>
                </a:solidFill>
                <a:latin typeface="+mn-ea"/>
                <a:cs typeface="+mn-ea"/>
                <a:sym typeface="+mn-ea"/>
              </a:rPr>
              <a:t>;</a:t>
            </a:r>
            <a:r>
              <a:rPr lang="zh-CN" altLang="en-US">
                <a:solidFill>
                  <a:schemeClr val="tx1">
                    <a:lumMod val="85000"/>
                    <a:lumOff val="15000"/>
                  </a:schemeClr>
                </a:solidFill>
                <a:latin typeface="+mn-ea"/>
                <a:cs typeface="+mn-ea"/>
                <a:sym typeface="+mn-ea"/>
              </a:rPr>
              <a:t>自行建造、改建、扩建的固定资产</a:t>
            </a:r>
            <a:r>
              <a:rPr lang="en-US" altLang="zh-CN">
                <a:solidFill>
                  <a:schemeClr val="tx1">
                    <a:lumMod val="85000"/>
                    <a:lumOff val="15000"/>
                  </a:schemeClr>
                </a:solidFill>
                <a:latin typeface="+mn-ea"/>
                <a:cs typeface="+mn-ea"/>
                <a:sym typeface="+mn-ea"/>
              </a:rPr>
              <a:t>,</a:t>
            </a:r>
            <a:r>
              <a:rPr lang="zh-CN" altLang="en-US">
                <a:solidFill>
                  <a:schemeClr val="tx1">
                    <a:lumMod val="85000"/>
                    <a:lumOff val="15000"/>
                  </a:schemeClr>
                </a:solidFill>
                <a:latin typeface="+mn-ea"/>
                <a:cs typeface="+mn-ea"/>
                <a:sym typeface="+mn-ea"/>
              </a:rPr>
              <a:t>在建造完成交付使用时确认。</a:t>
            </a:r>
            <a:endParaRPr lang="zh-CN" altLang="en-US">
              <a:solidFill>
                <a:schemeClr val="tx1">
                  <a:lumMod val="85000"/>
                  <a:lumOff val="15000"/>
                </a:schemeClr>
              </a:solidFill>
              <a:latin typeface="+mn-ea"/>
              <a:cs typeface="+mn-ea"/>
              <a:sym typeface="+mn-ea"/>
            </a:endParaRPr>
          </a:p>
        </p:txBody>
      </p:sp>
      <p:pic>
        <p:nvPicPr>
          <p:cNvPr id="12" name="图片 16" descr="343439383331313b343532303033323bd3a6d3c3b9dcc0ed"/>
          <p:cNvPicPr>
            <a:picLocks noChangeAspect="1"/>
          </p:cNvPicPr>
          <p:nvPr>
            <p:custDataLst>
              <p:tags r:id="rId15"/>
            </p:custDataLst>
          </p:nvPr>
        </p:nvPicPr>
        <p:blipFill>
          <a:blip r:embed="rId16">
            <a:extLst>
              <a:ext uri="{96DAC541-7B7A-43D3-8B79-37D633B846F1}">
                <asvg:svgBlip xmlns:asvg="http://schemas.microsoft.com/office/drawing/2016/SVG/main" r:embed="rId17"/>
              </a:ext>
            </a:extLst>
          </a:blip>
          <a:stretch>
            <a:fillRect/>
          </a:stretch>
        </p:blipFill>
        <p:spPr>
          <a:xfrm>
            <a:off x="3517266" y="2904173"/>
            <a:ext cx="382073" cy="382073"/>
          </a:xfrm>
          <a:prstGeom prst="rect">
            <a:avLst/>
          </a:prstGeom>
        </p:spPr>
      </p:pic>
      <p:pic>
        <p:nvPicPr>
          <p:cNvPr id="13" name="图片 15" descr="343439383331313b343532303033313bd3a6d3c3c9ccb3c7"/>
          <p:cNvPicPr>
            <a:picLocks noChangeAspect="1"/>
          </p:cNvPicPr>
          <p:nvPr>
            <p:custDataLst>
              <p:tags r:id="rId18"/>
            </p:custDataLst>
          </p:nvPr>
        </p:nvPicPr>
        <p:blipFill>
          <a:blip r:embed="rId19">
            <a:extLst>
              <a:ext uri="{96DAC541-7B7A-43D3-8B79-37D633B846F1}">
                <asvg:svgBlip xmlns:asvg="http://schemas.microsoft.com/office/drawing/2016/SVG/main" r:embed="rId20"/>
              </a:ext>
            </a:extLst>
          </a:blip>
          <a:stretch>
            <a:fillRect/>
          </a:stretch>
        </p:blipFill>
        <p:spPr>
          <a:xfrm>
            <a:off x="3395346" y="4829493"/>
            <a:ext cx="381600" cy="381600"/>
          </a:xfrm>
          <a:prstGeom prst="rect">
            <a:avLst/>
          </a:prstGeom>
        </p:spPr>
      </p:pic>
    </p:spTree>
    <p:custDataLst>
      <p:tags r:id="rId21"/>
    </p:custDataLst>
  </p:cSld>
  <p:clrMapOvr>
    <a:masterClrMapping/>
  </p:clrMapOvr>
  <p:transition spd="med"/>
</p:sld>
</file>

<file path=ppt/slides/slide30.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14"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5" name="等腰三角形 14"/>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第二节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在建工程</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一、</a:t>
            </a:r>
            <a:r>
              <a:rPr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“建筑安装工程投资”明细科目的核算</a:t>
            </a:r>
            <a:endParaRPr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endParaRPr>
          </a:p>
        </p:txBody>
      </p:sp>
      <p:sp>
        <p:nvSpPr>
          <p:cNvPr id="5" name="Title 6"/>
          <p:cNvSpPr txBox="1"/>
          <p:nvPr>
            <p:custDataLst>
              <p:tags r:id="rId7"/>
            </p:custDataLst>
          </p:nvPr>
        </p:nvSpPr>
        <p:spPr>
          <a:xfrm>
            <a:off x="570230" y="1536700"/>
            <a:ext cx="11259820" cy="4947285"/>
          </a:xfrm>
          <a:prstGeom prst="rect">
            <a:avLst/>
          </a:prstGeom>
          <a:noFill/>
          <a:ln w="3175">
            <a:noFill/>
            <a:prstDash val="dash"/>
          </a:ln>
        </p:spPr>
        <p:txBody>
          <a:bodyPr wrap="square" lIns="63500" tIns="25400" rIns="63500" bIns="25400" anchor="ctr" anchorCtr="0">
            <a:normAutofit lnSpcReduction="20000"/>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建筑安装工程投资</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明细科目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核算单位发生的构成建设项目实际支出的建筑工程和安装工程的实际成本</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不包括被安装设备本身的价值以及按照合同规定支付给施工单位的预付备料款和预付工程款。本明细科目应当设置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建筑工程</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和</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安装工程</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两个明细科目进行明细核算。</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将固定资产等资产转入改建、扩建等时</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按照固定资产等资产的账面价值</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在建工程</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建筑安装工程投资</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按照已计提的折旧或摊销</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固定资产累计折旧</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等科目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按照固定资产等资产的原值</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固定资产</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等科目。固定资产等资产改建、扩建过程中涉及替换</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或拆除</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原资产的某些组成部分的</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按照被替换</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或拆除</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部分的账面价值</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待处理财产损溢</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在建工程</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建筑安装工程投资</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2.</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单位对于发包建筑安装工程</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根据建筑安装工程价款结算账单与施工企业结算工程价款时</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按照应承付的工程价款</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在建工程</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建筑安装工程投资</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按照预付工程款余额</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预付账款</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按照其差额</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财政拨款收入</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零余额账户用款额度</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银行存款</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应付账款</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等科目。</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3.</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单位自行施工的小型建筑安装工程</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按照发生的各项支出金额</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在建工程</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建筑安装工程投资</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工程物资</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零余额账户用款额度</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银行存款</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应付职工薪酬</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等科目。</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4.</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工程竣工</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办妥竣工验收交接手续交付使用时</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按照建筑安装工程成本</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含应分摊的待摊投资</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固定资产</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等科目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在建工程</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建筑安装工程投资</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8"/>
    </p:custDataLst>
  </p:cSld>
  <p:clrMapOvr>
    <a:masterClrMapping/>
  </p:clrMapOvr>
  <p:transition spd="med"/>
</p:sld>
</file>

<file path=ppt/slides/slide31.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第二节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在建工程</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一、</a:t>
            </a:r>
            <a:r>
              <a:rPr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“建筑安装工程投资”明细科目的核算</a:t>
            </a:r>
            <a:endParaRPr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853440" y="1219200"/>
            <a:ext cx="10285730" cy="1221105"/>
          </a:xfrm>
          <a:prstGeom prst="rect">
            <a:avLst/>
          </a:prstGeom>
          <a:noFill/>
          <a:ln w="3175">
            <a:noFill/>
            <a:prstDash val="dash"/>
          </a:ln>
        </p:spPr>
        <p:txBody>
          <a:bodyPr wrap="square" lIns="63500" tIns="25400" rIns="63500" bIns="25400" anchor="ctr" anchorCtr="0">
            <a:normAutofit lnSpcReduction="20000"/>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【例14-13】 某行政单位对一栋办公楼以发包形式改扩建,该楼的固定资产账面原值6 100 000元,已计提折旧2 440 000元,账面价值3 660 000元;发生改扩建费用共计2 274 000元,通过财政直接支付付款。财会部门根据有关凭证,应做账务处理如下:</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graphicFrame>
        <p:nvGraphicFramePr>
          <p:cNvPr id="5" name="表格 4"/>
          <p:cNvGraphicFramePr/>
          <p:nvPr>
            <p:custDataLst>
              <p:tags r:id="rId8"/>
            </p:custDataLst>
          </p:nvPr>
        </p:nvGraphicFramePr>
        <p:xfrm>
          <a:off x="1778000" y="2540000"/>
          <a:ext cx="9361170" cy="4104005"/>
        </p:xfrm>
        <a:graphic>
          <a:graphicData uri="http://schemas.openxmlformats.org/drawingml/2006/table">
            <a:tbl>
              <a:tblPr/>
              <a:tblGrid>
                <a:gridCol w="5476875"/>
                <a:gridCol w="3884295"/>
              </a:tblGrid>
              <a:tr h="360680">
                <a:tc>
                  <a:txBody>
                    <a:bodyPr/>
                    <a:p>
                      <a:pPr marL="0" indent="0" algn="ctr">
                        <a:lnSpc>
                          <a:spcPct val="120000"/>
                        </a:lnSpc>
                        <a:spcBef>
                          <a:spcPts val="0"/>
                        </a:spcBef>
                        <a:spcAft>
                          <a:spcPts val="0"/>
                        </a:spcAft>
                      </a:pPr>
                      <a:r>
                        <a:rPr lang="zh-CN" sz="1600" spc="120">
                          <a:solidFill>
                            <a:srgbClr val="000000"/>
                          </a:solidFill>
                          <a:latin typeface="微软雅黑" panose="020B0503020204020204" charset="-122"/>
                          <a:ea typeface="微软雅黑" panose="020B0503020204020204" charset="-122"/>
                        </a:rPr>
                        <a:t>财务会计</a:t>
                      </a:r>
                      <a:endParaRPr lang="zh-CN" sz="1600" spc="120">
                        <a:solidFill>
                          <a:srgbClr val="000000"/>
                        </a:solidFill>
                        <a:latin typeface="微软雅黑" panose="020B0503020204020204" charset="-122"/>
                        <a:ea typeface="微软雅黑" panose="020B0503020204020204" charset="-122"/>
                      </a:endParaRPr>
                    </a:p>
                  </a:txBody>
                  <a:tcPr marL="177800" marR="177800" marT="107950" marB="1079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ctr">
                        <a:lnSpc>
                          <a:spcPct val="120000"/>
                        </a:lnSpc>
                        <a:spcBef>
                          <a:spcPts val="0"/>
                        </a:spcBef>
                        <a:spcAft>
                          <a:spcPts val="0"/>
                        </a:spcAft>
                      </a:pPr>
                      <a:r>
                        <a:rPr lang="zh-CN" sz="1600" spc="120">
                          <a:solidFill>
                            <a:srgbClr val="000000"/>
                          </a:solidFill>
                          <a:latin typeface="微软雅黑" panose="020B0503020204020204" charset="-122"/>
                          <a:ea typeface="微软雅黑" panose="020B0503020204020204" charset="-122"/>
                        </a:rPr>
                        <a:t>预算会计</a:t>
                      </a:r>
                      <a:endParaRPr lang="zh-CN" sz="1600" spc="120">
                        <a:solidFill>
                          <a:srgbClr val="000000"/>
                        </a:solidFill>
                        <a:latin typeface="微软雅黑" panose="020B0503020204020204" charset="-122"/>
                        <a:ea typeface="微软雅黑" panose="020B0503020204020204" charset="-122"/>
                      </a:endParaRPr>
                    </a:p>
                  </a:txBody>
                  <a:tcPr marL="177800" marR="177800" marT="107950" marB="1079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r h="1395095">
                <a:tc>
                  <a:txBody>
                    <a:bodyPr/>
                    <a:p>
                      <a:pPr marL="0" indent="0" algn="l">
                        <a:lnSpc>
                          <a:spcPct val="120000"/>
                        </a:lnSpc>
                        <a:spcBef>
                          <a:spcPts val="0"/>
                        </a:spcBef>
                        <a:spcAft>
                          <a:spcPts val="0"/>
                        </a:spcAft>
                      </a:pPr>
                      <a:r>
                        <a:rPr lang="zh-CN" sz="1600" spc="120">
                          <a:solidFill>
                            <a:srgbClr val="000000"/>
                          </a:solidFill>
                          <a:latin typeface="微软雅黑" panose="020B0503020204020204" charset="-122"/>
                          <a:ea typeface="微软雅黑" panose="020B0503020204020204" charset="-122"/>
                          <a:cs typeface="微软雅黑" panose="020B0503020204020204" charset="-122"/>
                        </a:rPr>
                        <a:t>转为改扩建时:</a:t>
                      </a:r>
                      <a:endParaRPr lang="zh-CN" sz="1600" spc="12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zh-CN" sz="1600" spc="120">
                          <a:solidFill>
                            <a:srgbClr val="000000"/>
                          </a:solidFill>
                          <a:latin typeface="微软雅黑" panose="020B0503020204020204" charset="-122"/>
                          <a:ea typeface="微软雅黑" panose="020B0503020204020204" charset="-122"/>
                          <a:cs typeface="微软雅黑" panose="020B0503020204020204" charset="-122"/>
                        </a:rPr>
                        <a:t>借:在建工程——建筑安装工程投资3 660 000</a:t>
                      </a:r>
                      <a:endParaRPr lang="zh-CN" sz="1600" spc="12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600" spc="120">
                          <a:solidFill>
                            <a:srgbClr val="000000"/>
                          </a:solidFill>
                          <a:latin typeface="微软雅黑" panose="020B0503020204020204" charset="-122"/>
                          <a:ea typeface="微软雅黑" panose="020B0503020204020204" charset="-122"/>
                          <a:cs typeface="微软雅黑" panose="020B0503020204020204" charset="-122"/>
                        </a:rPr>
                        <a:t>    </a:t>
                      </a:r>
                      <a:r>
                        <a:rPr lang="zh-CN" sz="1600" spc="120">
                          <a:solidFill>
                            <a:srgbClr val="000000"/>
                          </a:solidFill>
                          <a:latin typeface="微软雅黑" panose="020B0503020204020204" charset="-122"/>
                          <a:ea typeface="微软雅黑" panose="020B0503020204020204" charset="-122"/>
                          <a:cs typeface="微软雅黑" panose="020B0503020204020204" charset="-122"/>
                        </a:rPr>
                        <a:t>固定资产累计折旧	             2 440 000</a:t>
                      </a:r>
                      <a:endParaRPr lang="zh-CN" sz="1600" spc="12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600" spc="120">
                          <a:solidFill>
                            <a:srgbClr val="000000"/>
                          </a:solidFill>
                          <a:latin typeface="微软雅黑" panose="020B0503020204020204" charset="-122"/>
                          <a:ea typeface="微软雅黑" panose="020B0503020204020204" charset="-122"/>
                          <a:cs typeface="微软雅黑" panose="020B0503020204020204" charset="-122"/>
                        </a:rPr>
                        <a:t>    </a:t>
                      </a:r>
                      <a:r>
                        <a:rPr lang="zh-CN" sz="1600" spc="120">
                          <a:solidFill>
                            <a:srgbClr val="000000"/>
                          </a:solidFill>
                          <a:latin typeface="微软雅黑" panose="020B0503020204020204" charset="-122"/>
                          <a:ea typeface="微软雅黑" panose="020B0503020204020204" charset="-122"/>
                          <a:cs typeface="微软雅黑" panose="020B0503020204020204" charset="-122"/>
                        </a:rPr>
                        <a:t>贷:固定资产	               6 100 000</a:t>
                      </a:r>
                      <a:endParaRPr lang="zh-CN" sz="1600" spc="120">
                        <a:solidFill>
                          <a:srgbClr val="000000"/>
                        </a:solidFill>
                        <a:latin typeface="微软雅黑" panose="020B0503020204020204" charset="-122"/>
                        <a:ea typeface="微软雅黑" panose="020B0503020204020204" charset="-122"/>
                        <a:cs typeface="微软雅黑" panose="020B0503020204020204" charset="-122"/>
                      </a:endParaRPr>
                    </a:p>
                  </a:txBody>
                  <a:tcPr marL="177800" marR="177800" marT="107950" marB="1079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l">
                        <a:lnSpc>
                          <a:spcPct val="120000"/>
                        </a:lnSpc>
                        <a:spcBef>
                          <a:spcPts val="0"/>
                        </a:spcBef>
                        <a:spcAft>
                          <a:spcPts val="0"/>
                        </a:spcAft>
                      </a:pPr>
                      <a:r>
                        <a:rPr lang="en-US" altLang="zh-CN" sz="1600" spc="120">
                          <a:solidFill>
                            <a:srgbClr val="000000"/>
                          </a:solidFill>
                          <a:latin typeface="微软雅黑" panose="020B0503020204020204" charset="-122"/>
                          <a:ea typeface="微软雅黑" panose="020B0503020204020204" charset="-122"/>
                        </a:rPr>
                        <a:t>—</a:t>
                      </a:r>
                      <a:endParaRPr lang="en-US" altLang="zh-CN" sz="1600" spc="120">
                        <a:solidFill>
                          <a:srgbClr val="000000"/>
                        </a:solidFill>
                        <a:latin typeface="微软雅黑" panose="020B0503020204020204" charset="-122"/>
                        <a:ea typeface="微软雅黑" panose="020B0503020204020204" charset="-122"/>
                      </a:endParaRPr>
                    </a:p>
                  </a:txBody>
                  <a:tcPr marL="177800" marR="177800" marT="107950" marB="1079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r h="1100455">
                <a:tc>
                  <a:txBody>
                    <a:bodyPr/>
                    <a:p>
                      <a:pPr marL="0" indent="0" algn="l">
                        <a:lnSpc>
                          <a:spcPct val="120000"/>
                        </a:lnSpc>
                        <a:spcBef>
                          <a:spcPts val="0"/>
                        </a:spcBef>
                        <a:spcAft>
                          <a:spcPts val="0"/>
                        </a:spcAft>
                      </a:pPr>
                      <a:r>
                        <a:rPr lang="zh-CN" sz="1600" spc="120">
                          <a:solidFill>
                            <a:srgbClr val="000000"/>
                          </a:solidFill>
                          <a:latin typeface="微软雅黑" panose="020B0503020204020204" charset="-122"/>
                          <a:ea typeface="微软雅黑" panose="020B0503020204020204" charset="-122"/>
                          <a:cs typeface="微软雅黑" panose="020B0503020204020204" charset="-122"/>
                        </a:rPr>
                        <a:t>发生改扩建费用时</a:t>
                      </a:r>
                      <a:r>
                        <a:rPr lang="en-US" altLang="zh-CN" sz="1600" spc="120">
                          <a:solidFill>
                            <a:srgbClr val="000000"/>
                          </a:solidFill>
                          <a:latin typeface="微软雅黑" panose="020B0503020204020204" charset="-122"/>
                          <a:ea typeface="微软雅黑" panose="020B0503020204020204" charset="-122"/>
                          <a:cs typeface="微软雅黑" panose="020B0503020204020204" charset="-122"/>
                        </a:rPr>
                        <a:t>:</a:t>
                      </a:r>
                      <a:endParaRPr lang="en-US" altLang="zh-CN" sz="1600" spc="12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zh-CN" sz="1600" spc="120">
                          <a:solidFill>
                            <a:srgbClr val="000000"/>
                          </a:solidFill>
                          <a:latin typeface="微软雅黑" panose="020B0503020204020204" charset="-122"/>
                          <a:ea typeface="微软雅黑" panose="020B0503020204020204" charset="-122"/>
                          <a:cs typeface="微软雅黑" panose="020B0503020204020204" charset="-122"/>
                        </a:rPr>
                        <a:t>借</a:t>
                      </a:r>
                      <a:r>
                        <a:rPr lang="en-US" altLang="zh-CN" sz="1600" spc="120">
                          <a:solidFill>
                            <a:srgbClr val="000000"/>
                          </a:solidFill>
                          <a:latin typeface="微软雅黑" panose="020B0503020204020204" charset="-122"/>
                          <a:ea typeface="微软雅黑" panose="020B0503020204020204" charset="-122"/>
                          <a:cs typeface="微软雅黑" panose="020B0503020204020204" charset="-122"/>
                        </a:rPr>
                        <a:t>:</a:t>
                      </a:r>
                      <a:r>
                        <a:rPr lang="zh-CN" sz="1600" spc="120">
                          <a:solidFill>
                            <a:srgbClr val="000000"/>
                          </a:solidFill>
                          <a:latin typeface="微软雅黑" panose="020B0503020204020204" charset="-122"/>
                          <a:ea typeface="微软雅黑" panose="020B0503020204020204" charset="-122"/>
                          <a:cs typeface="微软雅黑" panose="020B0503020204020204" charset="-122"/>
                        </a:rPr>
                        <a:t>在建工程</a:t>
                      </a:r>
                      <a:r>
                        <a:rPr lang="en-US" altLang="zh-CN" sz="1600" spc="120">
                          <a:solidFill>
                            <a:srgbClr val="000000"/>
                          </a:solidFill>
                          <a:latin typeface="微软雅黑" panose="020B0503020204020204" charset="-122"/>
                          <a:ea typeface="微软雅黑" panose="020B0503020204020204" charset="-122"/>
                          <a:cs typeface="微软雅黑" panose="020B0503020204020204" charset="-122"/>
                        </a:rPr>
                        <a:t>——</a:t>
                      </a:r>
                      <a:r>
                        <a:rPr lang="zh-CN" altLang="en-US" sz="1600" spc="120">
                          <a:solidFill>
                            <a:srgbClr val="000000"/>
                          </a:solidFill>
                          <a:latin typeface="微软雅黑" panose="020B0503020204020204" charset="-122"/>
                          <a:ea typeface="微软雅黑" panose="020B0503020204020204" charset="-122"/>
                          <a:cs typeface="微软雅黑" panose="020B0503020204020204" charset="-122"/>
                        </a:rPr>
                        <a:t>建筑安装工程投资</a:t>
                      </a:r>
                      <a:r>
                        <a:rPr lang="en-US" altLang="zh-CN" sz="1600" spc="120">
                          <a:solidFill>
                            <a:srgbClr val="000000"/>
                          </a:solidFill>
                          <a:latin typeface="微软雅黑" panose="020B0503020204020204" charset="-122"/>
                          <a:ea typeface="微软雅黑" panose="020B0503020204020204" charset="-122"/>
                          <a:cs typeface="微软雅黑" panose="020B0503020204020204" charset="-122"/>
                        </a:rPr>
                        <a:t>2 274 000</a:t>
                      </a:r>
                      <a:endParaRPr lang="en-US" altLang="zh-CN" sz="1600" spc="120">
                        <a:solidFill>
                          <a:srgbClr val="000000"/>
                        </a:solidFill>
                        <a:latin typeface="微软雅黑" panose="020B0503020204020204" charset="-122"/>
                        <a:ea typeface="微软雅黑" panose="020B0503020204020204" charset="-122"/>
                        <a:cs typeface="微软雅黑" panose="020B0503020204020204" charset="-122"/>
                      </a:endParaRPr>
                    </a:p>
                    <a:p>
                      <a:pPr marL="0" indent="228600" algn="l">
                        <a:lnSpc>
                          <a:spcPct val="120000"/>
                        </a:lnSpc>
                        <a:spcBef>
                          <a:spcPts val="0"/>
                        </a:spcBef>
                        <a:spcAft>
                          <a:spcPts val="0"/>
                        </a:spcAft>
                      </a:pPr>
                      <a:r>
                        <a:rPr lang="zh-CN" sz="1600" spc="120">
                          <a:solidFill>
                            <a:srgbClr val="000000"/>
                          </a:solidFill>
                          <a:latin typeface="微软雅黑" panose="020B0503020204020204" charset="-122"/>
                          <a:ea typeface="微软雅黑" panose="020B0503020204020204" charset="-122"/>
                          <a:cs typeface="微软雅黑" panose="020B0503020204020204" charset="-122"/>
                        </a:rPr>
                        <a:t>贷</a:t>
                      </a:r>
                      <a:r>
                        <a:rPr lang="en-US" altLang="zh-CN" sz="1600" spc="120">
                          <a:solidFill>
                            <a:srgbClr val="000000"/>
                          </a:solidFill>
                          <a:latin typeface="微软雅黑" panose="020B0503020204020204" charset="-122"/>
                          <a:ea typeface="微软雅黑" panose="020B0503020204020204" charset="-122"/>
                          <a:cs typeface="微软雅黑" panose="020B0503020204020204" charset="-122"/>
                        </a:rPr>
                        <a:t>:</a:t>
                      </a:r>
                      <a:r>
                        <a:rPr lang="zh-CN" sz="1600" spc="120">
                          <a:solidFill>
                            <a:srgbClr val="000000"/>
                          </a:solidFill>
                          <a:latin typeface="微软雅黑" panose="020B0503020204020204" charset="-122"/>
                          <a:ea typeface="微软雅黑" panose="020B0503020204020204" charset="-122"/>
                          <a:cs typeface="微软雅黑" panose="020B0503020204020204" charset="-122"/>
                        </a:rPr>
                        <a:t>财政拨款收入</a:t>
                      </a:r>
                      <a:r>
                        <a:rPr lang="zh-CN" altLang="en-US" sz="1600" spc="120">
                          <a:solidFill>
                            <a:srgbClr val="000000"/>
                          </a:solidFill>
                          <a:latin typeface="微软雅黑" panose="020B0503020204020204" charset="-122"/>
                          <a:ea typeface="微软雅黑" panose="020B0503020204020204" charset="-122"/>
                          <a:cs typeface="微软雅黑" panose="020B0503020204020204" charset="-122"/>
                        </a:rPr>
                        <a:t>          	</a:t>
                      </a:r>
                      <a:r>
                        <a:rPr lang="en-US" altLang="zh-CN" sz="1600" spc="120">
                          <a:solidFill>
                            <a:srgbClr val="000000"/>
                          </a:solidFill>
                          <a:latin typeface="微软雅黑" panose="020B0503020204020204" charset="-122"/>
                          <a:ea typeface="微软雅黑" panose="020B0503020204020204" charset="-122"/>
                          <a:cs typeface="微软雅黑" panose="020B0503020204020204" charset="-122"/>
                        </a:rPr>
                        <a:t>2 274 000</a:t>
                      </a:r>
                      <a:endParaRPr lang="en-US" altLang="zh-CN" sz="1600" spc="120">
                        <a:solidFill>
                          <a:srgbClr val="000000"/>
                        </a:solidFill>
                        <a:latin typeface="微软雅黑" panose="020B0503020204020204" charset="-122"/>
                        <a:ea typeface="微软雅黑" panose="020B0503020204020204" charset="-122"/>
                        <a:cs typeface="微软雅黑" panose="020B0503020204020204" charset="-122"/>
                      </a:endParaRPr>
                    </a:p>
                  </a:txBody>
                  <a:tcPr marL="177800" marR="177800" marT="107950" marB="1079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l">
                        <a:lnSpc>
                          <a:spcPct val="120000"/>
                        </a:lnSpc>
                        <a:spcBef>
                          <a:spcPts val="0"/>
                        </a:spcBef>
                        <a:spcAft>
                          <a:spcPts val="0"/>
                        </a:spcAft>
                      </a:pPr>
                      <a:r>
                        <a:rPr lang="zh-CN" sz="1600" spc="120">
                          <a:solidFill>
                            <a:srgbClr val="000000"/>
                          </a:solidFill>
                          <a:latin typeface="微软雅黑" panose="020B0503020204020204" charset="-122"/>
                          <a:ea typeface="微软雅黑" panose="020B0503020204020204" charset="-122"/>
                          <a:cs typeface="微软雅黑" panose="020B0503020204020204" charset="-122"/>
                        </a:rPr>
                        <a:t>借</a:t>
                      </a:r>
                      <a:r>
                        <a:rPr lang="en-US" altLang="zh-CN" sz="1600" spc="120">
                          <a:solidFill>
                            <a:srgbClr val="000000"/>
                          </a:solidFill>
                          <a:latin typeface="微软雅黑" panose="020B0503020204020204" charset="-122"/>
                          <a:ea typeface="微软雅黑" panose="020B0503020204020204" charset="-122"/>
                          <a:cs typeface="微软雅黑" panose="020B0503020204020204" charset="-122"/>
                        </a:rPr>
                        <a:t>:</a:t>
                      </a:r>
                      <a:r>
                        <a:rPr lang="zh-CN" sz="1600" spc="120">
                          <a:solidFill>
                            <a:srgbClr val="000000"/>
                          </a:solidFill>
                          <a:latin typeface="微软雅黑" panose="020B0503020204020204" charset="-122"/>
                          <a:ea typeface="微软雅黑" panose="020B0503020204020204" charset="-122"/>
                          <a:cs typeface="微软雅黑" panose="020B0503020204020204" charset="-122"/>
                        </a:rPr>
                        <a:t>行政支出</a:t>
                      </a:r>
                      <a:r>
                        <a:rPr lang="zh-CN" altLang="en-US" sz="1600" spc="120">
                          <a:solidFill>
                            <a:srgbClr val="000000"/>
                          </a:solidFill>
                          <a:latin typeface="微软雅黑" panose="020B0503020204020204" charset="-122"/>
                          <a:ea typeface="微软雅黑" panose="020B0503020204020204" charset="-122"/>
                          <a:cs typeface="微软雅黑" panose="020B0503020204020204" charset="-122"/>
                        </a:rPr>
                        <a:t>	</a:t>
                      </a:r>
                      <a:r>
                        <a:rPr lang="en-US" altLang="zh-CN" sz="1600" spc="120">
                          <a:solidFill>
                            <a:srgbClr val="000000"/>
                          </a:solidFill>
                          <a:latin typeface="微软雅黑" panose="020B0503020204020204" charset="-122"/>
                          <a:ea typeface="微软雅黑" panose="020B0503020204020204" charset="-122"/>
                          <a:cs typeface="微软雅黑" panose="020B0503020204020204" charset="-122"/>
                        </a:rPr>
                        <a:t>2 274 000</a:t>
                      </a:r>
                      <a:endParaRPr lang="en-US" altLang="zh-CN" sz="1600" spc="120">
                        <a:solidFill>
                          <a:srgbClr val="000000"/>
                        </a:solidFill>
                        <a:latin typeface="微软雅黑" panose="020B0503020204020204" charset="-122"/>
                        <a:ea typeface="微软雅黑" panose="020B0503020204020204" charset="-122"/>
                        <a:cs typeface="微软雅黑" panose="020B0503020204020204" charset="-122"/>
                      </a:endParaRPr>
                    </a:p>
                    <a:p>
                      <a:pPr marL="0" indent="228600" algn="l">
                        <a:lnSpc>
                          <a:spcPct val="120000"/>
                        </a:lnSpc>
                        <a:spcBef>
                          <a:spcPts val="0"/>
                        </a:spcBef>
                        <a:spcAft>
                          <a:spcPts val="0"/>
                        </a:spcAft>
                      </a:pPr>
                      <a:r>
                        <a:rPr lang="zh-CN" sz="1600" spc="120">
                          <a:solidFill>
                            <a:srgbClr val="000000"/>
                          </a:solidFill>
                          <a:latin typeface="微软雅黑" panose="020B0503020204020204" charset="-122"/>
                          <a:ea typeface="微软雅黑" panose="020B0503020204020204" charset="-122"/>
                          <a:cs typeface="微软雅黑" panose="020B0503020204020204" charset="-122"/>
                        </a:rPr>
                        <a:t>贷</a:t>
                      </a:r>
                      <a:r>
                        <a:rPr lang="en-US" altLang="zh-CN" sz="1600" spc="120">
                          <a:solidFill>
                            <a:srgbClr val="000000"/>
                          </a:solidFill>
                          <a:latin typeface="微软雅黑" panose="020B0503020204020204" charset="-122"/>
                          <a:ea typeface="微软雅黑" panose="020B0503020204020204" charset="-122"/>
                          <a:cs typeface="微软雅黑" panose="020B0503020204020204" charset="-122"/>
                        </a:rPr>
                        <a:t>:</a:t>
                      </a:r>
                      <a:r>
                        <a:rPr lang="zh-CN" sz="1600" spc="120">
                          <a:solidFill>
                            <a:srgbClr val="000000"/>
                          </a:solidFill>
                          <a:latin typeface="微软雅黑" panose="020B0503020204020204" charset="-122"/>
                          <a:ea typeface="微软雅黑" panose="020B0503020204020204" charset="-122"/>
                          <a:cs typeface="微软雅黑" panose="020B0503020204020204" charset="-122"/>
                        </a:rPr>
                        <a:t>财政拨款预算收入</a:t>
                      </a:r>
                      <a:r>
                        <a:rPr lang="en-US" altLang="zh-CN" sz="1600" spc="120">
                          <a:solidFill>
                            <a:srgbClr val="000000"/>
                          </a:solidFill>
                          <a:latin typeface="微软雅黑" panose="020B0503020204020204" charset="-122"/>
                          <a:ea typeface="微软雅黑" panose="020B0503020204020204" charset="-122"/>
                          <a:cs typeface="微软雅黑" panose="020B0503020204020204" charset="-122"/>
                        </a:rPr>
                        <a:t>2 274 000</a:t>
                      </a:r>
                      <a:endParaRPr lang="en-US" altLang="zh-CN" sz="1600" spc="120">
                        <a:solidFill>
                          <a:srgbClr val="000000"/>
                        </a:solidFill>
                        <a:latin typeface="微软雅黑" panose="020B0503020204020204" charset="-122"/>
                        <a:ea typeface="微软雅黑" panose="020B0503020204020204" charset="-122"/>
                        <a:cs typeface="微软雅黑" panose="020B0503020204020204" charset="-122"/>
                      </a:endParaRPr>
                    </a:p>
                  </a:txBody>
                  <a:tcPr marL="177800" marR="177800" marT="107950" marB="1079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r h="1100455">
                <a:tc>
                  <a:txBody>
                    <a:bodyPr/>
                    <a:p>
                      <a:pPr marL="0" indent="0" algn="l">
                        <a:lnSpc>
                          <a:spcPct val="120000"/>
                        </a:lnSpc>
                        <a:spcBef>
                          <a:spcPts val="0"/>
                        </a:spcBef>
                        <a:spcAft>
                          <a:spcPts val="0"/>
                        </a:spcAft>
                      </a:pPr>
                      <a:r>
                        <a:rPr lang="zh-CN" sz="1600" spc="120">
                          <a:solidFill>
                            <a:srgbClr val="000000"/>
                          </a:solidFill>
                          <a:latin typeface="微软雅黑" panose="020B0503020204020204" charset="-122"/>
                          <a:ea typeface="微软雅黑" panose="020B0503020204020204" charset="-122"/>
                          <a:cs typeface="微软雅黑" panose="020B0503020204020204" charset="-122"/>
                        </a:rPr>
                        <a:t>交付使用时</a:t>
                      </a:r>
                      <a:r>
                        <a:rPr lang="en-US" altLang="zh-CN" sz="1600" spc="120">
                          <a:solidFill>
                            <a:srgbClr val="000000"/>
                          </a:solidFill>
                          <a:latin typeface="微软雅黑" panose="020B0503020204020204" charset="-122"/>
                          <a:ea typeface="微软雅黑" panose="020B0503020204020204" charset="-122"/>
                          <a:cs typeface="微软雅黑" panose="020B0503020204020204" charset="-122"/>
                        </a:rPr>
                        <a:t>:</a:t>
                      </a:r>
                      <a:endParaRPr lang="en-US" altLang="zh-CN" sz="1600" spc="12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zh-CN" sz="1600" spc="120">
                          <a:solidFill>
                            <a:srgbClr val="000000"/>
                          </a:solidFill>
                          <a:latin typeface="微软雅黑" panose="020B0503020204020204" charset="-122"/>
                          <a:ea typeface="微软雅黑" panose="020B0503020204020204" charset="-122"/>
                          <a:cs typeface="微软雅黑" panose="020B0503020204020204" charset="-122"/>
                        </a:rPr>
                        <a:t>借</a:t>
                      </a:r>
                      <a:r>
                        <a:rPr lang="en-US" altLang="zh-CN" sz="1600" spc="120">
                          <a:solidFill>
                            <a:srgbClr val="000000"/>
                          </a:solidFill>
                          <a:latin typeface="微软雅黑" panose="020B0503020204020204" charset="-122"/>
                          <a:ea typeface="微软雅黑" panose="020B0503020204020204" charset="-122"/>
                          <a:cs typeface="微软雅黑" panose="020B0503020204020204" charset="-122"/>
                        </a:rPr>
                        <a:t>:</a:t>
                      </a:r>
                      <a:r>
                        <a:rPr lang="zh-CN" sz="1600" spc="120">
                          <a:solidFill>
                            <a:srgbClr val="000000"/>
                          </a:solidFill>
                          <a:latin typeface="微软雅黑" panose="020B0503020204020204" charset="-122"/>
                          <a:ea typeface="微软雅黑" panose="020B0503020204020204" charset="-122"/>
                          <a:cs typeface="微软雅黑" panose="020B0503020204020204" charset="-122"/>
                        </a:rPr>
                        <a:t>固定资产</a:t>
                      </a:r>
                      <a:r>
                        <a:rPr lang="zh-CN" altLang="en-US" sz="1600" spc="120">
                          <a:solidFill>
                            <a:srgbClr val="000000"/>
                          </a:solidFill>
                          <a:latin typeface="微软雅黑" panose="020B0503020204020204" charset="-122"/>
                          <a:ea typeface="微软雅黑" panose="020B0503020204020204" charset="-122"/>
                          <a:cs typeface="微软雅黑" panose="020B0503020204020204" charset="-122"/>
                        </a:rPr>
                        <a:t>	</a:t>
                      </a:r>
                      <a:r>
                        <a:rPr lang="en-US" altLang="zh-CN" sz="1600" spc="120">
                          <a:solidFill>
                            <a:srgbClr val="000000"/>
                          </a:solidFill>
                          <a:latin typeface="微软雅黑" panose="020B0503020204020204" charset="-122"/>
                          <a:ea typeface="微软雅黑" panose="020B0503020204020204" charset="-122"/>
                          <a:cs typeface="微软雅黑" panose="020B0503020204020204" charset="-122"/>
                        </a:rPr>
                        <a:t>5 934 000</a:t>
                      </a:r>
                      <a:endParaRPr lang="en-US" altLang="zh-CN" sz="1600" spc="120">
                        <a:solidFill>
                          <a:srgbClr val="000000"/>
                        </a:solidFill>
                        <a:latin typeface="微软雅黑" panose="020B0503020204020204" charset="-122"/>
                        <a:ea typeface="微软雅黑" panose="020B0503020204020204" charset="-122"/>
                        <a:cs typeface="微软雅黑" panose="020B0503020204020204" charset="-122"/>
                      </a:endParaRPr>
                    </a:p>
                    <a:p>
                      <a:pPr marL="0" indent="114300" algn="l">
                        <a:lnSpc>
                          <a:spcPct val="120000"/>
                        </a:lnSpc>
                        <a:spcBef>
                          <a:spcPts val="0"/>
                        </a:spcBef>
                        <a:spcAft>
                          <a:spcPts val="0"/>
                        </a:spcAft>
                      </a:pPr>
                      <a:r>
                        <a:rPr lang="zh-CN" sz="1600" spc="120">
                          <a:solidFill>
                            <a:srgbClr val="000000"/>
                          </a:solidFill>
                          <a:latin typeface="微软雅黑" panose="020B0503020204020204" charset="-122"/>
                          <a:ea typeface="微软雅黑" panose="020B0503020204020204" charset="-122"/>
                          <a:cs typeface="微软雅黑" panose="020B0503020204020204" charset="-122"/>
                        </a:rPr>
                        <a:t>贷</a:t>
                      </a:r>
                      <a:r>
                        <a:rPr lang="en-US" altLang="zh-CN" sz="1600" spc="120">
                          <a:solidFill>
                            <a:srgbClr val="000000"/>
                          </a:solidFill>
                          <a:latin typeface="微软雅黑" panose="020B0503020204020204" charset="-122"/>
                          <a:ea typeface="微软雅黑" panose="020B0503020204020204" charset="-122"/>
                          <a:cs typeface="微软雅黑" panose="020B0503020204020204" charset="-122"/>
                        </a:rPr>
                        <a:t>:</a:t>
                      </a:r>
                      <a:r>
                        <a:rPr lang="zh-CN" sz="1600" spc="120">
                          <a:solidFill>
                            <a:srgbClr val="000000"/>
                          </a:solidFill>
                          <a:latin typeface="微软雅黑" panose="020B0503020204020204" charset="-122"/>
                          <a:ea typeface="微软雅黑" panose="020B0503020204020204" charset="-122"/>
                          <a:cs typeface="微软雅黑" panose="020B0503020204020204" charset="-122"/>
                        </a:rPr>
                        <a:t>在建工程</a:t>
                      </a:r>
                      <a:r>
                        <a:rPr lang="en-US" altLang="zh-CN" sz="1600" spc="120">
                          <a:solidFill>
                            <a:srgbClr val="000000"/>
                          </a:solidFill>
                          <a:latin typeface="微软雅黑" panose="020B0503020204020204" charset="-122"/>
                          <a:ea typeface="微软雅黑" panose="020B0503020204020204" charset="-122"/>
                          <a:cs typeface="微软雅黑" panose="020B0503020204020204" charset="-122"/>
                        </a:rPr>
                        <a:t>——</a:t>
                      </a:r>
                      <a:r>
                        <a:rPr lang="zh-CN" altLang="en-US" sz="1600" spc="120">
                          <a:solidFill>
                            <a:srgbClr val="000000"/>
                          </a:solidFill>
                          <a:latin typeface="微软雅黑" panose="020B0503020204020204" charset="-122"/>
                          <a:ea typeface="微软雅黑" panose="020B0503020204020204" charset="-122"/>
                          <a:cs typeface="微软雅黑" panose="020B0503020204020204" charset="-122"/>
                        </a:rPr>
                        <a:t>建筑安装工程投资	</a:t>
                      </a:r>
                      <a:r>
                        <a:rPr lang="en-US" altLang="zh-CN" sz="1600" spc="120">
                          <a:solidFill>
                            <a:srgbClr val="000000"/>
                          </a:solidFill>
                          <a:latin typeface="微软雅黑" panose="020B0503020204020204" charset="-122"/>
                          <a:ea typeface="微软雅黑" panose="020B0503020204020204" charset="-122"/>
                          <a:cs typeface="微软雅黑" panose="020B0503020204020204" charset="-122"/>
                        </a:rPr>
                        <a:t>5 934 000</a:t>
                      </a:r>
                      <a:endParaRPr lang="en-US" altLang="zh-CN" sz="1600" spc="120">
                        <a:solidFill>
                          <a:srgbClr val="000000"/>
                        </a:solidFill>
                        <a:latin typeface="微软雅黑" panose="020B0503020204020204" charset="-122"/>
                        <a:ea typeface="微软雅黑" panose="020B0503020204020204" charset="-122"/>
                        <a:cs typeface="微软雅黑" panose="020B0503020204020204" charset="-122"/>
                      </a:endParaRPr>
                    </a:p>
                  </a:txBody>
                  <a:tcPr marL="177800" marR="177800" marT="107950" marB="1079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l">
                        <a:lnSpc>
                          <a:spcPct val="120000"/>
                        </a:lnSpc>
                        <a:spcBef>
                          <a:spcPts val="0"/>
                        </a:spcBef>
                        <a:spcAft>
                          <a:spcPts val="0"/>
                        </a:spcAft>
                      </a:pPr>
                      <a:r>
                        <a:rPr lang="en-US" altLang="zh-CN" sz="1600" spc="120">
                          <a:solidFill>
                            <a:srgbClr val="000000"/>
                          </a:solidFill>
                          <a:latin typeface="微软雅黑" panose="020B0503020204020204" charset="-122"/>
                          <a:ea typeface="微软雅黑" panose="020B0503020204020204" charset="-122"/>
                        </a:rPr>
                        <a:t>—</a:t>
                      </a:r>
                      <a:endParaRPr lang="en-US" altLang="zh-CN" sz="1600" spc="120">
                        <a:solidFill>
                          <a:srgbClr val="000000"/>
                        </a:solidFill>
                        <a:latin typeface="微软雅黑" panose="020B0503020204020204" charset="-122"/>
                        <a:ea typeface="微软雅黑" panose="020B0503020204020204" charset="-122"/>
                      </a:endParaRPr>
                    </a:p>
                  </a:txBody>
                  <a:tcPr marL="177800" marR="177800" marT="107950" marB="1079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bl>
          </a:graphicData>
        </a:graphic>
      </p:graphicFrame>
    </p:spTree>
    <p:custDataLst>
      <p:tags r:id="rId9"/>
    </p:custDataLst>
  </p:cSld>
  <p:clrMapOvr>
    <a:masterClrMapping/>
  </p:clrMapOvr>
  <p:transition spd="med"/>
</p:sld>
</file>

<file path=ppt/slides/slide32.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第二节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在建工程</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二、</a:t>
            </a:r>
            <a:r>
              <a:rPr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“设备投资”明细科目的核算</a:t>
            </a:r>
            <a:endParaRPr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540385" y="1219200"/>
            <a:ext cx="11194415" cy="4693285"/>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设备投资</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明细科目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核算单位发生的构成建设项目实际支出的各种设备的实际成本。</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购入设备时</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按照购入成本</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在建工程</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设备投资</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财政拨款收入</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零余额账户用款额度</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银行存款</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等科目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采用预付款方式购入设备的</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有关预付款的账务处理参照</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在建工程</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建筑安装工程投资</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明细科目的规定。</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2.</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设备安装完毕</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办妥竣工验收交接手续交付使用时</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按照设备投资成本</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含设备安装工程成本和分摊的待摊投资</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固定资产</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等科目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在建工程</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设备投资、建筑安装工程投资</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安装工程</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将不需要安装的设备和达不到固定资产标准的工具、器具交付使用时</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按照相关设备、工具、器具的实际成本</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固定资产</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库存物品</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在建工程</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设备投资</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8"/>
    </p:custDataLst>
  </p:cSld>
  <p:clrMapOvr>
    <a:masterClrMapping/>
  </p:clrMapOvr>
  <p:transition spd="med"/>
</p:sld>
</file>

<file path=ppt/slides/slide33.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第二节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在建工程</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二、</a:t>
            </a:r>
            <a:r>
              <a:rPr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“设备投资”明细科目的核算</a:t>
            </a:r>
            <a:endParaRPr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803275" y="1384935"/>
            <a:ext cx="10931525" cy="1163955"/>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【例</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14-14</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某行政单位购入需要安装的专用设备</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2</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购买价格及相关税费共计</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117 000</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元</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发生安装费用</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12 000</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元</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采用财政授权支付</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现交付使用。财会部门根据有关凭证</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应做账务处理如下</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graphicFrame>
        <p:nvGraphicFramePr>
          <p:cNvPr id="5" name="表格 4"/>
          <p:cNvGraphicFramePr/>
          <p:nvPr>
            <p:custDataLst>
              <p:tags r:id="rId8"/>
            </p:custDataLst>
          </p:nvPr>
        </p:nvGraphicFramePr>
        <p:xfrm>
          <a:off x="1094740" y="2548890"/>
          <a:ext cx="10417810" cy="3636645"/>
        </p:xfrm>
        <a:graphic>
          <a:graphicData uri="http://schemas.openxmlformats.org/drawingml/2006/table">
            <a:tbl>
              <a:tblPr/>
              <a:tblGrid>
                <a:gridCol w="5065395"/>
                <a:gridCol w="5352415"/>
              </a:tblGrid>
              <a:tr h="346710">
                <a:tc>
                  <a:txBody>
                    <a:bodyPr/>
                    <a:p>
                      <a:pPr marL="0" indent="0" algn="ctr">
                        <a:lnSpc>
                          <a:spcPct val="120000"/>
                        </a:lnSpc>
                        <a:spcBef>
                          <a:spcPts val="0"/>
                        </a:spcBef>
                        <a:spcAft>
                          <a:spcPts val="0"/>
                        </a:spcAft>
                      </a:pPr>
                      <a:r>
                        <a:rPr lang="zh-CN" sz="1600" spc="120">
                          <a:solidFill>
                            <a:srgbClr val="000000"/>
                          </a:solidFill>
                          <a:latin typeface="微软雅黑" panose="020B0503020204020204" charset="-122"/>
                          <a:ea typeface="微软雅黑" panose="020B0503020204020204" charset="-122"/>
                        </a:rPr>
                        <a:t>财务会计</a:t>
                      </a:r>
                      <a:endParaRPr lang="zh-CN" sz="1600" spc="120">
                        <a:solidFill>
                          <a:srgbClr val="000000"/>
                        </a:solidFill>
                        <a:latin typeface="微软雅黑" panose="020B0503020204020204" charset="-122"/>
                        <a:ea typeface="微软雅黑" panose="020B0503020204020204" charset="-122"/>
                      </a:endParaRPr>
                    </a:p>
                  </a:txBody>
                  <a:tcPr marL="25400" marR="254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ctr">
                        <a:lnSpc>
                          <a:spcPct val="120000"/>
                        </a:lnSpc>
                        <a:spcBef>
                          <a:spcPts val="0"/>
                        </a:spcBef>
                        <a:spcAft>
                          <a:spcPts val="0"/>
                        </a:spcAft>
                      </a:pPr>
                      <a:r>
                        <a:rPr lang="zh-CN" sz="1600" spc="120">
                          <a:solidFill>
                            <a:srgbClr val="000000"/>
                          </a:solidFill>
                          <a:latin typeface="微软雅黑" panose="020B0503020204020204" charset="-122"/>
                          <a:ea typeface="微软雅黑" panose="020B0503020204020204" charset="-122"/>
                        </a:rPr>
                        <a:t>预算会计</a:t>
                      </a:r>
                      <a:endParaRPr lang="zh-CN" sz="1600" spc="120">
                        <a:solidFill>
                          <a:srgbClr val="000000"/>
                        </a:solidFill>
                        <a:latin typeface="微软雅黑" panose="020B0503020204020204" charset="-122"/>
                        <a:ea typeface="微软雅黑" panose="020B0503020204020204" charset="-122"/>
                      </a:endParaRPr>
                    </a:p>
                  </a:txBody>
                  <a:tcPr marL="25400" marR="254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r h="962660">
                <a:tc>
                  <a:txBody>
                    <a:bodyPr/>
                    <a:p>
                      <a:pPr marL="0" indent="0" algn="l">
                        <a:lnSpc>
                          <a:spcPct val="120000"/>
                        </a:lnSpc>
                        <a:spcBef>
                          <a:spcPts val="0"/>
                        </a:spcBef>
                        <a:spcAft>
                          <a:spcPts val="0"/>
                        </a:spcAft>
                      </a:pPr>
                      <a:r>
                        <a:rPr lang="zh-CN" sz="1600" spc="120">
                          <a:solidFill>
                            <a:srgbClr val="000000"/>
                          </a:solidFill>
                          <a:latin typeface="微软雅黑" panose="020B0503020204020204" charset="-122"/>
                          <a:ea typeface="微软雅黑" panose="020B0503020204020204" charset="-122"/>
                          <a:cs typeface="微软雅黑" panose="020B0503020204020204" charset="-122"/>
                        </a:rPr>
                        <a:t>购入时:</a:t>
                      </a:r>
                      <a:endParaRPr lang="zh-CN" sz="1600" spc="12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zh-CN" sz="1600" spc="120">
                          <a:solidFill>
                            <a:srgbClr val="000000"/>
                          </a:solidFill>
                          <a:latin typeface="微软雅黑" panose="020B0503020204020204" charset="-122"/>
                          <a:ea typeface="微软雅黑" panose="020B0503020204020204" charset="-122"/>
                          <a:cs typeface="微软雅黑" panose="020B0503020204020204" charset="-122"/>
                        </a:rPr>
                        <a:t>借:在建工程——设备投资	117 000</a:t>
                      </a:r>
                      <a:endParaRPr lang="zh-CN" sz="1600" spc="12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600" spc="120">
                          <a:solidFill>
                            <a:srgbClr val="000000"/>
                          </a:solidFill>
                          <a:latin typeface="微软雅黑" panose="020B0503020204020204" charset="-122"/>
                          <a:ea typeface="微软雅黑" panose="020B0503020204020204" charset="-122"/>
                          <a:cs typeface="微软雅黑" panose="020B0503020204020204" charset="-122"/>
                        </a:rPr>
                        <a:t>   </a:t>
                      </a:r>
                      <a:r>
                        <a:rPr lang="zh-CN" sz="1600" spc="120">
                          <a:solidFill>
                            <a:srgbClr val="000000"/>
                          </a:solidFill>
                          <a:latin typeface="微软雅黑" panose="020B0503020204020204" charset="-122"/>
                          <a:ea typeface="微软雅黑" panose="020B0503020204020204" charset="-122"/>
                          <a:cs typeface="微软雅黑" panose="020B0503020204020204" charset="-122"/>
                        </a:rPr>
                        <a:t>贷:零余额账户用款额度	117 000</a:t>
                      </a:r>
                      <a:endParaRPr lang="zh-CN" sz="1600" spc="120">
                        <a:solidFill>
                          <a:srgbClr val="000000"/>
                        </a:solidFill>
                        <a:latin typeface="微软雅黑" panose="020B0503020204020204" charset="-122"/>
                        <a:ea typeface="微软雅黑" panose="020B0503020204020204" charset="-122"/>
                        <a:cs typeface="微软雅黑" panose="020B0503020204020204" charset="-122"/>
                      </a:endParaRPr>
                    </a:p>
                  </a:txBody>
                  <a:tcPr marL="25400" marR="254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l">
                        <a:lnSpc>
                          <a:spcPct val="120000"/>
                        </a:lnSpc>
                        <a:spcBef>
                          <a:spcPts val="0"/>
                        </a:spcBef>
                        <a:spcAft>
                          <a:spcPts val="0"/>
                        </a:spcAft>
                      </a:pPr>
                      <a:r>
                        <a:rPr lang="zh-CN" sz="1600" spc="120">
                          <a:solidFill>
                            <a:srgbClr val="000000"/>
                          </a:solidFill>
                          <a:latin typeface="微软雅黑" panose="020B0503020204020204" charset="-122"/>
                          <a:ea typeface="微软雅黑" panose="020B0503020204020204" charset="-122"/>
                          <a:cs typeface="微软雅黑" panose="020B0503020204020204" charset="-122"/>
                        </a:rPr>
                        <a:t>借</a:t>
                      </a:r>
                      <a:r>
                        <a:rPr lang="en-US" altLang="zh-CN" sz="1600" spc="120">
                          <a:solidFill>
                            <a:srgbClr val="000000"/>
                          </a:solidFill>
                          <a:latin typeface="微软雅黑" panose="020B0503020204020204" charset="-122"/>
                          <a:ea typeface="微软雅黑" panose="020B0503020204020204" charset="-122"/>
                          <a:cs typeface="微软雅黑" panose="020B0503020204020204" charset="-122"/>
                        </a:rPr>
                        <a:t>:</a:t>
                      </a:r>
                      <a:r>
                        <a:rPr lang="zh-CN" sz="1600" spc="120">
                          <a:solidFill>
                            <a:srgbClr val="000000"/>
                          </a:solidFill>
                          <a:latin typeface="微软雅黑" panose="020B0503020204020204" charset="-122"/>
                          <a:ea typeface="微软雅黑" panose="020B0503020204020204" charset="-122"/>
                          <a:cs typeface="微软雅黑" panose="020B0503020204020204" charset="-122"/>
                        </a:rPr>
                        <a:t>行政支出</a:t>
                      </a:r>
                      <a:r>
                        <a:rPr lang="zh-CN" altLang="en-US" sz="1600" spc="120">
                          <a:solidFill>
                            <a:srgbClr val="000000"/>
                          </a:solidFill>
                          <a:latin typeface="微软雅黑" panose="020B0503020204020204" charset="-122"/>
                          <a:ea typeface="微软雅黑" panose="020B0503020204020204" charset="-122"/>
                          <a:cs typeface="微软雅黑" panose="020B0503020204020204" charset="-122"/>
                        </a:rPr>
                        <a:t>	</a:t>
                      </a:r>
                      <a:r>
                        <a:rPr lang="en-US" altLang="zh-CN" sz="1600" spc="120">
                          <a:solidFill>
                            <a:srgbClr val="000000"/>
                          </a:solidFill>
                          <a:latin typeface="微软雅黑" panose="020B0503020204020204" charset="-122"/>
                          <a:ea typeface="微软雅黑" panose="020B0503020204020204" charset="-122"/>
                          <a:cs typeface="微软雅黑" panose="020B0503020204020204" charset="-122"/>
                        </a:rPr>
                        <a:t>117 000</a:t>
                      </a:r>
                      <a:endParaRPr lang="en-US" altLang="zh-CN" sz="1600" spc="120">
                        <a:solidFill>
                          <a:srgbClr val="000000"/>
                        </a:solidFill>
                        <a:latin typeface="微软雅黑" panose="020B0503020204020204" charset="-122"/>
                        <a:ea typeface="微软雅黑" panose="020B0503020204020204" charset="-122"/>
                        <a:cs typeface="微软雅黑" panose="020B0503020204020204" charset="-122"/>
                      </a:endParaRPr>
                    </a:p>
                    <a:p>
                      <a:pPr marL="0" indent="228600" algn="l">
                        <a:lnSpc>
                          <a:spcPct val="120000"/>
                        </a:lnSpc>
                        <a:spcBef>
                          <a:spcPts val="0"/>
                        </a:spcBef>
                        <a:spcAft>
                          <a:spcPts val="0"/>
                        </a:spcAft>
                      </a:pPr>
                      <a:r>
                        <a:rPr lang="zh-CN" sz="1600" spc="120">
                          <a:solidFill>
                            <a:srgbClr val="000000"/>
                          </a:solidFill>
                          <a:latin typeface="微软雅黑" panose="020B0503020204020204" charset="-122"/>
                          <a:ea typeface="微软雅黑" panose="020B0503020204020204" charset="-122"/>
                          <a:cs typeface="微软雅黑" panose="020B0503020204020204" charset="-122"/>
                        </a:rPr>
                        <a:t>贷</a:t>
                      </a:r>
                      <a:r>
                        <a:rPr lang="en-US" altLang="zh-CN" sz="1600" spc="120">
                          <a:solidFill>
                            <a:srgbClr val="000000"/>
                          </a:solidFill>
                          <a:latin typeface="微软雅黑" panose="020B0503020204020204" charset="-122"/>
                          <a:ea typeface="微软雅黑" panose="020B0503020204020204" charset="-122"/>
                          <a:cs typeface="微软雅黑" panose="020B0503020204020204" charset="-122"/>
                        </a:rPr>
                        <a:t>:</a:t>
                      </a:r>
                      <a:r>
                        <a:rPr lang="zh-CN" sz="1600" spc="120">
                          <a:solidFill>
                            <a:srgbClr val="000000"/>
                          </a:solidFill>
                          <a:latin typeface="微软雅黑" panose="020B0503020204020204" charset="-122"/>
                          <a:ea typeface="微软雅黑" panose="020B0503020204020204" charset="-122"/>
                          <a:cs typeface="微软雅黑" panose="020B0503020204020204" charset="-122"/>
                        </a:rPr>
                        <a:t>资金结存</a:t>
                      </a:r>
                      <a:r>
                        <a:rPr lang="en-US" altLang="zh-CN" sz="1600" spc="120">
                          <a:solidFill>
                            <a:srgbClr val="000000"/>
                          </a:solidFill>
                          <a:latin typeface="微软雅黑" panose="020B0503020204020204" charset="-122"/>
                          <a:ea typeface="微软雅黑" panose="020B0503020204020204" charset="-122"/>
                          <a:cs typeface="微软雅黑" panose="020B0503020204020204" charset="-122"/>
                        </a:rPr>
                        <a:t>——</a:t>
                      </a:r>
                      <a:r>
                        <a:rPr lang="zh-CN" altLang="en-US" sz="1600" spc="120">
                          <a:solidFill>
                            <a:srgbClr val="000000"/>
                          </a:solidFill>
                          <a:latin typeface="微软雅黑" panose="020B0503020204020204" charset="-122"/>
                          <a:ea typeface="微软雅黑" panose="020B0503020204020204" charset="-122"/>
                          <a:cs typeface="微软雅黑" panose="020B0503020204020204" charset="-122"/>
                        </a:rPr>
                        <a:t>零余额账户用款额度</a:t>
                      </a:r>
                      <a:r>
                        <a:rPr lang="en-US" altLang="zh-CN" sz="1600" spc="120">
                          <a:solidFill>
                            <a:srgbClr val="000000"/>
                          </a:solidFill>
                          <a:latin typeface="微软雅黑" panose="020B0503020204020204" charset="-122"/>
                          <a:ea typeface="微软雅黑" panose="020B0503020204020204" charset="-122"/>
                          <a:cs typeface="微软雅黑" panose="020B0503020204020204" charset="-122"/>
                        </a:rPr>
                        <a:t>117 000</a:t>
                      </a:r>
                      <a:endParaRPr lang="en-US" altLang="zh-CN" sz="1600" spc="120">
                        <a:solidFill>
                          <a:srgbClr val="000000"/>
                        </a:solidFill>
                        <a:latin typeface="微软雅黑" panose="020B0503020204020204" charset="-122"/>
                        <a:ea typeface="微软雅黑" panose="020B0503020204020204" charset="-122"/>
                        <a:cs typeface="微软雅黑" panose="020B0503020204020204" charset="-122"/>
                      </a:endParaRPr>
                    </a:p>
                  </a:txBody>
                  <a:tcPr marL="25400" marR="254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r h="1004570">
                <a:tc>
                  <a:txBody>
                    <a:bodyPr/>
                    <a:p>
                      <a:pPr marL="0" indent="0" algn="l">
                        <a:lnSpc>
                          <a:spcPct val="120000"/>
                        </a:lnSpc>
                        <a:spcBef>
                          <a:spcPts val="0"/>
                        </a:spcBef>
                        <a:spcAft>
                          <a:spcPts val="0"/>
                        </a:spcAft>
                      </a:pPr>
                      <a:r>
                        <a:rPr lang="zh-CN" sz="1600" spc="120">
                          <a:solidFill>
                            <a:srgbClr val="000000"/>
                          </a:solidFill>
                          <a:latin typeface="微软雅黑" panose="020B0503020204020204" charset="-122"/>
                          <a:ea typeface="微软雅黑" panose="020B0503020204020204" charset="-122"/>
                          <a:cs typeface="微软雅黑" panose="020B0503020204020204" charset="-122"/>
                        </a:rPr>
                        <a:t>安装时</a:t>
                      </a:r>
                      <a:r>
                        <a:rPr lang="en-US" altLang="zh-CN" sz="1600" spc="120">
                          <a:solidFill>
                            <a:srgbClr val="000000"/>
                          </a:solidFill>
                          <a:latin typeface="微软雅黑" panose="020B0503020204020204" charset="-122"/>
                          <a:ea typeface="微软雅黑" panose="020B0503020204020204" charset="-122"/>
                          <a:cs typeface="微软雅黑" panose="020B0503020204020204" charset="-122"/>
                        </a:rPr>
                        <a:t>:</a:t>
                      </a:r>
                      <a:endParaRPr lang="en-US" altLang="zh-CN" sz="1600" spc="12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zh-CN" sz="1600" spc="120">
                          <a:solidFill>
                            <a:srgbClr val="000000"/>
                          </a:solidFill>
                          <a:latin typeface="微软雅黑" panose="020B0503020204020204" charset="-122"/>
                          <a:ea typeface="微软雅黑" panose="020B0503020204020204" charset="-122"/>
                          <a:cs typeface="微软雅黑" panose="020B0503020204020204" charset="-122"/>
                        </a:rPr>
                        <a:t>借</a:t>
                      </a:r>
                      <a:r>
                        <a:rPr lang="en-US" altLang="zh-CN" sz="1600" spc="120">
                          <a:solidFill>
                            <a:srgbClr val="000000"/>
                          </a:solidFill>
                          <a:latin typeface="微软雅黑" panose="020B0503020204020204" charset="-122"/>
                          <a:ea typeface="微软雅黑" panose="020B0503020204020204" charset="-122"/>
                          <a:cs typeface="微软雅黑" panose="020B0503020204020204" charset="-122"/>
                        </a:rPr>
                        <a:t>:</a:t>
                      </a:r>
                      <a:r>
                        <a:rPr lang="zh-CN" sz="1600" spc="120">
                          <a:solidFill>
                            <a:srgbClr val="000000"/>
                          </a:solidFill>
                          <a:latin typeface="微软雅黑" panose="020B0503020204020204" charset="-122"/>
                          <a:ea typeface="微软雅黑" panose="020B0503020204020204" charset="-122"/>
                          <a:cs typeface="微软雅黑" panose="020B0503020204020204" charset="-122"/>
                        </a:rPr>
                        <a:t>在建工程</a:t>
                      </a:r>
                      <a:r>
                        <a:rPr lang="en-US" altLang="zh-CN" sz="1600" spc="120">
                          <a:solidFill>
                            <a:srgbClr val="000000"/>
                          </a:solidFill>
                          <a:latin typeface="微软雅黑" panose="020B0503020204020204" charset="-122"/>
                          <a:ea typeface="微软雅黑" panose="020B0503020204020204" charset="-122"/>
                          <a:cs typeface="微软雅黑" panose="020B0503020204020204" charset="-122"/>
                        </a:rPr>
                        <a:t>——</a:t>
                      </a:r>
                      <a:r>
                        <a:rPr lang="zh-CN" altLang="en-US" sz="1600" spc="120">
                          <a:solidFill>
                            <a:srgbClr val="000000"/>
                          </a:solidFill>
                          <a:latin typeface="微软雅黑" panose="020B0503020204020204" charset="-122"/>
                          <a:ea typeface="微软雅黑" panose="020B0503020204020204" charset="-122"/>
                          <a:cs typeface="微软雅黑" panose="020B0503020204020204" charset="-122"/>
                        </a:rPr>
                        <a:t>建筑安装工程投资</a:t>
                      </a:r>
                      <a:r>
                        <a:rPr lang="en-US" altLang="zh-CN" sz="1600" spc="120">
                          <a:solidFill>
                            <a:srgbClr val="000000"/>
                          </a:solidFill>
                          <a:latin typeface="微软雅黑" panose="020B0503020204020204" charset="-122"/>
                          <a:ea typeface="微软雅黑" panose="020B0503020204020204" charset="-122"/>
                          <a:cs typeface="微软雅黑" panose="020B0503020204020204" charset="-122"/>
                        </a:rPr>
                        <a:t>12 000</a:t>
                      </a:r>
                      <a:endParaRPr lang="en-US" altLang="zh-CN" sz="1600" spc="120">
                        <a:solidFill>
                          <a:srgbClr val="000000"/>
                        </a:solidFill>
                        <a:latin typeface="微软雅黑" panose="020B0503020204020204" charset="-122"/>
                        <a:ea typeface="微软雅黑" panose="020B0503020204020204" charset="-122"/>
                        <a:cs typeface="微软雅黑" panose="020B0503020204020204" charset="-122"/>
                      </a:endParaRPr>
                    </a:p>
                    <a:p>
                      <a:pPr marL="0" indent="228600" algn="l">
                        <a:lnSpc>
                          <a:spcPct val="120000"/>
                        </a:lnSpc>
                        <a:spcBef>
                          <a:spcPts val="0"/>
                        </a:spcBef>
                        <a:spcAft>
                          <a:spcPts val="0"/>
                        </a:spcAft>
                      </a:pPr>
                      <a:r>
                        <a:rPr lang="zh-CN" sz="1600" spc="120">
                          <a:solidFill>
                            <a:srgbClr val="000000"/>
                          </a:solidFill>
                          <a:latin typeface="微软雅黑" panose="020B0503020204020204" charset="-122"/>
                          <a:ea typeface="微软雅黑" panose="020B0503020204020204" charset="-122"/>
                          <a:cs typeface="微软雅黑" panose="020B0503020204020204" charset="-122"/>
                        </a:rPr>
                        <a:t>贷</a:t>
                      </a:r>
                      <a:r>
                        <a:rPr lang="en-US" altLang="zh-CN" sz="1600" spc="120">
                          <a:solidFill>
                            <a:srgbClr val="000000"/>
                          </a:solidFill>
                          <a:latin typeface="微软雅黑" panose="020B0503020204020204" charset="-122"/>
                          <a:ea typeface="微软雅黑" panose="020B0503020204020204" charset="-122"/>
                          <a:cs typeface="微软雅黑" panose="020B0503020204020204" charset="-122"/>
                        </a:rPr>
                        <a:t>:</a:t>
                      </a:r>
                      <a:r>
                        <a:rPr lang="zh-CN" sz="1600" spc="120">
                          <a:solidFill>
                            <a:srgbClr val="000000"/>
                          </a:solidFill>
                          <a:latin typeface="微软雅黑" panose="020B0503020204020204" charset="-122"/>
                          <a:ea typeface="微软雅黑" panose="020B0503020204020204" charset="-122"/>
                          <a:cs typeface="微软雅黑" panose="020B0503020204020204" charset="-122"/>
                        </a:rPr>
                        <a:t>零余额账户用款额度</a:t>
                      </a:r>
                      <a:r>
                        <a:rPr lang="zh-CN" altLang="en-US" sz="1600" spc="120">
                          <a:solidFill>
                            <a:srgbClr val="000000"/>
                          </a:solidFill>
                          <a:latin typeface="微软雅黑" panose="020B0503020204020204" charset="-122"/>
                          <a:ea typeface="微软雅黑" panose="020B0503020204020204" charset="-122"/>
                          <a:cs typeface="微软雅黑" panose="020B0503020204020204" charset="-122"/>
                        </a:rPr>
                        <a:t>	     </a:t>
                      </a:r>
                      <a:r>
                        <a:rPr lang="en-US" altLang="zh-CN" sz="1600" spc="120">
                          <a:solidFill>
                            <a:srgbClr val="000000"/>
                          </a:solidFill>
                          <a:latin typeface="微软雅黑" panose="020B0503020204020204" charset="-122"/>
                          <a:ea typeface="微软雅黑" panose="020B0503020204020204" charset="-122"/>
                          <a:cs typeface="微软雅黑" panose="020B0503020204020204" charset="-122"/>
                        </a:rPr>
                        <a:t>12 000</a:t>
                      </a:r>
                      <a:endParaRPr lang="en-US" altLang="zh-CN" sz="1600" spc="120">
                        <a:solidFill>
                          <a:srgbClr val="000000"/>
                        </a:solidFill>
                        <a:latin typeface="微软雅黑" panose="020B0503020204020204" charset="-122"/>
                        <a:ea typeface="微软雅黑" panose="020B0503020204020204" charset="-122"/>
                        <a:cs typeface="微软雅黑" panose="020B0503020204020204" charset="-122"/>
                      </a:endParaRPr>
                    </a:p>
                  </a:txBody>
                  <a:tcPr marL="25400" marR="254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l">
                        <a:lnSpc>
                          <a:spcPct val="120000"/>
                        </a:lnSpc>
                        <a:spcBef>
                          <a:spcPts val="0"/>
                        </a:spcBef>
                        <a:spcAft>
                          <a:spcPts val="0"/>
                        </a:spcAft>
                      </a:pPr>
                      <a:r>
                        <a:rPr lang="zh-CN" sz="1600" spc="120">
                          <a:solidFill>
                            <a:srgbClr val="000000"/>
                          </a:solidFill>
                          <a:latin typeface="微软雅黑" panose="020B0503020204020204" charset="-122"/>
                          <a:ea typeface="微软雅黑" panose="020B0503020204020204" charset="-122"/>
                          <a:cs typeface="微软雅黑" panose="020B0503020204020204" charset="-122"/>
                        </a:rPr>
                        <a:t>借</a:t>
                      </a:r>
                      <a:r>
                        <a:rPr lang="en-US" altLang="zh-CN" sz="1600" spc="120">
                          <a:solidFill>
                            <a:srgbClr val="000000"/>
                          </a:solidFill>
                          <a:latin typeface="微软雅黑" panose="020B0503020204020204" charset="-122"/>
                          <a:ea typeface="微软雅黑" panose="020B0503020204020204" charset="-122"/>
                          <a:cs typeface="微软雅黑" panose="020B0503020204020204" charset="-122"/>
                        </a:rPr>
                        <a:t>:</a:t>
                      </a:r>
                      <a:r>
                        <a:rPr lang="zh-CN" sz="1600" spc="120">
                          <a:solidFill>
                            <a:srgbClr val="000000"/>
                          </a:solidFill>
                          <a:latin typeface="微软雅黑" panose="020B0503020204020204" charset="-122"/>
                          <a:ea typeface="微软雅黑" panose="020B0503020204020204" charset="-122"/>
                          <a:cs typeface="微软雅黑" panose="020B0503020204020204" charset="-122"/>
                        </a:rPr>
                        <a:t>行政支出</a:t>
                      </a:r>
                      <a:r>
                        <a:rPr lang="zh-CN" altLang="en-US" sz="1600" spc="120">
                          <a:solidFill>
                            <a:srgbClr val="000000"/>
                          </a:solidFill>
                          <a:latin typeface="微软雅黑" panose="020B0503020204020204" charset="-122"/>
                          <a:ea typeface="微软雅黑" panose="020B0503020204020204" charset="-122"/>
                          <a:cs typeface="微软雅黑" panose="020B0503020204020204" charset="-122"/>
                        </a:rPr>
                        <a:t>	</a:t>
                      </a:r>
                      <a:r>
                        <a:rPr lang="en-US" altLang="zh-CN" sz="1600" spc="120">
                          <a:solidFill>
                            <a:srgbClr val="000000"/>
                          </a:solidFill>
                          <a:latin typeface="微软雅黑" panose="020B0503020204020204" charset="-122"/>
                          <a:ea typeface="微软雅黑" panose="020B0503020204020204" charset="-122"/>
                          <a:cs typeface="微软雅黑" panose="020B0503020204020204" charset="-122"/>
                        </a:rPr>
                        <a:t>12 000</a:t>
                      </a:r>
                      <a:endParaRPr lang="en-US" altLang="zh-CN" sz="1600" spc="120">
                        <a:solidFill>
                          <a:srgbClr val="000000"/>
                        </a:solidFill>
                        <a:latin typeface="微软雅黑" panose="020B0503020204020204" charset="-122"/>
                        <a:ea typeface="微软雅黑" panose="020B0503020204020204" charset="-122"/>
                        <a:cs typeface="微软雅黑" panose="020B0503020204020204" charset="-122"/>
                      </a:endParaRPr>
                    </a:p>
                    <a:p>
                      <a:pPr marL="0" indent="228600" algn="l">
                        <a:lnSpc>
                          <a:spcPct val="120000"/>
                        </a:lnSpc>
                        <a:spcBef>
                          <a:spcPts val="0"/>
                        </a:spcBef>
                        <a:spcAft>
                          <a:spcPts val="0"/>
                        </a:spcAft>
                      </a:pPr>
                      <a:r>
                        <a:rPr lang="zh-CN" sz="1600" spc="120">
                          <a:solidFill>
                            <a:srgbClr val="000000"/>
                          </a:solidFill>
                          <a:latin typeface="微软雅黑" panose="020B0503020204020204" charset="-122"/>
                          <a:ea typeface="微软雅黑" panose="020B0503020204020204" charset="-122"/>
                          <a:cs typeface="微软雅黑" panose="020B0503020204020204" charset="-122"/>
                        </a:rPr>
                        <a:t>贷</a:t>
                      </a:r>
                      <a:r>
                        <a:rPr lang="en-US" altLang="zh-CN" sz="1600" spc="120">
                          <a:solidFill>
                            <a:srgbClr val="000000"/>
                          </a:solidFill>
                          <a:latin typeface="微软雅黑" panose="020B0503020204020204" charset="-122"/>
                          <a:ea typeface="微软雅黑" panose="020B0503020204020204" charset="-122"/>
                          <a:cs typeface="微软雅黑" panose="020B0503020204020204" charset="-122"/>
                        </a:rPr>
                        <a:t>:</a:t>
                      </a:r>
                      <a:r>
                        <a:rPr lang="zh-CN" sz="1600" spc="120">
                          <a:solidFill>
                            <a:srgbClr val="000000"/>
                          </a:solidFill>
                          <a:latin typeface="微软雅黑" panose="020B0503020204020204" charset="-122"/>
                          <a:ea typeface="微软雅黑" panose="020B0503020204020204" charset="-122"/>
                          <a:cs typeface="微软雅黑" panose="020B0503020204020204" charset="-122"/>
                        </a:rPr>
                        <a:t>资金结存</a:t>
                      </a:r>
                      <a:r>
                        <a:rPr lang="en-US" altLang="zh-CN" sz="1600" spc="120">
                          <a:solidFill>
                            <a:srgbClr val="000000"/>
                          </a:solidFill>
                          <a:latin typeface="微软雅黑" panose="020B0503020204020204" charset="-122"/>
                          <a:ea typeface="微软雅黑" panose="020B0503020204020204" charset="-122"/>
                          <a:cs typeface="微软雅黑" panose="020B0503020204020204" charset="-122"/>
                        </a:rPr>
                        <a:t>——</a:t>
                      </a:r>
                      <a:r>
                        <a:rPr lang="zh-CN" altLang="en-US" sz="1600" spc="120">
                          <a:solidFill>
                            <a:srgbClr val="000000"/>
                          </a:solidFill>
                          <a:latin typeface="微软雅黑" panose="020B0503020204020204" charset="-122"/>
                          <a:ea typeface="微软雅黑" panose="020B0503020204020204" charset="-122"/>
                          <a:cs typeface="微软雅黑" panose="020B0503020204020204" charset="-122"/>
                        </a:rPr>
                        <a:t>零余额账户用款额度</a:t>
                      </a:r>
                      <a:r>
                        <a:rPr lang="en-US" altLang="zh-CN" sz="1600" spc="120">
                          <a:solidFill>
                            <a:srgbClr val="000000"/>
                          </a:solidFill>
                          <a:latin typeface="微软雅黑" panose="020B0503020204020204" charset="-122"/>
                          <a:ea typeface="微软雅黑" panose="020B0503020204020204" charset="-122"/>
                          <a:cs typeface="微软雅黑" panose="020B0503020204020204" charset="-122"/>
                        </a:rPr>
                        <a:t>12 000</a:t>
                      </a:r>
                      <a:endParaRPr lang="en-US" altLang="zh-CN" sz="1600" spc="120">
                        <a:solidFill>
                          <a:srgbClr val="000000"/>
                        </a:solidFill>
                        <a:latin typeface="微软雅黑" panose="020B0503020204020204" charset="-122"/>
                        <a:ea typeface="微软雅黑" panose="020B0503020204020204" charset="-122"/>
                        <a:cs typeface="微软雅黑" panose="020B0503020204020204" charset="-122"/>
                      </a:endParaRPr>
                    </a:p>
                  </a:txBody>
                  <a:tcPr marL="25400" marR="254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r h="1322705">
                <a:tc>
                  <a:txBody>
                    <a:bodyPr/>
                    <a:p>
                      <a:pPr marL="0" indent="0" algn="l">
                        <a:lnSpc>
                          <a:spcPct val="120000"/>
                        </a:lnSpc>
                        <a:spcBef>
                          <a:spcPts val="0"/>
                        </a:spcBef>
                        <a:spcAft>
                          <a:spcPts val="0"/>
                        </a:spcAft>
                      </a:pPr>
                      <a:r>
                        <a:rPr lang="zh-CN" sz="1600" spc="120">
                          <a:solidFill>
                            <a:srgbClr val="000000"/>
                          </a:solidFill>
                          <a:latin typeface="微软雅黑" panose="020B0503020204020204" charset="-122"/>
                          <a:ea typeface="微软雅黑" panose="020B0503020204020204" charset="-122"/>
                          <a:cs typeface="微软雅黑" panose="020B0503020204020204" charset="-122"/>
                        </a:rPr>
                        <a:t>交付时</a:t>
                      </a:r>
                      <a:r>
                        <a:rPr lang="en-US" altLang="zh-CN" sz="1600" spc="120">
                          <a:solidFill>
                            <a:srgbClr val="000000"/>
                          </a:solidFill>
                          <a:latin typeface="微软雅黑" panose="020B0503020204020204" charset="-122"/>
                          <a:ea typeface="微软雅黑" panose="020B0503020204020204" charset="-122"/>
                          <a:cs typeface="微软雅黑" panose="020B0503020204020204" charset="-122"/>
                        </a:rPr>
                        <a:t>:</a:t>
                      </a:r>
                      <a:endParaRPr lang="en-US" altLang="zh-CN" sz="1600" spc="12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zh-CN" sz="1600" spc="120">
                          <a:solidFill>
                            <a:srgbClr val="000000"/>
                          </a:solidFill>
                          <a:latin typeface="微软雅黑" panose="020B0503020204020204" charset="-122"/>
                          <a:ea typeface="微软雅黑" panose="020B0503020204020204" charset="-122"/>
                          <a:cs typeface="微软雅黑" panose="020B0503020204020204" charset="-122"/>
                        </a:rPr>
                        <a:t>借</a:t>
                      </a:r>
                      <a:r>
                        <a:rPr lang="en-US" altLang="zh-CN" sz="1600" spc="120">
                          <a:solidFill>
                            <a:srgbClr val="000000"/>
                          </a:solidFill>
                          <a:latin typeface="微软雅黑" panose="020B0503020204020204" charset="-122"/>
                          <a:ea typeface="微软雅黑" panose="020B0503020204020204" charset="-122"/>
                          <a:cs typeface="微软雅黑" panose="020B0503020204020204" charset="-122"/>
                        </a:rPr>
                        <a:t>:</a:t>
                      </a:r>
                      <a:r>
                        <a:rPr lang="zh-CN" sz="1600" spc="120">
                          <a:solidFill>
                            <a:srgbClr val="000000"/>
                          </a:solidFill>
                          <a:latin typeface="微软雅黑" panose="020B0503020204020204" charset="-122"/>
                          <a:ea typeface="微软雅黑" panose="020B0503020204020204" charset="-122"/>
                          <a:cs typeface="微软雅黑" panose="020B0503020204020204" charset="-122"/>
                        </a:rPr>
                        <a:t>固定资产</a:t>
                      </a:r>
                      <a:r>
                        <a:rPr lang="zh-CN" altLang="en-US" sz="1600" spc="120">
                          <a:solidFill>
                            <a:srgbClr val="000000"/>
                          </a:solidFill>
                          <a:latin typeface="微软雅黑" panose="020B0503020204020204" charset="-122"/>
                          <a:ea typeface="微软雅黑" panose="020B0503020204020204" charset="-122"/>
                          <a:cs typeface="微软雅黑" panose="020B0503020204020204" charset="-122"/>
                        </a:rPr>
                        <a:t>	</a:t>
                      </a:r>
                      <a:r>
                        <a:rPr lang="en-US" altLang="zh-CN" sz="1600" spc="120">
                          <a:solidFill>
                            <a:srgbClr val="000000"/>
                          </a:solidFill>
                          <a:latin typeface="微软雅黑" panose="020B0503020204020204" charset="-122"/>
                          <a:ea typeface="微软雅黑" panose="020B0503020204020204" charset="-122"/>
                          <a:cs typeface="微软雅黑" panose="020B0503020204020204" charset="-122"/>
                        </a:rPr>
                        <a:t>129 000</a:t>
                      </a:r>
                      <a:endParaRPr lang="en-US" altLang="zh-CN" sz="1600" spc="120">
                        <a:solidFill>
                          <a:srgbClr val="000000"/>
                        </a:solidFill>
                        <a:latin typeface="微软雅黑" panose="020B0503020204020204" charset="-122"/>
                        <a:ea typeface="微软雅黑" panose="020B0503020204020204" charset="-122"/>
                        <a:cs typeface="微软雅黑" panose="020B0503020204020204" charset="-122"/>
                      </a:endParaRPr>
                    </a:p>
                    <a:p>
                      <a:pPr marL="0" indent="114300" algn="l">
                        <a:lnSpc>
                          <a:spcPct val="120000"/>
                        </a:lnSpc>
                        <a:spcBef>
                          <a:spcPts val="0"/>
                        </a:spcBef>
                        <a:spcAft>
                          <a:spcPts val="0"/>
                        </a:spcAft>
                      </a:pPr>
                      <a:r>
                        <a:rPr lang="zh-CN" sz="1600" spc="120">
                          <a:solidFill>
                            <a:srgbClr val="000000"/>
                          </a:solidFill>
                          <a:latin typeface="微软雅黑" panose="020B0503020204020204" charset="-122"/>
                          <a:ea typeface="微软雅黑" panose="020B0503020204020204" charset="-122"/>
                          <a:cs typeface="微软雅黑" panose="020B0503020204020204" charset="-122"/>
                        </a:rPr>
                        <a:t>贷</a:t>
                      </a:r>
                      <a:r>
                        <a:rPr lang="en-US" altLang="zh-CN" sz="1600" spc="120">
                          <a:solidFill>
                            <a:srgbClr val="000000"/>
                          </a:solidFill>
                          <a:latin typeface="微软雅黑" panose="020B0503020204020204" charset="-122"/>
                          <a:ea typeface="微软雅黑" panose="020B0503020204020204" charset="-122"/>
                          <a:cs typeface="微软雅黑" panose="020B0503020204020204" charset="-122"/>
                        </a:rPr>
                        <a:t>:</a:t>
                      </a:r>
                      <a:r>
                        <a:rPr lang="zh-CN" sz="1600" spc="120">
                          <a:solidFill>
                            <a:srgbClr val="000000"/>
                          </a:solidFill>
                          <a:latin typeface="微软雅黑" panose="020B0503020204020204" charset="-122"/>
                          <a:ea typeface="微软雅黑" panose="020B0503020204020204" charset="-122"/>
                          <a:cs typeface="微软雅黑" panose="020B0503020204020204" charset="-122"/>
                        </a:rPr>
                        <a:t>在建工程</a:t>
                      </a:r>
                      <a:r>
                        <a:rPr lang="en-US" altLang="zh-CN" sz="1600" spc="120">
                          <a:solidFill>
                            <a:srgbClr val="000000"/>
                          </a:solidFill>
                          <a:latin typeface="微软雅黑" panose="020B0503020204020204" charset="-122"/>
                          <a:ea typeface="微软雅黑" panose="020B0503020204020204" charset="-122"/>
                          <a:cs typeface="微软雅黑" panose="020B0503020204020204" charset="-122"/>
                        </a:rPr>
                        <a:t>——</a:t>
                      </a:r>
                      <a:r>
                        <a:rPr lang="zh-CN" altLang="en-US" sz="1600" spc="120">
                          <a:solidFill>
                            <a:srgbClr val="000000"/>
                          </a:solidFill>
                          <a:latin typeface="微软雅黑" panose="020B0503020204020204" charset="-122"/>
                          <a:ea typeface="微软雅黑" panose="020B0503020204020204" charset="-122"/>
                          <a:cs typeface="微软雅黑" panose="020B0503020204020204" charset="-122"/>
                        </a:rPr>
                        <a:t>设备投资    	</a:t>
                      </a:r>
                      <a:r>
                        <a:rPr lang="en-US" altLang="zh-CN" sz="1600" spc="120">
                          <a:solidFill>
                            <a:srgbClr val="000000"/>
                          </a:solidFill>
                          <a:latin typeface="微软雅黑" panose="020B0503020204020204" charset="-122"/>
                          <a:ea typeface="微软雅黑" panose="020B0503020204020204" charset="-122"/>
                          <a:cs typeface="微软雅黑" panose="020B0503020204020204" charset="-122"/>
                        </a:rPr>
                        <a:t>117 000</a:t>
                      </a:r>
                      <a:endParaRPr lang="en-US" altLang="zh-CN" sz="1600" spc="120">
                        <a:solidFill>
                          <a:srgbClr val="000000"/>
                        </a:solidFill>
                        <a:latin typeface="微软雅黑" panose="020B0503020204020204" charset="-122"/>
                        <a:ea typeface="微软雅黑" panose="020B0503020204020204" charset="-122"/>
                        <a:cs typeface="微软雅黑" panose="020B0503020204020204" charset="-122"/>
                      </a:endParaRPr>
                    </a:p>
                    <a:p>
                      <a:pPr marL="0" indent="228600" algn="l">
                        <a:lnSpc>
                          <a:spcPct val="120000"/>
                        </a:lnSpc>
                        <a:spcBef>
                          <a:spcPts val="0"/>
                        </a:spcBef>
                        <a:spcAft>
                          <a:spcPts val="0"/>
                        </a:spcAft>
                      </a:pPr>
                      <a:r>
                        <a:rPr lang="en-US" altLang="zh-CN" sz="1600" spc="120">
                          <a:solidFill>
                            <a:srgbClr val="000000"/>
                          </a:solidFill>
                          <a:latin typeface="微软雅黑" panose="020B0503020204020204" charset="-122"/>
                          <a:ea typeface="微软雅黑" panose="020B0503020204020204" charset="-122"/>
                          <a:cs typeface="微软雅黑" panose="020B0503020204020204" charset="-122"/>
                        </a:rPr>
                        <a:t>  </a:t>
                      </a:r>
                      <a:r>
                        <a:rPr lang="zh-CN" sz="1600" spc="120">
                          <a:solidFill>
                            <a:srgbClr val="000000"/>
                          </a:solidFill>
                          <a:latin typeface="微软雅黑" panose="020B0503020204020204" charset="-122"/>
                          <a:ea typeface="微软雅黑" panose="020B0503020204020204" charset="-122"/>
                          <a:cs typeface="微软雅黑" panose="020B0503020204020204" charset="-122"/>
                        </a:rPr>
                        <a:t>在建工程</a:t>
                      </a:r>
                      <a:r>
                        <a:rPr lang="en-US" altLang="zh-CN" sz="1600" spc="120">
                          <a:solidFill>
                            <a:srgbClr val="000000"/>
                          </a:solidFill>
                          <a:latin typeface="微软雅黑" panose="020B0503020204020204" charset="-122"/>
                          <a:ea typeface="微软雅黑" panose="020B0503020204020204" charset="-122"/>
                          <a:cs typeface="微软雅黑" panose="020B0503020204020204" charset="-122"/>
                        </a:rPr>
                        <a:t>——</a:t>
                      </a:r>
                      <a:r>
                        <a:rPr lang="zh-CN" altLang="en-US" sz="1600" spc="120">
                          <a:solidFill>
                            <a:srgbClr val="000000"/>
                          </a:solidFill>
                          <a:latin typeface="微软雅黑" panose="020B0503020204020204" charset="-122"/>
                          <a:ea typeface="微软雅黑" panose="020B0503020204020204" charset="-122"/>
                          <a:cs typeface="微软雅黑" panose="020B0503020204020204" charset="-122"/>
                        </a:rPr>
                        <a:t>建筑安装工程投资	</a:t>
                      </a:r>
                      <a:r>
                        <a:rPr lang="en-US" altLang="zh-CN" sz="1600" spc="120">
                          <a:solidFill>
                            <a:srgbClr val="000000"/>
                          </a:solidFill>
                          <a:latin typeface="微软雅黑" panose="020B0503020204020204" charset="-122"/>
                          <a:ea typeface="微软雅黑" panose="020B0503020204020204" charset="-122"/>
                          <a:cs typeface="微软雅黑" panose="020B0503020204020204" charset="-122"/>
                        </a:rPr>
                        <a:t>12 000</a:t>
                      </a:r>
                      <a:endParaRPr lang="en-US" altLang="zh-CN" sz="1600" spc="120">
                        <a:solidFill>
                          <a:srgbClr val="000000"/>
                        </a:solidFill>
                        <a:latin typeface="微软雅黑" panose="020B0503020204020204" charset="-122"/>
                        <a:ea typeface="微软雅黑" panose="020B0503020204020204" charset="-122"/>
                        <a:cs typeface="微软雅黑" panose="020B0503020204020204" charset="-122"/>
                      </a:endParaRPr>
                    </a:p>
                  </a:txBody>
                  <a:tcPr marL="25400" marR="254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l">
                        <a:lnSpc>
                          <a:spcPct val="120000"/>
                        </a:lnSpc>
                        <a:spcBef>
                          <a:spcPts val="0"/>
                        </a:spcBef>
                        <a:spcAft>
                          <a:spcPts val="0"/>
                        </a:spcAft>
                      </a:pPr>
                      <a:r>
                        <a:rPr lang="en-US" altLang="zh-CN" sz="1600" spc="120">
                          <a:solidFill>
                            <a:srgbClr val="000000"/>
                          </a:solidFill>
                          <a:latin typeface="微软雅黑" panose="020B0503020204020204" charset="-122"/>
                          <a:ea typeface="微软雅黑" panose="020B0503020204020204" charset="-122"/>
                        </a:rPr>
                        <a:t>                             —</a:t>
                      </a:r>
                      <a:endParaRPr lang="en-US" altLang="zh-CN" sz="1600" spc="120">
                        <a:solidFill>
                          <a:srgbClr val="000000"/>
                        </a:solidFill>
                        <a:latin typeface="微软雅黑" panose="020B0503020204020204" charset="-122"/>
                        <a:ea typeface="微软雅黑" panose="020B0503020204020204" charset="-122"/>
                      </a:endParaRPr>
                    </a:p>
                  </a:txBody>
                  <a:tcPr marL="25400" marR="254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bl>
          </a:graphicData>
        </a:graphic>
      </p:graphicFrame>
    </p:spTree>
    <p:custDataLst>
      <p:tags r:id="rId9"/>
    </p:custDataLst>
  </p:cSld>
  <p:clrMapOvr>
    <a:masterClrMapping/>
  </p:clrMapOvr>
  <p:transition spd="med"/>
</p:sld>
</file>

<file path=ppt/slides/slide34.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第二节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在建工程</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三、</a:t>
            </a:r>
            <a:r>
              <a:rPr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“待摊投资”明细科目的核算</a:t>
            </a:r>
            <a:endParaRPr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593725" y="1426210"/>
            <a:ext cx="11141075" cy="4803140"/>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indent="0" algn="l" fontAlgn="auto">
              <a:lnSpc>
                <a:spcPct val="150000"/>
              </a:lnSpc>
              <a:spcAft>
                <a:spcPts val="800"/>
              </a:spcAft>
            </a:pPr>
            <a:r>
              <a:rPr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待摊投资”明细科目,核算单位发生的构成建设项目实际支出的、按照规定应当分摊计入有关工程成本和设备成本的各项间接费用和税费支出。本明细科目的具体核算内容包括:(1)勘察费、设计费、研究试验费、可行性研究费及项目其他前期费用;(2)土地征用及迁移补偿费、土地复垦及补偿费、森林植被恢复费及其他为取得土地使用权、租用权而发生的费用;(3)土地使用税、耕地占用税、契税、车船税、印花税及按照规定缴纳的其他税费;(4)项目建设管理费、代建管理费、临时设施费、监理费、招投标费、社会中介审计(审查)费及其他管理性质的费用;(5)项目建设期间发生的各类专门借款利息支出或融资费用;(6)工程检测费、设备检验费、负荷联合试车费及其他检验检测类费用;(7)固定资产损失、器材处理亏损、设备盘亏及毁损、单项工程或单位工程报废、毁损净损失及其他损失;(8)系统集成等信息工程的费用支出;(9)其他待摊性质支出。</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indent="0" algn="l" fontAlgn="auto">
              <a:lnSpc>
                <a:spcPct val="150000"/>
              </a:lnSpc>
              <a:spcAft>
                <a:spcPts val="800"/>
              </a:spcAft>
            </a:pPr>
            <a:r>
              <a:rPr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本明细科目应当按照上述费用项目进行明细核算</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其中有些费用</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如项目建设管理费等</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还应当按照更为具体的费用项目进行明细核算。</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8"/>
    </p:custDataLst>
  </p:cSld>
  <p:clrMapOvr>
    <a:masterClrMapping/>
  </p:clrMapOvr>
  <p:transition spd="med"/>
</p:sld>
</file>

<file path=ppt/slides/slide35.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第二节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在建工程</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三、</a:t>
            </a:r>
            <a:r>
              <a:rPr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“待摊投资”明细科目的核算</a:t>
            </a:r>
            <a:endParaRPr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657225" y="1384935"/>
            <a:ext cx="11077575" cy="5013325"/>
          </a:xfrm>
          <a:prstGeom prst="rect">
            <a:avLst/>
          </a:prstGeom>
          <a:noFill/>
          <a:ln w="3175">
            <a:noFill/>
            <a:prstDash val="dash"/>
          </a:ln>
        </p:spPr>
        <p:txBody>
          <a:bodyPr wrap="square" lIns="63500" tIns="25400" rIns="63500" bIns="25400" anchor="ctr" anchorCtr="0">
            <a:normAutofit lnSpcReduction="20000"/>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建设工程发生的构成建设项目实际支出的、按照规定应当分摊计入有关工程成本和设备成本的各项间接费用和税费支出</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先在本明细科目中归集</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建设工程办妥竣工验收手续交付使用时</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按照合理的分配方法</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摊入相关工程成本、在安装设备成本等。</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单位发生的构成待摊投资的各类费用</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按照实际发生金额</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在建工程</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待摊投资</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财政拨款收入</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零余额账户用款额度</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银行存款</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应付利息</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长期借款</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其他应交税费</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固定资产累计折旧</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无形资产累计摊销</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等科目。</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2.</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对于建设过程中试生产、设备调试等产生的收入</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按照取得的收入金额</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银行存款</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等科目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按照依据有关规定应当冲减建设工程成本的部分</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在建工程</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待摊投资</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按照其差额贷记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应缴财政款</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或</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其他收入</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3.</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由于自然灾害、管理不善等原因造成的单项工程或单位工程报废或毁损</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扣除残料价值和过失人或保险公司等赔款后的净损失</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报经批准后计入继续施工的工程成本的</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按照工程成本扣除残料价值和过失人或保险公司等赔款后的净损失</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在建工程</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待摊投资</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按照残料变价收入、过失人或保险公司赔款等</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银行存款</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其他应收款</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等科目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按照报废或毁损的工程成本</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在建工程</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建筑安装工程投资</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8"/>
    </p:custDataLst>
  </p:cSld>
  <p:clrMapOvr>
    <a:masterClrMapping/>
  </p:clrMapOvr>
  <p:transition spd="med"/>
</p:sld>
</file>

<file path=ppt/slides/slide36.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第二节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在建工程</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三、</a:t>
            </a:r>
            <a:r>
              <a:rPr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“待摊投资”明细科目的核算</a:t>
            </a:r>
            <a:endParaRPr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657225" y="1384935"/>
            <a:ext cx="11077575" cy="5013325"/>
          </a:xfrm>
          <a:prstGeom prst="rect">
            <a:avLst/>
          </a:prstGeom>
          <a:noFill/>
          <a:ln w="3175">
            <a:noFill/>
            <a:prstDash val="dash"/>
          </a:ln>
        </p:spPr>
        <p:txBody>
          <a:bodyPr wrap="square" lIns="63500" tIns="25400" rIns="63500" bIns="25400" anchor="ctr" anchorCtr="0">
            <a:normAutofit lnSpcReduction="20000"/>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4.</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工程交付使用时</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按照合理的分配方法分配待摊投资</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在建工程</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建筑安装工程投资</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在建工程</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设备投资</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在建工程</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待摊投资</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待摊投资的分配方法</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可按照下列公式计算</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endPar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按照实际分配率分配。适用于建设工期较短、整个项目的所有单项工程一次竣工的建设项目。</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实际分配率</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待摊投资明细科目余额</a:t>
            </a:r>
            <a:r>
              <a:rPr lang="en-US"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建筑工程明细科目余额</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安装工程明细科目余额</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设备投资明细科目余额</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en-US"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100%</a:t>
            </a:r>
            <a:endPar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(2)</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按照概算分配率分配。适用于建设工期长、单项工程分期分批建成投入使用的建设项目。</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概算分配率</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概算中各待摊投资项目的合计数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其中可直接分配部分</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en-US"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概算中建筑工程、安装工程和设备投资合计</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en-US"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100%</a:t>
            </a:r>
            <a:endPar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某项固定资产应分配的待摊投资</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该项固定资产的建筑工程成本或该项固定资产</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设备</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的采购成本和安装成本合计</a:t>
            </a:r>
            <a:r>
              <a:rPr lang="en-US"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分配率</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8"/>
    </p:custDataLst>
  </p:cSld>
  <p:clrMapOvr>
    <a:masterClrMapping/>
  </p:clrMapOvr>
  <p:transition spd="med"/>
</p:sld>
</file>

<file path=ppt/slides/slide37.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第二节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在建工程</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三、</a:t>
            </a:r>
            <a:r>
              <a:rPr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“待摊投资”明细科目的核算</a:t>
            </a:r>
            <a:endParaRPr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709930" y="1384935"/>
            <a:ext cx="11024870" cy="1469390"/>
          </a:xfrm>
          <a:prstGeom prst="rect">
            <a:avLst/>
          </a:prstGeom>
          <a:noFill/>
          <a:ln w="3175">
            <a:noFill/>
            <a:prstDash val="dash"/>
          </a:ln>
        </p:spPr>
        <p:txBody>
          <a:bodyPr wrap="square" lIns="63500" tIns="25400" rIns="63500" bIns="25400" anchor="ctr" anchorCtr="0">
            <a:normAutofit lnSpcReduction="20000"/>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【例</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14-15</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某行政单位</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2024</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年发生设计费</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10 000</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元</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以银行存款支付。此设计费涉及两个工程</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建筑安装工程甲、设备工程乙</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。在两个工程都完工后</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工程甲的造价为</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500 000</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元</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工程乙的造价为</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300 000</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元。按各工程造价分摊设计费用</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10 000</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元。财会部门根据有关凭证</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应做账务处理如下</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graphicFrame>
        <p:nvGraphicFramePr>
          <p:cNvPr id="5" name="表格 4"/>
          <p:cNvGraphicFramePr/>
          <p:nvPr>
            <p:custDataLst>
              <p:tags r:id="rId8"/>
            </p:custDataLst>
          </p:nvPr>
        </p:nvGraphicFramePr>
        <p:xfrm>
          <a:off x="1612900" y="2641600"/>
          <a:ext cx="9431020" cy="3763645"/>
        </p:xfrm>
        <a:graphic>
          <a:graphicData uri="http://schemas.openxmlformats.org/drawingml/2006/table">
            <a:tbl>
              <a:tblPr/>
              <a:tblGrid>
                <a:gridCol w="5384800"/>
                <a:gridCol w="4046220"/>
              </a:tblGrid>
              <a:tr h="365125">
                <a:tc>
                  <a:txBody>
                    <a:bodyPr/>
                    <a:p>
                      <a:pPr marL="0" indent="0" algn="ctr">
                        <a:lnSpc>
                          <a:spcPct val="120000"/>
                        </a:lnSpc>
                        <a:spcBef>
                          <a:spcPts val="0"/>
                        </a:spcBef>
                        <a:spcAft>
                          <a:spcPts val="0"/>
                        </a:spcAft>
                      </a:pPr>
                      <a:r>
                        <a:rPr lang="zh-CN" sz="1600" spc="120">
                          <a:solidFill>
                            <a:srgbClr val="000000"/>
                          </a:solidFill>
                          <a:latin typeface="微软雅黑" panose="020B0503020204020204" charset="-122"/>
                          <a:ea typeface="微软雅黑" panose="020B0503020204020204" charset="-122"/>
                        </a:rPr>
                        <a:t>财务会计</a:t>
                      </a:r>
                      <a:endParaRPr lang="zh-CN" sz="1600" spc="120">
                        <a:solidFill>
                          <a:srgbClr val="000000"/>
                        </a:solidFill>
                        <a:latin typeface="微软雅黑" panose="020B0503020204020204" charset="-122"/>
                        <a:ea typeface="微软雅黑" panose="020B0503020204020204" charset="-122"/>
                      </a:endParaRPr>
                    </a:p>
                  </a:txBody>
                  <a:tcPr marL="177800" marR="1778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ctr">
                        <a:lnSpc>
                          <a:spcPct val="120000"/>
                        </a:lnSpc>
                        <a:spcBef>
                          <a:spcPts val="0"/>
                        </a:spcBef>
                        <a:spcAft>
                          <a:spcPts val="0"/>
                        </a:spcAft>
                      </a:pPr>
                      <a:r>
                        <a:rPr lang="zh-CN" sz="1600" spc="120">
                          <a:solidFill>
                            <a:srgbClr val="000000"/>
                          </a:solidFill>
                          <a:latin typeface="微软雅黑" panose="020B0503020204020204" charset="-122"/>
                          <a:ea typeface="微软雅黑" panose="020B0503020204020204" charset="-122"/>
                        </a:rPr>
                        <a:t>预算会计</a:t>
                      </a:r>
                      <a:endParaRPr lang="zh-CN" sz="1600" spc="120">
                        <a:solidFill>
                          <a:srgbClr val="000000"/>
                        </a:solidFill>
                        <a:latin typeface="微软雅黑" panose="020B0503020204020204" charset="-122"/>
                        <a:ea typeface="微软雅黑" panose="020B0503020204020204" charset="-122"/>
                      </a:endParaRPr>
                    </a:p>
                  </a:txBody>
                  <a:tcPr marL="177800" marR="1778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r h="1239520">
                <a:tc>
                  <a:txBody>
                    <a:bodyPr/>
                    <a:p>
                      <a:pPr marL="0" indent="0" algn="l">
                        <a:lnSpc>
                          <a:spcPct val="120000"/>
                        </a:lnSpc>
                        <a:spcBef>
                          <a:spcPts val="0"/>
                        </a:spcBef>
                        <a:spcAft>
                          <a:spcPts val="0"/>
                        </a:spcAft>
                      </a:pPr>
                      <a:r>
                        <a:rPr lang="zh-CN" sz="1600" spc="120">
                          <a:solidFill>
                            <a:srgbClr val="000000"/>
                          </a:solidFill>
                          <a:latin typeface="微软雅黑" panose="020B0503020204020204" charset="-122"/>
                          <a:ea typeface="微软雅黑" panose="020B0503020204020204" charset="-122"/>
                          <a:cs typeface="微软雅黑" panose="020B0503020204020204" charset="-122"/>
                        </a:rPr>
                        <a:t>支付设计费时:</a:t>
                      </a:r>
                      <a:endParaRPr lang="zh-CN" sz="1600" spc="12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zh-CN" sz="1600" spc="120">
                          <a:solidFill>
                            <a:srgbClr val="000000"/>
                          </a:solidFill>
                          <a:latin typeface="微软雅黑" panose="020B0503020204020204" charset="-122"/>
                          <a:ea typeface="微软雅黑" panose="020B0503020204020204" charset="-122"/>
                          <a:cs typeface="微软雅黑" panose="020B0503020204020204" charset="-122"/>
                        </a:rPr>
                        <a:t>借:在建工程——待摊投资	10 000</a:t>
                      </a:r>
                      <a:endParaRPr lang="zh-CN" sz="1600" spc="12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600" spc="120">
                          <a:solidFill>
                            <a:srgbClr val="000000"/>
                          </a:solidFill>
                          <a:latin typeface="微软雅黑" panose="020B0503020204020204" charset="-122"/>
                          <a:ea typeface="微软雅黑" panose="020B0503020204020204" charset="-122"/>
                          <a:cs typeface="微软雅黑" panose="020B0503020204020204" charset="-122"/>
                        </a:rPr>
                        <a:t>    </a:t>
                      </a:r>
                      <a:r>
                        <a:rPr lang="zh-CN" sz="1600" spc="120">
                          <a:solidFill>
                            <a:srgbClr val="000000"/>
                          </a:solidFill>
                          <a:latin typeface="微软雅黑" panose="020B0503020204020204" charset="-122"/>
                          <a:ea typeface="微软雅黑" panose="020B0503020204020204" charset="-122"/>
                          <a:cs typeface="微软雅黑" panose="020B0503020204020204" charset="-122"/>
                        </a:rPr>
                        <a:t>贷:银行存款	             10 000</a:t>
                      </a:r>
                      <a:endParaRPr lang="zh-CN" sz="1600" spc="120">
                        <a:solidFill>
                          <a:srgbClr val="000000"/>
                        </a:solidFill>
                        <a:latin typeface="微软雅黑" panose="020B0503020204020204" charset="-122"/>
                        <a:ea typeface="微软雅黑" panose="020B0503020204020204" charset="-122"/>
                        <a:cs typeface="微软雅黑" panose="020B0503020204020204" charset="-122"/>
                      </a:endParaRPr>
                    </a:p>
                  </a:txBody>
                  <a:tcPr marL="177800" marR="1778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l">
                        <a:lnSpc>
                          <a:spcPct val="120000"/>
                        </a:lnSpc>
                        <a:spcBef>
                          <a:spcPts val="0"/>
                        </a:spcBef>
                        <a:spcAft>
                          <a:spcPts val="0"/>
                        </a:spcAft>
                      </a:pPr>
                      <a:r>
                        <a:rPr lang="zh-CN" sz="1600" spc="120">
                          <a:solidFill>
                            <a:srgbClr val="000000"/>
                          </a:solidFill>
                          <a:latin typeface="微软雅黑" panose="020B0503020204020204" charset="-122"/>
                          <a:ea typeface="微软雅黑" panose="020B0503020204020204" charset="-122"/>
                          <a:cs typeface="微软雅黑" panose="020B0503020204020204" charset="-122"/>
                        </a:rPr>
                        <a:t>借</a:t>
                      </a:r>
                      <a:r>
                        <a:rPr lang="en-US" altLang="zh-CN" sz="1600" spc="120">
                          <a:solidFill>
                            <a:srgbClr val="000000"/>
                          </a:solidFill>
                          <a:latin typeface="微软雅黑" panose="020B0503020204020204" charset="-122"/>
                          <a:ea typeface="微软雅黑" panose="020B0503020204020204" charset="-122"/>
                          <a:cs typeface="微软雅黑" panose="020B0503020204020204" charset="-122"/>
                        </a:rPr>
                        <a:t>:</a:t>
                      </a:r>
                      <a:r>
                        <a:rPr lang="zh-CN" sz="1600" spc="120">
                          <a:solidFill>
                            <a:srgbClr val="000000"/>
                          </a:solidFill>
                          <a:latin typeface="微软雅黑" panose="020B0503020204020204" charset="-122"/>
                          <a:ea typeface="微软雅黑" panose="020B0503020204020204" charset="-122"/>
                          <a:cs typeface="微软雅黑" panose="020B0503020204020204" charset="-122"/>
                        </a:rPr>
                        <a:t>行政支出</a:t>
                      </a:r>
                      <a:r>
                        <a:rPr lang="zh-CN" altLang="en-US" sz="1600" spc="120">
                          <a:solidFill>
                            <a:srgbClr val="000000"/>
                          </a:solidFill>
                          <a:latin typeface="微软雅黑" panose="020B0503020204020204" charset="-122"/>
                          <a:ea typeface="微软雅黑" panose="020B0503020204020204" charset="-122"/>
                          <a:cs typeface="微软雅黑" panose="020B0503020204020204" charset="-122"/>
                        </a:rPr>
                        <a:t>	</a:t>
                      </a:r>
                      <a:r>
                        <a:rPr lang="en-US" altLang="zh-CN" sz="1600" spc="120">
                          <a:solidFill>
                            <a:srgbClr val="000000"/>
                          </a:solidFill>
                          <a:latin typeface="微软雅黑" panose="020B0503020204020204" charset="-122"/>
                          <a:ea typeface="微软雅黑" panose="020B0503020204020204" charset="-122"/>
                          <a:cs typeface="微软雅黑" panose="020B0503020204020204" charset="-122"/>
                        </a:rPr>
                        <a:t>10 000</a:t>
                      </a:r>
                      <a:endParaRPr lang="en-US" altLang="zh-CN" sz="1600" spc="120">
                        <a:solidFill>
                          <a:srgbClr val="000000"/>
                        </a:solidFill>
                        <a:latin typeface="微软雅黑" panose="020B0503020204020204" charset="-122"/>
                        <a:ea typeface="微软雅黑" panose="020B0503020204020204" charset="-122"/>
                        <a:cs typeface="微软雅黑" panose="020B0503020204020204" charset="-122"/>
                      </a:endParaRPr>
                    </a:p>
                    <a:p>
                      <a:pPr marL="0" indent="114300" algn="l">
                        <a:lnSpc>
                          <a:spcPct val="120000"/>
                        </a:lnSpc>
                        <a:spcBef>
                          <a:spcPts val="0"/>
                        </a:spcBef>
                        <a:spcAft>
                          <a:spcPts val="0"/>
                        </a:spcAft>
                      </a:pPr>
                      <a:r>
                        <a:rPr lang="zh-CN" sz="1600" spc="120">
                          <a:solidFill>
                            <a:srgbClr val="000000"/>
                          </a:solidFill>
                          <a:latin typeface="微软雅黑" panose="020B0503020204020204" charset="-122"/>
                          <a:ea typeface="微软雅黑" panose="020B0503020204020204" charset="-122"/>
                          <a:cs typeface="微软雅黑" panose="020B0503020204020204" charset="-122"/>
                        </a:rPr>
                        <a:t>贷</a:t>
                      </a:r>
                      <a:r>
                        <a:rPr lang="en-US" altLang="zh-CN" sz="1600" spc="120">
                          <a:solidFill>
                            <a:srgbClr val="000000"/>
                          </a:solidFill>
                          <a:latin typeface="微软雅黑" panose="020B0503020204020204" charset="-122"/>
                          <a:ea typeface="微软雅黑" panose="020B0503020204020204" charset="-122"/>
                          <a:cs typeface="微软雅黑" panose="020B0503020204020204" charset="-122"/>
                        </a:rPr>
                        <a:t>:</a:t>
                      </a:r>
                      <a:r>
                        <a:rPr lang="zh-CN" sz="1600" spc="120">
                          <a:solidFill>
                            <a:srgbClr val="000000"/>
                          </a:solidFill>
                          <a:latin typeface="微软雅黑" panose="020B0503020204020204" charset="-122"/>
                          <a:ea typeface="微软雅黑" panose="020B0503020204020204" charset="-122"/>
                          <a:cs typeface="微软雅黑" panose="020B0503020204020204" charset="-122"/>
                        </a:rPr>
                        <a:t>资金结存</a:t>
                      </a:r>
                      <a:r>
                        <a:rPr lang="en-US" altLang="zh-CN" sz="1600" spc="120">
                          <a:solidFill>
                            <a:srgbClr val="000000"/>
                          </a:solidFill>
                          <a:latin typeface="微软雅黑" panose="020B0503020204020204" charset="-122"/>
                          <a:ea typeface="微软雅黑" panose="020B0503020204020204" charset="-122"/>
                          <a:cs typeface="微软雅黑" panose="020B0503020204020204" charset="-122"/>
                        </a:rPr>
                        <a:t>——</a:t>
                      </a:r>
                      <a:r>
                        <a:rPr lang="zh-CN" altLang="en-US" sz="1600" spc="120">
                          <a:solidFill>
                            <a:srgbClr val="000000"/>
                          </a:solidFill>
                          <a:latin typeface="微软雅黑" panose="020B0503020204020204" charset="-122"/>
                          <a:ea typeface="微软雅黑" panose="020B0503020204020204" charset="-122"/>
                          <a:cs typeface="微软雅黑" panose="020B0503020204020204" charset="-122"/>
                        </a:rPr>
                        <a:t>货币资金	</a:t>
                      </a:r>
                      <a:r>
                        <a:rPr lang="en-US" altLang="zh-CN" sz="1600" spc="120">
                          <a:solidFill>
                            <a:srgbClr val="000000"/>
                          </a:solidFill>
                          <a:latin typeface="微软雅黑" panose="020B0503020204020204" charset="-122"/>
                          <a:ea typeface="微软雅黑" panose="020B0503020204020204" charset="-122"/>
                          <a:cs typeface="微软雅黑" panose="020B0503020204020204" charset="-122"/>
                        </a:rPr>
                        <a:t>10 000</a:t>
                      </a:r>
                      <a:endParaRPr lang="en-US" altLang="zh-CN" sz="1600" spc="120">
                        <a:solidFill>
                          <a:srgbClr val="000000"/>
                        </a:solidFill>
                        <a:latin typeface="微软雅黑" panose="020B0503020204020204" charset="-122"/>
                        <a:ea typeface="微软雅黑" panose="020B0503020204020204" charset="-122"/>
                        <a:cs typeface="微软雅黑" panose="020B0503020204020204" charset="-122"/>
                      </a:endParaRPr>
                    </a:p>
                  </a:txBody>
                  <a:tcPr marL="177800" marR="1778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r h="2159000">
                <a:tc>
                  <a:txBody>
                    <a:bodyPr/>
                    <a:p>
                      <a:pPr marL="0" indent="0" algn="l">
                        <a:lnSpc>
                          <a:spcPct val="120000"/>
                        </a:lnSpc>
                        <a:spcBef>
                          <a:spcPts val="0"/>
                        </a:spcBef>
                        <a:spcAft>
                          <a:spcPts val="0"/>
                        </a:spcAft>
                      </a:pPr>
                      <a:r>
                        <a:rPr lang="zh-CN" sz="1600" spc="120">
                          <a:solidFill>
                            <a:srgbClr val="000000"/>
                          </a:solidFill>
                          <a:latin typeface="微软雅黑" panose="020B0503020204020204" charset="-122"/>
                          <a:ea typeface="微软雅黑" panose="020B0503020204020204" charset="-122"/>
                          <a:cs typeface="微软雅黑" panose="020B0503020204020204" charset="-122"/>
                        </a:rPr>
                        <a:t>分摊待摊投资时</a:t>
                      </a:r>
                      <a:r>
                        <a:rPr lang="en-US" altLang="zh-CN" sz="1600" spc="120">
                          <a:solidFill>
                            <a:srgbClr val="000000"/>
                          </a:solidFill>
                          <a:latin typeface="微软雅黑" panose="020B0503020204020204" charset="-122"/>
                          <a:ea typeface="微软雅黑" panose="020B0503020204020204" charset="-122"/>
                          <a:cs typeface="微软雅黑" panose="020B0503020204020204" charset="-122"/>
                        </a:rPr>
                        <a:t>:</a:t>
                      </a:r>
                      <a:endParaRPr lang="en-US" altLang="zh-CN" sz="1600" spc="12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zh-CN" sz="1600" spc="120">
                          <a:solidFill>
                            <a:srgbClr val="000000"/>
                          </a:solidFill>
                          <a:latin typeface="微软雅黑" panose="020B0503020204020204" charset="-122"/>
                          <a:ea typeface="微软雅黑" panose="020B0503020204020204" charset="-122"/>
                          <a:cs typeface="微软雅黑" panose="020B0503020204020204" charset="-122"/>
                        </a:rPr>
                        <a:t>借</a:t>
                      </a:r>
                      <a:r>
                        <a:rPr lang="en-US" altLang="zh-CN" sz="1600" spc="120">
                          <a:solidFill>
                            <a:srgbClr val="000000"/>
                          </a:solidFill>
                          <a:latin typeface="微软雅黑" panose="020B0503020204020204" charset="-122"/>
                          <a:ea typeface="微软雅黑" panose="020B0503020204020204" charset="-122"/>
                          <a:cs typeface="微软雅黑" panose="020B0503020204020204" charset="-122"/>
                        </a:rPr>
                        <a:t>:</a:t>
                      </a:r>
                      <a:r>
                        <a:rPr lang="zh-CN" sz="1600" spc="120">
                          <a:solidFill>
                            <a:srgbClr val="000000"/>
                          </a:solidFill>
                          <a:latin typeface="微软雅黑" panose="020B0503020204020204" charset="-122"/>
                          <a:ea typeface="微软雅黑" panose="020B0503020204020204" charset="-122"/>
                          <a:cs typeface="微软雅黑" panose="020B0503020204020204" charset="-122"/>
                        </a:rPr>
                        <a:t>在建工程</a:t>
                      </a:r>
                      <a:r>
                        <a:rPr lang="en-US" altLang="zh-CN" sz="1600" spc="120">
                          <a:solidFill>
                            <a:srgbClr val="000000"/>
                          </a:solidFill>
                          <a:latin typeface="微软雅黑" panose="020B0503020204020204" charset="-122"/>
                          <a:ea typeface="微软雅黑" panose="020B0503020204020204" charset="-122"/>
                          <a:cs typeface="微软雅黑" panose="020B0503020204020204" charset="-122"/>
                        </a:rPr>
                        <a:t>——</a:t>
                      </a:r>
                      <a:r>
                        <a:rPr lang="zh-CN" altLang="en-US" sz="1600" spc="120">
                          <a:solidFill>
                            <a:srgbClr val="000000"/>
                          </a:solidFill>
                          <a:latin typeface="微软雅黑" panose="020B0503020204020204" charset="-122"/>
                          <a:ea typeface="微软雅黑" panose="020B0503020204020204" charset="-122"/>
                          <a:cs typeface="微软雅黑" panose="020B0503020204020204" charset="-122"/>
                        </a:rPr>
                        <a:t>建筑安装工程投资</a:t>
                      </a:r>
                      <a:r>
                        <a:rPr lang="en-US" altLang="zh-CN" sz="1600" spc="120">
                          <a:solidFill>
                            <a:srgbClr val="000000"/>
                          </a:solidFill>
                          <a:latin typeface="微软雅黑" panose="020B0503020204020204" charset="-122"/>
                          <a:ea typeface="微软雅黑" panose="020B0503020204020204" charset="-122"/>
                          <a:cs typeface="微软雅黑" panose="020B0503020204020204" charset="-122"/>
                        </a:rPr>
                        <a:t>6 250</a:t>
                      </a:r>
                      <a:endParaRPr lang="en-US" altLang="zh-CN" sz="1600" spc="120">
                        <a:solidFill>
                          <a:srgbClr val="000000"/>
                        </a:solidFill>
                        <a:latin typeface="微软雅黑" panose="020B0503020204020204" charset="-122"/>
                        <a:ea typeface="微软雅黑" panose="020B0503020204020204" charset="-122"/>
                        <a:cs typeface="微软雅黑" panose="020B0503020204020204" charset="-122"/>
                      </a:endParaRPr>
                    </a:p>
                    <a:p>
                      <a:pPr marL="0" indent="114300" algn="l">
                        <a:lnSpc>
                          <a:spcPct val="120000"/>
                        </a:lnSpc>
                        <a:spcBef>
                          <a:spcPts val="0"/>
                        </a:spcBef>
                        <a:spcAft>
                          <a:spcPts val="0"/>
                        </a:spcAft>
                      </a:pPr>
                      <a:r>
                        <a:rPr lang="en-US" altLang="zh-CN" sz="1600" spc="120">
                          <a:solidFill>
                            <a:srgbClr val="000000"/>
                          </a:solidFill>
                          <a:latin typeface="微软雅黑" panose="020B0503020204020204" charset="-122"/>
                          <a:ea typeface="微软雅黑" panose="020B0503020204020204" charset="-122"/>
                          <a:cs typeface="微软雅黑" panose="020B0503020204020204" charset="-122"/>
                        </a:rPr>
                        <a:t>  </a:t>
                      </a:r>
                      <a:r>
                        <a:rPr lang="zh-CN" sz="1600" spc="120">
                          <a:solidFill>
                            <a:srgbClr val="000000"/>
                          </a:solidFill>
                          <a:latin typeface="微软雅黑" panose="020B0503020204020204" charset="-122"/>
                          <a:ea typeface="微软雅黑" panose="020B0503020204020204" charset="-122"/>
                          <a:cs typeface="微软雅黑" panose="020B0503020204020204" charset="-122"/>
                        </a:rPr>
                        <a:t>在建工程</a:t>
                      </a:r>
                      <a:r>
                        <a:rPr lang="en-US" altLang="zh-CN" sz="1600" spc="120">
                          <a:solidFill>
                            <a:srgbClr val="000000"/>
                          </a:solidFill>
                          <a:latin typeface="微软雅黑" panose="020B0503020204020204" charset="-122"/>
                          <a:ea typeface="微软雅黑" panose="020B0503020204020204" charset="-122"/>
                          <a:cs typeface="微软雅黑" panose="020B0503020204020204" charset="-122"/>
                        </a:rPr>
                        <a:t>——</a:t>
                      </a:r>
                      <a:r>
                        <a:rPr lang="zh-CN" altLang="en-US" sz="1600" spc="120">
                          <a:solidFill>
                            <a:srgbClr val="000000"/>
                          </a:solidFill>
                          <a:latin typeface="微软雅黑" panose="020B0503020204020204" charset="-122"/>
                          <a:ea typeface="微软雅黑" panose="020B0503020204020204" charset="-122"/>
                          <a:cs typeface="微软雅黑" panose="020B0503020204020204" charset="-122"/>
                        </a:rPr>
                        <a:t>设备投资	        </a:t>
                      </a:r>
                      <a:r>
                        <a:rPr lang="en-US" altLang="zh-CN" sz="1600" spc="120">
                          <a:solidFill>
                            <a:srgbClr val="000000"/>
                          </a:solidFill>
                          <a:latin typeface="微软雅黑" panose="020B0503020204020204" charset="-122"/>
                          <a:ea typeface="微软雅黑" panose="020B0503020204020204" charset="-122"/>
                          <a:cs typeface="微软雅黑" panose="020B0503020204020204" charset="-122"/>
                        </a:rPr>
                        <a:t>3 750</a:t>
                      </a:r>
                      <a:endParaRPr lang="en-US" altLang="zh-CN" sz="1600" spc="120">
                        <a:solidFill>
                          <a:srgbClr val="000000"/>
                        </a:solidFill>
                        <a:latin typeface="微软雅黑" panose="020B0503020204020204" charset="-122"/>
                        <a:ea typeface="微软雅黑" panose="020B0503020204020204" charset="-122"/>
                        <a:cs typeface="微软雅黑" panose="020B0503020204020204" charset="-122"/>
                      </a:endParaRPr>
                    </a:p>
                    <a:p>
                      <a:pPr marL="0" indent="228600" algn="l">
                        <a:lnSpc>
                          <a:spcPct val="120000"/>
                        </a:lnSpc>
                        <a:spcBef>
                          <a:spcPts val="0"/>
                        </a:spcBef>
                        <a:spcAft>
                          <a:spcPts val="0"/>
                        </a:spcAft>
                      </a:pPr>
                      <a:r>
                        <a:rPr lang="zh-CN" sz="1600" spc="120">
                          <a:solidFill>
                            <a:srgbClr val="000000"/>
                          </a:solidFill>
                          <a:latin typeface="微软雅黑" panose="020B0503020204020204" charset="-122"/>
                          <a:ea typeface="微软雅黑" panose="020B0503020204020204" charset="-122"/>
                          <a:cs typeface="微软雅黑" panose="020B0503020204020204" charset="-122"/>
                        </a:rPr>
                        <a:t>贷</a:t>
                      </a:r>
                      <a:r>
                        <a:rPr lang="en-US" altLang="zh-CN" sz="1600" spc="120">
                          <a:solidFill>
                            <a:srgbClr val="000000"/>
                          </a:solidFill>
                          <a:latin typeface="微软雅黑" panose="020B0503020204020204" charset="-122"/>
                          <a:ea typeface="微软雅黑" panose="020B0503020204020204" charset="-122"/>
                          <a:cs typeface="微软雅黑" panose="020B0503020204020204" charset="-122"/>
                        </a:rPr>
                        <a:t>:</a:t>
                      </a:r>
                      <a:r>
                        <a:rPr lang="zh-CN" sz="1600" spc="120">
                          <a:solidFill>
                            <a:srgbClr val="000000"/>
                          </a:solidFill>
                          <a:latin typeface="微软雅黑" panose="020B0503020204020204" charset="-122"/>
                          <a:ea typeface="微软雅黑" panose="020B0503020204020204" charset="-122"/>
                          <a:cs typeface="微软雅黑" panose="020B0503020204020204" charset="-122"/>
                        </a:rPr>
                        <a:t>在建工程</a:t>
                      </a:r>
                      <a:r>
                        <a:rPr lang="en-US" altLang="zh-CN" sz="1600" spc="120">
                          <a:solidFill>
                            <a:srgbClr val="000000"/>
                          </a:solidFill>
                          <a:latin typeface="微软雅黑" panose="020B0503020204020204" charset="-122"/>
                          <a:ea typeface="微软雅黑" panose="020B0503020204020204" charset="-122"/>
                          <a:cs typeface="微软雅黑" panose="020B0503020204020204" charset="-122"/>
                        </a:rPr>
                        <a:t>——</a:t>
                      </a:r>
                      <a:r>
                        <a:rPr lang="zh-CN" altLang="en-US" sz="1600" spc="120">
                          <a:solidFill>
                            <a:srgbClr val="000000"/>
                          </a:solidFill>
                          <a:latin typeface="微软雅黑" panose="020B0503020204020204" charset="-122"/>
                          <a:ea typeface="微软雅黑" panose="020B0503020204020204" charset="-122"/>
                          <a:cs typeface="微软雅黑" panose="020B0503020204020204" charset="-122"/>
                        </a:rPr>
                        <a:t>待摊投资	         </a:t>
                      </a:r>
                      <a:r>
                        <a:rPr lang="en-US" altLang="zh-CN" sz="1600" spc="120">
                          <a:solidFill>
                            <a:srgbClr val="000000"/>
                          </a:solidFill>
                          <a:latin typeface="微软雅黑" panose="020B0503020204020204" charset="-122"/>
                          <a:ea typeface="微软雅黑" panose="020B0503020204020204" charset="-122"/>
                          <a:cs typeface="微软雅黑" panose="020B0503020204020204" charset="-122"/>
                        </a:rPr>
                        <a:t>10 000</a:t>
                      </a:r>
                      <a:endParaRPr lang="en-US" altLang="zh-CN" sz="1600" spc="120">
                        <a:solidFill>
                          <a:srgbClr val="000000"/>
                        </a:solidFill>
                        <a:latin typeface="微软雅黑" panose="020B0503020204020204" charset="-122"/>
                        <a:ea typeface="微软雅黑" panose="020B0503020204020204" charset="-122"/>
                        <a:cs typeface="微软雅黑" panose="020B0503020204020204" charset="-122"/>
                      </a:endParaRPr>
                    </a:p>
                  </a:txBody>
                  <a:tcPr marL="177800" marR="1778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l">
                        <a:lnSpc>
                          <a:spcPct val="120000"/>
                        </a:lnSpc>
                        <a:spcBef>
                          <a:spcPts val="0"/>
                        </a:spcBef>
                        <a:spcAft>
                          <a:spcPts val="0"/>
                        </a:spcAft>
                      </a:pPr>
                      <a:r>
                        <a:rPr lang="en-US" altLang="zh-CN" sz="1600" spc="120">
                          <a:solidFill>
                            <a:srgbClr val="000000"/>
                          </a:solidFill>
                          <a:latin typeface="微软雅黑" panose="020B0503020204020204" charset="-122"/>
                          <a:ea typeface="微软雅黑" panose="020B0503020204020204" charset="-122"/>
                        </a:rPr>
                        <a:t>—</a:t>
                      </a:r>
                      <a:endParaRPr lang="en-US" altLang="zh-CN" sz="1600" spc="120">
                        <a:solidFill>
                          <a:srgbClr val="000000"/>
                        </a:solidFill>
                        <a:latin typeface="微软雅黑" panose="020B0503020204020204" charset="-122"/>
                        <a:ea typeface="微软雅黑" panose="020B0503020204020204" charset="-122"/>
                      </a:endParaRPr>
                    </a:p>
                  </a:txBody>
                  <a:tcPr marL="177800" marR="1778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bl>
          </a:graphicData>
        </a:graphic>
      </p:graphicFrame>
    </p:spTree>
    <p:custDataLst>
      <p:tags r:id="rId9"/>
    </p:custDataLst>
  </p:cSld>
  <p:clrMapOvr>
    <a:masterClrMapping/>
  </p:clrMapOvr>
  <p:transition spd="med"/>
</p:sld>
</file>

<file path=ppt/slides/slide38.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第二节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在建工程</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四、</a:t>
            </a:r>
            <a:r>
              <a:rPr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“其他投资”明细科目的核算</a:t>
            </a:r>
            <a:endParaRPr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457200" y="1536065"/>
            <a:ext cx="11277600" cy="4693285"/>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其他投资</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明细科目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核算单位发生的构成建设项目实际支出的房屋购置支出</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基本畜禽、林木等购置、饲养、培育支出</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办公生活用家具、器具购置支出</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软件研发和不能计入设备投资的软件购置等支出。单位为进行可行性研究而购置的固定资产</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以及取得土地使用权支付的土地出让金</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也通过本明细科目核算。本明细科目应当设置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房屋购置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基本畜禽支出</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林木支出</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办公生活用家具、器具购置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可行性研究固定资产购置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无形资产</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等明细科目。</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单位为建设工程发生的房屋购置支出</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基本畜禽、林木等的购置、饲养、培育支出</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办公生活用家具、器具购置支出</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软件研发和不能计入设备投资的软件购置等支出</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按照实际发生金额</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在建工程</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其他投资</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财政拨款收入</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零余额账户用款额度</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银行存款</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等科目。</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工程完成将形成的房屋、基本畜禽、林木等各种财产以及无形资产交付使用时</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按照其实际成本</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固定资产</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无形资产</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等科目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在建工程</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其他投资</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8"/>
    </p:custDataLst>
  </p:cSld>
  <p:clrMapOvr>
    <a:masterClrMapping/>
  </p:clrMapOvr>
  <p:transition spd="med"/>
</p:sld>
</file>

<file path=ppt/slides/slide39.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第二节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在建工程</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四、</a:t>
            </a:r>
            <a:r>
              <a:rPr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“其他投资”明细科目的核算</a:t>
            </a:r>
            <a:endParaRPr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456565" y="1536065"/>
            <a:ext cx="11278235" cy="1044575"/>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【例</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14-16</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某行政单位为信息系统建设工程而开发软件</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开发费用为</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180 000</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元</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通过财政直接支付付款</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后交付使用。财会部门根据有关凭证</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应做账务处理如下</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endPar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graphicFrame>
        <p:nvGraphicFramePr>
          <p:cNvPr id="5" name="表格 4"/>
          <p:cNvGraphicFramePr/>
          <p:nvPr>
            <p:custDataLst>
              <p:tags r:id="rId8"/>
            </p:custDataLst>
          </p:nvPr>
        </p:nvGraphicFramePr>
        <p:xfrm>
          <a:off x="1879600" y="2730500"/>
          <a:ext cx="8243570" cy="2584450"/>
        </p:xfrm>
        <a:graphic>
          <a:graphicData uri="http://schemas.openxmlformats.org/drawingml/2006/table">
            <a:tbl>
              <a:tblPr/>
              <a:tblGrid>
                <a:gridCol w="4121785"/>
                <a:gridCol w="4121785"/>
              </a:tblGrid>
              <a:tr h="441960">
                <a:tc>
                  <a:txBody>
                    <a:bodyPr/>
                    <a:p>
                      <a:pPr marL="0" indent="0" algn="ctr">
                        <a:lnSpc>
                          <a:spcPct val="120000"/>
                        </a:lnSpc>
                        <a:spcBef>
                          <a:spcPts val="0"/>
                        </a:spcBef>
                        <a:spcAft>
                          <a:spcPts val="0"/>
                        </a:spcAft>
                      </a:pPr>
                      <a:r>
                        <a:rPr lang="zh-CN" sz="1600" spc="120">
                          <a:solidFill>
                            <a:srgbClr val="000000"/>
                          </a:solidFill>
                          <a:latin typeface="微软雅黑" panose="020B0503020204020204" charset="-122"/>
                          <a:ea typeface="微软雅黑" panose="020B0503020204020204" charset="-122"/>
                        </a:rPr>
                        <a:t>财务会计</a:t>
                      </a:r>
                      <a:endParaRPr lang="zh-CN" sz="1600" spc="120">
                        <a:solidFill>
                          <a:srgbClr val="000000"/>
                        </a:solidFill>
                        <a:latin typeface="微软雅黑" panose="020B0503020204020204" charset="-122"/>
                        <a:ea typeface="微软雅黑" panose="020B0503020204020204" charset="-122"/>
                      </a:endParaRPr>
                    </a:p>
                  </a:txBody>
                  <a:tcPr marL="25400" marR="254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ctr">
                        <a:lnSpc>
                          <a:spcPct val="120000"/>
                        </a:lnSpc>
                        <a:spcBef>
                          <a:spcPts val="0"/>
                        </a:spcBef>
                        <a:spcAft>
                          <a:spcPts val="0"/>
                        </a:spcAft>
                      </a:pPr>
                      <a:r>
                        <a:rPr lang="zh-CN" sz="1600" spc="120">
                          <a:solidFill>
                            <a:srgbClr val="000000"/>
                          </a:solidFill>
                          <a:latin typeface="微软雅黑" panose="020B0503020204020204" charset="-122"/>
                          <a:ea typeface="微软雅黑" panose="020B0503020204020204" charset="-122"/>
                        </a:rPr>
                        <a:t>预算会计</a:t>
                      </a:r>
                      <a:endParaRPr lang="zh-CN" sz="1600" spc="120">
                        <a:solidFill>
                          <a:srgbClr val="000000"/>
                        </a:solidFill>
                        <a:latin typeface="微软雅黑" panose="020B0503020204020204" charset="-122"/>
                        <a:ea typeface="微软雅黑" panose="020B0503020204020204" charset="-122"/>
                      </a:endParaRPr>
                    </a:p>
                  </a:txBody>
                  <a:tcPr marL="25400" marR="254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r h="1071880">
                <a:tc>
                  <a:txBody>
                    <a:bodyPr/>
                    <a:p>
                      <a:pPr marL="0" indent="0" algn="l">
                        <a:lnSpc>
                          <a:spcPct val="120000"/>
                        </a:lnSpc>
                        <a:spcBef>
                          <a:spcPts val="0"/>
                        </a:spcBef>
                        <a:spcAft>
                          <a:spcPts val="0"/>
                        </a:spcAft>
                      </a:pPr>
                      <a:r>
                        <a:rPr lang="zh-CN" sz="1600" spc="60">
                          <a:solidFill>
                            <a:srgbClr val="000000"/>
                          </a:solidFill>
                          <a:latin typeface="微软雅黑" panose="020B0503020204020204" charset="-122"/>
                          <a:ea typeface="微软雅黑" panose="020B0503020204020204" charset="-122"/>
                          <a:cs typeface="微软雅黑" panose="020B0503020204020204" charset="-122"/>
                        </a:rPr>
                        <a:t>开发软件时:</a:t>
                      </a:r>
                      <a:endParaRPr lang="zh-CN" sz="1600" spc="6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zh-CN" sz="1600" spc="60">
                          <a:solidFill>
                            <a:srgbClr val="000000"/>
                          </a:solidFill>
                          <a:latin typeface="微软雅黑" panose="020B0503020204020204" charset="-122"/>
                          <a:ea typeface="微软雅黑" panose="020B0503020204020204" charset="-122"/>
                          <a:cs typeface="微软雅黑" panose="020B0503020204020204" charset="-122"/>
                        </a:rPr>
                        <a:t>借:在建工程——其他投资	180 000</a:t>
                      </a:r>
                      <a:endParaRPr lang="zh-CN" sz="1600" spc="6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600" spc="60">
                          <a:solidFill>
                            <a:srgbClr val="000000"/>
                          </a:solidFill>
                          <a:latin typeface="微软雅黑" panose="020B0503020204020204" charset="-122"/>
                          <a:ea typeface="微软雅黑" panose="020B0503020204020204" charset="-122"/>
                          <a:cs typeface="微软雅黑" panose="020B0503020204020204" charset="-122"/>
                        </a:rPr>
                        <a:t>     </a:t>
                      </a:r>
                      <a:r>
                        <a:rPr lang="zh-CN" sz="1600" spc="60">
                          <a:solidFill>
                            <a:srgbClr val="000000"/>
                          </a:solidFill>
                          <a:latin typeface="微软雅黑" panose="020B0503020204020204" charset="-122"/>
                          <a:ea typeface="微软雅黑" panose="020B0503020204020204" charset="-122"/>
                          <a:cs typeface="微软雅黑" panose="020B0503020204020204" charset="-122"/>
                        </a:rPr>
                        <a:t>贷:财政拨款收入     	180 000</a:t>
                      </a:r>
                      <a:endParaRPr lang="zh-CN" sz="1600" spc="60">
                        <a:solidFill>
                          <a:srgbClr val="000000"/>
                        </a:solidFill>
                        <a:latin typeface="微软雅黑" panose="020B0503020204020204" charset="-122"/>
                        <a:ea typeface="微软雅黑" panose="020B0503020204020204" charset="-122"/>
                        <a:cs typeface="微软雅黑" panose="020B0503020204020204" charset="-122"/>
                      </a:endParaRPr>
                    </a:p>
                  </a:txBody>
                  <a:tcPr marL="25400" marR="254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l">
                        <a:lnSpc>
                          <a:spcPct val="120000"/>
                        </a:lnSpc>
                        <a:spcBef>
                          <a:spcPts val="0"/>
                        </a:spcBef>
                        <a:spcAft>
                          <a:spcPts val="0"/>
                        </a:spcAft>
                      </a:pPr>
                      <a:r>
                        <a:rPr lang="zh-CN" sz="1600" spc="60">
                          <a:solidFill>
                            <a:srgbClr val="000000"/>
                          </a:solidFill>
                          <a:latin typeface="微软雅黑" panose="020B0503020204020204" charset="-122"/>
                          <a:ea typeface="微软雅黑" panose="020B0503020204020204" charset="-122"/>
                          <a:cs typeface="微软雅黑" panose="020B0503020204020204" charset="-122"/>
                        </a:rPr>
                        <a:t>借</a:t>
                      </a:r>
                      <a:r>
                        <a:rPr lang="en-US" altLang="zh-CN" sz="1600" spc="60">
                          <a:solidFill>
                            <a:srgbClr val="000000"/>
                          </a:solidFill>
                          <a:latin typeface="微软雅黑" panose="020B0503020204020204" charset="-122"/>
                          <a:ea typeface="微软雅黑" panose="020B0503020204020204" charset="-122"/>
                          <a:cs typeface="微软雅黑" panose="020B0503020204020204" charset="-122"/>
                        </a:rPr>
                        <a:t>:</a:t>
                      </a:r>
                      <a:r>
                        <a:rPr lang="zh-CN" sz="1600" spc="60">
                          <a:solidFill>
                            <a:srgbClr val="000000"/>
                          </a:solidFill>
                          <a:latin typeface="微软雅黑" panose="020B0503020204020204" charset="-122"/>
                          <a:ea typeface="微软雅黑" panose="020B0503020204020204" charset="-122"/>
                          <a:cs typeface="微软雅黑" panose="020B0503020204020204" charset="-122"/>
                        </a:rPr>
                        <a:t>行政支出</a:t>
                      </a:r>
                      <a:r>
                        <a:rPr lang="zh-CN" altLang="en-US" sz="1600" spc="60">
                          <a:solidFill>
                            <a:srgbClr val="000000"/>
                          </a:solidFill>
                          <a:latin typeface="微软雅黑" panose="020B0503020204020204" charset="-122"/>
                          <a:ea typeface="微软雅黑" panose="020B0503020204020204" charset="-122"/>
                          <a:cs typeface="微软雅黑" panose="020B0503020204020204" charset="-122"/>
                        </a:rPr>
                        <a:t>	</a:t>
                      </a:r>
                      <a:r>
                        <a:rPr lang="en-US" altLang="zh-CN" sz="1600" spc="60">
                          <a:solidFill>
                            <a:srgbClr val="000000"/>
                          </a:solidFill>
                          <a:latin typeface="微软雅黑" panose="020B0503020204020204" charset="-122"/>
                          <a:ea typeface="微软雅黑" panose="020B0503020204020204" charset="-122"/>
                          <a:cs typeface="微软雅黑" panose="020B0503020204020204" charset="-122"/>
                        </a:rPr>
                        <a:t>180 000</a:t>
                      </a:r>
                      <a:endParaRPr lang="en-US" altLang="zh-CN" sz="1600" spc="60">
                        <a:solidFill>
                          <a:srgbClr val="000000"/>
                        </a:solidFill>
                        <a:latin typeface="微软雅黑" panose="020B0503020204020204" charset="-122"/>
                        <a:ea typeface="微软雅黑" panose="020B0503020204020204" charset="-122"/>
                        <a:cs typeface="微软雅黑" panose="020B0503020204020204" charset="-122"/>
                      </a:endParaRPr>
                    </a:p>
                    <a:p>
                      <a:pPr marL="0" indent="228600" algn="l">
                        <a:lnSpc>
                          <a:spcPct val="120000"/>
                        </a:lnSpc>
                        <a:spcBef>
                          <a:spcPts val="0"/>
                        </a:spcBef>
                        <a:spcAft>
                          <a:spcPts val="0"/>
                        </a:spcAft>
                      </a:pPr>
                      <a:r>
                        <a:rPr lang="zh-CN" sz="1600" spc="60">
                          <a:solidFill>
                            <a:srgbClr val="000000"/>
                          </a:solidFill>
                          <a:latin typeface="微软雅黑" panose="020B0503020204020204" charset="-122"/>
                          <a:ea typeface="微软雅黑" panose="020B0503020204020204" charset="-122"/>
                          <a:cs typeface="微软雅黑" panose="020B0503020204020204" charset="-122"/>
                        </a:rPr>
                        <a:t>贷</a:t>
                      </a:r>
                      <a:r>
                        <a:rPr lang="en-US" altLang="zh-CN" sz="1600" spc="60">
                          <a:solidFill>
                            <a:srgbClr val="000000"/>
                          </a:solidFill>
                          <a:latin typeface="微软雅黑" panose="020B0503020204020204" charset="-122"/>
                          <a:ea typeface="微软雅黑" panose="020B0503020204020204" charset="-122"/>
                          <a:cs typeface="微软雅黑" panose="020B0503020204020204" charset="-122"/>
                        </a:rPr>
                        <a:t>:</a:t>
                      </a:r>
                      <a:r>
                        <a:rPr lang="zh-CN" sz="1600" spc="60">
                          <a:solidFill>
                            <a:srgbClr val="000000"/>
                          </a:solidFill>
                          <a:latin typeface="微软雅黑" panose="020B0503020204020204" charset="-122"/>
                          <a:ea typeface="微软雅黑" panose="020B0503020204020204" charset="-122"/>
                          <a:cs typeface="微软雅黑" panose="020B0503020204020204" charset="-122"/>
                        </a:rPr>
                        <a:t>财政拨款预算收入</a:t>
                      </a:r>
                      <a:r>
                        <a:rPr lang="zh-CN" altLang="en-US" sz="1600" spc="60">
                          <a:solidFill>
                            <a:srgbClr val="000000"/>
                          </a:solidFill>
                          <a:latin typeface="微软雅黑" panose="020B0503020204020204" charset="-122"/>
                          <a:ea typeface="微软雅黑" panose="020B0503020204020204" charset="-122"/>
                          <a:cs typeface="微软雅黑" panose="020B0503020204020204" charset="-122"/>
                        </a:rPr>
                        <a:t>	</a:t>
                      </a:r>
                      <a:r>
                        <a:rPr lang="en-US" altLang="zh-CN" sz="1600" spc="60">
                          <a:solidFill>
                            <a:srgbClr val="000000"/>
                          </a:solidFill>
                          <a:latin typeface="微软雅黑" panose="020B0503020204020204" charset="-122"/>
                          <a:ea typeface="微软雅黑" panose="020B0503020204020204" charset="-122"/>
                          <a:cs typeface="微软雅黑" panose="020B0503020204020204" charset="-122"/>
                        </a:rPr>
                        <a:t>180 000</a:t>
                      </a:r>
                      <a:endParaRPr lang="en-US" altLang="zh-CN" sz="1600" spc="60">
                        <a:solidFill>
                          <a:srgbClr val="000000"/>
                        </a:solidFill>
                        <a:latin typeface="微软雅黑" panose="020B0503020204020204" charset="-122"/>
                        <a:ea typeface="微软雅黑" panose="020B0503020204020204" charset="-122"/>
                        <a:cs typeface="微软雅黑" panose="020B0503020204020204" charset="-122"/>
                      </a:endParaRPr>
                    </a:p>
                  </a:txBody>
                  <a:tcPr marL="25400" marR="254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r h="1070610">
                <a:tc>
                  <a:txBody>
                    <a:bodyPr/>
                    <a:p>
                      <a:pPr marL="0" indent="0" algn="l">
                        <a:lnSpc>
                          <a:spcPct val="120000"/>
                        </a:lnSpc>
                        <a:spcBef>
                          <a:spcPts val="0"/>
                        </a:spcBef>
                        <a:spcAft>
                          <a:spcPts val="0"/>
                        </a:spcAft>
                      </a:pPr>
                      <a:r>
                        <a:rPr lang="zh-CN" sz="1600" spc="60">
                          <a:solidFill>
                            <a:srgbClr val="000000"/>
                          </a:solidFill>
                          <a:latin typeface="微软雅黑" panose="020B0503020204020204" charset="-122"/>
                          <a:ea typeface="微软雅黑" panose="020B0503020204020204" charset="-122"/>
                          <a:cs typeface="微软雅黑" panose="020B0503020204020204" charset="-122"/>
                        </a:rPr>
                        <a:t>形成无形资产交付使用时</a:t>
                      </a:r>
                      <a:r>
                        <a:rPr lang="en-US" altLang="zh-CN" sz="1600" spc="60">
                          <a:solidFill>
                            <a:srgbClr val="000000"/>
                          </a:solidFill>
                          <a:latin typeface="微软雅黑" panose="020B0503020204020204" charset="-122"/>
                          <a:ea typeface="微软雅黑" panose="020B0503020204020204" charset="-122"/>
                          <a:cs typeface="微软雅黑" panose="020B0503020204020204" charset="-122"/>
                        </a:rPr>
                        <a:t>:</a:t>
                      </a:r>
                      <a:endParaRPr lang="en-US" altLang="zh-CN" sz="1600" spc="6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zh-CN" sz="1600" spc="60">
                          <a:solidFill>
                            <a:srgbClr val="000000"/>
                          </a:solidFill>
                          <a:latin typeface="微软雅黑" panose="020B0503020204020204" charset="-122"/>
                          <a:ea typeface="微软雅黑" panose="020B0503020204020204" charset="-122"/>
                          <a:cs typeface="微软雅黑" panose="020B0503020204020204" charset="-122"/>
                        </a:rPr>
                        <a:t>借</a:t>
                      </a:r>
                      <a:r>
                        <a:rPr lang="en-US" altLang="zh-CN" sz="1600" spc="60">
                          <a:solidFill>
                            <a:srgbClr val="000000"/>
                          </a:solidFill>
                          <a:latin typeface="微软雅黑" panose="020B0503020204020204" charset="-122"/>
                          <a:ea typeface="微软雅黑" panose="020B0503020204020204" charset="-122"/>
                          <a:cs typeface="微软雅黑" panose="020B0503020204020204" charset="-122"/>
                        </a:rPr>
                        <a:t>:</a:t>
                      </a:r>
                      <a:r>
                        <a:rPr lang="zh-CN" sz="1600" spc="60">
                          <a:solidFill>
                            <a:srgbClr val="000000"/>
                          </a:solidFill>
                          <a:latin typeface="微软雅黑" panose="020B0503020204020204" charset="-122"/>
                          <a:ea typeface="微软雅黑" panose="020B0503020204020204" charset="-122"/>
                          <a:cs typeface="微软雅黑" panose="020B0503020204020204" charset="-122"/>
                        </a:rPr>
                        <a:t>无形资产</a:t>
                      </a:r>
                      <a:r>
                        <a:rPr lang="zh-CN" altLang="en-US" sz="1600" spc="60">
                          <a:solidFill>
                            <a:srgbClr val="000000"/>
                          </a:solidFill>
                          <a:latin typeface="微软雅黑" panose="020B0503020204020204" charset="-122"/>
                          <a:ea typeface="微软雅黑" panose="020B0503020204020204" charset="-122"/>
                          <a:cs typeface="微软雅黑" panose="020B0503020204020204" charset="-122"/>
                        </a:rPr>
                        <a:t>	</a:t>
                      </a:r>
                      <a:r>
                        <a:rPr lang="en-US" altLang="zh-CN" sz="1600" spc="60">
                          <a:solidFill>
                            <a:srgbClr val="000000"/>
                          </a:solidFill>
                          <a:latin typeface="微软雅黑" panose="020B0503020204020204" charset="-122"/>
                          <a:ea typeface="微软雅黑" panose="020B0503020204020204" charset="-122"/>
                          <a:cs typeface="微软雅黑" panose="020B0503020204020204" charset="-122"/>
                        </a:rPr>
                        <a:t>180 000</a:t>
                      </a:r>
                      <a:endParaRPr lang="en-US" altLang="zh-CN" sz="1600" spc="60">
                        <a:solidFill>
                          <a:srgbClr val="000000"/>
                        </a:solidFill>
                        <a:latin typeface="微软雅黑" panose="020B0503020204020204" charset="-122"/>
                        <a:ea typeface="微软雅黑" panose="020B0503020204020204" charset="-122"/>
                        <a:cs typeface="微软雅黑" panose="020B0503020204020204" charset="-122"/>
                      </a:endParaRPr>
                    </a:p>
                    <a:p>
                      <a:pPr marL="0" indent="228600" algn="l">
                        <a:lnSpc>
                          <a:spcPct val="120000"/>
                        </a:lnSpc>
                        <a:spcBef>
                          <a:spcPts val="0"/>
                        </a:spcBef>
                        <a:spcAft>
                          <a:spcPts val="0"/>
                        </a:spcAft>
                      </a:pPr>
                      <a:r>
                        <a:rPr lang="zh-CN" sz="1600" spc="60">
                          <a:solidFill>
                            <a:srgbClr val="000000"/>
                          </a:solidFill>
                          <a:latin typeface="微软雅黑" panose="020B0503020204020204" charset="-122"/>
                          <a:ea typeface="微软雅黑" panose="020B0503020204020204" charset="-122"/>
                          <a:cs typeface="微软雅黑" panose="020B0503020204020204" charset="-122"/>
                        </a:rPr>
                        <a:t>贷</a:t>
                      </a:r>
                      <a:r>
                        <a:rPr lang="en-US" altLang="zh-CN" sz="1600" spc="60">
                          <a:solidFill>
                            <a:srgbClr val="000000"/>
                          </a:solidFill>
                          <a:latin typeface="微软雅黑" panose="020B0503020204020204" charset="-122"/>
                          <a:ea typeface="微软雅黑" panose="020B0503020204020204" charset="-122"/>
                          <a:cs typeface="微软雅黑" panose="020B0503020204020204" charset="-122"/>
                        </a:rPr>
                        <a:t>:</a:t>
                      </a:r>
                      <a:r>
                        <a:rPr lang="zh-CN" sz="1600" spc="60">
                          <a:solidFill>
                            <a:srgbClr val="000000"/>
                          </a:solidFill>
                          <a:latin typeface="微软雅黑" panose="020B0503020204020204" charset="-122"/>
                          <a:ea typeface="微软雅黑" panose="020B0503020204020204" charset="-122"/>
                          <a:cs typeface="微软雅黑" panose="020B0503020204020204" charset="-122"/>
                        </a:rPr>
                        <a:t>在建工程</a:t>
                      </a:r>
                      <a:r>
                        <a:rPr lang="en-US" altLang="zh-CN" sz="1600" spc="60">
                          <a:solidFill>
                            <a:srgbClr val="000000"/>
                          </a:solidFill>
                          <a:latin typeface="微软雅黑" panose="020B0503020204020204" charset="-122"/>
                          <a:ea typeface="微软雅黑" panose="020B0503020204020204" charset="-122"/>
                          <a:cs typeface="微软雅黑" panose="020B0503020204020204" charset="-122"/>
                        </a:rPr>
                        <a:t>——</a:t>
                      </a:r>
                      <a:r>
                        <a:rPr lang="zh-CN" altLang="en-US" sz="1600" spc="60">
                          <a:solidFill>
                            <a:srgbClr val="000000"/>
                          </a:solidFill>
                          <a:latin typeface="微软雅黑" panose="020B0503020204020204" charset="-122"/>
                          <a:ea typeface="微软雅黑" panose="020B0503020204020204" charset="-122"/>
                          <a:cs typeface="微软雅黑" panose="020B0503020204020204" charset="-122"/>
                        </a:rPr>
                        <a:t>其他投资	</a:t>
                      </a:r>
                      <a:r>
                        <a:rPr lang="en-US" altLang="zh-CN" sz="1600" spc="60">
                          <a:solidFill>
                            <a:srgbClr val="000000"/>
                          </a:solidFill>
                          <a:latin typeface="微软雅黑" panose="020B0503020204020204" charset="-122"/>
                          <a:ea typeface="微软雅黑" panose="020B0503020204020204" charset="-122"/>
                          <a:cs typeface="微软雅黑" panose="020B0503020204020204" charset="-122"/>
                        </a:rPr>
                        <a:t>180 000</a:t>
                      </a:r>
                      <a:endParaRPr lang="en-US" altLang="zh-CN" sz="1600" spc="60">
                        <a:solidFill>
                          <a:srgbClr val="000000"/>
                        </a:solidFill>
                        <a:latin typeface="微软雅黑" panose="020B0503020204020204" charset="-122"/>
                        <a:ea typeface="微软雅黑" panose="020B0503020204020204" charset="-122"/>
                        <a:cs typeface="微软雅黑" panose="020B0503020204020204" charset="-122"/>
                      </a:endParaRPr>
                    </a:p>
                  </a:txBody>
                  <a:tcPr marL="25400" marR="254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l">
                        <a:lnSpc>
                          <a:spcPct val="120000"/>
                        </a:lnSpc>
                        <a:spcBef>
                          <a:spcPts val="0"/>
                        </a:spcBef>
                        <a:spcAft>
                          <a:spcPts val="0"/>
                        </a:spcAft>
                      </a:pPr>
                      <a:r>
                        <a:rPr lang="en-US" altLang="zh-CN" sz="1600" spc="60">
                          <a:solidFill>
                            <a:srgbClr val="000000"/>
                          </a:solidFill>
                          <a:latin typeface="微软雅黑" panose="020B0503020204020204" charset="-122"/>
                          <a:ea typeface="微软雅黑" panose="020B0503020204020204" charset="-122"/>
                        </a:rPr>
                        <a:t>—</a:t>
                      </a:r>
                      <a:endParaRPr lang="en-US" altLang="zh-CN" sz="1600" spc="60">
                        <a:solidFill>
                          <a:srgbClr val="000000"/>
                        </a:solidFill>
                        <a:latin typeface="微软雅黑" panose="020B0503020204020204" charset="-122"/>
                        <a:ea typeface="微软雅黑" panose="020B0503020204020204" charset="-122"/>
                      </a:endParaRPr>
                    </a:p>
                  </a:txBody>
                  <a:tcPr marL="25400" marR="254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bl>
          </a:graphicData>
        </a:graphic>
      </p:graphicFrame>
    </p:spTree>
    <p:custDataLst>
      <p:tags r:id="rId9"/>
    </p:custDataLst>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第一节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固定资产</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sym typeface="微软雅黑" panose="020B0503020204020204" charset="-122"/>
              </a:rPr>
              <a:t>（</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二）</a:t>
            </a:r>
            <a:r>
              <a:rPr dirty="0" err="1">
                <a:solidFill>
                  <a:schemeClr val="dk1"/>
                </a:solidFill>
                <a:latin typeface="汉仪旗黑-85S" panose="00020600040101010101" charset="-128"/>
                <a:ea typeface="汉仪旗黑-85S" panose="00020600040101010101" charset="-128"/>
                <a:sym typeface="微软雅黑" panose="020B0503020204020204" charset="-122"/>
              </a:rPr>
              <a:t>固定资产的确认</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5" name="任意多边形 34"/>
          <p:cNvSpPr/>
          <p:nvPr>
            <p:custDataLst>
              <p:tags r:id="rId7"/>
            </p:custDataLst>
          </p:nvPr>
        </p:nvSpPr>
        <p:spPr>
          <a:xfrm>
            <a:off x="2784158" y="1735138"/>
            <a:ext cx="8709025" cy="1546860"/>
          </a:xfrm>
          <a:custGeom>
            <a:avLst/>
            <a:gdLst>
              <a:gd name="adj" fmla="val 15604"/>
              <a:gd name="a" fmla="pin 0 adj 50000"/>
              <a:gd name="x1" fmla="*/ ss a 100000"/>
              <a:gd name="x2" fmla="+- r 0 x1"/>
              <a:gd name="y2" fmla="+- b 0 x1"/>
              <a:gd name="il" fmla="*/ x1 29289 100000"/>
              <a:gd name="ir" fmla="+- r 0 il"/>
              <a:gd name="ib" fmla="+- b 0 il"/>
            </a:gdLst>
            <a:ahLst/>
            <a:cxnLst>
              <a:cxn ang="3">
                <a:pos x="hc" y="t"/>
              </a:cxn>
              <a:cxn ang="cd2">
                <a:pos x="l" y="vc"/>
              </a:cxn>
              <a:cxn ang="cd4">
                <a:pos x="hc" y="b"/>
              </a:cxn>
              <a:cxn ang="0">
                <a:pos x="r" y="vc"/>
              </a:cxn>
            </a:cxnLst>
            <a:rect l="l" t="t" r="r" b="b"/>
            <a:pathLst>
              <a:path w="13715" h="2436">
                <a:moveTo>
                  <a:pt x="1199" y="0"/>
                </a:moveTo>
                <a:lnTo>
                  <a:pt x="12516" y="0"/>
                </a:lnTo>
                <a:cubicBezTo>
                  <a:pt x="13178" y="0"/>
                  <a:pt x="13715" y="537"/>
                  <a:pt x="13715" y="1199"/>
                </a:cubicBezTo>
                <a:lnTo>
                  <a:pt x="13715" y="2436"/>
                </a:lnTo>
                <a:lnTo>
                  <a:pt x="1586" y="2436"/>
                </a:lnTo>
                <a:lnTo>
                  <a:pt x="1568" y="2406"/>
                </a:lnTo>
                <a:cubicBezTo>
                  <a:pt x="1220" y="1839"/>
                  <a:pt x="670" y="1409"/>
                  <a:pt x="17" y="1216"/>
                </a:cubicBezTo>
                <a:lnTo>
                  <a:pt x="0" y="1211"/>
                </a:lnTo>
                <a:lnTo>
                  <a:pt x="0" y="1199"/>
                </a:lnTo>
                <a:cubicBezTo>
                  <a:pt x="0" y="537"/>
                  <a:pt x="537" y="0"/>
                  <a:pt x="1199" y="0"/>
                </a:cubicBezTo>
                <a:close/>
              </a:path>
            </a:pathLst>
          </a:custGeom>
          <a:gradFill>
            <a:gsLst>
              <a:gs pos="0">
                <a:schemeClr val="lt1">
                  <a:alpha val="0"/>
                </a:schemeClr>
              </a:gs>
              <a:gs pos="100000">
                <a:schemeClr val="accent1">
                  <a:alpha val="10000"/>
                </a:schemeClr>
              </a:gs>
            </a:gsLst>
            <a:lin ang="10800000" scaled="0"/>
          </a:gradFill>
          <a:ln w="12700">
            <a:gradFill>
              <a:gsLst>
                <a:gs pos="0">
                  <a:schemeClr val="bg1">
                    <a:alpha val="0"/>
                  </a:schemeClr>
                </a:gs>
                <a:gs pos="100000">
                  <a:schemeClr val="accent1">
                    <a:alpha val="50000"/>
                  </a:schemeClr>
                </a:gs>
              </a:gsLst>
              <a:lin ang="10800000" scaled="0"/>
            </a:gradFill>
          </a:ln>
          <a:effectLst/>
          <a:extLst>
            <a:ext uri="{AF507438-7753-43E0-B8FC-AC1667EBCBE1}">
              <a14:hiddenEffects xmlns:a14="http://schemas.microsoft.com/office/drawing/2010/main">
                <a:effectLst>
                  <a:outerShdw blurRad="254000" dist="127000" dir="5400000" algn="ctr" rotWithShape="0">
                    <a:srgbClr val="000000">
                      <a:alpha val="40000"/>
                    </a:srgbClr>
                  </a:outerShdw>
                </a:effectLst>
              </a14:hiddenEffects>
            </a:ext>
          </a:extLst>
        </p:spPr>
        <p:style>
          <a:lnRef idx="2">
            <a:schemeClr val="accent1">
              <a:lumMod val="75000"/>
            </a:schemeClr>
          </a:lnRef>
          <a:fillRef idx="1">
            <a:schemeClr val="accent1"/>
          </a:fillRef>
          <a:effectRef idx="0">
            <a:srgbClr val="FFFFFF"/>
          </a:effectRef>
          <a:fontRef idx="minor">
            <a:schemeClr val="lt1"/>
          </a:fontRef>
        </p:style>
        <p:txBody>
          <a:bodyPr vertOverflow="overflow" horzOverflow="overflow" vert="horz" wrap="square" lIns="1440180" rIns="91440" numCol="1" spcCol="0" rtlCol="0" fromWordArt="0" anchor="ctr" anchorCtr="1" forceAA="0" compatLnSpc="1">
            <a:noAutofit/>
          </a:bodyPr>
          <a:p>
            <a:pPr lvl="0" algn="l">
              <a:lnSpc>
                <a:spcPct val="150000"/>
              </a:lnSpc>
              <a:buClrTx/>
              <a:buSzTx/>
              <a:buFontTx/>
            </a:pPr>
            <a:r>
              <a:rPr lang="en-US" altLang="en-US" dirty="0">
                <a:solidFill>
                  <a:schemeClr val="tx1">
                    <a:lumMod val="85000"/>
                    <a:lumOff val="15000"/>
                  </a:schemeClr>
                </a:solidFill>
                <a:latin typeface="+mn-ea"/>
                <a:cs typeface="+mn-ea"/>
                <a:sym typeface="+mn-ea"/>
              </a:rPr>
              <a:t>(1)</a:t>
            </a:r>
            <a:r>
              <a:rPr lang="zh-CN" altLang="en-US" dirty="0">
                <a:solidFill>
                  <a:schemeClr val="tx1">
                    <a:lumMod val="85000"/>
                    <a:lumOff val="15000"/>
                  </a:schemeClr>
                </a:solidFill>
                <a:latin typeface="+mn-ea"/>
                <a:cs typeface="+mn-ea"/>
                <a:sym typeface="+mn-ea"/>
              </a:rPr>
              <a:t>固定资产的各组成部分具有不同使用年限或者以不同方式为单位实现服务潜力或提供经济利益</a:t>
            </a:r>
            <a:r>
              <a:rPr lang="en-US" altLang="zh-CN" dirty="0">
                <a:solidFill>
                  <a:schemeClr val="tx1">
                    <a:lumMod val="85000"/>
                    <a:lumOff val="15000"/>
                  </a:schemeClr>
                </a:solidFill>
                <a:latin typeface="+mn-ea"/>
                <a:cs typeface="+mn-ea"/>
                <a:sym typeface="+mn-ea"/>
              </a:rPr>
              <a:t>,</a:t>
            </a:r>
            <a:r>
              <a:rPr lang="zh-CN" altLang="en-US" dirty="0">
                <a:solidFill>
                  <a:schemeClr val="tx1">
                    <a:lumMod val="85000"/>
                    <a:lumOff val="15000"/>
                  </a:schemeClr>
                </a:solidFill>
                <a:latin typeface="+mn-ea"/>
                <a:cs typeface="+mn-ea"/>
                <a:sym typeface="+mn-ea"/>
              </a:rPr>
              <a:t>适用不同折旧率或折旧方法且可以分别确定各自原价的</a:t>
            </a:r>
            <a:r>
              <a:rPr lang="en-US" altLang="zh-CN" dirty="0">
                <a:solidFill>
                  <a:schemeClr val="tx1">
                    <a:lumMod val="85000"/>
                    <a:lumOff val="15000"/>
                  </a:schemeClr>
                </a:solidFill>
                <a:latin typeface="+mn-ea"/>
                <a:cs typeface="+mn-ea"/>
                <a:sym typeface="+mn-ea"/>
              </a:rPr>
              <a:t>,</a:t>
            </a:r>
            <a:r>
              <a:rPr lang="zh-CN" altLang="en-US" dirty="0">
                <a:solidFill>
                  <a:schemeClr val="tx1">
                    <a:lumMod val="85000"/>
                    <a:lumOff val="15000"/>
                  </a:schemeClr>
                </a:solidFill>
                <a:latin typeface="+mn-ea"/>
                <a:cs typeface="+mn-ea"/>
                <a:sym typeface="+mn-ea"/>
              </a:rPr>
              <a:t>应当分别将各组成部分确认为单项固定资产。</a:t>
            </a:r>
            <a:endParaRPr lang="zh-CN" altLang="en-US" dirty="0">
              <a:solidFill>
                <a:schemeClr val="tx1">
                  <a:lumMod val="85000"/>
                  <a:lumOff val="15000"/>
                </a:schemeClr>
              </a:solidFill>
              <a:latin typeface="+mn-ea"/>
              <a:cs typeface="+mn-ea"/>
              <a:sym typeface="+mn-ea"/>
            </a:endParaRPr>
          </a:p>
        </p:txBody>
      </p:sp>
      <p:sp>
        <p:nvSpPr>
          <p:cNvPr id="36" name="任意多边形 35"/>
          <p:cNvSpPr/>
          <p:nvPr>
            <p:custDataLst>
              <p:tags r:id="rId8"/>
            </p:custDataLst>
          </p:nvPr>
        </p:nvSpPr>
        <p:spPr>
          <a:xfrm>
            <a:off x="2784158" y="5066348"/>
            <a:ext cx="8709025" cy="1546225"/>
          </a:xfrm>
          <a:custGeom>
            <a:avLst/>
            <a:gdLst>
              <a:gd name="adj" fmla="val 15604"/>
              <a:gd name="a" fmla="pin 0 adj 50000"/>
              <a:gd name="x1" fmla="*/ ss a 100000"/>
              <a:gd name="x2" fmla="+- r 0 x1"/>
              <a:gd name="y2" fmla="+- b 0 x1"/>
              <a:gd name="il" fmla="*/ x1 29289 100000"/>
              <a:gd name="ir" fmla="+- r 0 il"/>
              <a:gd name="ib" fmla="+- b 0 il"/>
            </a:gdLst>
            <a:ahLst/>
            <a:cxnLst>
              <a:cxn ang="3">
                <a:pos x="hc" y="t"/>
              </a:cxn>
              <a:cxn ang="cd2">
                <a:pos x="l" y="vc"/>
              </a:cxn>
              <a:cxn ang="cd4">
                <a:pos x="hc" y="b"/>
              </a:cxn>
              <a:cxn ang="0">
                <a:pos x="r" y="vc"/>
              </a:cxn>
            </a:cxnLst>
            <a:rect l="l" t="t" r="r" b="b"/>
            <a:pathLst>
              <a:path w="13715" h="2435">
                <a:moveTo>
                  <a:pt x="1569" y="0"/>
                </a:moveTo>
                <a:lnTo>
                  <a:pt x="13715" y="0"/>
                </a:lnTo>
                <a:lnTo>
                  <a:pt x="13715" y="1236"/>
                </a:lnTo>
                <a:cubicBezTo>
                  <a:pt x="13715" y="1898"/>
                  <a:pt x="13178" y="2435"/>
                  <a:pt x="12516" y="2435"/>
                </a:cubicBezTo>
                <a:lnTo>
                  <a:pt x="1199" y="2435"/>
                </a:lnTo>
                <a:cubicBezTo>
                  <a:pt x="537" y="2435"/>
                  <a:pt x="0" y="1898"/>
                  <a:pt x="0" y="1236"/>
                </a:cubicBezTo>
                <a:lnTo>
                  <a:pt x="0" y="1196"/>
                </a:lnTo>
                <a:lnTo>
                  <a:pt x="17" y="1191"/>
                </a:lnTo>
                <a:cubicBezTo>
                  <a:pt x="670" y="998"/>
                  <a:pt x="1220" y="568"/>
                  <a:pt x="1568" y="1"/>
                </a:cubicBezTo>
                <a:lnTo>
                  <a:pt x="1569" y="0"/>
                </a:lnTo>
                <a:close/>
              </a:path>
            </a:pathLst>
          </a:custGeom>
          <a:gradFill>
            <a:gsLst>
              <a:gs pos="0">
                <a:schemeClr val="lt1">
                  <a:alpha val="0"/>
                </a:schemeClr>
              </a:gs>
              <a:gs pos="100000">
                <a:schemeClr val="accent1">
                  <a:alpha val="10000"/>
                </a:schemeClr>
              </a:gs>
            </a:gsLst>
            <a:lin ang="10800000" scaled="0"/>
          </a:gradFill>
          <a:ln w="12700">
            <a:gradFill>
              <a:gsLst>
                <a:gs pos="0">
                  <a:schemeClr val="bg1">
                    <a:alpha val="0"/>
                  </a:schemeClr>
                </a:gs>
                <a:gs pos="100000">
                  <a:schemeClr val="accent1">
                    <a:alpha val="50000"/>
                  </a:schemeClr>
                </a:gs>
              </a:gsLst>
              <a:lin ang="10800000" scaled="0"/>
            </a:gradFill>
          </a:ln>
          <a:effectLst/>
          <a:extLst>
            <a:ext uri="{AF507438-7753-43E0-B8FC-AC1667EBCBE1}">
              <a14:hiddenEffects xmlns:a14="http://schemas.microsoft.com/office/drawing/2010/main">
                <a:effectLst>
                  <a:outerShdw blurRad="254000" dist="127000" dir="5400000" algn="ctr" rotWithShape="0">
                    <a:srgbClr val="000000">
                      <a:alpha val="40000"/>
                    </a:srgbClr>
                  </a:outerShdw>
                </a:effectLst>
              </a14:hiddenEffects>
            </a:ext>
          </a:extLst>
        </p:spPr>
        <p:style>
          <a:lnRef idx="2">
            <a:schemeClr val="accent1">
              <a:lumMod val="75000"/>
            </a:schemeClr>
          </a:lnRef>
          <a:fillRef idx="1">
            <a:schemeClr val="accent1"/>
          </a:fillRef>
          <a:effectRef idx="0">
            <a:srgbClr val="FFFFFF"/>
          </a:effectRef>
          <a:fontRef idx="minor">
            <a:schemeClr val="lt1"/>
          </a:fontRef>
        </p:style>
        <p:txBody>
          <a:bodyPr vertOverflow="overflow" horzOverflow="overflow" vert="horz" wrap="square" lIns="1440180" rIns="91440" numCol="1" spcCol="0" rtlCol="0" fromWordArt="0" anchor="ctr" anchorCtr="1" forceAA="0" compatLnSpc="1">
            <a:noAutofit/>
          </a:bodyPr>
          <a:p>
            <a:pPr lvl="0" algn="l">
              <a:lnSpc>
                <a:spcPct val="150000"/>
              </a:lnSpc>
              <a:buClrTx/>
              <a:buSzTx/>
              <a:buFontTx/>
            </a:pPr>
            <a:r>
              <a:rPr lang="en-US" altLang="en-US" dirty="0">
                <a:solidFill>
                  <a:schemeClr val="tx1">
                    <a:lumMod val="85000"/>
                    <a:lumOff val="15000"/>
                  </a:schemeClr>
                </a:solidFill>
                <a:latin typeface="+mn-ea"/>
                <a:cs typeface="+mn-ea"/>
                <a:sym typeface="+mn-ea"/>
              </a:rPr>
              <a:t>(3)</a:t>
            </a:r>
            <a:r>
              <a:rPr lang="zh-CN" altLang="en-US" dirty="0">
                <a:solidFill>
                  <a:schemeClr val="tx1">
                    <a:lumMod val="85000"/>
                    <a:lumOff val="15000"/>
                  </a:schemeClr>
                </a:solidFill>
                <a:latin typeface="+mn-ea"/>
                <a:cs typeface="+mn-ea"/>
                <a:sym typeface="+mn-ea"/>
              </a:rPr>
              <a:t>购建房屋及构筑物时</a:t>
            </a:r>
            <a:r>
              <a:rPr lang="en-US" altLang="zh-CN" dirty="0">
                <a:solidFill>
                  <a:schemeClr val="tx1">
                    <a:lumMod val="85000"/>
                    <a:lumOff val="15000"/>
                  </a:schemeClr>
                </a:solidFill>
                <a:latin typeface="+mn-ea"/>
                <a:cs typeface="+mn-ea"/>
                <a:sym typeface="+mn-ea"/>
              </a:rPr>
              <a:t>,</a:t>
            </a:r>
            <a:r>
              <a:rPr lang="zh-CN" altLang="en-US" dirty="0">
                <a:solidFill>
                  <a:schemeClr val="tx1">
                    <a:lumMod val="85000"/>
                    <a:lumOff val="15000"/>
                  </a:schemeClr>
                </a:solidFill>
                <a:latin typeface="+mn-ea"/>
                <a:cs typeface="+mn-ea"/>
                <a:sym typeface="+mn-ea"/>
              </a:rPr>
              <a:t>不能分清购建成本中的房屋及构筑物部分与土地使用权部分的</a:t>
            </a:r>
            <a:r>
              <a:rPr lang="en-US" altLang="zh-CN" dirty="0">
                <a:solidFill>
                  <a:schemeClr val="tx1">
                    <a:lumMod val="85000"/>
                    <a:lumOff val="15000"/>
                  </a:schemeClr>
                </a:solidFill>
                <a:latin typeface="+mn-ea"/>
                <a:cs typeface="+mn-ea"/>
                <a:sym typeface="+mn-ea"/>
              </a:rPr>
              <a:t>,</a:t>
            </a:r>
            <a:r>
              <a:rPr lang="zh-CN" altLang="en-US" dirty="0">
                <a:solidFill>
                  <a:schemeClr val="tx1">
                    <a:lumMod val="85000"/>
                    <a:lumOff val="15000"/>
                  </a:schemeClr>
                </a:solidFill>
                <a:latin typeface="+mn-ea"/>
                <a:cs typeface="+mn-ea"/>
                <a:sym typeface="+mn-ea"/>
              </a:rPr>
              <a:t>应当全部确认为固定资产</a:t>
            </a:r>
            <a:r>
              <a:rPr lang="en-US" altLang="zh-CN" dirty="0">
                <a:solidFill>
                  <a:schemeClr val="tx1">
                    <a:lumMod val="85000"/>
                    <a:lumOff val="15000"/>
                  </a:schemeClr>
                </a:solidFill>
                <a:latin typeface="+mn-ea"/>
                <a:cs typeface="+mn-ea"/>
                <a:sym typeface="+mn-ea"/>
              </a:rPr>
              <a:t>;</a:t>
            </a:r>
            <a:r>
              <a:rPr lang="zh-CN" altLang="en-US" dirty="0">
                <a:solidFill>
                  <a:schemeClr val="tx1">
                    <a:lumMod val="85000"/>
                    <a:lumOff val="15000"/>
                  </a:schemeClr>
                </a:solidFill>
                <a:latin typeface="+mn-ea"/>
                <a:cs typeface="+mn-ea"/>
                <a:sym typeface="+mn-ea"/>
              </a:rPr>
              <a:t>能够分清购建成本中的房屋及构筑物部分与土地使用权部分的</a:t>
            </a:r>
            <a:r>
              <a:rPr lang="en-US" altLang="zh-CN" dirty="0">
                <a:solidFill>
                  <a:schemeClr val="tx1">
                    <a:lumMod val="85000"/>
                    <a:lumOff val="15000"/>
                  </a:schemeClr>
                </a:solidFill>
                <a:latin typeface="+mn-ea"/>
                <a:cs typeface="+mn-ea"/>
                <a:sym typeface="+mn-ea"/>
              </a:rPr>
              <a:t>,</a:t>
            </a:r>
            <a:r>
              <a:rPr lang="zh-CN" altLang="en-US" dirty="0">
                <a:solidFill>
                  <a:schemeClr val="tx1">
                    <a:lumMod val="85000"/>
                    <a:lumOff val="15000"/>
                  </a:schemeClr>
                </a:solidFill>
                <a:latin typeface="+mn-ea"/>
                <a:cs typeface="+mn-ea"/>
                <a:sym typeface="+mn-ea"/>
              </a:rPr>
              <a:t>应当将其中的房屋及构筑物部分确认为固定资产</a:t>
            </a:r>
            <a:r>
              <a:rPr lang="en-US" altLang="zh-CN" dirty="0">
                <a:solidFill>
                  <a:schemeClr val="tx1">
                    <a:lumMod val="85000"/>
                    <a:lumOff val="15000"/>
                  </a:schemeClr>
                </a:solidFill>
                <a:latin typeface="+mn-ea"/>
                <a:cs typeface="+mn-ea"/>
                <a:sym typeface="+mn-ea"/>
              </a:rPr>
              <a:t>,</a:t>
            </a:r>
            <a:r>
              <a:rPr lang="zh-CN" altLang="en-US" dirty="0">
                <a:solidFill>
                  <a:schemeClr val="tx1">
                    <a:lumMod val="85000"/>
                    <a:lumOff val="15000"/>
                  </a:schemeClr>
                </a:solidFill>
                <a:latin typeface="+mn-ea"/>
                <a:cs typeface="+mn-ea"/>
                <a:sym typeface="+mn-ea"/>
              </a:rPr>
              <a:t>将其中的土地使用权部分确认为无形资产。</a:t>
            </a:r>
            <a:endParaRPr lang="zh-CN" altLang="en-US" dirty="0">
              <a:solidFill>
                <a:schemeClr val="tx1">
                  <a:lumMod val="85000"/>
                  <a:lumOff val="15000"/>
                </a:schemeClr>
              </a:solidFill>
              <a:latin typeface="+mn-ea"/>
              <a:cs typeface="+mn-ea"/>
              <a:sym typeface="+mn-ea"/>
            </a:endParaRPr>
          </a:p>
        </p:txBody>
      </p:sp>
      <p:sp>
        <p:nvSpPr>
          <p:cNvPr id="37" name="任意多边形 36"/>
          <p:cNvSpPr/>
          <p:nvPr>
            <p:custDataLst>
              <p:tags r:id="rId9"/>
            </p:custDataLst>
          </p:nvPr>
        </p:nvSpPr>
        <p:spPr>
          <a:xfrm>
            <a:off x="3847148" y="3400743"/>
            <a:ext cx="7646035" cy="1546860"/>
          </a:xfrm>
          <a:custGeom>
            <a:avLst/>
            <a:gdLst/>
            <a:ahLst/>
            <a:cxnLst>
              <a:cxn ang="3">
                <a:pos x="hc" y="t"/>
              </a:cxn>
              <a:cxn ang="cd2">
                <a:pos x="l" y="vc"/>
              </a:cxn>
              <a:cxn ang="cd4">
                <a:pos x="hc" y="b"/>
              </a:cxn>
              <a:cxn ang="0">
                <a:pos x="r" y="vc"/>
              </a:cxn>
            </a:cxnLst>
            <a:rect l="l" t="t" r="r" b="b"/>
            <a:pathLst>
              <a:path w="12041" h="2436">
                <a:moveTo>
                  <a:pt x="14" y="0"/>
                </a:moveTo>
                <a:lnTo>
                  <a:pt x="12041" y="0"/>
                </a:lnTo>
                <a:lnTo>
                  <a:pt x="12041" y="2436"/>
                </a:lnTo>
                <a:lnTo>
                  <a:pt x="0" y="2436"/>
                </a:lnTo>
                <a:cubicBezTo>
                  <a:pt x="189" y="2066"/>
                  <a:pt x="295" y="1647"/>
                  <a:pt x="295" y="1204"/>
                </a:cubicBezTo>
                <a:cubicBezTo>
                  <a:pt x="295" y="780"/>
                  <a:pt x="198" y="378"/>
                  <a:pt x="24" y="20"/>
                </a:cubicBezTo>
                <a:lnTo>
                  <a:pt x="14" y="0"/>
                </a:lnTo>
                <a:close/>
              </a:path>
            </a:pathLst>
          </a:custGeom>
          <a:gradFill>
            <a:gsLst>
              <a:gs pos="0">
                <a:schemeClr val="lt1">
                  <a:alpha val="0"/>
                </a:schemeClr>
              </a:gs>
              <a:gs pos="100000">
                <a:schemeClr val="accent2">
                  <a:alpha val="10000"/>
                </a:schemeClr>
              </a:gs>
            </a:gsLst>
            <a:lin ang="10800000" scaled="0"/>
          </a:gradFill>
          <a:ln w="12700">
            <a:gradFill>
              <a:gsLst>
                <a:gs pos="0">
                  <a:schemeClr val="bg1">
                    <a:alpha val="0"/>
                  </a:schemeClr>
                </a:gs>
                <a:gs pos="100000">
                  <a:schemeClr val="accent2">
                    <a:alpha val="50000"/>
                  </a:schemeClr>
                </a:gs>
              </a:gsLst>
              <a:lin ang="10800000" scaled="0"/>
            </a:gradFill>
          </a:ln>
          <a:effectLst/>
          <a:extLst>
            <a:ext uri="{AF507438-7753-43E0-B8FC-AC1667EBCBE1}">
              <a14:hiddenEffects xmlns:a14="http://schemas.microsoft.com/office/drawing/2010/main">
                <a:effectLst>
                  <a:outerShdw blurRad="254000" dist="127000" dir="5400000" algn="ctr" rotWithShape="0">
                    <a:srgbClr val="000000">
                      <a:alpha val="40000"/>
                    </a:srgbClr>
                  </a:outerShdw>
                </a:effectLst>
              </a14:hiddenEffects>
            </a:ext>
          </a:extLst>
        </p:spPr>
        <p:style>
          <a:lnRef idx="2">
            <a:schemeClr val="accent1">
              <a:lumMod val="75000"/>
            </a:schemeClr>
          </a:lnRef>
          <a:fillRef idx="1">
            <a:schemeClr val="accent1"/>
          </a:fillRef>
          <a:effectRef idx="0">
            <a:srgbClr val="FFFFFF"/>
          </a:effectRef>
          <a:fontRef idx="minor">
            <a:schemeClr val="lt1"/>
          </a:fontRef>
        </p:style>
        <p:txBody>
          <a:bodyPr vertOverflow="overflow" horzOverflow="overflow" vert="horz" wrap="square" lIns="1151890" rIns="91440" numCol="1" spcCol="0" rtlCol="0" fromWordArt="0" anchor="ctr" anchorCtr="1" forceAA="0" compatLnSpc="1">
            <a:noAutofit/>
          </a:bodyPr>
          <a:p>
            <a:pPr lvl="0" algn="l">
              <a:lnSpc>
                <a:spcPct val="150000"/>
              </a:lnSpc>
              <a:buClrTx/>
              <a:buSzTx/>
              <a:buFontTx/>
            </a:pPr>
            <a:r>
              <a:rPr lang="en-US" altLang="en-US" dirty="0">
                <a:solidFill>
                  <a:schemeClr val="tx1">
                    <a:lumMod val="85000"/>
                    <a:lumOff val="15000"/>
                  </a:schemeClr>
                </a:solidFill>
                <a:latin typeface="+mn-ea"/>
                <a:cs typeface="+mn-ea"/>
                <a:sym typeface="+mn-ea"/>
              </a:rPr>
              <a:t>(2)</a:t>
            </a:r>
            <a:r>
              <a:rPr lang="zh-CN" altLang="en-US" dirty="0">
                <a:solidFill>
                  <a:schemeClr val="tx1">
                    <a:lumMod val="85000"/>
                    <a:lumOff val="15000"/>
                  </a:schemeClr>
                </a:solidFill>
                <a:latin typeface="+mn-ea"/>
                <a:cs typeface="+mn-ea"/>
                <a:sym typeface="+mn-ea"/>
              </a:rPr>
              <a:t>应用软件构成相关硬件不可缺少的组成部分的</a:t>
            </a:r>
            <a:r>
              <a:rPr lang="en-US" altLang="zh-CN" dirty="0">
                <a:solidFill>
                  <a:schemeClr val="tx1">
                    <a:lumMod val="85000"/>
                    <a:lumOff val="15000"/>
                  </a:schemeClr>
                </a:solidFill>
                <a:latin typeface="+mn-ea"/>
                <a:cs typeface="+mn-ea"/>
                <a:sym typeface="+mn-ea"/>
              </a:rPr>
              <a:t>,</a:t>
            </a:r>
            <a:r>
              <a:rPr lang="zh-CN" altLang="en-US" dirty="0">
                <a:solidFill>
                  <a:schemeClr val="tx1">
                    <a:lumMod val="85000"/>
                    <a:lumOff val="15000"/>
                  </a:schemeClr>
                </a:solidFill>
                <a:latin typeface="+mn-ea"/>
                <a:cs typeface="+mn-ea"/>
                <a:sym typeface="+mn-ea"/>
              </a:rPr>
              <a:t>应当将该软件的价值包括在所属的硬件价值中</a:t>
            </a:r>
            <a:r>
              <a:rPr lang="en-US" altLang="zh-CN" dirty="0">
                <a:solidFill>
                  <a:schemeClr val="tx1">
                    <a:lumMod val="85000"/>
                    <a:lumOff val="15000"/>
                  </a:schemeClr>
                </a:solidFill>
                <a:latin typeface="+mn-ea"/>
                <a:cs typeface="+mn-ea"/>
                <a:sym typeface="+mn-ea"/>
              </a:rPr>
              <a:t>,</a:t>
            </a:r>
            <a:r>
              <a:rPr lang="zh-CN" altLang="en-US" dirty="0">
                <a:solidFill>
                  <a:schemeClr val="tx1">
                    <a:lumMod val="85000"/>
                    <a:lumOff val="15000"/>
                  </a:schemeClr>
                </a:solidFill>
                <a:latin typeface="+mn-ea"/>
                <a:cs typeface="+mn-ea"/>
                <a:sym typeface="+mn-ea"/>
              </a:rPr>
              <a:t>一并确认为固定资产</a:t>
            </a:r>
            <a:r>
              <a:rPr lang="en-US" altLang="zh-CN" dirty="0">
                <a:solidFill>
                  <a:schemeClr val="tx1">
                    <a:lumMod val="85000"/>
                    <a:lumOff val="15000"/>
                  </a:schemeClr>
                </a:solidFill>
                <a:latin typeface="+mn-ea"/>
                <a:cs typeface="+mn-ea"/>
                <a:sym typeface="+mn-ea"/>
              </a:rPr>
              <a:t>,</a:t>
            </a:r>
            <a:r>
              <a:rPr lang="zh-CN" altLang="en-US" dirty="0">
                <a:solidFill>
                  <a:schemeClr val="tx1">
                    <a:lumMod val="85000"/>
                    <a:lumOff val="15000"/>
                  </a:schemeClr>
                </a:solidFill>
                <a:latin typeface="+mn-ea"/>
                <a:cs typeface="+mn-ea"/>
                <a:sym typeface="+mn-ea"/>
              </a:rPr>
              <a:t>不构成相关硬件不可缺少的组成部分的</a:t>
            </a:r>
            <a:r>
              <a:rPr lang="en-US" altLang="zh-CN" dirty="0">
                <a:solidFill>
                  <a:schemeClr val="tx1">
                    <a:lumMod val="85000"/>
                    <a:lumOff val="15000"/>
                  </a:schemeClr>
                </a:solidFill>
                <a:latin typeface="+mn-ea"/>
                <a:cs typeface="+mn-ea"/>
                <a:sym typeface="+mn-ea"/>
              </a:rPr>
              <a:t>,</a:t>
            </a:r>
            <a:r>
              <a:rPr lang="zh-CN" altLang="en-US" dirty="0">
                <a:solidFill>
                  <a:schemeClr val="tx1">
                    <a:lumMod val="85000"/>
                    <a:lumOff val="15000"/>
                  </a:schemeClr>
                </a:solidFill>
                <a:latin typeface="+mn-ea"/>
                <a:cs typeface="+mn-ea"/>
                <a:sym typeface="+mn-ea"/>
              </a:rPr>
              <a:t>应当将该软件确认为无形资产。</a:t>
            </a:r>
            <a:endParaRPr lang="zh-CN" altLang="en-US" dirty="0">
              <a:solidFill>
                <a:schemeClr val="tx1">
                  <a:lumMod val="85000"/>
                  <a:lumOff val="15000"/>
                </a:schemeClr>
              </a:solidFill>
              <a:latin typeface="+mn-ea"/>
              <a:cs typeface="+mn-ea"/>
              <a:sym typeface="+mn-ea"/>
            </a:endParaRPr>
          </a:p>
        </p:txBody>
      </p:sp>
      <p:sp>
        <p:nvSpPr>
          <p:cNvPr id="19" name="椭圆 18"/>
          <p:cNvSpPr/>
          <p:nvPr>
            <p:custDataLst>
              <p:tags r:id="rId10"/>
            </p:custDataLst>
          </p:nvPr>
        </p:nvSpPr>
        <p:spPr>
          <a:xfrm>
            <a:off x="3461703" y="2299653"/>
            <a:ext cx="511200" cy="511200"/>
          </a:xfrm>
          <a:prstGeom prst="ellipse">
            <a:avLst/>
          </a:prstGeom>
          <a:gradFill>
            <a:gsLst>
              <a:gs pos="0">
                <a:schemeClr val="accent1">
                  <a:alpha val="100000"/>
                </a:schemeClr>
              </a:gs>
              <a:gs pos="100000">
                <a:schemeClr val="accent1">
                  <a:alpha val="100000"/>
                </a:schemeClr>
              </a:gs>
            </a:gsLst>
            <a:lin ang="3594000" scaled="0"/>
          </a:gradFill>
          <a:effectLst>
            <a:outerShdw blurRad="254000" dist="50800" dir="5400000" sx="102000" sy="102000" algn="ctr" rotWithShape="0">
              <a:schemeClr val="accent1">
                <a:lumMod val="40000"/>
                <a:lumOff val="60000"/>
                <a:alpha val="40000"/>
              </a:schemeClr>
            </a:outerShdw>
          </a:effectLst>
        </p:spPr>
        <p:txBody>
          <a:bodyPr wrap="none" lIns="0" tIns="0" rIns="0" bIns="0" rtlCol="0" anchor="ctr">
            <a:normAutofit/>
          </a:bodyPr>
          <a:p>
            <a:pPr algn="ctr">
              <a:spcBef>
                <a:spcPct val="0"/>
              </a:spcBef>
              <a:spcAft>
                <a:spcPct val="0"/>
              </a:spcAft>
            </a:pPr>
            <a:r>
              <a:rPr lang="en-US" altLang="zh-CN" sz="2000" b="1">
                <a:solidFill>
                  <a:srgbClr val="FFFFFF"/>
                </a:solidFill>
                <a:latin typeface="+mn-ea"/>
                <a:cs typeface="+mn-ea"/>
                <a:sym typeface="+mn-ea"/>
              </a:rPr>
              <a:t>01</a:t>
            </a:r>
            <a:endParaRPr lang="en-US" altLang="zh-CN" sz="2000" b="1">
              <a:solidFill>
                <a:srgbClr val="FFFFFF"/>
              </a:solidFill>
              <a:latin typeface="+mn-ea"/>
              <a:cs typeface="+mn-ea"/>
              <a:sym typeface="+mn-ea"/>
            </a:endParaRPr>
          </a:p>
        </p:txBody>
      </p:sp>
      <p:sp>
        <p:nvSpPr>
          <p:cNvPr id="20" name="椭圆 19"/>
          <p:cNvSpPr/>
          <p:nvPr>
            <p:custDataLst>
              <p:tags r:id="rId11"/>
            </p:custDataLst>
          </p:nvPr>
        </p:nvSpPr>
        <p:spPr>
          <a:xfrm>
            <a:off x="4230053" y="3890963"/>
            <a:ext cx="511200" cy="511200"/>
          </a:xfrm>
          <a:prstGeom prst="ellipse">
            <a:avLst/>
          </a:prstGeom>
          <a:gradFill>
            <a:gsLst>
              <a:gs pos="0">
                <a:schemeClr val="accent2">
                  <a:alpha val="100000"/>
                </a:schemeClr>
              </a:gs>
              <a:gs pos="100000">
                <a:schemeClr val="accent2">
                  <a:alpha val="100000"/>
                </a:schemeClr>
              </a:gs>
            </a:gsLst>
            <a:lin ang="3594000" scaled="0"/>
          </a:gradFill>
          <a:effectLst>
            <a:outerShdw blurRad="254000" dist="50800" dir="5400000" sx="102000" sy="102000" algn="ctr" rotWithShape="0">
              <a:schemeClr val="accent2">
                <a:lumMod val="40000"/>
                <a:lumOff val="60000"/>
                <a:alpha val="40000"/>
              </a:schemeClr>
            </a:outerShdw>
          </a:effectLst>
        </p:spPr>
        <p:txBody>
          <a:bodyPr wrap="none" lIns="0" tIns="0" rIns="0" bIns="0" rtlCol="0" anchor="ctr">
            <a:normAutofit/>
          </a:bodyPr>
          <a:p>
            <a:pPr algn="ctr">
              <a:spcBef>
                <a:spcPct val="0"/>
              </a:spcBef>
              <a:spcAft>
                <a:spcPct val="0"/>
              </a:spcAft>
            </a:pPr>
            <a:r>
              <a:rPr lang="en-US" altLang="zh-CN" sz="2000" b="1">
                <a:solidFill>
                  <a:srgbClr val="FFFFFF"/>
                </a:solidFill>
                <a:latin typeface="+mn-ea"/>
                <a:cs typeface="+mn-ea"/>
                <a:sym typeface="+mn-ea"/>
              </a:rPr>
              <a:t>02</a:t>
            </a:r>
            <a:endParaRPr lang="en-US" altLang="zh-CN" sz="2000" b="1">
              <a:solidFill>
                <a:srgbClr val="FFFFFF"/>
              </a:solidFill>
              <a:latin typeface="+mn-ea"/>
              <a:cs typeface="+mn-ea"/>
              <a:sym typeface="+mn-ea"/>
            </a:endParaRPr>
          </a:p>
        </p:txBody>
      </p:sp>
      <p:sp>
        <p:nvSpPr>
          <p:cNvPr id="21" name="椭圆 20"/>
          <p:cNvSpPr/>
          <p:nvPr>
            <p:custDataLst>
              <p:tags r:id="rId12"/>
            </p:custDataLst>
          </p:nvPr>
        </p:nvSpPr>
        <p:spPr>
          <a:xfrm>
            <a:off x="3461703" y="5583873"/>
            <a:ext cx="511200" cy="511200"/>
          </a:xfrm>
          <a:prstGeom prst="ellipse">
            <a:avLst/>
          </a:prstGeom>
          <a:gradFill>
            <a:gsLst>
              <a:gs pos="0">
                <a:schemeClr val="accent1">
                  <a:alpha val="100000"/>
                </a:schemeClr>
              </a:gs>
              <a:gs pos="100000">
                <a:schemeClr val="accent1">
                  <a:alpha val="100000"/>
                </a:schemeClr>
              </a:gs>
            </a:gsLst>
            <a:lin ang="3594000" scaled="0"/>
          </a:gradFill>
          <a:effectLst>
            <a:outerShdw blurRad="254000" dist="50800" dir="5400000" sx="102000" sy="102000" algn="ctr" rotWithShape="0">
              <a:schemeClr val="accent1">
                <a:lumMod val="40000"/>
                <a:lumOff val="60000"/>
                <a:alpha val="40000"/>
              </a:schemeClr>
            </a:outerShdw>
          </a:effectLst>
        </p:spPr>
        <p:txBody>
          <a:bodyPr wrap="none" lIns="0" tIns="0" rIns="0" bIns="0" rtlCol="0" anchor="ctr">
            <a:normAutofit/>
          </a:bodyPr>
          <a:p>
            <a:pPr algn="ctr">
              <a:spcBef>
                <a:spcPct val="0"/>
              </a:spcBef>
              <a:spcAft>
                <a:spcPct val="0"/>
              </a:spcAft>
            </a:pPr>
            <a:r>
              <a:rPr lang="en-US" altLang="zh-CN" sz="2000" b="1">
                <a:solidFill>
                  <a:srgbClr val="FFFFFF"/>
                </a:solidFill>
                <a:latin typeface="+mn-ea"/>
                <a:cs typeface="+mn-ea"/>
                <a:sym typeface="+mn-ea"/>
              </a:rPr>
              <a:t>03</a:t>
            </a:r>
            <a:endParaRPr lang="en-US" altLang="zh-CN" sz="2000" b="1">
              <a:solidFill>
                <a:srgbClr val="FFFFFF"/>
              </a:solidFill>
              <a:latin typeface="+mn-ea"/>
              <a:cs typeface="+mn-ea"/>
              <a:sym typeface="+mn-ea"/>
            </a:endParaRPr>
          </a:p>
        </p:txBody>
      </p:sp>
      <p:sp>
        <p:nvSpPr>
          <p:cNvPr id="41" name="对象7"/>
          <p:cNvSpPr/>
          <p:nvPr>
            <p:custDataLst>
              <p:tags r:id="rId13"/>
            </p:custDataLst>
          </p:nvPr>
        </p:nvSpPr>
        <p:spPr>
          <a:xfrm>
            <a:off x="1330643" y="3203258"/>
            <a:ext cx="1929384" cy="1929384"/>
          </a:xfrm>
          <a:custGeom>
            <a:avLst/>
            <a:gdLst/>
            <a:ahLst/>
            <a:cxnLst/>
            <a:rect l="l" t="t" r="r" b="b"/>
            <a:pathLst>
              <a:path w="1929384" h="1929384">
                <a:moveTo>
                  <a:pt x="923544" y="0"/>
                </a:moveTo>
                <a:cubicBezTo>
                  <a:pt x="941832" y="0"/>
                  <a:pt x="950976" y="0"/>
                  <a:pt x="969264" y="0"/>
                </a:cubicBezTo>
                <a:cubicBezTo>
                  <a:pt x="978408" y="0"/>
                  <a:pt x="987552" y="0"/>
                  <a:pt x="1005840" y="0"/>
                </a:cubicBezTo>
                <a:lnTo>
                  <a:pt x="1005840" y="9144"/>
                </a:lnTo>
                <a:cubicBezTo>
                  <a:pt x="987552" y="9144"/>
                  <a:pt x="978408" y="9144"/>
                  <a:pt x="969264" y="9144"/>
                </a:cubicBezTo>
                <a:cubicBezTo>
                  <a:pt x="950976" y="9144"/>
                  <a:pt x="941832" y="9144"/>
                  <a:pt x="923544" y="9144"/>
                </a:cubicBezTo>
                <a:lnTo>
                  <a:pt x="923544" y="0"/>
                </a:lnTo>
                <a:moveTo>
                  <a:pt x="777240" y="18288"/>
                </a:moveTo>
                <a:cubicBezTo>
                  <a:pt x="804672" y="9144"/>
                  <a:pt x="822960" y="9144"/>
                  <a:pt x="850392" y="9144"/>
                </a:cubicBezTo>
                <a:lnTo>
                  <a:pt x="850392" y="18288"/>
                </a:lnTo>
                <a:cubicBezTo>
                  <a:pt x="832104" y="18288"/>
                  <a:pt x="804672" y="27432"/>
                  <a:pt x="777240" y="27432"/>
                </a:cubicBezTo>
                <a:lnTo>
                  <a:pt x="777240" y="18288"/>
                </a:lnTo>
                <a:moveTo>
                  <a:pt x="1078992" y="9144"/>
                </a:moveTo>
                <a:cubicBezTo>
                  <a:pt x="1106424" y="9144"/>
                  <a:pt x="1124712" y="9144"/>
                  <a:pt x="1152144" y="18288"/>
                </a:cubicBezTo>
                <a:lnTo>
                  <a:pt x="1152144" y="27432"/>
                </a:lnTo>
                <a:cubicBezTo>
                  <a:pt x="1124712" y="27432"/>
                  <a:pt x="1106424" y="18288"/>
                  <a:pt x="1078992" y="18288"/>
                </a:cubicBezTo>
                <a:lnTo>
                  <a:pt x="1078992" y="9144"/>
                </a:lnTo>
                <a:moveTo>
                  <a:pt x="630936" y="54864"/>
                </a:moveTo>
                <a:cubicBezTo>
                  <a:pt x="658368" y="54864"/>
                  <a:pt x="676656" y="45720"/>
                  <a:pt x="704088" y="36576"/>
                </a:cubicBezTo>
                <a:lnTo>
                  <a:pt x="704088" y="45720"/>
                </a:lnTo>
                <a:cubicBezTo>
                  <a:pt x="685800" y="54864"/>
                  <a:pt x="658368" y="64008"/>
                  <a:pt x="630936" y="73152"/>
                </a:cubicBezTo>
                <a:lnTo>
                  <a:pt x="630936" y="54864"/>
                </a:lnTo>
                <a:moveTo>
                  <a:pt x="1225296" y="36576"/>
                </a:moveTo>
                <a:cubicBezTo>
                  <a:pt x="1252728" y="45720"/>
                  <a:pt x="1271016" y="54864"/>
                  <a:pt x="1298448" y="54864"/>
                </a:cubicBezTo>
                <a:lnTo>
                  <a:pt x="1298448" y="73152"/>
                </a:lnTo>
                <a:cubicBezTo>
                  <a:pt x="1271016" y="64008"/>
                  <a:pt x="1243584" y="54864"/>
                  <a:pt x="1225296" y="45720"/>
                </a:cubicBezTo>
                <a:lnTo>
                  <a:pt x="1225296" y="36576"/>
                </a:lnTo>
                <a:moveTo>
                  <a:pt x="1371600" y="91440"/>
                </a:moveTo>
                <a:cubicBezTo>
                  <a:pt x="1389888" y="100584"/>
                  <a:pt x="1417320" y="109728"/>
                  <a:pt x="1435608" y="118872"/>
                </a:cubicBezTo>
                <a:lnTo>
                  <a:pt x="1426464" y="137160"/>
                </a:lnTo>
                <a:cubicBezTo>
                  <a:pt x="1408176" y="118872"/>
                  <a:pt x="1389888" y="109728"/>
                  <a:pt x="1362456" y="100584"/>
                </a:cubicBezTo>
                <a:lnTo>
                  <a:pt x="1371600" y="91440"/>
                </a:lnTo>
                <a:moveTo>
                  <a:pt x="493776" y="118872"/>
                </a:moveTo>
                <a:cubicBezTo>
                  <a:pt x="512064" y="109728"/>
                  <a:pt x="539496" y="100584"/>
                  <a:pt x="557784" y="91440"/>
                </a:cubicBezTo>
                <a:lnTo>
                  <a:pt x="566928" y="100584"/>
                </a:lnTo>
                <a:cubicBezTo>
                  <a:pt x="539496" y="109728"/>
                  <a:pt x="521208" y="118872"/>
                  <a:pt x="502920" y="137160"/>
                </a:cubicBezTo>
                <a:lnTo>
                  <a:pt x="493776" y="118872"/>
                </a:lnTo>
                <a:moveTo>
                  <a:pt x="1499616" y="164592"/>
                </a:moveTo>
                <a:cubicBezTo>
                  <a:pt x="1517904" y="173736"/>
                  <a:pt x="1545336" y="192024"/>
                  <a:pt x="1563624" y="210312"/>
                </a:cubicBezTo>
                <a:lnTo>
                  <a:pt x="1554480" y="219456"/>
                </a:lnTo>
                <a:cubicBezTo>
                  <a:pt x="1536192" y="201168"/>
                  <a:pt x="1517904" y="182880"/>
                  <a:pt x="1490472" y="173736"/>
                </a:cubicBezTo>
                <a:lnTo>
                  <a:pt x="1499616" y="164592"/>
                </a:lnTo>
                <a:moveTo>
                  <a:pt x="365760" y="210312"/>
                </a:moveTo>
                <a:cubicBezTo>
                  <a:pt x="384048" y="192024"/>
                  <a:pt x="411480" y="173736"/>
                  <a:pt x="429768" y="164592"/>
                </a:cubicBezTo>
                <a:lnTo>
                  <a:pt x="438912" y="173736"/>
                </a:lnTo>
                <a:cubicBezTo>
                  <a:pt x="411480" y="182880"/>
                  <a:pt x="393192" y="201168"/>
                  <a:pt x="374904" y="219456"/>
                </a:cubicBezTo>
                <a:lnTo>
                  <a:pt x="365760" y="210312"/>
                </a:lnTo>
                <a:moveTo>
                  <a:pt x="1618488" y="256032"/>
                </a:moveTo>
                <a:cubicBezTo>
                  <a:pt x="1636776" y="274320"/>
                  <a:pt x="1655064" y="292608"/>
                  <a:pt x="1673352" y="310896"/>
                </a:cubicBezTo>
                <a:lnTo>
                  <a:pt x="1664208" y="320040"/>
                </a:lnTo>
                <a:cubicBezTo>
                  <a:pt x="1645920" y="301752"/>
                  <a:pt x="1627632" y="283464"/>
                  <a:pt x="1609344" y="265176"/>
                </a:cubicBezTo>
                <a:lnTo>
                  <a:pt x="1618488" y="256032"/>
                </a:lnTo>
                <a:moveTo>
                  <a:pt x="256032" y="310896"/>
                </a:moveTo>
                <a:cubicBezTo>
                  <a:pt x="274320" y="292608"/>
                  <a:pt x="292608" y="274320"/>
                  <a:pt x="310896" y="256032"/>
                </a:cubicBezTo>
                <a:lnTo>
                  <a:pt x="320040" y="265176"/>
                </a:lnTo>
                <a:cubicBezTo>
                  <a:pt x="301752" y="283464"/>
                  <a:pt x="283464" y="301752"/>
                  <a:pt x="265176" y="320040"/>
                </a:cubicBezTo>
                <a:lnTo>
                  <a:pt x="256032" y="310896"/>
                </a:lnTo>
                <a:moveTo>
                  <a:pt x="1719072" y="365760"/>
                </a:moveTo>
                <a:cubicBezTo>
                  <a:pt x="1737360" y="384048"/>
                  <a:pt x="1755648" y="411480"/>
                  <a:pt x="1764792" y="429768"/>
                </a:cubicBezTo>
                <a:lnTo>
                  <a:pt x="1755648" y="438912"/>
                </a:lnTo>
                <a:cubicBezTo>
                  <a:pt x="1746504" y="411480"/>
                  <a:pt x="1728216" y="393192"/>
                  <a:pt x="1709928" y="374904"/>
                </a:cubicBezTo>
                <a:lnTo>
                  <a:pt x="1719072" y="365760"/>
                </a:lnTo>
                <a:moveTo>
                  <a:pt x="164592" y="429768"/>
                </a:moveTo>
                <a:cubicBezTo>
                  <a:pt x="173736" y="411480"/>
                  <a:pt x="192024" y="384048"/>
                  <a:pt x="210312" y="365760"/>
                </a:cubicBezTo>
                <a:lnTo>
                  <a:pt x="219456" y="374904"/>
                </a:lnTo>
                <a:cubicBezTo>
                  <a:pt x="201168" y="393192"/>
                  <a:pt x="182880" y="411480"/>
                  <a:pt x="173736" y="438912"/>
                </a:cubicBezTo>
                <a:lnTo>
                  <a:pt x="164592" y="429768"/>
                </a:lnTo>
                <a:moveTo>
                  <a:pt x="1810512" y="493776"/>
                </a:moveTo>
                <a:cubicBezTo>
                  <a:pt x="1819656" y="512064"/>
                  <a:pt x="1828800" y="539496"/>
                  <a:pt x="1837944" y="557784"/>
                </a:cubicBezTo>
                <a:lnTo>
                  <a:pt x="1828800" y="566928"/>
                </a:lnTo>
                <a:cubicBezTo>
                  <a:pt x="1819656" y="539496"/>
                  <a:pt x="1810512" y="521208"/>
                  <a:pt x="1792224" y="502920"/>
                </a:cubicBezTo>
                <a:lnTo>
                  <a:pt x="1810512" y="493776"/>
                </a:lnTo>
                <a:moveTo>
                  <a:pt x="91440" y="557784"/>
                </a:moveTo>
                <a:cubicBezTo>
                  <a:pt x="100584" y="539496"/>
                  <a:pt x="109728" y="512064"/>
                  <a:pt x="118872" y="493776"/>
                </a:cubicBezTo>
                <a:lnTo>
                  <a:pt x="137160" y="502920"/>
                </a:lnTo>
                <a:cubicBezTo>
                  <a:pt x="118872" y="521208"/>
                  <a:pt x="109728" y="539496"/>
                  <a:pt x="100584" y="566928"/>
                </a:cubicBezTo>
                <a:lnTo>
                  <a:pt x="91440" y="557784"/>
                </a:lnTo>
                <a:moveTo>
                  <a:pt x="1874520" y="630936"/>
                </a:moveTo>
                <a:cubicBezTo>
                  <a:pt x="1883664" y="658368"/>
                  <a:pt x="1883664" y="676656"/>
                  <a:pt x="1892808" y="704088"/>
                </a:cubicBezTo>
                <a:lnTo>
                  <a:pt x="1883664" y="704088"/>
                </a:lnTo>
                <a:cubicBezTo>
                  <a:pt x="1874520" y="685800"/>
                  <a:pt x="1865376" y="658368"/>
                  <a:pt x="1856232" y="630936"/>
                </a:cubicBezTo>
                <a:lnTo>
                  <a:pt x="1874520" y="630936"/>
                </a:lnTo>
                <a:moveTo>
                  <a:pt x="36576" y="704088"/>
                </a:moveTo>
                <a:cubicBezTo>
                  <a:pt x="45720" y="676656"/>
                  <a:pt x="54864" y="658368"/>
                  <a:pt x="64008" y="630936"/>
                </a:cubicBezTo>
                <a:lnTo>
                  <a:pt x="73152" y="630936"/>
                </a:lnTo>
                <a:cubicBezTo>
                  <a:pt x="64008" y="658368"/>
                  <a:pt x="54864" y="685800"/>
                  <a:pt x="45720" y="704088"/>
                </a:cubicBezTo>
                <a:lnTo>
                  <a:pt x="36576" y="704088"/>
                </a:lnTo>
                <a:moveTo>
                  <a:pt x="1911096" y="777240"/>
                </a:moveTo>
                <a:cubicBezTo>
                  <a:pt x="1920240" y="804672"/>
                  <a:pt x="1920240" y="822960"/>
                  <a:pt x="1920240" y="850392"/>
                </a:cubicBezTo>
                <a:lnTo>
                  <a:pt x="1911096" y="850392"/>
                </a:lnTo>
                <a:cubicBezTo>
                  <a:pt x="1911096" y="832104"/>
                  <a:pt x="1901952" y="804672"/>
                  <a:pt x="1901952" y="777240"/>
                </a:cubicBezTo>
                <a:lnTo>
                  <a:pt x="1911096" y="777240"/>
                </a:lnTo>
                <a:moveTo>
                  <a:pt x="9144" y="850392"/>
                </a:moveTo>
                <a:cubicBezTo>
                  <a:pt x="9144" y="822960"/>
                  <a:pt x="9144" y="804672"/>
                  <a:pt x="18288" y="777240"/>
                </a:cubicBezTo>
                <a:lnTo>
                  <a:pt x="27432" y="777240"/>
                </a:lnTo>
                <a:cubicBezTo>
                  <a:pt x="27432" y="804672"/>
                  <a:pt x="18288" y="832104"/>
                  <a:pt x="18288" y="850392"/>
                </a:cubicBezTo>
                <a:lnTo>
                  <a:pt x="9144" y="850392"/>
                </a:lnTo>
                <a:moveTo>
                  <a:pt x="1929384" y="923544"/>
                </a:moveTo>
                <a:cubicBezTo>
                  <a:pt x="1929384" y="941832"/>
                  <a:pt x="1929384" y="950976"/>
                  <a:pt x="1929384" y="960120"/>
                </a:cubicBezTo>
                <a:cubicBezTo>
                  <a:pt x="1929384" y="978408"/>
                  <a:pt x="1929384" y="987552"/>
                  <a:pt x="1929384" y="1005840"/>
                </a:cubicBezTo>
                <a:lnTo>
                  <a:pt x="1920240" y="1005840"/>
                </a:lnTo>
                <a:cubicBezTo>
                  <a:pt x="1920240" y="987552"/>
                  <a:pt x="1920240" y="978408"/>
                  <a:pt x="1920240" y="960120"/>
                </a:cubicBezTo>
                <a:cubicBezTo>
                  <a:pt x="1920240" y="950976"/>
                  <a:pt x="1920240" y="941832"/>
                  <a:pt x="1920240" y="923544"/>
                </a:cubicBezTo>
                <a:lnTo>
                  <a:pt x="1929384" y="923544"/>
                </a:lnTo>
                <a:moveTo>
                  <a:pt x="0" y="960120"/>
                </a:moveTo>
                <a:cubicBezTo>
                  <a:pt x="0" y="950976"/>
                  <a:pt x="0" y="941832"/>
                  <a:pt x="0" y="923544"/>
                </a:cubicBezTo>
                <a:lnTo>
                  <a:pt x="9144" y="923544"/>
                </a:lnTo>
                <a:cubicBezTo>
                  <a:pt x="9144" y="941832"/>
                  <a:pt x="9144" y="950976"/>
                  <a:pt x="9144" y="960120"/>
                </a:cubicBezTo>
                <a:cubicBezTo>
                  <a:pt x="9144" y="978408"/>
                  <a:pt x="9144" y="987552"/>
                  <a:pt x="9144" y="1005840"/>
                </a:cubicBezTo>
                <a:lnTo>
                  <a:pt x="0" y="1005840"/>
                </a:lnTo>
                <a:cubicBezTo>
                  <a:pt x="0" y="987552"/>
                  <a:pt x="0" y="978408"/>
                  <a:pt x="0" y="960120"/>
                </a:cubicBezTo>
                <a:moveTo>
                  <a:pt x="1920240" y="1078992"/>
                </a:moveTo>
                <a:cubicBezTo>
                  <a:pt x="1920240" y="1106424"/>
                  <a:pt x="1920240" y="1124712"/>
                  <a:pt x="1911096" y="1152144"/>
                </a:cubicBezTo>
                <a:lnTo>
                  <a:pt x="1901952" y="1152144"/>
                </a:lnTo>
                <a:cubicBezTo>
                  <a:pt x="1901952" y="1124712"/>
                  <a:pt x="1911096" y="1097280"/>
                  <a:pt x="1911096" y="1078992"/>
                </a:cubicBezTo>
                <a:lnTo>
                  <a:pt x="1920240" y="1078992"/>
                </a:lnTo>
                <a:moveTo>
                  <a:pt x="18288" y="1152144"/>
                </a:moveTo>
                <a:cubicBezTo>
                  <a:pt x="9144" y="1124712"/>
                  <a:pt x="9144" y="1106424"/>
                  <a:pt x="9144" y="1078992"/>
                </a:cubicBezTo>
                <a:lnTo>
                  <a:pt x="18288" y="1078992"/>
                </a:lnTo>
                <a:cubicBezTo>
                  <a:pt x="18288" y="1097280"/>
                  <a:pt x="27432" y="1124712"/>
                  <a:pt x="27432" y="1152144"/>
                </a:cubicBezTo>
                <a:lnTo>
                  <a:pt x="18288" y="1152144"/>
                </a:lnTo>
                <a:moveTo>
                  <a:pt x="1892808" y="1225296"/>
                </a:moveTo>
                <a:cubicBezTo>
                  <a:pt x="1883664" y="1252728"/>
                  <a:pt x="1883664" y="1271016"/>
                  <a:pt x="1874520" y="1298448"/>
                </a:cubicBezTo>
                <a:lnTo>
                  <a:pt x="1856232" y="1298448"/>
                </a:lnTo>
                <a:cubicBezTo>
                  <a:pt x="1865376" y="1271016"/>
                  <a:pt x="1874520" y="1243584"/>
                  <a:pt x="1883664" y="1225296"/>
                </a:cubicBezTo>
                <a:lnTo>
                  <a:pt x="1892808" y="1225296"/>
                </a:lnTo>
                <a:moveTo>
                  <a:pt x="64008" y="1298448"/>
                </a:moveTo>
                <a:cubicBezTo>
                  <a:pt x="54864" y="1271016"/>
                  <a:pt x="45720" y="1252728"/>
                  <a:pt x="36576" y="1225296"/>
                </a:cubicBezTo>
                <a:lnTo>
                  <a:pt x="45720" y="1225296"/>
                </a:lnTo>
                <a:cubicBezTo>
                  <a:pt x="54864" y="1243584"/>
                  <a:pt x="64008" y="1271016"/>
                  <a:pt x="73152" y="1298448"/>
                </a:cubicBezTo>
                <a:lnTo>
                  <a:pt x="64008" y="1298448"/>
                </a:lnTo>
                <a:moveTo>
                  <a:pt x="1837944" y="1371600"/>
                </a:moveTo>
                <a:cubicBezTo>
                  <a:pt x="1828800" y="1389888"/>
                  <a:pt x="1819656" y="1417320"/>
                  <a:pt x="1810512" y="1435608"/>
                </a:cubicBezTo>
                <a:lnTo>
                  <a:pt x="1792224" y="1426464"/>
                </a:lnTo>
                <a:cubicBezTo>
                  <a:pt x="1810512" y="1408176"/>
                  <a:pt x="1819656" y="1389888"/>
                  <a:pt x="1828800" y="1362456"/>
                </a:cubicBezTo>
                <a:lnTo>
                  <a:pt x="1837944" y="1371600"/>
                </a:lnTo>
                <a:moveTo>
                  <a:pt x="118872" y="1435608"/>
                </a:moveTo>
                <a:cubicBezTo>
                  <a:pt x="109728" y="1417320"/>
                  <a:pt x="100584" y="1389888"/>
                  <a:pt x="91440" y="1371600"/>
                </a:cubicBezTo>
                <a:lnTo>
                  <a:pt x="100584" y="1362456"/>
                </a:lnTo>
                <a:cubicBezTo>
                  <a:pt x="109728" y="1389888"/>
                  <a:pt x="118872" y="1408176"/>
                  <a:pt x="137160" y="1426464"/>
                </a:cubicBezTo>
                <a:lnTo>
                  <a:pt x="118872" y="1435608"/>
                </a:lnTo>
                <a:moveTo>
                  <a:pt x="1764792" y="1499616"/>
                </a:moveTo>
                <a:cubicBezTo>
                  <a:pt x="1755648" y="1517904"/>
                  <a:pt x="1737360" y="1545336"/>
                  <a:pt x="1719072" y="1563624"/>
                </a:cubicBezTo>
                <a:lnTo>
                  <a:pt x="1709928" y="1554480"/>
                </a:lnTo>
                <a:cubicBezTo>
                  <a:pt x="1728216" y="1536192"/>
                  <a:pt x="1746504" y="1517904"/>
                  <a:pt x="1755648" y="1490472"/>
                </a:cubicBezTo>
                <a:lnTo>
                  <a:pt x="1764792" y="1499616"/>
                </a:lnTo>
                <a:moveTo>
                  <a:pt x="210312" y="1563624"/>
                </a:moveTo>
                <a:cubicBezTo>
                  <a:pt x="192024" y="1545336"/>
                  <a:pt x="173736" y="1517904"/>
                  <a:pt x="164592" y="1499616"/>
                </a:cubicBezTo>
                <a:lnTo>
                  <a:pt x="173736" y="1490472"/>
                </a:lnTo>
                <a:cubicBezTo>
                  <a:pt x="182880" y="1517904"/>
                  <a:pt x="201168" y="1536192"/>
                  <a:pt x="219456" y="1554480"/>
                </a:cubicBezTo>
                <a:lnTo>
                  <a:pt x="210312" y="1563624"/>
                </a:lnTo>
                <a:moveTo>
                  <a:pt x="1673352" y="1618488"/>
                </a:moveTo>
                <a:cubicBezTo>
                  <a:pt x="1655064" y="1636776"/>
                  <a:pt x="1636776" y="1655064"/>
                  <a:pt x="1618488" y="1673352"/>
                </a:cubicBezTo>
                <a:lnTo>
                  <a:pt x="1609344" y="1664208"/>
                </a:lnTo>
                <a:cubicBezTo>
                  <a:pt x="1627632" y="1645920"/>
                  <a:pt x="1645920" y="1627632"/>
                  <a:pt x="1664208" y="1609344"/>
                </a:cubicBezTo>
                <a:lnTo>
                  <a:pt x="1673352" y="1618488"/>
                </a:lnTo>
                <a:moveTo>
                  <a:pt x="310896" y="1673352"/>
                </a:moveTo>
                <a:cubicBezTo>
                  <a:pt x="292608" y="1655064"/>
                  <a:pt x="274320" y="1636776"/>
                  <a:pt x="256032" y="1618488"/>
                </a:cubicBezTo>
                <a:lnTo>
                  <a:pt x="265176" y="1609344"/>
                </a:lnTo>
                <a:cubicBezTo>
                  <a:pt x="283464" y="1627632"/>
                  <a:pt x="301752" y="1645920"/>
                  <a:pt x="320040" y="1664208"/>
                </a:cubicBezTo>
                <a:lnTo>
                  <a:pt x="310896" y="1673352"/>
                </a:lnTo>
                <a:moveTo>
                  <a:pt x="1563624" y="1719072"/>
                </a:moveTo>
                <a:cubicBezTo>
                  <a:pt x="1545336" y="1737360"/>
                  <a:pt x="1517904" y="1755648"/>
                  <a:pt x="1499616" y="1764792"/>
                </a:cubicBezTo>
                <a:lnTo>
                  <a:pt x="1490472" y="1755648"/>
                </a:lnTo>
                <a:cubicBezTo>
                  <a:pt x="1517904" y="1746504"/>
                  <a:pt x="1536192" y="1728216"/>
                  <a:pt x="1554480" y="1709928"/>
                </a:cubicBezTo>
                <a:lnTo>
                  <a:pt x="1563624" y="1719072"/>
                </a:lnTo>
                <a:moveTo>
                  <a:pt x="429768" y="1764792"/>
                </a:moveTo>
                <a:cubicBezTo>
                  <a:pt x="411480" y="1755648"/>
                  <a:pt x="384048" y="1737360"/>
                  <a:pt x="365760" y="1719072"/>
                </a:cubicBezTo>
                <a:lnTo>
                  <a:pt x="374904" y="1709928"/>
                </a:lnTo>
                <a:cubicBezTo>
                  <a:pt x="393192" y="1728216"/>
                  <a:pt x="411480" y="1746504"/>
                  <a:pt x="438912" y="1755648"/>
                </a:cubicBezTo>
                <a:lnTo>
                  <a:pt x="429768" y="1764792"/>
                </a:lnTo>
                <a:moveTo>
                  <a:pt x="557784" y="1837944"/>
                </a:moveTo>
                <a:cubicBezTo>
                  <a:pt x="539496" y="1828800"/>
                  <a:pt x="512064" y="1819656"/>
                  <a:pt x="493776" y="1810512"/>
                </a:cubicBezTo>
                <a:lnTo>
                  <a:pt x="502920" y="1792224"/>
                </a:lnTo>
                <a:cubicBezTo>
                  <a:pt x="521208" y="1810512"/>
                  <a:pt x="539496" y="1819656"/>
                  <a:pt x="566928" y="1828800"/>
                </a:cubicBezTo>
                <a:lnTo>
                  <a:pt x="557784" y="1837944"/>
                </a:lnTo>
                <a:moveTo>
                  <a:pt x="1435608" y="1810512"/>
                </a:moveTo>
                <a:cubicBezTo>
                  <a:pt x="1417320" y="1819656"/>
                  <a:pt x="1389888" y="1828800"/>
                  <a:pt x="1371600" y="1837944"/>
                </a:cubicBezTo>
                <a:lnTo>
                  <a:pt x="1362456" y="1828800"/>
                </a:lnTo>
                <a:cubicBezTo>
                  <a:pt x="1389888" y="1819656"/>
                  <a:pt x="1408176" y="1810512"/>
                  <a:pt x="1426464" y="1792224"/>
                </a:cubicBezTo>
                <a:lnTo>
                  <a:pt x="1435608" y="1810512"/>
                </a:lnTo>
                <a:moveTo>
                  <a:pt x="704088" y="1892808"/>
                </a:moveTo>
                <a:cubicBezTo>
                  <a:pt x="676656" y="1883664"/>
                  <a:pt x="658368" y="1874520"/>
                  <a:pt x="630936" y="1865376"/>
                </a:cubicBezTo>
                <a:lnTo>
                  <a:pt x="630936" y="1856232"/>
                </a:lnTo>
                <a:cubicBezTo>
                  <a:pt x="658368" y="1865376"/>
                  <a:pt x="685800" y="1874520"/>
                  <a:pt x="704088" y="1883664"/>
                </a:cubicBezTo>
                <a:lnTo>
                  <a:pt x="704088" y="1892808"/>
                </a:lnTo>
                <a:moveTo>
                  <a:pt x="1298448" y="1865376"/>
                </a:moveTo>
                <a:cubicBezTo>
                  <a:pt x="1271016" y="1874520"/>
                  <a:pt x="1252728" y="1883664"/>
                  <a:pt x="1225296" y="1892808"/>
                </a:cubicBezTo>
                <a:lnTo>
                  <a:pt x="1225296" y="1883664"/>
                </a:lnTo>
                <a:cubicBezTo>
                  <a:pt x="1243584" y="1874520"/>
                  <a:pt x="1271016" y="1865376"/>
                  <a:pt x="1298448" y="1856232"/>
                </a:cubicBezTo>
                <a:lnTo>
                  <a:pt x="1298448" y="1865376"/>
                </a:lnTo>
                <a:moveTo>
                  <a:pt x="850392" y="1920240"/>
                </a:moveTo>
                <a:cubicBezTo>
                  <a:pt x="822960" y="1920240"/>
                  <a:pt x="804672" y="1911096"/>
                  <a:pt x="777240" y="1911096"/>
                </a:cubicBezTo>
                <a:lnTo>
                  <a:pt x="777240" y="1901952"/>
                </a:lnTo>
                <a:cubicBezTo>
                  <a:pt x="804672" y="1901952"/>
                  <a:pt x="832104" y="1911096"/>
                  <a:pt x="850392" y="1911096"/>
                </a:cubicBezTo>
                <a:lnTo>
                  <a:pt x="850392" y="1920240"/>
                </a:lnTo>
                <a:moveTo>
                  <a:pt x="1152144" y="1911096"/>
                </a:moveTo>
                <a:cubicBezTo>
                  <a:pt x="1124712" y="1911096"/>
                  <a:pt x="1106424" y="1920240"/>
                  <a:pt x="1078992" y="1920240"/>
                </a:cubicBezTo>
                <a:lnTo>
                  <a:pt x="1078992" y="1911096"/>
                </a:lnTo>
                <a:cubicBezTo>
                  <a:pt x="1106424" y="1911096"/>
                  <a:pt x="1124712" y="1901952"/>
                  <a:pt x="1152144" y="1901952"/>
                </a:cubicBezTo>
                <a:lnTo>
                  <a:pt x="1152144" y="1911096"/>
                </a:lnTo>
                <a:moveTo>
                  <a:pt x="969264" y="1929384"/>
                </a:moveTo>
                <a:cubicBezTo>
                  <a:pt x="950976" y="1929384"/>
                  <a:pt x="941832" y="1929384"/>
                  <a:pt x="923544" y="1929384"/>
                </a:cubicBezTo>
                <a:lnTo>
                  <a:pt x="923544" y="1911096"/>
                </a:lnTo>
                <a:cubicBezTo>
                  <a:pt x="941832" y="1920240"/>
                  <a:pt x="950976" y="1920240"/>
                  <a:pt x="969264" y="1920240"/>
                </a:cubicBezTo>
                <a:cubicBezTo>
                  <a:pt x="978408" y="1920240"/>
                  <a:pt x="987552" y="1920240"/>
                  <a:pt x="1005840" y="1911096"/>
                </a:cubicBezTo>
                <a:lnTo>
                  <a:pt x="1005840" y="1929384"/>
                </a:lnTo>
                <a:cubicBezTo>
                  <a:pt x="987552" y="1929384"/>
                  <a:pt x="978408" y="1929384"/>
                  <a:pt x="969264" y="1929384"/>
                </a:cubicBezTo>
              </a:path>
            </a:pathLst>
          </a:custGeom>
          <a:gradFill>
            <a:gsLst>
              <a:gs pos="0">
                <a:schemeClr val="accent1">
                  <a:alpha val="100000"/>
                </a:schemeClr>
              </a:gs>
              <a:gs pos="100000">
                <a:schemeClr val="accent1">
                  <a:alpha val="100000"/>
                </a:schemeClr>
              </a:gs>
            </a:gsLst>
            <a:lin ang="3593688" scaled="0"/>
          </a:gradFill>
          <a:ln w="25400">
            <a:noFill/>
          </a:ln>
          <a:effectLst/>
          <a:extLst>
            <a:ext uri="{91240B29-F687-4F45-9708-019B960494DF}">
              <a14:hiddenLine xmlns:a14="http://schemas.microsoft.com/office/drawing/2010/main" w="25400">
                <a:solidFill>
                  <a:srgbClr val="000000"/>
                </a:solidFill>
              </a14:hiddenLine>
            </a:ext>
            <a:ext uri="{AF507438-7753-43E0-B8FC-AC1667EBCBE1}">
              <a14:hiddenEffects xmlns:a14="http://schemas.microsoft.com/office/drawing/2010/main">
                <a:effectLst>
                  <a:outerShdw blurRad="254000" dist="127000" dir="5400000" algn="ctr" rotWithShape="0">
                    <a:srgbClr val="000000">
                      <a:alpha val="40000"/>
                    </a:srgbClr>
                  </a:outerShdw>
                </a:effectLst>
              </a14:hiddenEffects>
            </a:ext>
          </a:extLst>
        </p:spPr>
        <p:style>
          <a:lnRef idx="2">
            <a:schemeClr val="accent1">
              <a:lumMod val="75000"/>
            </a:schemeClr>
          </a:lnRef>
          <a:fillRef idx="1">
            <a:schemeClr val="accent1"/>
          </a:fillRef>
          <a:effectRef idx="0">
            <a:srgbClr val="FFFFFF"/>
          </a:effectRef>
          <a:fontRef idx="minor">
            <a:schemeClr val="lt1"/>
          </a:fontRef>
        </p:style>
        <p:txBody>
          <a:bodyPr wrap="square" lIns="0" tIns="0" rIns="0" bIns="0" anchor="ctr" anchorCtr="0">
            <a:noAutofit/>
          </a:bodyPr>
          <a:p>
            <a:pPr algn="ctr"/>
            <a:r>
              <a:rPr lang="zh-CN" altLang="zh-CN" sz="2800" b="1" dirty="0">
                <a:solidFill>
                  <a:schemeClr val="tx1">
                    <a:lumMod val="100000"/>
                  </a:schemeClr>
                </a:solidFill>
                <a:latin typeface="+mn-ea"/>
                <a:cs typeface="+mn-ea"/>
              </a:rPr>
              <a:t>确认固定资产时</a:t>
            </a:r>
            <a:r>
              <a:rPr lang="en-US" altLang="zh-CN" sz="2800" b="1" dirty="0">
                <a:solidFill>
                  <a:schemeClr val="tx1">
                    <a:lumMod val="100000"/>
                  </a:schemeClr>
                </a:solidFill>
                <a:latin typeface="+mn-ea"/>
                <a:cs typeface="+mn-ea"/>
              </a:rPr>
              <a:t>,</a:t>
            </a:r>
            <a:r>
              <a:rPr lang="zh-CN" altLang="en-US" sz="2800" b="1" dirty="0">
                <a:solidFill>
                  <a:schemeClr val="tx1">
                    <a:lumMod val="100000"/>
                  </a:schemeClr>
                </a:solidFill>
                <a:latin typeface="+mn-ea"/>
                <a:cs typeface="+mn-ea"/>
              </a:rPr>
              <a:t>应当考虑以下情况</a:t>
            </a:r>
            <a:r>
              <a:rPr lang="en-US" altLang="zh-CN" sz="2800" b="1" dirty="0">
                <a:solidFill>
                  <a:schemeClr val="tx1">
                    <a:lumMod val="100000"/>
                  </a:schemeClr>
                </a:solidFill>
                <a:latin typeface="+mn-ea"/>
                <a:cs typeface="+mn-ea"/>
              </a:rPr>
              <a:t>:</a:t>
            </a:r>
            <a:endParaRPr lang="en-US" altLang="zh-CN" sz="2800" b="1" dirty="0">
              <a:solidFill>
                <a:schemeClr val="tx1">
                  <a:lumMod val="100000"/>
                </a:schemeClr>
              </a:solidFill>
              <a:latin typeface="+mn-ea"/>
              <a:cs typeface="+mn-ea"/>
            </a:endParaRPr>
          </a:p>
        </p:txBody>
      </p:sp>
      <p:sp>
        <p:nvSpPr>
          <p:cNvPr id="42" name="对象4"/>
          <p:cNvSpPr/>
          <p:nvPr>
            <p:custDataLst>
              <p:tags r:id="rId14"/>
            </p:custDataLst>
          </p:nvPr>
        </p:nvSpPr>
        <p:spPr>
          <a:xfrm>
            <a:off x="699453" y="2563178"/>
            <a:ext cx="3200400" cy="3200400"/>
          </a:xfrm>
          <a:custGeom>
            <a:avLst/>
            <a:gdLst/>
            <a:ahLst/>
            <a:cxnLst/>
            <a:rect l="l" t="t" r="r" b="b"/>
            <a:pathLst>
              <a:path w="3200400" h="3200400">
                <a:moveTo>
                  <a:pt x="1600200" y="3200400"/>
                </a:moveTo>
                <a:cubicBezTo>
                  <a:pt x="2487168" y="3200400"/>
                  <a:pt x="3200400" y="2478024"/>
                  <a:pt x="3200400" y="1600200"/>
                </a:cubicBezTo>
                <a:cubicBezTo>
                  <a:pt x="3200400" y="713232"/>
                  <a:pt x="2487168" y="0"/>
                  <a:pt x="1600200" y="0"/>
                </a:cubicBezTo>
                <a:cubicBezTo>
                  <a:pt x="713232" y="0"/>
                  <a:pt x="0" y="713232"/>
                  <a:pt x="0" y="1600200"/>
                </a:cubicBezTo>
                <a:cubicBezTo>
                  <a:pt x="0" y="2478024"/>
                  <a:pt x="713232" y="3200400"/>
                  <a:pt x="1600200" y="3200400"/>
                </a:cubicBezTo>
                <a:moveTo>
                  <a:pt x="1600200" y="2770632"/>
                </a:moveTo>
                <a:cubicBezTo>
                  <a:pt x="2249424" y="2770632"/>
                  <a:pt x="2770632" y="2249424"/>
                  <a:pt x="2770632" y="1600200"/>
                </a:cubicBezTo>
                <a:cubicBezTo>
                  <a:pt x="2770632" y="950976"/>
                  <a:pt x="2249424" y="429768"/>
                  <a:pt x="1600200" y="429768"/>
                </a:cubicBezTo>
                <a:cubicBezTo>
                  <a:pt x="950976" y="429768"/>
                  <a:pt x="429768" y="950976"/>
                  <a:pt x="429768" y="1600200"/>
                </a:cubicBezTo>
                <a:cubicBezTo>
                  <a:pt x="429768" y="2249424"/>
                  <a:pt x="950976" y="2770632"/>
                  <a:pt x="1600200" y="2770632"/>
                </a:cubicBezTo>
              </a:path>
            </a:pathLst>
          </a:custGeom>
          <a:gradFill>
            <a:gsLst>
              <a:gs pos="0">
                <a:schemeClr val="accent1">
                  <a:alpha val="20000"/>
                </a:schemeClr>
              </a:gs>
              <a:gs pos="100000">
                <a:schemeClr val="accent1">
                  <a:alpha val="20000"/>
                </a:schemeClr>
              </a:gs>
            </a:gsLst>
            <a:lin ang="3593688" scaled="0"/>
          </a:gradFill>
          <a:ln w="25400">
            <a:noFill/>
          </a:ln>
          <a:effectLst/>
          <a:extLst>
            <a:ext uri="{91240B29-F687-4F45-9708-019B960494DF}">
              <a14:hiddenLine xmlns:a14="http://schemas.microsoft.com/office/drawing/2010/main" w="25400">
                <a:solidFill>
                  <a:srgbClr val="000000"/>
                </a:solidFill>
              </a14:hiddenLine>
            </a:ext>
            <a:ext uri="{AF507438-7753-43E0-B8FC-AC1667EBCBE1}">
              <a14:hiddenEffects xmlns:a14="http://schemas.microsoft.com/office/drawing/2010/main">
                <a:effectLst>
                  <a:outerShdw blurRad="254000" dist="127000" dir="5400000" algn="ctr" rotWithShape="0">
                    <a:srgbClr val="000000">
                      <a:alpha val="40000"/>
                    </a:srgbClr>
                  </a:outerShdw>
                </a:effectLst>
              </a14:hiddenEffects>
            </a:ext>
          </a:extLst>
        </p:spPr>
        <p:style>
          <a:lnRef idx="2">
            <a:schemeClr val="accent1">
              <a:lumMod val="75000"/>
            </a:schemeClr>
          </a:lnRef>
          <a:fillRef idx="1">
            <a:schemeClr val="accent1"/>
          </a:fillRef>
          <a:effectRef idx="0">
            <a:srgbClr val="FFFFFF"/>
          </a:effectRef>
          <a:fontRef idx="minor">
            <a:schemeClr val="lt1"/>
          </a:fontRef>
        </p:style>
        <p:txBody>
          <a:bodyPr/>
          <a:p>
            <a:endParaRPr lang="zh-CN" altLang="en-US">
              <a:solidFill>
                <a:schemeClr val="lt1"/>
              </a:solidFill>
            </a:endParaRPr>
          </a:p>
        </p:txBody>
      </p:sp>
      <p:sp>
        <p:nvSpPr>
          <p:cNvPr id="43" name="对象5"/>
          <p:cNvSpPr/>
          <p:nvPr>
            <p:custDataLst>
              <p:tags r:id="rId15"/>
            </p:custDataLst>
          </p:nvPr>
        </p:nvSpPr>
        <p:spPr>
          <a:xfrm>
            <a:off x="836613" y="2709863"/>
            <a:ext cx="2916936" cy="2916936"/>
          </a:xfrm>
          <a:custGeom>
            <a:avLst/>
            <a:gdLst/>
            <a:ahLst/>
            <a:cxnLst/>
            <a:rect l="l" t="t" r="r" b="b"/>
            <a:pathLst>
              <a:path w="2916936" h="2916936">
                <a:moveTo>
                  <a:pt x="1453896" y="2916936"/>
                </a:moveTo>
                <a:cubicBezTo>
                  <a:pt x="2258568" y="2916936"/>
                  <a:pt x="2916936" y="2258568"/>
                  <a:pt x="2916936" y="1453896"/>
                </a:cubicBezTo>
                <a:cubicBezTo>
                  <a:pt x="2916936" y="649224"/>
                  <a:pt x="2258568" y="0"/>
                  <a:pt x="1453896" y="0"/>
                </a:cubicBezTo>
                <a:cubicBezTo>
                  <a:pt x="649224" y="0"/>
                  <a:pt x="0" y="649224"/>
                  <a:pt x="0" y="1453896"/>
                </a:cubicBezTo>
                <a:cubicBezTo>
                  <a:pt x="0" y="2258568"/>
                  <a:pt x="649224" y="2916936"/>
                  <a:pt x="1453896" y="2916936"/>
                </a:cubicBezTo>
                <a:moveTo>
                  <a:pt x="1453896" y="2523744"/>
                </a:moveTo>
                <a:cubicBezTo>
                  <a:pt x="2048256" y="2523744"/>
                  <a:pt x="2523744" y="2048256"/>
                  <a:pt x="2523744" y="1453896"/>
                </a:cubicBezTo>
                <a:cubicBezTo>
                  <a:pt x="2523744" y="868680"/>
                  <a:pt x="2048256" y="393192"/>
                  <a:pt x="1453896" y="393192"/>
                </a:cubicBezTo>
                <a:cubicBezTo>
                  <a:pt x="868680" y="393192"/>
                  <a:pt x="393192" y="868680"/>
                  <a:pt x="393192" y="1453896"/>
                </a:cubicBezTo>
                <a:cubicBezTo>
                  <a:pt x="393192" y="2048256"/>
                  <a:pt x="868680" y="2523744"/>
                  <a:pt x="1453896" y="2523744"/>
                </a:cubicBezTo>
              </a:path>
            </a:pathLst>
          </a:custGeom>
          <a:gradFill>
            <a:gsLst>
              <a:gs pos="0">
                <a:schemeClr val="accent1">
                  <a:alpha val="100000"/>
                </a:schemeClr>
              </a:gs>
              <a:gs pos="100000">
                <a:schemeClr val="accent1">
                  <a:alpha val="100000"/>
                </a:schemeClr>
              </a:gs>
            </a:gsLst>
            <a:lin ang="3593688" scaled="0"/>
          </a:gradFill>
          <a:ln w="25400">
            <a:noFill/>
          </a:ln>
          <a:effectLst/>
          <a:extLst>
            <a:ext uri="{91240B29-F687-4F45-9708-019B960494DF}">
              <a14:hiddenLine xmlns:a14="http://schemas.microsoft.com/office/drawing/2010/main" w="25400">
                <a:solidFill>
                  <a:srgbClr val="000000"/>
                </a:solidFill>
              </a14:hiddenLine>
            </a:ext>
            <a:ext uri="{AF507438-7753-43E0-B8FC-AC1667EBCBE1}">
              <a14:hiddenEffects xmlns:a14="http://schemas.microsoft.com/office/drawing/2010/main">
                <a:effectLst>
                  <a:outerShdw blurRad="254000" dist="127000" dir="5400000" algn="ctr" rotWithShape="0">
                    <a:srgbClr val="000000">
                      <a:alpha val="40000"/>
                    </a:srgbClr>
                  </a:outerShdw>
                </a:effectLst>
              </a14:hiddenEffects>
            </a:ext>
          </a:extLst>
        </p:spPr>
        <p:style>
          <a:lnRef idx="2">
            <a:schemeClr val="accent1">
              <a:lumMod val="75000"/>
            </a:schemeClr>
          </a:lnRef>
          <a:fillRef idx="1">
            <a:schemeClr val="accent1"/>
          </a:fillRef>
          <a:effectRef idx="0">
            <a:srgbClr val="FFFFFF"/>
          </a:effectRef>
          <a:fontRef idx="minor">
            <a:schemeClr val="lt1"/>
          </a:fontRef>
        </p:style>
        <p:txBody>
          <a:bodyPr/>
          <a:p>
            <a:endParaRPr lang="zh-CN" altLang="en-US">
              <a:solidFill>
                <a:schemeClr val="lt1"/>
              </a:solidFill>
            </a:endParaRPr>
          </a:p>
        </p:txBody>
      </p:sp>
    </p:spTree>
    <p:custDataLst>
      <p:tags r:id="rId16"/>
    </p:custDataLst>
  </p:cSld>
  <p:clrMapOvr>
    <a:masterClrMapping/>
  </p:clrMapOvr>
  <p:transition spd="med"/>
</p:sld>
</file>

<file path=ppt/slides/slide40.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第二节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在建工程</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五、</a:t>
            </a:r>
            <a:r>
              <a:rPr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“待核销基建支出”明细科目的核算</a:t>
            </a:r>
            <a:endParaRPr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457835" y="1536700"/>
            <a:ext cx="11276965" cy="4692650"/>
          </a:xfrm>
          <a:prstGeom prst="rect">
            <a:avLst/>
          </a:prstGeom>
          <a:noFill/>
          <a:ln w="3175">
            <a:noFill/>
            <a:prstDash val="dash"/>
          </a:ln>
        </p:spPr>
        <p:txBody>
          <a:bodyPr wrap="square" lIns="63500" tIns="25400" rIns="63500" bIns="25400" anchor="ctr" anchorCtr="0">
            <a:normAutofit lnSpcReduction="10000"/>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待核销基建支出</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明细科目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核算建设项目发生的江河清障、航道清淤、飞播造林、补助群众造林、水土保持、城市绿化、取消项目的可行性研究费以及项目整体报废等不能形成资产部分的基建投资支出。本明细科目应按照待核销基建支出的类别进行明细核算。</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建设项目发生的江河清障、航道清淤、飞播造林、补助群众造林、水土保持、城市绿化等不能形成资产的各类待核销基建支出</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按照实际发生金额</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在建工程</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待核销基建支出</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财政拨款收入</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零余额账户用款额度</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银行存款</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等科目。</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2.</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取消的建设项目发生的可行性研究费</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按照实际发生金额</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在建工程</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待核销基建支出</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在建工程</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待摊投资</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3.</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由于自然灾害等原因发生的建设项目整体报废所形成的净损失</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报经批准后转入待核销基建支出</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按照项目整体报废所形成的净损失</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在建工程</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待核销基建支出</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按照报废工程回收的残料变价收入、保险公司赔款等</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银行存款</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其他应收款</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等科目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按照报废的工程成本</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在建工程</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建筑安装工程投资</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等科目。</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4.</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建设项目竣工验收交付使用时</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对发生的待核销基建支出进行冲销</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资产处置费用</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在建工程</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待核销基建支出</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8"/>
    </p:custDataLst>
  </p:cSld>
  <p:clrMapOvr>
    <a:masterClrMapping/>
  </p:clrMapOvr>
  <p:transition spd="med"/>
</p:sld>
</file>

<file path=ppt/slides/slide41.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第二节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在建工程</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五、</a:t>
            </a:r>
            <a:r>
              <a:rPr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“待核销基建支出”明细科目的核算</a:t>
            </a:r>
            <a:endParaRPr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521335" y="1536700"/>
            <a:ext cx="11213465" cy="989965"/>
          </a:xfrm>
          <a:prstGeom prst="rect">
            <a:avLst/>
          </a:prstGeom>
          <a:noFill/>
          <a:ln w="3175">
            <a:noFill/>
            <a:prstDash val="dash"/>
          </a:ln>
        </p:spPr>
        <p:txBody>
          <a:bodyPr wrap="square" lIns="63500" tIns="25400" rIns="63500" bIns="25400" anchor="ctr" anchorCtr="0">
            <a:normAutofit lnSpcReduction="10000"/>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【例</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14-17</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由于自然灾害造成某行政单位某项水利工程整体报废</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经评估净损失达到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3 000 000</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元。报批后该单位予以处理。财会部门根据有关凭证</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应做账务处理如下</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graphicFrame>
        <p:nvGraphicFramePr>
          <p:cNvPr id="5" name="表格 4"/>
          <p:cNvGraphicFramePr/>
          <p:nvPr>
            <p:custDataLst>
              <p:tags r:id="rId8"/>
            </p:custDataLst>
          </p:nvPr>
        </p:nvGraphicFramePr>
        <p:xfrm>
          <a:off x="2006600" y="2527300"/>
          <a:ext cx="8348345" cy="2056130"/>
        </p:xfrm>
        <a:graphic>
          <a:graphicData uri="http://schemas.openxmlformats.org/drawingml/2006/table">
            <a:tbl>
              <a:tblPr/>
              <a:tblGrid>
                <a:gridCol w="6696710"/>
                <a:gridCol w="1651635"/>
              </a:tblGrid>
              <a:tr h="809625">
                <a:tc>
                  <a:txBody>
                    <a:bodyPr/>
                    <a:p>
                      <a:pPr marL="0" indent="0" algn="ctr">
                        <a:lnSpc>
                          <a:spcPct val="120000"/>
                        </a:lnSpc>
                        <a:spcBef>
                          <a:spcPts val="0"/>
                        </a:spcBef>
                        <a:spcAft>
                          <a:spcPts val="0"/>
                        </a:spcAft>
                      </a:pPr>
                      <a:r>
                        <a:rPr lang="zh-CN" sz="1800" spc="120">
                          <a:solidFill>
                            <a:srgbClr val="000000"/>
                          </a:solidFill>
                          <a:latin typeface="微软雅黑" panose="020B0503020204020204" charset="-122"/>
                          <a:ea typeface="微软雅黑" panose="020B0503020204020204" charset="-122"/>
                        </a:rPr>
                        <a:t>财务会计</a:t>
                      </a:r>
                      <a:endParaRPr lang="zh-CN" sz="1800" spc="120">
                        <a:solidFill>
                          <a:srgbClr val="000000"/>
                        </a:solidFill>
                        <a:latin typeface="微软雅黑" panose="020B0503020204020204" charset="-122"/>
                        <a:ea typeface="微软雅黑" panose="020B0503020204020204" charset="-122"/>
                      </a:endParaRPr>
                    </a:p>
                  </a:txBody>
                  <a:tcPr marL="177800" marR="177800" marT="57150" marB="571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ctr">
                        <a:lnSpc>
                          <a:spcPct val="120000"/>
                        </a:lnSpc>
                        <a:spcBef>
                          <a:spcPts val="0"/>
                        </a:spcBef>
                        <a:spcAft>
                          <a:spcPts val="0"/>
                        </a:spcAft>
                      </a:pPr>
                      <a:r>
                        <a:rPr lang="zh-CN" sz="1800" spc="120">
                          <a:solidFill>
                            <a:srgbClr val="000000"/>
                          </a:solidFill>
                          <a:latin typeface="微软雅黑" panose="020B0503020204020204" charset="-122"/>
                          <a:ea typeface="微软雅黑" panose="020B0503020204020204" charset="-122"/>
                        </a:rPr>
                        <a:t>预算会计</a:t>
                      </a:r>
                      <a:endParaRPr lang="zh-CN" sz="1800" spc="120">
                        <a:solidFill>
                          <a:srgbClr val="000000"/>
                        </a:solidFill>
                        <a:latin typeface="微软雅黑" panose="020B0503020204020204" charset="-122"/>
                        <a:ea typeface="微软雅黑" panose="020B0503020204020204" charset="-122"/>
                      </a:endParaRPr>
                    </a:p>
                  </a:txBody>
                  <a:tcPr marL="177800" marR="177800" marT="57150" marB="571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r h="1246505">
                <a:tc>
                  <a:txBody>
                    <a:bodyPr/>
                    <a:p>
                      <a:pPr marL="0" indent="0" algn="l">
                        <a:lnSpc>
                          <a:spcPct val="120000"/>
                        </a:lnSpc>
                        <a:spcBef>
                          <a:spcPts val="0"/>
                        </a:spcBef>
                        <a:spcAft>
                          <a:spcPts val="0"/>
                        </a:spcAft>
                      </a:pPr>
                      <a:r>
                        <a:rPr lang="zh-CN" sz="1800" spc="120">
                          <a:solidFill>
                            <a:srgbClr val="000000"/>
                          </a:solidFill>
                          <a:latin typeface="微软雅黑" panose="020B0503020204020204" charset="-122"/>
                          <a:ea typeface="微软雅黑" panose="020B0503020204020204" charset="-122"/>
                          <a:cs typeface="微软雅黑" panose="020B0503020204020204" charset="-122"/>
                        </a:rPr>
                        <a:t>借:在建工程——待核销基建支出	3 000 000</a:t>
                      </a:r>
                      <a:endParaRPr lang="zh-CN" sz="1800" spc="12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800" spc="120">
                          <a:solidFill>
                            <a:srgbClr val="000000"/>
                          </a:solidFill>
                          <a:latin typeface="微软雅黑" panose="020B0503020204020204" charset="-122"/>
                          <a:ea typeface="微软雅黑" panose="020B0503020204020204" charset="-122"/>
                          <a:cs typeface="微软雅黑" panose="020B0503020204020204" charset="-122"/>
                        </a:rPr>
                        <a:t>    </a:t>
                      </a:r>
                      <a:r>
                        <a:rPr lang="zh-CN" sz="1800" spc="120">
                          <a:solidFill>
                            <a:srgbClr val="000000"/>
                          </a:solidFill>
                          <a:latin typeface="微软雅黑" panose="020B0503020204020204" charset="-122"/>
                          <a:ea typeface="微软雅黑" panose="020B0503020204020204" charset="-122"/>
                          <a:cs typeface="微软雅黑" panose="020B0503020204020204" charset="-122"/>
                        </a:rPr>
                        <a:t>贷:在建工程——建筑安装工程投资	3 000 000</a:t>
                      </a:r>
                      <a:endParaRPr lang="zh-CN" sz="1800" spc="120">
                        <a:solidFill>
                          <a:srgbClr val="000000"/>
                        </a:solidFill>
                        <a:latin typeface="微软雅黑" panose="020B0503020204020204" charset="-122"/>
                        <a:ea typeface="微软雅黑" panose="020B0503020204020204" charset="-122"/>
                        <a:cs typeface="微软雅黑" panose="020B0503020204020204" charset="-122"/>
                      </a:endParaRPr>
                    </a:p>
                  </a:txBody>
                  <a:tcPr marL="177800" marR="177800" marT="57150" marB="571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ctr">
                        <a:lnSpc>
                          <a:spcPct val="120000"/>
                        </a:lnSpc>
                        <a:spcBef>
                          <a:spcPts val="0"/>
                        </a:spcBef>
                        <a:spcAft>
                          <a:spcPts val="0"/>
                        </a:spcAft>
                      </a:pPr>
                      <a:r>
                        <a:rPr lang="en-US" altLang="zh-CN" sz="1800" spc="120">
                          <a:solidFill>
                            <a:srgbClr val="000000"/>
                          </a:solidFill>
                          <a:latin typeface="微软雅黑" panose="020B0503020204020204" charset="-122"/>
                          <a:ea typeface="微软雅黑" panose="020B0503020204020204" charset="-122"/>
                        </a:rPr>
                        <a:t>—</a:t>
                      </a:r>
                      <a:endParaRPr lang="en-US" altLang="zh-CN" sz="1800" spc="120">
                        <a:solidFill>
                          <a:srgbClr val="000000"/>
                        </a:solidFill>
                        <a:latin typeface="微软雅黑" panose="020B0503020204020204" charset="-122"/>
                        <a:ea typeface="微软雅黑" panose="020B0503020204020204" charset="-122"/>
                      </a:endParaRPr>
                    </a:p>
                  </a:txBody>
                  <a:tcPr marL="177800" marR="177800" marT="57150" marB="571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bl>
          </a:graphicData>
        </a:graphic>
      </p:graphicFrame>
    </p:spTree>
    <p:custDataLst>
      <p:tags r:id="rId9"/>
    </p:custDataLst>
  </p:cSld>
  <p:clrMapOvr>
    <a:masterClrMapping/>
  </p:clrMapOvr>
  <p:transition spd="med"/>
</p:sld>
</file>

<file path=ppt/slides/slide42.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第二节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在建工程</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六、</a:t>
            </a:r>
            <a:r>
              <a:rPr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“基建转出投资”明细科目的核算</a:t>
            </a:r>
            <a:endParaRPr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713105" y="1383665"/>
            <a:ext cx="10881995" cy="2203450"/>
          </a:xfrm>
          <a:prstGeom prst="rect">
            <a:avLst/>
          </a:prstGeom>
          <a:noFill/>
          <a:ln w="3175">
            <a:noFill/>
            <a:prstDash val="dash"/>
          </a:ln>
        </p:spPr>
        <p:txBody>
          <a:bodyPr wrap="square" lIns="63500" tIns="25400" rIns="63500" bIns="25400" anchor="ctr" anchorCtr="0">
            <a:normAutofit lnSpcReduction="10000"/>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“基建转出投资”明细科目,核算为建设项目配套而建成的、产权不归属本单位的专用设施的实际成本。本明细科目应按照转出投资的类别进行明细核算。
</a:t>
            </a:r>
            <a:r>
              <a:rPr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为建设项目配套而建成的、产权不归属本单位的专用设施,在项目竣工验收交付使用时,按照转出的专用设施的成本,借记“在建工程——基建转出投资”科目,贷记“在建工程——建筑安装工程投资”科目;同时,借记“无偿调拨净资产”科目,贷记“在建工程——基建转出投资”科目。
【例14-18】 某行政单位为建设项目配套而建成的、产权不归属本单位的地下管道,实际投入成本580 000元,该项目竣工验收交付使用。财会部门根据有关凭证,应做账务处理如下:</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graphicFrame>
        <p:nvGraphicFramePr>
          <p:cNvPr id="5" name="表格 4"/>
          <p:cNvGraphicFramePr/>
          <p:nvPr>
            <p:custDataLst>
              <p:tags r:id="rId8"/>
            </p:custDataLst>
          </p:nvPr>
        </p:nvGraphicFramePr>
        <p:xfrm>
          <a:off x="1943100" y="3746500"/>
          <a:ext cx="8483600" cy="2338705"/>
        </p:xfrm>
        <a:graphic>
          <a:graphicData uri="http://schemas.openxmlformats.org/drawingml/2006/table">
            <a:tbl>
              <a:tblPr/>
              <a:tblGrid>
                <a:gridCol w="6752590"/>
                <a:gridCol w="1731010"/>
              </a:tblGrid>
              <a:tr h="615950">
                <a:tc>
                  <a:txBody>
                    <a:bodyPr/>
                    <a:p>
                      <a:pPr marL="0" indent="0" algn="ctr">
                        <a:lnSpc>
                          <a:spcPct val="120000"/>
                        </a:lnSpc>
                        <a:spcBef>
                          <a:spcPts val="0"/>
                        </a:spcBef>
                        <a:spcAft>
                          <a:spcPts val="0"/>
                        </a:spcAft>
                      </a:pPr>
                      <a:r>
                        <a:rPr lang="zh-CN" sz="1600" spc="120">
                          <a:solidFill>
                            <a:srgbClr val="000000"/>
                          </a:solidFill>
                          <a:latin typeface="微软雅黑" panose="020B0503020204020204" charset="-122"/>
                          <a:ea typeface="微软雅黑" panose="020B0503020204020204" charset="-122"/>
                        </a:rPr>
                        <a:t>财务会计</a:t>
                      </a:r>
                      <a:endParaRPr lang="zh-CN" sz="1600" spc="120">
                        <a:solidFill>
                          <a:srgbClr val="000000"/>
                        </a:solidFill>
                        <a:latin typeface="微软雅黑" panose="020B0503020204020204" charset="-122"/>
                        <a:ea typeface="微软雅黑" panose="020B0503020204020204" charset="-122"/>
                      </a:endParaRPr>
                    </a:p>
                  </a:txBody>
                  <a:tcPr marL="177800" marR="177800" marT="57150" marB="571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ctr">
                        <a:lnSpc>
                          <a:spcPct val="120000"/>
                        </a:lnSpc>
                        <a:spcBef>
                          <a:spcPts val="0"/>
                        </a:spcBef>
                        <a:spcAft>
                          <a:spcPts val="0"/>
                        </a:spcAft>
                      </a:pPr>
                      <a:r>
                        <a:rPr lang="zh-CN" sz="1600" spc="120">
                          <a:solidFill>
                            <a:srgbClr val="000000"/>
                          </a:solidFill>
                          <a:latin typeface="微软雅黑" panose="020B0503020204020204" charset="-122"/>
                          <a:ea typeface="微软雅黑" panose="020B0503020204020204" charset="-122"/>
                        </a:rPr>
                        <a:t>预算会计</a:t>
                      </a:r>
                      <a:endParaRPr lang="zh-CN" sz="1600" spc="120">
                        <a:solidFill>
                          <a:srgbClr val="000000"/>
                        </a:solidFill>
                        <a:latin typeface="微软雅黑" panose="020B0503020204020204" charset="-122"/>
                        <a:ea typeface="微软雅黑" panose="020B0503020204020204" charset="-122"/>
                      </a:endParaRPr>
                    </a:p>
                  </a:txBody>
                  <a:tcPr marL="177800" marR="177800" marT="57150" marB="571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r h="1722755">
                <a:tc>
                  <a:txBody>
                    <a:bodyPr/>
                    <a:p>
                      <a:pPr marL="0" indent="0" algn="l">
                        <a:lnSpc>
                          <a:spcPct val="120000"/>
                        </a:lnSpc>
                        <a:spcBef>
                          <a:spcPts val="0"/>
                        </a:spcBef>
                        <a:spcAft>
                          <a:spcPts val="0"/>
                        </a:spcAft>
                      </a:pPr>
                      <a:r>
                        <a:rPr lang="zh-CN" sz="1600" spc="120">
                          <a:solidFill>
                            <a:srgbClr val="000000"/>
                          </a:solidFill>
                          <a:latin typeface="微软雅黑" panose="020B0503020204020204" charset="-122"/>
                          <a:ea typeface="微软雅黑" panose="020B0503020204020204" charset="-122"/>
                          <a:cs typeface="微软雅黑" panose="020B0503020204020204" charset="-122"/>
                        </a:rPr>
                        <a:t>借:在建工程——基建转出投资	580 000</a:t>
                      </a:r>
                      <a:endParaRPr lang="zh-CN" sz="1600" spc="12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600" spc="120">
                          <a:solidFill>
                            <a:srgbClr val="000000"/>
                          </a:solidFill>
                          <a:latin typeface="微软雅黑" panose="020B0503020204020204" charset="-122"/>
                          <a:ea typeface="微软雅黑" panose="020B0503020204020204" charset="-122"/>
                          <a:cs typeface="微软雅黑" panose="020B0503020204020204" charset="-122"/>
                        </a:rPr>
                        <a:t>     </a:t>
                      </a:r>
                      <a:r>
                        <a:rPr lang="zh-CN" sz="1600" spc="120">
                          <a:solidFill>
                            <a:srgbClr val="000000"/>
                          </a:solidFill>
                          <a:latin typeface="微软雅黑" panose="020B0503020204020204" charset="-122"/>
                          <a:ea typeface="微软雅黑" panose="020B0503020204020204" charset="-122"/>
                          <a:cs typeface="微软雅黑" panose="020B0503020204020204" charset="-122"/>
                        </a:rPr>
                        <a:t>贷:在建工程——建筑安装工程投资	580 000</a:t>
                      </a:r>
                      <a:endParaRPr lang="zh-CN" sz="1600" spc="12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zh-CN" sz="1600" spc="120">
                          <a:solidFill>
                            <a:srgbClr val="000000"/>
                          </a:solidFill>
                          <a:latin typeface="微软雅黑" panose="020B0503020204020204" charset="-122"/>
                          <a:ea typeface="微软雅黑" panose="020B0503020204020204" charset="-122"/>
                          <a:cs typeface="微软雅黑" panose="020B0503020204020204" charset="-122"/>
                        </a:rPr>
                        <a:t>借:无偿调拨净资产	580 000</a:t>
                      </a:r>
                      <a:endParaRPr lang="zh-CN" sz="1600" spc="12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600" spc="120">
                          <a:solidFill>
                            <a:srgbClr val="000000"/>
                          </a:solidFill>
                          <a:latin typeface="微软雅黑" panose="020B0503020204020204" charset="-122"/>
                          <a:ea typeface="微软雅黑" panose="020B0503020204020204" charset="-122"/>
                          <a:cs typeface="微软雅黑" panose="020B0503020204020204" charset="-122"/>
                        </a:rPr>
                        <a:t>     </a:t>
                      </a:r>
                      <a:r>
                        <a:rPr lang="zh-CN" sz="1600" spc="120">
                          <a:solidFill>
                            <a:srgbClr val="000000"/>
                          </a:solidFill>
                          <a:latin typeface="微软雅黑" panose="020B0503020204020204" charset="-122"/>
                          <a:ea typeface="微软雅黑" panose="020B0503020204020204" charset="-122"/>
                          <a:cs typeface="微软雅黑" panose="020B0503020204020204" charset="-122"/>
                        </a:rPr>
                        <a:t>贷:在建工程——基建转出投资	580 000</a:t>
                      </a:r>
                      <a:endParaRPr lang="zh-CN" sz="1600" spc="120">
                        <a:solidFill>
                          <a:srgbClr val="000000"/>
                        </a:solidFill>
                        <a:latin typeface="微软雅黑" panose="020B0503020204020204" charset="-122"/>
                        <a:ea typeface="微软雅黑" panose="020B0503020204020204" charset="-122"/>
                        <a:cs typeface="微软雅黑" panose="020B0503020204020204" charset="-122"/>
                      </a:endParaRPr>
                    </a:p>
                  </a:txBody>
                  <a:tcPr marL="177800" marR="177800" marT="57150" marB="571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ctr">
                        <a:lnSpc>
                          <a:spcPct val="120000"/>
                        </a:lnSpc>
                        <a:spcBef>
                          <a:spcPts val="0"/>
                        </a:spcBef>
                        <a:spcAft>
                          <a:spcPts val="0"/>
                        </a:spcAft>
                      </a:pPr>
                      <a:r>
                        <a:rPr lang="en-US" altLang="zh-CN" sz="1600" spc="120">
                          <a:solidFill>
                            <a:srgbClr val="000000"/>
                          </a:solidFill>
                          <a:latin typeface="微软雅黑" panose="020B0503020204020204" charset="-122"/>
                          <a:ea typeface="微软雅黑" panose="020B0503020204020204" charset="-122"/>
                        </a:rPr>
                        <a:t>—</a:t>
                      </a:r>
                      <a:endParaRPr lang="en-US" altLang="zh-CN" sz="1600" spc="120">
                        <a:solidFill>
                          <a:srgbClr val="000000"/>
                        </a:solidFill>
                        <a:latin typeface="微软雅黑" panose="020B0503020204020204" charset="-122"/>
                        <a:ea typeface="微软雅黑" panose="020B0503020204020204" charset="-122"/>
                      </a:endParaRPr>
                    </a:p>
                  </a:txBody>
                  <a:tcPr marL="177800" marR="177800" marT="57150" marB="571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bl>
          </a:graphicData>
        </a:graphic>
      </p:graphicFrame>
    </p:spTree>
    <p:custDataLst>
      <p:tags r:id="rId9"/>
    </p:custDataLst>
  </p:cSld>
  <p:clrMapOvr>
    <a:masterClrMapping/>
  </p:clrMapOvr>
  <p:transition spd="med"/>
</p:sld>
</file>

<file path=ppt/slides/slide43.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5"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4" name="等腰三角形 13"/>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3" name="直接连接符 2"/>
          <p:cNvCxnSpPr/>
          <p:nvPr>
            <p:custDataLst>
              <p:tags r:id="rId4"/>
            </p:custDataLst>
          </p:nvPr>
        </p:nvCxnSpPr>
        <p:spPr>
          <a:xfrm>
            <a:off x="457204" y="914407"/>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9"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ctr"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第三节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无形资产</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Title 6"/>
          <p:cNvSpPr txBox="1"/>
          <p:nvPr>
            <p:custDataLst>
              <p:tags r:id="rId6"/>
            </p:custDataLst>
          </p:nvPr>
        </p:nvSpPr>
        <p:spPr>
          <a:xfrm>
            <a:off x="586740" y="793750"/>
            <a:ext cx="11148060" cy="5438775"/>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无形资产</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是指单位控制的没有实物形态的可辨认非货币性资产。按照《政府部门财务报告编制操作指南》财库〔</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2023</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22</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号，现在的政府部门无形资产包括专利权、非专利技术、著作权、资源资质、商标权、信息数据和其他七类。</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资产满足下列条件之一的</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符合无形资产定义中的可辨认性标准</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能够从单位中分离或者划分出来</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并能单独或者与相关合同、资产或负债一起</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用于出售、转移、授予许可、租赁或者交换。</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(2)</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源自合同性权利或其他法定权利</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无论这些权利是否可以从单位或其他权利和义务中转移或者分离。</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无形资产同时满足下列条件的</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应当予以确认</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与该无形资产相关的服务潜力很可能实现或者经济利益很可能流入单位</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;(2)</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该无形资产的成本或者价值能够可靠地计量。</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单位在判断无形资产的服务潜力或经济利益是否很可能实现或流入时</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应当对无形资产在预计使用年限内可能存在的各种社会、经济、科技因素做出合理估计</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并且应当有确凿的证据支持。</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单位购入的不构成相关硬件不可缺少组成部分的软件</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应当确认为无形资产。单位自创商誉及内部产生的品牌、报刊名等</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不应确认为无形资产。</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无形资产</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科目核算单位无形资产的原值</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本科目应当按照无形资产的类别、项目等进行明细核算。</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7"/>
    </p:custDataLst>
  </p:cSld>
  <p:clrMapOvr>
    <a:masterClrMapping/>
  </p:clrMapOvr>
  <p:transition spd="med"/>
</p:sld>
</file>

<file path=ppt/slides/slide44.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2065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第三节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无形资产</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sym typeface="微软雅黑" panose="020B0503020204020204" charset="-122"/>
              </a:rPr>
              <a:t>一、</a:t>
            </a:r>
            <a:r>
              <a:rPr dirty="0" err="1">
                <a:solidFill>
                  <a:schemeClr val="dk1"/>
                </a:solidFill>
                <a:latin typeface="汉仪旗黑-85S" panose="00020600040101010101" charset="-128"/>
                <a:ea typeface="汉仪旗黑-85S" panose="00020600040101010101" charset="-128"/>
                <a:sym typeface="微软雅黑" panose="020B0503020204020204" charset="-122"/>
              </a:rPr>
              <a:t>无形资产的取得</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588010" y="1219200"/>
            <a:ext cx="11015345" cy="3612515"/>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无形资产在取得时应当按照成本进行初始计量。</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一</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外购的无形资产</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单位外购的无形资产</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其成本包括购买价款、相关税费以及可归属于该项资产达到预定用途前所发生的其他支出。</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外购的无形资产</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按照确定的成本</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无形资产</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财政拨款收入</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零余额账户用款额度</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应付账款</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银行存款</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等科目。</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非大批量购入、单价小于</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1 000</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元的无形资产</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可以于购买的当期将其成本直接计入当期费用。</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【例</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14-19</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某行政单位通过政府集中采购购入计算机软件</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价款</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600 000</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元</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通过财政直接支付方式支付。财会部门根据有关凭证</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应做账务处理如下</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endPar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graphicFrame>
        <p:nvGraphicFramePr>
          <p:cNvPr id="5" name="表格 4"/>
          <p:cNvGraphicFramePr/>
          <p:nvPr>
            <p:custDataLst>
              <p:tags r:id="rId8"/>
            </p:custDataLst>
          </p:nvPr>
        </p:nvGraphicFramePr>
        <p:xfrm>
          <a:off x="2331085" y="4979035"/>
          <a:ext cx="8180705" cy="1248410"/>
        </p:xfrm>
        <a:graphic>
          <a:graphicData uri="http://schemas.openxmlformats.org/drawingml/2006/table">
            <a:tbl>
              <a:tblPr/>
              <a:tblGrid>
                <a:gridCol w="4038600"/>
                <a:gridCol w="4142105"/>
              </a:tblGrid>
              <a:tr h="363855">
                <a:tc>
                  <a:txBody>
                    <a:bodyPr/>
                    <a:p>
                      <a:pPr marL="0" indent="0" algn="ctr">
                        <a:lnSpc>
                          <a:spcPts val="1550"/>
                        </a:lnSpc>
                        <a:spcBef>
                          <a:spcPct val="0"/>
                        </a:spcBef>
                        <a:spcAft>
                          <a:spcPct val="0"/>
                        </a:spcAft>
                      </a:pPr>
                      <a:r>
                        <a:rPr lang="zh-CN" altLang="en-US" sz="1600" spc="100" dirty="0" smtClean="0">
                          <a:ln w="3175">
                            <a:noFill/>
                            <a:prstDash val="dash"/>
                          </a:ln>
                          <a:solidFill>
                            <a:schemeClr val="dk1">
                              <a:lumMod val="75000"/>
                              <a:lumOff val="25000"/>
                            </a:schemeClr>
                          </a:solidFill>
                          <a:effectLst/>
                          <a:uFillTx/>
                          <a:latin typeface="微软雅黑" panose="020B0503020204020204" charset="-122"/>
                          <a:ea typeface="微软雅黑" panose="020B0503020204020204" charset="-122"/>
                          <a:cs typeface="微软雅黑" panose="020B0503020204020204" charset="-122"/>
                        </a:rPr>
                        <a:t>财务会计</a:t>
                      </a:r>
                      <a:endParaRPr lang="zh-CN" altLang="en-US" sz="1600" spc="100" dirty="0" smtClean="0">
                        <a:ln w="3175">
                          <a:noFill/>
                          <a:prstDash val="dash"/>
                        </a:ln>
                        <a:solidFill>
                          <a:schemeClr val="dk1">
                            <a:lumMod val="75000"/>
                            <a:lumOff val="25000"/>
                          </a:schemeClr>
                        </a:solidFill>
                        <a:effectLst/>
                        <a:uFillTx/>
                        <a:latin typeface="微软雅黑" panose="020B0503020204020204" charset="-122"/>
                        <a:ea typeface="微软雅黑" panose="020B0503020204020204" charset="-122"/>
                        <a:cs typeface="微软雅黑" panose="020B0503020204020204" charset="-122"/>
                      </a:endParaRPr>
                    </a:p>
                  </a:txBody>
                  <a:tcPr marL="0" marR="0" marT="0" marB="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ctr">
                        <a:lnSpc>
                          <a:spcPts val="1550"/>
                        </a:lnSpc>
                        <a:spcBef>
                          <a:spcPct val="0"/>
                        </a:spcBef>
                        <a:spcAft>
                          <a:spcPct val="0"/>
                        </a:spcAft>
                      </a:pPr>
                      <a:r>
                        <a:rPr lang="zh-CN" altLang="en-US" sz="1600" spc="100" dirty="0" smtClean="0">
                          <a:ln w="3175">
                            <a:noFill/>
                            <a:prstDash val="dash"/>
                          </a:ln>
                          <a:solidFill>
                            <a:schemeClr val="dk1">
                              <a:lumMod val="75000"/>
                              <a:lumOff val="25000"/>
                            </a:schemeClr>
                          </a:solidFill>
                          <a:effectLst/>
                          <a:uFillTx/>
                          <a:latin typeface="微软雅黑" panose="020B0503020204020204" charset="-122"/>
                          <a:ea typeface="微软雅黑" panose="020B0503020204020204" charset="-122"/>
                          <a:cs typeface="微软雅黑" panose="020B0503020204020204" charset="-122"/>
                        </a:rPr>
                        <a:t>预算会计</a:t>
                      </a:r>
                      <a:endParaRPr lang="zh-CN" altLang="en-US" sz="1600" spc="100" dirty="0" smtClean="0">
                        <a:ln w="3175">
                          <a:noFill/>
                          <a:prstDash val="dash"/>
                        </a:ln>
                        <a:solidFill>
                          <a:schemeClr val="dk1">
                            <a:lumMod val="75000"/>
                            <a:lumOff val="25000"/>
                          </a:schemeClr>
                        </a:solidFill>
                        <a:effectLst/>
                        <a:uFillTx/>
                        <a:latin typeface="微软雅黑" panose="020B0503020204020204" charset="-122"/>
                        <a:ea typeface="微软雅黑" panose="020B0503020204020204" charset="-122"/>
                        <a:cs typeface="微软雅黑" panose="020B0503020204020204" charset="-122"/>
                      </a:endParaRPr>
                    </a:p>
                  </a:txBody>
                  <a:tcPr marL="0" marR="0" marT="0" marB="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r h="884555">
                <a:tc>
                  <a:txBody>
                    <a:bodyPr/>
                    <a:p>
                      <a:pPr indent="0" algn="l" fontAlgn="auto">
                        <a:lnSpc>
                          <a:spcPct val="100000"/>
                        </a:lnSpc>
                        <a:spcBef>
                          <a:spcPct val="0"/>
                        </a:spcBef>
                        <a:spcAft>
                          <a:spcPct val="0"/>
                        </a:spcAft>
                      </a:pPr>
                      <a:r>
                        <a:rPr lang="zh-CN" altLang="en-US" sz="1600" spc="100" dirty="0" smtClean="0">
                          <a:ln w="3175">
                            <a:noFill/>
                            <a:prstDash val="dash"/>
                          </a:ln>
                          <a:solidFill>
                            <a:schemeClr val="dk1">
                              <a:lumMod val="75000"/>
                              <a:lumOff val="25000"/>
                            </a:schemeClr>
                          </a:solidFill>
                          <a:effectLst/>
                          <a:uFillTx/>
                          <a:latin typeface="微软雅黑" panose="020B0503020204020204" charset="-122"/>
                          <a:ea typeface="微软雅黑" panose="020B0503020204020204" charset="-122"/>
                          <a:cs typeface="微软雅黑" panose="020B0503020204020204" charset="-122"/>
                        </a:rPr>
                        <a:t>借:无形资产	600 000</a:t>
                      </a:r>
                      <a:endParaRPr lang="zh-CN" altLang="en-US" sz="1600" spc="100" dirty="0" smtClean="0">
                        <a:ln w="3175">
                          <a:noFill/>
                          <a:prstDash val="dash"/>
                        </a:ln>
                        <a:solidFill>
                          <a:schemeClr val="dk1">
                            <a:lumMod val="75000"/>
                            <a:lumOff val="25000"/>
                          </a:schemeClr>
                        </a:solidFill>
                        <a:effectLst/>
                        <a:uFillTx/>
                        <a:latin typeface="微软雅黑" panose="020B0503020204020204" charset="-122"/>
                        <a:ea typeface="微软雅黑" panose="020B0503020204020204" charset="-122"/>
                        <a:cs typeface="微软雅黑" panose="020B0503020204020204" charset="-122"/>
                      </a:endParaRPr>
                    </a:p>
                    <a:p>
                      <a:pPr indent="228600" algn="l" fontAlgn="auto">
                        <a:lnSpc>
                          <a:spcPct val="100000"/>
                        </a:lnSpc>
                        <a:spcBef>
                          <a:spcPct val="0"/>
                        </a:spcBef>
                        <a:spcAft>
                          <a:spcPct val="0"/>
                        </a:spcAft>
                      </a:pPr>
                      <a:r>
                        <a:rPr lang="zh-CN" altLang="en-US" sz="1600" spc="100" dirty="0" smtClean="0">
                          <a:ln w="3175">
                            <a:noFill/>
                            <a:prstDash val="dash"/>
                          </a:ln>
                          <a:solidFill>
                            <a:schemeClr val="dk1">
                              <a:lumMod val="75000"/>
                              <a:lumOff val="25000"/>
                            </a:schemeClr>
                          </a:solidFill>
                          <a:effectLst/>
                          <a:uFillTx/>
                          <a:latin typeface="微软雅黑" panose="020B0503020204020204" charset="-122"/>
                          <a:ea typeface="微软雅黑" panose="020B0503020204020204" charset="-122"/>
                          <a:cs typeface="微软雅黑" panose="020B0503020204020204" charset="-122"/>
                        </a:rPr>
                        <a:t>贷:财政拨款收入	600 000</a:t>
                      </a:r>
                      <a:endParaRPr lang="zh-CN" altLang="en-US" sz="1600" spc="100" dirty="0" smtClean="0">
                        <a:ln w="3175">
                          <a:noFill/>
                          <a:prstDash val="dash"/>
                        </a:ln>
                        <a:solidFill>
                          <a:schemeClr val="dk1">
                            <a:lumMod val="75000"/>
                            <a:lumOff val="25000"/>
                          </a:schemeClr>
                        </a:solidFill>
                        <a:effectLst/>
                        <a:uFillTx/>
                        <a:latin typeface="微软雅黑" panose="020B0503020204020204" charset="-122"/>
                        <a:ea typeface="微软雅黑" panose="020B0503020204020204" charset="-122"/>
                        <a:cs typeface="微软雅黑" panose="020B0503020204020204" charset="-122"/>
                      </a:endParaRPr>
                    </a:p>
                  </a:txBody>
                  <a:tcPr marL="66675" marR="66675" marT="0" marB="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indent="0" algn="l" fontAlgn="auto">
                        <a:lnSpc>
                          <a:spcPct val="100000"/>
                        </a:lnSpc>
                        <a:spcBef>
                          <a:spcPct val="0"/>
                        </a:spcBef>
                        <a:spcAft>
                          <a:spcPct val="0"/>
                        </a:spcAft>
                      </a:pPr>
                      <a:r>
                        <a:rPr lang="zh-CN" altLang="en-US" sz="1600" spc="100" dirty="0" smtClean="0">
                          <a:ln w="3175">
                            <a:noFill/>
                            <a:prstDash val="dash"/>
                          </a:ln>
                          <a:solidFill>
                            <a:schemeClr val="dk1">
                              <a:lumMod val="75000"/>
                              <a:lumOff val="25000"/>
                            </a:schemeClr>
                          </a:solidFill>
                          <a:effectLst/>
                          <a:uFillTx/>
                          <a:latin typeface="微软雅黑" panose="020B0503020204020204" charset="-122"/>
                          <a:ea typeface="微软雅黑" panose="020B0503020204020204" charset="-122"/>
                          <a:cs typeface="微软雅黑" panose="020B0503020204020204" charset="-122"/>
                        </a:rPr>
                        <a:t>借:行政支出	600 000</a:t>
                      </a:r>
                      <a:endParaRPr lang="zh-CN" altLang="en-US" sz="1600" spc="100" dirty="0" smtClean="0">
                        <a:ln w="3175">
                          <a:noFill/>
                          <a:prstDash val="dash"/>
                        </a:ln>
                        <a:solidFill>
                          <a:schemeClr val="dk1">
                            <a:lumMod val="75000"/>
                            <a:lumOff val="25000"/>
                          </a:schemeClr>
                        </a:solidFill>
                        <a:effectLst/>
                        <a:uFillTx/>
                        <a:latin typeface="微软雅黑" panose="020B0503020204020204" charset="-122"/>
                        <a:ea typeface="微软雅黑" panose="020B0503020204020204" charset="-122"/>
                        <a:cs typeface="微软雅黑" panose="020B0503020204020204" charset="-122"/>
                      </a:endParaRPr>
                    </a:p>
                    <a:p>
                      <a:pPr indent="228600" algn="l" fontAlgn="auto">
                        <a:lnSpc>
                          <a:spcPct val="100000"/>
                        </a:lnSpc>
                        <a:spcBef>
                          <a:spcPct val="0"/>
                        </a:spcBef>
                        <a:spcAft>
                          <a:spcPct val="0"/>
                        </a:spcAft>
                      </a:pPr>
                      <a:r>
                        <a:rPr lang="zh-CN" altLang="en-US" sz="1600" spc="100" dirty="0" smtClean="0">
                          <a:ln w="3175">
                            <a:noFill/>
                            <a:prstDash val="dash"/>
                          </a:ln>
                          <a:solidFill>
                            <a:schemeClr val="dk1">
                              <a:lumMod val="75000"/>
                              <a:lumOff val="25000"/>
                            </a:schemeClr>
                          </a:solidFill>
                          <a:effectLst/>
                          <a:uFillTx/>
                          <a:latin typeface="微软雅黑" panose="020B0503020204020204" charset="-122"/>
                          <a:ea typeface="微软雅黑" panose="020B0503020204020204" charset="-122"/>
                          <a:cs typeface="微软雅黑" panose="020B0503020204020204" charset="-122"/>
                        </a:rPr>
                        <a:t>贷:财政拨款预算收入	600 000</a:t>
                      </a:r>
                      <a:endParaRPr lang="zh-CN" altLang="en-US" sz="1600" spc="100" dirty="0" smtClean="0">
                        <a:ln w="3175">
                          <a:noFill/>
                          <a:prstDash val="dash"/>
                        </a:ln>
                        <a:solidFill>
                          <a:schemeClr val="dk1">
                            <a:lumMod val="75000"/>
                            <a:lumOff val="25000"/>
                          </a:schemeClr>
                        </a:solidFill>
                        <a:effectLst/>
                        <a:uFillTx/>
                        <a:latin typeface="微软雅黑" panose="020B0503020204020204" charset="-122"/>
                        <a:ea typeface="微软雅黑" panose="020B0503020204020204" charset="-122"/>
                        <a:cs typeface="微软雅黑" panose="020B0503020204020204" charset="-122"/>
                      </a:endParaRPr>
                    </a:p>
                  </a:txBody>
                  <a:tcPr marL="66675" marR="66675" marT="0" marB="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bl>
          </a:graphicData>
        </a:graphic>
      </p:graphicFrame>
    </p:spTree>
    <p:custDataLst>
      <p:tags r:id="rId9"/>
    </p:custDataLst>
  </p:cSld>
  <p:clrMapOvr>
    <a:masterClrMapping/>
  </p:clrMapOvr>
  <p:transition spd="med"/>
</p:sld>
</file>

<file path=ppt/slides/slide45.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14"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5" name="等腰三角形 14"/>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第三节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无形资产</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altLang="en-US" dirty="0" err="1">
                <a:solidFill>
                  <a:schemeClr val="dk1"/>
                </a:solidFill>
                <a:latin typeface="汉仪旗黑-85S" panose="00020600040101010101" charset="-128"/>
                <a:ea typeface="汉仪旗黑-85S" panose="00020600040101010101" charset="-128"/>
                <a:sym typeface="微软雅黑" panose="020B0503020204020204" charset="-122"/>
              </a:rPr>
              <a:t>一、无形资产的取得</a:t>
            </a:r>
            <a:endParaRPr lang="zh-CN" altLang="en-US"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5" name="Title 6"/>
          <p:cNvSpPr txBox="1"/>
          <p:nvPr>
            <p:custDataLst>
              <p:tags r:id="rId7"/>
            </p:custDataLst>
          </p:nvPr>
        </p:nvSpPr>
        <p:spPr>
          <a:xfrm>
            <a:off x="612775" y="1569720"/>
            <a:ext cx="11281410" cy="4703445"/>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二</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委外研发的无形资产</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单位委托软件公司开发的软件</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视同外购无形资产确定其成本。</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合同中约定预付开发费用的</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按照预付金额</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预付账款</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财政拨款收入</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零余额账户用款额度</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银行存款</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等科目。</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软件开发完成交付使用并支付剩余或全部软件开发费用时</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按照软件开发费用总额</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无形资产</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按照相关预付账款金额</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预付账款</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按照支付的剩余金额</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财政拨款收入</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零余额账户用款额度</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银行存款</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等科目。</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三</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自行研发的无形资产</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单位自行开发的无形资产</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其成本包括自该项目进入开发阶段后至达到预定用途前所发生的支出总额。具体核算参考</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研发支出</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8"/>
    </p:custDataLst>
  </p:cSld>
  <p:clrMapOvr>
    <a:masterClrMapping/>
  </p:clrMapOvr>
  <p:transition spd="med"/>
</p:sld>
</file>

<file path=ppt/slides/slide46.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14"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5" name="等腰三角形 14"/>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2192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第三节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无形资产</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altLang="en-US" dirty="0" err="1">
                <a:solidFill>
                  <a:schemeClr val="dk1"/>
                </a:solidFill>
                <a:latin typeface="汉仪旗黑-85S" panose="00020600040101010101" charset="-128"/>
                <a:ea typeface="汉仪旗黑-85S" panose="00020600040101010101" charset="-128"/>
                <a:sym typeface="微软雅黑" panose="020B0503020204020204" charset="-122"/>
              </a:rPr>
              <a:t>一、无形资产的取得</a:t>
            </a:r>
            <a:endParaRPr lang="zh-CN" altLang="en-US"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5" name="Title 6"/>
          <p:cNvSpPr txBox="1"/>
          <p:nvPr>
            <p:custDataLst>
              <p:tags r:id="rId7"/>
            </p:custDataLst>
          </p:nvPr>
        </p:nvSpPr>
        <p:spPr>
          <a:xfrm>
            <a:off x="457200" y="1265555"/>
            <a:ext cx="11436985" cy="5224145"/>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四</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接受捐赠的无形资产</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单位接受捐赠的无形资产</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其成本按照有关凭据注明的金额加上相关税费确定</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如果</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凭据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上注明的价格高于受赠资产同类或类似资产的市场价格</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30%</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或达不到其</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70%</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的，则应当以同类或类似资产的市场价格确定成本。具体操作参见第十三章第四节存货。</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没有相关凭据可供取得</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但按规定经过资产评估的</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其成本按照评估价值加上相关税费确定</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没有相关凭据可供取得、也未经资产评估的</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其成本比照同类或类似资产的市场价格加上相关税费确定</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没有相关凭据且未经资产评估、同类或类似资产的市场价格也无法可靠取得的</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按照名义金额入账</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相关税费计入当期费用。确定接受捐赠无形资产的初始入账成本时</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应当考虑该项资产尚可为单位带来服务潜力或经济利益的能力。其账务处理与固定资产的相关业务相同</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可以参考本章</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固定资产</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一节。</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8"/>
    </p:custDataLst>
  </p:cSld>
  <p:clrMapOvr>
    <a:masterClrMapping/>
  </p:clrMapOvr>
  <p:transition spd="med"/>
</p:sld>
</file>

<file path=ppt/slides/slide47.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14"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5" name="等腰三角形 14"/>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2192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第三节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无形资产</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altLang="en-US" dirty="0" err="1">
                <a:solidFill>
                  <a:schemeClr val="dk1"/>
                </a:solidFill>
                <a:latin typeface="汉仪旗黑-85S" panose="00020600040101010101" charset="-128"/>
                <a:ea typeface="汉仪旗黑-85S" panose="00020600040101010101" charset="-128"/>
                <a:sym typeface="微软雅黑" panose="020B0503020204020204" charset="-122"/>
              </a:rPr>
              <a:t>一、无形资产的取得</a:t>
            </a:r>
            <a:endParaRPr lang="zh-CN" altLang="en-US"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5" name="Title 6"/>
          <p:cNvSpPr txBox="1"/>
          <p:nvPr>
            <p:custDataLst>
              <p:tags r:id="rId7"/>
            </p:custDataLst>
          </p:nvPr>
        </p:nvSpPr>
        <p:spPr>
          <a:xfrm>
            <a:off x="594360" y="1265555"/>
            <a:ext cx="11468100" cy="2758440"/>
          </a:xfrm>
          <a:prstGeom prst="rect">
            <a:avLst/>
          </a:prstGeom>
          <a:noFill/>
          <a:ln w="3175">
            <a:noFill/>
            <a:prstDash val="dash"/>
          </a:ln>
        </p:spPr>
        <p:txBody>
          <a:bodyPr wrap="square" lIns="63500" tIns="25400" rIns="63500" bIns="25400" anchor="ctr" anchorCtr="0">
            <a:normAutofit lnSpcReduction="20000"/>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五</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无偿调入的无形资产</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单位无偿调入的无形资产</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其成本按照调出方账面价值加上相关税费确定。</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无偿调入的无形资产</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按照确定的无形资产成本</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无形资产</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按照发生的相关税费等</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零余额账户用款额度</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银行存款</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等科目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按照其差额</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无偿调拨净资产</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科目。无偿调入的无形资产在调出方的账面价值为零或者账面余额为名义金额的，单位（调入方）应当将调入过程中其承担的相关税费计入当期费用，不计入调入资产的初始入账成本，账务处理与固定资产一样。</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【例</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14-20</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某行政单位接受无偿调入一项专利技术</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其调出方的账面价值</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258 000</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元</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以银行存款支付相关税费</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43 860</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元。财会部门根据有关凭证</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应做账务处理如下</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endPar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graphicFrame>
        <p:nvGraphicFramePr>
          <p:cNvPr id="4" name="表格 3"/>
          <p:cNvGraphicFramePr/>
          <p:nvPr>
            <p:custDataLst>
              <p:tags r:id="rId8"/>
            </p:custDataLst>
          </p:nvPr>
        </p:nvGraphicFramePr>
        <p:xfrm>
          <a:off x="1842135" y="4069715"/>
          <a:ext cx="8701405" cy="1991360"/>
        </p:xfrm>
        <a:graphic>
          <a:graphicData uri="http://schemas.openxmlformats.org/drawingml/2006/table">
            <a:tbl>
              <a:tblPr/>
              <a:tblGrid>
                <a:gridCol w="4336415"/>
                <a:gridCol w="4364990"/>
              </a:tblGrid>
              <a:tr h="537210">
                <a:tc>
                  <a:txBody>
                    <a:bodyPr/>
                    <a:p>
                      <a:pPr marL="0" indent="0" algn="ctr">
                        <a:lnSpc>
                          <a:spcPct val="120000"/>
                        </a:lnSpc>
                        <a:spcBef>
                          <a:spcPts val="0"/>
                        </a:spcBef>
                        <a:spcAft>
                          <a:spcPts val="0"/>
                        </a:spcAft>
                      </a:pPr>
                      <a:r>
                        <a:rPr lang="zh-CN" sz="1600" spc="120">
                          <a:solidFill>
                            <a:srgbClr val="000000"/>
                          </a:solidFill>
                          <a:latin typeface="微软雅黑" panose="020B0503020204020204" charset="-122"/>
                          <a:ea typeface="微软雅黑" panose="020B0503020204020204" charset="-122"/>
                        </a:rPr>
                        <a:t>财务会计</a:t>
                      </a:r>
                      <a:endParaRPr lang="zh-CN" sz="1600" spc="120">
                        <a:solidFill>
                          <a:srgbClr val="000000"/>
                        </a:solidFill>
                        <a:latin typeface="微软雅黑" panose="020B0503020204020204" charset="-122"/>
                        <a:ea typeface="微软雅黑" panose="020B0503020204020204" charset="-122"/>
                      </a:endParaRPr>
                    </a:p>
                  </a:txBody>
                  <a:tcPr marL="177800" marR="177800" marT="107950" marB="1079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ctr">
                        <a:lnSpc>
                          <a:spcPct val="120000"/>
                        </a:lnSpc>
                        <a:spcBef>
                          <a:spcPts val="0"/>
                        </a:spcBef>
                        <a:spcAft>
                          <a:spcPts val="0"/>
                        </a:spcAft>
                      </a:pPr>
                      <a:r>
                        <a:rPr lang="zh-CN" sz="1600" spc="120">
                          <a:solidFill>
                            <a:srgbClr val="000000"/>
                          </a:solidFill>
                          <a:latin typeface="微软雅黑" panose="020B0503020204020204" charset="-122"/>
                          <a:ea typeface="微软雅黑" panose="020B0503020204020204" charset="-122"/>
                        </a:rPr>
                        <a:t>预算会计</a:t>
                      </a:r>
                      <a:endParaRPr lang="zh-CN" sz="1600" spc="120">
                        <a:solidFill>
                          <a:srgbClr val="000000"/>
                        </a:solidFill>
                        <a:latin typeface="微软雅黑" panose="020B0503020204020204" charset="-122"/>
                        <a:ea typeface="微软雅黑" panose="020B0503020204020204" charset="-122"/>
                      </a:endParaRPr>
                    </a:p>
                  </a:txBody>
                  <a:tcPr marL="177800" marR="177800" marT="107950" marB="1079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r h="1454150">
                <a:tc>
                  <a:txBody>
                    <a:bodyPr/>
                    <a:p>
                      <a:pPr marL="0" indent="0" algn="l">
                        <a:lnSpc>
                          <a:spcPct val="120000"/>
                        </a:lnSpc>
                        <a:spcBef>
                          <a:spcPts val="0"/>
                        </a:spcBef>
                        <a:spcAft>
                          <a:spcPts val="0"/>
                        </a:spcAft>
                      </a:pPr>
                      <a:r>
                        <a:rPr lang="zh-CN" sz="1600" spc="120">
                          <a:solidFill>
                            <a:srgbClr val="000000"/>
                          </a:solidFill>
                          <a:latin typeface="微软雅黑" panose="020B0503020204020204" charset="-122"/>
                          <a:ea typeface="微软雅黑" panose="020B0503020204020204" charset="-122"/>
                          <a:cs typeface="微软雅黑" panose="020B0503020204020204" charset="-122"/>
                        </a:rPr>
                        <a:t>借:无形资产	301 860</a:t>
                      </a:r>
                      <a:endParaRPr lang="zh-CN" sz="1600" spc="12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600" spc="120">
                          <a:solidFill>
                            <a:srgbClr val="000000"/>
                          </a:solidFill>
                          <a:latin typeface="微软雅黑" panose="020B0503020204020204" charset="-122"/>
                          <a:ea typeface="微软雅黑" panose="020B0503020204020204" charset="-122"/>
                          <a:cs typeface="微软雅黑" panose="020B0503020204020204" charset="-122"/>
                        </a:rPr>
                        <a:t>   </a:t>
                      </a:r>
                      <a:r>
                        <a:rPr lang="zh-CN" sz="1600" spc="120">
                          <a:solidFill>
                            <a:srgbClr val="000000"/>
                          </a:solidFill>
                          <a:latin typeface="微软雅黑" panose="020B0503020204020204" charset="-122"/>
                          <a:ea typeface="微软雅黑" panose="020B0503020204020204" charset="-122"/>
                          <a:cs typeface="微软雅黑" panose="020B0503020204020204" charset="-122"/>
                        </a:rPr>
                        <a:t>贷:无偿调拨净资产	258 000</a:t>
                      </a:r>
                      <a:endParaRPr lang="zh-CN" sz="1600" spc="12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600" spc="120">
                          <a:solidFill>
                            <a:srgbClr val="000000"/>
                          </a:solidFill>
                          <a:latin typeface="微软雅黑" panose="020B0503020204020204" charset="-122"/>
                          <a:ea typeface="微软雅黑" panose="020B0503020204020204" charset="-122"/>
                          <a:cs typeface="微软雅黑" panose="020B0503020204020204" charset="-122"/>
                        </a:rPr>
                        <a:t>       </a:t>
                      </a:r>
                      <a:r>
                        <a:rPr lang="zh-CN" sz="1600" spc="120">
                          <a:solidFill>
                            <a:srgbClr val="000000"/>
                          </a:solidFill>
                          <a:latin typeface="微软雅黑" panose="020B0503020204020204" charset="-122"/>
                          <a:ea typeface="微软雅黑" panose="020B0503020204020204" charset="-122"/>
                          <a:cs typeface="微软雅黑" panose="020B0503020204020204" charset="-122"/>
                        </a:rPr>
                        <a:t>银行存款	43 860</a:t>
                      </a:r>
                      <a:endParaRPr lang="zh-CN" sz="1600" spc="120">
                        <a:solidFill>
                          <a:srgbClr val="000000"/>
                        </a:solidFill>
                        <a:latin typeface="微软雅黑" panose="020B0503020204020204" charset="-122"/>
                        <a:ea typeface="微软雅黑" panose="020B0503020204020204" charset="-122"/>
                        <a:cs typeface="微软雅黑" panose="020B0503020204020204" charset="-122"/>
                      </a:endParaRPr>
                    </a:p>
                  </a:txBody>
                  <a:tcPr marL="177800" marR="177800" marT="107950" marB="1079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l">
                        <a:lnSpc>
                          <a:spcPct val="120000"/>
                        </a:lnSpc>
                        <a:spcBef>
                          <a:spcPts val="0"/>
                        </a:spcBef>
                        <a:spcAft>
                          <a:spcPts val="0"/>
                        </a:spcAft>
                      </a:pPr>
                      <a:r>
                        <a:rPr lang="zh-CN" sz="1600" spc="120">
                          <a:solidFill>
                            <a:srgbClr val="000000"/>
                          </a:solidFill>
                          <a:latin typeface="微软雅黑" panose="020B0503020204020204" charset="-122"/>
                          <a:ea typeface="微软雅黑" panose="020B0503020204020204" charset="-122"/>
                          <a:cs typeface="微软雅黑" panose="020B0503020204020204" charset="-122"/>
                        </a:rPr>
                        <a:t>借</a:t>
                      </a:r>
                      <a:r>
                        <a:rPr lang="en-US" altLang="zh-CN" sz="1600" spc="120">
                          <a:solidFill>
                            <a:srgbClr val="000000"/>
                          </a:solidFill>
                          <a:latin typeface="微软雅黑" panose="020B0503020204020204" charset="-122"/>
                          <a:ea typeface="微软雅黑" panose="020B0503020204020204" charset="-122"/>
                          <a:cs typeface="微软雅黑" panose="020B0503020204020204" charset="-122"/>
                        </a:rPr>
                        <a:t>:</a:t>
                      </a:r>
                      <a:r>
                        <a:rPr lang="zh-CN" sz="1600" spc="120">
                          <a:solidFill>
                            <a:srgbClr val="000000"/>
                          </a:solidFill>
                          <a:latin typeface="微软雅黑" panose="020B0503020204020204" charset="-122"/>
                          <a:ea typeface="微软雅黑" panose="020B0503020204020204" charset="-122"/>
                          <a:cs typeface="微软雅黑" panose="020B0503020204020204" charset="-122"/>
                        </a:rPr>
                        <a:t>其他支出</a:t>
                      </a:r>
                      <a:r>
                        <a:rPr lang="zh-CN" altLang="en-US" sz="1600" spc="120">
                          <a:solidFill>
                            <a:srgbClr val="000000"/>
                          </a:solidFill>
                          <a:latin typeface="微软雅黑" panose="020B0503020204020204" charset="-122"/>
                          <a:ea typeface="微软雅黑" panose="020B0503020204020204" charset="-122"/>
                          <a:cs typeface="微软雅黑" panose="020B0503020204020204" charset="-122"/>
                        </a:rPr>
                        <a:t>	</a:t>
                      </a:r>
                      <a:r>
                        <a:rPr lang="en-US" altLang="zh-CN" sz="1600" spc="120">
                          <a:solidFill>
                            <a:srgbClr val="000000"/>
                          </a:solidFill>
                          <a:latin typeface="微软雅黑" panose="020B0503020204020204" charset="-122"/>
                          <a:ea typeface="微软雅黑" panose="020B0503020204020204" charset="-122"/>
                          <a:cs typeface="微软雅黑" panose="020B0503020204020204" charset="-122"/>
                        </a:rPr>
                        <a:t>43 860</a:t>
                      </a:r>
                      <a:endParaRPr lang="en-US" altLang="zh-CN" sz="1600" spc="120">
                        <a:solidFill>
                          <a:srgbClr val="000000"/>
                        </a:solidFill>
                        <a:latin typeface="微软雅黑" panose="020B0503020204020204" charset="-122"/>
                        <a:ea typeface="微软雅黑" panose="020B0503020204020204" charset="-122"/>
                        <a:cs typeface="微软雅黑" panose="020B0503020204020204" charset="-122"/>
                      </a:endParaRPr>
                    </a:p>
                    <a:p>
                      <a:pPr marL="0" indent="228600" algn="l">
                        <a:lnSpc>
                          <a:spcPct val="120000"/>
                        </a:lnSpc>
                        <a:spcBef>
                          <a:spcPts val="0"/>
                        </a:spcBef>
                        <a:spcAft>
                          <a:spcPts val="0"/>
                        </a:spcAft>
                      </a:pPr>
                      <a:r>
                        <a:rPr lang="zh-CN" sz="1600" spc="120">
                          <a:solidFill>
                            <a:srgbClr val="000000"/>
                          </a:solidFill>
                          <a:latin typeface="微软雅黑" panose="020B0503020204020204" charset="-122"/>
                          <a:ea typeface="微软雅黑" panose="020B0503020204020204" charset="-122"/>
                          <a:cs typeface="微软雅黑" panose="020B0503020204020204" charset="-122"/>
                        </a:rPr>
                        <a:t>贷</a:t>
                      </a:r>
                      <a:r>
                        <a:rPr lang="en-US" altLang="zh-CN" sz="1600" spc="120">
                          <a:solidFill>
                            <a:srgbClr val="000000"/>
                          </a:solidFill>
                          <a:latin typeface="微软雅黑" panose="020B0503020204020204" charset="-122"/>
                          <a:ea typeface="微软雅黑" panose="020B0503020204020204" charset="-122"/>
                          <a:cs typeface="微软雅黑" panose="020B0503020204020204" charset="-122"/>
                        </a:rPr>
                        <a:t>:</a:t>
                      </a:r>
                      <a:r>
                        <a:rPr lang="zh-CN" sz="1600" spc="120">
                          <a:solidFill>
                            <a:srgbClr val="000000"/>
                          </a:solidFill>
                          <a:latin typeface="微软雅黑" panose="020B0503020204020204" charset="-122"/>
                          <a:ea typeface="微软雅黑" panose="020B0503020204020204" charset="-122"/>
                          <a:cs typeface="微软雅黑" panose="020B0503020204020204" charset="-122"/>
                        </a:rPr>
                        <a:t>资金结存</a:t>
                      </a:r>
                      <a:r>
                        <a:rPr lang="en-US" altLang="zh-CN" sz="1600" spc="120">
                          <a:solidFill>
                            <a:srgbClr val="000000"/>
                          </a:solidFill>
                          <a:latin typeface="微软雅黑" panose="020B0503020204020204" charset="-122"/>
                          <a:ea typeface="微软雅黑" panose="020B0503020204020204" charset="-122"/>
                          <a:cs typeface="微软雅黑" panose="020B0503020204020204" charset="-122"/>
                        </a:rPr>
                        <a:t>——</a:t>
                      </a:r>
                      <a:r>
                        <a:rPr lang="zh-CN" altLang="en-US" sz="1600" spc="120">
                          <a:solidFill>
                            <a:srgbClr val="000000"/>
                          </a:solidFill>
                          <a:latin typeface="微软雅黑" panose="020B0503020204020204" charset="-122"/>
                          <a:ea typeface="微软雅黑" panose="020B0503020204020204" charset="-122"/>
                          <a:cs typeface="微软雅黑" panose="020B0503020204020204" charset="-122"/>
                        </a:rPr>
                        <a:t>货币资金	</a:t>
                      </a:r>
                      <a:r>
                        <a:rPr lang="en-US" altLang="zh-CN" sz="1600" spc="120">
                          <a:solidFill>
                            <a:srgbClr val="000000"/>
                          </a:solidFill>
                          <a:latin typeface="微软雅黑" panose="020B0503020204020204" charset="-122"/>
                          <a:ea typeface="微软雅黑" panose="020B0503020204020204" charset="-122"/>
                          <a:cs typeface="微软雅黑" panose="020B0503020204020204" charset="-122"/>
                        </a:rPr>
                        <a:t>43 860</a:t>
                      </a:r>
                      <a:endParaRPr lang="en-US" altLang="zh-CN" sz="1600" spc="120">
                        <a:solidFill>
                          <a:srgbClr val="000000"/>
                        </a:solidFill>
                        <a:latin typeface="微软雅黑" panose="020B0503020204020204" charset="-122"/>
                        <a:ea typeface="微软雅黑" panose="020B0503020204020204" charset="-122"/>
                        <a:cs typeface="微软雅黑" panose="020B0503020204020204" charset="-122"/>
                      </a:endParaRPr>
                    </a:p>
                  </a:txBody>
                  <a:tcPr marL="177800" marR="177800" marT="107950" marB="1079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bl>
          </a:graphicData>
        </a:graphic>
      </p:graphicFrame>
    </p:spTree>
    <p:custDataLst>
      <p:tags r:id="rId9"/>
    </p:custDataLst>
  </p:cSld>
  <p:clrMapOvr>
    <a:masterClrMapping/>
  </p:clrMapOvr>
  <p:transition spd="med"/>
</p:sld>
</file>

<file path=ppt/slides/slide48.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14"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5" name="等腰三角形 14"/>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2192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第三节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无形资产</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altLang="en-US" dirty="0" err="1">
                <a:solidFill>
                  <a:schemeClr val="dk1"/>
                </a:solidFill>
                <a:latin typeface="汉仪旗黑-85S" panose="00020600040101010101" charset="-128"/>
                <a:ea typeface="汉仪旗黑-85S" panose="00020600040101010101" charset="-128"/>
                <a:sym typeface="微软雅黑" panose="020B0503020204020204" charset="-122"/>
              </a:rPr>
              <a:t>一、无形资产的取得</a:t>
            </a:r>
            <a:endParaRPr lang="zh-CN" altLang="en-US"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5" name="Title 6"/>
          <p:cNvSpPr txBox="1"/>
          <p:nvPr>
            <p:custDataLst>
              <p:tags r:id="rId7"/>
            </p:custDataLst>
          </p:nvPr>
        </p:nvSpPr>
        <p:spPr>
          <a:xfrm>
            <a:off x="594360" y="1265555"/>
            <a:ext cx="11468100" cy="2758440"/>
          </a:xfrm>
          <a:prstGeom prst="rect">
            <a:avLst/>
          </a:prstGeom>
          <a:noFill/>
          <a:ln w="3175">
            <a:noFill/>
            <a:prstDash val="dash"/>
          </a:ln>
        </p:spPr>
        <p:txBody>
          <a:bodyPr wrap="square" lIns="63500" tIns="25400" rIns="63500" bIns="25400" anchor="ctr" anchorCtr="0">
            <a:normAutofit lnSpcReduction="20000"/>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六</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置换取得的无形资产</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单位通过置换取得的无形资产</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其成本按照换出资产的评估价值加上支付的补价或减去收到的补价</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加上换入无形资产发生的其他相关支出确定。</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置换取得的无形资产</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参照存货中置换取得库存物品的相关规定进行账务处理。无形资产取得时涉及增值税业务的</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相关账务处理参见</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应交增值税</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endPar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8"/>
    </p:custDataLst>
  </p:cSld>
  <p:clrMapOvr>
    <a:masterClrMapping/>
  </p:clrMapOvr>
  <p:transition spd="med"/>
</p:sld>
</file>

<file path=ppt/slides/slide49.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14"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5" name="等腰三角形 14"/>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第三节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无形资产</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二、</a:t>
            </a:r>
            <a:r>
              <a:rPr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内部研究开发支出(研发支出)</a:t>
            </a:r>
            <a:endParaRPr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endParaRPr>
          </a:p>
        </p:txBody>
      </p:sp>
      <p:sp>
        <p:nvSpPr>
          <p:cNvPr id="5" name="Title 6"/>
          <p:cNvSpPr txBox="1"/>
          <p:nvPr>
            <p:custDataLst>
              <p:tags r:id="rId7"/>
            </p:custDataLst>
          </p:nvPr>
        </p:nvSpPr>
        <p:spPr>
          <a:xfrm>
            <a:off x="705485" y="1386205"/>
            <a:ext cx="10938510" cy="4744085"/>
          </a:xfrm>
          <a:prstGeom prst="rect">
            <a:avLst/>
          </a:prstGeom>
          <a:noFill/>
          <a:ln w="3175">
            <a:noFill/>
            <a:prstDash val="dash"/>
          </a:ln>
        </p:spPr>
        <p:txBody>
          <a:bodyPr wrap="square" lIns="63500" tIns="25400" rIns="63500" bIns="25400" anchor="ctr" anchorCtr="0">
            <a:normAutofit lnSpcReduction="10000"/>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首先</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为评价单位内部产生的无形资产是否满足确认标准</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单位应当将资产的形成过程分为研究阶段与开发阶段两部分</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其次</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对于开发过程中发生的费用</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在符合一定条件的情况下</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才可确认为一项无形资产。在实务工作中</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具体划分研究阶段与开发阶段以及是否符合资本化的条件</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应当根据单位的实际情况以及相关信息予以判断。</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一</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内部研究开发支出的计量</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对于单位自行进行的研究开发项目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应当区分研究阶段与开发阶段两个部分分别进行核算。研究是指为获取并理解新的科学或技术知识而进行的独创性的有计划调查。开发是指在进行生产或使用前</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将研究成果或其他知识应用于某项计划或设计</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以生产出新的或具有实质性改进的材料、装置、产品等。</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单位自行研究开发项目研究阶段的支出</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应当于发生时计入当期费用。单位自行研究开发项目开发阶段的支出</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先按合理方法进行归集</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如果最终形成无形资产的</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应当确认为无形资产</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如果最终未形成无形资产的</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应当计入当期费用。</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单位自行研究开发项目尚未进入开发阶段</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或者确实无法区分研究阶段支出和开发阶段支出</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但按法律程序已申请取得无形资产的</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应当将依法取得时发生的注册费、聘请律师费等费用确认为无形资产。</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8"/>
    </p:custDataLst>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第一节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固定资产</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sym typeface="微软雅黑" panose="020B0503020204020204" charset="-122"/>
              </a:rPr>
              <a:t>（</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二）</a:t>
            </a:r>
            <a:r>
              <a:rPr dirty="0" err="1">
                <a:solidFill>
                  <a:schemeClr val="dk1"/>
                </a:solidFill>
                <a:latin typeface="汉仪旗黑-85S" panose="00020600040101010101" charset="-128"/>
                <a:ea typeface="汉仪旗黑-85S" panose="00020600040101010101" charset="-128"/>
                <a:sym typeface="微软雅黑" panose="020B0503020204020204" charset="-122"/>
              </a:rPr>
              <a:t>固定资产的确认</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5" name="文本框 4"/>
          <p:cNvSpPr txBox="1"/>
          <p:nvPr/>
        </p:nvSpPr>
        <p:spPr>
          <a:xfrm>
            <a:off x="1040130" y="1537335"/>
            <a:ext cx="10427970" cy="4436110"/>
          </a:xfrm>
          <a:prstGeom prst="rect">
            <a:avLst/>
          </a:prstGeom>
          <a:noFill/>
        </p:spPr>
        <p:txBody>
          <a:bodyPr wrap="square" rtlCol="0" anchor="t">
            <a:noAutofit/>
          </a:bodyPr>
          <a:p>
            <a:pPr indent="0" fontAlgn="auto">
              <a:lnSpc>
                <a:spcPct val="200000"/>
              </a:lnSpc>
            </a:pPr>
            <a:r>
              <a:rPr lang="en-US" altLang="zh-CN"/>
              <a:t>      </a:t>
            </a:r>
            <a:r>
              <a:rPr lang="zh-CN" altLang="en-US"/>
              <a:t>按规定由本级政府机关事务管理等部门统一管理（如仅持有资产的产权证等），但具体由其他部门占有、使用的固定资产，应当由占有、使用该资产的部门作为会计确认主体，对该资产进行会计核算。多个部门共同占用、使用同一项固定资产，且该项固定资产由本级政府机关事务管理等部门统一管理并负责后续维护、改造的，由本级政府机关事务管理等部门作为确认主体，对该项固定资产进行会计核算。同一部门内部所属单位共同占有、使用同一项固定资产，或者所属事业单位占有、使用部门本级拥有产权的固定资产的，按照本部门规定对固定资产进行会计核算。</a:t>
            </a:r>
            <a:endParaRPr lang="zh-CN" altLang="en-US"/>
          </a:p>
        </p:txBody>
      </p:sp>
    </p:spTree>
    <p:custDataLst>
      <p:tags r:id="rId7"/>
    </p:custDataLst>
  </p:cSld>
  <p:clrMapOvr>
    <a:masterClrMapping/>
  </p:clrMapOvr>
  <p:transition spd="med"/>
</p:sld>
</file>

<file path=ppt/slides/slide50.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第三节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无形资产</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sym typeface="微软雅黑" panose="020B0503020204020204" charset="-122"/>
              </a:rPr>
              <a:t>（</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二）</a:t>
            </a:r>
            <a:r>
              <a:rPr dirty="0" err="1">
                <a:solidFill>
                  <a:schemeClr val="dk1"/>
                </a:solidFill>
                <a:latin typeface="汉仪旗黑-85S" panose="00020600040101010101" charset="-128"/>
                <a:ea typeface="汉仪旗黑-85S" panose="00020600040101010101" charset="-128"/>
                <a:sym typeface="微软雅黑" panose="020B0503020204020204" charset="-122"/>
              </a:rPr>
              <a:t>内部研究开发支出的会计处理</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687705" y="1536065"/>
            <a:ext cx="11047095" cy="4693285"/>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单位设置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研发支出</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科目核算单位自行研究开发项目研究阶段和开发阶段发生的各项支出。单位应当按照自行研究开发项目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分别按</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研究支出</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开发支出</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进行明细核算。</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建设项目中的软件研发支出</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应当通过</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在建工程</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科目核算</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不通过</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研发支出</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科目核算。</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自行研究开发项目研究阶段的支出</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应当先在</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研发支出</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科目归集。按照从事研究及其辅助活动人员计提的薪酬</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研究活动领用的库存物品</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发生的与研究活动相关的管理费、间接费和其他各项费用</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研发支出</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研究支出</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应付职工薪酬</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库存物品</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财政拨款收入</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零余额账户用款额度</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固定资产累计折旧</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银行存款</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等科目。期</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月</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末</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应当将</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研发支出</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归集的研究阶段的支出金额转入当期费用</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业务活动费用</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等科目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研发支出</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研究支出</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8"/>
    </p:custDataLst>
  </p:cSld>
  <p:clrMapOvr>
    <a:masterClrMapping/>
  </p:clrMapOvr>
  <p:transition spd="med"/>
</p:sld>
</file>

<file path=ppt/slides/slide51.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第三节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无形资产</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sym typeface="微软雅黑" panose="020B0503020204020204" charset="-122"/>
              </a:rPr>
              <a:t>（</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二）</a:t>
            </a:r>
            <a:r>
              <a:rPr dirty="0" err="1">
                <a:solidFill>
                  <a:schemeClr val="dk1"/>
                </a:solidFill>
                <a:latin typeface="汉仪旗黑-85S" panose="00020600040101010101" charset="-128"/>
                <a:ea typeface="汉仪旗黑-85S" panose="00020600040101010101" charset="-128"/>
                <a:sym typeface="微软雅黑" panose="020B0503020204020204" charset="-122"/>
              </a:rPr>
              <a:t>内部研究开发支出的会计处理</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457835" y="1254125"/>
            <a:ext cx="11276965" cy="4975225"/>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2.自行研究开发项目开发阶段的支出,先通过“研发支出”科目进行归集。按照从事开发及其辅助活动人员计提的薪酬,开发活动领用的库存物品,发生的与开发活动相关的管理费、间接费和其他各项费用,借记“研发支出——开发支出”科目,贷记“应付职工薪酬”“库存物品”“财政拨款收入”“零余额账户用款额度”“固定资产累计折旧”“银行存款”等科目。自行研究开发项目完成,达到预定用途形成无形资产的,按照“研发支出”科目归集的开发阶段的支出金额,借记“无形资产”科目,贷记“研发支出——开发支出”科目。
</a:t>
            </a:r>
            <a:r>
              <a:rPr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单位应于每年年度终了评估研究开发项目是否能达到预定用途,如预计不能达到预定用途(如无法最终完成开发项目并形成无形资产的),应当将已发生的开发支出金额全部转入当期费用,借记“业务活动费用”等科目,贷记“研发支出——开发支出”科目。</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3.</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自行研究开发项目尚未进入开发阶段</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或者确实无法区分研究阶段支出和开发阶段支出</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但按照法律程序已申请取得无形资产的</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按照依法取得时发生的注册费、聘请律师费等费用</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无形资产</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财政拨款收入</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零余额账户用款额度</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银行存款</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等科目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按照依法取得前发生的研究开发支出</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业务活动费用</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等科目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研发支出</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8"/>
    </p:custDataLst>
  </p:cSld>
  <p:clrMapOvr>
    <a:masterClrMapping/>
  </p:clrMapOvr>
  <p:transition spd="med"/>
</p:sld>
</file>

<file path=ppt/slides/slide52.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第三节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无形资产</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sym typeface="微软雅黑" panose="020B0503020204020204" charset="-122"/>
              </a:rPr>
              <a:t>（</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二）</a:t>
            </a:r>
            <a:r>
              <a:rPr dirty="0" err="1">
                <a:solidFill>
                  <a:schemeClr val="dk1"/>
                </a:solidFill>
                <a:latin typeface="汉仪旗黑-85S" panose="00020600040101010101" charset="-128"/>
                <a:ea typeface="汉仪旗黑-85S" panose="00020600040101010101" charset="-128"/>
                <a:sym typeface="微软雅黑" panose="020B0503020204020204" charset="-122"/>
              </a:rPr>
              <a:t>内部研究开发支出的会计处理</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680720" y="1372235"/>
            <a:ext cx="10525760" cy="1626870"/>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【例14-21】 某事业单位自行研发一项专利技术,无法区分研究阶段支出和开发阶段支出,研发成功后按法律程序申请取得专利权,注册费10 000元,聘请律师费30 000元,以银行存款支付。财会部门根据有关凭证,应做账务处理如下:
</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
        <p:nvSpPr>
          <p:cNvPr id="5" name="文本框 4"/>
          <p:cNvSpPr txBox="1"/>
          <p:nvPr/>
        </p:nvSpPr>
        <p:spPr>
          <a:xfrm>
            <a:off x="1891665" y="5095240"/>
            <a:ext cx="10081260" cy="949960"/>
          </a:xfrm>
          <a:prstGeom prst="rect">
            <a:avLst/>
          </a:prstGeom>
          <a:noFill/>
        </p:spPr>
        <p:txBody>
          <a:bodyPr wrap="square" rtlCol="0" anchor="t">
            <a:noAutofit/>
          </a:bodyPr>
          <a:p>
            <a:r>
              <a:rPr lang="zh-CN" altLang="en-US"/>
              <a:t>单位自创商誉及内部产生的品牌、报刊名等</a:t>
            </a:r>
            <a:r>
              <a:rPr lang="en-US" altLang="zh-CN"/>
              <a:t>,</a:t>
            </a:r>
            <a:r>
              <a:rPr lang="zh-CN" altLang="en-US"/>
              <a:t>不应确认为无形资产。</a:t>
            </a:r>
            <a:endParaRPr lang="zh-CN" altLang="en-US"/>
          </a:p>
        </p:txBody>
      </p:sp>
      <p:graphicFrame>
        <p:nvGraphicFramePr>
          <p:cNvPr id="6" name="表格 5"/>
          <p:cNvGraphicFramePr/>
          <p:nvPr>
            <p:custDataLst>
              <p:tags r:id="rId8"/>
            </p:custDataLst>
          </p:nvPr>
        </p:nvGraphicFramePr>
        <p:xfrm>
          <a:off x="2120900" y="2705100"/>
          <a:ext cx="8241665" cy="2002155"/>
        </p:xfrm>
        <a:graphic>
          <a:graphicData uri="http://schemas.openxmlformats.org/drawingml/2006/table">
            <a:tbl>
              <a:tblPr/>
              <a:tblGrid>
                <a:gridCol w="3484245"/>
                <a:gridCol w="4757420"/>
              </a:tblGrid>
              <a:tr h="535940">
                <a:tc>
                  <a:txBody>
                    <a:bodyPr/>
                    <a:p>
                      <a:pPr marL="0" indent="0" algn="ctr">
                        <a:lnSpc>
                          <a:spcPct val="120000"/>
                        </a:lnSpc>
                        <a:spcBef>
                          <a:spcPts val="0"/>
                        </a:spcBef>
                        <a:spcAft>
                          <a:spcPts val="0"/>
                        </a:spcAft>
                      </a:pPr>
                      <a:r>
                        <a:rPr lang="zh-CN" sz="1600" spc="120">
                          <a:solidFill>
                            <a:srgbClr val="000000"/>
                          </a:solidFill>
                          <a:latin typeface="微软雅黑" panose="020B0503020204020204" charset="-122"/>
                          <a:ea typeface="微软雅黑" panose="020B0503020204020204" charset="-122"/>
                        </a:rPr>
                        <a:t>财务会计</a:t>
                      </a:r>
                      <a:endParaRPr lang="zh-CN" sz="1600" spc="120">
                        <a:solidFill>
                          <a:srgbClr val="000000"/>
                        </a:solidFill>
                        <a:latin typeface="微软雅黑" panose="020B0503020204020204" charset="-122"/>
                        <a:ea typeface="微软雅黑" panose="020B0503020204020204" charset="-122"/>
                      </a:endParaRPr>
                    </a:p>
                  </a:txBody>
                  <a:tcPr marL="25400" marR="254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ctr">
                        <a:lnSpc>
                          <a:spcPct val="120000"/>
                        </a:lnSpc>
                        <a:spcBef>
                          <a:spcPts val="0"/>
                        </a:spcBef>
                        <a:spcAft>
                          <a:spcPts val="0"/>
                        </a:spcAft>
                      </a:pPr>
                      <a:r>
                        <a:rPr lang="zh-CN" sz="1600" spc="120">
                          <a:solidFill>
                            <a:srgbClr val="000000"/>
                          </a:solidFill>
                          <a:latin typeface="微软雅黑" panose="020B0503020204020204" charset="-122"/>
                          <a:ea typeface="微软雅黑" panose="020B0503020204020204" charset="-122"/>
                        </a:rPr>
                        <a:t>预算会计</a:t>
                      </a:r>
                      <a:endParaRPr lang="zh-CN" sz="1600" spc="120">
                        <a:solidFill>
                          <a:srgbClr val="000000"/>
                        </a:solidFill>
                        <a:latin typeface="微软雅黑" panose="020B0503020204020204" charset="-122"/>
                        <a:ea typeface="微软雅黑" panose="020B0503020204020204" charset="-122"/>
                      </a:endParaRPr>
                    </a:p>
                  </a:txBody>
                  <a:tcPr marL="25400" marR="254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r h="1466215">
                <a:tc>
                  <a:txBody>
                    <a:bodyPr/>
                    <a:p>
                      <a:pPr marL="0" indent="0" algn="l">
                        <a:lnSpc>
                          <a:spcPct val="120000"/>
                        </a:lnSpc>
                        <a:spcBef>
                          <a:spcPts val="0"/>
                        </a:spcBef>
                        <a:spcAft>
                          <a:spcPts val="0"/>
                        </a:spcAft>
                      </a:pPr>
                      <a:r>
                        <a:rPr lang="zh-CN" sz="1600" spc="120">
                          <a:solidFill>
                            <a:srgbClr val="000000"/>
                          </a:solidFill>
                          <a:latin typeface="微软雅黑" panose="020B0503020204020204" charset="-122"/>
                          <a:ea typeface="微软雅黑" panose="020B0503020204020204" charset="-122"/>
                          <a:cs typeface="微软雅黑" panose="020B0503020204020204" charset="-122"/>
                        </a:rPr>
                        <a:t>借:无形资产	40 000</a:t>
                      </a:r>
                      <a:endParaRPr lang="zh-CN" sz="1600" spc="12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600" spc="120">
                          <a:solidFill>
                            <a:srgbClr val="000000"/>
                          </a:solidFill>
                          <a:latin typeface="微软雅黑" panose="020B0503020204020204" charset="-122"/>
                          <a:ea typeface="微软雅黑" panose="020B0503020204020204" charset="-122"/>
                          <a:cs typeface="微软雅黑" panose="020B0503020204020204" charset="-122"/>
                        </a:rPr>
                        <a:t>    </a:t>
                      </a:r>
                      <a:r>
                        <a:rPr lang="zh-CN" sz="1600" spc="120">
                          <a:solidFill>
                            <a:srgbClr val="000000"/>
                          </a:solidFill>
                          <a:latin typeface="微软雅黑" panose="020B0503020204020204" charset="-122"/>
                          <a:ea typeface="微软雅黑" panose="020B0503020204020204" charset="-122"/>
                          <a:cs typeface="微软雅黑" panose="020B0503020204020204" charset="-122"/>
                        </a:rPr>
                        <a:t>贷:银行存款	40 000</a:t>
                      </a:r>
                      <a:endParaRPr lang="zh-CN" sz="1600" spc="120">
                        <a:solidFill>
                          <a:srgbClr val="000000"/>
                        </a:solidFill>
                        <a:latin typeface="微软雅黑" panose="020B0503020204020204" charset="-122"/>
                        <a:ea typeface="微软雅黑" panose="020B0503020204020204" charset="-122"/>
                        <a:cs typeface="微软雅黑" panose="020B0503020204020204" charset="-122"/>
                      </a:endParaRPr>
                    </a:p>
                  </a:txBody>
                  <a:tcPr marL="25400" marR="254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l">
                        <a:lnSpc>
                          <a:spcPct val="120000"/>
                        </a:lnSpc>
                        <a:spcBef>
                          <a:spcPts val="0"/>
                        </a:spcBef>
                        <a:spcAft>
                          <a:spcPts val="0"/>
                        </a:spcAft>
                      </a:pPr>
                      <a:r>
                        <a:rPr lang="zh-CN" sz="1600" spc="120">
                          <a:solidFill>
                            <a:srgbClr val="000000"/>
                          </a:solidFill>
                          <a:latin typeface="微软雅黑" panose="020B0503020204020204" charset="-122"/>
                          <a:ea typeface="微软雅黑" panose="020B0503020204020204" charset="-122"/>
                          <a:cs typeface="微软雅黑" panose="020B0503020204020204" charset="-122"/>
                        </a:rPr>
                        <a:t>借</a:t>
                      </a:r>
                      <a:r>
                        <a:rPr lang="en-US" altLang="zh-CN" sz="1600" spc="120">
                          <a:solidFill>
                            <a:srgbClr val="000000"/>
                          </a:solidFill>
                          <a:latin typeface="微软雅黑" panose="020B0503020204020204" charset="-122"/>
                          <a:ea typeface="微软雅黑" panose="020B0503020204020204" charset="-122"/>
                          <a:cs typeface="微软雅黑" panose="020B0503020204020204" charset="-122"/>
                        </a:rPr>
                        <a:t>:</a:t>
                      </a:r>
                      <a:r>
                        <a:rPr lang="zh-CN" sz="1600" spc="120">
                          <a:solidFill>
                            <a:srgbClr val="000000"/>
                          </a:solidFill>
                          <a:latin typeface="微软雅黑" panose="020B0503020204020204" charset="-122"/>
                          <a:ea typeface="微软雅黑" panose="020B0503020204020204" charset="-122"/>
                          <a:cs typeface="微软雅黑" panose="020B0503020204020204" charset="-122"/>
                        </a:rPr>
                        <a:t>事业支出</a:t>
                      </a:r>
                      <a:r>
                        <a:rPr lang="zh-CN" altLang="en-US" sz="1600" spc="120">
                          <a:solidFill>
                            <a:srgbClr val="000000"/>
                          </a:solidFill>
                          <a:latin typeface="微软雅黑" panose="020B0503020204020204" charset="-122"/>
                          <a:ea typeface="微软雅黑" panose="020B0503020204020204" charset="-122"/>
                          <a:cs typeface="微软雅黑" panose="020B0503020204020204" charset="-122"/>
                        </a:rPr>
                        <a:t>	</a:t>
                      </a:r>
                      <a:r>
                        <a:rPr lang="en-US" altLang="zh-CN" sz="1600" spc="120">
                          <a:solidFill>
                            <a:srgbClr val="000000"/>
                          </a:solidFill>
                          <a:latin typeface="微软雅黑" panose="020B0503020204020204" charset="-122"/>
                          <a:ea typeface="微软雅黑" panose="020B0503020204020204" charset="-122"/>
                          <a:cs typeface="微软雅黑" panose="020B0503020204020204" charset="-122"/>
                        </a:rPr>
                        <a:t>40 000</a:t>
                      </a:r>
                      <a:endParaRPr lang="en-US" altLang="zh-CN" sz="1600" spc="120">
                        <a:solidFill>
                          <a:srgbClr val="000000"/>
                        </a:solidFill>
                        <a:latin typeface="微软雅黑" panose="020B0503020204020204" charset="-122"/>
                        <a:ea typeface="微软雅黑" panose="020B0503020204020204" charset="-122"/>
                        <a:cs typeface="微软雅黑" panose="020B0503020204020204" charset="-122"/>
                      </a:endParaRPr>
                    </a:p>
                    <a:p>
                      <a:pPr marL="0" indent="228600" algn="l">
                        <a:lnSpc>
                          <a:spcPct val="120000"/>
                        </a:lnSpc>
                        <a:spcBef>
                          <a:spcPts val="0"/>
                        </a:spcBef>
                        <a:spcAft>
                          <a:spcPts val="0"/>
                        </a:spcAft>
                      </a:pPr>
                      <a:r>
                        <a:rPr lang="zh-CN" sz="1600" spc="120">
                          <a:solidFill>
                            <a:srgbClr val="000000"/>
                          </a:solidFill>
                          <a:latin typeface="微软雅黑" panose="020B0503020204020204" charset="-122"/>
                          <a:ea typeface="微软雅黑" panose="020B0503020204020204" charset="-122"/>
                          <a:cs typeface="微软雅黑" panose="020B0503020204020204" charset="-122"/>
                        </a:rPr>
                        <a:t>贷</a:t>
                      </a:r>
                      <a:r>
                        <a:rPr lang="en-US" altLang="zh-CN" sz="1600" spc="120">
                          <a:solidFill>
                            <a:srgbClr val="000000"/>
                          </a:solidFill>
                          <a:latin typeface="微软雅黑" panose="020B0503020204020204" charset="-122"/>
                          <a:ea typeface="微软雅黑" panose="020B0503020204020204" charset="-122"/>
                          <a:cs typeface="微软雅黑" panose="020B0503020204020204" charset="-122"/>
                        </a:rPr>
                        <a:t>:</a:t>
                      </a:r>
                      <a:r>
                        <a:rPr lang="zh-CN" sz="1600" spc="120">
                          <a:solidFill>
                            <a:srgbClr val="000000"/>
                          </a:solidFill>
                          <a:latin typeface="微软雅黑" panose="020B0503020204020204" charset="-122"/>
                          <a:ea typeface="微软雅黑" panose="020B0503020204020204" charset="-122"/>
                          <a:cs typeface="微软雅黑" panose="020B0503020204020204" charset="-122"/>
                        </a:rPr>
                        <a:t>资金结存</a:t>
                      </a:r>
                      <a:r>
                        <a:rPr lang="en-US" altLang="zh-CN" sz="1600" spc="120">
                          <a:solidFill>
                            <a:srgbClr val="000000"/>
                          </a:solidFill>
                          <a:latin typeface="微软雅黑" panose="020B0503020204020204" charset="-122"/>
                          <a:ea typeface="微软雅黑" panose="020B0503020204020204" charset="-122"/>
                          <a:cs typeface="微软雅黑" panose="020B0503020204020204" charset="-122"/>
                        </a:rPr>
                        <a:t>——</a:t>
                      </a:r>
                      <a:r>
                        <a:rPr lang="zh-CN" altLang="en-US" sz="1600" spc="120">
                          <a:solidFill>
                            <a:srgbClr val="000000"/>
                          </a:solidFill>
                          <a:latin typeface="微软雅黑" panose="020B0503020204020204" charset="-122"/>
                          <a:ea typeface="微软雅黑" panose="020B0503020204020204" charset="-122"/>
                          <a:cs typeface="微软雅黑" panose="020B0503020204020204" charset="-122"/>
                        </a:rPr>
                        <a:t>货币资金	</a:t>
                      </a:r>
                      <a:r>
                        <a:rPr lang="en-US" altLang="zh-CN" sz="1600" spc="120">
                          <a:solidFill>
                            <a:srgbClr val="000000"/>
                          </a:solidFill>
                          <a:latin typeface="微软雅黑" panose="020B0503020204020204" charset="-122"/>
                          <a:ea typeface="微软雅黑" panose="020B0503020204020204" charset="-122"/>
                          <a:cs typeface="微软雅黑" panose="020B0503020204020204" charset="-122"/>
                        </a:rPr>
                        <a:t>40 000</a:t>
                      </a:r>
                      <a:endParaRPr lang="en-US" altLang="zh-CN" sz="1600" spc="120">
                        <a:solidFill>
                          <a:srgbClr val="000000"/>
                        </a:solidFill>
                        <a:latin typeface="微软雅黑" panose="020B0503020204020204" charset="-122"/>
                        <a:ea typeface="微软雅黑" panose="020B0503020204020204" charset="-122"/>
                        <a:cs typeface="微软雅黑" panose="020B0503020204020204" charset="-122"/>
                      </a:endParaRPr>
                    </a:p>
                  </a:txBody>
                  <a:tcPr marL="25400" marR="254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bl>
          </a:graphicData>
        </a:graphic>
      </p:graphicFrame>
    </p:spTree>
    <p:custDataLst>
      <p:tags r:id="rId9"/>
    </p:custDataLst>
  </p:cSld>
  <p:clrMapOvr>
    <a:masterClrMapping/>
  </p:clrMapOvr>
  <p:transition spd="med"/>
</p:sld>
</file>

<file path=ppt/slides/slide53.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14"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5" name="等腰三角形 14"/>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第三节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无形资产</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sym typeface="微软雅黑" panose="020B0503020204020204" charset="-122"/>
              </a:rPr>
              <a:t>三、</a:t>
            </a:r>
            <a:r>
              <a:rPr dirty="0" err="1">
                <a:solidFill>
                  <a:schemeClr val="dk1"/>
                </a:solidFill>
                <a:latin typeface="汉仪旗黑-85S" panose="00020600040101010101" charset="-128"/>
                <a:ea typeface="汉仪旗黑-85S" panose="00020600040101010101" charset="-128"/>
                <a:sym typeface="微软雅黑" panose="020B0503020204020204" charset="-122"/>
              </a:rPr>
              <a:t>无形资产的持有期间</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5" name="Title 6"/>
          <p:cNvSpPr txBox="1"/>
          <p:nvPr>
            <p:custDataLst>
              <p:tags r:id="rId7"/>
            </p:custDataLst>
          </p:nvPr>
        </p:nvSpPr>
        <p:spPr>
          <a:xfrm>
            <a:off x="727710" y="1384935"/>
            <a:ext cx="10872470" cy="5042535"/>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与无形资产有关的后续支出</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符合无形资产确认条件的</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应当计入无形资产成本</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不符合无形资产确认条件的</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应当在发生时计入当期费用或者相关资产成本。</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一</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符合无形资产确认条件的后续支出</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为增加无形资产的使用效能对其进行升级改造或扩展其功能时</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如需暂停对无形资产进行摊销的</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按照无形资产的账面价值</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在建工程</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按照无形资产已摊销金额</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无形资产累计摊销</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按照无形资产的账面余额</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无形资产</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无形资产后续支出符合无形资产确认条件的</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按照支出的金额</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无形资产</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无须暂停摊销的</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或</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在建工程</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需暂停摊销的</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财政拨款收入</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零余额账户用款额度</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银行存款</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等科目。</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暂停摊销的无形资产升级改造或扩展功能等完成交付使用时</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按照在建工程成本</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无形资产</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在建工程</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8"/>
    </p:custDataLst>
  </p:cSld>
  <p:clrMapOvr>
    <a:masterClrMapping/>
  </p:clrMapOvr>
  <p:transition spd="med"/>
</p:sld>
</file>

<file path=ppt/slides/slide54.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14"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5" name="等腰三角形 14"/>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第三节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无形资产</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sym typeface="微软雅黑" panose="020B0503020204020204" charset="-122"/>
              </a:rPr>
              <a:t>三、</a:t>
            </a:r>
            <a:r>
              <a:rPr dirty="0" err="1">
                <a:solidFill>
                  <a:schemeClr val="dk1"/>
                </a:solidFill>
                <a:latin typeface="汉仪旗黑-85S" panose="00020600040101010101" charset="-128"/>
                <a:ea typeface="汉仪旗黑-85S" panose="00020600040101010101" charset="-128"/>
                <a:sym typeface="微软雅黑" panose="020B0503020204020204" charset="-122"/>
              </a:rPr>
              <a:t>无形资产的持有期间</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5" name="Title 6"/>
          <p:cNvSpPr txBox="1"/>
          <p:nvPr>
            <p:custDataLst>
              <p:tags r:id="rId7"/>
            </p:custDataLst>
          </p:nvPr>
        </p:nvSpPr>
        <p:spPr>
          <a:xfrm>
            <a:off x="779145" y="1384935"/>
            <a:ext cx="10821035" cy="1350645"/>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【例</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14-22</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某行政单位对软件暂停使用、升级改造</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支付升级费用</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25 000</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元</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财政直接支付。该软件账面原值</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100 000</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元</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累计摊销</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50 000</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元</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账面价值</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50 000</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元。财会部门根据有关凭证</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应做账务处理如下</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graphicFrame>
        <p:nvGraphicFramePr>
          <p:cNvPr id="4" name="表格 3"/>
          <p:cNvGraphicFramePr/>
          <p:nvPr>
            <p:custDataLst>
              <p:tags r:id="rId8"/>
            </p:custDataLst>
          </p:nvPr>
        </p:nvGraphicFramePr>
        <p:xfrm>
          <a:off x="2540000" y="2425700"/>
          <a:ext cx="7892415" cy="3975735"/>
        </p:xfrm>
        <a:graphic>
          <a:graphicData uri="http://schemas.openxmlformats.org/drawingml/2006/table">
            <a:tbl>
              <a:tblPr/>
              <a:tblGrid>
                <a:gridCol w="3976370"/>
                <a:gridCol w="3916045"/>
              </a:tblGrid>
              <a:tr h="359410">
                <a:tc>
                  <a:txBody>
                    <a:bodyPr/>
                    <a:p>
                      <a:pPr marL="0" indent="0" algn="ctr">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rPr>
                        <a:t>财务会计</a:t>
                      </a:r>
                      <a:endParaRPr lang="zh-CN" sz="1600" spc="120">
                        <a:solidFill>
                          <a:schemeClr val="tx1"/>
                        </a:solidFill>
                        <a:latin typeface="微软雅黑" panose="020B0503020204020204" charset="-122"/>
                        <a:ea typeface="微软雅黑" panose="020B0503020204020204" charset="-122"/>
                      </a:endParaRPr>
                    </a:p>
                  </a:txBody>
                  <a:tcPr marL="25400" marR="254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ctr">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rPr>
                        <a:t>预算会计</a:t>
                      </a:r>
                      <a:endParaRPr lang="zh-CN" sz="1600" spc="120">
                        <a:solidFill>
                          <a:schemeClr val="tx1"/>
                        </a:solidFill>
                        <a:latin typeface="微软雅黑" panose="020B0503020204020204" charset="-122"/>
                        <a:ea typeface="微软雅黑" panose="020B0503020204020204" charset="-122"/>
                      </a:endParaRPr>
                    </a:p>
                  </a:txBody>
                  <a:tcPr marL="25400" marR="254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r h="1800225">
                <a:tc>
                  <a:txBody>
                    <a:bodyPr/>
                    <a:p>
                      <a:pPr marL="0" indent="0" algn="l">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cs typeface="微软雅黑" panose="020B0503020204020204" charset="-122"/>
                        </a:rPr>
                        <a:t>暂停使用时:</a:t>
                      </a:r>
                      <a:endParaRPr lang="zh-CN" sz="1600" spc="120">
                        <a:solidFill>
                          <a:schemeClr val="tx1"/>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cs typeface="微软雅黑" panose="020B0503020204020204" charset="-122"/>
                        </a:rPr>
                        <a:t>借:在建工程	    50 000</a:t>
                      </a:r>
                      <a:endParaRPr lang="zh-CN" sz="1600" spc="120">
                        <a:solidFill>
                          <a:schemeClr val="tx1"/>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    </a:t>
                      </a:r>
                      <a:r>
                        <a:rPr lang="zh-CN" sz="1600" spc="120">
                          <a:solidFill>
                            <a:schemeClr val="tx1"/>
                          </a:solidFill>
                          <a:latin typeface="微软雅黑" panose="020B0503020204020204" charset="-122"/>
                          <a:ea typeface="微软雅黑" panose="020B0503020204020204" charset="-122"/>
                          <a:cs typeface="微软雅黑" panose="020B0503020204020204" charset="-122"/>
                        </a:rPr>
                        <a:t>无形资产累计摊销	50 000</a:t>
                      </a:r>
                      <a:endParaRPr lang="zh-CN" sz="1600" spc="120">
                        <a:solidFill>
                          <a:schemeClr val="tx1"/>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     </a:t>
                      </a:r>
                      <a:r>
                        <a:rPr lang="zh-CN" sz="1600" spc="120">
                          <a:solidFill>
                            <a:schemeClr val="tx1"/>
                          </a:solidFill>
                          <a:latin typeface="微软雅黑" panose="020B0503020204020204" charset="-122"/>
                          <a:ea typeface="微软雅黑" panose="020B0503020204020204" charset="-122"/>
                          <a:cs typeface="微软雅黑" panose="020B0503020204020204" charset="-122"/>
                        </a:rPr>
                        <a:t>贷:无形资产	        100 000</a:t>
                      </a:r>
                      <a:endParaRPr lang="zh-CN" sz="1600" spc="120">
                        <a:solidFill>
                          <a:schemeClr val="tx1"/>
                        </a:solidFill>
                        <a:latin typeface="微软雅黑" panose="020B0503020204020204" charset="-122"/>
                        <a:ea typeface="微软雅黑" panose="020B0503020204020204" charset="-122"/>
                        <a:cs typeface="微软雅黑" panose="020B0503020204020204" charset="-122"/>
                      </a:endParaRPr>
                    </a:p>
                  </a:txBody>
                  <a:tcPr marL="25400" marR="254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l">
                        <a:lnSpc>
                          <a:spcPct val="120000"/>
                        </a:lnSpc>
                        <a:spcBef>
                          <a:spcPts val="0"/>
                        </a:spcBef>
                        <a:spcAft>
                          <a:spcPts val="0"/>
                        </a:spcAft>
                      </a:pPr>
                      <a:r>
                        <a:rPr lang="en-US" altLang="zh-CN" sz="1600" spc="120">
                          <a:solidFill>
                            <a:schemeClr val="tx1"/>
                          </a:solidFill>
                          <a:latin typeface="微软雅黑" panose="020B0503020204020204" charset="-122"/>
                          <a:ea typeface="微软雅黑" panose="020B0503020204020204" charset="-122"/>
                        </a:rPr>
                        <a:t>—</a:t>
                      </a:r>
                      <a:endParaRPr lang="en-US" altLang="zh-CN" sz="1600" spc="120">
                        <a:solidFill>
                          <a:schemeClr val="tx1"/>
                        </a:solidFill>
                        <a:latin typeface="微软雅黑" panose="020B0503020204020204" charset="-122"/>
                        <a:ea typeface="微软雅黑" panose="020B0503020204020204" charset="-122"/>
                      </a:endParaRPr>
                    </a:p>
                  </a:txBody>
                  <a:tcPr marL="25400" marR="254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r h="907415">
                <a:tc>
                  <a:txBody>
                    <a:bodyPr/>
                    <a:p>
                      <a:pPr marL="0" indent="0" algn="l">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cs typeface="微软雅黑" panose="020B0503020204020204" charset="-122"/>
                        </a:rPr>
                        <a:t>支付升级费用时</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a:t>
                      </a:r>
                      <a:endParaRPr lang="en-US" altLang="zh-CN" sz="1600" spc="120">
                        <a:solidFill>
                          <a:schemeClr val="tx1"/>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cs typeface="微软雅黑" panose="020B0503020204020204" charset="-122"/>
                        </a:rPr>
                        <a:t>借</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a:t>
                      </a:r>
                      <a:r>
                        <a:rPr lang="zh-CN" sz="1600" spc="120">
                          <a:solidFill>
                            <a:schemeClr val="tx1"/>
                          </a:solidFill>
                          <a:latin typeface="微软雅黑" panose="020B0503020204020204" charset="-122"/>
                          <a:ea typeface="微软雅黑" panose="020B0503020204020204" charset="-122"/>
                          <a:cs typeface="微软雅黑" panose="020B0503020204020204" charset="-122"/>
                        </a:rPr>
                        <a:t>在建工程</a:t>
                      </a:r>
                      <a:r>
                        <a:rPr lang="zh-CN" altLang="en-US" sz="1600" spc="120">
                          <a:solidFill>
                            <a:schemeClr val="tx1"/>
                          </a:solidFill>
                          <a:latin typeface="微软雅黑" panose="020B0503020204020204" charset="-122"/>
                          <a:ea typeface="微软雅黑" panose="020B0503020204020204" charset="-122"/>
                          <a:cs typeface="微软雅黑" panose="020B0503020204020204" charset="-122"/>
                        </a:rPr>
                        <a:t>	</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25 000</a:t>
                      </a:r>
                      <a:endParaRPr lang="en-US" altLang="zh-CN" sz="1600" spc="120">
                        <a:solidFill>
                          <a:schemeClr val="tx1"/>
                        </a:solidFill>
                        <a:latin typeface="微软雅黑" panose="020B0503020204020204" charset="-122"/>
                        <a:ea typeface="微软雅黑" panose="020B0503020204020204" charset="-122"/>
                        <a:cs typeface="微软雅黑" panose="020B0503020204020204" charset="-122"/>
                      </a:endParaRPr>
                    </a:p>
                    <a:p>
                      <a:pPr marL="0" indent="228600" algn="l">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cs typeface="微软雅黑" panose="020B0503020204020204" charset="-122"/>
                        </a:rPr>
                        <a:t>贷</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a:t>
                      </a:r>
                      <a:r>
                        <a:rPr lang="zh-CN" sz="1600" spc="120">
                          <a:solidFill>
                            <a:schemeClr val="tx1"/>
                          </a:solidFill>
                          <a:latin typeface="微软雅黑" panose="020B0503020204020204" charset="-122"/>
                          <a:ea typeface="微软雅黑" panose="020B0503020204020204" charset="-122"/>
                          <a:cs typeface="微软雅黑" panose="020B0503020204020204" charset="-122"/>
                        </a:rPr>
                        <a:t>财政拨款收入</a:t>
                      </a:r>
                      <a:r>
                        <a:rPr lang="zh-CN" altLang="en-US" sz="1600" spc="120">
                          <a:solidFill>
                            <a:schemeClr val="tx1"/>
                          </a:solidFill>
                          <a:latin typeface="微软雅黑" panose="020B0503020204020204" charset="-122"/>
                          <a:ea typeface="微软雅黑" panose="020B0503020204020204" charset="-122"/>
                          <a:cs typeface="微软雅黑" panose="020B0503020204020204" charset="-122"/>
                        </a:rPr>
                        <a:t>	</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25 000</a:t>
                      </a:r>
                      <a:endParaRPr lang="en-US" altLang="zh-CN" sz="1600" spc="120">
                        <a:solidFill>
                          <a:schemeClr val="tx1"/>
                        </a:solidFill>
                        <a:latin typeface="微软雅黑" panose="020B0503020204020204" charset="-122"/>
                        <a:ea typeface="微软雅黑" panose="020B0503020204020204" charset="-122"/>
                        <a:cs typeface="微软雅黑" panose="020B0503020204020204" charset="-122"/>
                      </a:endParaRPr>
                    </a:p>
                  </a:txBody>
                  <a:tcPr marL="25400" marR="254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l">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cs typeface="微软雅黑" panose="020B0503020204020204" charset="-122"/>
                        </a:rPr>
                        <a:t>借</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a:t>
                      </a:r>
                      <a:r>
                        <a:rPr lang="zh-CN" sz="1600" spc="120">
                          <a:solidFill>
                            <a:schemeClr val="tx1"/>
                          </a:solidFill>
                          <a:latin typeface="微软雅黑" panose="020B0503020204020204" charset="-122"/>
                          <a:ea typeface="微软雅黑" panose="020B0503020204020204" charset="-122"/>
                          <a:cs typeface="微软雅黑" panose="020B0503020204020204" charset="-122"/>
                        </a:rPr>
                        <a:t>行政支出</a:t>
                      </a:r>
                      <a:r>
                        <a:rPr lang="zh-CN" altLang="en-US" sz="1600" spc="120">
                          <a:solidFill>
                            <a:schemeClr val="tx1"/>
                          </a:solidFill>
                          <a:latin typeface="微软雅黑" panose="020B0503020204020204" charset="-122"/>
                          <a:ea typeface="微软雅黑" panose="020B0503020204020204" charset="-122"/>
                          <a:cs typeface="微软雅黑" panose="020B0503020204020204" charset="-122"/>
                        </a:rPr>
                        <a:t>	</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25 000</a:t>
                      </a:r>
                      <a:endParaRPr lang="en-US" altLang="zh-CN" sz="1600" spc="120">
                        <a:solidFill>
                          <a:schemeClr val="tx1"/>
                        </a:solidFill>
                        <a:latin typeface="微软雅黑" panose="020B0503020204020204" charset="-122"/>
                        <a:ea typeface="微软雅黑" panose="020B0503020204020204" charset="-122"/>
                        <a:cs typeface="微软雅黑" panose="020B0503020204020204" charset="-122"/>
                      </a:endParaRPr>
                    </a:p>
                    <a:p>
                      <a:pPr marL="0" indent="228600" algn="l">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cs typeface="微软雅黑" panose="020B0503020204020204" charset="-122"/>
                        </a:rPr>
                        <a:t>贷</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a:t>
                      </a:r>
                      <a:r>
                        <a:rPr lang="zh-CN" sz="1600" spc="120">
                          <a:solidFill>
                            <a:schemeClr val="tx1"/>
                          </a:solidFill>
                          <a:latin typeface="微软雅黑" panose="020B0503020204020204" charset="-122"/>
                          <a:ea typeface="微软雅黑" panose="020B0503020204020204" charset="-122"/>
                          <a:cs typeface="微软雅黑" panose="020B0503020204020204" charset="-122"/>
                        </a:rPr>
                        <a:t>财政拨款预算收入</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25 000</a:t>
                      </a:r>
                      <a:endParaRPr lang="en-US" altLang="zh-CN" sz="1600" spc="120">
                        <a:solidFill>
                          <a:schemeClr val="tx1"/>
                        </a:solidFill>
                        <a:latin typeface="微软雅黑" panose="020B0503020204020204" charset="-122"/>
                        <a:ea typeface="微软雅黑" panose="020B0503020204020204" charset="-122"/>
                        <a:cs typeface="微软雅黑" panose="020B0503020204020204" charset="-122"/>
                      </a:endParaRPr>
                    </a:p>
                  </a:txBody>
                  <a:tcPr marL="25400" marR="254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r h="908685">
                <a:tc>
                  <a:txBody>
                    <a:bodyPr/>
                    <a:p>
                      <a:pPr marL="0" indent="0" algn="l">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cs typeface="微软雅黑" panose="020B0503020204020204" charset="-122"/>
                        </a:rPr>
                        <a:t>交付使用时</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a:t>
                      </a:r>
                      <a:endParaRPr lang="en-US" altLang="zh-CN" sz="1600" spc="120">
                        <a:solidFill>
                          <a:schemeClr val="tx1"/>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cs typeface="微软雅黑" panose="020B0503020204020204" charset="-122"/>
                        </a:rPr>
                        <a:t>借</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a:t>
                      </a:r>
                      <a:r>
                        <a:rPr lang="zh-CN" sz="1600" spc="120">
                          <a:solidFill>
                            <a:schemeClr val="tx1"/>
                          </a:solidFill>
                          <a:latin typeface="微软雅黑" panose="020B0503020204020204" charset="-122"/>
                          <a:ea typeface="微软雅黑" panose="020B0503020204020204" charset="-122"/>
                          <a:cs typeface="微软雅黑" panose="020B0503020204020204" charset="-122"/>
                        </a:rPr>
                        <a:t>无形资产</a:t>
                      </a:r>
                      <a:r>
                        <a:rPr lang="zh-CN" altLang="en-US" sz="1600" spc="120">
                          <a:solidFill>
                            <a:schemeClr val="tx1"/>
                          </a:solidFill>
                          <a:latin typeface="微软雅黑" panose="020B0503020204020204" charset="-122"/>
                          <a:ea typeface="微软雅黑" panose="020B0503020204020204" charset="-122"/>
                          <a:cs typeface="微软雅黑" panose="020B0503020204020204" charset="-122"/>
                        </a:rPr>
                        <a:t>	</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75 000</a:t>
                      </a:r>
                      <a:endParaRPr lang="en-US" altLang="zh-CN" sz="1600" spc="120">
                        <a:solidFill>
                          <a:schemeClr val="tx1"/>
                        </a:solidFill>
                        <a:latin typeface="微软雅黑" panose="020B0503020204020204" charset="-122"/>
                        <a:ea typeface="微软雅黑" panose="020B0503020204020204" charset="-122"/>
                        <a:cs typeface="微软雅黑" panose="020B0503020204020204" charset="-122"/>
                      </a:endParaRPr>
                    </a:p>
                    <a:p>
                      <a:pPr marL="0" indent="228600" algn="l">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cs typeface="微软雅黑" panose="020B0503020204020204" charset="-122"/>
                        </a:rPr>
                        <a:t>贷</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a:t>
                      </a:r>
                      <a:r>
                        <a:rPr lang="zh-CN" sz="1600" spc="120">
                          <a:solidFill>
                            <a:schemeClr val="tx1"/>
                          </a:solidFill>
                          <a:latin typeface="微软雅黑" panose="020B0503020204020204" charset="-122"/>
                          <a:ea typeface="微软雅黑" panose="020B0503020204020204" charset="-122"/>
                          <a:cs typeface="微软雅黑" panose="020B0503020204020204" charset="-122"/>
                        </a:rPr>
                        <a:t>在建工程</a:t>
                      </a:r>
                      <a:r>
                        <a:rPr lang="zh-CN" altLang="en-US" sz="1600" spc="120">
                          <a:solidFill>
                            <a:schemeClr val="tx1"/>
                          </a:solidFill>
                          <a:latin typeface="微软雅黑" panose="020B0503020204020204" charset="-122"/>
                          <a:ea typeface="微软雅黑" panose="020B0503020204020204" charset="-122"/>
                          <a:cs typeface="微软雅黑" panose="020B0503020204020204" charset="-122"/>
                        </a:rPr>
                        <a:t>	</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75 000</a:t>
                      </a:r>
                      <a:endParaRPr lang="en-US" altLang="zh-CN" sz="1600" spc="120">
                        <a:solidFill>
                          <a:schemeClr val="tx1"/>
                        </a:solidFill>
                        <a:latin typeface="微软雅黑" panose="020B0503020204020204" charset="-122"/>
                        <a:ea typeface="微软雅黑" panose="020B0503020204020204" charset="-122"/>
                        <a:cs typeface="微软雅黑" panose="020B0503020204020204" charset="-122"/>
                      </a:endParaRPr>
                    </a:p>
                  </a:txBody>
                  <a:tcPr marL="25400" marR="254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l">
                        <a:lnSpc>
                          <a:spcPct val="120000"/>
                        </a:lnSpc>
                        <a:spcBef>
                          <a:spcPts val="0"/>
                        </a:spcBef>
                        <a:spcAft>
                          <a:spcPts val="0"/>
                        </a:spcAft>
                      </a:pPr>
                      <a:r>
                        <a:rPr lang="en-US" altLang="zh-CN" sz="1600" spc="120">
                          <a:solidFill>
                            <a:schemeClr val="tx1"/>
                          </a:solidFill>
                          <a:latin typeface="微软雅黑" panose="020B0503020204020204" charset="-122"/>
                          <a:ea typeface="微软雅黑" panose="020B0503020204020204" charset="-122"/>
                        </a:rPr>
                        <a:t>—</a:t>
                      </a:r>
                      <a:endParaRPr lang="en-US" altLang="zh-CN" sz="1600" spc="120">
                        <a:solidFill>
                          <a:schemeClr val="tx1"/>
                        </a:solidFill>
                        <a:latin typeface="微软雅黑" panose="020B0503020204020204" charset="-122"/>
                        <a:ea typeface="微软雅黑" panose="020B0503020204020204" charset="-122"/>
                      </a:endParaRPr>
                    </a:p>
                  </a:txBody>
                  <a:tcPr marL="25400" marR="254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bl>
          </a:graphicData>
        </a:graphic>
      </p:graphicFrame>
    </p:spTree>
    <p:custDataLst>
      <p:tags r:id="rId9"/>
    </p:custDataLst>
  </p:cSld>
  <p:clrMapOvr>
    <a:masterClrMapping/>
  </p:clrMapOvr>
  <p:transition spd="med"/>
</p:sld>
</file>

<file path=ppt/slides/slide55.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14"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5" name="等腰三角形 14"/>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第三节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无形资产</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sym typeface="微软雅黑" panose="020B0503020204020204" charset="-122"/>
              </a:rPr>
              <a:t>（</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二）</a:t>
            </a:r>
            <a:r>
              <a:rPr dirty="0" err="1">
                <a:solidFill>
                  <a:schemeClr val="dk1"/>
                </a:solidFill>
                <a:latin typeface="汉仪旗黑-85S" panose="00020600040101010101" charset="-128"/>
                <a:ea typeface="汉仪旗黑-85S" panose="00020600040101010101" charset="-128"/>
                <a:sym typeface="微软雅黑" panose="020B0503020204020204" charset="-122"/>
              </a:rPr>
              <a:t>不符合无形资产确认条件的后续支出</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5" name="Title 6"/>
          <p:cNvSpPr txBox="1"/>
          <p:nvPr>
            <p:custDataLst>
              <p:tags r:id="rId7"/>
            </p:custDataLst>
          </p:nvPr>
        </p:nvSpPr>
        <p:spPr>
          <a:xfrm>
            <a:off x="457200" y="1424940"/>
            <a:ext cx="11278235" cy="1353820"/>
          </a:xfrm>
          <a:prstGeom prst="rect">
            <a:avLst/>
          </a:prstGeom>
          <a:noFill/>
          <a:ln w="3175">
            <a:noFill/>
            <a:prstDash val="dash"/>
          </a:ln>
        </p:spPr>
        <p:txBody>
          <a:bodyPr wrap="square" lIns="63500" tIns="25400" rIns="63500" bIns="25400" anchor="ctr" anchorCtr="0">
            <a:normAutofit lnSpcReduction="10000"/>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为保证无形资产正常使用发生的日常维护等支出,借记“业务活动费用”“单位管理费用”等科目,贷记“财政拨款收入”“零余额账户用款额度”“银行存款”等科目。
【例14-23】 某行政单位对软件进行技术维护,以银行存款支付维护费用3 000元。财会部门根据有关凭证,应做账务处理如下:</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graphicFrame>
        <p:nvGraphicFramePr>
          <p:cNvPr id="6" name="表格 5"/>
          <p:cNvGraphicFramePr/>
          <p:nvPr>
            <p:custDataLst>
              <p:tags r:id="rId8"/>
            </p:custDataLst>
          </p:nvPr>
        </p:nvGraphicFramePr>
        <p:xfrm>
          <a:off x="995045" y="2984500"/>
          <a:ext cx="9756140" cy="2491740"/>
        </p:xfrm>
        <a:graphic>
          <a:graphicData uri="http://schemas.openxmlformats.org/drawingml/2006/table">
            <a:tbl>
              <a:tblPr/>
              <a:tblGrid>
                <a:gridCol w="4878070"/>
                <a:gridCol w="4878070"/>
              </a:tblGrid>
              <a:tr h="845185">
                <a:tc>
                  <a:txBody>
                    <a:bodyPr/>
                    <a:p>
                      <a:pPr marL="0" indent="0" algn="ctr">
                        <a:lnSpc>
                          <a:spcPct val="120000"/>
                        </a:lnSpc>
                        <a:spcBef>
                          <a:spcPts val="0"/>
                        </a:spcBef>
                        <a:spcAft>
                          <a:spcPts val="0"/>
                        </a:spcAft>
                      </a:pPr>
                      <a:r>
                        <a:rPr lang="zh-CN" sz="1900" spc="130">
                          <a:solidFill>
                            <a:srgbClr val="000000"/>
                          </a:solidFill>
                          <a:latin typeface="微软雅黑" panose="020B0503020204020204" charset="-122"/>
                          <a:ea typeface="微软雅黑" panose="020B0503020204020204" charset="-122"/>
                        </a:rPr>
                        <a:t>财务会计</a:t>
                      </a:r>
                      <a:endParaRPr lang="zh-CN" sz="1900" spc="130">
                        <a:solidFill>
                          <a:srgbClr val="000000"/>
                        </a:solidFill>
                        <a:latin typeface="微软雅黑" panose="020B0503020204020204" charset="-122"/>
                        <a:ea typeface="微软雅黑" panose="020B0503020204020204" charset="-122"/>
                      </a:endParaRPr>
                    </a:p>
                  </a:txBody>
                  <a:tcPr marL="215900" marR="215900" marT="133350" marB="133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ctr">
                        <a:lnSpc>
                          <a:spcPct val="120000"/>
                        </a:lnSpc>
                        <a:spcBef>
                          <a:spcPts val="0"/>
                        </a:spcBef>
                        <a:spcAft>
                          <a:spcPts val="0"/>
                        </a:spcAft>
                      </a:pPr>
                      <a:r>
                        <a:rPr lang="zh-CN" sz="1900" spc="130">
                          <a:solidFill>
                            <a:srgbClr val="000000"/>
                          </a:solidFill>
                          <a:latin typeface="微软雅黑" panose="020B0503020204020204" charset="-122"/>
                          <a:ea typeface="微软雅黑" panose="020B0503020204020204" charset="-122"/>
                        </a:rPr>
                        <a:t>预算会计</a:t>
                      </a:r>
                      <a:endParaRPr lang="zh-CN" sz="1900" spc="130">
                        <a:solidFill>
                          <a:srgbClr val="000000"/>
                        </a:solidFill>
                        <a:latin typeface="微软雅黑" panose="020B0503020204020204" charset="-122"/>
                        <a:ea typeface="微软雅黑" panose="020B0503020204020204" charset="-122"/>
                      </a:endParaRPr>
                    </a:p>
                  </a:txBody>
                  <a:tcPr marL="215900" marR="215900" marT="133350" marB="133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r h="1646555">
                <a:tc>
                  <a:txBody>
                    <a:bodyPr/>
                    <a:p>
                      <a:pPr marL="0" indent="0" algn="l">
                        <a:lnSpc>
                          <a:spcPct val="120000"/>
                        </a:lnSpc>
                        <a:spcBef>
                          <a:spcPts val="0"/>
                        </a:spcBef>
                        <a:spcAft>
                          <a:spcPts val="0"/>
                        </a:spcAft>
                      </a:pPr>
                      <a:r>
                        <a:rPr lang="zh-CN" sz="1700" spc="130">
                          <a:solidFill>
                            <a:srgbClr val="000000"/>
                          </a:solidFill>
                          <a:latin typeface="微软雅黑" panose="020B0503020204020204" charset="-122"/>
                          <a:ea typeface="微软雅黑" panose="020B0503020204020204" charset="-122"/>
                          <a:cs typeface="微软雅黑" panose="020B0503020204020204" charset="-122"/>
                        </a:rPr>
                        <a:t>借:业务活动费用	3 000</a:t>
                      </a:r>
                      <a:endParaRPr lang="zh-CN" sz="1700" spc="13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700" spc="130">
                          <a:solidFill>
                            <a:srgbClr val="000000"/>
                          </a:solidFill>
                          <a:latin typeface="微软雅黑" panose="020B0503020204020204" charset="-122"/>
                          <a:ea typeface="微软雅黑" panose="020B0503020204020204" charset="-122"/>
                          <a:cs typeface="微软雅黑" panose="020B0503020204020204" charset="-122"/>
                        </a:rPr>
                        <a:t>    </a:t>
                      </a:r>
                      <a:r>
                        <a:rPr lang="zh-CN" sz="1700" spc="130">
                          <a:solidFill>
                            <a:srgbClr val="000000"/>
                          </a:solidFill>
                          <a:latin typeface="微软雅黑" panose="020B0503020204020204" charset="-122"/>
                          <a:ea typeface="微软雅黑" panose="020B0503020204020204" charset="-122"/>
                          <a:cs typeface="微软雅黑" panose="020B0503020204020204" charset="-122"/>
                        </a:rPr>
                        <a:t>贷:银行存款 3 000</a:t>
                      </a:r>
                      <a:endParaRPr lang="zh-CN" sz="1700" spc="130">
                        <a:solidFill>
                          <a:srgbClr val="000000"/>
                        </a:solidFill>
                        <a:latin typeface="微软雅黑" panose="020B0503020204020204" charset="-122"/>
                        <a:ea typeface="微软雅黑" panose="020B0503020204020204" charset="-122"/>
                        <a:cs typeface="微软雅黑" panose="020B0503020204020204" charset="-122"/>
                      </a:endParaRPr>
                    </a:p>
                  </a:txBody>
                  <a:tcPr marL="215900" marR="215900" marT="133350" marB="133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l">
                        <a:lnSpc>
                          <a:spcPct val="120000"/>
                        </a:lnSpc>
                        <a:spcBef>
                          <a:spcPts val="0"/>
                        </a:spcBef>
                        <a:spcAft>
                          <a:spcPts val="0"/>
                        </a:spcAft>
                      </a:pPr>
                      <a:r>
                        <a:rPr lang="zh-CN" sz="1700" spc="130">
                          <a:solidFill>
                            <a:srgbClr val="000000"/>
                          </a:solidFill>
                          <a:latin typeface="微软雅黑" panose="020B0503020204020204" charset="-122"/>
                          <a:ea typeface="微软雅黑" panose="020B0503020204020204" charset="-122"/>
                          <a:cs typeface="微软雅黑" panose="020B0503020204020204" charset="-122"/>
                        </a:rPr>
                        <a:t>借</a:t>
                      </a:r>
                      <a:r>
                        <a:rPr lang="en-US" altLang="zh-CN" sz="1700" spc="130">
                          <a:solidFill>
                            <a:srgbClr val="000000"/>
                          </a:solidFill>
                          <a:latin typeface="微软雅黑" panose="020B0503020204020204" charset="-122"/>
                          <a:ea typeface="微软雅黑" panose="020B0503020204020204" charset="-122"/>
                          <a:cs typeface="微软雅黑" panose="020B0503020204020204" charset="-122"/>
                        </a:rPr>
                        <a:t>:</a:t>
                      </a:r>
                      <a:r>
                        <a:rPr lang="zh-CN" sz="1700" spc="130">
                          <a:solidFill>
                            <a:srgbClr val="000000"/>
                          </a:solidFill>
                          <a:latin typeface="微软雅黑" panose="020B0503020204020204" charset="-122"/>
                          <a:ea typeface="微软雅黑" panose="020B0503020204020204" charset="-122"/>
                          <a:cs typeface="微软雅黑" panose="020B0503020204020204" charset="-122"/>
                        </a:rPr>
                        <a:t>行政支出</a:t>
                      </a:r>
                      <a:r>
                        <a:rPr lang="zh-CN" altLang="en-US" sz="1700" spc="130">
                          <a:solidFill>
                            <a:srgbClr val="000000"/>
                          </a:solidFill>
                          <a:latin typeface="微软雅黑" panose="020B0503020204020204" charset="-122"/>
                          <a:ea typeface="微软雅黑" panose="020B0503020204020204" charset="-122"/>
                          <a:cs typeface="微软雅黑" panose="020B0503020204020204" charset="-122"/>
                        </a:rPr>
                        <a:t>	</a:t>
                      </a:r>
                      <a:r>
                        <a:rPr lang="en-US" altLang="zh-CN" sz="1700" spc="130">
                          <a:solidFill>
                            <a:srgbClr val="000000"/>
                          </a:solidFill>
                          <a:latin typeface="微软雅黑" panose="020B0503020204020204" charset="-122"/>
                          <a:ea typeface="微软雅黑" panose="020B0503020204020204" charset="-122"/>
                          <a:cs typeface="微软雅黑" panose="020B0503020204020204" charset="-122"/>
                        </a:rPr>
                        <a:t>3 000</a:t>
                      </a:r>
                      <a:endParaRPr lang="en-US" altLang="zh-CN" sz="1700" spc="130">
                        <a:solidFill>
                          <a:srgbClr val="000000"/>
                        </a:solidFill>
                        <a:latin typeface="微软雅黑" panose="020B0503020204020204" charset="-122"/>
                        <a:ea typeface="微软雅黑" panose="020B0503020204020204" charset="-122"/>
                        <a:cs typeface="微软雅黑" panose="020B0503020204020204" charset="-122"/>
                      </a:endParaRPr>
                    </a:p>
                    <a:p>
                      <a:pPr marL="0" indent="228600" algn="l">
                        <a:lnSpc>
                          <a:spcPct val="120000"/>
                        </a:lnSpc>
                        <a:spcBef>
                          <a:spcPts val="0"/>
                        </a:spcBef>
                        <a:spcAft>
                          <a:spcPts val="0"/>
                        </a:spcAft>
                      </a:pPr>
                      <a:r>
                        <a:rPr lang="zh-CN" sz="1700" spc="130">
                          <a:solidFill>
                            <a:srgbClr val="000000"/>
                          </a:solidFill>
                          <a:latin typeface="微软雅黑" panose="020B0503020204020204" charset="-122"/>
                          <a:ea typeface="微软雅黑" panose="020B0503020204020204" charset="-122"/>
                          <a:cs typeface="微软雅黑" panose="020B0503020204020204" charset="-122"/>
                        </a:rPr>
                        <a:t>贷</a:t>
                      </a:r>
                      <a:r>
                        <a:rPr lang="en-US" altLang="zh-CN" sz="1700" spc="130">
                          <a:solidFill>
                            <a:srgbClr val="000000"/>
                          </a:solidFill>
                          <a:latin typeface="微软雅黑" panose="020B0503020204020204" charset="-122"/>
                          <a:ea typeface="微软雅黑" panose="020B0503020204020204" charset="-122"/>
                          <a:cs typeface="微软雅黑" panose="020B0503020204020204" charset="-122"/>
                        </a:rPr>
                        <a:t>:</a:t>
                      </a:r>
                      <a:r>
                        <a:rPr lang="zh-CN" sz="1700" spc="130">
                          <a:solidFill>
                            <a:srgbClr val="000000"/>
                          </a:solidFill>
                          <a:latin typeface="微软雅黑" panose="020B0503020204020204" charset="-122"/>
                          <a:ea typeface="微软雅黑" panose="020B0503020204020204" charset="-122"/>
                          <a:cs typeface="微软雅黑" panose="020B0503020204020204" charset="-122"/>
                        </a:rPr>
                        <a:t>资金结存</a:t>
                      </a:r>
                      <a:r>
                        <a:rPr lang="en-US" altLang="zh-CN" sz="1700" spc="130">
                          <a:solidFill>
                            <a:srgbClr val="000000"/>
                          </a:solidFill>
                          <a:latin typeface="微软雅黑" panose="020B0503020204020204" charset="-122"/>
                          <a:ea typeface="微软雅黑" panose="020B0503020204020204" charset="-122"/>
                          <a:cs typeface="微软雅黑" panose="020B0503020204020204" charset="-122"/>
                        </a:rPr>
                        <a:t>——</a:t>
                      </a:r>
                      <a:r>
                        <a:rPr lang="zh-CN" altLang="en-US" sz="1700" spc="130">
                          <a:solidFill>
                            <a:srgbClr val="000000"/>
                          </a:solidFill>
                          <a:latin typeface="微软雅黑" panose="020B0503020204020204" charset="-122"/>
                          <a:ea typeface="微软雅黑" panose="020B0503020204020204" charset="-122"/>
                          <a:cs typeface="微软雅黑" panose="020B0503020204020204" charset="-122"/>
                        </a:rPr>
                        <a:t>货币资金	</a:t>
                      </a:r>
                      <a:r>
                        <a:rPr lang="en-US" altLang="zh-CN" sz="1700" spc="130">
                          <a:solidFill>
                            <a:srgbClr val="000000"/>
                          </a:solidFill>
                          <a:latin typeface="微软雅黑" panose="020B0503020204020204" charset="-122"/>
                          <a:ea typeface="微软雅黑" panose="020B0503020204020204" charset="-122"/>
                          <a:cs typeface="微软雅黑" panose="020B0503020204020204" charset="-122"/>
                        </a:rPr>
                        <a:t>3 000</a:t>
                      </a:r>
                      <a:endParaRPr lang="en-US" altLang="zh-CN" sz="1700" spc="130">
                        <a:solidFill>
                          <a:srgbClr val="000000"/>
                        </a:solidFill>
                        <a:latin typeface="微软雅黑" panose="020B0503020204020204" charset="-122"/>
                        <a:ea typeface="微软雅黑" panose="020B0503020204020204" charset="-122"/>
                        <a:cs typeface="微软雅黑" panose="020B0503020204020204" charset="-122"/>
                      </a:endParaRPr>
                    </a:p>
                  </a:txBody>
                  <a:tcPr marL="215900" marR="215900" marT="133350" marB="133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bl>
          </a:graphicData>
        </a:graphic>
      </p:graphicFrame>
    </p:spTree>
    <p:custDataLst>
      <p:tags r:id="rId9"/>
    </p:custDataLst>
  </p:cSld>
  <p:clrMapOvr>
    <a:masterClrMapping/>
  </p:clrMapOvr>
  <p:transition spd="med"/>
</p:sld>
</file>

<file path=ppt/slides/slide56.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第三节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无形资产</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sym typeface="微软雅黑" panose="020B0503020204020204" charset="-122"/>
              </a:rPr>
              <a:t>（</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三）</a:t>
            </a:r>
            <a:r>
              <a:rPr dirty="0" err="1">
                <a:solidFill>
                  <a:schemeClr val="dk1"/>
                </a:solidFill>
                <a:latin typeface="汉仪旗黑-85S" panose="00020600040101010101" charset="-128"/>
                <a:ea typeface="汉仪旗黑-85S" panose="00020600040101010101" charset="-128"/>
                <a:sym typeface="微软雅黑" panose="020B0503020204020204" charset="-122"/>
              </a:rPr>
              <a:t>无形资产的摊销</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572135" y="1536700"/>
            <a:ext cx="11162665" cy="4692650"/>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单位应当于取得或形成无形资产时合理确定其使用年限。无形资产的使用年限为有限的</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应当估计该使用年限。无法预见无形资产为单位提供服务潜力或者带来经济利益期限的</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应当视为使用年限不确定的无形资产。</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单位应当对使用年限有限的无形资产进行摊销</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但已摊销完毕仍继续使用的无形资产和以名义金额计量的无形资产除外。使用年限不确定的无形资产不应摊销。摊销是指在无形资产使用年限内</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按照确定的方法对应摊销金额进行系统分摊。单位应当采用年限平均法或者工作量法对无形资产进行摊销</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应摊销金额为其成本</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不考虑预计残值。因发生后续支出而增加无形资产成本的</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对于使用年限有限的无形资产</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应当按照重新确定的无形资产成本以及重新确定的摊销年限计算摊销额。</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对于使用年限有限的无形资产</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单位应当按照以下原则确定无形资产的摊销年限</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法律规定了有效年限的</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按照法律规定的有效年限作为摊销年限</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;(2)</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法律没有规定有效年限的</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按照相关合同或单位申请书中的受益年限作为摊销年限</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;(3)</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法律没有规定有效年限、相关合同或单位申请书也没有规定受益年限的</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应当根据无形资产为单位带来服务潜力或经济利益的实际情况</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预计其使用年限</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;(4)</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非大批量购入、单价小于</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1 000</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元的无形资产</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可以于购买的当期将其成本一次性全部转销。</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8"/>
    </p:custDataLst>
  </p:cSld>
  <p:clrMapOvr>
    <a:masterClrMapping/>
  </p:clrMapOvr>
  <p:transition spd="med"/>
</p:sld>
</file>

<file path=ppt/slides/slide57.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129676"/>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第三节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无形资产</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sym typeface="微软雅黑" panose="020B0503020204020204" charset="-122"/>
              </a:rPr>
              <a:t>（</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三）</a:t>
            </a:r>
            <a:r>
              <a:rPr dirty="0" err="1">
                <a:solidFill>
                  <a:schemeClr val="dk1"/>
                </a:solidFill>
                <a:latin typeface="汉仪旗黑-85S" panose="00020600040101010101" charset="-128"/>
                <a:ea typeface="汉仪旗黑-85S" panose="00020600040101010101" charset="-128"/>
                <a:sym typeface="微软雅黑" panose="020B0503020204020204" charset="-122"/>
              </a:rPr>
              <a:t>无形资产的摊销</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636905" y="1142365"/>
            <a:ext cx="11097895" cy="3342005"/>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无形资产累计摊销</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科目核算对使用年限有限的无形资产计提的累计摊销</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该科目应当按照对应无形资产的明细分类进行明细核算。</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单位应当按月对使用年限有限的无形资产进行摊销</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并根据用途计入当期费用或者相关资产成本。按月对无形资产进行摊销时</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按照应摊销金额</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业务活动费用</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单位管理费用</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加工物品</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在建工程</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等科目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无形资产累计摊销</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【例</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14-24</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月末</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某行政单位计提无形资产摊销。单位共有</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2</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项无形资产</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著作权的账面余额是</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200 000</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元</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法律规定的有效年限是</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20</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年</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每月计提的无形资产摊销额是</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834</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元</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专利权的账面余额是</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180 000</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元</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法律没有规定有效年限</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单位申请书中的受益年限是</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10</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年</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每月计提的无形资产摊销额是</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1 500</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元。财会部门根据有关凭证</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应做账务处理如下</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endPar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graphicFrame>
        <p:nvGraphicFramePr>
          <p:cNvPr id="5" name="表格 4"/>
          <p:cNvGraphicFramePr/>
          <p:nvPr>
            <p:custDataLst>
              <p:tags r:id="rId8"/>
            </p:custDataLst>
          </p:nvPr>
        </p:nvGraphicFramePr>
        <p:xfrm>
          <a:off x="2286000" y="4483100"/>
          <a:ext cx="7359650" cy="1957070"/>
        </p:xfrm>
        <a:graphic>
          <a:graphicData uri="http://schemas.openxmlformats.org/drawingml/2006/table">
            <a:tbl>
              <a:tblPr/>
              <a:tblGrid>
                <a:gridCol w="5744210"/>
                <a:gridCol w="1615440"/>
              </a:tblGrid>
              <a:tr h="443865">
                <a:tc>
                  <a:txBody>
                    <a:bodyPr/>
                    <a:p>
                      <a:pPr marL="0" indent="0" algn="ctr">
                        <a:lnSpc>
                          <a:spcPct val="120000"/>
                        </a:lnSpc>
                        <a:spcBef>
                          <a:spcPts val="0"/>
                        </a:spcBef>
                        <a:spcAft>
                          <a:spcPts val="0"/>
                        </a:spcAft>
                      </a:pPr>
                      <a:r>
                        <a:rPr lang="zh-CN" sz="1600" spc="120">
                          <a:solidFill>
                            <a:srgbClr val="000000"/>
                          </a:solidFill>
                          <a:latin typeface="微软雅黑" panose="020B0503020204020204" charset="-122"/>
                          <a:ea typeface="微软雅黑" panose="020B0503020204020204" charset="-122"/>
                        </a:rPr>
                        <a:t>财务会计</a:t>
                      </a:r>
                      <a:endParaRPr lang="zh-CN" sz="1600" spc="120">
                        <a:solidFill>
                          <a:srgbClr val="000000"/>
                        </a:solidFill>
                        <a:latin typeface="微软雅黑" panose="020B0503020204020204" charset="-122"/>
                        <a:ea typeface="微软雅黑" panose="020B0503020204020204" charset="-122"/>
                      </a:endParaRPr>
                    </a:p>
                  </a:txBody>
                  <a:tcPr marL="177800" marR="1778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ctr">
                        <a:lnSpc>
                          <a:spcPct val="120000"/>
                        </a:lnSpc>
                        <a:spcBef>
                          <a:spcPts val="0"/>
                        </a:spcBef>
                        <a:spcAft>
                          <a:spcPts val="0"/>
                        </a:spcAft>
                      </a:pPr>
                      <a:r>
                        <a:rPr lang="zh-CN" sz="1600" spc="120">
                          <a:solidFill>
                            <a:srgbClr val="000000"/>
                          </a:solidFill>
                          <a:latin typeface="微软雅黑" panose="020B0503020204020204" charset="-122"/>
                          <a:ea typeface="微软雅黑" panose="020B0503020204020204" charset="-122"/>
                        </a:rPr>
                        <a:t>预算会计</a:t>
                      </a:r>
                      <a:endParaRPr lang="zh-CN" sz="1600" spc="120">
                        <a:solidFill>
                          <a:srgbClr val="000000"/>
                        </a:solidFill>
                        <a:latin typeface="微软雅黑" panose="020B0503020204020204" charset="-122"/>
                        <a:ea typeface="微软雅黑" panose="020B0503020204020204" charset="-122"/>
                      </a:endParaRPr>
                    </a:p>
                  </a:txBody>
                  <a:tcPr marL="177800" marR="1778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r h="1513205">
                <a:tc>
                  <a:txBody>
                    <a:bodyPr/>
                    <a:p>
                      <a:pPr marL="0" indent="0" algn="l">
                        <a:lnSpc>
                          <a:spcPct val="120000"/>
                        </a:lnSpc>
                        <a:spcBef>
                          <a:spcPts val="0"/>
                        </a:spcBef>
                        <a:spcAft>
                          <a:spcPts val="0"/>
                        </a:spcAft>
                      </a:pPr>
                      <a:r>
                        <a:rPr lang="zh-CN" sz="1600" spc="120">
                          <a:solidFill>
                            <a:srgbClr val="000000"/>
                          </a:solidFill>
                          <a:latin typeface="微软雅黑" panose="020B0503020204020204" charset="-122"/>
                          <a:ea typeface="微软雅黑" panose="020B0503020204020204" charset="-122"/>
                          <a:cs typeface="微软雅黑" panose="020B0503020204020204" charset="-122"/>
                        </a:rPr>
                        <a:t>借:业务活动费用	2 334</a:t>
                      </a:r>
                      <a:endParaRPr lang="zh-CN" sz="1600" spc="12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600" spc="120">
                          <a:solidFill>
                            <a:srgbClr val="000000"/>
                          </a:solidFill>
                          <a:latin typeface="微软雅黑" panose="020B0503020204020204" charset="-122"/>
                          <a:ea typeface="微软雅黑" panose="020B0503020204020204" charset="-122"/>
                          <a:cs typeface="微软雅黑" panose="020B0503020204020204" charset="-122"/>
                        </a:rPr>
                        <a:t>    </a:t>
                      </a:r>
                      <a:r>
                        <a:rPr lang="zh-CN" sz="1600" spc="120">
                          <a:solidFill>
                            <a:srgbClr val="000000"/>
                          </a:solidFill>
                          <a:latin typeface="微软雅黑" panose="020B0503020204020204" charset="-122"/>
                          <a:ea typeface="微软雅黑" panose="020B0503020204020204" charset="-122"/>
                          <a:cs typeface="微软雅黑" panose="020B0503020204020204" charset="-122"/>
                        </a:rPr>
                        <a:t>贷:无形资产累计摊销——著作权	834</a:t>
                      </a:r>
                      <a:endParaRPr lang="zh-CN" sz="1600" spc="12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600" spc="120">
                          <a:solidFill>
                            <a:srgbClr val="000000"/>
                          </a:solidFill>
                          <a:latin typeface="微软雅黑" panose="020B0503020204020204" charset="-122"/>
                          <a:ea typeface="微软雅黑" panose="020B0503020204020204" charset="-122"/>
                          <a:cs typeface="微软雅黑" panose="020B0503020204020204" charset="-122"/>
                        </a:rPr>
                        <a:t>        </a:t>
                      </a:r>
                      <a:r>
                        <a:rPr lang="zh-CN" sz="1600" spc="120">
                          <a:solidFill>
                            <a:srgbClr val="000000"/>
                          </a:solidFill>
                          <a:latin typeface="微软雅黑" panose="020B0503020204020204" charset="-122"/>
                          <a:ea typeface="微软雅黑" panose="020B0503020204020204" charset="-122"/>
                          <a:cs typeface="微软雅黑" panose="020B0503020204020204" charset="-122"/>
                        </a:rPr>
                        <a:t>无形资产累计摊销——专利权	1 500</a:t>
                      </a:r>
                      <a:endParaRPr lang="zh-CN" sz="1600" spc="120">
                        <a:solidFill>
                          <a:srgbClr val="000000"/>
                        </a:solidFill>
                        <a:latin typeface="微软雅黑" panose="020B0503020204020204" charset="-122"/>
                        <a:ea typeface="微软雅黑" panose="020B0503020204020204" charset="-122"/>
                        <a:cs typeface="微软雅黑" panose="020B0503020204020204" charset="-122"/>
                      </a:endParaRPr>
                    </a:p>
                  </a:txBody>
                  <a:tcPr marL="177800" marR="1778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ctr">
                        <a:lnSpc>
                          <a:spcPct val="120000"/>
                        </a:lnSpc>
                        <a:spcBef>
                          <a:spcPts val="0"/>
                        </a:spcBef>
                        <a:spcAft>
                          <a:spcPts val="0"/>
                        </a:spcAft>
                      </a:pPr>
                      <a:r>
                        <a:rPr lang="en-US" altLang="zh-CN" sz="1600" spc="120">
                          <a:solidFill>
                            <a:srgbClr val="000000"/>
                          </a:solidFill>
                          <a:latin typeface="微软雅黑" panose="020B0503020204020204" charset="-122"/>
                          <a:ea typeface="微软雅黑" panose="020B0503020204020204" charset="-122"/>
                        </a:rPr>
                        <a:t>—</a:t>
                      </a:r>
                      <a:endParaRPr lang="en-US" altLang="zh-CN" sz="1600" spc="120">
                        <a:solidFill>
                          <a:srgbClr val="000000"/>
                        </a:solidFill>
                        <a:latin typeface="微软雅黑" panose="020B0503020204020204" charset="-122"/>
                        <a:ea typeface="微软雅黑" panose="020B0503020204020204" charset="-122"/>
                      </a:endParaRPr>
                    </a:p>
                  </a:txBody>
                  <a:tcPr marL="177800" marR="1778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bl>
          </a:graphicData>
        </a:graphic>
      </p:graphicFrame>
    </p:spTree>
    <p:custDataLst>
      <p:tags r:id="rId9"/>
    </p:custDataLst>
  </p:cSld>
  <p:clrMapOvr>
    <a:masterClrMapping/>
  </p:clrMapOvr>
  <p:transition spd="med"/>
</p:sld>
</file>

<file path=ppt/slides/slide58.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第三节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无形资产</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altLang="en-US" dirty="0" err="1">
                <a:solidFill>
                  <a:schemeClr val="dk1"/>
                </a:solidFill>
                <a:latin typeface="汉仪旗黑-85S" panose="00020600040101010101" charset="-128"/>
                <a:ea typeface="汉仪旗黑-85S" panose="00020600040101010101" charset="-128"/>
                <a:sym typeface="微软雅黑" panose="020B0503020204020204" charset="-122"/>
              </a:rPr>
              <a:t>四、无形资产的处置和盘点</a:t>
            </a:r>
            <a:endParaRPr lang="zh-CN" altLang="en-US"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862965" y="1497330"/>
            <a:ext cx="10603230" cy="5064125"/>
          </a:xfrm>
          <a:prstGeom prst="rect">
            <a:avLst/>
          </a:prstGeom>
          <a:noFill/>
          <a:ln w="3175">
            <a:noFill/>
            <a:prstDash val="dash"/>
          </a:ln>
        </p:spPr>
        <p:txBody>
          <a:bodyPr wrap="square" lIns="63500" tIns="25400" rIns="63500" bIns="25400" anchor="ctr" anchorCtr="0">
            <a:normAutofit lnSpcReduction="10000"/>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一</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无形资产的处置</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出售、转让无形资产</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单位按规定报经批准出售、转让无形资产</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应当将无形资产账面价值转销计入当期费用</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并将处置收入大于相关处置税费后的差额按规定计入当期收入或者做应缴款项处理</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将处置收入小于相关处置税费后的差额计入当期费用。</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报经批准出售、转让无形资产</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按照被出售、转让无形资产的账面价值</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资产处置费用</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按照无形资产已计提的摊销</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无形资产累计摊销</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按照无形资产账面余额</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无形资产</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同时</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按照收到的价款</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银行存款</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等科目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按照处置过程中发生的相关费用</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银行存款</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等科目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按照其差额</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应缴财政款</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按照规定应上缴无形资产转让净收入的</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或</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其他收入</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按照规定将无形资产转让收入纳入本单位预算管理的</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2.</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对外捐赠、无偿调出无形资产</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单位按规定报经批准对外捐赠、无偿调出无形资产的</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应当将无形资产的账面价值予以转销</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对外捐赠、无偿调出中发生的归属于捐出方、调出方的相关费用应当计入当期费用。具体会计核算参考固定资产相关账务处理。</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8"/>
    </p:custDataLst>
  </p:cSld>
  <p:clrMapOvr>
    <a:masterClrMapping/>
  </p:clrMapOvr>
  <p:transition spd="med"/>
</p:sld>
</file>

<file path=ppt/slides/slide59.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第三节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无形资产</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altLang="en-US" dirty="0" err="1">
                <a:solidFill>
                  <a:schemeClr val="dk1"/>
                </a:solidFill>
                <a:latin typeface="汉仪旗黑-85S" panose="00020600040101010101" charset="-128"/>
                <a:ea typeface="汉仪旗黑-85S" panose="00020600040101010101" charset="-128"/>
                <a:sym typeface="微软雅黑" panose="020B0503020204020204" charset="-122"/>
              </a:rPr>
              <a:t>四、无形资产的处置和盘点</a:t>
            </a:r>
            <a:endParaRPr lang="zh-CN" altLang="en-US"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456565" y="1372235"/>
            <a:ext cx="11009630" cy="2325370"/>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3.</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以无形资产对外投资</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单位按规定报经批准以无形资产对外投资的</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应当将该无形资产的账面价值予以转销</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并将无形资产在对外投资时的评估价值与其账面价值的差额计入当期收入或费用。</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【例</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14-25</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某事业单位经批准以一项专利技术对外投资</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该专利技术的账面原值是</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180 000</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元</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累计摊销额是</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24 000</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元</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账面价值是</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156 000</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元</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其评估价值是</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200 000</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元。财会部门根据有关凭证</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应做账务处理如下</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graphicFrame>
        <p:nvGraphicFramePr>
          <p:cNvPr id="5" name="表格 4"/>
          <p:cNvGraphicFramePr/>
          <p:nvPr>
            <p:custDataLst>
              <p:tags r:id="rId8"/>
            </p:custDataLst>
          </p:nvPr>
        </p:nvGraphicFramePr>
        <p:xfrm>
          <a:off x="2717800" y="3429000"/>
          <a:ext cx="7343775" cy="1931035"/>
        </p:xfrm>
        <a:graphic>
          <a:graphicData uri="http://schemas.openxmlformats.org/drawingml/2006/table">
            <a:tbl>
              <a:tblPr/>
              <a:tblGrid>
                <a:gridCol w="5469255"/>
                <a:gridCol w="1874520"/>
              </a:tblGrid>
              <a:tr h="321310">
                <a:tc>
                  <a:txBody>
                    <a:bodyPr/>
                    <a:p>
                      <a:pPr marL="0" indent="0" algn="ctr">
                        <a:lnSpc>
                          <a:spcPct val="120000"/>
                        </a:lnSpc>
                        <a:spcBef>
                          <a:spcPts val="0"/>
                        </a:spcBef>
                        <a:spcAft>
                          <a:spcPts val="0"/>
                        </a:spcAft>
                      </a:pPr>
                      <a:r>
                        <a:rPr lang="zh-CN" sz="1600" spc="120">
                          <a:solidFill>
                            <a:srgbClr val="000000"/>
                          </a:solidFill>
                          <a:latin typeface="微软雅黑" panose="020B0503020204020204" charset="-122"/>
                          <a:ea typeface="微软雅黑" panose="020B0503020204020204" charset="-122"/>
                        </a:rPr>
                        <a:t>财务会计</a:t>
                      </a:r>
                      <a:endParaRPr lang="zh-CN" sz="1600" spc="120">
                        <a:solidFill>
                          <a:srgbClr val="000000"/>
                        </a:solidFill>
                        <a:latin typeface="微软雅黑" panose="020B0503020204020204" charset="-122"/>
                        <a:ea typeface="微软雅黑" panose="020B0503020204020204" charset="-122"/>
                      </a:endParaRPr>
                    </a:p>
                  </a:txBody>
                  <a:tcPr marL="25400" marR="254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ctr">
                        <a:lnSpc>
                          <a:spcPct val="120000"/>
                        </a:lnSpc>
                        <a:spcBef>
                          <a:spcPts val="0"/>
                        </a:spcBef>
                        <a:spcAft>
                          <a:spcPts val="0"/>
                        </a:spcAft>
                      </a:pPr>
                      <a:r>
                        <a:rPr lang="zh-CN" sz="1600" spc="120">
                          <a:solidFill>
                            <a:srgbClr val="000000"/>
                          </a:solidFill>
                          <a:latin typeface="微软雅黑" panose="020B0503020204020204" charset="-122"/>
                          <a:ea typeface="微软雅黑" panose="020B0503020204020204" charset="-122"/>
                        </a:rPr>
                        <a:t>预算会计</a:t>
                      </a:r>
                      <a:endParaRPr lang="zh-CN" sz="1600" spc="120">
                        <a:solidFill>
                          <a:srgbClr val="000000"/>
                        </a:solidFill>
                        <a:latin typeface="微软雅黑" panose="020B0503020204020204" charset="-122"/>
                        <a:ea typeface="微软雅黑" panose="020B0503020204020204" charset="-122"/>
                      </a:endParaRPr>
                    </a:p>
                  </a:txBody>
                  <a:tcPr marL="25400" marR="254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r h="1609725">
                <a:tc>
                  <a:txBody>
                    <a:bodyPr/>
                    <a:p>
                      <a:pPr marL="0" indent="0" algn="l">
                        <a:lnSpc>
                          <a:spcPct val="120000"/>
                        </a:lnSpc>
                        <a:spcBef>
                          <a:spcPts val="0"/>
                        </a:spcBef>
                        <a:spcAft>
                          <a:spcPts val="0"/>
                        </a:spcAft>
                      </a:pPr>
                      <a:r>
                        <a:rPr lang="zh-CN" sz="1600" spc="120">
                          <a:solidFill>
                            <a:srgbClr val="000000"/>
                          </a:solidFill>
                          <a:latin typeface="微软雅黑" panose="020B0503020204020204" charset="-122"/>
                          <a:ea typeface="微软雅黑" panose="020B0503020204020204" charset="-122"/>
                          <a:cs typeface="微软雅黑" panose="020B0503020204020204" charset="-122"/>
                        </a:rPr>
                        <a:t>借:长期股权投资	200 000</a:t>
                      </a:r>
                      <a:endParaRPr lang="zh-CN" sz="1600" spc="12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600" spc="120">
                          <a:solidFill>
                            <a:srgbClr val="000000"/>
                          </a:solidFill>
                          <a:latin typeface="微软雅黑" panose="020B0503020204020204" charset="-122"/>
                          <a:ea typeface="微软雅黑" panose="020B0503020204020204" charset="-122"/>
                          <a:cs typeface="微软雅黑" panose="020B0503020204020204" charset="-122"/>
                        </a:rPr>
                        <a:t>    </a:t>
                      </a:r>
                      <a:r>
                        <a:rPr lang="zh-CN" sz="1600" spc="120">
                          <a:solidFill>
                            <a:srgbClr val="000000"/>
                          </a:solidFill>
                          <a:latin typeface="微软雅黑" panose="020B0503020204020204" charset="-122"/>
                          <a:ea typeface="微软雅黑" panose="020B0503020204020204" charset="-122"/>
                          <a:cs typeface="微软雅黑" panose="020B0503020204020204" charset="-122"/>
                        </a:rPr>
                        <a:t>无形资产累计摊销	24 000</a:t>
                      </a:r>
                      <a:endParaRPr lang="zh-CN" sz="1600" spc="12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600" spc="120">
                          <a:solidFill>
                            <a:srgbClr val="000000"/>
                          </a:solidFill>
                          <a:latin typeface="微软雅黑" panose="020B0503020204020204" charset="-122"/>
                          <a:ea typeface="微软雅黑" panose="020B0503020204020204" charset="-122"/>
                          <a:cs typeface="微软雅黑" panose="020B0503020204020204" charset="-122"/>
                        </a:rPr>
                        <a:t>    </a:t>
                      </a:r>
                      <a:r>
                        <a:rPr lang="zh-CN" sz="1600" spc="120">
                          <a:solidFill>
                            <a:srgbClr val="000000"/>
                          </a:solidFill>
                          <a:latin typeface="微软雅黑" panose="020B0503020204020204" charset="-122"/>
                          <a:ea typeface="微软雅黑" panose="020B0503020204020204" charset="-122"/>
                          <a:cs typeface="微软雅黑" panose="020B0503020204020204" charset="-122"/>
                        </a:rPr>
                        <a:t>贷:无形资产	  180 000</a:t>
                      </a:r>
                      <a:endParaRPr lang="zh-CN" sz="1600" spc="12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600" spc="120">
                          <a:solidFill>
                            <a:srgbClr val="000000"/>
                          </a:solidFill>
                          <a:latin typeface="微软雅黑" panose="020B0503020204020204" charset="-122"/>
                          <a:ea typeface="微软雅黑" panose="020B0503020204020204" charset="-122"/>
                          <a:cs typeface="微软雅黑" panose="020B0503020204020204" charset="-122"/>
                        </a:rPr>
                        <a:t>        </a:t>
                      </a:r>
                      <a:r>
                        <a:rPr lang="zh-CN" sz="1600" spc="120">
                          <a:solidFill>
                            <a:srgbClr val="000000"/>
                          </a:solidFill>
                          <a:latin typeface="微软雅黑" panose="020B0503020204020204" charset="-122"/>
                          <a:ea typeface="微软雅黑" panose="020B0503020204020204" charset="-122"/>
                          <a:cs typeface="微软雅黑" panose="020B0503020204020204" charset="-122"/>
                        </a:rPr>
                        <a:t>其他收入	   44 000</a:t>
                      </a:r>
                      <a:endParaRPr lang="zh-CN" sz="1600" spc="120">
                        <a:solidFill>
                          <a:srgbClr val="000000"/>
                        </a:solidFill>
                        <a:latin typeface="微软雅黑" panose="020B0503020204020204" charset="-122"/>
                        <a:ea typeface="微软雅黑" panose="020B0503020204020204" charset="-122"/>
                        <a:cs typeface="微软雅黑" panose="020B0503020204020204" charset="-122"/>
                      </a:endParaRPr>
                    </a:p>
                  </a:txBody>
                  <a:tcPr marL="25400" marR="254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ctr">
                        <a:lnSpc>
                          <a:spcPct val="120000"/>
                        </a:lnSpc>
                        <a:spcBef>
                          <a:spcPts val="0"/>
                        </a:spcBef>
                        <a:spcAft>
                          <a:spcPts val="0"/>
                        </a:spcAft>
                      </a:pPr>
                      <a:r>
                        <a:rPr lang="en-US" altLang="zh-CN" sz="1600" spc="120">
                          <a:solidFill>
                            <a:srgbClr val="000000"/>
                          </a:solidFill>
                          <a:latin typeface="微软雅黑" panose="020B0503020204020204" charset="-122"/>
                          <a:ea typeface="微软雅黑" panose="020B0503020204020204" charset="-122"/>
                        </a:rPr>
                        <a:t>—</a:t>
                      </a:r>
                      <a:endParaRPr lang="en-US" altLang="zh-CN" sz="1600" spc="120">
                        <a:solidFill>
                          <a:srgbClr val="000000"/>
                        </a:solidFill>
                        <a:latin typeface="微软雅黑" panose="020B0503020204020204" charset="-122"/>
                        <a:ea typeface="微软雅黑" panose="020B0503020204020204" charset="-122"/>
                      </a:endParaRPr>
                    </a:p>
                  </a:txBody>
                  <a:tcPr marL="25400" marR="254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bl>
          </a:graphicData>
        </a:graphic>
      </p:graphicFrame>
      <p:sp>
        <p:nvSpPr>
          <p:cNvPr id="6" name="文本框 5"/>
          <p:cNvSpPr txBox="1"/>
          <p:nvPr/>
        </p:nvSpPr>
        <p:spPr>
          <a:xfrm>
            <a:off x="1533525" y="5599430"/>
            <a:ext cx="8883015" cy="887095"/>
          </a:xfrm>
          <a:prstGeom prst="rect">
            <a:avLst/>
          </a:prstGeom>
          <a:noFill/>
        </p:spPr>
        <p:txBody>
          <a:bodyPr wrap="square" rtlCol="0" anchor="t">
            <a:noAutofit/>
          </a:bodyPr>
          <a:p>
            <a:pPr indent="0" fontAlgn="auto">
              <a:lnSpc>
                <a:spcPct val="150000"/>
              </a:lnSpc>
            </a:pPr>
            <a:r>
              <a:rPr lang="zh-CN" altLang="en-US"/>
              <a:t>无形资产处置时涉及增值税业务的</a:t>
            </a:r>
            <a:r>
              <a:rPr lang="en-US" altLang="zh-CN"/>
              <a:t>,</a:t>
            </a:r>
            <a:r>
              <a:rPr lang="zh-CN" altLang="en-US"/>
              <a:t>相关账务处理参见</a:t>
            </a:r>
            <a:r>
              <a:rPr lang="en-US" altLang="zh-CN"/>
              <a:t>“</a:t>
            </a:r>
            <a:r>
              <a:rPr lang="zh-CN" altLang="en-US"/>
              <a:t>应交增值税</a:t>
            </a:r>
            <a:r>
              <a:rPr lang="en-US" altLang="zh-CN"/>
              <a:t>”</a:t>
            </a:r>
            <a:r>
              <a:rPr lang="zh-CN" altLang="en-US"/>
              <a:t>科目。</a:t>
            </a:r>
            <a:endParaRPr lang="zh-CN" altLang="en-US"/>
          </a:p>
        </p:txBody>
      </p:sp>
    </p:spTree>
    <p:custDataLst>
      <p:tags r:id="rId9"/>
    </p:custDataLst>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第一节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固定资产</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sym typeface="微软雅黑" panose="020B0503020204020204" charset="-122"/>
              </a:rPr>
              <a:t>二、</a:t>
            </a:r>
            <a:r>
              <a:rPr dirty="0" err="1">
                <a:solidFill>
                  <a:schemeClr val="dk1"/>
                </a:solidFill>
                <a:latin typeface="汉仪旗黑-85S" panose="00020600040101010101" charset="-128"/>
                <a:ea typeface="汉仪旗黑-85S" panose="00020600040101010101" charset="-128"/>
                <a:sym typeface="微软雅黑" panose="020B0503020204020204" charset="-122"/>
              </a:rPr>
              <a:t>固定资产的取得</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457835" y="1384935"/>
            <a:ext cx="11412220" cy="5304790"/>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固定资产在取得时应当按照成本进行初始计量。</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一</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外购的固定资产</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单位外购的固定资产</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其成本包括购买价款、相关税费以及固定资产交付使用前所发生的可归属于该项资产的运输费、装卸费、安装费和专业人员服务费等。以一笔款项购入多项没有单独标价的固定资产</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应当按照各项固定资产同类或类似资产市场价格的比例对总成本进行分配</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分别确定各项固定资产的成本。</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购入不需安装的固定资产验收合格时</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按照确定的固定资产成本</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固定资产</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财政拨款收入</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零余额账户用款额度</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应付账款</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银行存款</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等科目。</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购入需要安装的固定资产</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在安装完毕交付使用前通过</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在建工程</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科目核算</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安装完毕交付使用时再转入</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固定资产</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购入固定资产扣留质量保证金的</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应当在取得固定资产时</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按照确定的固定资产成本</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固定资产</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不需安装</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或</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在建工程</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需要安装</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按照实际支付或应付的金额</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财政拨款收入</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零余额账户用款额度</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应付账款</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不含质量保证金</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银行存款</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等科目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按照扣留的质量保证金数额</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其他应付款</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扣留期在</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1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年以内</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含</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1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年</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或</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长期应付款</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扣留期超过</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年</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8"/>
    </p:custDataLst>
  </p:cSld>
  <p:clrMapOvr>
    <a:masterClrMapping/>
  </p:clrMapOvr>
  <p:transition spd="med"/>
</p:sld>
</file>

<file path=ppt/slides/slide60.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第三节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无形资产</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sym typeface="微软雅黑" panose="020B0503020204020204" charset="-122"/>
              </a:rPr>
              <a:t>（</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二）</a:t>
            </a:r>
            <a:r>
              <a:rPr dirty="0" err="1">
                <a:solidFill>
                  <a:schemeClr val="dk1"/>
                </a:solidFill>
                <a:latin typeface="汉仪旗黑-85S" panose="00020600040101010101" charset="-128"/>
                <a:ea typeface="汉仪旗黑-85S" panose="00020600040101010101" charset="-128"/>
                <a:sym typeface="微软雅黑" panose="020B0503020204020204" charset="-122"/>
              </a:rPr>
              <a:t>无形资产的清查盘点</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1059815" y="1325245"/>
            <a:ext cx="10598785" cy="5111750"/>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indent="0" algn="l" fontAlgn="auto">
              <a:lnSpc>
                <a:spcPct val="150000"/>
              </a:lnSpc>
              <a:spcAft>
                <a:spcPts val="800"/>
              </a:spcAft>
            </a:pPr>
            <a:r>
              <a:rPr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单位应当定期对无形资产进行清查盘点</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每年至少盘点一次。单位资产清查盘点过程中发现的无形资产盘盈、盘亏等</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参照</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固定资产</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科目相关规定进行账务处理。</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indent="0" algn="l" fontAlgn="auto">
              <a:lnSpc>
                <a:spcPct val="15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无形资产预期不能为单位带来服务潜力或者经济利益的</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应当在报经批准后将该无形资产的账面价值予以转销。</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indent="0" algn="l" fontAlgn="auto">
              <a:lnSpc>
                <a:spcPct val="150000"/>
              </a:lnSpc>
              <a:spcAft>
                <a:spcPts val="800"/>
              </a:spcAft>
            </a:pPr>
            <a:r>
              <a:rPr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无形资产预期不能为单位带来服务潜力或经济利益</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按照规定报经批准核销时</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按照待核销无形资产的账面价值</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资产处置费用</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按照已计提摊销</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无形资产累计摊销</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按照无形资产的账面余额</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无形资产</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8"/>
    </p:custDataLst>
  </p:cSld>
  <p:clrMapOvr>
    <a:masterClrMapping/>
  </p:clrMapOvr>
  <p:transition spd="med"/>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6" name="直接连接符 5"/>
          <p:cNvCxnSpPr/>
          <p:nvPr>
            <p:custDataLst>
              <p:tags r:id="rId4"/>
            </p:custDataLst>
          </p:nvPr>
        </p:nvCxnSpPr>
        <p:spPr>
          <a:xfrm>
            <a:off x="257179" y="1104902"/>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11" name="Title 6"/>
          <p:cNvSpPr txBox="1"/>
          <p:nvPr>
            <p:custDataLst>
              <p:tags r:id="rId5"/>
            </p:custDataLst>
          </p:nvPr>
        </p:nvSpPr>
        <p:spPr>
          <a:xfrm>
            <a:off x="497205" y="1250315"/>
            <a:ext cx="11396345" cy="4894580"/>
          </a:xfrm>
          <a:prstGeom prst="rect">
            <a:avLst/>
          </a:prstGeom>
          <a:noFill/>
          <a:ln w="3175">
            <a:noFill/>
            <a:prstDash val="dash"/>
          </a:ln>
        </p:spPr>
        <p:txBody>
          <a:bodyPr wrap="square" lIns="63500" tIns="25400" rIns="63500" bIns="25400" anchor="ctr" anchorCtr="0">
            <a:normAutofit lnSpcReduction="10000"/>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经管类资产是指属于单位控制的,供社会公众使用的经济资源,主要包括公共基础设施、政府储备物资、文物资源、保障性住房等。</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一、公共基础设施</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一</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公共基础设施及其科目概述</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公共基础设施的概念和范围</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公共基础设施</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是指单位为满足社会公共需求而控制的</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同时具有以下特征的有形资产</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是一个有形资产系统或网络的组成部分</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;(2)</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具有特定用途</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;(3)</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一般不可移动。</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公共基础设施主要包括市政基础设施</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如交通设施、供排水设施、能源设施、环卫设施、园林绿化设施、综合类设施、信息通信设施等</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、交通基础设施</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如公路、航道、港口等</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、水利基础设施</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如防洪工程、治涝工程、灌溉工程等</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和其他公共基础设施四类。</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不包括以下内容</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独立于公共基础设施、不构成公共基础设施使用不可缺少组成部分的管理维护用房屋建筑物、设备、车辆等</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;(2)</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属于文物文化资产的公共基础设施</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;(3)</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采用政府和社会资本合作模式</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即</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PPP</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模式</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形成的公共基础设施。</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
        <p:nvSpPr>
          <p:cNvPr id="2" name="文本框 1"/>
          <p:cNvSpPr txBox="1"/>
          <p:nvPr/>
        </p:nvSpPr>
        <p:spPr>
          <a:xfrm>
            <a:off x="407670" y="417830"/>
            <a:ext cx="6096000" cy="553085"/>
          </a:xfrm>
          <a:prstGeom prst="rect">
            <a:avLst/>
          </a:prstGeom>
          <a:noFill/>
        </p:spPr>
        <p:txBody>
          <a:bodyPr wrap="square" rtlCol="0" anchor="t">
            <a:spAutoFit/>
          </a:bodyPr>
          <a:p>
            <a:r>
              <a:rPr lang="zh-CN" altLang="en-US" sz="3000" dirty="0">
                <a:solidFill>
                  <a:schemeClr val="dk1">
                    <a:lumMod val="85000"/>
                    <a:lumOff val="15000"/>
                  </a:schemeClr>
                </a:solidFill>
                <a:sym typeface="+mn-lt"/>
              </a:rPr>
              <a:t>第四节 经管类资产</a:t>
            </a:r>
            <a:endParaRPr lang="zh-CN" altLang="en-US" sz="3000" dirty="0">
              <a:solidFill>
                <a:schemeClr val="dk1">
                  <a:lumMod val="85000"/>
                  <a:lumOff val="15000"/>
                </a:schemeClr>
              </a:solidFill>
              <a:sym typeface="+mn-lt"/>
            </a:endParaRPr>
          </a:p>
        </p:txBody>
      </p:sp>
    </p:spTree>
    <p:custDataLst>
      <p:tags r:id="rId6"/>
    </p:custDataLst>
  </p:cSld>
  <p:clrMapOvr>
    <a:masterClrMapping/>
  </p:clrMapOvr>
  <p:transition spd="med"/>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altLang="en-US" dirty="0" err="1">
                <a:solidFill>
                  <a:schemeClr val="dk1"/>
                </a:solidFill>
                <a:latin typeface="汉仪旗黑-85S" panose="00020600040101010101" charset="-128"/>
                <a:ea typeface="汉仪旗黑-85S" panose="00020600040101010101" charset="-128"/>
                <a:sym typeface="微软雅黑" panose="020B0503020204020204" charset="-122"/>
              </a:rPr>
              <a:t>第四节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altLang="en-US" dirty="0" err="1">
                <a:solidFill>
                  <a:schemeClr val="dk1"/>
                </a:solidFill>
                <a:latin typeface="汉仪旗黑-85S" panose="00020600040101010101" charset="-128"/>
                <a:ea typeface="汉仪旗黑-85S" panose="00020600040101010101" charset="-128"/>
                <a:sym typeface="微软雅黑" panose="020B0503020204020204" charset="-122"/>
              </a:rPr>
              <a:t>经管类资产</a:t>
            </a:r>
            <a:endParaRPr lang="zh-CN" altLang="en-US"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sym typeface="微软雅黑" panose="020B0503020204020204" charset="-122"/>
              </a:rPr>
              <a:t>一、公共基础</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设施</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603885" y="1536700"/>
            <a:ext cx="11130915" cy="4692650"/>
          </a:xfrm>
          <a:prstGeom prst="rect">
            <a:avLst/>
          </a:prstGeom>
          <a:noFill/>
          <a:ln w="3175">
            <a:noFill/>
            <a:prstDash val="dash"/>
          </a:ln>
        </p:spPr>
        <p:txBody>
          <a:bodyPr wrap="square" lIns="63500" tIns="25400" rIns="63500" bIns="25400" anchor="ctr" anchorCtr="0">
            <a:normAutofit lnSpcReduction="20000"/>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2.</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公共基础设施的确认</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确认的条件</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endPar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同时满足下列条件的</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应当予以确认</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en-US"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①</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与该公共基础设施相关的服务潜力很可能实现或者经济利益很可能流入单位</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en-US"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②</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该公共基础设施的成本或者价值能够可靠地计量。</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(2)</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确认主体</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通常情况下</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符合确认条件的公共基础设施</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应当由按规定对其负有管理维护职责的单位予以确认。多个单位共同管理维护的公共基础设施</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应当由对该资产负有主要管理维护职责或者承担后续主要支出责任的单位予以确认。分为多个组成部分</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由不同单位分别管理维护的公共基础设施</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应当由各个单位分别对其负责管理维护的公共基础设施的相应部分予以确认。负有管理维护公共基础设施职责的单位通过政府购买服务方式委托企业或其他会计主体代为管理维护公共基础设施的</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该公共基础设施应当由委托方予以确认。</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(3)</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确认的时间</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通常情况下</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对于自建或外购的公共基础设施</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单位应当在该项公共基础设施验收合格并交付使用时确认</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对于无偿调入、接受捐赠的公共基础设施</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单位应当在开始承担该项公共基础设施管理维护职责时确认。</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8"/>
    </p:custDataLst>
  </p:cSld>
  <p:clrMapOvr>
    <a:masterClrMapping/>
  </p:clrMapOvr>
  <p:transition spd="med"/>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altLang="en-US" dirty="0" err="1">
                <a:solidFill>
                  <a:schemeClr val="dk1"/>
                </a:solidFill>
                <a:latin typeface="汉仪旗黑-85S" panose="00020600040101010101" charset="-128"/>
                <a:ea typeface="汉仪旗黑-85S" panose="00020600040101010101" charset="-128"/>
                <a:sym typeface="微软雅黑" panose="020B0503020204020204" charset="-122"/>
              </a:rPr>
              <a:t>第四节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altLang="en-US" dirty="0" err="1">
                <a:solidFill>
                  <a:schemeClr val="dk1"/>
                </a:solidFill>
                <a:latin typeface="汉仪旗黑-85S" panose="00020600040101010101" charset="-128"/>
                <a:ea typeface="汉仪旗黑-85S" panose="00020600040101010101" charset="-128"/>
                <a:sym typeface="微软雅黑" panose="020B0503020204020204" charset="-122"/>
              </a:rPr>
              <a:t>经管类资产</a:t>
            </a:r>
            <a:endParaRPr lang="zh-CN" altLang="en-US"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sym typeface="微软雅黑" panose="020B0503020204020204" charset="-122"/>
              </a:rPr>
              <a:t>一、公共基础</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设施</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603885" y="1536700"/>
            <a:ext cx="11130915" cy="4692650"/>
          </a:xfrm>
          <a:prstGeom prst="rect">
            <a:avLst/>
          </a:prstGeom>
          <a:noFill/>
          <a:ln w="3175">
            <a:noFill/>
            <a:prstDash val="dash"/>
          </a:ln>
        </p:spPr>
        <p:txBody>
          <a:bodyPr wrap="square" lIns="63500" tIns="25400" rIns="63500" bIns="25400" anchor="ctr" anchorCtr="0">
            <a:normAutofit lnSpcReduction="20000"/>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(4)</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确认时要注意的其他事项</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单位应当根据公共基础设施提供公共产品或服务的性质或功能特征对其进行分类确认。</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公共基础设施的各组成部分具有不同使用年限或者以不同方式提供公共产品或服务</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适用不同折旧率或折旧方法且可以分别确定各自原价的</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应当分别将各组成部分确认为该类公共基础设施的一个单项公共基础设施。</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单位在购建公共基础设施时</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能够分清购建成本中的构筑物部分与土地使用权部分的</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应当将其中的构筑物部分和土地使用权部分分别确认为公共基础设施</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不能分清购建成本中的构筑物部分与土地使用权部分的</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应当整体确认为公共基础设施。</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公共基础设施</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科目核算单位控制的公共基础设施的原值。本科目应当按照公共基础设施的类别、项目进行明细核算。</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8"/>
    </p:custDataLst>
  </p:cSld>
  <p:clrMapOvr>
    <a:masterClrMapping/>
  </p:clrMapOvr>
  <p:transition spd="med"/>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第四节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公共基础设施</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sym typeface="微软雅黑" panose="020B0503020204020204" charset="-122"/>
              </a:rPr>
              <a:t>（</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二）</a:t>
            </a:r>
            <a:r>
              <a:rPr dirty="0" err="1">
                <a:solidFill>
                  <a:schemeClr val="dk1"/>
                </a:solidFill>
                <a:latin typeface="汉仪旗黑-85S" panose="00020600040101010101" charset="-128"/>
                <a:ea typeface="汉仪旗黑-85S" panose="00020600040101010101" charset="-128"/>
                <a:sym typeface="微软雅黑" panose="020B0503020204020204" charset="-122"/>
              </a:rPr>
              <a:t>公共基础设施的取得</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820420" y="1536065"/>
            <a:ext cx="10520680" cy="5017135"/>
          </a:xfrm>
          <a:prstGeom prst="rect">
            <a:avLst/>
          </a:prstGeom>
          <a:noFill/>
          <a:ln w="3175">
            <a:noFill/>
            <a:prstDash val="dash"/>
          </a:ln>
        </p:spPr>
        <p:txBody>
          <a:bodyPr wrap="square" lIns="63500" tIns="25400" rIns="63500" bIns="25400" anchor="ctr" anchorCtr="0">
            <a:normAutofit lnSpcReduction="10000"/>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公共基础设施在取得时应当按照成本进行初始计量。</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自行建造的公共基础设施</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单位自行建造的公共基础设施</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其成本包括完成批准的建设内容所发生的全部必要支出</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包括建筑安装工程投资支出、设备投资支出、待摊投资支出和其他投资支出。具体核算与固定资产相似</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参考本章</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固定资产</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一节。</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2.</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无偿调入的公共基础设施</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单位接受其他会计主体无偿调入的公共基础设施</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其成本按照该项公共基础设施在调出方的账面价值加上归属于调入方的相关费用确定。</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接受其他单位无偿调入的公共基础设施</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按照确定的成本</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公共基础设施</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按照发生的归属于调入方的相关费用</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财政拨款收入</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零余额账户用款额度</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银行存款</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等科目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按照其差额</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无偿调拨净资产</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无偿调入的公共基础设施成本无法可靠取得的</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按照发生的相关税费、运输费等金额</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其他费用</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财政拨款收入</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零余额账户用款额度</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银行存款</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等科目。</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8"/>
    </p:custDataLst>
  </p:cSld>
  <p:clrMapOvr>
    <a:masterClrMapping/>
  </p:clrMapOvr>
  <p:transition spd="med"/>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第四节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公共基础设施</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sym typeface="微软雅黑" panose="020B0503020204020204" charset="-122"/>
              </a:rPr>
              <a:t>（</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二）</a:t>
            </a:r>
            <a:r>
              <a:rPr dirty="0" err="1">
                <a:solidFill>
                  <a:schemeClr val="dk1"/>
                </a:solidFill>
                <a:latin typeface="汉仪旗黑-85S" panose="00020600040101010101" charset="-128"/>
                <a:ea typeface="汉仪旗黑-85S" panose="00020600040101010101" charset="-128"/>
                <a:sym typeface="微软雅黑" panose="020B0503020204020204" charset="-122"/>
              </a:rPr>
              <a:t>公共基础设施的取得</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820420" y="1536065"/>
            <a:ext cx="10520680" cy="5017135"/>
          </a:xfrm>
          <a:prstGeom prst="rect">
            <a:avLst/>
          </a:prstGeom>
          <a:noFill/>
          <a:ln w="3175">
            <a:noFill/>
            <a:prstDash val="dash"/>
          </a:ln>
        </p:spPr>
        <p:txBody>
          <a:bodyPr wrap="square" lIns="63500" tIns="25400" rIns="63500" bIns="25400" anchor="ctr" anchorCtr="0">
            <a:normAutofit lnSpcReduction="10000"/>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3.</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接受捐赠的公共基础设施</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单位接受捐赠的公共基础设施</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其成本按照有关凭据注明的金额加上相关费用确定</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没有相关凭据可供取得、但按规定经过资产评估的</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其成本按照评估价值加上相关费用确定</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没有相关凭据可供取得、也未经资产评估的</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其成本比照同类或类似资产的市场价格加上相关费用确定。如受赠的系旧的公共基础设施</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在确定其初始入账成本时应当考虑该项资产的新旧程度。</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接受捐赠的公共基础设施</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按照确定的成本</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公共基础设施</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按照发生的相关费用</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财政拨款收入</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零余额账户用款额度</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银行存款</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等科目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按照其差额</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捐赠收入</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科目。接受捐赠的公共基础设施成本无法可靠取得的</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按照发生的相关税费等金额</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其他费用</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财政拨款收入</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零余额账户用款额度</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银行存款</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等科目。</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8"/>
    </p:custDataLst>
  </p:cSld>
  <p:clrMapOvr>
    <a:masterClrMapping/>
  </p:clrMapOvr>
  <p:transition spd="med"/>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第四节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公共基础设施</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sym typeface="微软雅黑" panose="020B0503020204020204" charset="-122"/>
              </a:rPr>
              <a:t>（</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二）</a:t>
            </a:r>
            <a:r>
              <a:rPr dirty="0" err="1">
                <a:solidFill>
                  <a:schemeClr val="dk1"/>
                </a:solidFill>
                <a:latin typeface="汉仪旗黑-85S" panose="00020600040101010101" charset="-128"/>
                <a:ea typeface="汉仪旗黑-85S" panose="00020600040101010101" charset="-128"/>
                <a:sym typeface="微软雅黑" panose="020B0503020204020204" charset="-122"/>
              </a:rPr>
              <a:t>公共基础设施的取得</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820420" y="1525905"/>
            <a:ext cx="10520680" cy="5017135"/>
          </a:xfrm>
          <a:prstGeom prst="rect">
            <a:avLst/>
          </a:prstGeom>
          <a:noFill/>
          <a:ln w="3175">
            <a:noFill/>
            <a:prstDash val="dash"/>
          </a:ln>
        </p:spPr>
        <p:txBody>
          <a:bodyPr wrap="square" lIns="63500" tIns="25400" rIns="63500" bIns="25400" anchor="ctr" anchorCtr="0">
            <a:normAutofit lnSpcReduction="10000"/>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4.</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外购的公共基础设施</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单位外购的公共基础设施</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其成本包括购买价款、相关税费以及公共基础设施交付使用前所发生的可归属于该项资产的运输费、装卸费、安装费和专业人员服务费等。</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外购的公共基础设施</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按照确定的成本</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公共基础设施</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财政拨款收入</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零余额账户用款额度</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银行存款</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等科目。</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对于包括不同组成部分的公共基础设施</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其只有总成本、没有单项组成部分成本的</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单位可以按照各单项组成部分同类或类似资产的成本或市场价格比例对总成本进行分配</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分别确定公共基础设施中各单项组成部分的成本。</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对于成本无法可靠取得的公共基础设施</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单位应当设置备查簿进行登记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待成本能够可靠确定后按照规定及时入账。</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8"/>
    </p:custDataLst>
  </p:cSld>
  <p:clrMapOvr>
    <a:masterClrMapping/>
  </p:clrMapOvr>
  <p:transition spd="med"/>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14"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5" name="等腰三角形 14"/>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第四节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altLang="en-US" dirty="0" err="1">
                <a:solidFill>
                  <a:schemeClr val="dk1"/>
                </a:solidFill>
                <a:latin typeface="汉仪旗黑-85S" panose="00020600040101010101" charset="-128"/>
                <a:ea typeface="汉仪旗黑-85S" panose="00020600040101010101" charset="-128"/>
                <a:sym typeface="微软雅黑" panose="020B0503020204020204" charset="-122"/>
              </a:rPr>
              <a:t>经管类</a:t>
            </a:r>
            <a:r>
              <a:rPr lang="zh-CN" altLang="en-US" dirty="0" err="1">
                <a:solidFill>
                  <a:schemeClr val="dk1"/>
                </a:solidFill>
                <a:latin typeface="汉仪旗黑-85S" panose="00020600040101010101" charset="-128"/>
                <a:ea typeface="汉仪旗黑-85S" panose="00020600040101010101" charset="-128"/>
                <a:sym typeface="微软雅黑" panose="020B0503020204020204" charset="-122"/>
              </a:rPr>
              <a:t>资产</a:t>
            </a:r>
            <a:endParaRPr lang="zh-CN" altLang="en-US"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a:t>
            </a:r>
            <a:r>
              <a:rPr lang="zh-CN" altLang="en-US" dirty="0" err="1">
                <a:solidFill>
                  <a:schemeClr val="dk1"/>
                </a:solidFill>
                <a:latin typeface="汉仪旗黑-85S" panose="00020600040101010101" charset="-128"/>
                <a:ea typeface="汉仪旗黑-85S" panose="00020600040101010101" charset="-128"/>
                <a:sym typeface="微软雅黑" panose="020B0503020204020204" charset="-122"/>
              </a:rPr>
              <a:t>三</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a:t>
            </a:r>
            <a:r>
              <a:rPr lang="zh-CN" altLang="en-US" dirty="0" err="1">
                <a:solidFill>
                  <a:schemeClr val="dk1"/>
                </a:solidFill>
                <a:latin typeface="汉仪旗黑-85S" panose="00020600040101010101" charset="-128"/>
                <a:ea typeface="汉仪旗黑-85S" panose="00020600040101010101" charset="-128"/>
                <a:sym typeface="微软雅黑" panose="020B0503020204020204" charset="-122"/>
              </a:rPr>
              <a:t>公共基础设施的持有期间</a:t>
            </a:r>
            <a:endParaRPr lang="zh-CN" altLang="en-US"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5" name="Title 6"/>
          <p:cNvSpPr txBox="1"/>
          <p:nvPr>
            <p:custDataLst>
              <p:tags r:id="rId7"/>
            </p:custDataLst>
          </p:nvPr>
        </p:nvSpPr>
        <p:spPr>
          <a:xfrm>
            <a:off x="895985" y="1424305"/>
            <a:ext cx="10492740" cy="4954905"/>
          </a:xfrm>
          <a:prstGeom prst="rect">
            <a:avLst/>
          </a:prstGeom>
          <a:noFill/>
          <a:ln w="3175">
            <a:noFill/>
            <a:prstDash val="dash"/>
          </a:ln>
        </p:spPr>
        <p:txBody>
          <a:bodyPr wrap="square" lIns="63500" tIns="25400" rIns="63500" bIns="25400" anchor="ctr" anchorCtr="0">
            <a:normAutofit fontScale="90000" lnSpcReduction="20000"/>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en-US" altLang="zh-CN" sz="20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a:t>
            </a:r>
            <a:r>
              <a:rPr lang="zh-CN" altLang="en-US" sz="20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公共基础设施的改扩建与维护</a:t>
            </a:r>
            <a:endParaRPr lang="zh-CN" altLang="en-US" sz="20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20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符合公共基础设施确认条件的</a:t>
            </a:r>
            <a:r>
              <a:rPr lang="en-US" altLang="zh-CN" sz="20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20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应当计入公共基础设施成本</a:t>
            </a:r>
            <a:r>
              <a:rPr lang="en-US" altLang="zh-CN" sz="20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20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不符合公共基础设施确认条件的</a:t>
            </a:r>
            <a:r>
              <a:rPr lang="en-US" altLang="zh-CN" sz="20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20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应当在发生时计入当期费用。</a:t>
            </a:r>
            <a:endParaRPr lang="zh-CN" altLang="en-US" sz="20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20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通常情况下</a:t>
            </a:r>
            <a:r>
              <a:rPr lang="en-US" altLang="zh-CN" sz="20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20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为增加公共基础设施使用效能或延长其使用年限而发生的改建、扩建等后续支出</a:t>
            </a:r>
            <a:r>
              <a:rPr lang="en-US" altLang="zh-CN" sz="20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20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应当计入公共基础设施成本</a:t>
            </a:r>
            <a:r>
              <a:rPr lang="en-US" altLang="zh-CN" sz="20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20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为维护公共基础设施的正常使用而发生的日常维修、养护等后续支出</a:t>
            </a:r>
            <a:r>
              <a:rPr lang="en-US" altLang="zh-CN" sz="20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20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应当计入当期费用。</a:t>
            </a:r>
            <a:endParaRPr lang="zh-CN" altLang="en-US" sz="20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20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在原有公共基础设施基础上进行改建、扩建等建造活动后的公共基础设施</a:t>
            </a:r>
            <a:r>
              <a:rPr lang="en-US" altLang="zh-CN" sz="20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20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其成本按照原公共基础设施账面价值加上改建、扩建等建造活动发生的支出</a:t>
            </a:r>
            <a:r>
              <a:rPr lang="en-US" altLang="zh-CN" sz="20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20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再扣除公共基础设施被替换部分的账面价值后的金额确定。</a:t>
            </a:r>
            <a:endParaRPr lang="zh-CN" altLang="en-US" sz="20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20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公共基础设施改建、扩建和日常维修养护的账务处理与固定资产相似</a:t>
            </a:r>
            <a:r>
              <a:rPr lang="en-US" altLang="zh-CN" sz="20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20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请参考固定资产相关业务核算。</a:t>
            </a:r>
            <a:endParaRPr lang="zh-CN" altLang="en-US" sz="20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en-US" altLang="zh-CN" sz="20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2.</a:t>
            </a:r>
            <a:r>
              <a:rPr lang="zh-CN" altLang="en-US" sz="20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公共基础设施的折旧或摊销</a:t>
            </a:r>
            <a:endParaRPr lang="zh-CN" altLang="en-US" sz="20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20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单位应当对公共基础设施计提折旧</a:t>
            </a:r>
            <a:r>
              <a:rPr lang="en-US" altLang="zh-CN" sz="20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20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但单位持续进行良好的维护使得其性能得到永久维持的公共基础设施和确认为公共基础设施的单独计价入账的土地使用权除外。</a:t>
            </a:r>
            <a:endParaRPr lang="zh-CN" altLang="en-US" sz="20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8"/>
    </p:custDataLst>
  </p:cSld>
  <p:clrMapOvr>
    <a:masterClrMapping/>
  </p:clrMapOvr>
  <p:transition spd="med"/>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14"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5" name="等腰三角形 14"/>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第四节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altLang="en-US" dirty="0" err="1">
                <a:solidFill>
                  <a:schemeClr val="dk1"/>
                </a:solidFill>
                <a:latin typeface="汉仪旗黑-85S" panose="00020600040101010101" charset="-128"/>
                <a:ea typeface="汉仪旗黑-85S" panose="00020600040101010101" charset="-128"/>
                <a:sym typeface="微软雅黑" panose="020B0503020204020204" charset="-122"/>
              </a:rPr>
              <a:t>经管类</a:t>
            </a:r>
            <a:r>
              <a:rPr lang="zh-CN" altLang="en-US" dirty="0" err="1">
                <a:solidFill>
                  <a:schemeClr val="dk1"/>
                </a:solidFill>
                <a:latin typeface="汉仪旗黑-85S" panose="00020600040101010101" charset="-128"/>
                <a:ea typeface="汉仪旗黑-85S" panose="00020600040101010101" charset="-128"/>
                <a:sym typeface="微软雅黑" panose="020B0503020204020204" charset="-122"/>
              </a:rPr>
              <a:t>资产</a:t>
            </a:r>
            <a:endParaRPr lang="zh-CN" altLang="en-US"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a:t>
            </a:r>
            <a:r>
              <a:rPr lang="zh-CN" altLang="en-US" dirty="0" err="1">
                <a:solidFill>
                  <a:schemeClr val="dk1"/>
                </a:solidFill>
                <a:latin typeface="汉仪旗黑-85S" panose="00020600040101010101" charset="-128"/>
                <a:ea typeface="汉仪旗黑-85S" panose="00020600040101010101" charset="-128"/>
                <a:sym typeface="微软雅黑" panose="020B0503020204020204" charset="-122"/>
              </a:rPr>
              <a:t>三</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a:t>
            </a:r>
            <a:r>
              <a:rPr lang="zh-CN" altLang="en-US" dirty="0" err="1">
                <a:solidFill>
                  <a:schemeClr val="dk1"/>
                </a:solidFill>
                <a:latin typeface="汉仪旗黑-85S" panose="00020600040101010101" charset="-128"/>
                <a:ea typeface="汉仪旗黑-85S" panose="00020600040101010101" charset="-128"/>
                <a:sym typeface="微软雅黑" panose="020B0503020204020204" charset="-122"/>
              </a:rPr>
              <a:t>公共基础设施的持有期间</a:t>
            </a:r>
            <a:endParaRPr lang="zh-CN" altLang="en-US"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5" name="Title 6"/>
          <p:cNvSpPr txBox="1"/>
          <p:nvPr>
            <p:custDataLst>
              <p:tags r:id="rId7"/>
            </p:custDataLst>
          </p:nvPr>
        </p:nvSpPr>
        <p:spPr>
          <a:xfrm>
            <a:off x="895985" y="1424305"/>
            <a:ext cx="10492740" cy="4954905"/>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单位应当根据公共基础设施的性质和使用情况</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合理确定公共基础设施的折旧年限。单位确定公共基础设施折旧年限</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应当考虑下列因素</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设计使用年限或设计基准期</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;(2)</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预计实现服务潜力或提供经济利益的期限</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;(3)</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预计有形损耗和无形损耗</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;(4)</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法律或者类似规定对资产使用的限制。公共基础设施的折旧年限一经确定</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不得随意变更</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有特殊规定的除外。对于单位接受无偿调入、捐赠的公共基础设施</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应当考虑该项资产的新旧程度</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按照其尚可使用的年限计提折旧。</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单位一般采用年限平均法或者工作量法计提公共基础设施折旧。折旧方法一经确定</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不得随意变更。在确定公共基础设施的折旧方法时</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应当考虑与公共基础设施相关的服务潜力或经济利益的预期实现方式。</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公共基础设施应计提的折旧总额为其成本</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计提公共基础设施折旧时不考虑预计净残值。</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公共基础设施应当按月计提折旧</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并计入当期费用。当月增加的公共基础设施</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当月开始计提折旧</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当月减少的公共基础设施</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当月不再计提折旧。处于改建、扩建等建造活动期间的公共基础设施</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应当暂停计提折旧。因改建、扩建等原因而延长公共基础设施使用年限的</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应当按照重新确定的公共基础设施的成本和重新确定的折旧年限计算折旧额</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不需调整原已计提的折旧额。</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8"/>
    </p:custDataLst>
  </p:cSld>
  <p:clrMapOvr>
    <a:masterClrMapping/>
  </p:clrMapOvr>
  <p:transition spd="med"/>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14"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5" name="等腰三角形 14"/>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第四节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altLang="en-US" dirty="0" err="1">
                <a:solidFill>
                  <a:schemeClr val="dk1"/>
                </a:solidFill>
                <a:latin typeface="汉仪旗黑-85S" panose="00020600040101010101" charset="-128"/>
                <a:ea typeface="汉仪旗黑-85S" panose="00020600040101010101" charset="-128"/>
                <a:sym typeface="微软雅黑" panose="020B0503020204020204" charset="-122"/>
              </a:rPr>
              <a:t>经管类</a:t>
            </a:r>
            <a:r>
              <a:rPr lang="zh-CN" altLang="en-US" dirty="0" err="1">
                <a:solidFill>
                  <a:schemeClr val="dk1"/>
                </a:solidFill>
                <a:latin typeface="汉仪旗黑-85S" panose="00020600040101010101" charset="-128"/>
                <a:ea typeface="汉仪旗黑-85S" panose="00020600040101010101" charset="-128"/>
                <a:sym typeface="微软雅黑" panose="020B0503020204020204" charset="-122"/>
              </a:rPr>
              <a:t>资产</a:t>
            </a:r>
            <a:endParaRPr lang="zh-CN" altLang="en-US"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a:t>
            </a:r>
            <a:r>
              <a:rPr lang="zh-CN" altLang="en-US" dirty="0" err="1">
                <a:solidFill>
                  <a:schemeClr val="dk1"/>
                </a:solidFill>
                <a:latin typeface="汉仪旗黑-85S" panose="00020600040101010101" charset="-128"/>
                <a:ea typeface="汉仪旗黑-85S" panose="00020600040101010101" charset="-128"/>
                <a:sym typeface="微软雅黑" panose="020B0503020204020204" charset="-122"/>
              </a:rPr>
              <a:t>三</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a:t>
            </a:r>
            <a:r>
              <a:rPr lang="zh-CN" altLang="en-US" dirty="0" err="1">
                <a:solidFill>
                  <a:schemeClr val="dk1"/>
                </a:solidFill>
                <a:latin typeface="汉仪旗黑-85S" panose="00020600040101010101" charset="-128"/>
                <a:ea typeface="汉仪旗黑-85S" panose="00020600040101010101" charset="-128"/>
                <a:sym typeface="微软雅黑" panose="020B0503020204020204" charset="-122"/>
              </a:rPr>
              <a:t>公共基础设施的持有期间</a:t>
            </a:r>
            <a:endParaRPr lang="zh-CN" altLang="en-US"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5" name="Title 6"/>
          <p:cNvSpPr txBox="1"/>
          <p:nvPr>
            <p:custDataLst>
              <p:tags r:id="rId7"/>
            </p:custDataLst>
          </p:nvPr>
        </p:nvSpPr>
        <p:spPr>
          <a:xfrm>
            <a:off x="895985" y="1424305"/>
            <a:ext cx="10492740" cy="4954905"/>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单位应当对暂估入账的公共基础设施计提折旧</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实际成本确定后不需调整原已计提的折旧额。公共基础设施提足折旧后</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无论能否继续使用</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均不再计提折旧</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已提足折旧的公共基础设施</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可以继续使用的</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应当继续使用</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并规范实物管理。提前报废的公共基础设施</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不再补提折旧。</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对于确认为公共基础设施的单独计价入账的土地使用权</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单位应当按照无形资产的相关规定进行摊销。</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为核算公共基础设施计提折旧</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设置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公共基础设施累计折旧</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摊销</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该科目应当按照对应公共基础设施的明细分类进行明细核算。</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按月计提公共基础设施折旧时</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按照应计提的折旧额</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业务活动费用</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公共基础设施累计折旧</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摊销</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科目。按月对确认为公共基础设施的单独计价入账的土地使用权进行摊销时</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按照应计提的摊销额</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业务活动费用</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公共基础设施累计折旧</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摊销</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8"/>
    </p:custDataLst>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第一节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固定资产</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sym typeface="微软雅黑" panose="020B0503020204020204" charset="-122"/>
              </a:rPr>
              <a:t>二、</a:t>
            </a:r>
            <a:r>
              <a:rPr dirty="0" err="1">
                <a:solidFill>
                  <a:schemeClr val="dk1"/>
                </a:solidFill>
                <a:latin typeface="汉仪旗黑-85S" panose="00020600040101010101" charset="-128"/>
                <a:ea typeface="汉仪旗黑-85S" panose="00020600040101010101" charset="-128"/>
                <a:sym typeface="微软雅黑" panose="020B0503020204020204" charset="-122"/>
              </a:rPr>
              <a:t>固定资产的取得</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593725" y="1384935"/>
            <a:ext cx="11276330" cy="1971675"/>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质保期满支付质量保证金时</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其他应付款</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长期应付款</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财政拨款收入</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零余额账户用款额度</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银行存款</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等科目。</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【例</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14-1</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某行政单位购入不需安装的设备一台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价款</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500 000</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元</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运输费</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2 000</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元</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共计</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502 000</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元</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通过财政直接支付付款。不考虑增值税</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财会部门根据有关凭证</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应做账务处理如下</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graphicFrame>
        <p:nvGraphicFramePr>
          <p:cNvPr id="5" name="表格 4"/>
          <p:cNvGraphicFramePr/>
          <p:nvPr>
            <p:custDataLst>
              <p:tags r:id="rId8"/>
            </p:custDataLst>
          </p:nvPr>
        </p:nvGraphicFramePr>
        <p:xfrm>
          <a:off x="2133600" y="3352800"/>
          <a:ext cx="8333740" cy="2693035"/>
        </p:xfrm>
        <a:graphic>
          <a:graphicData uri="http://schemas.openxmlformats.org/drawingml/2006/table">
            <a:tbl>
              <a:tblPr/>
              <a:tblGrid>
                <a:gridCol w="4100195"/>
                <a:gridCol w="4233545"/>
              </a:tblGrid>
              <a:tr h="779145">
                <a:tc>
                  <a:txBody>
                    <a:bodyPr/>
                    <a:p>
                      <a:pPr marL="0" indent="0" algn="ctr">
                        <a:lnSpc>
                          <a:spcPct val="120000"/>
                        </a:lnSpc>
                        <a:spcBef>
                          <a:spcPts val="0"/>
                        </a:spcBef>
                        <a:spcAft>
                          <a:spcPts val="0"/>
                        </a:spcAft>
                      </a:pPr>
                      <a:r>
                        <a:rPr lang="zh-CN" sz="1900" spc="130">
                          <a:solidFill>
                            <a:srgbClr val="000000"/>
                          </a:solidFill>
                          <a:latin typeface="微软雅黑" panose="020B0503020204020204" charset="-122"/>
                          <a:ea typeface="微软雅黑" panose="020B0503020204020204" charset="-122"/>
                        </a:rPr>
                        <a:t>财务会计</a:t>
                      </a:r>
                      <a:endParaRPr lang="zh-CN" sz="1900" spc="130">
                        <a:solidFill>
                          <a:srgbClr val="000000"/>
                        </a:solidFill>
                        <a:latin typeface="微软雅黑" panose="020B0503020204020204" charset="-122"/>
                        <a:ea typeface="微软雅黑" panose="020B0503020204020204" charset="-122"/>
                      </a:endParaRPr>
                    </a:p>
                  </a:txBody>
                  <a:tcPr marL="215900" marR="215900" marT="133350" marB="133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ctr">
                        <a:lnSpc>
                          <a:spcPct val="120000"/>
                        </a:lnSpc>
                        <a:spcBef>
                          <a:spcPts val="0"/>
                        </a:spcBef>
                        <a:spcAft>
                          <a:spcPts val="0"/>
                        </a:spcAft>
                      </a:pPr>
                      <a:r>
                        <a:rPr lang="zh-CN" sz="1900" spc="130">
                          <a:solidFill>
                            <a:srgbClr val="000000"/>
                          </a:solidFill>
                          <a:latin typeface="微软雅黑" panose="020B0503020204020204" charset="-122"/>
                          <a:ea typeface="微软雅黑" panose="020B0503020204020204" charset="-122"/>
                        </a:rPr>
                        <a:t>预算会计</a:t>
                      </a:r>
                      <a:endParaRPr lang="zh-CN" sz="1900" spc="130">
                        <a:solidFill>
                          <a:srgbClr val="000000"/>
                        </a:solidFill>
                        <a:latin typeface="微软雅黑" panose="020B0503020204020204" charset="-122"/>
                        <a:ea typeface="微软雅黑" panose="020B0503020204020204" charset="-122"/>
                      </a:endParaRPr>
                    </a:p>
                  </a:txBody>
                  <a:tcPr marL="215900" marR="215900" marT="133350" marB="133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r h="1913890">
                <a:tc>
                  <a:txBody>
                    <a:bodyPr/>
                    <a:p>
                      <a:pPr marL="0" indent="0" algn="l">
                        <a:lnSpc>
                          <a:spcPct val="120000"/>
                        </a:lnSpc>
                        <a:spcBef>
                          <a:spcPts val="0"/>
                        </a:spcBef>
                        <a:spcAft>
                          <a:spcPts val="0"/>
                        </a:spcAft>
                      </a:pPr>
                      <a:r>
                        <a:rPr lang="zh-CN" sz="1700" spc="130">
                          <a:solidFill>
                            <a:srgbClr val="000000"/>
                          </a:solidFill>
                          <a:latin typeface="微软雅黑" panose="020B0503020204020204" charset="-122"/>
                          <a:ea typeface="微软雅黑" panose="020B0503020204020204" charset="-122"/>
                          <a:cs typeface="微软雅黑" panose="020B0503020204020204" charset="-122"/>
                        </a:rPr>
                        <a:t>借:固定资产</a:t>
                      </a:r>
                      <a:r>
                        <a:rPr lang="en-US" altLang="zh-CN" sz="1700" spc="130">
                          <a:solidFill>
                            <a:srgbClr val="000000"/>
                          </a:solidFill>
                          <a:latin typeface="微软雅黑" panose="020B0503020204020204" charset="-122"/>
                          <a:ea typeface="微软雅黑" panose="020B0503020204020204" charset="-122"/>
                          <a:cs typeface="微软雅黑" panose="020B0503020204020204" charset="-122"/>
                        </a:rPr>
                        <a:t> </a:t>
                      </a:r>
                      <a:r>
                        <a:rPr lang="zh-CN" sz="1700" spc="130">
                          <a:solidFill>
                            <a:srgbClr val="000000"/>
                          </a:solidFill>
                          <a:latin typeface="微软雅黑" panose="020B0503020204020204" charset="-122"/>
                          <a:ea typeface="微软雅黑" panose="020B0503020204020204" charset="-122"/>
                          <a:cs typeface="微软雅黑" panose="020B0503020204020204" charset="-122"/>
                        </a:rPr>
                        <a:t>502 000</a:t>
                      </a:r>
                      <a:endParaRPr lang="zh-CN" sz="1700" spc="13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700" spc="130">
                          <a:solidFill>
                            <a:srgbClr val="000000"/>
                          </a:solidFill>
                          <a:latin typeface="微软雅黑" panose="020B0503020204020204" charset="-122"/>
                          <a:ea typeface="微软雅黑" panose="020B0503020204020204" charset="-122"/>
                          <a:cs typeface="微软雅黑" panose="020B0503020204020204" charset="-122"/>
                        </a:rPr>
                        <a:t>     </a:t>
                      </a:r>
                      <a:r>
                        <a:rPr lang="zh-CN" sz="1700" spc="130">
                          <a:solidFill>
                            <a:srgbClr val="000000"/>
                          </a:solidFill>
                          <a:latin typeface="微软雅黑" panose="020B0503020204020204" charset="-122"/>
                          <a:ea typeface="微软雅黑" panose="020B0503020204020204" charset="-122"/>
                          <a:cs typeface="微软雅黑" panose="020B0503020204020204" charset="-122"/>
                        </a:rPr>
                        <a:t>贷:财政拨款收入502 000</a:t>
                      </a:r>
                      <a:endParaRPr lang="zh-CN" sz="1700" spc="130">
                        <a:solidFill>
                          <a:srgbClr val="000000"/>
                        </a:solidFill>
                        <a:latin typeface="微软雅黑" panose="020B0503020204020204" charset="-122"/>
                        <a:ea typeface="微软雅黑" panose="020B0503020204020204" charset="-122"/>
                        <a:cs typeface="微软雅黑" panose="020B0503020204020204" charset="-122"/>
                      </a:endParaRPr>
                    </a:p>
                  </a:txBody>
                  <a:tcPr marL="215900" marR="215900" marT="133350" marB="133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l">
                        <a:lnSpc>
                          <a:spcPct val="120000"/>
                        </a:lnSpc>
                        <a:spcBef>
                          <a:spcPts val="0"/>
                        </a:spcBef>
                        <a:spcAft>
                          <a:spcPts val="0"/>
                        </a:spcAft>
                      </a:pPr>
                      <a:r>
                        <a:rPr lang="zh-CN" sz="1700" spc="130">
                          <a:solidFill>
                            <a:srgbClr val="000000"/>
                          </a:solidFill>
                          <a:latin typeface="微软雅黑" panose="020B0503020204020204" charset="-122"/>
                          <a:ea typeface="微软雅黑" panose="020B0503020204020204" charset="-122"/>
                          <a:cs typeface="微软雅黑" panose="020B0503020204020204" charset="-122"/>
                        </a:rPr>
                        <a:t>借</a:t>
                      </a:r>
                      <a:r>
                        <a:rPr lang="en-US" altLang="zh-CN" sz="1700" spc="130">
                          <a:solidFill>
                            <a:srgbClr val="000000"/>
                          </a:solidFill>
                          <a:latin typeface="微软雅黑" panose="020B0503020204020204" charset="-122"/>
                          <a:ea typeface="微软雅黑" panose="020B0503020204020204" charset="-122"/>
                          <a:cs typeface="微软雅黑" panose="020B0503020204020204" charset="-122"/>
                        </a:rPr>
                        <a:t>:</a:t>
                      </a:r>
                      <a:r>
                        <a:rPr lang="zh-CN" sz="1700" spc="130">
                          <a:solidFill>
                            <a:srgbClr val="000000"/>
                          </a:solidFill>
                          <a:latin typeface="微软雅黑" panose="020B0503020204020204" charset="-122"/>
                          <a:ea typeface="微软雅黑" panose="020B0503020204020204" charset="-122"/>
                          <a:cs typeface="微软雅黑" panose="020B0503020204020204" charset="-122"/>
                        </a:rPr>
                        <a:t>行政支出</a:t>
                      </a:r>
                      <a:r>
                        <a:rPr lang="zh-CN" altLang="en-US" sz="1700" spc="130">
                          <a:solidFill>
                            <a:srgbClr val="000000"/>
                          </a:solidFill>
                          <a:latin typeface="微软雅黑" panose="020B0503020204020204" charset="-122"/>
                          <a:ea typeface="微软雅黑" panose="020B0503020204020204" charset="-122"/>
                          <a:cs typeface="微软雅黑" panose="020B0503020204020204" charset="-122"/>
                        </a:rPr>
                        <a:t>	</a:t>
                      </a:r>
                      <a:r>
                        <a:rPr lang="en-US" altLang="zh-CN" sz="1700" spc="130">
                          <a:solidFill>
                            <a:srgbClr val="000000"/>
                          </a:solidFill>
                          <a:latin typeface="微软雅黑" panose="020B0503020204020204" charset="-122"/>
                          <a:ea typeface="微软雅黑" panose="020B0503020204020204" charset="-122"/>
                          <a:cs typeface="微软雅黑" panose="020B0503020204020204" charset="-122"/>
                        </a:rPr>
                        <a:t>502 000</a:t>
                      </a:r>
                      <a:endParaRPr lang="en-US" altLang="zh-CN" sz="1700" spc="130">
                        <a:solidFill>
                          <a:srgbClr val="000000"/>
                        </a:solidFill>
                        <a:latin typeface="微软雅黑" panose="020B0503020204020204" charset="-122"/>
                        <a:ea typeface="微软雅黑" panose="020B0503020204020204" charset="-122"/>
                        <a:cs typeface="微软雅黑" panose="020B0503020204020204" charset="-122"/>
                      </a:endParaRPr>
                    </a:p>
                    <a:p>
                      <a:pPr marL="0" indent="228600" algn="l">
                        <a:lnSpc>
                          <a:spcPct val="120000"/>
                        </a:lnSpc>
                        <a:spcBef>
                          <a:spcPts val="0"/>
                        </a:spcBef>
                        <a:spcAft>
                          <a:spcPts val="0"/>
                        </a:spcAft>
                      </a:pPr>
                      <a:r>
                        <a:rPr lang="zh-CN" sz="1700" spc="130">
                          <a:solidFill>
                            <a:srgbClr val="000000"/>
                          </a:solidFill>
                          <a:latin typeface="微软雅黑" panose="020B0503020204020204" charset="-122"/>
                          <a:ea typeface="微软雅黑" panose="020B0503020204020204" charset="-122"/>
                          <a:cs typeface="微软雅黑" panose="020B0503020204020204" charset="-122"/>
                        </a:rPr>
                        <a:t>贷</a:t>
                      </a:r>
                      <a:r>
                        <a:rPr lang="en-US" altLang="zh-CN" sz="1700" spc="130">
                          <a:solidFill>
                            <a:srgbClr val="000000"/>
                          </a:solidFill>
                          <a:latin typeface="微软雅黑" panose="020B0503020204020204" charset="-122"/>
                          <a:ea typeface="微软雅黑" panose="020B0503020204020204" charset="-122"/>
                          <a:cs typeface="微软雅黑" panose="020B0503020204020204" charset="-122"/>
                        </a:rPr>
                        <a:t>:</a:t>
                      </a:r>
                      <a:r>
                        <a:rPr lang="zh-CN" sz="1700" spc="130">
                          <a:solidFill>
                            <a:srgbClr val="000000"/>
                          </a:solidFill>
                          <a:latin typeface="微软雅黑" panose="020B0503020204020204" charset="-122"/>
                          <a:ea typeface="微软雅黑" panose="020B0503020204020204" charset="-122"/>
                          <a:cs typeface="微软雅黑" panose="020B0503020204020204" charset="-122"/>
                        </a:rPr>
                        <a:t>财政拨款预算收入</a:t>
                      </a:r>
                      <a:r>
                        <a:rPr lang="zh-CN" altLang="en-US" sz="1700" spc="130">
                          <a:solidFill>
                            <a:srgbClr val="000000"/>
                          </a:solidFill>
                          <a:latin typeface="微软雅黑" panose="020B0503020204020204" charset="-122"/>
                          <a:ea typeface="微软雅黑" panose="020B0503020204020204" charset="-122"/>
                          <a:cs typeface="微软雅黑" panose="020B0503020204020204" charset="-122"/>
                        </a:rPr>
                        <a:t>	</a:t>
                      </a:r>
                      <a:r>
                        <a:rPr lang="en-US" altLang="zh-CN" sz="1700" spc="130">
                          <a:solidFill>
                            <a:srgbClr val="000000"/>
                          </a:solidFill>
                          <a:latin typeface="微软雅黑" panose="020B0503020204020204" charset="-122"/>
                          <a:ea typeface="微软雅黑" panose="020B0503020204020204" charset="-122"/>
                          <a:cs typeface="微软雅黑" panose="020B0503020204020204" charset="-122"/>
                        </a:rPr>
                        <a:t>502 000</a:t>
                      </a:r>
                      <a:endParaRPr lang="en-US" altLang="zh-CN" sz="1700" spc="130">
                        <a:solidFill>
                          <a:srgbClr val="000000"/>
                        </a:solidFill>
                        <a:latin typeface="微软雅黑" panose="020B0503020204020204" charset="-122"/>
                        <a:ea typeface="微软雅黑" panose="020B0503020204020204" charset="-122"/>
                        <a:cs typeface="微软雅黑" panose="020B0503020204020204" charset="-122"/>
                      </a:endParaRPr>
                    </a:p>
                  </a:txBody>
                  <a:tcPr marL="215900" marR="215900" marT="133350" marB="133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bl>
          </a:graphicData>
        </a:graphic>
      </p:graphicFrame>
    </p:spTree>
    <p:custDataLst>
      <p:tags r:id="rId9"/>
    </p:custDataLst>
  </p:cSld>
  <p:clrMapOvr>
    <a:masterClrMapping/>
  </p:clrMapOvr>
  <p:transition spd="med"/>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第四节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altLang="en-US" dirty="0" err="1">
                <a:solidFill>
                  <a:schemeClr val="dk1"/>
                </a:solidFill>
                <a:latin typeface="汉仪旗黑-85S" panose="00020600040101010101" charset="-128"/>
                <a:ea typeface="汉仪旗黑-85S" panose="00020600040101010101" charset="-128"/>
                <a:sym typeface="微软雅黑" panose="020B0503020204020204" charset="-122"/>
              </a:rPr>
              <a:t>经管</a:t>
            </a:r>
            <a:r>
              <a:rPr lang="zh-CN" altLang="en-US" dirty="0" err="1">
                <a:solidFill>
                  <a:schemeClr val="dk1"/>
                </a:solidFill>
                <a:latin typeface="汉仪旗黑-85S" panose="00020600040101010101" charset="-128"/>
                <a:ea typeface="汉仪旗黑-85S" panose="00020600040101010101" charset="-128"/>
                <a:sym typeface="微软雅黑" panose="020B0503020204020204" charset="-122"/>
              </a:rPr>
              <a:t>类资产</a:t>
            </a:r>
            <a:endParaRPr lang="zh-CN" altLang="en-US"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sym typeface="微软雅黑" panose="020B0503020204020204" charset="-122"/>
              </a:rPr>
              <a:t>（四）</a:t>
            </a:r>
            <a:r>
              <a:rPr dirty="0" err="1">
                <a:solidFill>
                  <a:schemeClr val="dk1"/>
                </a:solidFill>
                <a:latin typeface="汉仪旗黑-85S" panose="00020600040101010101" charset="-128"/>
                <a:ea typeface="汉仪旗黑-85S" panose="00020600040101010101" charset="-128"/>
                <a:sym typeface="微软雅黑" panose="020B0503020204020204" charset="-122"/>
              </a:rPr>
              <a:t>公共基础设施的处置</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和</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盘点</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922655" y="1526540"/>
            <a:ext cx="10482580" cy="4681855"/>
          </a:xfrm>
          <a:prstGeom prst="rect">
            <a:avLst/>
          </a:prstGeom>
          <a:noFill/>
          <a:ln w="3175">
            <a:noFill/>
            <a:prstDash val="dash"/>
          </a:ln>
        </p:spPr>
        <p:txBody>
          <a:bodyPr wrap="square" lIns="63500" tIns="25400" rIns="63500" bIns="25400" anchor="ctr" anchorCtr="0">
            <a:normAutofit lnSpcReduction="10000"/>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公共基础设施的处置</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单位按规定报经批准无偿调出、对外捐赠公共基础设施的</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应当将公共基础设施的账面价值予以转销</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无偿调出、对外捐赠中发生的归属于调出方、捐出方的相关费用应当计入当期费用。具体会计核算参考固定资产相关账务处理。</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2.</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公共基础设施的清查盘点</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单位应当定期对公共基础设施进行清查盘点。公共基础设施报废或遭受重大毁损的</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单位应当在报经批准后将公共基础设施账面价值予以转销</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并将报废、毁损过程中取得的残值变价收入扣除相关费用后的差额按规定做应缴款项处理</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差额为净收益时</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或计入当期费用</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差额为净损失时</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对于发生的公共基础设施盘盈、盘亏、毁损或报废</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应当先记入</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待处理财产损溢</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按照规定报经批准后及时进行后续账务处理。具体会计核算参考固定资产相关账务处理。</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盘盈的公共基础设施</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其成本按照有关凭据注明的金额确定</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没有相关凭据但按照规定经过资产评估的</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其成本按照评估价值确定</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没有相关凭据也未经过评估的</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其成本按照重置成本确定。盘盈的公共基础设施成本无法可靠取得的</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单位应当设置备查簿进行登记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待成本确定后按照规定及时入账。</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8"/>
    </p:custDataLst>
  </p:cSld>
  <p:clrMapOvr>
    <a:masterClrMapping/>
  </p:clrMapOvr>
  <p:transition spd="med"/>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5"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4" name="等腰三角形 13"/>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3" name="直接连接符 2"/>
          <p:cNvCxnSpPr/>
          <p:nvPr>
            <p:custDataLst>
              <p:tags r:id="rId4"/>
            </p:custDataLst>
          </p:nvPr>
        </p:nvCxnSpPr>
        <p:spPr>
          <a:xfrm>
            <a:off x="457204" y="1412247"/>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9"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ctr"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第四节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altLang="en-US" dirty="0" err="1">
                <a:solidFill>
                  <a:schemeClr val="dk1"/>
                </a:solidFill>
                <a:latin typeface="汉仪旗黑-85S" panose="00020600040101010101" charset="-128"/>
                <a:ea typeface="汉仪旗黑-85S" panose="00020600040101010101" charset="-128"/>
                <a:sym typeface="微软雅黑" panose="020B0503020204020204" charset="-122"/>
              </a:rPr>
              <a:t>经管</a:t>
            </a:r>
            <a:r>
              <a:rPr lang="zh-CN" altLang="en-US" dirty="0" err="1">
                <a:solidFill>
                  <a:schemeClr val="dk1"/>
                </a:solidFill>
                <a:latin typeface="汉仪旗黑-85S" panose="00020600040101010101" charset="-128"/>
                <a:ea typeface="汉仪旗黑-85S" panose="00020600040101010101" charset="-128"/>
                <a:sym typeface="微软雅黑" panose="020B0503020204020204" charset="-122"/>
              </a:rPr>
              <a:t>类资产</a:t>
            </a:r>
            <a:endParaRPr lang="zh-CN" altLang="en-US"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Title 6"/>
          <p:cNvSpPr txBox="1"/>
          <p:nvPr>
            <p:custDataLst>
              <p:tags r:id="rId6"/>
            </p:custDataLst>
          </p:nvPr>
        </p:nvSpPr>
        <p:spPr>
          <a:xfrm>
            <a:off x="389255" y="1454785"/>
            <a:ext cx="10632440" cy="4962525"/>
          </a:xfrm>
          <a:prstGeom prst="rect">
            <a:avLst/>
          </a:prstGeom>
          <a:noFill/>
          <a:ln w="3175">
            <a:noFill/>
            <a:prstDash val="dash"/>
          </a:ln>
        </p:spPr>
        <p:txBody>
          <a:bodyPr wrap="square" lIns="63500" tIns="25400" rIns="63500" bIns="25400" anchor="ctr" anchorCtr="0">
            <a:normAutofit lnSpcReduction="10000"/>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政府储备物资</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是指单位为满足实施国家安全与发展战略、进行抗灾救灾、应对公共突发事件等特定公共需求而控制的</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同时具有下列特征的有形资产</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在应对可能发生的特定事件或情形时动用</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;(2)</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其购入、存储保管、更新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轮换</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、动用等由政府及相关部门发布的专门管理制度规范。</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政府储备物资包括粮食等农产品和农资储备、能源储备、矿产品原材料储备和应急专用物资储备等</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通常情况下由单位委托承储单位存储。不包括</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企业以及纳入企业财务管理体系的事业单位接受政府委托收储并按企业会计准则核算的储备物资。</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(2)</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单位的存货。</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政府储备物资同时满足下列条件的</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应当予以确认</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与该政府储备物资相关的服务潜力很可能实现或者经济利益很可能流入单位</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;(2)</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该政府储备物资的成本或者价值能够可靠地计量。</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通常情况下</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符合本节规定的政府储备物资</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应当由按规定对其负有行政管理职责的单位予以确认。行政管理职责主要是指提出或拟定收储计划、更新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轮换</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计划、动用方案等。相关行政管理职责由不同单位行使的政府储备物资</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由负责提出收储计划的单位予以确认。对政府储备物资不负有行政管理职责但接受委托具体负责执行其存储保管等工作的单位</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应当将受托代储的政府储备物资作为受托代理资产核算。</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
        <p:nvSpPr>
          <p:cNvPr id="6" name="文本框 5"/>
          <p:cNvSpPr txBox="1"/>
          <p:nvPr/>
        </p:nvSpPr>
        <p:spPr>
          <a:xfrm>
            <a:off x="702945" y="834390"/>
            <a:ext cx="6379210" cy="506730"/>
          </a:xfrm>
          <a:prstGeom prst="rect">
            <a:avLst/>
          </a:prstGeom>
          <a:noFill/>
        </p:spPr>
        <p:txBody>
          <a:bodyPr wrap="square" rtlCol="0" anchor="t">
            <a:noAutofit/>
          </a:bodyPr>
          <a:p>
            <a:r>
              <a:rPr lang="zh-CN" altLang="en-US" sz="2400"/>
              <a:t>二、政府储备物资</a:t>
            </a:r>
            <a:endParaRPr lang="zh-CN" altLang="en-US" sz="2400"/>
          </a:p>
        </p:txBody>
      </p:sp>
    </p:spTree>
    <p:custDataLst>
      <p:tags r:id="rId7"/>
    </p:custDataLst>
  </p:cSld>
  <p:clrMapOvr>
    <a:masterClrMapping/>
  </p:clrMapOvr>
  <p:transition spd="med"/>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5"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4" name="等腰三角形 13"/>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3" name="直接连接符 2"/>
          <p:cNvCxnSpPr/>
          <p:nvPr>
            <p:custDataLst>
              <p:tags r:id="rId4"/>
            </p:custDataLst>
          </p:nvPr>
        </p:nvCxnSpPr>
        <p:spPr>
          <a:xfrm>
            <a:off x="457204" y="1412247"/>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9"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ctr"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第四节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altLang="en-US" dirty="0" err="1">
                <a:solidFill>
                  <a:schemeClr val="dk1"/>
                </a:solidFill>
                <a:latin typeface="汉仪旗黑-85S" panose="00020600040101010101" charset="-128"/>
                <a:ea typeface="汉仪旗黑-85S" panose="00020600040101010101" charset="-128"/>
                <a:sym typeface="微软雅黑" panose="020B0503020204020204" charset="-122"/>
              </a:rPr>
              <a:t>经管</a:t>
            </a:r>
            <a:r>
              <a:rPr lang="zh-CN" altLang="en-US" dirty="0" err="1">
                <a:solidFill>
                  <a:schemeClr val="dk1"/>
                </a:solidFill>
                <a:latin typeface="汉仪旗黑-85S" panose="00020600040101010101" charset="-128"/>
                <a:ea typeface="汉仪旗黑-85S" panose="00020600040101010101" charset="-128"/>
                <a:sym typeface="微软雅黑" panose="020B0503020204020204" charset="-122"/>
              </a:rPr>
              <a:t>类资产</a:t>
            </a:r>
            <a:endParaRPr lang="zh-CN" altLang="en-US"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Title 6"/>
          <p:cNvSpPr txBox="1"/>
          <p:nvPr>
            <p:custDataLst>
              <p:tags r:id="rId6"/>
            </p:custDataLst>
          </p:nvPr>
        </p:nvSpPr>
        <p:spPr>
          <a:xfrm>
            <a:off x="389255" y="1454785"/>
            <a:ext cx="10632440" cy="4962525"/>
          </a:xfrm>
          <a:prstGeom prst="rect">
            <a:avLst/>
          </a:prstGeom>
          <a:noFill/>
          <a:ln w="3175">
            <a:noFill/>
            <a:prstDash val="dash"/>
          </a:ln>
        </p:spPr>
        <p:txBody>
          <a:bodyPr wrap="square" lIns="63500" tIns="25400" rIns="63500" bIns="25400" anchor="ctr" anchorCtr="0">
            <a:normAutofit lnSpcReduction="10000"/>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一</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政府储备物资的取得</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政府储备物资在取得时应当按照成本进行初始计量。下列各项不计入政府储备物资成本</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仓储费用</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;(2)</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日常维护费用</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;(3)</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不能归属于使政府储备物资达到目前场所和状态所发生的其他支出。</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单位应当按照政府储备物资的种类、品种、存放地点等进行明细核算。单位根据需要</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可在</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政府储备物资</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下设置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在库</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发出</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等明细科目进行明细核算。</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购入的政府储备物资</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单位购入的政府储备物资</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其成本包括购买价款和单位承担的相关税费、运输费、装卸费、保险费、检测费以及使政府储备物资达到目前场所和状态所发生的归属于政府储备物资成本的其他支出。购入的政府储备物资验收入库</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按照确定的成本</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政府储备物资</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财政拨款收入</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零余额账户用款额度</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银行存款</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等科目。</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
        <p:nvSpPr>
          <p:cNvPr id="6" name="文本框 5"/>
          <p:cNvSpPr txBox="1"/>
          <p:nvPr/>
        </p:nvSpPr>
        <p:spPr>
          <a:xfrm>
            <a:off x="702945" y="834390"/>
            <a:ext cx="6379210" cy="506730"/>
          </a:xfrm>
          <a:prstGeom prst="rect">
            <a:avLst/>
          </a:prstGeom>
          <a:noFill/>
        </p:spPr>
        <p:txBody>
          <a:bodyPr wrap="square" rtlCol="0" anchor="t">
            <a:noAutofit/>
          </a:bodyPr>
          <a:p>
            <a:r>
              <a:rPr lang="zh-CN" altLang="en-US" sz="2400"/>
              <a:t>二、政府储备物资</a:t>
            </a:r>
            <a:endParaRPr lang="zh-CN" altLang="en-US" sz="2400"/>
          </a:p>
        </p:txBody>
      </p:sp>
    </p:spTree>
    <p:custDataLst>
      <p:tags r:id="rId7"/>
    </p:custDataLst>
  </p:cSld>
  <p:clrMapOvr>
    <a:masterClrMapping/>
  </p:clrMapOvr>
  <p:transition spd="med"/>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5"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4" name="等腰三角形 13"/>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3" name="直接连接符 2"/>
          <p:cNvCxnSpPr/>
          <p:nvPr>
            <p:custDataLst>
              <p:tags r:id="rId4"/>
            </p:custDataLst>
          </p:nvPr>
        </p:nvCxnSpPr>
        <p:spPr>
          <a:xfrm>
            <a:off x="457204" y="1412247"/>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9"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ctr"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第四节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altLang="en-US" dirty="0" err="1">
                <a:solidFill>
                  <a:schemeClr val="dk1"/>
                </a:solidFill>
                <a:latin typeface="汉仪旗黑-85S" panose="00020600040101010101" charset="-128"/>
                <a:ea typeface="汉仪旗黑-85S" panose="00020600040101010101" charset="-128"/>
                <a:sym typeface="微软雅黑" panose="020B0503020204020204" charset="-122"/>
              </a:rPr>
              <a:t>经管</a:t>
            </a:r>
            <a:r>
              <a:rPr lang="zh-CN" altLang="en-US" dirty="0" err="1">
                <a:solidFill>
                  <a:schemeClr val="dk1"/>
                </a:solidFill>
                <a:latin typeface="汉仪旗黑-85S" panose="00020600040101010101" charset="-128"/>
                <a:ea typeface="汉仪旗黑-85S" panose="00020600040101010101" charset="-128"/>
                <a:sym typeface="微软雅黑" panose="020B0503020204020204" charset="-122"/>
              </a:rPr>
              <a:t>类资产</a:t>
            </a:r>
            <a:endParaRPr lang="zh-CN" altLang="en-US"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Title 6"/>
          <p:cNvSpPr txBox="1"/>
          <p:nvPr>
            <p:custDataLst>
              <p:tags r:id="rId6"/>
            </p:custDataLst>
          </p:nvPr>
        </p:nvSpPr>
        <p:spPr>
          <a:xfrm>
            <a:off x="389255" y="1454785"/>
            <a:ext cx="10632440" cy="4962525"/>
          </a:xfrm>
          <a:prstGeom prst="rect">
            <a:avLst/>
          </a:prstGeom>
          <a:noFill/>
          <a:ln w="3175">
            <a:noFill/>
            <a:prstDash val="dash"/>
          </a:ln>
        </p:spPr>
        <p:txBody>
          <a:bodyPr wrap="square" lIns="63500" tIns="25400" rIns="63500" bIns="25400" anchor="ctr" anchorCtr="0">
            <a:normAutofit lnSpcReduction="10000"/>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2.</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委托加工的政府储备物资</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单位委托加工的政府储备物资</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其成本包括委托加工前物料成本、委托加工的成本</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如委托加工费以及按规定应计入委托加工政府储备物资成本的相关税费等</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以及单位承担的使政府储备物资达到目前场所和状态所发生的归属于政府储备物资成本的其他支出。涉及委托加工政府储备物资业务的</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相关账务处理参照加工物品。</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3.</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接受捐赠和无偿调入的政府储备物资</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单位接受捐赠的政府储备物资</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其成本按照有关凭据注明的金额加上单位承担的相关税费、运输费等确定</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没有相关凭据可供取得、但按规定经过资产评估的</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其成本按照评估价值加上单位承担的相关税费、运输费等确定</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没有相关凭据可供取得、也未经资产评估的</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其成本比照同类或类似资产的市场价格加上单位承担的相关税费、运输费等确定。</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单位接受无偿调入的政府储备物资</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其成本按照调出方账面价值加上归属于单位的相关税费、运输费等确定。</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捐赠和无偿调入的账务处理可参考库存物品的相关业务处理。</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
        <p:nvSpPr>
          <p:cNvPr id="6" name="文本框 5"/>
          <p:cNvSpPr txBox="1"/>
          <p:nvPr/>
        </p:nvSpPr>
        <p:spPr>
          <a:xfrm>
            <a:off x="702945" y="834390"/>
            <a:ext cx="6379210" cy="506730"/>
          </a:xfrm>
          <a:prstGeom prst="rect">
            <a:avLst/>
          </a:prstGeom>
          <a:noFill/>
        </p:spPr>
        <p:txBody>
          <a:bodyPr wrap="square" rtlCol="0" anchor="t">
            <a:noAutofit/>
          </a:bodyPr>
          <a:p>
            <a:r>
              <a:rPr lang="zh-CN" altLang="en-US" sz="2400"/>
              <a:t>二、政府储备物资</a:t>
            </a:r>
            <a:endParaRPr lang="zh-CN" altLang="en-US" sz="2400"/>
          </a:p>
        </p:txBody>
      </p:sp>
    </p:spTree>
    <p:custDataLst>
      <p:tags r:id="rId7"/>
    </p:custDataLst>
  </p:cSld>
  <p:clrMapOvr>
    <a:masterClrMapping/>
  </p:clrMapOvr>
  <p:transition spd="med"/>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14"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5" name="等腰三角形 14"/>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第四节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altLang="en-US" dirty="0" err="1">
                <a:solidFill>
                  <a:schemeClr val="dk1"/>
                </a:solidFill>
                <a:latin typeface="汉仪旗黑-85S" panose="00020600040101010101" charset="-128"/>
                <a:ea typeface="汉仪旗黑-85S" panose="00020600040101010101" charset="-128"/>
                <a:sym typeface="微软雅黑" panose="020B0503020204020204" charset="-122"/>
              </a:rPr>
              <a:t>经管类</a:t>
            </a:r>
            <a:r>
              <a:rPr lang="zh-CN" altLang="en-US" dirty="0" err="1">
                <a:solidFill>
                  <a:schemeClr val="dk1"/>
                </a:solidFill>
                <a:latin typeface="汉仪旗黑-85S" panose="00020600040101010101" charset="-128"/>
                <a:ea typeface="汉仪旗黑-85S" panose="00020600040101010101" charset="-128"/>
                <a:sym typeface="微软雅黑" panose="020B0503020204020204" charset="-122"/>
              </a:rPr>
              <a:t>资产</a:t>
            </a:r>
            <a:endParaRPr lang="zh-CN" altLang="en-US"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sym typeface="微软雅黑" panose="020B0503020204020204" charset="-122"/>
              </a:rPr>
              <a:t>（</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二）</a:t>
            </a:r>
            <a:r>
              <a:rPr dirty="0" err="1">
                <a:solidFill>
                  <a:schemeClr val="dk1"/>
                </a:solidFill>
                <a:latin typeface="汉仪旗黑-85S" panose="00020600040101010101" charset="-128"/>
                <a:ea typeface="汉仪旗黑-85S" panose="00020600040101010101" charset="-128"/>
                <a:sym typeface="微软雅黑" panose="020B0503020204020204" charset="-122"/>
              </a:rPr>
              <a:t>政府储备物资的发出</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5" name="Title 6"/>
          <p:cNvSpPr txBox="1"/>
          <p:nvPr>
            <p:custDataLst>
              <p:tags r:id="rId7"/>
            </p:custDataLst>
          </p:nvPr>
        </p:nvSpPr>
        <p:spPr>
          <a:xfrm>
            <a:off x="886460" y="1414145"/>
            <a:ext cx="10765155" cy="5149850"/>
          </a:xfrm>
          <a:prstGeom prst="rect">
            <a:avLst/>
          </a:prstGeom>
          <a:noFill/>
          <a:ln w="3175">
            <a:noFill/>
            <a:prstDash val="dash"/>
          </a:ln>
        </p:spPr>
        <p:txBody>
          <a:bodyPr wrap="square" lIns="63500" tIns="25400" rIns="63500" bIns="25400" anchor="ctr" anchorCtr="0">
            <a:normAutofit lnSpcReduction="20000"/>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单位应当根据实际情况采用先进先出法、加权平均法或者个别计价法确定政府储备物资发出的成本。计价方法一经确定</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不得随意变更。对于性质和用途相似的政府储备物资</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单位应当采用相同的成本计价方法确定发出物资的成本。对于不能替代使用的政府储备物资、为特定项目专门购入或加工的政府储备物资</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单位通常应采用个别计价法确定发出物资的成本。</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无须收回的政府储备物资</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因动用而发出无须收回的政府储备物资的</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单位应当在发出物资时将其账面余额予以转销</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计入当期费用。在发出物资时</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按照发出物资的账面余额</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业务活动费用</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政府储备物资</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2.</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需要收回或可能收回的政府储备物资</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因动用而发出需要收回或者预期可能收回的政府储备物资的</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单位应当在按规定的质量验收标准收回物资时</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将未收回物资的账面余额予以转销</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计入当期费用。</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在发出物资时</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按照发出物资的账面余额</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政府储备物资</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发出</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政府储备物资</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在库</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按照规定的质量验收标准收回物资时</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按照收回物资原账面余额</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政府储备物资</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在库</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按照未收回物资的原账面余额</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业务活动费用</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按照物资发出时登记在</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政府储备物资</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所属</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发出</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明细科目中的余额</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政府储备物资</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发出</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8"/>
    </p:custDataLst>
  </p:cSld>
  <p:clrMapOvr>
    <a:masterClrMapping/>
  </p:clrMapOvr>
  <p:transition spd="med"/>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14"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5" name="等腰三角形 14"/>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第四节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altLang="en-US" dirty="0" err="1">
                <a:solidFill>
                  <a:schemeClr val="dk1"/>
                </a:solidFill>
                <a:latin typeface="汉仪旗黑-85S" panose="00020600040101010101" charset="-128"/>
                <a:ea typeface="汉仪旗黑-85S" panose="00020600040101010101" charset="-128"/>
                <a:sym typeface="微软雅黑" panose="020B0503020204020204" charset="-122"/>
              </a:rPr>
              <a:t>经管类</a:t>
            </a:r>
            <a:r>
              <a:rPr lang="zh-CN" altLang="en-US" dirty="0" err="1">
                <a:solidFill>
                  <a:schemeClr val="dk1"/>
                </a:solidFill>
                <a:latin typeface="汉仪旗黑-85S" panose="00020600040101010101" charset="-128"/>
                <a:ea typeface="汉仪旗黑-85S" panose="00020600040101010101" charset="-128"/>
                <a:sym typeface="微软雅黑" panose="020B0503020204020204" charset="-122"/>
              </a:rPr>
              <a:t>资产</a:t>
            </a:r>
            <a:endParaRPr lang="zh-CN" altLang="en-US"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sym typeface="微软雅黑" panose="020B0503020204020204" charset="-122"/>
              </a:rPr>
              <a:t>（</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二）</a:t>
            </a:r>
            <a:r>
              <a:rPr dirty="0" err="1">
                <a:solidFill>
                  <a:schemeClr val="dk1"/>
                </a:solidFill>
                <a:latin typeface="汉仪旗黑-85S" panose="00020600040101010101" charset="-128"/>
                <a:ea typeface="汉仪旗黑-85S" panose="00020600040101010101" charset="-128"/>
                <a:sym typeface="微软雅黑" panose="020B0503020204020204" charset="-122"/>
              </a:rPr>
              <a:t>政府储备物资的发出</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5" name="Title 6"/>
          <p:cNvSpPr txBox="1"/>
          <p:nvPr>
            <p:custDataLst>
              <p:tags r:id="rId7"/>
            </p:custDataLst>
          </p:nvPr>
        </p:nvSpPr>
        <p:spPr>
          <a:xfrm>
            <a:off x="939165" y="1414145"/>
            <a:ext cx="10712450" cy="1384935"/>
          </a:xfrm>
          <a:prstGeom prst="rect">
            <a:avLst/>
          </a:prstGeom>
          <a:noFill/>
          <a:ln w="3175">
            <a:noFill/>
            <a:prstDash val="dash"/>
          </a:ln>
        </p:spPr>
        <p:txBody>
          <a:bodyPr wrap="square" lIns="63500" tIns="25400" rIns="63500" bIns="25400" anchor="ctr" anchorCtr="0">
            <a:normAutofit lnSpcReduction="20000"/>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【例</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14-26</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经批准</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行政单位向</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Z</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单位提供一批政府储备物资</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该批物资的账面价值</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608 900</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元。</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Z</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单位使用完毕后退还其中部分物资</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退回的物资价值</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524 000</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元。</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行政单位按规定的质量验收标准办理入库。财会部门根据有关凭证</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应做账务处理如下</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graphicFrame>
        <p:nvGraphicFramePr>
          <p:cNvPr id="4" name="表格 3"/>
          <p:cNvGraphicFramePr/>
          <p:nvPr>
            <p:custDataLst>
              <p:tags r:id="rId8"/>
            </p:custDataLst>
          </p:nvPr>
        </p:nvGraphicFramePr>
        <p:xfrm>
          <a:off x="2159000" y="2641600"/>
          <a:ext cx="8154035" cy="3402965"/>
        </p:xfrm>
        <a:graphic>
          <a:graphicData uri="http://schemas.openxmlformats.org/drawingml/2006/table">
            <a:tbl>
              <a:tblPr/>
              <a:tblGrid>
                <a:gridCol w="6122035"/>
                <a:gridCol w="2032000"/>
              </a:tblGrid>
              <a:tr h="660400">
                <a:tc>
                  <a:txBody>
                    <a:bodyPr/>
                    <a:p>
                      <a:pPr marL="0" indent="0" algn="ctr">
                        <a:lnSpc>
                          <a:spcPct val="120000"/>
                        </a:lnSpc>
                        <a:spcBef>
                          <a:spcPts val="0"/>
                        </a:spcBef>
                        <a:spcAft>
                          <a:spcPts val="0"/>
                        </a:spcAft>
                      </a:pPr>
                      <a:r>
                        <a:rPr lang="zh-CN" sz="1600" spc="130">
                          <a:solidFill>
                            <a:srgbClr val="000000"/>
                          </a:solidFill>
                          <a:latin typeface="微软雅黑" panose="020B0503020204020204" charset="-122"/>
                          <a:ea typeface="微软雅黑" panose="020B0503020204020204" charset="-122"/>
                        </a:rPr>
                        <a:t>财务会计</a:t>
                      </a:r>
                      <a:endParaRPr lang="zh-CN" sz="1600" spc="130">
                        <a:solidFill>
                          <a:srgbClr val="000000"/>
                        </a:solidFill>
                        <a:latin typeface="微软雅黑" panose="020B0503020204020204" charset="-122"/>
                        <a:ea typeface="微软雅黑" panose="020B0503020204020204" charset="-122"/>
                      </a:endParaRPr>
                    </a:p>
                  </a:txBody>
                  <a:tcPr marL="177800" marR="177800" marT="107950" marB="1079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ctr">
                        <a:lnSpc>
                          <a:spcPct val="120000"/>
                        </a:lnSpc>
                        <a:spcBef>
                          <a:spcPts val="0"/>
                        </a:spcBef>
                        <a:spcAft>
                          <a:spcPts val="0"/>
                        </a:spcAft>
                      </a:pPr>
                      <a:r>
                        <a:rPr lang="zh-CN" sz="1600" spc="130">
                          <a:solidFill>
                            <a:srgbClr val="000000"/>
                          </a:solidFill>
                          <a:latin typeface="微软雅黑" panose="020B0503020204020204" charset="-122"/>
                          <a:ea typeface="微软雅黑" panose="020B0503020204020204" charset="-122"/>
                        </a:rPr>
                        <a:t>预算会计</a:t>
                      </a:r>
                      <a:endParaRPr lang="zh-CN" sz="1600" spc="130">
                        <a:solidFill>
                          <a:srgbClr val="000000"/>
                        </a:solidFill>
                        <a:latin typeface="微软雅黑" panose="020B0503020204020204" charset="-122"/>
                        <a:ea typeface="微软雅黑" panose="020B0503020204020204" charset="-122"/>
                      </a:endParaRPr>
                    </a:p>
                  </a:txBody>
                  <a:tcPr marL="177800" marR="177800" marT="107950" marB="1079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r h="2742565">
                <a:tc>
                  <a:txBody>
                    <a:bodyPr/>
                    <a:p>
                      <a:pPr marL="0" indent="0" algn="l">
                        <a:lnSpc>
                          <a:spcPct val="120000"/>
                        </a:lnSpc>
                        <a:spcBef>
                          <a:spcPts val="0"/>
                        </a:spcBef>
                        <a:spcAft>
                          <a:spcPts val="0"/>
                        </a:spcAft>
                      </a:pPr>
                      <a:r>
                        <a:rPr lang="zh-CN" sz="1600" spc="120">
                          <a:solidFill>
                            <a:srgbClr val="000000"/>
                          </a:solidFill>
                          <a:latin typeface="微软雅黑" panose="020B0503020204020204" charset="-122"/>
                          <a:ea typeface="微软雅黑" panose="020B0503020204020204" charset="-122"/>
                          <a:cs typeface="微软雅黑" panose="020B0503020204020204" charset="-122"/>
                        </a:rPr>
                        <a:t>发出时:</a:t>
                      </a:r>
                      <a:endParaRPr lang="zh-CN" sz="1600" spc="12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zh-CN" sz="1600" spc="120">
                          <a:solidFill>
                            <a:srgbClr val="000000"/>
                          </a:solidFill>
                          <a:latin typeface="微软雅黑" panose="020B0503020204020204" charset="-122"/>
                          <a:ea typeface="微软雅黑" panose="020B0503020204020204" charset="-122"/>
                          <a:cs typeface="微软雅黑" panose="020B0503020204020204" charset="-122"/>
                        </a:rPr>
                        <a:t>借:政府储备物资——发出	608 900</a:t>
                      </a:r>
                      <a:endParaRPr lang="zh-CN" sz="1600" spc="12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600" spc="120">
                          <a:solidFill>
                            <a:srgbClr val="000000"/>
                          </a:solidFill>
                          <a:latin typeface="微软雅黑" panose="020B0503020204020204" charset="-122"/>
                          <a:ea typeface="微软雅黑" panose="020B0503020204020204" charset="-122"/>
                          <a:cs typeface="微软雅黑" panose="020B0503020204020204" charset="-122"/>
                        </a:rPr>
                        <a:t>      </a:t>
                      </a:r>
                      <a:r>
                        <a:rPr lang="zh-CN" sz="1600" spc="120">
                          <a:solidFill>
                            <a:srgbClr val="000000"/>
                          </a:solidFill>
                          <a:latin typeface="微软雅黑" panose="020B0503020204020204" charset="-122"/>
                          <a:ea typeface="微软雅黑" panose="020B0503020204020204" charset="-122"/>
                          <a:cs typeface="微软雅黑" panose="020B0503020204020204" charset="-122"/>
                        </a:rPr>
                        <a:t>贷:政府储备物资——在库	608 900</a:t>
                      </a:r>
                      <a:endParaRPr lang="zh-CN" sz="1600" spc="12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zh-CN" sz="1600" spc="120">
                          <a:solidFill>
                            <a:srgbClr val="000000"/>
                          </a:solidFill>
                          <a:latin typeface="微软雅黑" panose="020B0503020204020204" charset="-122"/>
                          <a:ea typeface="微软雅黑" panose="020B0503020204020204" charset="-122"/>
                          <a:cs typeface="微软雅黑" panose="020B0503020204020204" charset="-122"/>
                        </a:rPr>
                        <a:t>收回时:</a:t>
                      </a:r>
                      <a:endParaRPr lang="zh-CN" sz="1600" spc="12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zh-CN" sz="1600" spc="120">
                          <a:solidFill>
                            <a:srgbClr val="000000"/>
                          </a:solidFill>
                          <a:latin typeface="微软雅黑" panose="020B0503020204020204" charset="-122"/>
                          <a:ea typeface="微软雅黑" panose="020B0503020204020204" charset="-122"/>
                          <a:cs typeface="微软雅黑" panose="020B0503020204020204" charset="-122"/>
                        </a:rPr>
                        <a:t>借:政府储备物资——在库	524 000</a:t>
                      </a:r>
                      <a:endParaRPr lang="zh-CN" sz="1600" spc="12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600" spc="120">
                          <a:solidFill>
                            <a:srgbClr val="000000"/>
                          </a:solidFill>
                          <a:latin typeface="微软雅黑" panose="020B0503020204020204" charset="-122"/>
                          <a:ea typeface="微软雅黑" panose="020B0503020204020204" charset="-122"/>
                          <a:cs typeface="微软雅黑" panose="020B0503020204020204" charset="-122"/>
                        </a:rPr>
                        <a:t>    </a:t>
                      </a:r>
                      <a:r>
                        <a:rPr lang="zh-CN" sz="1600" spc="120">
                          <a:solidFill>
                            <a:srgbClr val="000000"/>
                          </a:solidFill>
                          <a:latin typeface="微软雅黑" panose="020B0503020204020204" charset="-122"/>
                          <a:ea typeface="微软雅黑" panose="020B0503020204020204" charset="-122"/>
                          <a:cs typeface="微软雅黑" panose="020B0503020204020204" charset="-122"/>
                        </a:rPr>
                        <a:t>业务活动费用	84 900</a:t>
                      </a:r>
                      <a:endParaRPr lang="zh-CN" sz="1600" spc="12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600" spc="120">
                          <a:solidFill>
                            <a:srgbClr val="000000"/>
                          </a:solidFill>
                          <a:latin typeface="微软雅黑" panose="020B0503020204020204" charset="-122"/>
                          <a:ea typeface="微软雅黑" panose="020B0503020204020204" charset="-122"/>
                          <a:cs typeface="微软雅黑" panose="020B0503020204020204" charset="-122"/>
                        </a:rPr>
                        <a:t>     </a:t>
                      </a:r>
                      <a:r>
                        <a:rPr lang="zh-CN" sz="1600" spc="120">
                          <a:solidFill>
                            <a:srgbClr val="000000"/>
                          </a:solidFill>
                          <a:latin typeface="微软雅黑" panose="020B0503020204020204" charset="-122"/>
                          <a:ea typeface="微软雅黑" panose="020B0503020204020204" charset="-122"/>
                          <a:cs typeface="微软雅黑" panose="020B0503020204020204" charset="-122"/>
                        </a:rPr>
                        <a:t>贷:政府储备物资——发出	608 900</a:t>
                      </a:r>
                      <a:endParaRPr lang="zh-CN" sz="1600" spc="120">
                        <a:solidFill>
                          <a:srgbClr val="000000"/>
                        </a:solidFill>
                        <a:latin typeface="微软雅黑" panose="020B0503020204020204" charset="-122"/>
                        <a:ea typeface="微软雅黑" panose="020B0503020204020204" charset="-122"/>
                        <a:cs typeface="微软雅黑" panose="020B0503020204020204" charset="-122"/>
                      </a:endParaRPr>
                    </a:p>
                  </a:txBody>
                  <a:tcPr marL="177800" marR="177800" marT="107950" marB="1079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ctr">
                        <a:lnSpc>
                          <a:spcPct val="120000"/>
                        </a:lnSpc>
                        <a:spcBef>
                          <a:spcPts val="0"/>
                        </a:spcBef>
                        <a:spcAft>
                          <a:spcPts val="0"/>
                        </a:spcAft>
                      </a:pPr>
                      <a:r>
                        <a:rPr lang="en-US" altLang="zh-CN" sz="1600" spc="120">
                          <a:solidFill>
                            <a:srgbClr val="000000"/>
                          </a:solidFill>
                          <a:latin typeface="微软雅黑" panose="020B0503020204020204" charset="-122"/>
                          <a:ea typeface="微软雅黑" panose="020B0503020204020204" charset="-122"/>
                        </a:rPr>
                        <a:t>—</a:t>
                      </a:r>
                      <a:endParaRPr lang="en-US" altLang="zh-CN" sz="1600" spc="120">
                        <a:solidFill>
                          <a:srgbClr val="000000"/>
                        </a:solidFill>
                        <a:latin typeface="微软雅黑" panose="020B0503020204020204" charset="-122"/>
                        <a:ea typeface="微软雅黑" panose="020B0503020204020204" charset="-122"/>
                      </a:endParaRPr>
                    </a:p>
                  </a:txBody>
                  <a:tcPr marL="177800" marR="177800" marT="107950" marB="1079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bl>
          </a:graphicData>
        </a:graphic>
      </p:graphicFrame>
    </p:spTree>
    <p:custDataLst>
      <p:tags r:id="rId9"/>
    </p:custDataLst>
  </p:cSld>
  <p:clrMapOvr>
    <a:masterClrMapping/>
  </p:clrMapOvr>
  <p:transition spd="med"/>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第四节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altLang="en-US" dirty="0" err="1">
                <a:solidFill>
                  <a:schemeClr val="dk1"/>
                </a:solidFill>
                <a:latin typeface="汉仪旗黑-85S" panose="00020600040101010101" charset="-128"/>
                <a:ea typeface="汉仪旗黑-85S" panose="00020600040101010101" charset="-128"/>
                <a:sym typeface="微软雅黑" panose="020B0503020204020204" charset="-122"/>
              </a:rPr>
              <a:t>经管类</a:t>
            </a:r>
            <a:r>
              <a:rPr lang="zh-CN" altLang="en-US" dirty="0" err="1">
                <a:solidFill>
                  <a:schemeClr val="dk1"/>
                </a:solidFill>
                <a:latin typeface="汉仪旗黑-85S" panose="00020600040101010101" charset="-128"/>
                <a:ea typeface="汉仪旗黑-85S" panose="00020600040101010101" charset="-128"/>
                <a:sym typeface="微软雅黑" panose="020B0503020204020204" charset="-122"/>
              </a:rPr>
              <a:t>资产</a:t>
            </a:r>
            <a:endParaRPr lang="zh-CN" altLang="en-US"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sym typeface="微软雅黑" panose="020B0503020204020204" charset="-122"/>
              </a:rPr>
              <a:t>（二）</a:t>
            </a:r>
            <a:r>
              <a:rPr dirty="0" err="1">
                <a:solidFill>
                  <a:schemeClr val="dk1"/>
                </a:solidFill>
                <a:latin typeface="汉仪旗黑-85S" panose="00020600040101010101" charset="-128"/>
                <a:ea typeface="汉仪旗黑-85S" panose="00020600040101010101" charset="-128"/>
                <a:sym typeface="微软雅黑" panose="020B0503020204020204" charset="-122"/>
              </a:rPr>
              <a:t>政府储备物资的发出</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908685" y="1553210"/>
            <a:ext cx="9627870" cy="4182745"/>
          </a:xfrm>
          <a:prstGeom prst="rect">
            <a:avLst/>
          </a:prstGeom>
          <a:noFill/>
          <a:ln w="3175">
            <a:noFill/>
            <a:prstDash val="dash"/>
          </a:ln>
        </p:spPr>
        <p:txBody>
          <a:bodyPr wrap="square" lIns="63500" tIns="25400" rIns="63500" bIns="25400" anchor="ctr" anchorCtr="0">
            <a:normAutofit lnSpcReduction="10000"/>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3.</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调拨的政府储备物资</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因行政管理主体变动等原因而将政府储备物资调拨给其他主体的</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单位应当在发出物资时将其账面余额予以转销。</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按照无偿调出政府储备物资的账面余额</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无偿调拨净资产</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政府储备物资</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4.</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对外销售的政府储备物资</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单位对外销售政府储备物资的</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应当在发出物资时将其账面余额转销计入当期费用</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并按规定确认相关销售收入或将销售取得的价款大于所承担的相关税费后的差额做应缴款项处理。</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对外销售政府储备物资并将销售收入纳入单位预算统一管理的</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发出物资时</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按照发出物资的账面余额</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业务活动费用</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政府储备物资</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实现销售收入时</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按照确认的收入金额</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银行存款</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应收账款</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等科目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事业收入</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等科目。</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8"/>
    </p:custDataLst>
  </p:cSld>
  <p:clrMapOvr>
    <a:masterClrMapping/>
  </p:clrMapOvr>
  <p:transition spd="med"/>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第四节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altLang="en-US" dirty="0" err="1">
                <a:solidFill>
                  <a:schemeClr val="dk1"/>
                </a:solidFill>
                <a:latin typeface="汉仪旗黑-85S" panose="00020600040101010101" charset="-128"/>
                <a:ea typeface="汉仪旗黑-85S" panose="00020600040101010101" charset="-128"/>
                <a:sym typeface="微软雅黑" panose="020B0503020204020204" charset="-122"/>
              </a:rPr>
              <a:t>经管类</a:t>
            </a:r>
            <a:r>
              <a:rPr lang="zh-CN" altLang="en-US" dirty="0" err="1">
                <a:solidFill>
                  <a:schemeClr val="dk1"/>
                </a:solidFill>
                <a:latin typeface="汉仪旗黑-85S" panose="00020600040101010101" charset="-128"/>
                <a:ea typeface="汉仪旗黑-85S" panose="00020600040101010101" charset="-128"/>
                <a:sym typeface="微软雅黑" panose="020B0503020204020204" charset="-122"/>
              </a:rPr>
              <a:t>资产</a:t>
            </a:r>
            <a:endParaRPr lang="zh-CN" altLang="en-US"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sym typeface="微软雅黑" panose="020B0503020204020204" charset="-122"/>
              </a:rPr>
              <a:t>（二）</a:t>
            </a:r>
            <a:r>
              <a:rPr dirty="0" err="1">
                <a:solidFill>
                  <a:schemeClr val="dk1"/>
                </a:solidFill>
                <a:latin typeface="汉仪旗黑-85S" panose="00020600040101010101" charset="-128"/>
                <a:ea typeface="汉仪旗黑-85S" panose="00020600040101010101" charset="-128"/>
                <a:sym typeface="微软雅黑" panose="020B0503020204020204" charset="-122"/>
              </a:rPr>
              <a:t>政府储备物资的发出</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981710" y="1553210"/>
            <a:ext cx="9554845" cy="1306195"/>
          </a:xfrm>
          <a:prstGeom prst="rect">
            <a:avLst/>
          </a:prstGeom>
          <a:noFill/>
          <a:ln w="3175">
            <a:noFill/>
            <a:prstDash val="dash"/>
          </a:ln>
        </p:spPr>
        <p:txBody>
          <a:bodyPr wrap="square" lIns="63500" tIns="25400" rIns="63500" bIns="25400" anchor="ctr" anchorCtr="0">
            <a:normAutofit lnSpcReduction="10000"/>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【例</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14-27</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某事业单位对外销售一批政府储备物资</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该批物资的账面余额</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542 000</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元</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实现收入</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658 000</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元</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款项已收到。该事业单位销售收入纳入单位预算统一管理。财会部门根据有关凭证</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应做账务处理如下</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graphicFrame>
        <p:nvGraphicFramePr>
          <p:cNvPr id="5" name="表格 4"/>
          <p:cNvGraphicFramePr/>
          <p:nvPr>
            <p:custDataLst>
              <p:tags r:id="rId8"/>
            </p:custDataLst>
          </p:nvPr>
        </p:nvGraphicFramePr>
        <p:xfrm>
          <a:off x="1100455" y="2933700"/>
          <a:ext cx="9222740" cy="2799080"/>
        </p:xfrm>
        <a:graphic>
          <a:graphicData uri="http://schemas.openxmlformats.org/drawingml/2006/table">
            <a:tbl>
              <a:tblPr/>
              <a:tblGrid>
                <a:gridCol w="4638040"/>
                <a:gridCol w="4584700"/>
              </a:tblGrid>
              <a:tr h="808990">
                <a:tc>
                  <a:txBody>
                    <a:bodyPr/>
                    <a:p>
                      <a:pPr marL="0" indent="0" algn="ctr">
                        <a:lnSpc>
                          <a:spcPct val="120000"/>
                        </a:lnSpc>
                        <a:spcBef>
                          <a:spcPts val="0"/>
                        </a:spcBef>
                        <a:spcAft>
                          <a:spcPts val="0"/>
                        </a:spcAft>
                      </a:pPr>
                      <a:r>
                        <a:rPr lang="zh-CN" sz="1900" spc="130">
                          <a:solidFill>
                            <a:srgbClr val="000000"/>
                          </a:solidFill>
                          <a:latin typeface="微软雅黑" panose="020B0503020204020204" charset="-122"/>
                          <a:ea typeface="微软雅黑" panose="020B0503020204020204" charset="-122"/>
                        </a:rPr>
                        <a:t>财务会计</a:t>
                      </a:r>
                      <a:endParaRPr lang="zh-CN" sz="1900" spc="130">
                        <a:solidFill>
                          <a:srgbClr val="000000"/>
                        </a:solidFill>
                        <a:latin typeface="微软雅黑" panose="020B0503020204020204" charset="-122"/>
                        <a:ea typeface="微软雅黑" panose="020B0503020204020204" charset="-122"/>
                      </a:endParaRPr>
                    </a:p>
                  </a:txBody>
                  <a:tcPr marL="215900" marR="215900" marT="133350" marB="133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ctr">
                        <a:lnSpc>
                          <a:spcPct val="120000"/>
                        </a:lnSpc>
                        <a:spcBef>
                          <a:spcPts val="0"/>
                        </a:spcBef>
                        <a:spcAft>
                          <a:spcPts val="0"/>
                        </a:spcAft>
                      </a:pPr>
                      <a:r>
                        <a:rPr lang="zh-CN" sz="1900" spc="130">
                          <a:solidFill>
                            <a:srgbClr val="000000"/>
                          </a:solidFill>
                          <a:latin typeface="微软雅黑" panose="020B0503020204020204" charset="-122"/>
                          <a:ea typeface="微软雅黑" panose="020B0503020204020204" charset="-122"/>
                        </a:rPr>
                        <a:t>预算会计</a:t>
                      </a:r>
                      <a:endParaRPr lang="zh-CN" sz="1900" spc="130">
                        <a:solidFill>
                          <a:srgbClr val="000000"/>
                        </a:solidFill>
                        <a:latin typeface="微软雅黑" panose="020B0503020204020204" charset="-122"/>
                        <a:ea typeface="微软雅黑" panose="020B0503020204020204" charset="-122"/>
                      </a:endParaRPr>
                    </a:p>
                  </a:txBody>
                  <a:tcPr marL="215900" marR="215900" marT="133350" marB="133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r h="1990090">
                <a:tc>
                  <a:txBody>
                    <a:bodyPr/>
                    <a:p>
                      <a:pPr marL="0" indent="0" algn="l">
                        <a:lnSpc>
                          <a:spcPct val="120000"/>
                        </a:lnSpc>
                        <a:spcBef>
                          <a:spcPts val="0"/>
                        </a:spcBef>
                        <a:spcAft>
                          <a:spcPts val="0"/>
                        </a:spcAft>
                      </a:pPr>
                      <a:r>
                        <a:rPr lang="zh-CN" sz="1700" spc="130">
                          <a:solidFill>
                            <a:srgbClr val="000000"/>
                          </a:solidFill>
                          <a:latin typeface="微软雅黑" panose="020B0503020204020204" charset="-122"/>
                          <a:ea typeface="微软雅黑" panose="020B0503020204020204" charset="-122"/>
                          <a:cs typeface="微软雅黑" panose="020B0503020204020204" charset="-122"/>
                        </a:rPr>
                        <a:t>借:业务活动费用	542 000</a:t>
                      </a:r>
                      <a:endParaRPr lang="zh-CN" sz="1700" spc="13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700" spc="130">
                          <a:solidFill>
                            <a:srgbClr val="000000"/>
                          </a:solidFill>
                          <a:latin typeface="微软雅黑" panose="020B0503020204020204" charset="-122"/>
                          <a:ea typeface="微软雅黑" panose="020B0503020204020204" charset="-122"/>
                          <a:cs typeface="微软雅黑" panose="020B0503020204020204" charset="-122"/>
                        </a:rPr>
                        <a:t>     </a:t>
                      </a:r>
                      <a:r>
                        <a:rPr lang="zh-CN" sz="1700" spc="130">
                          <a:solidFill>
                            <a:srgbClr val="000000"/>
                          </a:solidFill>
                          <a:latin typeface="微软雅黑" panose="020B0503020204020204" charset="-122"/>
                          <a:ea typeface="微软雅黑" panose="020B0503020204020204" charset="-122"/>
                          <a:cs typeface="微软雅黑" panose="020B0503020204020204" charset="-122"/>
                        </a:rPr>
                        <a:t>贷:政府储备物资	542 000</a:t>
                      </a:r>
                      <a:endParaRPr lang="zh-CN" sz="1700" spc="13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zh-CN" sz="1700" spc="130">
                          <a:solidFill>
                            <a:srgbClr val="000000"/>
                          </a:solidFill>
                          <a:latin typeface="微软雅黑" panose="020B0503020204020204" charset="-122"/>
                          <a:ea typeface="微软雅黑" panose="020B0503020204020204" charset="-122"/>
                          <a:cs typeface="微软雅黑" panose="020B0503020204020204" charset="-122"/>
                        </a:rPr>
                        <a:t>借:银行存款	658 000</a:t>
                      </a:r>
                      <a:endParaRPr lang="zh-CN" sz="1700" spc="13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700" spc="130">
                          <a:solidFill>
                            <a:srgbClr val="000000"/>
                          </a:solidFill>
                          <a:latin typeface="微软雅黑" panose="020B0503020204020204" charset="-122"/>
                          <a:ea typeface="微软雅黑" panose="020B0503020204020204" charset="-122"/>
                          <a:cs typeface="微软雅黑" panose="020B0503020204020204" charset="-122"/>
                        </a:rPr>
                        <a:t>     </a:t>
                      </a:r>
                      <a:r>
                        <a:rPr lang="zh-CN" sz="1700" spc="130">
                          <a:solidFill>
                            <a:srgbClr val="000000"/>
                          </a:solidFill>
                          <a:latin typeface="微软雅黑" panose="020B0503020204020204" charset="-122"/>
                          <a:ea typeface="微软雅黑" panose="020B0503020204020204" charset="-122"/>
                          <a:cs typeface="微软雅黑" panose="020B0503020204020204" charset="-122"/>
                        </a:rPr>
                        <a:t>贷:事业收入	</a:t>
                      </a:r>
                      <a:r>
                        <a:rPr lang="en-US" altLang="zh-CN" sz="1700" spc="130">
                          <a:solidFill>
                            <a:srgbClr val="000000"/>
                          </a:solidFill>
                          <a:latin typeface="微软雅黑" panose="020B0503020204020204" charset="-122"/>
                          <a:ea typeface="微软雅黑" panose="020B0503020204020204" charset="-122"/>
                          <a:cs typeface="微软雅黑" panose="020B0503020204020204" charset="-122"/>
                        </a:rPr>
                        <a:t>    </a:t>
                      </a:r>
                      <a:r>
                        <a:rPr lang="zh-CN" sz="1700" spc="130">
                          <a:solidFill>
                            <a:srgbClr val="000000"/>
                          </a:solidFill>
                          <a:latin typeface="微软雅黑" panose="020B0503020204020204" charset="-122"/>
                          <a:ea typeface="微软雅黑" panose="020B0503020204020204" charset="-122"/>
                          <a:cs typeface="微软雅黑" panose="020B0503020204020204" charset="-122"/>
                        </a:rPr>
                        <a:t>658 000</a:t>
                      </a:r>
                      <a:endParaRPr lang="zh-CN" sz="1700" spc="130">
                        <a:solidFill>
                          <a:srgbClr val="000000"/>
                        </a:solidFill>
                        <a:latin typeface="微软雅黑" panose="020B0503020204020204" charset="-122"/>
                        <a:ea typeface="微软雅黑" panose="020B0503020204020204" charset="-122"/>
                        <a:cs typeface="微软雅黑" panose="020B0503020204020204" charset="-122"/>
                      </a:endParaRPr>
                    </a:p>
                  </a:txBody>
                  <a:tcPr marL="215900" marR="215900" marT="133350" marB="133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l">
                        <a:lnSpc>
                          <a:spcPct val="120000"/>
                        </a:lnSpc>
                        <a:spcBef>
                          <a:spcPts val="0"/>
                        </a:spcBef>
                        <a:spcAft>
                          <a:spcPts val="0"/>
                        </a:spcAft>
                      </a:pPr>
                      <a:r>
                        <a:rPr lang="zh-CN" sz="1700" spc="130">
                          <a:solidFill>
                            <a:srgbClr val="000000"/>
                          </a:solidFill>
                          <a:latin typeface="微软雅黑" panose="020B0503020204020204" charset="-122"/>
                          <a:ea typeface="微软雅黑" panose="020B0503020204020204" charset="-122"/>
                          <a:cs typeface="微软雅黑" panose="020B0503020204020204" charset="-122"/>
                        </a:rPr>
                        <a:t>借</a:t>
                      </a:r>
                      <a:r>
                        <a:rPr lang="en-US" altLang="zh-CN" sz="1700" spc="130">
                          <a:solidFill>
                            <a:srgbClr val="000000"/>
                          </a:solidFill>
                          <a:latin typeface="微软雅黑" panose="020B0503020204020204" charset="-122"/>
                          <a:ea typeface="微软雅黑" panose="020B0503020204020204" charset="-122"/>
                          <a:cs typeface="微软雅黑" panose="020B0503020204020204" charset="-122"/>
                        </a:rPr>
                        <a:t>:</a:t>
                      </a:r>
                      <a:r>
                        <a:rPr lang="zh-CN" sz="1700" spc="130">
                          <a:solidFill>
                            <a:srgbClr val="000000"/>
                          </a:solidFill>
                          <a:latin typeface="微软雅黑" panose="020B0503020204020204" charset="-122"/>
                          <a:ea typeface="微软雅黑" panose="020B0503020204020204" charset="-122"/>
                          <a:cs typeface="微软雅黑" panose="020B0503020204020204" charset="-122"/>
                        </a:rPr>
                        <a:t>资金结存</a:t>
                      </a:r>
                      <a:r>
                        <a:rPr lang="en-US" altLang="zh-CN" sz="1700" spc="130">
                          <a:solidFill>
                            <a:srgbClr val="000000"/>
                          </a:solidFill>
                          <a:latin typeface="微软雅黑" panose="020B0503020204020204" charset="-122"/>
                          <a:ea typeface="微软雅黑" panose="020B0503020204020204" charset="-122"/>
                          <a:cs typeface="微软雅黑" panose="020B0503020204020204" charset="-122"/>
                        </a:rPr>
                        <a:t>——</a:t>
                      </a:r>
                      <a:r>
                        <a:rPr lang="zh-CN" altLang="en-US" sz="1700" spc="130">
                          <a:solidFill>
                            <a:srgbClr val="000000"/>
                          </a:solidFill>
                          <a:latin typeface="微软雅黑" panose="020B0503020204020204" charset="-122"/>
                          <a:ea typeface="微软雅黑" panose="020B0503020204020204" charset="-122"/>
                          <a:cs typeface="微软雅黑" panose="020B0503020204020204" charset="-122"/>
                        </a:rPr>
                        <a:t>货币资金	</a:t>
                      </a:r>
                      <a:r>
                        <a:rPr lang="en-US" altLang="zh-CN" sz="1700" spc="130">
                          <a:solidFill>
                            <a:srgbClr val="000000"/>
                          </a:solidFill>
                          <a:latin typeface="微软雅黑" panose="020B0503020204020204" charset="-122"/>
                          <a:ea typeface="微软雅黑" panose="020B0503020204020204" charset="-122"/>
                          <a:cs typeface="微软雅黑" panose="020B0503020204020204" charset="-122"/>
                        </a:rPr>
                        <a:t>658 000</a:t>
                      </a:r>
                      <a:endParaRPr lang="en-US" altLang="zh-CN" sz="1700" spc="130">
                        <a:solidFill>
                          <a:srgbClr val="000000"/>
                        </a:solidFill>
                        <a:latin typeface="微软雅黑" panose="020B0503020204020204" charset="-122"/>
                        <a:ea typeface="微软雅黑" panose="020B0503020204020204" charset="-122"/>
                        <a:cs typeface="微软雅黑" panose="020B0503020204020204" charset="-122"/>
                      </a:endParaRPr>
                    </a:p>
                    <a:p>
                      <a:pPr marL="0" indent="228600" algn="l">
                        <a:lnSpc>
                          <a:spcPct val="120000"/>
                        </a:lnSpc>
                        <a:spcBef>
                          <a:spcPts val="0"/>
                        </a:spcBef>
                        <a:spcAft>
                          <a:spcPts val="0"/>
                        </a:spcAft>
                      </a:pPr>
                      <a:r>
                        <a:rPr lang="zh-CN" sz="1700" spc="130">
                          <a:solidFill>
                            <a:srgbClr val="000000"/>
                          </a:solidFill>
                          <a:latin typeface="微软雅黑" panose="020B0503020204020204" charset="-122"/>
                          <a:ea typeface="微软雅黑" panose="020B0503020204020204" charset="-122"/>
                          <a:cs typeface="微软雅黑" panose="020B0503020204020204" charset="-122"/>
                        </a:rPr>
                        <a:t>贷</a:t>
                      </a:r>
                      <a:r>
                        <a:rPr lang="en-US" altLang="zh-CN" sz="1700" spc="130">
                          <a:solidFill>
                            <a:srgbClr val="000000"/>
                          </a:solidFill>
                          <a:latin typeface="微软雅黑" panose="020B0503020204020204" charset="-122"/>
                          <a:ea typeface="微软雅黑" panose="020B0503020204020204" charset="-122"/>
                          <a:cs typeface="微软雅黑" panose="020B0503020204020204" charset="-122"/>
                        </a:rPr>
                        <a:t>:</a:t>
                      </a:r>
                      <a:r>
                        <a:rPr lang="zh-CN" sz="1700" spc="130">
                          <a:solidFill>
                            <a:srgbClr val="000000"/>
                          </a:solidFill>
                          <a:latin typeface="微软雅黑" panose="020B0503020204020204" charset="-122"/>
                          <a:ea typeface="微软雅黑" panose="020B0503020204020204" charset="-122"/>
                          <a:cs typeface="微软雅黑" panose="020B0503020204020204" charset="-122"/>
                        </a:rPr>
                        <a:t>事业预算收入</a:t>
                      </a:r>
                      <a:r>
                        <a:rPr lang="zh-CN" altLang="en-US" sz="1700" spc="130">
                          <a:solidFill>
                            <a:srgbClr val="000000"/>
                          </a:solidFill>
                          <a:latin typeface="微软雅黑" panose="020B0503020204020204" charset="-122"/>
                          <a:ea typeface="微软雅黑" panose="020B0503020204020204" charset="-122"/>
                          <a:cs typeface="微软雅黑" panose="020B0503020204020204" charset="-122"/>
                        </a:rPr>
                        <a:t>	</a:t>
                      </a:r>
                      <a:r>
                        <a:rPr lang="en-US" altLang="zh-CN" sz="1700" spc="130">
                          <a:solidFill>
                            <a:srgbClr val="000000"/>
                          </a:solidFill>
                          <a:latin typeface="微软雅黑" panose="020B0503020204020204" charset="-122"/>
                          <a:ea typeface="微软雅黑" panose="020B0503020204020204" charset="-122"/>
                          <a:cs typeface="微软雅黑" panose="020B0503020204020204" charset="-122"/>
                        </a:rPr>
                        <a:t>658 000</a:t>
                      </a:r>
                      <a:endParaRPr lang="en-US" altLang="zh-CN" sz="1700" spc="130">
                        <a:solidFill>
                          <a:srgbClr val="000000"/>
                        </a:solidFill>
                        <a:latin typeface="微软雅黑" panose="020B0503020204020204" charset="-122"/>
                        <a:ea typeface="微软雅黑" panose="020B0503020204020204" charset="-122"/>
                        <a:cs typeface="微软雅黑" panose="020B0503020204020204" charset="-122"/>
                      </a:endParaRPr>
                    </a:p>
                  </a:txBody>
                  <a:tcPr marL="215900" marR="215900" marT="133350" marB="133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bl>
          </a:graphicData>
        </a:graphic>
      </p:graphicFrame>
    </p:spTree>
    <p:custDataLst>
      <p:tags r:id="rId9"/>
    </p:custDataLst>
  </p:cSld>
  <p:clrMapOvr>
    <a:masterClrMapping/>
  </p:clrMapOvr>
  <p:transition spd="med"/>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第四节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altLang="en-US" dirty="0" err="1">
                <a:solidFill>
                  <a:schemeClr val="dk1"/>
                </a:solidFill>
                <a:latin typeface="汉仪旗黑-85S" panose="00020600040101010101" charset="-128"/>
                <a:ea typeface="汉仪旗黑-85S" panose="00020600040101010101" charset="-128"/>
                <a:sym typeface="微软雅黑" panose="020B0503020204020204" charset="-122"/>
              </a:rPr>
              <a:t>经管类</a:t>
            </a:r>
            <a:r>
              <a:rPr lang="zh-CN" altLang="en-US" dirty="0" err="1">
                <a:solidFill>
                  <a:schemeClr val="dk1"/>
                </a:solidFill>
                <a:latin typeface="汉仪旗黑-85S" panose="00020600040101010101" charset="-128"/>
                <a:ea typeface="汉仪旗黑-85S" panose="00020600040101010101" charset="-128"/>
                <a:sym typeface="微软雅黑" panose="020B0503020204020204" charset="-122"/>
              </a:rPr>
              <a:t>资产</a:t>
            </a:r>
            <a:endParaRPr lang="zh-CN" altLang="en-US"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sym typeface="微软雅黑" panose="020B0503020204020204" charset="-122"/>
              </a:rPr>
              <a:t>（二）</a:t>
            </a:r>
            <a:r>
              <a:rPr dirty="0" err="1">
                <a:solidFill>
                  <a:schemeClr val="dk1"/>
                </a:solidFill>
                <a:latin typeface="汉仪旗黑-85S" panose="00020600040101010101" charset="-128"/>
                <a:ea typeface="汉仪旗黑-85S" panose="00020600040101010101" charset="-128"/>
                <a:sym typeface="微软雅黑" panose="020B0503020204020204" charset="-122"/>
              </a:rPr>
              <a:t>政府储备物资的发出</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760730" y="1536065"/>
            <a:ext cx="10228580" cy="2368550"/>
          </a:xfrm>
          <a:prstGeom prst="rect">
            <a:avLst/>
          </a:prstGeom>
          <a:noFill/>
          <a:ln w="3175">
            <a:noFill/>
            <a:prstDash val="dash"/>
          </a:ln>
        </p:spPr>
        <p:txBody>
          <a:bodyPr wrap="square" lIns="63500" tIns="25400" rIns="63500" bIns="25400" anchor="ctr" anchorCtr="0">
            <a:normAutofit lnSpcReduction="10000"/>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对外销售政府储备物资并按照规定将销售净收入上缴财政的</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发出物资时</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按照发出物资的账面余额</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资产处置费用</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政府储备物资</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取得销售价款时</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按照实际收到的款项金额</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银行存款</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等科目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按照发生的相关税费</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银行存款</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等科目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按照销售价款大于所承担的相关税费后的差额</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应缴财政款</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【例</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14-28</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某事业单位对外销售一批政府储备物资</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该批物资的账面价值</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542 000</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元</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实现收入</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658 000</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元</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款项已收到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该事业单位销售净收入需上缴财政。财会部门根据有关凭证</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应做账务处理如下</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endPar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graphicFrame>
        <p:nvGraphicFramePr>
          <p:cNvPr id="6" name="表格 5"/>
          <p:cNvGraphicFramePr/>
          <p:nvPr>
            <p:custDataLst>
              <p:tags r:id="rId8"/>
            </p:custDataLst>
          </p:nvPr>
        </p:nvGraphicFramePr>
        <p:xfrm>
          <a:off x="2654300" y="3683000"/>
          <a:ext cx="6807835" cy="1667510"/>
        </p:xfrm>
        <a:graphic>
          <a:graphicData uri="http://schemas.openxmlformats.org/drawingml/2006/table">
            <a:tbl>
              <a:tblPr/>
              <a:tblGrid>
                <a:gridCol w="4813935"/>
                <a:gridCol w="1993900"/>
              </a:tblGrid>
              <a:tr h="406400">
                <a:tc>
                  <a:txBody>
                    <a:bodyPr/>
                    <a:p>
                      <a:pPr marL="0" indent="0" algn="ctr">
                        <a:lnSpc>
                          <a:spcPct val="120000"/>
                        </a:lnSpc>
                        <a:spcBef>
                          <a:spcPts val="0"/>
                        </a:spcBef>
                        <a:spcAft>
                          <a:spcPts val="0"/>
                        </a:spcAft>
                      </a:pPr>
                      <a:r>
                        <a:rPr lang="zh-CN" sz="1600" spc="120">
                          <a:solidFill>
                            <a:srgbClr val="000000"/>
                          </a:solidFill>
                          <a:latin typeface="微软雅黑" panose="020B0503020204020204" charset="-122"/>
                          <a:ea typeface="微软雅黑" panose="020B0503020204020204" charset="-122"/>
                        </a:rPr>
                        <a:t>财务会计</a:t>
                      </a:r>
                      <a:endParaRPr lang="zh-CN" sz="1600" spc="120">
                        <a:solidFill>
                          <a:srgbClr val="000000"/>
                        </a:solidFill>
                        <a:latin typeface="微软雅黑" panose="020B0503020204020204" charset="-122"/>
                        <a:ea typeface="微软雅黑" panose="020B0503020204020204" charset="-122"/>
                      </a:endParaRPr>
                    </a:p>
                  </a:txBody>
                  <a:tcPr marL="177800" marR="177800" marT="57150" marB="571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ctr">
                        <a:lnSpc>
                          <a:spcPct val="120000"/>
                        </a:lnSpc>
                        <a:spcBef>
                          <a:spcPts val="0"/>
                        </a:spcBef>
                        <a:spcAft>
                          <a:spcPts val="0"/>
                        </a:spcAft>
                      </a:pPr>
                      <a:r>
                        <a:rPr lang="zh-CN" sz="1600" spc="120">
                          <a:solidFill>
                            <a:srgbClr val="000000"/>
                          </a:solidFill>
                          <a:latin typeface="微软雅黑" panose="020B0503020204020204" charset="-122"/>
                          <a:ea typeface="微软雅黑" panose="020B0503020204020204" charset="-122"/>
                        </a:rPr>
                        <a:t>预算会计</a:t>
                      </a:r>
                      <a:endParaRPr lang="zh-CN" sz="1600" spc="120">
                        <a:solidFill>
                          <a:srgbClr val="000000"/>
                        </a:solidFill>
                        <a:latin typeface="微软雅黑" panose="020B0503020204020204" charset="-122"/>
                        <a:ea typeface="微软雅黑" panose="020B0503020204020204" charset="-122"/>
                      </a:endParaRPr>
                    </a:p>
                  </a:txBody>
                  <a:tcPr marL="177800" marR="177800" marT="57150" marB="571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r h="1261110">
                <a:tc>
                  <a:txBody>
                    <a:bodyPr/>
                    <a:p>
                      <a:pPr marL="0" indent="0" algn="l">
                        <a:lnSpc>
                          <a:spcPct val="120000"/>
                        </a:lnSpc>
                        <a:spcBef>
                          <a:spcPts val="0"/>
                        </a:spcBef>
                        <a:spcAft>
                          <a:spcPts val="0"/>
                        </a:spcAft>
                      </a:pPr>
                      <a:r>
                        <a:rPr lang="zh-CN" sz="1600" spc="120">
                          <a:solidFill>
                            <a:srgbClr val="000000"/>
                          </a:solidFill>
                          <a:latin typeface="微软雅黑" panose="020B0503020204020204" charset="-122"/>
                          <a:ea typeface="微软雅黑" panose="020B0503020204020204" charset="-122"/>
                          <a:cs typeface="微软雅黑" panose="020B0503020204020204" charset="-122"/>
                        </a:rPr>
                        <a:t>借:资产处置费用	542 000</a:t>
                      </a:r>
                      <a:endParaRPr lang="zh-CN" sz="1600" spc="12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600" spc="120">
                          <a:solidFill>
                            <a:srgbClr val="000000"/>
                          </a:solidFill>
                          <a:latin typeface="微软雅黑" panose="020B0503020204020204" charset="-122"/>
                          <a:ea typeface="微软雅黑" panose="020B0503020204020204" charset="-122"/>
                          <a:cs typeface="微软雅黑" panose="020B0503020204020204" charset="-122"/>
                        </a:rPr>
                        <a:t>    </a:t>
                      </a:r>
                      <a:r>
                        <a:rPr lang="zh-CN" sz="1600" spc="120">
                          <a:solidFill>
                            <a:srgbClr val="000000"/>
                          </a:solidFill>
                          <a:latin typeface="微软雅黑" panose="020B0503020204020204" charset="-122"/>
                          <a:ea typeface="微软雅黑" panose="020B0503020204020204" charset="-122"/>
                          <a:cs typeface="微软雅黑" panose="020B0503020204020204" charset="-122"/>
                        </a:rPr>
                        <a:t>贷:政府储备物资	542 000</a:t>
                      </a:r>
                      <a:endParaRPr lang="zh-CN" sz="1600" spc="12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zh-CN" sz="1600" spc="120">
                          <a:solidFill>
                            <a:srgbClr val="000000"/>
                          </a:solidFill>
                          <a:latin typeface="微软雅黑" panose="020B0503020204020204" charset="-122"/>
                          <a:ea typeface="微软雅黑" panose="020B0503020204020204" charset="-122"/>
                          <a:cs typeface="微软雅黑" panose="020B0503020204020204" charset="-122"/>
                        </a:rPr>
                        <a:t>借:银行存款	658 000</a:t>
                      </a:r>
                      <a:endParaRPr lang="zh-CN" sz="1600" spc="12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600" spc="120">
                          <a:solidFill>
                            <a:srgbClr val="000000"/>
                          </a:solidFill>
                          <a:latin typeface="微软雅黑" panose="020B0503020204020204" charset="-122"/>
                          <a:ea typeface="微软雅黑" panose="020B0503020204020204" charset="-122"/>
                          <a:cs typeface="微软雅黑" panose="020B0503020204020204" charset="-122"/>
                        </a:rPr>
                        <a:t>     </a:t>
                      </a:r>
                      <a:r>
                        <a:rPr lang="zh-CN" sz="1600" spc="120">
                          <a:solidFill>
                            <a:srgbClr val="000000"/>
                          </a:solidFill>
                          <a:latin typeface="微软雅黑" panose="020B0503020204020204" charset="-122"/>
                          <a:ea typeface="微软雅黑" panose="020B0503020204020204" charset="-122"/>
                          <a:cs typeface="微软雅黑" panose="020B0503020204020204" charset="-122"/>
                        </a:rPr>
                        <a:t>贷:应缴财政款</a:t>
                      </a:r>
                      <a:r>
                        <a:rPr lang="en-US" altLang="zh-CN" sz="1600" spc="120">
                          <a:solidFill>
                            <a:srgbClr val="000000"/>
                          </a:solidFill>
                          <a:latin typeface="微软雅黑" panose="020B0503020204020204" charset="-122"/>
                          <a:ea typeface="微软雅黑" panose="020B0503020204020204" charset="-122"/>
                          <a:cs typeface="微软雅黑" panose="020B0503020204020204" charset="-122"/>
                        </a:rPr>
                        <a:t>  </a:t>
                      </a:r>
                      <a:r>
                        <a:rPr lang="zh-CN" sz="1600" spc="120">
                          <a:solidFill>
                            <a:srgbClr val="000000"/>
                          </a:solidFill>
                          <a:latin typeface="微软雅黑" panose="020B0503020204020204" charset="-122"/>
                          <a:ea typeface="微软雅黑" panose="020B0503020204020204" charset="-122"/>
                          <a:cs typeface="微软雅黑" panose="020B0503020204020204" charset="-122"/>
                        </a:rPr>
                        <a:t>	658 000</a:t>
                      </a:r>
                      <a:endParaRPr lang="zh-CN" sz="1600" spc="120">
                        <a:solidFill>
                          <a:srgbClr val="000000"/>
                        </a:solidFill>
                        <a:latin typeface="微软雅黑" panose="020B0503020204020204" charset="-122"/>
                        <a:ea typeface="微软雅黑" panose="020B0503020204020204" charset="-122"/>
                        <a:cs typeface="微软雅黑" panose="020B0503020204020204" charset="-122"/>
                      </a:endParaRPr>
                    </a:p>
                  </a:txBody>
                  <a:tcPr marL="177800" marR="177800" marT="57150" marB="571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ctr">
                        <a:lnSpc>
                          <a:spcPct val="120000"/>
                        </a:lnSpc>
                        <a:spcBef>
                          <a:spcPts val="0"/>
                        </a:spcBef>
                        <a:spcAft>
                          <a:spcPts val="0"/>
                        </a:spcAft>
                      </a:pPr>
                      <a:r>
                        <a:rPr lang="en-US" altLang="zh-CN" sz="1600" spc="120">
                          <a:solidFill>
                            <a:srgbClr val="000000"/>
                          </a:solidFill>
                          <a:latin typeface="微软雅黑" panose="020B0503020204020204" charset="-122"/>
                          <a:ea typeface="微软雅黑" panose="020B0503020204020204" charset="-122"/>
                        </a:rPr>
                        <a:t>—</a:t>
                      </a:r>
                      <a:endParaRPr lang="en-US" altLang="zh-CN" sz="1600" spc="120">
                        <a:solidFill>
                          <a:srgbClr val="000000"/>
                        </a:solidFill>
                        <a:latin typeface="微软雅黑" panose="020B0503020204020204" charset="-122"/>
                        <a:ea typeface="微软雅黑" panose="020B0503020204020204" charset="-122"/>
                      </a:endParaRPr>
                    </a:p>
                  </a:txBody>
                  <a:tcPr marL="177800" marR="177800" marT="57150" marB="571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bl>
          </a:graphicData>
        </a:graphic>
      </p:graphicFrame>
      <p:sp>
        <p:nvSpPr>
          <p:cNvPr id="7" name="文本框 6"/>
          <p:cNvSpPr txBox="1"/>
          <p:nvPr/>
        </p:nvSpPr>
        <p:spPr>
          <a:xfrm>
            <a:off x="1252220" y="5638165"/>
            <a:ext cx="10149840" cy="840105"/>
          </a:xfrm>
          <a:prstGeom prst="rect">
            <a:avLst/>
          </a:prstGeom>
        </p:spPr>
        <p:txBody>
          <a:bodyPr>
            <a:noAutofit/>
          </a:bodyPr>
          <a:p>
            <a:pPr indent="0" algn="just" defTabSz="266700" fontAlgn="auto">
              <a:lnSpc>
                <a:spcPct val="150000"/>
              </a:lnSpc>
              <a:spcBef>
                <a:spcPct val="0"/>
              </a:spcBef>
              <a:spcAft>
                <a:spcPct val="0"/>
              </a:spcAft>
            </a:pPr>
            <a:r>
              <a:rPr lang="zh-CN" altLang="en-US" sz="1800" spc="100" dirty="0" smtClean="0">
                <a:ln w="3175">
                  <a:noFill/>
                  <a:prstDash val="dash"/>
                </a:ln>
                <a:solidFill>
                  <a:schemeClr val="dk1">
                    <a:lumMod val="75000"/>
                    <a:lumOff val="25000"/>
                  </a:schemeClr>
                </a:solidFill>
                <a:effectLst/>
                <a:uFillTx/>
                <a:latin typeface="微软雅黑" panose="020B0503020204020204" charset="-122"/>
                <a:ea typeface="微软雅黑" panose="020B0503020204020204" charset="-122"/>
                <a:cs typeface="微软雅黑" panose="020B0503020204020204" charset="-122"/>
              </a:rPr>
              <a:t>单位采取销售采购方式对政府储备物资进行更新(轮换)的,应当将物资轮出视为物资销售;将物资轮入视为物资采购。</a:t>
            </a:r>
            <a:endParaRPr lang="zh-CN" altLang="en-US" sz="1800" spc="100" dirty="0" smtClean="0">
              <a:ln w="3175">
                <a:noFill/>
                <a:prstDash val="dash"/>
              </a:ln>
              <a:solidFill>
                <a:schemeClr val="dk1">
                  <a:lumMod val="75000"/>
                  <a:lumOff val="25000"/>
                </a:schemeClr>
              </a:solidFill>
              <a:effectLst/>
              <a:uFillTx/>
              <a:latin typeface="微软雅黑" panose="020B0503020204020204" charset="-122"/>
              <a:ea typeface="微软雅黑" panose="020B0503020204020204" charset="-122"/>
              <a:cs typeface="微软雅黑" panose="020B0503020204020204" charset="-122"/>
            </a:endParaRPr>
          </a:p>
        </p:txBody>
      </p:sp>
    </p:spTree>
    <p:custDataLst>
      <p:tags r:id="rId9"/>
    </p:custDataLst>
  </p:cSld>
  <p:clrMapOvr>
    <a:masterClrMapping/>
  </p:clrMapOvr>
  <p:transition spd="med"/>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第四节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altLang="en-US" dirty="0" err="1">
                <a:solidFill>
                  <a:schemeClr val="dk1"/>
                </a:solidFill>
                <a:latin typeface="汉仪旗黑-85S" panose="00020600040101010101" charset="-128"/>
                <a:ea typeface="汉仪旗黑-85S" panose="00020600040101010101" charset="-128"/>
                <a:sym typeface="微软雅黑" panose="020B0503020204020204" charset="-122"/>
              </a:rPr>
              <a:t>经管类</a:t>
            </a:r>
            <a:r>
              <a:rPr lang="zh-CN" altLang="en-US" dirty="0" err="1">
                <a:solidFill>
                  <a:schemeClr val="dk1"/>
                </a:solidFill>
                <a:latin typeface="汉仪旗黑-85S" panose="00020600040101010101" charset="-128"/>
                <a:ea typeface="汉仪旗黑-85S" panose="00020600040101010101" charset="-128"/>
                <a:sym typeface="微软雅黑" panose="020B0503020204020204" charset="-122"/>
              </a:rPr>
              <a:t>资产</a:t>
            </a:r>
            <a:endParaRPr lang="zh-CN" altLang="en-US"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sym typeface="微软雅黑" panose="020B0503020204020204" charset="-122"/>
              </a:rPr>
              <a:t>（</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三）</a:t>
            </a:r>
            <a:r>
              <a:rPr dirty="0" err="1">
                <a:solidFill>
                  <a:schemeClr val="dk1"/>
                </a:solidFill>
                <a:latin typeface="汉仪旗黑-85S" panose="00020600040101010101" charset="-128"/>
                <a:ea typeface="汉仪旗黑-85S" panose="00020600040101010101" charset="-128"/>
                <a:sym typeface="微软雅黑" panose="020B0503020204020204" charset="-122"/>
              </a:rPr>
              <a:t>政府储备物资的盘点</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530225" y="1285875"/>
            <a:ext cx="11204575" cy="4693285"/>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单位应当定期对政府储备物资进行清查盘点</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每年至少盘点一次。对于发生的政府储备物资盘盈、盘亏或者报废、毁损</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应当先记入</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待处理财产损溢</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按照规定报经批准后及时进行后续账务处理。</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单位盘盈的政府储备物资</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其成本按照有关凭据注明的金额确定</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没有相关凭据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但按规定经过资产评估的</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其成本按照评估价值确定</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没有相关凭据、也未经资产评估的</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其成本按照重置成本确定。盘盈的政府储备物资</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按照确定的入账成本</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借记本科目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待处理财产损溢</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2.</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政府储备物资报废、毁损的</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单位应当按规定报经批准后将报废、毁损的政府储备物资的账面余额予以转销</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确认应收款项</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确定追究相关赔偿责任的</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或计入当期费用</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因储存年限到期报废或非人为因素致使报废、毁损的</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同时</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将报废、毁损过程中取得的残值变价收入扣除单位承担的相关费用后的差额按规定做应缴款项处理</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差额为净收益时</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或计入当期费用</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差额为净损失时</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3.</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政府储备物资盘亏的</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单位应当按规定报经批准后将盘亏的政府储备物资的账面余额予以转销</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确定追究相关赔偿责任的</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确认应收款项</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属于正常耗费或不可抗力因素造成的</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计入当期费用。</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8"/>
    </p:custDataLst>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第一节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固定资产</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sym typeface="微软雅黑" panose="020B0503020204020204" charset="-122"/>
              </a:rPr>
              <a:t>二、</a:t>
            </a:r>
            <a:r>
              <a:rPr dirty="0" err="1">
                <a:solidFill>
                  <a:schemeClr val="dk1"/>
                </a:solidFill>
                <a:latin typeface="汉仪旗黑-85S" panose="00020600040101010101" charset="-128"/>
                <a:ea typeface="汉仪旗黑-85S" panose="00020600040101010101" charset="-128"/>
                <a:sym typeface="微软雅黑" panose="020B0503020204020204" charset="-122"/>
              </a:rPr>
              <a:t>固定资产的取得</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457200" y="1384935"/>
            <a:ext cx="11412855" cy="4244340"/>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二</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自行建造的固定资产</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单位自行建造的固定资产</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其成本包括该项资产至交付使用前所发生的全部必要支出</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包括建筑安装工程投资成本、设备投资成本、应分摊的间接费用等。</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在原有固定资产基础上进行改建、扩建、修缮后的固定资产</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其成本按照原固定资产账面价值加上改建、扩建、修缮发生的支出</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再扣除固定资产被替换部分的账面价值后的金额确定。为建造固定资产借入的专门借款的利息</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属于建设期间发生的</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计入在建工程成本</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不属于建设期间发生的</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计入当期费用。已交付使用但尚未办理竣工决算手续的固定资产</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应当按照估计价值入账</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待办理竣工决算后再按实际成本调整原来的暂估价值。</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自行建造的固定资产交付使用时</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按照在建工程成本</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固定资产</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在建工程</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科目。已交付使用但尚未办理竣工决算手续的固定资产</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按照估计价值入账</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待办理竣工决算后再按照实际成本调整原来的暂估价值。</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8"/>
    </p:custDataLst>
  </p:cSld>
  <p:clrMapOvr>
    <a:masterClrMapping/>
  </p:clrMapOvr>
  <p:transition spd="med"/>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第四节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altLang="en-US" dirty="0" err="1">
                <a:solidFill>
                  <a:schemeClr val="dk1"/>
                </a:solidFill>
                <a:latin typeface="汉仪旗黑-85S" panose="00020600040101010101" charset="-128"/>
                <a:ea typeface="汉仪旗黑-85S" panose="00020600040101010101" charset="-128"/>
                <a:sym typeface="微软雅黑" panose="020B0503020204020204" charset="-122"/>
              </a:rPr>
              <a:t>经管类</a:t>
            </a:r>
            <a:r>
              <a:rPr lang="zh-CN" altLang="en-US" dirty="0" err="1">
                <a:solidFill>
                  <a:schemeClr val="dk1"/>
                </a:solidFill>
                <a:latin typeface="汉仪旗黑-85S" panose="00020600040101010101" charset="-128"/>
                <a:ea typeface="汉仪旗黑-85S" panose="00020600040101010101" charset="-128"/>
                <a:sym typeface="微软雅黑" panose="020B0503020204020204" charset="-122"/>
              </a:rPr>
              <a:t>资产</a:t>
            </a:r>
            <a:endParaRPr lang="zh-CN" altLang="en-US"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sym typeface="微软雅黑" panose="020B0503020204020204" charset="-122"/>
              </a:rPr>
              <a:t>（</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三）</a:t>
            </a:r>
            <a:r>
              <a:rPr dirty="0" err="1">
                <a:solidFill>
                  <a:schemeClr val="dk1"/>
                </a:solidFill>
                <a:latin typeface="汉仪旗黑-85S" panose="00020600040101010101" charset="-128"/>
                <a:ea typeface="汉仪旗黑-85S" panose="00020600040101010101" charset="-128"/>
                <a:sym typeface="微软雅黑" panose="020B0503020204020204" charset="-122"/>
              </a:rPr>
              <a:t>政府储备物资的盘点</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530225" y="1464310"/>
            <a:ext cx="11204575" cy="2359025"/>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盘亏或者毁损、报废的政府储备物资</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按照待处理政府储备物资的账面余额</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待处理财产损溢</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政府储备物资</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科目。批准后再由</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待处理财产损溢</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科目转入</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其他应收款</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科目或</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资产处置费用</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【例</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14-29</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某事业单位清查盘点政府储备物资</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盘亏物资的账面价值为</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53 690</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元</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批准后确定需要追究相关赔偿责任。财会部门根据有关凭证</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应做账务处理如下</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graphicFrame>
        <p:nvGraphicFramePr>
          <p:cNvPr id="5" name="表格 4"/>
          <p:cNvGraphicFramePr/>
          <p:nvPr>
            <p:custDataLst>
              <p:tags r:id="rId8"/>
            </p:custDataLst>
          </p:nvPr>
        </p:nvGraphicFramePr>
        <p:xfrm>
          <a:off x="1587500" y="3822700"/>
          <a:ext cx="8226425" cy="2440940"/>
        </p:xfrm>
        <a:graphic>
          <a:graphicData uri="http://schemas.openxmlformats.org/drawingml/2006/table">
            <a:tbl>
              <a:tblPr/>
              <a:tblGrid>
                <a:gridCol w="6097905"/>
                <a:gridCol w="2128520"/>
              </a:tblGrid>
              <a:tr h="405765">
                <a:tc>
                  <a:txBody>
                    <a:bodyPr/>
                    <a:p>
                      <a:pPr marL="0" indent="0" algn="ctr">
                        <a:lnSpc>
                          <a:spcPct val="120000"/>
                        </a:lnSpc>
                        <a:spcBef>
                          <a:spcPts val="0"/>
                        </a:spcBef>
                        <a:spcAft>
                          <a:spcPts val="0"/>
                        </a:spcAft>
                      </a:pPr>
                      <a:r>
                        <a:rPr lang="zh-CN" sz="1600" spc="120">
                          <a:solidFill>
                            <a:srgbClr val="000000"/>
                          </a:solidFill>
                          <a:latin typeface="微软雅黑" panose="020B0503020204020204" charset="-122"/>
                          <a:ea typeface="微软雅黑" panose="020B0503020204020204" charset="-122"/>
                        </a:rPr>
                        <a:t>财务会计</a:t>
                      </a:r>
                      <a:endParaRPr lang="zh-CN" sz="1600" spc="120">
                        <a:solidFill>
                          <a:srgbClr val="000000"/>
                        </a:solidFill>
                        <a:latin typeface="微软雅黑" panose="020B0503020204020204" charset="-122"/>
                        <a:ea typeface="微软雅黑" panose="020B0503020204020204" charset="-122"/>
                      </a:endParaRPr>
                    </a:p>
                  </a:txBody>
                  <a:tcPr marL="25400" marR="254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ctr">
                        <a:lnSpc>
                          <a:spcPct val="120000"/>
                        </a:lnSpc>
                        <a:spcBef>
                          <a:spcPts val="0"/>
                        </a:spcBef>
                        <a:spcAft>
                          <a:spcPts val="0"/>
                        </a:spcAft>
                      </a:pPr>
                      <a:r>
                        <a:rPr lang="zh-CN" sz="1600" spc="120">
                          <a:solidFill>
                            <a:srgbClr val="000000"/>
                          </a:solidFill>
                          <a:latin typeface="微软雅黑" panose="020B0503020204020204" charset="-122"/>
                          <a:ea typeface="微软雅黑" panose="020B0503020204020204" charset="-122"/>
                        </a:rPr>
                        <a:t>预算会计</a:t>
                      </a:r>
                      <a:endParaRPr lang="zh-CN" sz="1600" spc="120">
                        <a:solidFill>
                          <a:srgbClr val="000000"/>
                        </a:solidFill>
                        <a:latin typeface="微软雅黑" panose="020B0503020204020204" charset="-122"/>
                        <a:ea typeface="微软雅黑" panose="020B0503020204020204" charset="-122"/>
                      </a:endParaRPr>
                    </a:p>
                  </a:txBody>
                  <a:tcPr marL="25400" marR="254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r h="2035175">
                <a:tc>
                  <a:txBody>
                    <a:bodyPr/>
                    <a:p>
                      <a:pPr marL="0" indent="0" algn="l">
                        <a:lnSpc>
                          <a:spcPct val="120000"/>
                        </a:lnSpc>
                        <a:spcBef>
                          <a:spcPts val="0"/>
                        </a:spcBef>
                        <a:spcAft>
                          <a:spcPts val="0"/>
                        </a:spcAft>
                      </a:pPr>
                      <a:r>
                        <a:rPr lang="zh-CN" sz="1600" spc="120">
                          <a:solidFill>
                            <a:srgbClr val="000000"/>
                          </a:solidFill>
                          <a:latin typeface="微软雅黑" panose="020B0503020204020204" charset="-122"/>
                          <a:ea typeface="微软雅黑" panose="020B0503020204020204" charset="-122"/>
                          <a:cs typeface="微软雅黑" panose="020B0503020204020204" charset="-122"/>
                        </a:rPr>
                        <a:t>批准前:</a:t>
                      </a:r>
                      <a:endParaRPr lang="zh-CN" sz="1600" spc="12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zh-CN" sz="1600" spc="120">
                          <a:solidFill>
                            <a:srgbClr val="000000"/>
                          </a:solidFill>
                          <a:latin typeface="微软雅黑" panose="020B0503020204020204" charset="-122"/>
                          <a:ea typeface="微软雅黑" panose="020B0503020204020204" charset="-122"/>
                          <a:cs typeface="微软雅黑" panose="020B0503020204020204" charset="-122"/>
                        </a:rPr>
                        <a:t>借:待处理财产损溢	53 690</a:t>
                      </a:r>
                      <a:endParaRPr lang="zh-CN" sz="1600" spc="12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600" spc="120">
                          <a:solidFill>
                            <a:srgbClr val="000000"/>
                          </a:solidFill>
                          <a:latin typeface="微软雅黑" panose="020B0503020204020204" charset="-122"/>
                          <a:ea typeface="微软雅黑" panose="020B0503020204020204" charset="-122"/>
                          <a:cs typeface="微软雅黑" panose="020B0503020204020204" charset="-122"/>
                        </a:rPr>
                        <a:t>     </a:t>
                      </a:r>
                      <a:r>
                        <a:rPr lang="zh-CN" sz="1600" spc="120">
                          <a:solidFill>
                            <a:srgbClr val="000000"/>
                          </a:solidFill>
                          <a:latin typeface="微软雅黑" panose="020B0503020204020204" charset="-122"/>
                          <a:ea typeface="微软雅黑" panose="020B0503020204020204" charset="-122"/>
                          <a:cs typeface="微软雅黑" panose="020B0503020204020204" charset="-122"/>
                        </a:rPr>
                        <a:t>贷:政府储备物资	53 690</a:t>
                      </a:r>
                      <a:endParaRPr lang="zh-CN" sz="1600" spc="12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zh-CN" sz="1600" spc="120">
                          <a:solidFill>
                            <a:srgbClr val="000000"/>
                          </a:solidFill>
                          <a:latin typeface="微软雅黑" panose="020B0503020204020204" charset="-122"/>
                          <a:ea typeface="微软雅黑" panose="020B0503020204020204" charset="-122"/>
                          <a:cs typeface="微软雅黑" panose="020B0503020204020204" charset="-122"/>
                        </a:rPr>
                        <a:t>批准后:</a:t>
                      </a:r>
                      <a:endParaRPr lang="zh-CN" sz="1600" spc="12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zh-CN" sz="1600" spc="120">
                          <a:solidFill>
                            <a:srgbClr val="000000"/>
                          </a:solidFill>
                          <a:latin typeface="微软雅黑" panose="020B0503020204020204" charset="-122"/>
                          <a:ea typeface="微软雅黑" panose="020B0503020204020204" charset="-122"/>
                          <a:cs typeface="微软雅黑" panose="020B0503020204020204" charset="-122"/>
                        </a:rPr>
                        <a:t>借:其他应收款	53 690</a:t>
                      </a:r>
                      <a:endParaRPr lang="zh-CN" sz="1600" spc="12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600" spc="120">
                          <a:solidFill>
                            <a:srgbClr val="000000"/>
                          </a:solidFill>
                          <a:latin typeface="微软雅黑" panose="020B0503020204020204" charset="-122"/>
                          <a:ea typeface="微软雅黑" panose="020B0503020204020204" charset="-122"/>
                          <a:cs typeface="微软雅黑" panose="020B0503020204020204" charset="-122"/>
                        </a:rPr>
                        <a:t>    </a:t>
                      </a:r>
                      <a:r>
                        <a:rPr lang="zh-CN" sz="1600" spc="120">
                          <a:solidFill>
                            <a:srgbClr val="000000"/>
                          </a:solidFill>
                          <a:latin typeface="微软雅黑" panose="020B0503020204020204" charset="-122"/>
                          <a:ea typeface="微软雅黑" panose="020B0503020204020204" charset="-122"/>
                          <a:cs typeface="微软雅黑" panose="020B0503020204020204" charset="-122"/>
                        </a:rPr>
                        <a:t>贷:待处理财产损溢	53 690</a:t>
                      </a:r>
                      <a:endParaRPr lang="zh-CN" sz="1600" spc="120">
                        <a:solidFill>
                          <a:srgbClr val="000000"/>
                        </a:solidFill>
                        <a:latin typeface="微软雅黑" panose="020B0503020204020204" charset="-122"/>
                        <a:ea typeface="微软雅黑" panose="020B0503020204020204" charset="-122"/>
                        <a:cs typeface="微软雅黑" panose="020B0503020204020204" charset="-122"/>
                      </a:endParaRPr>
                    </a:p>
                  </a:txBody>
                  <a:tcPr marL="25400" marR="254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ctr">
                        <a:lnSpc>
                          <a:spcPct val="120000"/>
                        </a:lnSpc>
                        <a:spcBef>
                          <a:spcPts val="0"/>
                        </a:spcBef>
                        <a:spcAft>
                          <a:spcPts val="0"/>
                        </a:spcAft>
                      </a:pPr>
                      <a:r>
                        <a:rPr lang="en-US" altLang="zh-CN" sz="1600" spc="120">
                          <a:solidFill>
                            <a:srgbClr val="000000"/>
                          </a:solidFill>
                          <a:latin typeface="微软雅黑" panose="020B0503020204020204" charset="-122"/>
                          <a:ea typeface="微软雅黑" panose="020B0503020204020204" charset="-122"/>
                        </a:rPr>
                        <a:t>—</a:t>
                      </a:r>
                      <a:endParaRPr lang="en-US" altLang="zh-CN" sz="1600" spc="120">
                        <a:solidFill>
                          <a:srgbClr val="000000"/>
                        </a:solidFill>
                        <a:latin typeface="微软雅黑" panose="020B0503020204020204" charset="-122"/>
                        <a:ea typeface="微软雅黑" panose="020B0503020204020204" charset="-122"/>
                      </a:endParaRPr>
                    </a:p>
                  </a:txBody>
                  <a:tcPr marL="25400" marR="254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bl>
          </a:graphicData>
        </a:graphic>
      </p:graphicFrame>
    </p:spTree>
    <p:custDataLst>
      <p:tags r:id="rId9"/>
    </p:custDataLst>
  </p:cSld>
  <p:clrMapOvr>
    <a:masterClrMapping/>
  </p:clrMapOvr>
  <p:transition spd="med"/>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2"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3" name="直接连接符 2"/>
          <p:cNvCxnSpPr/>
          <p:nvPr>
            <p:custDataLst>
              <p:tags r:id="rId4"/>
            </p:custDataLst>
          </p:nvPr>
        </p:nvCxnSpPr>
        <p:spPr>
          <a:xfrm>
            <a:off x="457204" y="1343032"/>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9"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ctr"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第四节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altLang="en-US" dirty="0" err="1">
                <a:solidFill>
                  <a:schemeClr val="dk1"/>
                </a:solidFill>
                <a:latin typeface="汉仪旗黑-85S" panose="00020600040101010101" charset="-128"/>
                <a:ea typeface="汉仪旗黑-85S" panose="00020600040101010101" charset="-128"/>
                <a:sym typeface="微软雅黑" panose="020B0503020204020204" charset="-122"/>
              </a:rPr>
              <a:t>经管类</a:t>
            </a:r>
            <a:r>
              <a:rPr lang="zh-CN" altLang="en-US" dirty="0" err="1">
                <a:solidFill>
                  <a:schemeClr val="dk1"/>
                </a:solidFill>
                <a:latin typeface="汉仪旗黑-85S" panose="00020600040101010101" charset="-128"/>
                <a:ea typeface="汉仪旗黑-85S" panose="00020600040101010101" charset="-128"/>
                <a:sym typeface="微软雅黑" panose="020B0503020204020204" charset="-122"/>
              </a:rPr>
              <a:t>资产</a:t>
            </a:r>
            <a:endParaRPr lang="zh-CN" altLang="en-US"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11" name="Title 6"/>
          <p:cNvSpPr txBox="1"/>
          <p:nvPr>
            <p:custDataLst>
              <p:tags r:id="rId6"/>
            </p:custDataLst>
          </p:nvPr>
        </p:nvSpPr>
        <p:spPr>
          <a:xfrm>
            <a:off x="456565" y="1407795"/>
            <a:ext cx="11278235" cy="4592955"/>
          </a:xfrm>
          <a:prstGeom prst="rect">
            <a:avLst/>
          </a:prstGeom>
          <a:noFill/>
          <a:ln w="3175">
            <a:noFill/>
            <a:prstDash val="dash"/>
          </a:ln>
        </p:spPr>
        <p:txBody>
          <a:bodyPr wrap="square" lIns="63500" tIns="25400" rIns="63500" bIns="25400" anchor="ctr" anchorCtr="0">
            <a:normAutofit lnSpcReduction="10000"/>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文物资源，是指按照《中华人民共和国文物保护法》等有关法律、行政法规规定，被认定为文物的有形资产，以及考古发掘品、尚未被认定为文物的古籍和按照文物征集尚未入藏的征集物。</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文物资源</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科目核算由政府会计主体承担管理收藏职责的文物资源，包括符合《政府会计准则第</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11</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号</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文物资源》第二条规定的文物资源和第二十一条规定的其他藏品。</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文物资源</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科目应当按照文物资源的类型、计量属性等进行明细核算。政府会计主体应当根据文物资源的类型设置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可移动文物</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不可移动文物</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其他藏品</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一级明细科目。根据文物资源的计量属性设置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成本</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名义金额</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二级明细科目。对于可移动文物和其他藏品，根据文物资源的入藏状态，设置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待入藏</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馆藏</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借出</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三级明细科目。对于认定为不可移动文物的公共基础设施，其三级及以下明细科目设置可参照公共基础设施有关规定执行。政府会计主体可以根据实际情况在本科目下自行增设明细科目。</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政府会计主体应当按照成本对文物资源进行初始计量；对于成本无法可靠取得的文物资源，应当按照名义金额计量。文物资源不计提折旧</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
        <p:nvSpPr>
          <p:cNvPr id="4" name="文本框 3"/>
          <p:cNvSpPr txBox="1"/>
          <p:nvPr/>
        </p:nvSpPr>
        <p:spPr>
          <a:xfrm>
            <a:off x="895985" y="901065"/>
            <a:ext cx="7740015" cy="441960"/>
          </a:xfrm>
          <a:prstGeom prst="rect">
            <a:avLst/>
          </a:prstGeom>
        </p:spPr>
        <p:txBody>
          <a:bodyPr>
            <a:noAutofit/>
          </a:bodyPr>
          <a:p>
            <a:pPr marL="0" indent="0" algn="just" defTabSz="266700">
              <a:spcBef>
                <a:spcPct val="0"/>
              </a:spcBef>
              <a:spcAft>
                <a:spcPct val="0"/>
              </a:spcAft>
            </a:pPr>
            <a:r>
              <a:rPr lang="zh-CN" altLang="en-US" sz="2000">
                <a:solidFill>
                  <a:schemeClr val="tx1"/>
                </a:solidFill>
                <a:latin typeface="NEU-BZ-S92"/>
                <a:ea typeface="方正黑体_GBK"/>
              </a:rPr>
              <a:t>三、文物资源</a:t>
            </a:r>
            <a:endParaRPr lang="zh-CN" altLang="en-US" sz="2000">
              <a:solidFill>
                <a:schemeClr val="tx1"/>
              </a:solidFill>
              <a:latin typeface="NEU-BZ-S92"/>
              <a:ea typeface="方正黑体_GBK"/>
            </a:endParaRPr>
          </a:p>
        </p:txBody>
      </p:sp>
    </p:spTree>
    <p:custDataLst>
      <p:tags r:id="rId7"/>
    </p:custDataLst>
  </p:cSld>
  <p:clrMapOvr>
    <a:masterClrMapping/>
  </p:clrMapOvr>
  <p:transition spd="med"/>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第四节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altLang="en-US" dirty="0" err="1">
                <a:solidFill>
                  <a:schemeClr val="dk1"/>
                </a:solidFill>
                <a:latin typeface="汉仪旗黑-85S" panose="00020600040101010101" charset="-128"/>
                <a:ea typeface="汉仪旗黑-85S" panose="00020600040101010101" charset="-128"/>
                <a:sym typeface="微软雅黑" panose="020B0503020204020204" charset="-122"/>
              </a:rPr>
              <a:t>经管类</a:t>
            </a:r>
            <a:r>
              <a:rPr lang="zh-CN" altLang="en-US" dirty="0" err="1">
                <a:solidFill>
                  <a:schemeClr val="dk1"/>
                </a:solidFill>
                <a:latin typeface="汉仪旗黑-85S" panose="00020600040101010101" charset="-128"/>
                <a:ea typeface="汉仪旗黑-85S" panose="00020600040101010101" charset="-128"/>
                <a:sym typeface="微软雅黑" panose="020B0503020204020204" charset="-122"/>
              </a:rPr>
              <a:t>资产</a:t>
            </a:r>
            <a:endParaRPr lang="zh-CN" altLang="en-US"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sym typeface="微软雅黑" panose="020B0503020204020204" charset="-122"/>
              </a:rPr>
              <a:t>（</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一）</a:t>
            </a:r>
            <a:r>
              <a:rPr dirty="0" err="1">
                <a:solidFill>
                  <a:schemeClr val="dk1"/>
                </a:solidFill>
                <a:latin typeface="汉仪旗黑-85S" panose="00020600040101010101" charset="-128"/>
                <a:ea typeface="汉仪旗黑-85S" panose="00020600040101010101" charset="-128"/>
                <a:sym typeface="微软雅黑" panose="020B0503020204020204" charset="-122"/>
              </a:rPr>
              <a:t>文物资源的取得</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565785" y="1378585"/>
            <a:ext cx="10514330" cy="4885055"/>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 政府会计主体通过征集购买方式取得的文物资源，应当按照购买价款，在财务会计借记本科目，贷记“财政拨款收入”、“银行存款”等科目；在预算会计借记“行政支出”、“事业支出”等科目，贷记“财政拨款预算收入”、“资金结存”等科目。
2. 政府会计主体通过调入、依法接收、指定保管等方式取得的文物资源，应当按照确定的成本或名义金额，在财务会计借记本科目，贷记“无偿调拨净资产”科目。
3. 政府会计主体对于考古发掘、接受捐赠等方式取得的文物资源，应当按照名义金额入账，在财务会计借记本科目，贷记“累计盈余”、“捐赠收入”等科目。
4. 文物资源发生盘盈的，政府会计主体应当按照确定的成本或名义金额，在财务会计借记本科目，贷记“待处理财产损溢”科目。</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5.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为取得文物资源发生的相关支出，包括文物资源入藏前发生的保险费、运输费、装卸费、专业人员服务费，以及按规定向捐赠人支付的物质奖励等，政府会计主体应当在财务会计按照实际发生数计入当期费用。</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8"/>
    </p:custDataLst>
  </p:cSld>
  <p:clrMapOvr>
    <a:masterClrMapping/>
  </p:clrMapOvr>
  <p:transition spd="med"/>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14"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5" name="等腰三角形 14"/>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876946"/>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第四节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altLang="en-US" dirty="0" err="1">
                <a:solidFill>
                  <a:schemeClr val="dk1"/>
                </a:solidFill>
                <a:latin typeface="汉仪旗黑-85S" panose="00020600040101010101" charset="-128"/>
                <a:ea typeface="汉仪旗黑-85S" panose="00020600040101010101" charset="-128"/>
                <a:sym typeface="微软雅黑" panose="020B0503020204020204" charset="-122"/>
              </a:rPr>
              <a:t>经管类资产</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5" name="Title 6"/>
          <p:cNvSpPr txBox="1"/>
          <p:nvPr>
            <p:custDataLst>
              <p:tags r:id="rId6"/>
            </p:custDataLst>
          </p:nvPr>
        </p:nvSpPr>
        <p:spPr>
          <a:xfrm>
            <a:off x="664210" y="1059180"/>
            <a:ext cx="9252585" cy="4800600"/>
          </a:xfrm>
          <a:prstGeom prst="rect">
            <a:avLst/>
          </a:prstGeom>
          <a:noFill/>
          <a:ln w="3175">
            <a:noFill/>
            <a:prstDash val="dash"/>
          </a:ln>
        </p:spPr>
        <p:txBody>
          <a:bodyPr wrap="square" lIns="63500" tIns="25400" rIns="63500" bIns="25400" anchor="ctr" anchorCtr="0">
            <a:normAutofit lnSpcReduction="10000"/>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二</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文物资源保护和利用</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对于文物资源本体的修复修缮等相关保护支出，政府会计主体应当在财务会计按照实际发生的费用既然</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业务活动费用</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2.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政府会计主体将已入藏的文物资源借给外单位的，应当至少在每年年末核查尚未收回的文物资源，按照账面价值，在财务会计借记本科目下的</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借出</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明细科目，贷记本科目下的</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馆藏</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明细科目；在借出的文物资源收回时做相反会计分录。政府会计主体从外单位借入的文物资源做</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受托代理资产</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处理。</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（三）文物资源调出和撤销退出</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政府会计主体按照规定报经批准调出文物资源的，应当将该文物资源的账面价值予以转销，将调出中发生的归属于调出方的相关支出计入当期费用。账务处理参考存货。</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2.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文物资源报经文物行政部门批准被依法拆除或者因不可抗力等因素毁损、丢失的，政府会计主体应当在按照规定程序核查处理后确认文物资源灭失时，按照该文物资源的账面价值，在财务会计借记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待处理财产损溢</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科目，贷记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文物资源</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7"/>
    </p:custDataLst>
  </p:cSld>
  <p:clrMapOvr>
    <a:masterClrMapping/>
  </p:clrMapOvr>
  <p:transition spd="med"/>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5"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4" name="等腰三角形 13"/>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3" name="直接连接符 2"/>
          <p:cNvCxnSpPr/>
          <p:nvPr>
            <p:custDataLst>
              <p:tags r:id="rId4"/>
            </p:custDataLst>
          </p:nvPr>
        </p:nvCxnSpPr>
        <p:spPr>
          <a:xfrm>
            <a:off x="341634" y="1292867"/>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9"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ctr"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第四节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altLang="en-US" dirty="0" err="1">
                <a:solidFill>
                  <a:schemeClr val="dk1"/>
                </a:solidFill>
                <a:latin typeface="汉仪旗黑-85S" panose="00020600040101010101" charset="-128"/>
                <a:ea typeface="汉仪旗黑-85S" panose="00020600040101010101" charset="-128"/>
                <a:sym typeface="微软雅黑" panose="020B0503020204020204" charset="-122"/>
              </a:rPr>
              <a:t>经管类资产</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Title 6"/>
          <p:cNvSpPr txBox="1"/>
          <p:nvPr>
            <p:custDataLst>
              <p:tags r:id="rId6"/>
            </p:custDataLst>
          </p:nvPr>
        </p:nvSpPr>
        <p:spPr>
          <a:xfrm>
            <a:off x="568325" y="1409065"/>
            <a:ext cx="11050905" cy="4890770"/>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单位设置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保障性住房</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科目核算单位为满足社会公共需求而控制的保障性住房。本科目应当按照保障性住房的类别、项目等进行明细核算。</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一</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保障性住房的取得</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保障性住房在取得时</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应当按其成本入账。</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外购的保障性住房</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其成本包括购买价款、相关税费以及可归属于该项资产达到预定用途前所发生的其他支出。外购的保障性住房</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按照确定的成本</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保障性住房</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财政拨款收入</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零余额账户用款额度</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银行存款</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等科目。</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2.</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自行建造的保障性住房交付使用时</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按照在建工程成本</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保障性住房</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在建工程</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科目。已交付使用但尚未办理竣工决算手续的保障性住房</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按照估计价值入账</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待办理竣工决算后再按照实际成本调整原来的暂估价值。</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3.</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接受其他单位无偿调入、接受捐赠、融资租赁取得的保障性住房</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参照</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固定资产</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科目相关规定进行处理。</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
        <p:nvSpPr>
          <p:cNvPr id="6" name="文本框 5"/>
          <p:cNvSpPr txBox="1"/>
          <p:nvPr/>
        </p:nvSpPr>
        <p:spPr>
          <a:xfrm>
            <a:off x="457835" y="892810"/>
            <a:ext cx="7624445" cy="295910"/>
          </a:xfrm>
          <a:prstGeom prst="rect">
            <a:avLst/>
          </a:prstGeom>
        </p:spPr>
        <p:txBody>
          <a:bodyPr wrap="square">
            <a:noAutofit/>
          </a:bodyPr>
          <a:p>
            <a:pPr marL="0" indent="0" algn="l" defTabSz="266700">
              <a:lnSpc>
                <a:spcPts val="1800"/>
              </a:lnSpc>
              <a:spcBef>
                <a:spcPct val="0"/>
              </a:spcBef>
              <a:spcAft>
                <a:spcPct val="0"/>
              </a:spcAft>
            </a:pPr>
            <a:r>
              <a:rPr lang="zh-CN" altLang="en-US" sz="2400">
                <a:solidFill>
                  <a:srgbClr val="000000"/>
                </a:solidFill>
                <a:latin typeface="NEU-BZ-S92"/>
                <a:ea typeface="方正黑体_GBK"/>
              </a:rPr>
              <a:t>四、保障性住房</a:t>
            </a:r>
            <a:endParaRPr lang="zh-CN" altLang="en-US" sz="2400">
              <a:solidFill>
                <a:srgbClr val="000000"/>
              </a:solidFill>
              <a:latin typeface="NEU-BZ-S92"/>
              <a:ea typeface="方正黑体_GBK"/>
            </a:endParaRPr>
          </a:p>
        </p:txBody>
      </p:sp>
    </p:spTree>
    <p:custDataLst>
      <p:tags r:id="rId7"/>
    </p:custDataLst>
  </p:cSld>
  <p:clrMapOvr>
    <a:masterClrMapping/>
  </p:clrMapOvr>
  <p:transition spd="med"/>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5"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4" name="等腰三角形 13"/>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3" name="直接连接符 2"/>
          <p:cNvCxnSpPr/>
          <p:nvPr>
            <p:custDataLst>
              <p:tags r:id="rId4"/>
            </p:custDataLst>
          </p:nvPr>
        </p:nvCxnSpPr>
        <p:spPr>
          <a:xfrm>
            <a:off x="341634" y="1292867"/>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9"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ctr"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第四节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altLang="en-US" dirty="0" err="1">
                <a:solidFill>
                  <a:schemeClr val="dk1"/>
                </a:solidFill>
                <a:latin typeface="汉仪旗黑-85S" panose="00020600040101010101" charset="-128"/>
                <a:ea typeface="汉仪旗黑-85S" panose="00020600040101010101" charset="-128"/>
                <a:sym typeface="微软雅黑" panose="020B0503020204020204" charset="-122"/>
              </a:rPr>
              <a:t>经管类资产</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Title 6"/>
          <p:cNvSpPr txBox="1"/>
          <p:nvPr>
            <p:custDataLst>
              <p:tags r:id="rId6"/>
            </p:custDataLst>
          </p:nvPr>
        </p:nvSpPr>
        <p:spPr>
          <a:xfrm>
            <a:off x="458470" y="1409065"/>
            <a:ext cx="11160760" cy="2776855"/>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二</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保障性住房的后续支出</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与保障性住房有关的后续支出</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参照</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固定资产</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科目相关规定进行处理。</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三</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保障性住房的出租</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按照规定出租保障性住房并将出租收入上缴同级财政</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按照收取的租金金额</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银行存款</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等科目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应缴财政款</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【例</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14-30</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某行政单位将自建的保障性住房出租</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收取的租金金额</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537 000</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元。财会部门根据有关凭证</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应做账务处理如下</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
        <p:nvSpPr>
          <p:cNvPr id="6" name="文本框 5"/>
          <p:cNvSpPr txBox="1"/>
          <p:nvPr/>
        </p:nvSpPr>
        <p:spPr>
          <a:xfrm>
            <a:off x="457835" y="892810"/>
            <a:ext cx="7624445" cy="295910"/>
          </a:xfrm>
          <a:prstGeom prst="rect">
            <a:avLst/>
          </a:prstGeom>
        </p:spPr>
        <p:txBody>
          <a:bodyPr wrap="square">
            <a:noAutofit/>
          </a:bodyPr>
          <a:p>
            <a:pPr marL="0" indent="0" algn="l" defTabSz="266700">
              <a:lnSpc>
                <a:spcPts val="1800"/>
              </a:lnSpc>
              <a:spcBef>
                <a:spcPct val="0"/>
              </a:spcBef>
              <a:spcAft>
                <a:spcPct val="0"/>
              </a:spcAft>
            </a:pPr>
            <a:r>
              <a:rPr lang="zh-CN" altLang="en-US" sz="2400">
                <a:solidFill>
                  <a:srgbClr val="000000"/>
                </a:solidFill>
                <a:latin typeface="NEU-BZ-S92"/>
                <a:ea typeface="方正黑体_GBK"/>
              </a:rPr>
              <a:t>四、保障性住房</a:t>
            </a:r>
            <a:endParaRPr lang="zh-CN" altLang="en-US" sz="2400">
              <a:solidFill>
                <a:srgbClr val="000000"/>
              </a:solidFill>
              <a:latin typeface="NEU-BZ-S92"/>
              <a:ea typeface="方正黑体_GBK"/>
            </a:endParaRPr>
          </a:p>
        </p:txBody>
      </p:sp>
      <p:graphicFrame>
        <p:nvGraphicFramePr>
          <p:cNvPr id="2" name="表格 1"/>
          <p:cNvGraphicFramePr/>
          <p:nvPr>
            <p:custDataLst>
              <p:tags r:id="rId7"/>
            </p:custDataLst>
          </p:nvPr>
        </p:nvGraphicFramePr>
        <p:xfrm>
          <a:off x="2755900" y="4470400"/>
          <a:ext cx="6477000" cy="1778000"/>
        </p:xfrm>
        <a:graphic>
          <a:graphicData uri="http://schemas.openxmlformats.org/drawingml/2006/table">
            <a:tbl>
              <a:tblPr/>
              <a:tblGrid>
                <a:gridCol w="4458335"/>
                <a:gridCol w="2018665"/>
              </a:tblGrid>
              <a:tr h="727075">
                <a:tc>
                  <a:txBody>
                    <a:bodyPr/>
                    <a:p>
                      <a:pPr marL="0" indent="0" algn="ctr">
                        <a:lnSpc>
                          <a:spcPct val="120000"/>
                        </a:lnSpc>
                        <a:spcBef>
                          <a:spcPts val="0"/>
                        </a:spcBef>
                        <a:spcAft>
                          <a:spcPts val="0"/>
                        </a:spcAft>
                      </a:pPr>
                      <a:r>
                        <a:rPr lang="zh-CN" sz="1900" spc="130">
                          <a:solidFill>
                            <a:srgbClr val="000000"/>
                          </a:solidFill>
                          <a:latin typeface="微软雅黑" panose="020B0503020204020204" charset="-122"/>
                          <a:ea typeface="微软雅黑" panose="020B0503020204020204" charset="-122"/>
                        </a:rPr>
                        <a:t>财务会计</a:t>
                      </a:r>
                      <a:endParaRPr lang="zh-CN" sz="1900" spc="130">
                        <a:solidFill>
                          <a:srgbClr val="000000"/>
                        </a:solidFill>
                        <a:latin typeface="微软雅黑" panose="020B0503020204020204" charset="-122"/>
                        <a:ea typeface="微软雅黑" panose="020B0503020204020204" charset="-122"/>
                      </a:endParaRPr>
                    </a:p>
                  </a:txBody>
                  <a:tcPr marL="215900" marR="215900" marT="133350" marB="133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ctr">
                        <a:lnSpc>
                          <a:spcPct val="120000"/>
                        </a:lnSpc>
                        <a:spcBef>
                          <a:spcPts val="0"/>
                        </a:spcBef>
                        <a:spcAft>
                          <a:spcPts val="0"/>
                        </a:spcAft>
                      </a:pPr>
                      <a:r>
                        <a:rPr lang="zh-CN" sz="1900" spc="130">
                          <a:solidFill>
                            <a:srgbClr val="000000"/>
                          </a:solidFill>
                          <a:latin typeface="微软雅黑" panose="020B0503020204020204" charset="-122"/>
                          <a:ea typeface="微软雅黑" panose="020B0503020204020204" charset="-122"/>
                        </a:rPr>
                        <a:t>预算会计</a:t>
                      </a:r>
                      <a:endParaRPr lang="zh-CN" sz="1900" spc="130">
                        <a:solidFill>
                          <a:srgbClr val="000000"/>
                        </a:solidFill>
                        <a:latin typeface="微软雅黑" panose="020B0503020204020204" charset="-122"/>
                        <a:ea typeface="微软雅黑" panose="020B0503020204020204" charset="-122"/>
                      </a:endParaRPr>
                    </a:p>
                  </a:txBody>
                  <a:tcPr marL="215900" marR="215900" marT="133350" marB="133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r h="1050925">
                <a:tc>
                  <a:txBody>
                    <a:bodyPr/>
                    <a:p>
                      <a:pPr marL="0" indent="0" algn="l">
                        <a:lnSpc>
                          <a:spcPct val="120000"/>
                        </a:lnSpc>
                        <a:spcBef>
                          <a:spcPts val="0"/>
                        </a:spcBef>
                        <a:spcAft>
                          <a:spcPts val="0"/>
                        </a:spcAft>
                      </a:pPr>
                      <a:r>
                        <a:rPr lang="zh-CN" sz="1700" spc="130">
                          <a:solidFill>
                            <a:srgbClr val="000000"/>
                          </a:solidFill>
                          <a:latin typeface="微软雅黑" panose="020B0503020204020204" charset="-122"/>
                          <a:ea typeface="微软雅黑" panose="020B0503020204020204" charset="-122"/>
                          <a:cs typeface="微软雅黑" panose="020B0503020204020204" charset="-122"/>
                        </a:rPr>
                        <a:t>借:银行存款	537 000</a:t>
                      </a:r>
                      <a:endParaRPr lang="zh-CN" sz="1700" spc="13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700" spc="130">
                          <a:solidFill>
                            <a:srgbClr val="000000"/>
                          </a:solidFill>
                          <a:latin typeface="微软雅黑" panose="020B0503020204020204" charset="-122"/>
                          <a:ea typeface="微软雅黑" panose="020B0503020204020204" charset="-122"/>
                          <a:cs typeface="微软雅黑" panose="020B0503020204020204" charset="-122"/>
                        </a:rPr>
                        <a:t>   </a:t>
                      </a:r>
                      <a:r>
                        <a:rPr lang="zh-CN" sz="1700" spc="130">
                          <a:solidFill>
                            <a:srgbClr val="000000"/>
                          </a:solidFill>
                          <a:latin typeface="微软雅黑" panose="020B0503020204020204" charset="-122"/>
                          <a:ea typeface="微软雅黑" panose="020B0503020204020204" charset="-122"/>
                          <a:cs typeface="微软雅黑" panose="020B0503020204020204" charset="-122"/>
                        </a:rPr>
                        <a:t>贷:应缴财政款	</a:t>
                      </a:r>
                      <a:r>
                        <a:rPr lang="en-US" altLang="zh-CN" sz="1700" spc="130">
                          <a:solidFill>
                            <a:srgbClr val="000000"/>
                          </a:solidFill>
                          <a:latin typeface="微软雅黑" panose="020B0503020204020204" charset="-122"/>
                          <a:ea typeface="微软雅黑" panose="020B0503020204020204" charset="-122"/>
                          <a:cs typeface="微软雅黑" panose="020B0503020204020204" charset="-122"/>
                        </a:rPr>
                        <a:t>   </a:t>
                      </a:r>
                      <a:r>
                        <a:rPr lang="zh-CN" sz="1700" spc="130">
                          <a:solidFill>
                            <a:srgbClr val="000000"/>
                          </a:solidFill>
                          <a:latin typeface="微软雅黑" panose="020B0503020204020204" charset="-122"/>
                          <a:ea typeface="微软雅黑" panose="020B0503020204020204" charset="-122"/>
                          <a:cs typeface="微软雅黑" panose="020B0503020204020204" charset="-122"/>
                        </a:rPr>
                        <a:t>537 000</a:t>
                      </a:r>
                      <a:endParaRPr lang="zh-CN" sz="1700" spc="130">
                        <a:solidFill>
                          <a:srgbClr val="000000"/>
                        </a:solidFill>
                        <a:latin typeface="微软雅黑" panose="020B0503020204020204" charset="-122"/>
                        <a:ea typeface="微软雅黑" panose="020B0503020204020204" charset="-122"/>
                        <a:cs typeface="微软雅黑" panose="020B0503020204020204" charset="-122"/>
                      </a:endParaRPr>
                    </a:p>
                  </a:txBody>
                  <a:tcPr marL="215900" marR="215900" marT="133350" marB="133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ctr">
                        <a:lnSpc>
                          <a:spcPct val="120000"/>
                        </a:lnSpc>
                        <a:spcBef>
                          <a:spcPts val="0"/>
                        </a:spcBef>
                        <a:spcAft>
                          <a:spcPts val="0"/>
                        </a:spcAft>
                      </a:pPr>
                      <a:r>
                        <a:rPr lang="en-US" altLang="zh-CN" sz="1700" spc="130">
                          <a:solidFill>
                            <a:srgbClr val="000000"/>
                          </a:solidFill>
                          <a:latin typeface="微软雅黑" panose="020B0503020204020204" charset="-122"/>
                          <a:ea typeface="微软雅黑" panose="020B0503020204020204" charset="-122"/>
                        </a:rPr>
                        <a:t>—</a:t>
                      </a:r>
                      <a:endParaRPr lang="en-US" altLang="zh-CN" sz="1700" spc="130">
                        <a:solidFill>
                          <a:srgbClr val="000000"/>
                        </a:solidFill>
                        <a:latin typeface="微软雅黑" panose="020B0503020204020204" charset="-122"/>
                        <a:ea typeface="微软雅黑" panose="020B0503020204020204" charset="-122"/>
                      </a:endParaRPr>
                    </a:p>
                  </a:txBody>
                  <a:tcPr marL="215900" marR="215900" marT="133350" marB="133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bl>
          </a:graphicData>
        </a:graphic>
      </p:graphicFrame>
    </p:spTree>
    <p:custDataLst>
      <p:tags r:id="rId8"/>
    </p:custDataLst>
  </p:cSld>
  <p:clrMapOvr>
    <a:masterClrMapping/>
  </p:clrMapOvr>
  <p:transition spd="med"/>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5"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4" name="等腰三角形 13"/>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3" name="直接连接符 2"/>
          <p:cNvCxnSpPr/>
          <p:nvPr>
            <p:custDataLst>
              <p:tags r:id="rId4"/>
            </p:custDataLst>
          </p:nvPr>
        </p:nvCxnSpPr>
        <p:spPr>
          <a:xfrm>
            <a:off x="341634" y="1292867"/>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9"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ctr"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第四节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altLang="en-US" dirty="0" err="1">
                <a:solidFill>
                  <a:schemeClr val="dk1"/>
                </a:solidFill>
                <a:latin typeface="汉仪旗黑-85S" panose="00020600040101010101" charset="-128"/>
                <a:ea typeface="汉仪旗黑-85S" panose="00020600040101010101" charset="-128"/>
                <a:sym typeface="微软雅黑" panose="020B0503020204020204" charset="-122"/>
              </a:rPr>
              <a:t>经管类资产</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Title 6"/>
          <p:cNvSpPr txBox="1"/>
          <p:nvPr>
            <p:custDataLst>
              <p:tags r:id="rId6"/>
            </p:custDataLst>
          </p:nvPr>
        </p:nvSpPr>
        <p:spPr>
          <a:xfrm>
            <a:off x="341630" y="1409065"/>
            <a:ext cx="11277600" cy="3629660"/>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四</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保障性住房的折旧</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按月计提保障性住房折旧时</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按照应计提的折旧额</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业务活动费用</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保障性住房累计折旧</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科目。折旧的规定与固定资产折旧一致。</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五</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保障性住房的处置</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无偿调出保障性住房和报经批准出售保障性住房账务处理与固定资产相似</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参考固定资产相关业务处理。</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六</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保障性住房的盘点</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单位应当定期对保障性住房进行清查盘点。对于发生的保障性住房盘盈、盘亏、毁损或报废等</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参照</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固定资产</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科目相关规定进行账务处理。</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
        <p:nvSpPr>
          <p:cNvPr id="6" name="文本框 5"/>
          <p:cNvSpPr txBox="1"/>
          <p:nvPr/>
        </p:nvSpPr>
        <p:spPr>
          <a:xfrm>
            <a:off x="457835" y="892810"/>
            <a:ext cx="7624445" cy="295910"/>
          </a:xfrm>
          <a:prstGeom prst="rect">
            <a:avLst/>
          </a:prstGeom>
        </p:spPr>
        <p:txBody>
          <a:bodyPr wrap="square">
            <a:noAutofit/>
          </a:bodyPr>
          <a:p>
            <a:pPr marL="0" indent="0" algn="l" defTabSz="266700">
              <a:lnSpc>
                <a:spcPts val="1800"/>
              </a:lnSpc>
              <a:spcBef>
                <a:spcPct val="0"/>
              </a:spcBef>
              <a:spcAft>
                <a:spcPct val="0"/>
              </a:spcAft>
            </a:pPr>
            <a:r>
              <a:rPr lang="zh-CN" altLang="en-US" sz="2400">
                <a:solidFill>
                  <a:srgbClr val="000000"/>
                </a:solidFill>
                <a:latin typeface="NEU-BZ-S92"/>
                <a:ea typeface="方正黑体_GBK"/>
              </a:rPr>
              <a:t>四、保障性住房</a:t>
            </a:r>
            <a:endParaRPr lang="zh-CN" altLang="en-US" sz="2400">
              <a:solidFill>
                <a:srgbClr val="000000"/>
              </a:solidFill>
              <a:latin typeface="NEU-BZ-S92"/>
              <a:ea typeface="方正黑体_GBK"/>
            </a:endParaRPr>
          </a:p>
        </p:txBody>
      </p:sp>
    </p:spTree>
    <p:custDataLst>
      <p:tags r:id="rId7"/>
    </p:custDataLst>
  </p:cSld>
  <p:clrMapOvr>
    <a:masterClrMapping/>
  </p:clrMapOvr>
  <p:transition spd="med"/>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1" name="组合 20"/>
          <p:cNvGrpSpPr/>
          <p:nvPr userDrawn="1">
            <p:custDataLst>
              <p:tags r:id="rId1"/>
            </p:custDataLst>
          </p:nvPr>
        </p:nvGrpSpPr>
        <p:grpSpPr>
          <a:xfrm>
            <a:off x="4001597" y="6045200"/>
            <a:ext cx="8190403" cy="812800"/>
            <a:chOff x="4001597" y="5613400"/>
            <a:chExt cx="8190403" cy="1244600"/>
          </a:xfrm>
        </p:grpSpPr>
        <p:sp>
          <p:nvSpPr>
            <p:cNvPr id="22"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23" name="等腰三角形 22"/>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3" name="直接连接符 2"/>
          <p:cNvCxnSpPr/>
          <p:nvPr>
            <p:custDataLst>
              <p:tags r:id="rId4"/>
            </p:custDataLst>
          </p:nvPr>
        </p:nvCxnSpPr>
        <p:spPr>
          <a:xfrm>
            <a:off x="457204" y="1374147"/>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9"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ctr"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第五节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其他</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资产</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19" name="文本框 18"/>
          <p:cNvSpPr txBox="1"/>
          <p:nvPr/>
        </p:nvSpPr>
        <p:spPr>
          <a:xfrm>
            <a:off x="672465" y="875665"/>
            <a:ext cx="8471535" cy="511175"/>
          </a:xfrm>
          <a:prstGeom prst="rect">
            <a:avLst/>
          </a:prstGeom>
          <a:noFill/>
        </p:spPr>
        <p:txBody>
          <a:bodyPr wrap="square" rtlCol="0" anchor="t">
            <a:noAutofit/>
          </a:bodyPr>
          <a:p>
            <a:r>
              <a:rPr lang="zh-CN" altLang="en-US" sz="2400"/>
              <a:t>一、受托代理资产</a:t>
            </a:r>
            <a:endParaRPr lang="zh-CN" altLang="en-US" sz="2400"/>
          </a:p>
        </p:txBody>
      </p:sp>
      <p:sp>
        <p:nvSpPr>
          <p:cNvPr id="20" name="文本框 19"/>
          <p:cNvSpPr txBox="1"/>
          <p:nvPr/>
        </p:nvSpPr>
        <p:spPr>
          <a:xfrm>
            <a:off x="671830" y="1473200"/>
            <a:ext cx="10751820" cy="4716780"/>
          </a:xfrm>
          <a:prstGeom prst="rect">
            <a:avLst/>
          </a:prstGeom>
        </p:spPr>
        <p:txBody>
          <a:bodyPr>
            <a:noAutofit/>
          </a:bodyPr>
          <a:p>
            <a:pPr indent="0" algn="l" defTabSz="266700" fontAlgn="auto">
              <a:lnSpc>
                <a:spcPct val="150000"/>
              </a:lnSpc>
              <a:spcBef>
                <a:spcPct val="0"/>
              </a:spcBef>
              <a:spcAft>
                <a:spcPct val="0"/>
              </a:spcAft>
            </a:pPr>
            <a:r>
              <a:rPr lang="zh-CN" altLang="en-US" sz="1600">
                <a:solidFill>
                  <a:srgbClr val="000000"/>
                </a:solidFill>
                <a:latin typeface="方正书宋_GBK"/>
                <a:ea typeface="方正书宋_GBK"/>
              </a:rPr>
              <a:t>　</a:t>
            </a:r>
            <a:r>
              <a:rPr lang="zh-CN" altLang="en-US" sz="1800" spc="100" dirty="0" smtClean="0">
                <a:ln w="3175">
                  <a:noFill/>
                  <a:prstDash val="dash"/>
                </a:ln>
                <a:solidFill>
                  <a:schemeClr val="dk1">
                    <a:lumMod val="75000"/>
                    <a:lumOff val="25000"/>
                  </a:schemeClr>
                </a:solidFill>
                <a:effectLst/>
                <a:uFillTx/>
                <a:latin typeface="微软雅黑" panose="020B0503020204020204" charset="-122"/>
                <a:ea typeface="微软雅黑" panose="020B0503020204020204" charset="-122"/>
                <a:cs typeface="微软雅黑" panose="020B0503020204020204" charset="-122"/>
              </a:rPr>
              <a:t>“受托代理资产”科目核算单位接受委托方委托管理的各项资产,包括受托指定转赠的物资、受托存储保管的物资。单位管理的罚没物资也应当通过“受托代理资产”核算。</a:t>
            </a:r>
            <a:endParaRPr lang="zh-CN" altLang="en-US" sz="1800" spc="100" dirty="0" smtClean="0">
              <a:ln w="3175">
                <a:noFill/>
                <a:prstDash val="dash"/>
              </a:ln>
              <a:solidFill>
                <a:schemeClr val="dk1">
                  <a:lumMod val="75000"/>
                  <a:lumOff val="25000"/>
                </a:schemeClr>
              </a:solidFill>
              <a:effectLst/>
              <a:uFillTx/>
              <a:latin typeface="微软雅黑" panose="020B0503020204020204" charset="-122"/>
              <a:ea typeface="微软雅黑" panose="020B0503020204020204" charset="-122"/>
              <a:cs typeface="微软雅黑" panose="020B0503020204020204" charset="-122"/>
            </a:endParaRPr>
          </a:p>
          <a:p>
            <a:pPr indent="0" algn="l" defTabSz="266700" fontAlgn="auto">
              <a:lnSpc>
                <a:spcPct val="150000"/>
              </a:lnSpc>
              <a:spcBef>
                <a:spcPct val="0"/>
              </a:spcBef>
              <a:spcAft>
                <a:spcPct val="0"/>
              </a:spcAft>
            </a:pPr>
            <a:r>
              <a:rPr lang="zh-CN" altLang="en-US" sz="1800" spc="100" dirty="0" smtClean="0">
                <a:ln w="3175">
                  <a:noFill/>
                  <a:prstDash val="dash"/>
                </a:ln>
                <a:solidFill>
                  <a:schemeClr val="dk1">
                    <a:lumMod val="75000"/>
                    <a:lumOff val="25000"/>
                  </a:schemeClr>
                </a:solidFill>
                <a:effectLst/>
                <a:uFillTx/>
                <a:latin typeface="微软雅黑" panose="020B0503020204020204" charset="-122"/>
                <a:ea typeface="微软雅黑" panose="020B0503020204020204" charset="-122"/>
                <a:cs typeface="微软雅黑" panose="020B0503020204020204" charset="-122"/>
              </a:rPr>
              <a:t>　　收到的受托代理资产为现金和银行存款的,不通过“受托代理资产”科目核算,应当通过“库存现金”“银行存款”科目进行核算。</a:t>
            </a:r>
            <a:endParaRPr lang="zh-CN" altLang="en-US" sz="1800" spc="100" dirty="0" smtClean="0">
              <a:ln w="3175">
                <a:noFill/>
                <a:prstDash val="dash"/>
              </a:ln>
              <a:solidFill>
                <a:schemeClr val="dk1">
                  <a:lumMod val="75000"/>
                  <a:lumOff val="25000"/>
                </a:schemeClr>
              </a:solidFill>
              <a:effectLst/>
              <a:uFillTx/>
              <a:latin typeface="微软雅黑" panose="020B0503020204020204" charset="-122"/>
              <a:ea typeface="微软雅黑" panose="020B0503020204020204" charset="-122"/>
              <a:cs typeface="微软雅黑" panose="020B0503020204020204" charset="-122"/>
            </a:endParaRPr>
          </a:p>
          <a:p>
            <a:pPr indent="0" algn="l" defTabSz="266700" fontAlgn="auto">
              <a:lnSpc>
                <a:spcPct val="150000"/>
              </a:lnSpc>
              <a:spcBef>
                <a:spcPct val="0"/>
              </a:spcBef>
              <a:spcAft>
                <a:spcPct val="0"/>
              </a:spcAft>
            </a:pPr>
            <a:r>
              <a:rPr lang="zh-CN" altLang="en-US" sz="1800" spc="100" dirty="0" smtClean="0">
                <a:ln w="3175">
                  <a:noFill/>
                  <a:prstDash val="dash"/>
                </a:ln>
                <a:solidFill>
                  <a:schemeClr val="dk1">
                    <a:lumMod val="75000"/>
                    <a:lumOff val="25000"/>
                  </a:schemeClr>
                </a:solidFill>
                <a:effectLst/>
                <a:uFillTx/>
                <a:latin typeface="微软雅黑" panose="020B0503020204020204" charset="-122"/>
                <a:ea typeface="微软雅黑" panose="020B0503020204020204" charset="-122"/>
                <a:cs typeface="微软雅黑" panose="020B0503020204020204" charset="-122"/>
              </a:rPr>
              <a:t>　　本科目应当按照资产的种类和委托人进行明细核算;属于转赠资产的,还应当按照受赠人进行明细核算。</a:t>
            </a:r>
            <a:endParaRPr lang="zh-CN" altLang="en-US" sz="1800" spc="100" dirty="0" smtClean="0">
              <a:ln w="3175">
                <a:noFill/>
                <a:prstDash val="dash"/>
              </a:ln>
              <a:solidFill>
                <a:schemeClr val="dk1">
                  <a:lumMod val="75000"/>
                  <a:lumOff val="25000"/>
                </a:schemeClr>
              </a:solidFill>
              <a:effectLst/>
              <a:uFillTx/>
              <a:latin typeface="微软雅黑" panose="020B0503020204020204" charset="-122"/>
              <a:ea typeface="微软雅黑" panose="020B0503020204020204" charset="-122"/>
              <a:cs typeface="微软雅黑" panose="020B0503020204020204" charset="-122"/>
            </a:endParaRPr>
          </a:p>
          <a:p>
            <a:pPr indent="0" algn="l" defTabSz="266700" fontAlgn="auto">
              <a:lnSpc>
                <a:spcPct val="150000"/>
              </a:lnSpc>
              <a:spcBef>
                <a:spcPct val="0"/>
              </a:spcBef>
              <a:spcAft>
                <a:spcPct val="0"/>
              </a:spcAft>
            </a:pPr>
            <a:r>
              <a:rPr lang="zh-CN" altLang="en-US" sz="1800" spc="100" dirty="0" smtClean="0">
                <a:ln w="3175">
                  <a:noFill/>
                  <a:prstDash val="dash"/>
                </a:ln>
                <a:solidFill>
                  <a:schemeClr val="dk1">
                    <a:lumMod val="75000"/>
                    <a:lumOff val="25000"/>
                  </a:schemeClr>
                </a:solidFill>
                <a:effectLst/>
                <a:uFillTx/>
                <a:latin typeface="微软雅黑" panose="020B0503020204020204" charset="-122"/>
                <a:ea typeface="微软雅黑" panose="020B0503020204020204" charset="-122"/>
                <a:cs typeface="微软雅黑" panose="020B0503020204020204" charset="-122"/>
              </a:rPr>
              <a:t>(一)受托转赠物资</a:t>
            </a:r>
            <a:endParaRPr lang="zh-CN" altLang="en-US" sz="1800" spc="100" dirty="0" smtClean="0">
              <a:ln w="3175">
                <a:noFill/>
                <a:prstDash val="dash"/>
              </a:ln>
              <a:solidFill>
                <a:schemeClr val="dk1">
                  <a:lumMod val="75000"/>
                  <a:lumOff val="25000"/>
                </a:schemeClr>
              </a:solidFill>
              <a:effectLst/>
              <a:uFillTx/>
              <a:latin typeface="微软雅黑" panose="020B0503020204020204" charset="-122"/>
              <a:ea typeface="微软雅黑" panose="020B0503020204020204" charset="-122"/>
              <a:cs typeface="微软雅黑" panose="020B0503020204020204" charset="-122"/>
            </a:endParaRPr>
          </a:p>
          <a:p>
            <a:pPr indent="0" algn="l" defTabSz="266700" fontAlgn="auto">
              <a:lnSpc>
                <a:spcPct val="150000"/>
              </a:lnSpc>
              <a:spcBef>
                <a:spcPct val="0"/>
              </a:spcBef>
              <a:spcAft>
                <a:spcPct val="0"/>
              </a:spcAft>
            </a:pPr>
            <a:r>
              <a:rPr lang="zh-CN" altLang="en-US" sz="1800" spc="100" dirty="0" smtClean="0">
                <a:ln w="3175">
                  <a:noFill/>
                  <a:prstDash val="dash"/>
                </a:ln>
                <a:solidFill>
                  <a:schemeClr val="dk1">
                    <a:lumMod val="75000"/>
                    <a:lumOff val="25000"/>
                  </a:schemeClr>
                </a:solidFill>
                <a:effectLst/>
                <a:uFillTx/>
                <a:latin typeface="微软雅黑" panose="020B0503020204020204" charset="-122"/>
                <a:ea typeface="微软雅黑" panose="020B0503020204020204" charset="-122"/>
                <a:cs typeface="微软雅黑" panose="020B0503020204020204" charset="-122"/>
              </a:rPr>
              <a:t>　　1.接受委托人委托需要转赠给受赠人的物资,其成本按照有关凭据注明的金额确定。接受委托转赠的物资验收入库,按照确定的成本,借记“受托代理资产”科目,贷记“受托代理负债”科目。</a:t>
            </a:r>
            <a:endParaRPr lang="zh-CN" altLang="en-US" sz="1800" spc="100" dirty="0" smtClean="0">
              <a:ln w="3175">
                <a:noFill/>
                <a:prstDash val="dash"/>
              </a:ln>
              <a:solidFill>
                <a:schemeClr val="dk1">
                  <a:lumMod val="75000"/>
                  <a:lumOff val="25000"/>
                </a:schemeClr>
              </a:solidFill>
              <a:effectLst/>
              <a:uFillTx/>
              <a:latin typeface="微软雅黑" panose="020B0503020204020204" charset="-122"/>
              <a:ea typeface="微软雅黑" panose="020B0503020204020204" charset="-122"/>
              <a:cs typeface="微软雅黑" panose="020B0503020204020204" charset="-122"/>
            </a:endParaRPr>
          </a:p>
          <a:p>
            <a:pPr indent="0" algn="l" defTabSz="266700" fontAlgn="auto">
              <a:lnSpc>
                <a:spcPct val="150000"/>
              </a:lnSpc>
              <a:spcBef>
                <a:spcPct val="0"/>
              </a:spcBef>
              <a:spcAft>
                <a:spcPct val="0"/>
              </a:spcAft>
            </a:pPr>
            <a:r>
              <a:rPr lang="zh-CN" altLang="en-US" sz="1800" spc="100" dirty="0" smtClean="0">
                <a:ln w="3175">
                  <a:noFill/>
                  <a:prstDash val="dash"/>
                </a:ln>
                <a:solidFill>
                  <a:schemeClr val="dk1">
                    <a:lumMod val="75000"/>
                    <a:lumOff val="25000"/>
                  </a:schemeClr>
                </a:solidFill>
                <a:effectLst/>
                <a:uFillTx/>
                <a:latin typeface="微软雅黑" panose="020B0503020204020204" charset="-122"/>
                <a:ea typeface="微软雅黑" panose="020B0503020204020204" charset="-122"/>
                <a:cs typeface="微软雅黑" panose="020B0503020204020204" charset="-122"/>
              </a:rPr>
              <a:t>　　受托协议约定由受托方承担相关税费、运输费等的,还应当按照实际支付的相关税费、运输费等金额,借记“其他费用”科目,贷记“银行存款”等科目。</a:t>
            </a:r>
            <a:endParaRPr lang="zh-CN" altLang="en-US" sz="1800" spc="100" dirty="0" smtClean="0">
              <a:ln w="3175">
                <a:noFill/>
                <a:prstDash val="dash"/>
              </a:ln>
              <a:solidFill>
                <a:schemeClr val="dk1">
                  <a:lumMod val="75000"/>
                  <a:lumOff val="25000"/>
                </a:schemeClr>
              </a:solidFill>
              <a:effectLst/>
              <a:uFillTx/>
              <a:latin typeface="微软雅黑" panose="020B0503020204020204" charset="-122"/>
              <a:ea typeface="微软雅黑" panose="020B0503020204020204" charset="-122"/>
              <a:cs typeface="微软雅黑" panose="020B0503020204020204" charset="-122"/>
            </a:endParaRPr>
          </a:p>
        </p:txBody>
      </p:sp>
    </p:spTree>
    <p:custDataLst>
      <p:tags r:id="rId6"/>
    </p:custDataLst>
  </p:cSld>
  <p:clrMapOvr>
    <a:masterClrMapping/>
  </p:clrMapOvr>
  <p:transition spd="med"/>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1" name="组合 20"/>
          <p:cNvGrpSpPr/>
          <p:nvPr userDrawn="1">
            <p:custDataLst>
              <p:tags r:id="rId1"/>
            </p:custDataLst>
          </p:nvPr>
        </p:nvGrpSpPr>
        <p:grpSpPr>
          <a:xfrm>
            <a:off x="4001597" y="6045200"/>
            <a:ext cx="8190403" cy="812800"/>
            <a:chOff x="4001597" y="5613400"/>
            <a:chExt cx="8190403" cy="1244600"/>
          </a:xfrm>
        </p:grpSpPr>
        <p:sp>
          <p:nvSpPr>
            <p:cNvPr id="22"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23" name="等腰三角形 22"/>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3" name="直接连接符 2"/>
          <p:cNvCxnSpPr/>
          <p:nvPr>
            <p:custDataLst>
              <p:tags r:id="rId4"/>
            </p:custDataLst>
          </p:nvPr>
        </p:nvCxnSpPr>
        <p:spPr>
          <a:xfrm>
            <a:off x="457204" y="1374147"/>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9"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ctr"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第五节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其他</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资产</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19" name="文本框 18"/>
          <p:cNvSpPr txBox="1"/>
          <p:nvPr/>
        </p:nvSpPr>
        <p:spPr>
          <a:xfrm>
            <a:off x="672465" y="875665"/>
            <a:ext cx="8471535" cy="511175"/>
          </a:xfrm>
          <a:prstGeom prst="rect">
            <a:avLst/>
          </a:prstGeom>
          <a:noFill/>
        </p:spPr>
        <p:txBody>
          <a:bodyPr wrap="square" rtlCol="0" anchor="t">
            <a:noAutofit/>
          </a:bodyPr>
          <a:p>
            <a:r>
              <a:rPr lang="zh-CN" altLang="en-US" sz="2400"/>
              <a:t>一、受托代理资产</a:t>
            </a:r>
            <a:endParaRPr lang="zh-CN" altLang="en-US" sz="2400"/>
          </a:p>
        </p:txBody>
      </p:sp>
      <p:sp>
        <p:nvSpPr>
          <p:cNvPr id="20" name="文本框 19"/>
          <p:cNvSpPr txBox="1"/>
          <p:nvPr/>
        </p:nvSpPr>
        <p:spPr>
          <a:xfrm>
            <a:off x="672465" y="1473200"/>
            <a:ext cx="10751185" cy="1851660"/>
          </a:xfrm>
          <a:prstGeom prst="rect">
            <a:avLst/>
          </a:prstGeom>
        </p:spPr>
        <p:txBody>
          <a:bodyPr>
            <a:noAutofit/>
          </a:bodyPr>
          <a:p>
            <a:pPr indent="0" algn="l" defTabSz="266700" fontAlgn="auto">
              <a:lnSpc>
                <a:spcPct val="150000"/>
              </a:lnSpc>
              <a:spcBef>
                <a:spcPct val="0"/>
              </a:spcBef>
              <a:spcAft>
                <a:spcPct val="0"/>
              </a:spcAft>
            </a:pPr>
            <a:r>
              <a:rPr lang="zh-CN" altLang="en-US" sz="1800" spc="100" dirty="0" smtClean="0">
                <a:ln w="3175">
                  <a:noFill/>
                  <a:prstDash val="dash"/>
                </a:ln>
                <a:solidFill>
                  <a:schemeClr val="dk1">
                    <a:lumMod val="75000"/>
                    <a:lumOff val="25000"/>
                  </a:schemeClr>
                </a:solidFill>
                <a:effectLst/>
                <a:uFillTx/>
                <a:latin typeface="微软雅黑" panose="020B0503020204020204" charset="-122"/>
                <a:ea typeface="微软雅黑" panose="020B0503020204020204" charset="-122"/>
                <a:cs typeface="微软雅黑" panose="020B0503020204020204" charset="-122"/>
              </a:rPr>
              <a:t>【例</a:t>
            </a:r>
            <a:r>
              <a:rPr lang="en-US" altLang="zh-CN" sz="1800" spc="100" dirty="0" smtClean="0">
                <a:ln w="3175">
                  <a:noFill/>
                  <a:prstDash val="dash"/>
                </a:ln>
                <a:solidFill>
                  <a:schemeClr val="dk1">
                    <a:lumMod val="75000"/>
                    <a:lumOff val="25000"/>
                  </a:schemeClr>
                </a:solidFill>
                <a:effectLst/>
                <a:uFillTx/>
                <a:latin typeface="微软雅黑" panose="020B0503020204020204" charset="-122"/>
                <a:ea typeface="微软雅黑" panose="020B0503020204020204" charset="-122"/>
                <a:cs typeface="微软雅黑" panose="020B0503020204020204" charset="-122"/>
              </a:rPr>
              <a:t>14-31</a:t>
            </a:r>
            <a:r>
              <a:rPr lang="zh-CN" altLang="en-US" sz="1800" spc="100" dirty="0" smtClean="0">
                <a:ln w="3175">
                  <a:noFill/>
                  <a:prstDash val="dash"/>
                </a:ln>
                <a:solidFill>
                  <a:schemeClr val="dk1">
                    <a:lumMod val="75000"/>
                    <a:lumOff val="25000"/>
                  </a:schemeClr>
                </a:solidFill>
                <a:effectLst/>
                <a:uFillTx/>
                <a:latin typeface="微软雅黑" panose="020B0503020204020204" charset="-122"/>
                <a:ea typeface="微软雅黑" panose="020B0503020204020204" charset="-122"/>
                <a:cs typeface="微软雅黑" panose="020B0503020204020204" charset="-122"/>
              </a:rPr>
              <a:t>】　某行政单位接受委托转赠物资一批</a:t>
            </a:r>
            <a:r>
              <a:rPr lang="en-US" altLang="zh-CN" sz="1800" spc="100" dirty="0" smtClean="0">
                <a:ln w="3175">
                  <a:noFill/>
                  <a:prstDash val="dash"/>
                </a:ln>
                <a:solidFill>
                  <a:schemeClr val="dk1">
                    <a:lumMod val="75000"/>
                    <a:lumOff val="25000"/>
                  </a:schemeClr>
                </a:solidFill>
                <a:effectLst/>
                <a:uFillTx/>
                <a:latin typeface="微软雅黑" panose="020B0503020204020204" charset="-122"/>
                <a:ea typeface="微软雅黑" panose="020B0503020204020204" charset="-122"/>
                <a:cs typeface="微软雅黑" panose="020B0503020204020204" charset="-122"/>
              </a:rPr>
              <a:t>,</a:t>
            </a:r>
            <a:r>
              <a:rPr lang="zh-CN" altLang="en-US" sz="1800" spc="100" dirty="0" smtClean="0">
                <a:ln w="3175">
                  <a:noFill/>
                  <a:prstDash val="dash"/>
                </a:ln>
                <a:solidFill>
                  <a:schemeClr val="dk1">
                    <a:lumMod val="75000"/>
                    <a:lumOff val="25000"/>
                  </a:schemeClr>
                </a:solidFill>
                <a:effectLst/>
                <a:uFillTx/>
                <a:latin typeface="微软雅黑" panose="020B0503020204020204" charset="-122"/>
                <a:ea typeface="微软雅黑" panose="020B0503020204020204" charset="-122"/>
                <a:cs typeface="微软雅黑" panose="020B0503020204020204" charset="-122"/>
              </a:rPr>
              <a:t>有关凭据注明的金额为</a:t>
            </a:r>
            <a:r>
              <a:rPr lang="en-US" altLang="zh-CN" sz="1800" spc="100" dirty="0" smtClean="0">
                <a:ln w="3175">
                  <a:noFill/>
                  <a:prstDash val="dash"/>
                </a:ln>
                <a:solidFill>
                  <a:schemeClr val="dk1">
                    <a:lumMod val="75000"/>
                    <a:lumOff val="25000"/>
                  </a:schemeClr>
                </a:solidFill>
                <a:effectLst/>
                <a:uFillTx/>
                <a:latin typeface="微软雅黑" panose="020B0503020204020204" charset="-122"/>
                <a:ea typeface="微软雅黑" panose="020B0503020204020204" charset="-122"/>
                <a:cs typeface="微软雅黑" panose="020B0503020204020204" charset="-122"/>
              </a:rPr>
              <a:t>228 000</a:t>
            </a:r>
            <a:r>
              <a:rPr lang="zh-CN" altLang="en-US" sz="1800" spc="100" dirty="0" smtClean="0">
                <a:ln w="3175">
                  <a:noFill/>
                  <a:prstDash val="dash"/>
                </a:ln>
                <a:solidFill>
                  <a:schemeClr val="dk1">
                    <a:lumMod val="75000"/>
                    <a:lumOff val="25000"/>
                  </a:schemeClr>
                </a:solidFill>
                <a:effectLst/>
                <a:uFillTx/>
                <a:latin typeface="微软雅黑" panose="020B0503020204020204" charset="-122"/>
                <a:ea typeface="微软雅黑" panose="020B0503020204020204" charset="-122"/>
                <a:cs typeface="微软雅黑" panose="020B0503020204020204" charset="-122"/>
              </a:rPr>
              <a:t>元</a:t>
            </a:r>
            <a:r>
              <a:rPr lang="en-US" altLang="zh-CN" sz="1800" spc="100" dirty="0" smtClean="0">
                <a:ln w="3175">
                  <a:noFill/>
                  <a:prstDash val="dash"/>
                </a:ln>
                <a:solidFill>
                  <a:schemeClr val="dk1">
                    <a:lumMod val="75000"/>
                    <a:lumOff val="25000"/>
                  </a:schemeClr>
                </a:solidFill>
                <a:effectLst/>
                <a:uFillTx/>
                <a:latin typeface="微软雅黑" panose="020B0503020204020204" charset="-122"/>
                <a:ea typeface="微软雅黑" panose="020B0503020204020204" charset="-122"/>
                <a:cs typeface="微软雅黑" panose="020B0503020204020204" charset="-122"/>
              </a:rPr>
              <a:t>,</a:t>
            </a:r>
            <a:r>
              <a:rPr lang="zh-CN" altLang="en-US" sz="1800" spc="100" dirty="0" smtClean="0">
                <a:ln w="3175">
                  <a:noFill/>
                  <a:prstDash val="dash"/>
                </a:ln>
                <a:solidFill>
                  <a:schemeClr val="dk1">
                    <a:lumMod val="75000"/>
                    <a:lumOff val="25000"/>
                  </a:schemeClr>
                </a:solidFill>
                <a:effectLst/>
                <a:uFillTx/>
                <a:latin typeface="微软雅黑" panose="020B0503020204020204" charset="-122"/>
                <a:ea typeface="微软雅黑" panose="020B0503020204020204" charset="-122"/>
                <a:cs typeface="微软雅黑" panose="020B0503020204020204" charset="-122"/>
              </a:rPr>
              <a:t>以银行存款支付运输费</a:t>
            </a:r>
            <a:r>
              <a:rPr lang="en-US" altLang="zh-CN" sz="1800" spc="100" dirty="0" smtClean="0">
                <a:ln w="3175">
                  <a:noFill/>
                  <a:prstDash val="dash"/>
                </a:ln>
                <a:solidFill>
                  <a:schemeClr val="dk1">
                    <a:lumMod val="75000"/>
                    <a:lumOff val="25000"/>
                  </a:schemeClr>
                </a:solidFill>
                <a:effectLst/>
                <a:uFillTx/>
                <a:latin typeface="微软雅黑" panose="020B0503020204020204" charset="-122"/>
                <a:ea typeface="微软雅黑" panose="020B0503020204020204" charset="-122"/>
                <a:cs typeface="微软雅黑" panose="020B0503020204020204" charset="-122"/>
              </a:rPr>
              <a:t>900</a:t>
            </a:r>
            <a:r>
              <a:rPr lang="zh-CN" altLang="en-US" sz="1800" spc="100" dirty="0" smtClean="0">
                <a:ln w="3175">
                  <a:noFill/>
                  <a:prstDash val="dash"/>
                </a:ln>
                <a:solidFill>
                  <a:schemeClr val="dk1">
                    <a:lumMod val="75000"/>
                    <a:lumOff val="25000"/>
                  </a:schemeClr>
                </a:solidFill>
                <a:effectLst/>
                <a:uFillTx/>
                <a:latin typeface="微软雅黑" panose="020B0503020204020204" charset="-122"/>
                <a:ea typeface="微软雅黑" panose="020B0503020204020204" charset="-122"/>
                <a:cs typeface="微软雅黑" panose="020B0503020204020204" charset="-122"/>
              </a:rPr>
              <a:t>元</a:t>
            </a:r>
            <a:r>
              <a:rPr lang="en-US" altLang="zh-CN" sz="1800" spc="100" dirty="0" smtClean="0">
                <a:ln w="3175">
                  <a:noFill/>
                  <a:prstDash val="dash"/>
                </a:ln>
                <a:solidFill>
                  <a:schemeClr val="dk1">
                    <a:lumMod val="75000"/>
                    <a:lumOff val="25000"/>
                  </a:schemeClr>
                </a:solidFill>
                <a:effectLst/>
                <a:uFillTx/>
                <a:latin typeface="微软雅黑" panose="020B0503020204020204" charset="-122"/>
                <a:ea typeface="微软雅黑" panose="020B0503020204020204" charset="-122"/>
                <a:cs typeface="微软雅黑" panose="020B0503020204020204" charset="-122"/>
              </a:rPr>
              <a:t>(</a:t>
            </a:r>
            <a:r>
              <a:rPr lang="zh-CN" altLang="en-US" sz="1800" spc="100" dirty="0" smtClean="0">
                <a:ln w="3175">
                  <a:noFill/>
                  <a:prstDash val="dash"/>
                </a:ln>
                <a:solidFill>
                  <a:schemeClr val="dk1">
                    <a:lumMod val="75000"/>
                    <a:lumOff val="25000"/>
                  </a:schemeClr>
                </a:solidFill>
                <a:effectLst/>
                <a:uFillTx/>
                <a:latin typeface="微软雅黑" panose="020B0503020204020204" charset="-122"/>
                <a:ea typeface="微软雅黑" panose="020B0503020204020204" charset="-122"/>
                <a:cs typeface="微软雅黑" panose="020B0503020204020204" charset="-122"/>
              </a:rPr>
              <a:t>协议约定由受托方承担相关税费、运输费</a:t>
            </a:r>
            <a:r>
              <a:rPr lang="en-US" altLang="zh-CN" sz="1800" spc="100" dirty="0" smtClean="0">
                <a:ln w="3175">
                  <a:noFill/>
                  <a:prstDash val="dash"/>
                </a:ln>
                <a:solidFill>
                  <a:schemeClr val="dk1">
                    <a:lumMod val="75000"/>
                    <a:lumOff val="25000"/>
                  </a:schemeClr>
                </a:solidFill>
                <a:effectLst/>
                <a:uFillTx/>
                <a:latin typeface="微软雅黑" panose="020B0503020204020204" charset="-122"/>
                <a:ea typeface="微软雅黑" panose="020B0503020204020204" charset="-122"/>
                <a:cs typeface="微软雅黑" panose="020B0503020204020204" charset="-122"/>
              </a:rPr>
              <a:t>),</a:t>
            </a:r>
            <a:r>
              <a:rPr lang="zh-CN" altLang="en-US" sz="1800" spc="100" dirty="0" smtClean="0">
                <a:ln w="3175">
                  <a:noFill/>
                  <a:prstDash val="dash"/>
                </a:ln>
                <a:solidFill>
                  <a:schemeClr val="dk1">
                    <a:lumMod val="75000"/>
                    <a:lumOff val="25000"/>
                  </a:schemeClr>
                </a:solidFill>
                <a:effectLst/>
                <a:uFillTx/>
                <a:latin typeface="微软雅黑" panose="020B0503020204020204" charset="-122"/>
                <a:ea typeface="微软雅黑" panose="020B0503020204020204" charset="-122"/>
                <a:cs typeface="微软雅黑" panose="020B0503020204020204" charset="-122"/>
              </a:rPr>
              <a:t>物资已验收入库。财会部门根据有关凭证</a:t>
            </a:r>
            <a:r>
              <a:rPr lang="en-US" altLang="zh-CN" sz="1800" spc="100" dirty="0" smtClean="0">
                <a:ln w="3175">
                  <a:noFill/>
                  <a:prstDash val="dash"/>
                </a:ln>
                <a:solidFill>
                  <a:schemeClr val="dk1">
                    <a:lumMod val="75000"/>
                    <a:lumOff val="25000"/>
                  </a:schemeClr>
                </a:solidFill>
                <a:effectLst/>
                <a:uFillTx/>
                <a:latin typeface="微软雅黑" panose="020B0503020204020204" charset="-122"/>
                <a:ea typeface="微软雅黑" panose="020B0503020204020204" charset="-122"/>
                <a:cs typeface="微软雅黑" panose="020B0503020204020204" charset="-122"/>
              </a:rPr>
              <a:t>,</a:t>
            </a:r>
            <a:r>
              <a:rPr lang="zh-CN" altLang="en-US" sz="1800" spc="100" dirty="0" smtClean="0">
                <a:ln w="3175">
                  <a:noFill/>
                  <a:prstDash val="dash"/>
                </a:ln>
                <a:solidFill>
                  <a:schemeClr val="dk1">
                    <a:lumMod val="75000"/>
                    <a:lumOff val="25000"/>
                  </a:schemeClr>
                </a:solidFill>
                <a:effectLst/>
                <a:uFillTx/>
                <a:latin typeface="微软雅黑" panose="020B0503020204020204" charset="-122"/>
                <a:ea typeface="微软雅黑" panose="020B0503020204020204" charset="-122"/>
                <a:cs typeface="微软雅黑" panose="020B0503020204020204" charset="-122"/>
              </a:rPr>
              <a:t>应做账务处理如下</a:t>
            </a:r>
            <a:r>
              <a:rPr lang="en-US" altLang="zh-CN" sz="1800" spc="100" dirty="0" smtClean="0">
                <a:ln w="3175">
                  <a:noFill/>
                  <a:prstDash val="dash"/>
                </a:ln>
                <a:solidFill>
                  <a:schemeClr val="dk1">
                    <a:lumMod val="75000"/>
                    <a:lumOff val="25000"/>
                  </a:schemeClr>
                </a:solidFill>
                <a:effectLst/>
                <a:uFillTx/>
                <a:latin typeface="微软雅黑" panose="020B0503020204020204" charset="-122"/>
                <a:ea typeface="微软雅黑" panose="020B0503020204020204" charset="-122"/>
                <a:cs typeface="微软雅黑" panose="020B0503020204020204" charset="-122"/>
              </a:rPr>
              <a:t>:</a:t>
            </a:r>
            <a:endParaRPr lang="zh-CN" altLang="en-US" sz="1800" spc="100" dirty="0" smtClean="0">
              <a:ln w="3175">
                <a:noFill/>
                <a:prstDash val="dash"/>
              </a:ln>
              <a:solidFill>
                <a:schemeClr val="dk1">
                  <a:lumMod val="75000"/>
                  <a:lumOff val="25000"/>
                </a:schemeClr>
              </a:solidFill>
              <a:effectLst/>
              <a:uFillTx/>
              <a:latin typeface="微软雅黑" panose="020B0503020204020204" charset="-122"/>
              <a:ea typeface="微软雅黑" panose="020B0503020204020204" charset="-122"/>
              <a:cs typeface="微软雅黑" panose="020B0503020204020204" charset="-122"/>
            </a:endParaRPr>
          </a:p>
        </p:txBody>
      </p:sp>
      <p:graphicFrame>
        <p:nvGraphicFramePr>
          <p:cNvPr id="2" name="表格 1"/>
          <p:cNvGraphicFramePr/>
          <p:nvPr>
            <p:custDataLst>
              <p:tags r:id="rId6"/>
            </p:custDataLst>
          </p:nvPr>
        </p:nvGraphicFramePr>
        <p:xfrm>
          <a:off x="1329690" y="2974975"/>
          <a:ext cx="9572625" cy="2731135"/>
        </p:xfrm>
        <a:graphic>
          <a:graphicData uri="http://schemas.openxmlformats.org/drawingml/2006/table">
            <a:tbl>
              <a:tblPr/>
              <a:tblGrid>
                <a:gridCol w="4980305"/>
                <a:gridCol w="4592320"/>
              </a:tblGrid>
              <a:tr h="539750">
                <a:tc>
                  <a:txBody>
                    <a:bodyPr/>
                    <a:p>
                      <a:pPr marL="0" indent="0" algn="ctr">
                        <a:lnSpc>
                          <a:spcPct val="120000"/>
                        </a:lnSpc>
                        <a:spcBef>
                          <a:spcPts val="0"/>
                        </a:spcBef>
                        <a:spcAft>
                          <a:spcPts val="0"/>
                        </a:spcAft>
                      </a:pPr>
                      <a:r>
                        <a:rPr lang="zh-CN" sz="1800" spc="120">
                          <a:solidFill>
                            <a:srgbClr val="000000"/>
                          </a:solidFill>
                          <a:latin typeface="微软雅黑" panose="020B0503020204020204" charset="-122"/>
                          <a:ea typeface="微软雅黑" panose="020B0503020204020204" charset="-122"/>
                        </a:rPr>
                        <a:t>财务会计</a:t>
                      </a:r>
                      <a:endParaRPr lang="zh-CN" sz="1800" spc="120">
                        <a:solidFill>
                          <a:srgbClr val="000000"/>
                        </a:solidFill>
                        <a:latin typeface="微软雅黑" panose="020B0503020204020204" charset="-122"/>
                        <a:ea typeface="微软雅黑" panose="020B0503020204020204" charset="-122"/>
                      </a:endParaRPr>
                    </a:p>
                  </a:txBody>
                  <a:tcPr marL="177800" marR="177800" marT="57150" marB="571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ctr">
                        <a:lnSpc>
                          <a:spcPct val="120000"/>
                        </a:lnSpc>
                        <a:spcBef>
                          <a:spcPts val="0"/>
                        </a:spcBef>
                        <a:spcAft>
                          <a:spcPts val="0"/>
                        </a:spcAft>
                      </a:pPr>
                      <a:r>
                        <a:rPr lang="zh-CN" sz="1800" spc="120">
                          <a:solidFill>
                            <a:srgbClr val="000000"/>
                          </a:solidFill>
                          <a:latin typeface="微软雅黑" panose="020B0503020204020204" charset="-122"/>
                          <a:ea typeface="微软雅黑" panose="020B0503020204020204" charset="-122"/>
                        </a:rPr>
                        <a:t>预算会计</a:t>
                      </a:r>
                      <a:endParaRPr lang="zh-CN" sz="1800" spc="120">
                        <a:solidFill>
                          <a:srgbClr val="000000"/>
                        </a:solidFill>
                        <a:latin typeface="微软雅黑" panose="020B0503020204020204" charset="-122"/>
                        <a:ea typeface="微软雅黑" panose="020B0503020204020204" charset="-122"/>
                      </a:endParaRPr>
                    </a:p>
                  </a:txBody>
                  <a:tcPr marL="177800" marR="177800" marT="57150" marB="571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r h="2191385">
                <a:tc>
                  <a:txBody>
                    <a:bodyPr/>
                    <a:p>
                      <a:pPr marL="0" indent="0" algn="l">
                        <a:lnSpc>
                          <a:spcPct val="120000"/>
                        </a:lnSpc>
                        <a:spcBef>
                          <a:spcPts val="0"/>
                        </a:spcBef>
                        <a:spcAft>
                          <a:spcPts val="0"/>
                        </a:spcAft>
                      </a:pPr>
                      <a:r>
                        <a:rPr lang="zh-CN" sz="1800" spc="120">
                          <a:solidFill>
                            <a:srgbClr val="000000"/>
                          </a:solidFill>
                          <a:latin typeface="微软雅黑" panose="020B0503020204020204" charset="-122"/>
                          <a:ea typeface="微软雅黑" panose="020B0503020204020204" charset="-122"/>
                          <a:cs typeface="微软雅黑" panose="020B0503020204020204" charset="-122"/>
                        </a:rPr>
                        <a:t>借:受托代理资产	228 000</a:t>
                      </a:r>
                      <a:endParaRPr lang="zh-CN" sz="1800" spc="12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800" spc="120">
                          <a:solidFill>
                            <a:srgbClr val="000000"/>
                          </a:solidFill>
                          <a:latin typeface="微软雅黑" panose="020B0503020204020204" charset="-122"/>
                          <a:ea typeface="微软雅黑" panose="020B0503020204020204" charset="-122"/>
                          <a:cs typeface="微软雅黑" panose="020B0503020204020204" charset="-122"/>
                        </a:rPr>
                        <a:t>    </a:t>
                      </a:r>
                      <a:r>
                        <a:rPr lang="zh-CN" sz="1800" spc="120">
                          <a:solidFill>
                            <a:srgbClr val="000000"/>
                          </a:solidFill>
                          <a:latin typeface="微软雅黑" panose="020B0503020204020204" charset="-122"/>
                          <a:ea typeface="微软雅黑" panose="020B0503020204020204" charset="-122"/>
                          <a:cs typeface="微软雅黑" panose="020B0503020204020204" charset="-122"/>
                        </a:rPr>
                        <a:t>贷:受托代理负债	  228 000</a:t>
                      </a:r>
                      <a:endParaRPr lang="zh-CN" sz="1800" spc="12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zh-CN" sz="1800" spc="120">
                          <a:solidFill>
                            <a:srgbClr val="000000"/>
                          </a:solidFill>
                          <a:latin typeface="微软雅黑" panose="020B0503020204020204" charset="-122"/>
                          <a:ea typeface="微软雅黑" panose="020B0503020204020204" charset="-122"/>
                          <a:cs typeface="微软雅黑" panose="020B0503020204020204" charset="-122"/>
                        </a:rPr>
                        <a:t>借:其他费用	900</a:t>
                      </a:r>
                      <a:endParaRPr lang="zh-CN" sz="1800" spc="12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800" spc="120">
                          <a:solidFill>
                            <a:srgbClr val="000000"/>
                          </a:solidFill>
                          <a:latin typeface="微软雅黑" panose="020B0503020204020204" charset="-122"/>
                          <a:ea typeface="微软雅黑" panose="020B0503020204020204" charset="-122"/>
                          <a:cs typeface="微软雅黑" panose="020B0503020204020204" charset="-122"/>
                        </a:rPr>
                        <a:t>    </a:t>
                      </a:r>
                      <a:r>
                        <a:rPr lang="zh-CN" sz="1800" spc="120">
                          <a:solidFill>
                            <a:srgbClr val="000000"/>
                          </a:solidFill>
                          <a:latin typeface="微软雅黑" panose="020B0503020204020204" charset="-122"/>
                          <a:ea typeface="微软雅黑" panose="020B0503020204020204" charset="-122"/>
                          <a:cs typeface="微软雅黑" panose="020B0503020204020204" charset="-122"/>
                        </a:rPr>
                        <a:t>贷:银行存款	   900</a:t>
                      </a:r>
                      <a:endParaRPr lang="zh-CN" sz="1800" spc="120">
                        <a:solidFill>
                          <a:srgbClr val="000000"/>
                        </a:solidFill>
                        <a:latin typeface="微软雅黑" panose="020B0503020204020204" charset="-122"/>
                        <a:ea typeface="微软雅黑" panose="020B0503020204020204" charset="-122"/>
                        <a:cs typeface="微软雅黑" panose="020B0503020204020204" charset="-122"/>
                      </a:endParaRPr>
                    </a:p>
                  </a:txBody>
                  <a:tcPr marL="177800" marR="177800" marT="57150" marB="571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l">
                        <a:lnSpc>
                          <a:spcPct val="120000"/>
                        </a:lnSpc>
                        <a:spcBef>
                          <a:spcPts val="0"/>
                        </a:spcBef>
                        <a:spcAft>
                          <a:spcPts val="0"/>
                        </a:spcAft>
                      </a:pPr>
                      <a:r>
                        <a:rPr lang="zh-CN" sz="1800" spc="120">
                          <a:solidFill>
                            <a:srgbClr val="000000"/>
                          </a:solidFill>
                          <a:latin typeface="微软雅黑" panose="020B0503020204020204" charset="-122"/>
                          <a:ea typeface="微软雅黑" panose="020B0503020204020204" charset="-122"/>
                          <a:cs typeface="微软雅黑" panose="020B0503020204020204" charset="-122"/>
                        </a:rPr>
                        <a:t>借</a:t>
                      </a:r>
                      <a:r>
                        <a:rPr lang="en-US" altLang="zh-CN" sz="1800" spc="120">
                          <a:solidFill>
                            <a:srgbClr val="000000"/>
                          </a:solidFill>
                          <a:latin typeface="微软雅黑" panose="020B0503020204020204" charset="-122"/>
                          <a:ea typeface="微软雅黑" panose="020B0503020204020204" charset="-122"/>
                          <a:cs typeface="微软雅黑" panose="020B0503020204020204" charset="-122"/>
                        </a:rPr>
                        <a:t>:</a:t>
                      </a:r>
                      <a:r>
                        <a:rPr lang="zh-CN" sz="1800" spc="120">
                          <a:solidFill>
                            <a:srgbClr val="000000"/>
                          </a:solidFill>
                          <a:latin typeface="微软雅黑" panose="020B0503020204020204" charset="-122"/>
                          <a:ea typeface="微软雅黑" panose="020B0503020204020204" charset="-122"/>
                          <a:cs typeface="微软雅黑" panose="020B0503020204020204" charset="-122"/>
                        </a:rPr>
                        <a:t>其他支出</a:t>
                      </a:r>
                      <a:r>
                        <a:rPr lang="zh-CN" altLang="en-US" sz="1800" spc="120">
                          <a:solidFill>
                            <a:srgbClr val="000000"/>
                          </a:solidFill>
                          <a:latin typeface="微软雅黑" panose="020B0503020204020204" charset="-122"/>
                          <a:ea typeface="微软雅黑" panose="020B0503020204020204" charset="-122"/>
                          <a:cs typeface="微软雅黑" panose="020B0503020204020204" charset="-122"/>
                        </a:rPr>
                        <a:t>	</a:t>
                      </a:r>
                      <a:r>
                        <a:rPr lang="en-US" altLang="zh-CN" sz="1800" spc="120">
                          <a:solidFill>
                            <a:srgbClr val="000000"/>
                          </a:solidFill>
                          <a:latin typeface="微软雅黑" panose="020B0503020204020204" charset="-122"/>
                          <a:ea typeface="微软雅黑" panose="020B0503020204020204" charset="-122"/>
                          <a:cs typeface="微软雅黑" panose="020B0503020204020204" charset="-122"/>
                        </a:rPr>
                        <a:t>900</a:t>
                      </a:r>
                      <a:endParaRPr lang="en-US" altLang="zh-CN" sz="1800" spc="120">
                        <a:solidFill>
                          <a:srgbClr val="000000"/>
                        </a:solidFill>
                        <a:latin typeface="微软雅黑" panose="020B0503020204020204" charset="-122"/>
                        <a:ea typeface="微软雅黑" panose="020B0503020204020204" charset="-122"/>
                        <a:cs typeface="微软雅黑" panose="020B0503020204020204" charset="-122"/>
                      </a:endParaRPr>
                    </a:p>
                    <a:p>
                      <a:pPr marL="0" indent="228600" algn="l">
                        <a:lnSpc>
                          <a:spcPct val="120000"/>
                        </a:lnSpc>
                        <a:spcBef>
                          <a:spcPts val="0"/>
                        </a:spcBef>
                        <a:spcAft>
                          <a:spcPts val="0"/>
                        </a:spcAft>
                      </a:pPr>
                      <a:r>
                        <a:rPr lang="zh-CN" sz="1800" spc="120">
                          <a:solidFill>
                            <a:srgbClr val="000000"/>
                          </a:solidFill>
                          <a:latin typeface="微软雅黑" panose="020B0503020204020204" charset="-122"/>
                          <a:ea typeface="微软雅黑" panose="020B0503020204020204" charset="-122"/>
                          <a:cs typeface="微软雅黑" panose="020B0503020204020204" charset="-122"/>
                        </a:rPr>
                        <a:t>贷</a:t>
                      </a:r>
                      <a:r>
                        <a:rPr lang="en-US" altLang="zh-CN" sz="1800" spc="120">
                          <a:solidFill>
                            <a:srgbClr val="000000"/>
                          </a:solidFill>
                          <a:latin typeface="微软雅黑" panose="020B0503020204020204" charset="-122"/>
                          <a:ea typeface="微软雅黑" panose="020B0503020204020204" charset="-122"/>
                          <a:cs typeface="微软雅黑" panose="020B0503020204020204" charset="-122"/>
                        </a:rPr>
                        <a:t>:</a:t>
                      </a:r>
                      <a:r>
                        <a:rPr lang="zh-CN" sz="1800" spc="120">
                          <a:solidFill>
                            <a:srgbClr val="000000"/>
                          </a:solidFill>
                          <a:latin typeface="微软雅黑" panose="020B0503020204020204" charset="-122"/>
                          <a:ea typeface="微软雅黑" panose="020B0503020204020204" charset="-122"/>
                          <a:cs typeface="微软雅黑" panose="020B0503020204020204" charset="-122"/>
                        </a:rPr>
                        <a:t>资金结存</a:t>
                      </a:r>
                      <a:r>
                        <a:rPr lang="en-US" altLang="zh-CN" sz="1800" spc="120">
                          <a:solidFill>
                            <a:srgbClr val="000000"/>
                          </a:solidFill>
                          <a:latin typeface="微软雅黑" panose="020B0503020204020204" charset="-122"/>
                          <a:ea typeface="微软雅黑" panose="020B0503020204020204" charset="-122"/>
                          <a:cs typeface="微软雅黑" panose="020B0503020204020204" charset="-122"/>
                        </a:rPr>
                        <a:t>——</a:t>
                      </a:r>
                      <a:r>
                        <a:rPr lang="zh-CN" altLang="en-US" sz="1800" spc="120">
                          <a:solidFill>
                            <a:srgbClr val="000000"/>
                          </a:solidFill>
                          <a:latin typeface="微软雅黑" panose="020B0503020204020204" charset="-122"/>
                          <a:ea typeface="微软雅黑" panose="020B0503020204020204" charset="-122"/>
                          <a:cs typeface="微软雅黑" panose="020B0503020204020204" charset="-122"/>
                        </a:rPr>
                        <a:t>货币资金	</a:t>
                      </a:r>
                      <a:r>
                        <a:rPr lang="en-US" altLang="zh-CN" sz="1800" spc="120">
                          <a:solidFill>
                            <a:srgbClr val="000000"/>
                          </a:solidFill>
                          <a:latin typeface="微软雅黑" panose="020B0503020204020204" charset="-122"/>
                          <a:ea typeface="微软雅黑" panose="020B0503020204020204" charset="-122"/>
                          <a:cs typeface="微软雅黑" panose="020B0503020204020204" charset="-122"/>
                        </a:rPr>
                        <a:t>900</a:t>
                      </a:r>
                      <a:endParaRPr lang="en-US" altLang="zh-CN" sz="1800" spc="120">
                        <a:solidFill>
                          <a:srgbClr val="000000"/>
                        </a:solidFill>
                        <a:latin typeface="微软雅黑" panose="020B0503020204020204" charset="-122"/>
                        <a:ea typeface="微软雅黑" panose="020B0503020204020204" charset="-122"/>
                        <a:cs typeface="微软雅黑" panose="020B0503020204020204" charset="-122"/>
                      </a:endParaRPr>
                    </a:p>
                  </a:txBody>
                  <a:tcPr marL="177800" marR="177800" marT="57150" marB="571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bl>
          </a:graphicData>
        </a:graphic>
      </p:graphicFrame>
    </p:spTree>
    <p:custDataLst>
      <p:tags r:id="rId7"/>
    </p:custDataLst>
  </p:cSld>
  <p:clrMapOvr>
    <a:masterClrMapping/>
  </p:clrMapOvr>
  <p:transition spd="med"/>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1" name="组合 20"/>
          <p:cNvGrpSpPr/>
          <p:nvPr userDrawn="1">
            <p:custDataLst>
              <p:tags r:id="rId1"/>
            </p:custDataLst>
          </p:nvPr>
        </p:nvGrpSpPr>
        <p:grpSpPr>
          <a:xfrm>
            <a:off x="4001597" y="6045200"/>
            <a:ext cx="8190403" cy="812800"/>
            <a:chOff x="4001597" y="5613400"/>
            <a:chExt cx="8190403" cy="1244600"/>
          </a:xfrm>
        </p:grpSpPr>
        <p:sp>
          <p:nvSpPr>
            <p:cNvPr id="22"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23" name="等腰三角形 22"/>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3" name="直接连接符 2"/>
          <p:cNvCxnSpPr/>
          <p:nvPr>
            <p:custDataLst>
              <p:tags r:id="rId4"/>
            </p:custDataLst>
          </p:nvPr>
        </p:nvCxnSpPr>
        <p:spPr>
          <a:xfrm>
            <a:off x="457204" y="1374147"/>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9"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ctr"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第五节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其他</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资产</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19" name="文本框 18"/>
          <p:cNvSpPr txBox="1"/>
          <p:nvPr/>
        </p:nvSpPr>
        <p:spPr>
          <a:xfrm>
            <a:off x="672465" y="875665"/>
            <a:ext cx="8471535" cy="511175"/>
          </a:xfrm>
          <a:prstGeom prst="rect">
            <a:avLst/>
          </a:prstGeom>
          <a:noFill/>
        </p:spPr>
        <p:txBody>
          <a:bodyPr wrap="square" rtlCol="0" anchor="t">
            <a:noAutofit/>
          </a:bodyPr>
          <a:p>
            <a:r>
              <a:rPr lang="zh-CN" altLang="en-US" sz="2400"/>
              <a:t>一、受托代理资产</a:t>
            </a:r>
            <a:endParaRPr lang="zh-CN" altLang="en-US" sz="2400"/>
          </a:p>
        </p:txBody>
      </p:sp>
      <p:sp>
        <p:nvSpPr>
          <p:cNvPr id="20" name="文本框 19"/>
          <p:cNvSpPr txBox="1"/>
          <p:nvPr/>
        </p:nvSpPr>
        <p:spPr>
          <a:xfrm>
            <a:off x="755015" y="1473200"/>
            <a:ext cx="10668635" cy="2935605"/>
          </a:xfrm>
          <a:prstGeom prst="rect">
            <a:avLst/>
          </a:prstGeom>
        </p:spPr>
        <p:txBody>
          <a:bodyPr>
            <a:noAutofit/>
          </a:bodyPr>
          <a:p>
            <a:pPr indent="0" algn="l" defTabSz="266700" fontAlgn="auto">
              <a:lnSpc>
                <a:spcPct val="150000"/>
              </a:lnSpc>
              <a:spcBef>
                <a:spcPct val="0"/>
              </a:spcBef>
              <a:spcAft>
                <a:spcPct val="0"/>
              </a:spcAft>
            </a:pPr>
            <a:r>
              <a:rPr lang="en-US" altLang="zh-CN" sz="1800" spc="100" dirty="0" smtClean="0">
                <a:ln w="3175">
                  <a:noFill/>
                  <a:prstDash val="dash"/>
                </a:ln>
                <a:solidFill>
                  <a:schemeClr val="dk1">
                    <a:lumMod val="75000"/>
                    <a:lumOff val="25000"/>
                  </a:schemeClr>
                </a:solidFill>
                <a:effectLst/>
                <a:uFillTx/>
                <a:latin typeface="微软雅黑" panose="020B0503020204020204" charset="-122"/>
                <a:ea typeface="微软雅黑" panose="020B0503020204020204" charset="-122"/>
                <a:cs typeface="微软雅黑" panose="020B0503020204020204" charset="-122"/>
              </a:rPr>
              <a:t>2.</a:t>
            </a:r>
            <a:r>
              <a:rPr lang="zh-CN" altLang="en-US" sz="1800" spc="100" dirty="0" smtClean="0">
                <a:ln w="3175">
                  <a:noFill/>
                  <a:prstDash val="dash"/>
                </a:ln>
                <a:solidFill>
                  <a:schemeClr val="dk1">
                    <a:lumMod val="75000"/>
                    <a:lumOff val="25000"/>
                  </a:schemeClr>
                </a:solidFill>
                <a:effectLst/>
                <a:uFillTx/>
                <a:latin typeface="微软雅黑" panose="020B0503020204020204" charset="-122"/>
                <a:ea typeface="微软雅黑" panose="020B0503020204020204" charset="-122"/>
                <a:cs typeface="微软雅黑" panose="020B0503020204020204" charset="-122"/>
              </a:rPr>
              <a:t>将受托转赠物资交付受赠人时</a:t>
            </a:r>
            <a:r>
              <a:rPr lang="en-US" altLang="zh-CN" sz="1800" spc="100" dirty="0" smtClean="0">
                <a:ln w="3175">
                  <a:noFill/>
                  <a:prstDash val="dash"/>
                </a:ln>
                <a:solidFill>
                  <a:schemeClr val="dk1">
                    <a:lumMod val="75000"/>
                    <a:lumOff val="25000"/>
                  </a:schemeClr>
                </a:solidFill>
                <a:effectLst/>
                <a:uFillTx/>
                <a:latin typeface="微软雅黑" panose="020B0503020204020204" charset="-122"/>
                <a:ea typeface="微软雅黑" panose="020B0503020204020204" charset="-122"/>
                <a:cs typeface="微软雅黑" panose="020B0503020204020204" charset="-122"/>
              </a:rPr>
              <a:t>,</a:t>
            </a:r>
            <a:r>
              <a:rPr lang="zh-CN" altLang="en-US" sz="1800" spc="100" dirty="0" smtClean="0">
                <a:ln w="3175">
                  <a:noFill/>
                  <a:prstDash val="dash"/>
                </a:ln>
                <a:solidFill>
                  <a:schemeClr val="dk1">
                    <a:lumMod val="75000"/>
                    <a:lumOff val="25000"/>
                  </a:schemeClr>
                </a:solidFill>
                <a:effectLst/>
                <a:uFillTx/>
                <a:latin typeface="微软雅黑" panose="020B0503020204020204" charset="-122"/>
                <a:ea typeface="微软雅黑" panose="020B0503020204020204" charset="-122"/>
                <a:cs typeface="微软雅黑" panose="020B0503020204020204" charset="-122"/>
              </a:rPr>
              <a:t>按照转赠物资的成本</a:t>
            </a:r>
            <a:r>
              <a:rPr lang="en-US" altLang="zh-CN" sz="1800" spc="100" dirty="0" smtClean="0">
                <a:ln w="3175">
                  <a:noFill/>
                  <a:prstDash val="dash"/>
                </a:ln>
                <a:solidFill>
                  <a:schemeClr val="dk1">
                    <a:lumMod val="75000"/>
                    <a:lumOff val="25000"/>
                  </a:schemeClr>
                </a:solidFill>
                <a:effectLst/>
                <a:uFillTx/>
                <a:latin typeface="微软雅黑" panose="020B0503020204020204" charset="-122"/>
                <a:ea typeface="微软雅黑" panose="020B0503020204020204" charset="-122"/>
                <a:cs typeface="微软雅黑" panose="020B0503020204020204" charset="-122"/>
              </a:rPr>
              <a:t>,</a:t>
            </a:r>
            <a:r>
              <a:rPr lang="zh-CN" altLang="en-US" sz="1800" spc="100" dirty="0" smtClean="0">
                <a:ln w="3175">
                  <a:noFill/>
                  <a:prstDash val="dash"/>
                </a:ln>
                <a:solidFill>
                  <a:schemeClr val="dk1">
                    <a:lumMod val="75000"/>
                    <a:lumOff val="25000"/>
                  </a:schemeClr>
                </a:solidFill>
                <a:effectLst/>
                <a:uFillTx/>
                <a:latin typeface="微软雅黑" panose="020B0503020204020204" charset="-122"/>
                <a:ea typeface="微软雅黑" panose="020B0503020204020204" charset="-122"/>
                <a:cs typeface="微软雅黑" panose="020B0503020204020204" charset="-122"/>
              </a:rPr>
              <a:t>借记</a:t>
            </a:r>
            <a:r>
              <a:rPr lang="en-US" altLang="zh-CN" sz="1800" spc="100" dirty="0" smtClean="0">
                <a:ln w="3175">
                  <a:noFill/>
                  <a:prstDash val="dash"/>
                </a:ln>
                <a:solidFill>
                  <a:schemeClr val="dk1">
                    <a:lumMod val="75000"/>
                    <a:lumOff val="25000"/>
                  </a:schemeClr>
                </a:solidFill>
                <a:effectLst/>
                <a:uFillTx/>
                <a:latin typeface="微软雅黑" panose="020B0503020204020204" charset="-122"/>
                <a:ea typeface="微软雅黑" panose="020B0503020204020204" charset="-122"/>
                <a:cs typeface="微软雅黑" panose="020B0503020204020204" charset="-122"/>
              </a:rPr>
              <a:t>“</a:t>
            </a:r>
            <a:r>
              <a:rPr lang="zh-CN" altLang="en-US" sz="1800" spc="100" dirty="0" smtClean="0">
                <a:ln w="3175">
                  <a:noFill/>
                  <a:prstDash val="dash"/>
                </a:ln>
                <a:solidFill>
                  <a:schemeClr val="dk1">
                    <a:lumMod val="75000"/>
                    <a:lumOff val="25000"/>
                  </a:schemeClr>
                </a:solidFill>
                <a:effectLst/>
                <a:uFillTx/>
                <a:latin typeface="微软雅黑" panose="020B0503020204020204" charset="-122"/>
                <a:ea typeface="微软雅黑" panose="020B0503020204020204" charset="-122"/>
                <a:cs typeface="微软雅黑" panose="020B0503020204020204" charset="-122"/>
              </a:rPr>
              <a:t>受托代理负债</a:t>
            </a:r>
            <a:r>
              <a:rPr lang="en-US" altLang="zh-CN" sz="1800" spc="100" dirty="0" smtClean="0">
                <a:ln w="3175">
                  <a:noFill/>
                  <a:prstDash val="dash"/>
                </a:ln>
                <a:solidFill>
                  <a:schemeClr val="dk1">
                    <a:lumMod val="75000"/>
                    <a:lumOff val="25000"/>
                  </a:schemeClr>
                </a:solidFill>
                <a:effectLst/>
                <a:uFillTx/>
                <a:latin typeface="微软雅黑" panose="020B0503020204020204" charset="-122"/>
                <a:ea typeface="微软雅黑" panose="020B0503020204020204" charset="-122"/>
                <a:cs typeface="微软雅黑" panose="020B0503020204020204" charset="-122"/>
              </a:rPr>
              <a:t>”</a:t>
            </a:r>
            <a:r>
              <a:rPr lang="zh-CN" altLang="en-US" sz="1800" spc="100" dirty="0" smtClean="0">
                <a:ln w="3175">
                  <a:noFill/>
                  <a:prstDash val="dash"/>
                </a:ln>
                <a:solidFill>
                  <a:schemeClr val="dk1">
                    <a:lumMod val="75000"/>
                    <a:lumOff val="25000"/>
                  </a:schemeClr>
                </a:solidFill>
                <a:effectLst/>
                <a:uFillTx/>
                <a:latin typeface="微软雅黑" panose="020B0503020204020204" charset="-122"/>
                <a:ea typeface="微软雅黑" panose="020B0503020204020204" charset="-122"/>
                <a:cs typeface="微软雅黑" panose="020B0503020204020204" charset="-122"/>
              </a:rPr>
              <a:t>科目</a:t>
            </a:r>
            <a:r>
              <a:rPr lang="en-US" altLang="zh-CN" sz="1800" spc="100" dirty="0" smtClean="0">
                <a:ln w="3175">
                  <a:noFill/>
                  <a:prstDash val="dash"/>
                </a:ln>
                <a:solidFill>
                  <a:schemeClr val="dk1">
                    <a:lumMod val="75000"/>
                    <a:lumOff val="25000"/>
                  </a:schemeClr>
                </a:solidFill>
                <a:effectLst/>
                <a:uFillTx/>
                <a:latin typeface="微软雅黑" panose="020B0503020204020204" charset="-122"/>
                <a:ea typeface="微软雅黑" panose="020B0503020204020204" charset="-122"/>
                <a:cs typeface="微软雅黑" panose="020B0503020204020204" charset="-122"/>
              </a:rPr>
              <a:t>,</a:t>
            </a:r>
            <a:r>
              <a:rPr lang="zh-CN" altLang="en-US" sz="1800" spc="100" dirty="0" smtClean="0">
                <a:ln w="3175">
                  <a:noFill/>
                  <a:prstDash val="dash"/>
                </a:ln>
                <a:solidFill>
                  <a:schemeClr val="dk1">
                    <a:lumMod val="75000"/>
                    <a:lumOff val="25000"/>
                  </a:schemeClr>
                </a:solidFill>
                <a:effectLst/>
                <a:uFillTx/>
                <a:latin typeface="微软雅黑" panose="020B0503020204020204" charset="-122"/>
                <a:ea typeface="微软雅黑" panose="020B0503020204020204" charset="-122"/>
                <a:cs typeface="微软雅黑" panose="020B0503020204020204" charset="-122"/>
              </a:rPr>
              <a:t>贷记</a:t>
            </a:r>
            <a:r>
              <a:rPr lang="en-US" altLang="zh-CN" sz="1800" spc="100" dirty="0" smtClean="0">
                <a:ln w="3175">
                  <a:noFill/>
                  <a:prstDash val="dash"/>
                </a:ln>
                <a:solidFill>
                  <a:schemeClr val="dk1">
                    <a:lumMod val="75000"/>
                    <a:lumOff val="25000"/>
                  </a:schemeClr>
                </a:solidFill>
                <a:effectLst/>
                <a:uFillTx/>
                <a:latin typeface="微软雅黑" panose="020B0503020204020204" charset="-122"/>
                <a:ea typeface="微软雅黑" panose="020B0503020204020204" charset="-122"/>
                <a:cs typeface="微软雅黑" panose="020B0503020204020204" charset="-122"/>
              </a:rPr>
              <a:t>“</a:t>
            </a:r>
            <a:r>
              <a:rPr lang="zh-CN" altLang="en-US" sz="1800" spc="100" dirty="0" smtClean="0">
                <a:ln w="3175">
                  <a:noFill/>
                  <a:prstDash val="dash"/>
                </a:ln>
                <a:solidFill>
                  <a:schemeClr val="dk1">
                    <a:lumMod val="75000"/>
                    <a:lumOff val="25000"/>
                  </a:schemeClr>
                </a:solidFill>
                <a:effectLst/>
                <a:uFillTx/>
                <a:latin typeface="微软雅黑" panose="020B0503020204020204" charset="-122"/>
                <a:ea typeface="微软雅黑" panose="020B0503020204020204" charset="-122"/>
                <a:cs typeface="微软雅黑" panose="020B0503020204020204" charset="-122"/>
              </a:rPr>
              <a:t>受托转赠物资</a:t>
            </a:r>
            <a:r>
              <a:rPr lang="en-US" altLang="zh-CN" sz="1800" spc="100" dirty="0" smtClean="0">
                <a:ln w="3175">
                  <a:noFill/>
                  <a:prstDash val="dash"/>
                </a:ln>
                <a:solidFill>
                  <a:schemeClr val="dk1">
                    <a:lumMod val="75000"/>
                    <a:lumOff val="25000"/>
                  </a:schemeClr>
                </a:solidFill>
                <a:effectLst/>
                <a:uFillTx/>
                <a:latin typeface="微软雅黑" panose="020B0503020204020204" charset="-122"/>
                <a:ea typeface="微软雅黑" panose="020B0503020204020204" charset="-122"/>
                <a:cs typeface="微软雅黑" panose="020B0503020204020204" charset="-122"/>
              </a:rPr>
              <a:t>”</a:t>
            </a:r>
            <a:r>
              <a:rPr lang="zh-CN" altLang="en-US" sz="1800" spc="100" dirty="0" smtClean="0">
                <a:ln w="3175">
                  <a:noFill/>
                  <a:prstDash val="dash"/>
                </a:ln>
                <a:solidFill>
                  <a:schemeClr val="dk1">
                    <a:lumMod val="75000"/>
                    <a:lumOff val="25000"/>
                  </a:schemeClr>
                </a:solidFill>
                <a:effectLst/>
                <a:uFillTx/>
                <a:latin typeface="微软雅黑" panose="020B0503020204020204" charset="-122"/>
                <a:ea typeface="微软雅黑" panose="020B0503020204020204" charset="-122"/>
                <a:cs typeface="微软雅黑" panose="020B0503020204020204" charset="-122"/>
              </a:rPr>
              <a:t>科目。</a:t>
            </a:r>
            <a:endParaRPr lang="zh-CN" altLang="en-US" sz="1800" spc="100" dirty="0" smtClean="0">
              <a:ln w="3175">
                <a:noFill/>
                <a:prstDash val="dash"/>
              </a:ln>
              <a:solidFill>
                <a:schemeClr val="dk1">
                  <a:lumMod val="75000"/>
                  <a:lumOff val="25000"/>
                </a:schemeClr>
              </a:solidFill>
              <a:effectLst/>
              <a:uFillTx/>
              <a:latin typeface="微软雅黑" panose="020B0503020204020204" charset="-122"/>
              <a:ea typeface="微软雅黑" panose="020B0503020204020204" charset="-122"/>
              <a:cs typeface="微软雅黑" panose="020B0503020204020204" charset="-122"/>
            </a:endParaRPr>
          </a:p>
          <a:p>
            <a:pPr indent="0" algn="l" defTabSz="266700" fontAlgn="auto">
              <a:lnSpc>
                <a:spcPct val="150000"/>
              </a:lnSpc>
              <a:spcBef>
                <a:spcPct val="0"/>
              </a:spcBef>
              <a:spcAft>
                <a:spcPct val="0"/>
              </a:spcAft>
            </a:pPr>
            <a:r>
              <a:rPr lang="zh-CN" altLang="en-US" sz="1800" spc="100" dirty="0" smtClean="0">
                <a:ln w="3175">
                  <a:noFill/>
                  <a:prstDash val="dash"/>
                </a:ln>
                <a:solidFill>
                  <a:schemeClr val="dk1">
                    <a:lumMod val="75000"/>
                    <a:lumOff val="25000"/>
                  </a:schemeClr>
                </a:solidFill>
                <a:effectLst/>
                <a:uFillTx/>
                <a:latin typeface="微软雅黑" panose="020B0503020204020204" charset="-122"/>
                <a:ea typeface="微软雅黑" panose="020B0503020204020204" charset="-122"/>
                <a:cs typeface="微软雅黑" panose="020B0503020204020204" charset="-122"/>
              </a:rPr>
              <a:t>　　</a:t>
            </a:r>
            <a:r>
              <a:rPr lang="en-US" altLang="zh-CN" sz="1800" spc="100" dirty="0" smtClean="0">
                <a:ln w="3175">
                  <a:noFill/>
                  <a:prstDash val="dash"/>
                </a:ln>
                <a:solidFill>
                  <a:schemeClr val="dk1">
                    <a:lumMod val="75000"/>
                    <a:lumOff val="25000"/>
                  </a:schemeClr>
                </a:solidFill>
                <a:effectLst/>
                <a:uFillTx/>
                <a:latin typeface="微软雅黑" panose="020B0503020204020204" charset="-122"/>
                <a:ea typeface="微软雅黑" panose="020B0503020204020204" charset="-122"/>
                <a:cs typeface="微软雅黑" panose="020B0503020204020204" charset="-122"/>
              </a:rPr>
              <a:t>3.</a:t>
            </a:r>
            <a:r>
              <a:rPr lang="zh-CN" altLang="en-US" sz="1800" spc="100" dirty="0" smtClean="0">
                <a:ln w="3175">
                  <a:noFill/>
                  <a:prstDash val="dash"/>
                </a:ln>
                <a:solidFill>
                  <a:schemeClr val="dk1">
                    <a:lumMod val="75000"/>
                    <a:lumOff val="25000"/>
                  </a:schemeClr>
                </a:solidFill>
                <a:effectLst/>
                <a:uFillTx/>
                <a:latin typeface="微软雅黑" panose="020B0503020204020204" charset="-122"/>
                <a:ea typeface="微软雅黑" panose="020B0503020204020204" charset="-122"/>
                <a:cs typeface="微软雅黑" panose="020B0503020204020204" charset="-122"/>
              </a:rPr>
              <a:t>转赠物资的委托人取消了对捐赠物资的转赠要求</a:t>
            </a:r>
            <a:r>
              <a:rPr lang="en-US" altLang="zh-CN" sz="1800" spc="100" dirty="0" smtClean="0">
                <a:ln w="3175">
                  <a:noFill/>
                  <a:prstDash val="dash"/>
                </a:ln>
                <a:solidFill>
                  <a:schemeClr val="dk1">
                    <a:lumMod val="75000"/>
                    <a:lumOff val="25000"/>
                  </a:schemeClr>
                </a:solidFill>
                <a:effectLst/>
                <a:uFillTx/>
                <a:latin typeface="微软雅黑" panose="020B0503020204020204" charset="-122"/>
                <a:ea typeface="微软雅黑" panose="020B0503020204020204" charset="-122"/>
                <a:cs typeface="微软雅黑" panose="020B0503020204020204" charset="-122"/>
              </a:rPr>
              <a:t>,</a:t>
            </a:r>
            <a:r>
              <a:rPr lang="zh-CN" altLang="en-US" sz="1800" spc="100" dirty="0" smtClean="0">
                <a:ln w="3175">
                  <a:noFill/>
                  <a:prstDash val="dash"/>
                </a:ln>
                <a:solidFill>
                  <a:schemeClr val="dk1">
                    <a:lumMod val="75000"/>
                    <a:lumOff val="25000"/>
                  </a:schemeClr>
                </a:solidFill>
                <a:effectLst/>
                <a:uFillTx/>
                <a:latin typeface="微软雅黑" panose="020B0503020204020204" charset="-122"/>
                <a:ea typeface="微软雅黑" panose="020B0503020204020204" charset="-122"/>
                <a:cs typeface="微软雅黑" panose="020B0503020204020204" charset="-122"/>
              </a:rPr>
              <a:t>且不再收回捐赠物资的</a:t>
            </a:r>
            <a:r>
              <a:rPr lang="en-US" altLang="zh-CN" sz="1800" spc="100" dirty="0" smtClean="0">
                <a:ln w="3175">
                  <a:noFill/>
                  <a:prstDash val="dash"/>
                </a:ln>
                <a:solidFill>
                  <a:schemeClr val="dk1">
                    <a:lumMod val="75000"/>
                    <a:lumOff val="25000"/>
                  </a:schemeClr>
                </a:solidFill>
                <a:effectLst/>
                <a:uFillTx/>
                <a:latin typeface="微软雅黑" panose="020B0503020204020204" charset="-122"/>
                <a:ea typeface="微软雅黑" panose="020B0503020204020204" charset="-122"/>
                <a:cs typeface="微软雅黑" panose="020B0503020204020204" charset="-122"/>
              </a:rPr>
              <a:t>,</a:t>
            </a:r>
            <a:r>
              <a:rPr lang="zh-CN" altLang="en-US" sz="1800" spc="100" dirty="0" smtClean="0">
                <a:ln w="3175">
                  <a:noFill/>
                  <a:prstDash val="dash"/>
                </a:ln>
                <a:solidFill>
                  <a:schemeClr val="dk1">
                    <a:lumMod val="75000"/>
                    <a:lumOff val="25000"/>
                  </a:schemeClr>
                </a:solidFill>
                <a:effectLst/>
                <a:uFillTx/>
                <a:latin typeface="微软雅黑" panose="020B0503020204020204" charset="-122"/>
                <a:ea typeface="微软雅黑" panose="020B0503020204020204" charset="-122"/>
                <a:cs typeface="微软雅黑" panose="020B0503020204020204" charset="-122"/>
              </a:rPr>
              <a:t>应当将转赠物资转为单位的存货、固定资产等。按照转赠物资的成本</a:t>
            </a:r>
            <a:r>
              <a:rPr lang="en-US" altLang="zh-CN" sz="1800" spc="100" dirty="0" smtClean="0">
                <a:ln w="3175">
                  <a:noFill/>
                  <a:prstDash val="dash"/>
                </a:ln>
                <a:solidFill>
                  <a:schemeClr val="dk1">
                    <a:lumMod val="75000"/>
                    <a:lumOff val="25000"/>
                  </a:schemeClr>
                </a:solidFill>
                <a:effectLst/>
                <a:uFillTx/>
                <a:latin typeface="微软雅黑" panose="020B0503020204020204" charset="-122"/>
                <a:ea typeface="微软雅黑" panose="020B0503020204020204" charset="-122"/>
                <a:cs typeface="微软雅黑" panose="020B0503020204020204" charset="-122"/>
              </a:rPr>
              <a:t>,</a:t>
            </a:r>
            <a:r>
              <a:rPr lang="zh-CN" altLang="en-US" sz="1800" spc="100" dirty="0" smtClean="0">
                <a:ln w="3175">
                  <a:noFill/>
                  <a:prstDash val="dash"/>
                </a:ln>
                <a:solidFill>
                  <a:schemeClr val="dk1">
                    <a:lumMod val="75000"/>
                    <a:lumOff val="25000"/>
                  </a:schemeClr>
                </a:solidFill>
                <a:effectLst/>
                <a:uFillTx/>
                <a:latin typeface="微软雅黑" panose="020B0503020204020204" charset="-122"/>
                <a:ea typeface="微软雅黑" panose="020B0503020204020204" charset="-122"/>
                <a:cs typeface="微软雅黑" panose="020B0503020204020204" charset="-122"/>
              </a:rPr>
              <a:t>借记</a:t>
            </a:r>
            <a:r>
              <a:rPr lang="en-US" altLang="zh-CN" sz="1800" spc="100" dirty="0" smtClean="0">
                <a:ln w="3175">
                  <a:noFill/>
                  <a:prstDash val="dash"/>
                </a:ln>
                <a:solidFill>
                  <a:schemeClr val="dk1">
                    <a:lumMod val="75000"/>
                    <a:lumOff val="25000"/>
                  </a:schemeClr>
                </a:solidFill>
                <a:effectLst/>
                <a:uFillTx/>
                <a:latin typeface="微软雅黑" panose="020B0503020204020204" charset="-122"/>
                <a:ea typeface="微软雅黑" panose="020B0503020204020204" charset="-122"/>
                <a:cs typeface="微软雅黑" panose="020B0503020204020204" charset="-122"/>
              </a:rPr>
              <a:t>“</a:t>
            </a:r>
            <a:r>
              <a:rPr lang="zh-CN" altLang="en-US" sz="1800" spc="100" dirty="0" smtClean="0">
                <a:ln w="3175">
                  <a:noFill/>
                  <a:prstDash val="dash"/>
                </a:ln>
                <a:solidFill>
                  <a:schemeClr val="dk1">
                    <a:lumMod val="75000"/>
                    <a:lumOff val="25000"/>
                  </a:schemeClr>
                </a:solidFill>
                <a:effectLst/>
                <a:uFillTx/>
                <a:latin typeface="微软雅黑" panose="020B0503020204020204" charset="-122"/>
                <a:ea typeface="微软雅黑" panose="020B0503020204020204" charset="-122"/>
                <a:cs typeface="微软雅黑" panose="020B0503020204020204" charset="-122"/>
              </a:rPr>
              <a:t>受托代理负债</a:t>
            </a:r>
            <a:r>
              <a:rPr lang="en-US" altLang="zh-CN" sz="1800" spc="100" dirty="0" smtClean="0">
                <a:ln w="3175">
                  <a:noFill/>
                  <a:prstDash val="dash"/>
                </a:ln>
                <a:solidFill>
                  <a:schemeClr val="dk1">
                    <a:lumMod val="75000"/>
                    <a:lumOff val="25000"/>
                  </a:schemeClr>
                </a:solidFill>
                <a:effectLst/>
                <a:uFillTx/>
                <a:latin typeface="微软雅黑" panose="020B0503020204020204" charset="-122"/>
                <a:ea typeface="微软雅黑" panose="020B0503020204020204" charset="-122"/>
                <a:cs typeface="微软雅黑" panose="020B0503020204020204" charset="-122"/>
              </a:rPr>
              <a:t>”</a:t>
            </a:r>
            <a:r>
              <a:rPr lang="zh-CN" altLang="en-US" sz="1800" spc="100" dirty="0" smtClean="0">
                <a:ln w="3175">
                  <a:noFill/>
                  <a:prstDash val="dash"/>
                </a:ln>
                <a:solidFill>
                  <a:schemeClr val="dk1">
                    <a:lumMod val="75000"/>
                    <a:lumOff val="25000"/>
                  </a:schemeClr>
                </a:solidFill>
                <a:effectLst/>
                <a:uFillTx/>
                <a:latin typeface="微软雅黑" panose="020B0503020204020204" charset="-122"/>
                <a:ea typeface="微软雅黑" panose="020B0503020204020204" charset="-122"/>
                <a:cs typeface="微软雅黑" panose="020B0503020204020204" charset="-122"/>
              </a:rPr>
              <a:t>科目</a:t>
            </a:r>
            <a:r>
              <a:rPr lang="en-US" altLang="zh-CN" sz="1800" spc="100" dirty="0" smtClean="0">
                <a:ln w="3175">
                  <a:noFill/>
                  <a:prstDash val="dash"/>
                </a:ln>
                <a:solidFill>
                  <a:schemeClr val="dk1">
                    <a:lumMod val="75000"/>
                    <a:lumOff val="25000"/>
                  </a:schemeClr>
                </a:solidFill>
                <a:effectLst/>
                <a:uFillTx/>
                <a:latin typeface="微软雅黑" panose="020B0503020204020204" charset="-122"/>
                <a:ea typeface="微软雅黑" panose="020B0503020204020204" charset="-122"/>
                <a:cs typeface="微软雅黑" panose="020B0503020204020204" charset="-122"/>
              </a:rPr>
              <a:t>,</a:t>
            </a:r>
            <a:r>
              <a:rPr lang="zh-CN" altLang="en-US" sz="1800" spc="100" dirty="0" smtClean="0">
                <a:ln w="3175">
                  <a:noFill/>
                  <a:prstDash val="dash"/>
                </a:ln>
                <a:solidFill>
                  <a:schemeClr val="dk1">
                    <a:lumMod val="75000"/>
                    <a:lumOff val="25000"/>
                  </a:schemeClr>
                </a:solidFill>
                <a:effectLst/>
                <a:uFillTx/>
                <a:latin typeface="微软雅黑" panose="020B0503020204020204" charset="-122"/>
                <a:ea typeface="微软雅黑" panose="020B0503020204020204" charset="-122"/>
                <a:cs typeface="微软雅黑" panose="020B0503020204020204" charset="-122"/>
              </a:rPr>
              <a:t>贷记</a:t>
            </a:r>
            <a:r>
              <a:rPr lang="en-US" altLang="zh-CN" sz="1800" spc="100" dirty="0" smtClean="0">
                <a:ln w="3175">
                  <a:noFill/>
                  <a:prstDash val="dash"/>
                </a:ln>
                <a:solidFill>
                  <a:schemeClr val="dk1">
                    <a:lumMod val="75000"/>
                    <a:lumOff val="25000"/>
                  </a:schemeClr>
                </a:solidFill>
                <a:effectLst/>
                <a:uFillTx/>
                <a:latin typeface="微软雅黑" panose="020B0503020204020204" charset="-122"/>
                <a:ea typeface="微软雅黑" panose="020B0503020204020204" charset="-122"/>
                <a:cs typeface="微软雅黑" panose="020B0503020204020204" charset="-122"/>
              </a:rPr>
              <a:t>“</a:t>
            </a:r>
            <a:r>
              <a:rPr lang="zh-CN" altLang="en-US" sz="1800" spc="100" dirty="0" smtClean="0">
                <a:ln w="3175">
                  <a:noFill/>
                  <a:prstDash val="dash"/>
                </a:ln>
                <a:solidFill>
                  <a:schemeClr val="dk1">
                    <a:lumMod val="75000"/>
                    <a:lumOff val="25000"/>
                  </a:schemeClr>
                </a:solidFill>
                <a:effectLst/>
                <a:uFillTx/>
                <a:latin typeface="微软雅黑" panose="020B0503020204020204" charset="-122"/>
                <a:ea typeface="微软雅黑" panose="020B0503020204020204" charset="-122"/>
                <a:cs typeface="微软雅黑" panose="020B0503020204020204" charset="-122"/>
              </a:rPr>
              <a:t>受托代理资产</a:t>
            </a:r>
            <a:r>
              <a:rPr lang="en-US" altLang="zh-CN" sz="1800" spc="100" dirty="0" smtClean="0">
                <a:ln w="3175">
                  <a:noFill/>
                  <a:prstDash val="dash"/>
                </a:ln>
                <a:solidFill>
                  <a:schemeClr val="dk1">
                    <a:lumMod val="75000"/>
                    <a:lumOff val="25000"/>
                  </a:schemeClr>
                </a:solidFill>
                <a:effectLst/>
                <a:uFillTx/>
                <a:latin typeface="微软雅黑" panose="020B0503020204020204" charset="-122"/>
                <a:ea typeface="微软雅黑" panose="020B0503020204020204" charset="-122"/>
                <a:cs typeface="微软雅黑" panose="020B0503020204020204" charset="-122"/>
              </a:rPr>
              <a:t>”</a:t>
            </a:r>
            <a:r>
              <a:rPr lang="zh-CN" altLang="en-US" sz="1800" spc="100" dirty="0" smtClean="0">
                <a:ln w="3175">
                  <a:noFill/>
                  <a:prstDash val="dash"/>
                </a:ln>
                <a:solidFill>
                  <a:schemeClr val="dk1">
                    <a:lumMod val="75000"/>
                    <a:lumOff val="25000"/>
                  </a:schemeClr>
                </a:solidFill>
                <a:effectLst/>
                <a:uFillTx/>
                <a:latin typeface="微软雅黑" panose="020B0503020204020204" charset="-122"/>
                <a:ea typeface="微软雅黑" panose="020B0503020204020204" charset="-122"/>
                <a:cs typeface="微软雅黑" panose="020B0503020204020204" charset="-122"/>
              </a:rPr>
              <a:t>科目</a:t>
            </a:r>
            <a:r>
              <a:rPr lang="en-US" altLang="zh-CN" sz="1800" spc="100" dirty="0" smtClean="0">
                <a:ln w="3175">
                  <a:noFill/>
                  <a:prstDash val="dash"/>
                </a:ln>
                <a:solidFill>
                  <a:schemeClr val="dk1">
                    <a:lumMod val="75000"/>
                    <a:lumOff val="25000"/>
                  </a:schemeClr>
                </a:solidFill>
                <a:effectLst/>
                <a:uFillTx/>
                <a:latin typeface="微软雅黑" panose="020B0503020204020204" charset="-122"/>
                <a:ea typeface="微软雅黑" panose="020B0503020204020204" charset="-122"/>
                <a:cs typeface="微软雅黑" panose="020B0503020204020204" charset="-122"/>
              </a:rPr>
              <a:t>;</a:t>
            </a:r>
            <a:r>
              <a:rPr lang="zh-CN" altLang="en-US" sz="1800" spc="100" dirty="0" smtClean="0">
                <a:ln w="3175">
                  <a:noFill/>
                  <a:prstDash val="dash"/>
                </a:ln>
                <a:solidFill>
                  <a:schemeClr val="dk1">
                    <a:lumMod val="75000"/>
                    <a:lumOff val="25000"/>
                  </a:schemeClr>
                </a:solidFill>
                <a:effectLst/>
                <a:uFillTx/>
                <a:latin typeface="微软雅黑" panose="020B0503020204020204" charset="-122"/>
                <a:ea typeface="微软雅黑" panose="020B0503020204020204" charset="-122"/>
                <a:cs typeface="微软雅黑" panose="020B0503020204020204" charset="-122"/>
              </a:rPr>
              <a:t>同时</a:t>
            </a:r>
            <a:r>
              <a:rPr lang="en-US" altLang="zh-CN" sz="1800" spc="100" dirty="0" smtClean="0">
                <a:ln w="3175">
                  <a:noFill/>
                  <a:prstDash val="dash"/>
                </a:ln>
                <a:solidFill>
                  <a:schemeClr val="dk1">
                    <a:lumMod val="75000"/>
                    <a:lumOff val="25000"/>
                  </a:schemeClr>
                </a:solidFill>
                <a:effectLst/>
                <a:uFillTx/>
                <a:latin typeface="微软雅黑" panose="020B0503020204020204" charset="-122"/>
                <a:ea typeface="微软雅黑" panose="020B0503020204020204" charset="-122"/>
                <a:cs typeface="微软雅黑" panose="020B0503020204020204" charset="-122"/>
              </a:rPr>
              <a:t>,</a:t>
            </a:r>
            <a:r>
              <a:rPr lang="zh-CN" altLang="en-US" sz="1800" spc="100" dirty="0" smtClean="0">
                <a:ln w="3175">
                  <a:noFill/>
                  <a:prstDash val="dash"/>
                </a:ln>
                <a:solidFill>
                  <a:schemeClr val="dk1">
                    <a:lumMod val="75000"/>
                    <a:lumOff val="25000"/>
                  </a:schemeClr>
                </a:solidFill>
                <a:effectLst/>
                <a:uFillTx/>
                <a:latin typeface="微软雅黑" panose="020B0503020204020204" charset="-122"/>
                <a:ea typeface="微软雅黑" panose="020B0503020204020204" charset="-122"/>
                <a:cs typeface="微软雅黑" panose="020B0503020204020204" charset="-122"/>
              </a:rPr>
              <a:t>借记</a:t>
            </a:r>
            <a:r>
              <a:rPr lang="en-US" altLang="zh-CN" sz="1800" spc="100" dirty="0" smtClean="0">
                <a:ln w="3175">
                  <a:noFill/>
                  <a:prstDash val="dash"/>
                </a:ln>
                <a:solidFill>
                  <a:schemeClr val="dk1">
                    <a:lumMod val="75000"/>
                    <a:lumOff val="25000"/>
                  </a:schemeClr>
                </a:solidFill>
                <a:effectLst/>
                <a:uFillTx/>
                <a:latin typeface="微软雅黑" panose="020B0503020204020204" charset="-122"/>
                <a:ea typeface="微软雅黑" panose="020B0503020204020204" charset="-122"/>
                <a:cs typeface="微软雅黑" panose="020B0503020204020204" charset="-122"/>
              </a:rPr>
              <a:t>“</a:t>
            </a:r>
            <a:r>
              <a:rPr lang="zh-CN" altLang="en-US" sz="1800" spc="100" dirty="0" smtClean="0">
                <a:ln w="3175">
                  <a:noFill/>
                  <a:prstDash val="dash"/>
                </a:ln>
                <a:solidFill>
                  <a:schemeClr val="dk1">
                    <a:lumMod val="75000"/>
                    <a:lumOff val="25000"/>
                  </a:schemeClr>
                </a:solidFill>
                <a:effectLst/>
                <a:uFillTx/>
                <a:latin typeface="微软雅黑" panose="020B0503020204020204" charset="-122"/>
                <a:ea typeface="微软雅黑" panose="020B0503020204020204" charset="-122"/>
                <a:cs typeface="微软雅黑" panose="020B0503020204020204" charset="-122"/>
              </a:rPr>
              <a:t>库存物品</a:t>
            </a:r>
            <a:r>
              <a:rPr lang="en-US" altLang="zh-CN" sz="1800" spc="100" dirty="0" smtClean="0">
                <a:ln w="3175">
                  <a:noFill/>
                  <a:prstDash val="dash"/>
                </a:ln>
                <a:solidFill>
                  <a:schemeClr val="dk1">
                    <a:lumMod val="75000"/>
                    <a:lumOff val="25000"/>
                  </a:schemeClr>
                </a:solidFill>
                <a:effectLst/>
                <a:uFillTx/>
                <a:latin typeface="微软雅黑" panose="020B0503020204020204" charset="-122"/>
                <a:ea typeface="微软雅黑" panose="020B0503020204020204" charset="-122"/>
                <a:cs typeface="微软雅黑" panose="020B0503020204020204" charset="-122"/>
              </a:rPr>
              <a:t>”“</a:t>
            </a:r>
            <a:r>
              <a:rPr lang="zh-CN" altLang="en-US" sz="1800" spc="100" dirty="0" smtClean="0">
                <a:ln w="3175">
                  <a:noFill/>
                  <a:prstDash val="dash"/>
                </a:ln>
                <a:solidFill>
                  <a:schemeClr val="dk1">
                    <a:lumMod val="75000"/>
                    <a:lumOff val="25000"/>
                  </a:schemeClr>
                </a:solidFill>
                <a:effectLst/>
                <a:uFillTx/>
                <a:latin typeface="微软雅黑" panose="020B0503020204020204" charset="-122"/>
                <a:ea typeface="微软雅黑" panose="020B0503020204020204" charset="-122"/>
                <a:cs typeface="微软雅黑" panose="020B0503020204020204" charset="-122"/>
              </a:rPr>
              <a:t>固定资产</a:t>
            </a:r>
            <a:r>
              <a:rPr lang="en-US" altLang="zh-CN" sz="1800" spc="100" dirty="0" smtClean="0">
                <a:ln w="3175">
                  <a:noFill/>
                  <a:prstDash val="dash"/>
                </a:ln>
                <a:solidFill>
                  <a:schemeClr val="dk1">
                    <a:lumMod val="75000"/>
                    <a:lumOff val="25000"/>
                  </a:schemeClr>
                </a:solidFill>
                <a:effectLst/>
                <a:uFillTx/>
                <a:latin typeface="微软雅黑" panose="020B0503020204020204" charset="-122"/>
                <a:ea typeface="微软雅黑" panose="020B0503020204020204" charset="-122"/>
                <a:cs typeface="微软雅黑" panose="020B0503020204020204" charset="-122"/>
              </a:rPr>
              <a:t>”</a:t>
            </a:r>
            <a:r>
              <a:rPr lang="zh-CN" altLang="en-US" sz="1800" spc="100" dirty="0" smtClean="0">
                <a:ln w="3175">
                  <a:noFill/>
                  <a:prstDash val="dash"/>
                </a:ln>
                <a:solidFill>
                  <a:schemeClr val="dk1">
                    <a:lumMod val="75000"/>
                    <a:lumOff val="25000"/>
                  </a:schemeClr>
                </a:solidFill>
                <a:effectLst/>
                <a:uFillTx/>
                <a:latin typeface="微软雅黑" panose="020B0503020204020204" charset="-122"/>
                <a:ea typeface="微软雅黑" panose="020B0503020204020204" charset="-122"/>
                <a:cs typeface="微软雅黑" panose="020B0503020204020204" charset="-122"/>
              </a:rPr>
              <a:t>等科目</a:t>
            </a:r>
            <a:r>
              <a:rPr lang="en-US" altLang="zh-CN" sz="1800" spc="100" dirty="0" smtClean="0">
                <a:ln w="3175">
                  <a:noFill/>
                  <a:prstDash val="dash"/>
                </a:ln>
                <a:solidFill>
                  <a:schemeClr val="dk1">
                    <a:lumMod val="75000"/>
                    <a:lumOff val="25000"/>
                  </a:schemeClr>
                </a:solidFill>
                <a:effectLst/>
                <a:uFillTx/>
                <a:latin typeface="微软雅黑" panose="020B0503020204020204" charset="-122"/>
                <a:ea typeface="微软雅黑" panose="020B0503020204020204" charset="-122"/>
                <a:cs typeface="微软雅黑" panose="020B0503020204020204" charset="-122"/>
              </a:rPr>
              <a:t>,</a:t>
            </a:r>
            <a:r>
              <a:rPr lang="zh-CN" altLang="en-US" sz="1800" spc="100" dirty="0" smtClean="0">
                <a:ln w="3175">
                  <a:noFill/>
                  <a:prstDash val="dash"/>
                </a:ln>
                <a:solidFill>
                  <a:schemeClr val="dk1">
                    <a:lumMod val="75000"/>
                    <a:lumOff val="25000"/>
                  </a:schemeClr>
                </a:solidFill>
                <a:effectLst/>
                <a:uFillTx/>
                <a:latin typeface="微软雅黑" panose="020B0503020204020204" charset="-122"/>
                <a:ea typeface="微软雅黑" panose="020B0503020204020204" charset="-122"/>
                <a:cs typeface="微软雅黑" panose="020B0503020204020204" charset="-122"/>
              </a:rPr>
              <a:t>贷记</a:t>
            </a:r>
            <a:r>
              <a:rPr lang="en-US" altLang="zh-CN" sz="1800" spc="100" dirty="0" smtClean="0">
                <a:ln w="3175">
                  <a:noFill/>
                  <a:prstDash val="dash"/>
                </a:ln>
                <a:solidFill>
                  <a:schemeClr val="dk1">
                    <a:lumMod val="75000"/>
                    <a:lumOff val="25000"/>
                  </a:schemeClr>
                </a:solidFill>
                <a:effectLst/>
                <a:uFillTx/>
                <a:latin typeface="微软雅黑" panose="020B0503020204020204" charset="-122"/>
                <a:ea typeface="微软雅黑" panose="020B0503020204020204" charset="-122"/>
                <a:cs typeface="微软雅黑" panose="020B0503020204020204" charset="-122"/>
              </a:rPr>
              <a:t>“</a:t>
            </a:r>
            <a:r>
              <a:rPr lang="zh-CN" altLang="en-US" sz="1800" spc="100" dirty="0" smtClean="0">
                <a:ln w="3175">
                  <a:noFill/>
                  <a:prstDash val="dash"/>
                </a:ln>
                <a:solidFill>
                  <a:schemeClr val="dk1">
                    <a:lumMod val="75000"/>
                    <a:lumOff val="25000"/>
                  </a:schemeClr>
                </a:solidFill>
                <a:effectLst/>
                <a:uFillTx/>
                <a:latin typeface="微软雅黑" panose="020B0503020204020204" charset="-122"/>
                <a:ea typeface="微软雅黑" panose="020B0503020204020204" charset="-122"/>
                <a:cs typeface="微软雅黑" panose="020B0503020204020204" charset="-122"/>
              </a:rPr>
              <a:t>其他收入</a:t>
            </a:r>
            <a:r>
              <a:rPr lang="en-US" altLang="zh-CN" sz="1800" spc="100" dirty="0" smtClean="0">
                <a:ln w="3175">
                  <a:noFill/>
                  <a:prstDash val="dash"/>
                </a:ln>
                <a:solidFill>
                  <a:schemeClr val="dk1">
                    <a:lumMod val="75000"/>
                    <a:lumOff val="25000"/>
                  </a:schemeClr>
                </a:solidFill>
                <a:effectLst/>
                <a:uFillTx/>
                <a:latin typeface="微软雅黑" panose="020B0503020204020204" charset="-122"/>
                <a:ea typeface="微软雅黑" panose="020B0503020204020204" charset="-122"/>
                <a:cs typeface="微软雅黑" panose="020B0503020204020204" charset="-122"/>
              </a:rPr>
              <a:t>”</a:t>
            </a:r>
            <a:r>
              <a:rPr lang="zh-CN" altLang="en-US" sz="1800" spc="100" dirty="0" smtClean="0">
                <a:ln w="3175">
                  <a:noFill/>
                  <a:prstDash val="dash"/>
                </a:ln>
                <a:solidFill>
                  <a:schemeClr val="dk1">
                    <a:lumMod val="75000"/>
                    <a:lumOff val="25000"/>
                  </a:schemeClr>
                </a:solidFill>
                <a:effectLst/>
                <a:uFillTx/>
                <a:latin typeface="微软雅黑" panose="020B0503020204020204" charset="-122"/>
                <a:ea typeface="微软雅黑" panose="020B0503020204020204" charset="-122"/>
                <a:cs typeface="微软雅黑" panose="020B0503020204020204" charset="-122"/>
              </a:rPr>
              <a:t>科目。</a:t>
            </a:r>
            <a:endParaRPr lang="zh-CN" altLang="en-US" sz="1800" spc="100" dirty="0" smtClean="0">
              <a:ln w="3175">
                <a:noFill/>
                <a:prstDash val="dash"/>
              </a:ln>
              <a:solidFill>
                <a:schemeClr val="dk1">
                  <a:lumMod val="75000"/>
                  <a:lumOff val="25000"/>
                </a:schemeClr>
              </a:solidFill>
              <a:effectLst/>
              <a:uFillTx/>
              <a:latin typeface="微软雅黑" panose="020B0503020204020204" charset="-122"/>
              <a:ea typeface="微软雅黑" panose="020B0503020204020204" charset="-122"/>
              <a:cs typeface="微软雅黑" panose="020B0503020204020204" charset="-122"/>
            </a:endParaRPr>
          </a:p>
          <a:p>
            <a:pPr indent="0" algn="l" defTabSz="266700" fontAlgn="auto">
              <a:lnSpc>
                <a:spcPct val="150000"/>
              </a:lnSpc>
              <a:spcBef>
                <a:spcPct val="0"/>
              </a:spcBef>
              <a:spcAft>
                <a:spcPct val="0"/>
              </a:spcAft>
            </a:pPr>
            <a:r>
              <a:rPr lang="zh-CN" altLang="en-US" sz="1800" spc="100" dirty="0" smtClean="0">
                <a:ln w="3175">
                  <a:noFill/>
                  <a:prstDash val="dash"/>
                </a:ln>
                <a:solidFill>
                  <a:schemeClr val="dk1">
                    <a:lumMod val="75000"/>
                    <a:lumOff val="25000"/>
                  </a:schemeClr>
                </a:solidFill>
                <a:effectLst/>
                <a:uFillTx/>
                <a:latin typeface="微软雅黑" panose="020B0503020204020204" charset="-122"/>
                <a:ea typeface="微软雅黑" panose="020B0503020204020204" charset="-122"/>
                <a:cs typeface="微软雅黑" panose="020B0503020204020204" charset="-122"/>
              </a:rPr>
              <a:t>　　【例</a:t>
            </a:r>
            <a:r>
              <a:rPr lang="en-US" altLang="zh-CN" sz="1800" spc="100" dirty="0" smtClean="0">
                <a:ln w="3175">
                  <a:noFill/>
                  <a:prstDash val="dash"/>
                </a:ln>
                <a:solidFill>
                  <a:schemeClr val="dk1">
                    <a:lumMod val="75000"/>
                    <a:lumOff val="25000"/>
                  </a:schemeClr>
                </a:solidFill>
                <a:effectLst/>
                <a:uFillTx/>
                <a:latin typeface="微软雅黑" panose="020B0503020204020204" charset="-122"/>
                <a:ea typeface="微软雅黑" panose="020B0503020204020204" charset="-122"/>
                <a:cs typeface="微软雅黑" panose="020B0503020204020204" charset="-122"/>
              </a:rPr>
              <a:t>14-32</a:t>
            </a:r>
            <a:r>
              <a:rPr lang="zh-CN" altLang="en-US" sz="1800" spc="100" dirty="0" smtClean="0">
                <a:ln w="3175">
                  <a:noFill/>
                  <a:prstDash val="dash"/>
                </a:ln>
                <a:solidFill>
                  <a:schemeClr val="dk1">
                    <a:lumMod val="75000"/>
                    <a:lumOff val="25000"/>
                  </a:schemeClr>
                </a:solidFill>
                <a:effectLst/>
                <a:uFillTx/>
                <a:latin typeface="微软雅黑" panose="020B0503020204020204" charset="-122"/>
                <a:ea typeface="微软雅黑" panose="020B0503020204020204" charset="-122"/>
                <a:cs typeface="微软雅黑" panose="020B0503020204020204" charset="-122"/>
              </a:rPr>
              <a:t>】　续例</a:t>
            </a:r>
            <a:r>
              <a:rPr lang="en-US" altLang="zh-CN" sz="1800" spc="100" dirty="0" smtClean="0">
                <a:ln w="3175">
                  <a:noFill/>
                  <a:prstDash val="dash"/>
                </a:ln>
                <a:solidFill>
                  <a:schemeClr val="dk1">
                    <a:lumMod val="75000"/>
                    <a:lumOff val="25000"/>
                  </a:schemeClr>
                </a:solidFill>
                <a:effectLst/>
                <a:uFillTx/>
                <a:latin typeface="微软雅黑" panose="020B0503020204020204" charset="-122"/>
                <a:ea typeface="微软雅黑" panose="020B0503020204020204" charset="-122"/>
                <a:cs typeface="微软雅黑" panose="020B0503020204020204" charset="-122"/>
              </a:rPr>
              <a:t>14-31,</a:t>
            </a:r>
            <a:r>
              <a:rPr lang="zh-CN" altLang="en-US" sz="1800" spc="100" dirty="0" smtClean="0">
                <a:ln w="3175">
                  <a:noFill/>
                  <a:prstDash val="dash"/>
                </a:ln>
                <a:solidFill>
                  <a:schemeClr val="dk1">
                    <a:lumMod val="75000"/>
                    <a:lumOff val="25000"/>
                  </a:schemeClr>
                </a:solidFill>
                <a:effectLst/>
                <a:uFillTx/>
                <a:latin typeface="微软雅黑" panose="020B0503020204020204" charset="-122"/>
                <a:ea typeface="微软雅黑" panose="020B0503020204020204" charset="-122"/>
                <a:cs typeface="微软雅黑" panose="020B0503020204020204" charset="-122"/>
              </a:rPr>
              <a:t>转赠物资的委托人取消了对捐赠物资的转赠要求</a:t>
            </a:r>
            <a:r>
              <a:rPr lang="en-US" altLang="zh-CN" sz="1800" spc="100" dirty="0" smtClean="0">
                <a:ln w="3175">
                  <a:noFill/>
                  <a:prstDash val="dash"/>
                </a:ln>
                <a:solidFill>
                  <a:schemeClr val="dk1">
                    <a:lumMod val="75000"/>
                    <a:lumOff val="25000"/>
                  </a:schemeClr>
                </a:solidFill>
                <a:effectLst/>
                <a:uFillTx/>
                <a:latin typeface="微软雅黑" panose="020B0503020204020204" charset="-122"/>
                <a:ea typeface="微软雅黑" panose="020B0503020204020204" charset="-122"/>
                <a:cs typeface="微软雅黑" panose="020B0503020204020204" charset="-122"/>
              </a:rPr>
              <a:t>,</a:t>
            </a:r>
            <a:r>
              <a:rPr lang="zh-CN" altLang="en-US" sz="1800" spc="100" dirty="0" smtClean="0">
                <a:ln w="3175">
                  <a:noFill/>
                  <a:prstDash val="dash"/>
                </a:ln>
                <a:solidFill>
                  <a:schemeClr val="dk1">
                    <a:lumMod val="75000"/>
                    <a:lumOff val="25000"/>
                  </a:schemeClr>
                </a:solidFill>
                <a:effectLst/>
                <a:uFillTx/>
                <a:latin typeface="微软雅黑" panose="020B0503020204020204" charset="-122"/>
                <a:ea typeface="微软雅黑" panose="020B0503020204020204" charset="-122"/>
                <a:cs typeface="微软雅黑" panose="020B0503020204020204" charset="-122"/>
              </a:rPr>
              <a:t>且不再收回捐赠物资。转赠物资价值转为存货。财会部门根据有关凭证</a:t>
            </a:r>
            <a:r>
              <a:rPr lang="en-US" altLang="zh-CN" sz="1800" spc="100" dirty="0" smtClean="0">
                <a:ln w="3175">
                  <a:noFill/>
                  <a:prstDash val="dash"/>
                </a:ln>
                <a:solidFill>
                  <a:schemeClr val="dk1">
                    <a:lumMod val="75000"/>
                    <a:lumOff val="25000"/>
                  </a:schemeClr>
                </a:solidFill>
                <a:effectLst/>
                <a:uFillTx/>
                <a:latin typeface="微软雅黑" panose="020B0503020204020204" charset="-122"/>
                <a:ea typeface="微软雅黑" panose="020B0503020204020204" charset="-122"/>
                <a:cs typeface="微软雅黑" panose="020B0503020204020204" charset="-122"/>
              </a:rPr>
              <a:t>,</a:t>
            </a:r>
            <a:r>
              <a:rPr lang="zh-CN" altLang="en-US" sz="1800" spc="100" dirty="0" smtClean="0">
                <a:ln w="3175">
                  <a:noFill/>
                  <a:prstDash val="dash"/>
                </a:ln>
                <a:solidFill>
                  <a:schemeClr val="dk1">
                    <a:lumMod val="75000"/>
                    <a:lumOff val="25000"/>
                  </a:schemeClr>
                </a:solidFill>
                <a:effectLst/>
                <a:uFillTx/>
                <a:latin typeface="微软雅黑" panose="020B0503020204020204" charset="-122"/>
                <a:ea typeface="微软雅黑" panose="020B0503020204020204" charset="-122"/>
                <a:cs typeface="微软雅黑" panose="020B0503020204020204" charset="-122"/>
              </a:rPr>
              <a:t>应做账务处理如下</a:t>
            </a:r>
            <a:r>
              <a:rPr lang="en-US" altLang="zh-CN" sz="1800" spc="100" dirty="0" smtClean="0">
                <a:ln w="3175">
                  <a:noFill/>
                  <a:prstDash val="dash"/>
                </a:ln>
                <a:solidFill>
                  <a:schemeClr val="dk1">
                    <a:lumMod val="75000"/>
                    <a:lumOff val="25000"/>
                  </a:schemeClr>
                </a:solidFill>
                <a:effectLst/>
                <a:uFillTx/>
                <a:latin typeface="微软雅黑" panose="020B0503020204020204" charset="-122"/>
                <a:ea typeface="微软雅黑" panose="020B0503020204020204" charset="-122"/>
                <a:cs typeface="微软雅黑" panose="020B0503020204020204" charset="-122"/>
              </a:rPr>
              <a:t>:</a:t>
            </a:r>
            <a:endParaRPr lang="zh-CN" altLang="en-US" sz="1800" spc="100" dirty="0" smtClean="0">
              <a:ln w="3175">
                <a:noFill/>
                <a:prstDash val="dash"/>
              </a:ln>
              <a:solidFill>
                <a:schemeClr val="dk1">
                  <a:lumMod val="75000"/>
                  <a:lumOff val="25000"/>
                </a:schemeClr>
              </a:solidFill>
              <a:effectLst/>
              <a:uFillTx/>
              <a:latin typeface="微软雅黑" panose="020B0503020204020204" charset="-122"/>
              <a:ea typeface="微软雅黑" panose="020B0503020204020204" charset="-122"/>
              <a:cs typeface="微软雅黑" panose="020B0503020204020204" charset="-122"/>
            </a:endParaRPr>
          </a:p>
        </p:txBody>
      </p:sp>
      <p:graphicFrame>
        <p:nvGraphicFramePr>
          <p:cNvPr id="2" name="表格 1"/>
          <p:cNvGraphicFramePr/>
          <p:nvPr>
            <p:custDataLst>
              <p:tags r:id="rId6"/>
            </p:custDataLst>
          </p:nvPr>
        </p:nvGraphicFramePr>
        <p:xfrm>
          <a:off x="1562100" y="4533900"/>
          <a:ext cx="7948930" cy="1957705"/>
        </p:xfrm>
        <a:graphic>
          <a:graphicData uri="http://schemas.openxmlformats.org/drawingml/2006/table">
            <a:tbl>
              <a:tblPr/>
              <a:tblGrid>
                <a:gridCol w="6094730"/>
                <a:gridCol w="1854200"/>
              </a:tblGrid>
              <a:tr h="338455">
                <a:tc>
                  <a:txBody>
                    <a:bodyPr/>
                    <a:p>
                      <a:pPr marL="0" indent="0" algn="ctr">
                        <a:lnSpc>
                          <a:spcPct val="120000"/>
                        </a:lnSpc>
                        <a:spcBef>
                          <a:spcPts val="0"/>
                        </a:spcBef>
                        <a:spcAft>
                          <a:spcPts val="0"/>
                        </a:spcAft>
                      </a:pPr>
                      <a:r>
                        <a:rPr lang="zh-CN" sz="1800" spc="120">
                          <a:solidFill>
                            <a:srgbClr val="000000"/>
                          </a:solidFill>
                          <a:latin typeface="微软雅黑" panose="020B0503020204020204" charset="-122"/>
                          <a:ea typeface="微软雅黑" panose="020B0503020204020204" charset="-122"/>
                        </a:rPr>
                        <a:t>财务会计</a:t>
                      </a:r>
                      <a:endParaRPr lang="zh-CN" sz="1800" spc="120">
                        <a:solidFill>
                          <a:srgbClr val="000000"/>
                        </a:solidFill>
                        <a:latin typeface="微软雅黑" panose="020B0503020204020204" charset="-122"/>
                        <a:ea typeface="微软雅黑" panose="020B0503020204020204" charset="-122"/>
                      </a:endParaRPr>
                    </a:p>
                  </a:txBody>
                  <a:tcPr marL="25400" marR="254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ctr">
                        <a:lnSpc>
                          <a:spcPct val="120000"/>
                        </a:lnSpc>
                        <a:spcBef>
                          <a:spcPts val="0"/>
                        </a:spcBef>
                        <a:spcAft>
                          <a:spcPts val="0"/>
                        </a:spcAft>
                      </a:pPr>
                      <a:r>
                        <a:rPr lang="zh-CN" sz="1800" spc="120">
                          <a:solidFill>
                            <a:srgbClr val="000000"/>
                          </a:solidFill>
                          <a:latin typeface="微软雅黑" panose="020B0503020204020204" charset="-122"/>
                          <a:ea typeface="微软雅黑" panose="020B0503020204020204" charset="-122"/>
                        </a:rPr>
                        <a:t>预算会计</a:t>
                      </a:r>
                      <a:endParaRPr lang="zh-CN" sz="1800" spc="120">
                        <a:solidFill>
                          <a:srgbClr val="000000"/>
                        </a:solidFill>
                        <a:latin typeface="微软雅黑" panose="020B0503020204020204" charset="-122"/>
                        <a:ea typeface="微软雅黑" panose="020B0503020204020204" charset="-122"/>
                      </a:endParaRPr>
                    </a:p>
                  </a:txBody>
                  <a:tcPr marL="25400" marR="254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r h="1619250">
                <a:tc>
                  <a:txBody>
                    <a:bodyPr/>
                    <a:p>
                      <a:pPr marL="0" indent="0" algn="l">
                        <a:lnSpc>
                          <a:spcPct val="120000"/>
                        </a:lnSpc>
                        <a:spcBef>
                          <a:spcPts val="0"/>
                        </a:spcBef>
                        <a:spcAft>
                          <a:spcPts val="0"/>
                        </a:spcAft>
                      </a:pPr>
                      <a:r>
                        <a:rPr lang="zh-CN" sz="1800" spc="60">
                          <a:solidFill>
                            <a:srgbClr val="000000"/>
                          </a:solidFill>
                          <a:latin typeface="微软雅黑" panose="020B0503020204020204" charset="-122"/>
                          <a:ea typeface="微软雅黑" panose="020B0503020204020204" charset="-122"/>
                          <a:cs typeface="微软雅黑" panose="020B0503020204020204" charset="-122"/>
                        </a:rPr>
                        <a:t>借:受托代理负债	228 000</a:t>
                      </a:r>
                      <a:endParaRPr lang="zh-CN" sz="1800" spc="6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800" spc="60">
                          <a:solidFill>
                            <a:srgbClr val="000000"/>
                          </a:solidFill>
                          <a:latin typeface="微软雅黑" panose="020B0503020204020204" charset="-122"/>
                          <a:ea typeface="微软雅黑" panose="020B0503020204020204" charset="-122"/>
                          <a:cs typeface="微软雅黑" panose="020B0503020204020204" charset="-122"/>
                        </a:rPr>
                        <a:t>     </a:t>
                      </a:r>
                      <a:r>
                        <a:rPr lang="zh-CN" sz="1800" spc="60">
                          <a:solidFill>
                            <a:srgbClr val="000000"/>
                          </a:solidFill>
                          <a:latin typeface="微软雅黑" panose="020B0503020204020204" charset="-122"/>
                          <a:ea typeface="微软雅黑" panose="020B0503020204020204" charset="-122"/>
                          <a:cs typeface="微软雅黑" panose="020B0503020204020204" charset="-122"/>
                        </a:rPr>
                        <a:t>贷:受托代理资产  	228 000</a:t>
                      </a:r>
                      <a:endParaRPr lang="zh-CN" sz="1800" spc="6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zh-CN" sz="1800" spc="60">
                          <a:solidFill>
                            <a:srgbClr val="000000"/>
                          </a:solidFill>
                          <a:latin typeface="微软雅黑" panose="020B0503020204020204" charset="-122"/>
                          <a:ea typeface="微软雅黑" panose="020B0503020204020204" charset="-122"/>
                          <a:cs typeface="微软雅黑" panose="020B0503020204020204" charset="-122"/>
                        </a:rPr>
                        <a:t>借:库存物品	228 000</a:t>
                      </a:r>
                      <a:endParaRPr lang="zh-CN" sz="1800" spc="6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800" spc="60">
                          <a:solidFill>
                            <a:srgbClr val="000000"/>
                          </a:solidFill>
                          <a:latin typeface="微软雅黑" panose="020B0503020204020204" charset="-122"/>
                          <a:ea typeface="微软雅黑" panose="020B0503020204020204" charset="-122"/>
                          <a:cs typeface="微软雅黑" panose="020B0503020204020204" charset="-122"/>
                        </a:rPr>
                        <a:t>     </a:t>
                      </a:r>
                      <a:r>
                        <a:rPr lang="zh-CN" sz="1800" spc="60">
                          <a:solidFill>
                            <a:srgbClr val="000000"/>
                          </a:solidFill>
                          <a:latin typeface="微软雅黑" panose="020B0503020204020204" charset="-122"/>
                          <a:ea typeface="微软雅黑" panose="020B0503020204020204" charset="-122"/>
                          <a:cs typeface="微软雅黑" panose="020B0503020204020204" charset="-122"/>
                        </a:rPr>
                        <a:t>贷:其他收入	</a:t>
                      </a:r>
                      <a:r>
                        <a:rPr lang="en-US" altLang="zh-CN" sz="1800" spc="60">
                          <a:solidFill>
                            <a:srgbClr val="000000"/>
                          </a:solidFill>
                          <a:latin typeface="微软雅黑" panose="020B0503020204020204" charset="-122"/>
                          <a:ea typeface="微软雅黑" panose="020B0503020204020204" charset="-122"/>
                          <a:cs typeface="微软雅黑" panose="020B0503020204020204" charset="-122"/>
                        </a:rPr>
                        <a:t>         </a:t>
                      </a:r>
                      <a:r>
                        <a:rPr lang="zh-CN" sz="1800" spc="60">
                          <a:solidFill>
                            <a:srgbClr val="000000"/>
                          </a:solidFill>
                          <a:latin typeface="微软雅黑" panose="020B0503020204020204" charset="-122"/>
                          <a:ea typeface="微软雅黑" panose="020B0503020204020204" charset="-122"/>
                          <a:cs typeface="微软雅黑" panose="020B0503020204020204" charset="-122"/>
                        </a:rPr>
                        <a:t> 228 000</a:t>
                      </a:r>
                      <a:endParaRPr lang="zh-CN" sz="1800" spc="60">
                        <a:solidFill>
                          <a:srgbClr val="000000"/>
                        </a:solidFill>
                        <a:latin typeface="微软雅黑" panose="020B0503020204020204" charset="-122"/>
                        <a:ea typeface="微软雅黑" panose="020B0503020204020204" charset="-122"/>
                        <a:cs typeface="微软雅黑" panose="020B0503020204020204" charset="-122"/>
                      </a:endParaRPr>
                    </a:p>
                  </a:txBody>
                  <a:tcPr marL="25400" marR="254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ctr">
                        <a:lnSpc>
                          <a:spcPct val="120000"/>
                        </a:lnSpc>
                        <a:spcBef>
                          <a:spcPts val="0"/>
                        </a:spcBef>
                        <a:spcAft>
                          <a:spcPts val="0"/>
                        </a:spcAft>
                      </a:pPr>
                      <a:r>
                        <a:rPr lang="en-US" altLang="zh-CN" sz="1800" spc="60">
                          <a:solidFill>
                            <a:srgbClr val="000000"/>
                          </a:solidFill>
                          <a:latin typeface="微软雅黑" panose="020B0503020204020204" charset="-122"/>
                          <a:ea typeface="微软雅黑" panose="020B0503020204020204" charset="-122"/>
                        </a:rPr>
                        <a:t>—</a:t>
                      </a:r>
                      <a:endParaRPr lang="en-US" altLang="zh-CN" sz="1800" spc="60">
                        <a:solidFill>
                          <a:srgbClr val="000000"/>
                        </a:solidFill>
                        <a:latin typeface="微软雅黑" panose="020B0503020204020204" charset="-122"/>
                        <a:ea typeface="微软雅黑" panose="020B0503020204020204" charset="-122"/>
                      </a:endParaRPr>
                    </a:p>
                  </a:txBody>
                  <a:tcPr marL="25400" marR="254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bl>
          </a:graphicData>
        </a:graphic>
      </p:graphicFrame>
    </p:spTree>
    <p:custDataLst>
      <p:tags r:id="rId7"/>
    </p:custDataLst>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第一节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固定资产</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sym typeface="微软雅黑" panose="020B0503020204020204" charset="-122"/>
              </a:rPr>
              <a:t>二、</a:t>
            </a:r>
            <a:r>
              <a:rPr dirty="0" err="1">
                <a:solidFill>
                  <a:schemeClr val="dk1"/>
                </a:solidFill>
                <a:latin typeface="汉仪旗黑-85S" panose="00020600040101010101" charset="-128"/>
                <a:ea typeface="汉仪旗黑-85S" panose="00020600040101010101" charset="-128"/>
                <a:sym typeface="微软雅黑" panose="020B0503020204020204" charset="-122"/>
              </a:rPr>
              <a:t>固定资产的取得</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457200" y="1384935"/>
            <a:ext cx="11412855" cy="4244340"/>
          </a:xfrm>
          <a:prstGeom prst="rect">
            <a:avLst/>
          </a:prstGeom>
          <a:noFill/>
          <a:ln w="3175">
            <a:noFill/>
            <a:prstDash val="dash"/>
          </a:ln>
        </p:spPr>
        <p:txBody>
          <a:bodyPr wrap="square" lIns="63500" tIns="25400" rIns="63500" bIns="25400" anchor="ctr" anchorCtr="0">
            <a:normAutofit lnSpcReduction="20000"/>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indent="0" algn="l" fontAlgn="auto">
              <a:lnSpc>
                <a:spcPct val="150000"/>
              </a:lnSpc>
              <a:spcAft>
                <a:spcPts val="800"/>
              </a:spcAft>
            </a:pP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三</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置换取得的固定资产</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indent="0" algn="l" fontAlgn="auto">
              <a:lnSpc>
                <a:spcPct val="15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单位通过置换取得的固定资产</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其成本按照换出资产的评估价值加上支付的补价或减去收到的补价</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加上换入固定资产发生的其他相关支出确定。</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indent="0" algn="l" fontAlgn="auto">
              <a:lnSpc>
                <a:spcPct val="15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置换取得的固定资产</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参照存货中置换取得库存物品的相关规定进行账务处理。</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indent="0" algn="l" fontAlgn="auto">
              <a:lnSpc>
                <a:spcPct val="150000"/>
              </a:lnSpc>
              <a:spcAft>
                <a:spcPts val="800"/>
              </a:spcAft>
            </a:pP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四</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接受捐赠的固定资产</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indent="0" algn="l" fontAlgn="auto">
              <a:lnSpc>
                <a:spcPct val="15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单位接受捐赠的固定资产</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其成本按照有关凭据注明的金额加上相关税费、运输费等确定</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没有相关凭据可供取得</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但按规定经过资产评估的</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其成本按照评估价值加上相关税费、运输费等确定</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没有相关凭据可供取得、也未经资产评估的</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其成本比照同类或类似资产的市场价格加上相关税费、运输费等确定</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没有相关凭据且未经资产评估、同类或类似资产的市场价格也无法可靠取得的</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按照名义金额入账</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相关税费、运输费等计入当期费用。如受赠的系旧的固定资产</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在确定其初始入账成本时应当考虑该项资产的新旧程度。</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8"/>
    </p:custDataLst>
  </p:cSld>
  <p:clrMapOvr>
    <a:masterClrMapping/>
  </p:clrMapOvr>
  <p:transition spd="med"/>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1" name="组合 20"/>
          <p:cNvGrpSpPr/>
          <p:nvPr userDrawn="1">
            <p:custDataLst>
              <p:tags r:id="rId1"/>
            </p:custDataLst>
          </p:nvPr>
        </p:nvGrpSpPr>
        <p:grpSpPr>
          <a:xfrm>
            <a:off x="4001597" y="6045200"/>
            <a:ext cx="8190403" cy="812800"/>
            <a:chOff x="4001597" y="5613400"/>
            <a:chExt cx="8190403" cy="1244600"/>
          </a:xfrm>
        </p:grpSpPr>
        <p:sp>
          <p:nvSpPr>
            <p:cNvPr id="22"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23" name="等腰三角形 22"/>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3" name="直接连接符 2"/>
          <p:cNvCxnSpPr/>
          <p:nvPr>
            <p:custDataLst>
              <p:tags r:id="rId4"/>
            </p:custDataLst>
          </p:nvPr>
        </p:nvCxnSpPr>
        <p:spPr>
          <a:xfrm>
            <a:off x="457204" y="1111257"/>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9"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ctr"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第五节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其他</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资产</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19" name="文本框 18"/>
          <p:cNvSpPr txBox="1"/>
          <p:nvPr/>
        </p:nvSpPr>
        <p:spPr>
          <a:xfrm>
            <a:off x="671830" y="686435"/>
            <a:ext cx="8471535" cy="511175"/>
          </a:xfrm>
          <a:prstGeom prst="rect">
            <a:avLst/>
          </a:prstGeom>
          <a:noFill/>
        </p:spPr>
        <p:txBody>
          <a:bodyPr wrap="square" rtlCol="0" anchor="t">
            <a:noAutofit/>
          </a:bodyPr>
          <a:p>
            <a:r>
              <a:rPr lang="zh-CN" altLang="en-US" sz="2400"/>
              <a:t>一、受托代理资产</a:t>
            </a:r>
            <a:endParaRPr lang="zh-CN" altLang="en-US" sz="2400"/>
          </a:p>
        </p:txBody>
      </p:sp>
      <p:sp>
        <p:nvSpPr>
          <p:cNvPr id="20" name="文本框 19"/>
          <p:cNvSpPr txBox="1"/>
          <p:nvPr/>
        </p:nvSpPr>
        <p:spPr>
          <a:xfrm>
            <a:off x="672465" y="1330325"/>
            <a:ext cx="10751185" cy="5017135"/>
          </a:xfrm>
          <a:prstGeom prst="rect">
            <a:avLst/>
          </a:prstGeom>
        </p:spPr>
        <p:txBody>
          <a:bodyPr>
            <a:noAutofit/>
          </a:bodyPr>
          <a:p>
            <a:pPr indent="0" algn="l" defTabSz="266700" fontAlgn="auto">
              <a:lnSpc>
                <a:spcPct val="150000"/>
              </a:lnSpc>
              <a:spcBef>
                <a:spcPct val="0"/>
              </a:spcBef>
              <a:spcAft>
                <a:spcPct val="0"/>
              </a:spcAft>
            </a:pPr>
            <a:r>
              <a:rPr lang="en-US" altLang="zh-CN" sz="1800" spc="100" dirty="0" smtClean="0">
                <a:ln w="3175">
                  <a:noFill/>
                  <a:prstDash val="dash"/>
                </a:ln>
                <a:solidFill>
                  <a:schemeClr val="dk1">
                    <a:lumMod val="75000"/>
                    <a:lumOff val="25000"/>
                  </a:schemeClr>
                </a:solidFill>
                <a:effectLst/>
                <a:uFillTx/>
                <a:latin typeface="微软雅黑" panose="020B0503020204020204" charset="-122"/>
                <a:ea typeface="微软雅黑" panose="020B0503020204020204" charset="-122"/>
                <a:cs typeface="微软雅黑" panose="020B0503020204020204" charset="-122"/>
              </a:rPr>
              <a:t>(</a:t>
            </a:r>
            <a:r>
              <a:rPr lang="zh-CN" altLang="en-US" sz="1800" spc="100" dirty="0" smtClean="0">
                <a:ln w="3175">
                  <a:noFill/>
                  <a:prstDash val="dash"/>
                </a:ln>
                <a:solidFill>
                  <a:schemeClr val="dk1">
                    <a:lumMod val="75000"/>
                    <a:lumOff val="25000"/>
                  </a:schemeClr>
                </a:solidFill>
                <a:effectLst/>
                <a:uFillTx/>
                <a:latin typeface="微软雅黑" panose="020B0503020204020204" charset="-122"/>
                <a:ea typeface="微软雅黑" panose="020B0503020204020204" charset="-122"/>
                <a:cs typeface="微软雅黑" panose="020B0503020204020204" charset="-122"/>
              </a:rPr>
              <a:t>二</a:t>
            </a:r>
            <a:r>
              <a:rPr lang="en-US" altLang="zh-CN" sz="1800" spc="100" dirty="0" smtClean="0">
                <a:ln w="3175">
                  <a:noFill/>
                  <a:prstDash val="dash"/>
                </a:ln>
                <a:solidFill>
                  <a:schemeClr val="dk1">
                    <a:lumMod val="75000"/>
                    <a:lumOff val="25000"/>
                  </a:schemeClr>
                </a:solidFill>
                <a:effectLst/>
                <a:uFillTx/>
                <a:latin typeface="微软雅黑" panose="020B0503020204020204" charset="-122"/>
                <a:ea typeface="微软雅黑" panose="020B0503020204020204" charset="-122"/>
                <a:cs typeface="微软雅黑" panose="020B0503020204020204" charset="-122"/>
              </a:rPr>
              <a:t>)</a:t>
            </a:r>
            <a:r>
              <a:rPr lang="zh-CN" altLang="en-US" sz="1800" spc="100" dirty="0" smtClean="0">
                <a:ln w="3175">
                  <a:noFill/>
                  <a:prstDash val="dash"/>
                </a:ln>
                <a:solidFill>
                  <a:schemeClr val="dk1">
                    <a:lumMod val="75000"/>
                    <a:lumOff val="25000"/>
                  </a:schemeClr>
                </a:solidFill>
                <a:effectLst/>
                <a:uFillTx/>
                <a:latin typeface="微软雅黑" panose="020B0503020204020204" charset="-122"/>
                <a:ea typeface="微软雅黑" panose="020B0503020204020204" charset="-122"/>
                <a:cs typeface="微软雅黑" panose="020B0503020204020204" charset="-122"/>
              </a:rPr>
              <a:t>受托存储保管物资</a:t>
            </a:r>
            <a:endParaRPr lang="zh-CN" altLang="en-US" sz="1800" spc="100" dirty="0" smtClean="0">
              <a:ln w="3175">
                <a:noFill/>
                <a:prstDash val="dash"/>
              </a:ln>
              <a:solidFill>
                <a:schemeClr val="dk1">
                  <a:lumMod val="75000"/>
                  <a:lumOff val="25000"/>
                </a:schemeClr>
              </a:solidFill>
              <a:effectLst/>
              <a:uFillTx/>
              <a:latin typeface="微软雅黑" panose="020B0503020204020204" charset="-122"/>
              <a:ea typeface="微软雅黑" panose="020B0503020204020204" charset="-122"/>
              <a:cs typeface="微软雅黑" panose="020B0503020204020204" charset="-122"/>
            </a:endParaRPr>
          </a:p>
          <a:p>
            <a:pPr indent="0" algn="l" defTabSz="266700" fontAlgn="auto">
              <a:lnSpc>
                <a:spcPct val="150000"/>
              </a:lnSpc>
              <a:spcBef>
                <a:spcPct val="0"/>
              </a:spcBef>
              <a:spcAft>
                <a:spcPct val="0"/>
              </a:spcAft>
            </a:pPr>
            <a:r>
              <a:rPr lang="zh-CN" altLang="en-US" sz="1800" spc="100" dirty="0" smtClean="0">
                <a:ln w="3175">
                  <a:noFill/>
                  <a:prstDash val="dash"/>
                </a:ln>
                <a:solidFill>
                  <a:schemeClr val="dk1">
                    <a:lumMod val="75000"/>
                    <a:lumOff val="25000"/>
                  </a:schemeClr>
                </a:solidFill>
                <a:effectLst/>
                <a:uFillTx/>
                <a:latin typeface="微软雅黑" panose="020B0503020204020204" charset="-122"/>
                <a:ea typeface="微软雅黑" panose="020B0503020204020204" charset="-122"/>
                <a:cs typeface="微软雅黑" panose="020B0503020204020204" charset="-122"/>
              </a:rPr>
              <a:t>　　</a:t>
            </a:r>
            <a:r>
              <a:rPr lang="en-US" altLang="zh-CN" sz="1800" spc="100" dirty="0" smtClean="0">
                <a:ln w="3175">
                  <a:noFill/>
                  <a:prstDash val="dash"/>
                </a:ln>
                <a:solidFill>
                  <a:schemeClr val="dk1">
                    <a:lumMod val="75000"/>
                    <a:lumOff val="25000"/>
                  </a:schemeClr>
                </a:solidFill>
                <a:effectLst/>
                <a:uFillTx/>
                <a:latin typeface="微软雅黑" panose="020B0503020204020204" charset="-122"/>
                <a:ea typeface="微软雅黑" panose="020B0503020204020204" charset="-122"/>
                <a:cs typeface="微软雅黑" panose="020B0503020204020204" charset="-122"/>
              </a:rPr>
              <a:t>1.</a:t>
            </a:r>
            <a:r>
              <a:rPr lang="zh-CN" altLang="en-US" sz="1800" spc="100" dirty="0" smtClean="0">
                <a:ln w="3175">
                  <a:noFill/>
                  <a:prstDash val="dash"/>
                </a:ln>
                <a:solidFill>
                  <a:schemeClr val="dk1">
                    <a:lumMod val="75000"/>
                    <a:lumOff val="25000"/>
                  </a:schemeClr>
                </a:solidFill>
                <a:effectLst/>
                <a:uFillTx/>
                <a:latin typeface="微软雅黑" panose="020B0503020204020204" charset="-122"/>
                <a:ea typeface="微软雅黑" panose="020B0503020204020204" charset="-122"/>
                <a:cs typeface="微软雅黑" panose="020B0503020204020204" charset="-122"/>
              </a:rPr>
              <a:t>接受委托人委托存储保管的物资</a:t>
            </a:r>
            <a:r>
              <a:rPr lang="en-US" altLang="zh-CN" sz="1800" spc="100" dirty="0" smtClean="0">
                <a:ln w="3175">
                  <a:noFill/>
                  <a:prstDash val="dash"/>
                </a:ln>
                <a:solidFill>
                  <a:schemeClr val="dk1">
                    <a:lumMod val="75000"/>
                    <a:lumOff val="25000"/>
                  </a:schemeClr>
                </a:solidFill>
                <a:effectLst/>
                <a:uFillTx/>
                <a:latin typeface="微软雅黑" panose="020B0503020204020204" charset="-122"/>
                <a:ea typeface="微软雅黑" panose="020B0503020204020204" charset="-122"/>
                <a:cs typeface="微软雅黑" panose="020B0503020204020204" charset="-122"/>
              </a:rPr>
              <a:t>,</a:t>
            </a:r>
            <a:r>
              <a:rPr lang="zh-CN" altLang="en-US" sz="1800" spc="100" dirty="0" smtClean="0">
                <a:ln w="3175">
                  <a:noFill/>
                  <a:prstDash val="dash"/>
                </a:ln>
                <a:solidFill>
                  <a:schemeClr val="dk1">
                    <a:lumMod val="75000"/>
                    <a:lumOff val="25000"/>
                  </a:schemeClr>
                </a:solidFill>
                <a:effectLst/>
                <a:uFillTx/>
                <a:latin typeface="微软雅黑" panose="020B0503020204020204" charset="-122"/>
                <a:ea typeface="微软雅黑" panose="020B0503020204020204" charset="-122"/>
                <a:cs typeface="微软雅黑" panose="020B0503020204020204" charset="-122"/>
              </a:rPr>
              <a:t>其成本按照有关凭据注明的金额确定。接受委托储存的物资验收入库</a:t>
            </a:r>
            <a:r>
              <a:rPr lang="en-US" altLang="zh-CN" sz="1800" spc="100" dirty="0" smtClean="0">
                <a:ln w="3175">
                  <a:noFill/>
                  <a:prstDash val="dash"/>
                </a:ln>
                <a:solidFill>
                  <a:schemeClr val="dk1">
                    <a:lumMod val="75000"/>
                    <a:lumOff val="25000"/>
                  </a:schemeClr>
                </a:solidFill>
                <a:effectLst/>
                <a:uFillTx/>
                <a:latin typeface="微软雅黑" panose="020B0503020204020204" charset="-122"/>
                <a:ea typeface="微软雅黑" panose="020B0503020204020204" charset="-122"/>
                <a:cs typeface="微软雅黑" panose="020B0503020204020204" charset="-122"/>
              </a:rPr>
              <a:t>,</a:t>
            </a:r>
            <a:r>
              <a:rPr lang="zh-CN" altLang="en-US" sz="1800" spc="100" dirty="0" smtClean="0">
                <a:ln w="3175">
                  <a:noFill/>
                  <a:prstDash val="dash"/>
                </a:ln>
                <a:solidFill>
                  <a:schemeClr val="dk1">
                    <a:lumMod val="75000"/>
                    <a:lumOff val="25000"/>
                  </a:schemeClr>
                </a:solidFill>
                <a:effectLst/>
                <a:uFillTx/>
                <a:latin typeface="微软雅黑" panose="020B0503020204020204" charset="-122"/>
                <a:ea typeface="微软雅黑" panose="020B0503020204020204" charset="-122"/>
                <a:cs typeface="微软雅黑" panose="020B0503020204020204" charset="-122"/>
              </a:rPr>
              <a:t>按照确定的成本</a:t>
            </a:r>
            <a:r>
              <a:rPr lang="en-US" altLang="zh-CN" sz="1800" spc="100" dirty="0" smtClean="0">
                <a:ln w="3175">
                  <a:noFill/>
                  <a:prstDash val="dash"/>
                </a:ln>
                <a:solidFill>
                  <a:schemeClr val="dk1">
                    <a:lumMod val="75000"/>
                    <a:lumOff val="25000"/>
                  </a:schemeClr>
                </a:solidFill>
                <a:effectLst/>
                <a:uFillTx/>
                <a:latin typeface="微软雅黑" panose="020B0503020204020204" charset="-122"/>
                <a:ea typeface="微软雅黑" panose="020B0503020204020204" charset="-122"/>
                <a:cs typeface="微软雅黑" panose="020B0503020204020204" charset="-122"/>
              </a:rPr>
              <a:t>,</a:t>
            </a:r>
            <a:r>
              <a:rPr lang="zh-CN" altLang="en-US" sz="1800" spc="100" dirty="0" smtClean="0">
                <a:ln w="3175">
                  <a:noFill/>
                  <a:prstDash val="dash"/>
                </a:ln>
                <a:solidFill>
                  <a:schemeClr val="dk1">
                    <a:lumMod val="75000"/>
                    <a:lumOff val="25000"/>
                  </a:schemeClr>
                </a:solidFill>
                <a:effectLst/>
                <a:uFillTx/>
                <a:latin typeface="微软雅黑" panose="020B0503020204020204" charset="-122"/>
                <a:ea typeface="微软雅黑" panose="020B0503020204020204" charset="-122"/>
                <a:cs typeface="微软雅黑" panose="020B0503020204020204" charset="-122"/>
              </a:rPr>
              <a:t>借记</a:t>
            </a:r>
            <a:r>
              <a:rPr lang="en-US" altLang="zh-CN" sz="1800" spc="100" dirty="0" smtClean="0">
                <a:ln w="3175">
                  <a:noFill/>
                  <a:prstDash val="dash"/>
                </a:ln>
                <a:solidFill>
                  <a:schemeClr val="dk1">
                    <a:lumMod val="75000"/>
                    <a:lumOff val="25000"/>
                  </a:schemeClr>
                </a:solidFill>
                <a:effectLst/>
                <a:uFillTx/>
                <a:latin typeface="微软雅黑" panose="020B0503020204020204" charset="-122"/>
                <a:ea typeface="微软雅黑" panose="020B0503020204020204" charset="-122"/>
                <a:cs typeface="微软雅黑" panose="020B0503020204020204" charset="-122"/>
              </a:rPr>
              <a:t>“</a:t>
            </a:r>
            <a:r>
              <a:rPr lang="zh-CN" altLang="en-US" sz="1800" spc="100" dirty="0" smtClean="0">
                <a:ln w="3175">
                  <a:noFill/>
                  <a:prstDash val="dash"/>
                </a:ln>
                <a:solidFill>
                  <a:schemeClr val="dk1">
                    <a:lumMod val="75000"/>
                    <a:lumOff val="25000"/>
                  </a:schemeClr>
                </a:solidFill>
                <a:effectLst/>
                <a:uFillTx/>
                <a:latin typeface="微软雅黑" panose="020B0503020204020204" charset="-122"/>
                <a:ea typeface="微软雅黑" panose="020B0503020204020204" charset="-122"/>
                <a:cs typeface="微软雅黑" panose="020B0503020204020204" charset="-122"/>
              </a:rPr>
              <a:t>受托代理资产</a:t>
            </a:r>
            <a:r>
              <a:rPr lang="en-US" altLang="zh-CN" sz="1800" spc="100" dirty="0" smtClean="0">
                <a:ln w="3175">
                  <a:noFill/>
                  <a:prstDash val="dash"/>
                </a:ln>
                <a:solidFill>
                  <a:schemeClr val="dk1">
                    <a:lumMod val="75000"/>
                    <a:lumOff val="25000"/>
                  </a:schemeClr>
                </a:solidFill>
                <a:effectLst/>
                <a:uFillTx/>
                <a:latin typeface="微软雅黑" panose="020B0503020204020204" charset="-122"/>
                <a:ea typeface="微软雅黑" panose="020B0503020204020204" charset="-122"/>
                <a:cs typeface="微软雅黑" panose="020B0503020204020204" charset="-122"/>
              </a:rPr>
              <a:t>”</a:t>
            </a:r>
            <a:r>
              <a:rPr lang="zh-CN" altLang="en-US" sz="1800" spc="100" dirty="0" smtClean="0">
                <a:ln w="3175">
                  <a:noFill/>
                  <a:prstDash val="dash"/>
                </a:ln>
                <a:solidFill>
                  <a:schemeClr val="dk1">
                    <a:lumMod val="75000"/>
                    <a:lumOff val="25000"/>
                  </a:schemeClr>
                </a:solidFill>
                <a:effectLst/>
                <a:uFillTx/>
                <a:latin typeface="微软雅黑" panose="020B0503020204020204" charset="-122"/>
                <a:ea typeface="微软雅黑" panose="020B0503020204020204" charset="-122"/>
                <a:cs typeface="微软雅黑" panose="020B0503020204020204" charset="-122"/>
              </a:rPr>
              <a:t>科目</a:t>
            </a:r>
            <a:r>
              <a:rPr lang="en-US" altLang="zh-CN" sz="1800" spc="100" dirty="0" smtClean="0">
                <a:ln w="3175">
                  <a:noFill/>
                  <a:prstDash val="dash"/>
                </a:ln>
                <a:solidFill>
                  <a:schemeClr val="dk1">
                    <a:lumMod val="75000"/>
                    <a:lumOff val="25000"/>
                  </a:schemeClr>
                </a:solidFill>
                <a:effectLst/>
                <a:uFillTx/>
                <a:latin typeface="微软雅黑" panose="020B0503020204020204" charset="-122"/>
                <a:ea typeface="微软雅黑" panose="020B0503020204020204" charset="-122"/>
                <a:cs typeface="微软雅黑" panose="020B0503020204020204" charset="-122"/>
              </a:rPr>
              <a:t>,</a:t>
            </a:r>
            <a:r>
              <a:rPr lang="zh-CN" altLang="en-US" sz="1800" spc="100" dirty="0" smtClean="0">
                <a:ln w="3175">
                  <a:noFill/>
                  <a:prstDash val="dash"/>
                </a:ln>
                <a:solidFill>
                  <a:schemeClr val="dk1">
                    <a:lumMod val="75000"/>
                    <a:lumOff val="25000"/>
                  </a:schemeClr>
                </a:solidFill>
                <a:effectLst/>
                <a:uFillTx/>
                <a:latin typeface="微软雅黑" panose="020B0503020204020204" charset="-122"/>
                <a:ea typeface="微软雅黑" panose="020B0503020204020204" charset="-122"/>
                <a:cs typeface="微软雅黑" panose="020B0503020204020204" charset="-122"/>
              </a:rPr>
              <a:t>贷记</a:t>
            </a:r>
            <a:r>
              <a:rPr lang="en-US" altLang="zh-CN" sz="1800" spc="100" dirty="0" smtClean="0">
                <a:ln w="3175">
                  <a:noFill/>
                  <a:prstDash val="dash"/>
                </a:ln>
                <a:solidFill>
                  <a:schemeClr val="dk1">
                    <a:lumMod val="75000"/>
                    <a:lumOff val="25000"/>
                  </a:schemeClr>
                </a:solidFill>
                <a:effectLst/>
                <a:uFillTx/>
                <a:latin typeface="微软雅黑" panose="020B0503020204020204" charset="-122"/>
                <a:ea typeface="微软雅黑" panose="020B0503020204020204" charset="-122"/>
                <a:cs typeface="微软雅黑" panose="020B0503020204020204" charset="-122"/>
              </a:rPr>
              <a:t>“</a:t>
            </a:r>
            <a:r>
              <a:rPr lang="zh-CN" altLang="en-US" sz="1800" spc="100" dirty="0" smtClean="0">
                <a:ln w="3175">
                  <a:noFill/>
                  <a:prstDash val="dash"/>
                </a:ln>
                <a:solidFill>
                  <a:schemeClr val="dk1">
                    <a:lumMod val="75000"/>
                    <a:lumOff val="25000"/>
                  </a:schemeClr>
                </a:solidFill>
                <a:effectLst/>
                <a:uFillTx/>
                <a:latin typeface="微软雅黑" panose="020B0503020204020204" charset="-122"/>
                <a:ea typeface="微软雅黑" panose="020B0503020204020204" charset="-122"/>
                <a:cs typeface="微软雅黑" panose="020B0503020204020204" charset="-122"/>
              </a:rPr>
              <a:t>受托代理负债</a:t>
            </a:r>
            <a:r>
              <a:rPr lang="en-US" altLang="zh-CN" sz="1800" spc="100" dirty="0" smtClean="0">
                <a:ln w="3175">
                  <a:noFill/>
                  <a:prstDash val="dash"/>
                </a:ln>
                <a:solidFill>
                  <a:schemeClr val="dk1">
                    <a:lumMod val="75000"/>
                    <a:lumOff val="25000"/>
                  </a:schemeClr>
                </a:solidFill>
                <a:effectLst/>
                <a:uFillTx/>
                <a:latin typeface="微软雅黑" panose="020B0503020204020204" charset="-122"/>
                <a:ea typeface="微软雅黑" panose="020B0503020204020204" charset="-122"/>
                <a:cs typeface="微软雅黑" panose="020B0503020204020204" charset="-122"/>
              </a:rPr>
              <a:t>”</a:t>
            </a:r>
            <a:r>
              <a:rPr lang="zh-CN" altLang="en-US" sz="1800" spc="100" dirty="0" smtClean="0">
                <a:ln w="3175">
                  <a:noFill/>
                  <a:prstDash val="dash"/>
                </a:ln>
                <a:solidFill>
                  <a:schemeClr val="dk1">
                    <a:lumMod val="75000"/>
                    <a:lumOff val="25000"/>
                  </a:schemeClr>
                </a:solidFill>
                <a:effectLst/>
                <a:uFillTx/>
                <a:latin typeface="微软雅黑" panose="020B0503020204020204" charset="-122"/>
                <a:ea typeface="微软雅黑" panose="020B0503020204020204" charset="-122"/>
                <a:cs typeface="微软雅黑" panose="020B0503020204020204" charset="-122"/>
              </a:rPr>
              <a:t>科目。</a:t>
            </a:r>
            <a:endParaRPr lang="zh-CN" altLang="en-US" sz="1800" spc="100" dirty="0" smtClean="0">
              <a:ln w="3175">
                <a:noFill/>
                <a:prstDash val="dash"/>
              </a:ln>
              <a:solidFill>
                <a:schemeClr val="dk1">
                  <a:lumMod val="75000"/>
                  <a:lumOff val="25000"/>
                </a:schemeClr>
              </a:solidFill>
              <a:effectLst/>
              <a:uFillTx/>
              <a:latin typeface="微软雅黑" panose="020B0503020204020204" charset="-122"/>
              <a:ea typeface="微软雅黑" panose="020B0503020204020204" charset="-122"/>
              <a:cs typeface="微软雅黑" panose="020B0503020204020204" charset="-122"/>
            </a:endParaRPr>
          </a:p>
          <a:p>
            <a:pPr indent="0" algn="l" defTabSz="266700" fontAlgn="auto">
              <a:lnSpc>
                <a:spcPct val="150000"/>
              </a:lnSpc>
              <a:spcBef>
                <a:spcPct val="0"/>
              </a:spcBef>
              <a:spcAft>
                <a:spcPct val="0"/>
              </a:spcAft>
            </a:pPr>
            <a:r>
              <a:rPr lang="zh-CN" altLang="en-US" sz="1800" spc="100" dirty="0" smtClean="0">
                <a:ln w="3175">
                  <a:noFill/>
                  <a:prstDash val="dash"/>
                </a:ln>
                <a:solidFill>
                  <a:schemeClr val="dk1">
                    <a:lumMod val="75000"/>
                    <a:lumOff val="25000"/>
                  </a:schemeClr>
                </a:solidFill>
                <a:effectLst/>
                <a:uFillTx/>
                <a:latin typeface="微软雅黑" panose="020B0503020204020204" charset="-122"/>
                <a:ea typeface="微软雅黑" panose="020B0503020204020204" charset="-122"/>
                <a:cs typeface="微软雅黑" panose="020B0503020204020204" charset="-122"/>
              </a:rPr>
              <a:t>　　</a:t>
            </a:r>
            <a:r>
              <a:rPr lang="en-US" altLang="zh-CN" sz="1800" spc="100" dirty="0" smtClean="0">
                <a:ln w="3175">
                  <a:noFill/>
                  <a:prstDash val="dash"/>
                </a:ln>
                <a:solidFill>
                  <a:schemeClr val="dk1">
                    <a:lumMod val="75000"/>
                    <a:lumOff val="25000"/>
                  </a:schemeClr>
                </a:solidFill>
                <a:effectLst/>
                <a:uFillTx/>
                <a:latin typeface="微软雅黑" panose="020B0503020204020204" charset="-122"/>
                <a:ea typeface="微软雅黑" panose="020B0503020204020204" charset="-122"/>
                <a:cs typeface="微软雅黑" panose="020B0503020204020204" charset="-122"/>
              </a:rPr>
              <a:t>2.</a:t>
            </a:r>
            <a:r>
              <a:rPr lang="zh-CN" altLang="en-US" sz="1800" spc="100" dirty="0" smtClean="0">
                <a:ln w="3175">
                  <a:noFill/>
                  <a:prstDash val="dash"/>
                </a:ln>
                <a:solidFill>
                  <a:schemeClr val="dk1">
                    <a:lumMod val="75000"/>
                    <a:lumOff val="25000"/>
                  </a:schemeClr>
                </a:solidFill>
                <a:effectLst/>
                <a:uFillTx/>
                <a:latin typeface="微软雅黑" panose="020B0503020204020204" charset="-122"/>
                <a:ea typeface="微软雅黑" panose="020B0503020204020204" charset="-122"/>
                <a:cs typeface="微软雅黑" panose="020B0503020204020204" charset="-122"/>
              </a:rPr>
              <a:t>发生由受托单位承担的与受托存储保管的物资相关的运输费、保管费等费用时</a:t>
            </a:r>
            <a:r>
              <a:rPr lang="en-US" altLang="zh-CN" sz="1800" spc="100" dirty="0" smtClean="0">
                <a:ln w="3175">
                  <a:noFill/>
                  <a:prstDash val="dash"/>
                </a:ln>
                <a:solidFill>
                  <a:schemeClr val="dk1">
                    <a:lumMod val="75000"/>
                    <a:lumOff val="25000"/>
                  </a:schemeClr>
                </a:solidFill>
                <a:effectLst/>
                <a:uFillTx/>
                <a:latin typeface="微软雅黑" panose="020B0503020204020204" charset="-122"/>
                <a:ea typeface="微软雅黑" panose="020B0503020204020204" charset="-122"/>
                <a:cs typeface="微软雅黑" panose="020B0503020204020204" charset="-122"/>
              </a:rPr>
              <a:t>,</a:t>
            </a:r>
            <a:r>
              <a:rPr lang="zh-CN" altLang="en-US" sz="1800" spc="100" dirty="0" smtClean="0">
                <a:ln w="3175">
                  <a:noFill/>
                  <a:prstDash val="dash"/>
                </a:ln>
                <a:solidFill>
                  <a:schemeClr val="dk1">
                    <a:lumMod val="75000"/>
                    <a:lumOff val="25000"/>
                  </a:schemeClr>
                </a:solidFill>
                <a:effectLst/>
                <a:uFillTx/>
                <a:latin typeface="微软雅黑" panose="020B0503020204020204" charset="-122"/>
                <a:ea typeface="微软雅黑" panose="020B0503020204020204" charset="-122"/>
                <a:cs typeface="微软雅黑" panose="020B0503020204020204" charset="-122"/>
              </a:rPr>
              <a:t>按照实际发生的费用金额</a:t>
            </a:r>
            <a:r>
              <a:rPr lang="en-US" altLang="zh-CN" sz="1800" spc="100" dirty="0" smtClean="0">
                <a:ln w="3175">
                  <a:noFill/>
                  <a:prstDash val="dash"/>
                </a:ln>
                <a:solidFill>
                  <a:schemeClr val="dk1">
                    <a:lumMod val="75000"/>
                    <a:lumOff val="25000"/>
                  </a:schemeClr>
                </a:solidFill>
                <a:effectLst/>
                <a:uFillTx/>
                <a:latin typeface="微软雅黑" panose="020B0503020204020204" charset="-122"/>
                <a:ea typeface="微软雅黑" panose="020B0503020204020204" charset="-122"/>
                <a:cs typeface="微软雅黑" panose="020B0503020204020204" charset="-122"/>
              </a:rPr>
              <a:t>,</a:t>
            </a:r>
            <a:r>
              <a:rPr lang="zh-CN" altLang="en-US" sz="1800" spc="100" dirty="0" smtClean="0">
                <a:ln w="3175">
                  <a:noFill/>
                  <a:prstDash val="dash"/>
                </a:ln>
                <a:solidFill>
                  <a:schemeClr val="dk1">
                    <a:lumMod val="75000"/>
                    <a:lumOff val="25000"/>
                  </a:schemeClr>
                </a:solidFill>
                <a:effectLst/>
                <a:uFillTx/>
                <a:latin typeface="微软雅黑" panose="020B0503020204020204" charset="-122"/>
                <a:ea typeface="微软雅黑" panose="020B0503020204020204" charset="-122"/>
                <a:cs typeface="微软雅黑" panose="020B0503020204020204" charset="-122"/>
              </a:rPr>
              <a:t>借记</a:t>
            </a:r>
            <a:r>
              <a:rPr lang="en-US" altLang="zh-CN" sz="1800" spc="100" dirty="0" smtClean="0">
                <a:ln w="3175">
                  <a:noFill/>
                  <a:prstDash val="dash"/>
                </a:ln>
                <a:solidFill>
                  <a:schemeClr val="dk1">
                    <a:lumMod val="75000"/>
                    <a:lumOff val="25000"/>
                  </a:schemeClr>
                </a:solidFill>
                <a:effectLst/>
                <a:uFillTx/>
                <a:latin typeface="微软雅黑" panose="020B0503020204020204" charset="-122"/>
                <a:ea typeface="微软雅黑" panose="020B0503020204020204" charset="-122"/>
                <a:cs typeface="微软雅黑" panose="020B0503020204020204" charset="-122"/>
              </a:rPr>
              <a:t>“</a:t>
            </a:r>
            <a:r>
              <a:rPr lang="zh-CN" altLang="en-US" sz="1800" spc="100" dirty="0" smtClean="0">
                <a:ln w="3175">
                  <a:noFill/>
                  <a:prstDash val="dash"/>
                </a:ln>
                <a:solidFill>
                  <a:schemeClr val="dk1">
                    <a:lumMod val="75000"/>
                    <a:lumOff val="25000"/>
                  </a:schemeClr>
                </a:solidFill>
                <a:effectLst/>
                <a:uFillTx/>
                <a:latin typeface="微软雅黑" panose="020B0503020204020204" charset="-122"/>
                <a:ea typeface="微软雅黑" panose="020B0503020204020204" charset="-122"/>
                <a:cs typeface="微软雅黑" panose="020B0503020204020204" charset="-122"/>
              </a:rPr>
              <a:t>其他费用</a:t>
            </a:r>
            <a:r>
              <a:rPr lang="en-US" altLang="zh-CN" sz="1800" spc="100" dirty="0" smtClean="0">
                <a:ln w="3175">
                  <a:noFill/>
                  <a:prstDash val="dash"/>
                </a:ln>
                <a:solidFill>
                  <a:schemeClr val="dk1">
                    <a:lumMod val="75000"/>
                    <a:lumOff val="25000"/>
                  </a:schemeClr>
                </a:solidFill>
                <a:effectLst/>
                <a:uFillTx/>
                <a:latin typeface="微软雅黑" panose="020B0503020204020204" charset="-122"/>
                <a:ea typeface="微软雅黑" panose="020B0503020204020204" charset="-122"/>
                <a:cs typeface="微软雅黑" panose="020B0503020204020204" charset="-122"/>
              </a:rPr>
              <a:t>”</a:t>
            </a:r>
            <a:r>
              <a:rPr lang="zh-CN" altLang="en-US" sz="1800" spc="100" dirty="0" smtClean="0">
                <a:ln w="3175">
                  <a:noFill/>
                  <a:prstDash val="dash"/>
                </a:ln>
                <a:solidFill>
                  <a:schemeClr val="dk1">
                    <a:lumMod val="75000"/>
                    <a:lumOff val="25000"/>
                  </a:schemeClr>
                </a:solidFill>
                <a:effectLst/>
                <a:uFillTx/>
                <a:latin typeface="微软雅黑" panose="020B0503020204020204" charset="-122"/>
                <a:ea typeface="微软雅黑" panose="020B0503020204020204" charset="-122"/>
                <a:cs typeface="微软雅黑" panose="020B0503020204020204" charset="-122"/>
              </a:rPr>
              <a:t>等科目</a:t>
            </a:r>
            <a:r>
              <a:rPr lang="en-US" altLang="zh-CN" sz="1800" spc="100" dirty="0" smtClean="0">
                <a:ln w="3175">
                  <a:noFill/>
                  <a:prstDash val="dash"/>
                </a:ln>
                <a:solidFill>
                  <a:schemeClr val="dk1">
                    <a:lumMod val="75000"/>
                    <a:lumOff val="25000"/>
                  </a:schemeClr>
                </a:solidFill>
                <a:effectLst/>
                <a:uFillTx/>
                <a:latin typeface="微软雅黑" panose="020B0503020204020204" charset="-122"/>
                <a:ea typeface="微软雅黑" panose="020B0503020204020204" charset="-122"/>
                <a:cs typeface="微软雅黑" panose="020B0503020204020204" charset="-122"/>
              </a:rPr>
              <a:t>,</a:t>
            </a:r>
            <a:r>
              <a:rPr lang="zh-CN" altLang="en-US" sz="1800" spc="100" dirty="0" smtClean="0">
                <a:ln w="3175">
                  <a:noFill/>
                  <a:prstDash val="dash"/>
                </a:ln>
                <a:solidFill>
                  <a:schemeClr val="dk1">
                    <a:lumMod val="75000"/>
                    <a:lumOff val="25000"/>
                  </a:schemeClr>
                </a:solidFill>
                <a:effectLst/>
                <a:uFillTx/>
                <a:latin typeface="微软雅黑" panose="020B0503020204020204" charset="-122"/>
                <a:ea typeface="微软雅黑" panose="020B0503020204020204" charset="-122"/>
                <a:cs typeface="微软雅黑" panose="020B0503020204020204" charset="-122"/>
              </a:rPr>
              <a:t>贷记</a:t>
            </a:r>
            <a:r>
              <a:rPr lang="en-US" altLang="zh-CN" sz="1800" spc="100" dirty="0" smtClean="0">
                <a:ln w="3175">
                  <a:noFill/>
                  <a:prstDash val="dash"/>
                </a:ln>
                <a:solidFill>
                  <a:schemeClr val="dk1">
                    <a:lumMod val="75000"/>
                    <a:lumOff val="25000"/>
                  </a:schemeClr>
                </a:solidFill>
                <a:effectLst/>
                <a:uFillTx/>
                <a:latin typeface="微软雅黑" panose="020B0503020204020204" charset="-122"/>
                <a:ea typeface="微软雅黑" panose="020B0503020204020204" charset="-122"/>
                <a:cs typeface="微软雅黑" panose="020B0503020204020204" charset="-122"/>
              </a:rPr>
              <a:t>“</a:t>
            </a:r>
            <a:r>
              <a:rPr lang="zh-CN" altLang="en-US" sz="1800" spc="100" dirty="0" smtClean="0">
                <a:ln w="3175">
                  <a:noFill/>
                  <a:prstDash val="dash"/>
                </a:ln>
                <a:solidFill>
                  <a:schemeClr val="dk1">
                    <a:lumMod val="75000"/>
                    <a:lumOff val="25000"/>
                  </a:schemeClr>
                </a:solidFill>
                <a:effectLst/>
                <a:uFillTx/>
                <a:latin typeface="微软雅黑" panose="020B0503020204020204" charset="-122"/>
                <a:ea typeface="微软雅黑" panose="020B0503020204020204" charset="-122"/>
                <a:cs typeface="微软雅黑" panose="020B0503020204020204" charset="-122"/>
              </a:rPr>
              <a:t>银行存款</a:t>
            </a:r>
            <a:r>
              <a:rPr lang="en-US" altLang="zh-CN" sz="1800" spc="100" dirty="0" smtClean="0">
                <a:ln w="3175">
                  <a:noFill/>
                  <a:prstDash val="dash"/>
                </a:ln>
                <a:solidFill>
                  <a:schemeClr val="dk1">
                    <a:lumMod val="75000"/>
                    <a:lumOff val="25000"/>
                  </a:schemeClr>
                </a:solidFill>
                <a:effectLst/>
                <a:uFillTx/>
                <a:latin typeface="微软雅黑" panose="020B0503020204020204" charset="-122"/>
                <a:ea typeface="微软雅黑" panose="020B0503020204020204" charset="-122"/>
                <a:cs typeface="微软雅黑" panose="020B0503020204020204" charset="-122"/>
              </a:rPr>
              <a:t>”</a:t>
            </a:r>
            <a:r>
              <a:rPr lang="zh-CN" altLang="en-US" sz="1800" spc="100" dirty="0" smtClean="0">
                <a:ln w="3175">
                  <a:noFill/>
                  <a:prstDash val="dash"/>
                </a:ln>
                <a:solidFill>
                  <a:schemeClr val="dk1">
                    <a:lumMod val="75000"/>
                    <a:lumOff val="25000"/>
                  </a:schemeClr>
                </a:solidFill>
                <a:effectLst/>
                <a:uFillTx/>
                <a:latin typeface="微软雅黑" panose="020B0503020204020204" charset="-122"/>
                <a:ea typeface="微软雅黑" panose="020B0503020204020204" charset="-122"/>
                <a:cs typeface="微软雅黑" panose="020B0503020204020204" charset="-122"/>
              </a:rPr>
              <a:t>等科目。</a:t>
            </a:r>
            <a:endParaRPr lang="zh-CN" altLang="en-US" sz="1800" spc="100" dirty="0" smtClean="0">
              <a:ln w="3175">
                <a:noFill/>
                <a:prstDash val="dash"/>
              </a:ln>
              <a:solidFill>
                <a:schemeClr val="dk1">
                  <a:lumMod val="75000"/>
                  <a:lumOff val="25000"/>
                </a:schemeClr>
              </a:solidFill>
              <a:effectLst/>
              <a:uFillTx/>
              <a:latin typeface="微软雅黑" panose="020B0503020204020204" charset="-122"/>
              <a:ea typeface="微软雅黑" panose="020B0503020204020204" charset="-122"/>
              <a:cs typeface="微软雅黑" panose="020B0503020204020204" charset="-122"/>
            </a:endParaRPr>
          </a:p>
          <a:p>
            <a:pPr indent="0" algn="l" defTabSz="266700" fontAlgn="auto">
              <a:lnSpc>
                <a:spcPct val="150000"/>
              </a:lnSpc>
              <a:spcBef>
                <a:spcPct val="0"/>
              </a:spcBef>
              <a:spcAft>
                <a:spcPct val="0"/>
              </a:spcAft>
            </a:pPr>
            <a:r>
              <a:rPr lang="zh-CN" altLang="en-US" sz="1800" spc="100" dirty="0" smtClean="0">
                <a:ln w="3175">
                  <a:noFill/>
                  <a:prstDash val="dash"/>
                </a:ln>
                <a:solidFill>
                  <a:schemeClr val="dk1">
                    <a:lumMod val="75000"/>
                    <a:lumOff val="25000"/>
                  </a:schemeClr>
                </a:solidFill>
                <a:effectLst/>
                <a:uFillTx/>
                <a:latin typeface="微软雅黑" panose="020B0503020204020204" charset="-122"/>
                <a:ea typeface="微软雅黑" panose="020B0503020204020204" charset="-122"/>
                <a:cs typeface="微软雅黑" panose="020B0503020204020204" charset="-122"/>
              </a:rPr>
              <a:t>　　</a:t>
            </a:r>
            <a:r>
              <a:rPr lang="en-US" altLang="zh-CN" sz="1800" spc="100" dirty="0" smtClean="0">
                <a:ln w="3175">
                  <a:noFill/>
                  <a:prstDash val="dash"/>
                </a:ln>
                <a:solidFill>
                  <a:schemeClr val="dk1">
                    <a:lumMod val="75000"/>
                    <a:lumOff val="25000"/>
                  </a:schemeClr>
                </a:solidFill>
                <a:effectLst/>
                <a:uFillTx/>
                <a:latin typeface="微软雅黑" panose="020B0503020204020204" charset="-122"/>
                <a:ea typeface="微软雅黑" panose="020B0503020204020204" charset="-122"/>
                <a:cs typeface="微软雅黑" panose="020B0503020204020204" charset="-122"/>
              </a:rPr>
              <a:t>3.</a:t>
            </a:r>
            <a:r>
              <a:rPr lang="zh-CN" altLang="en-US" sz="1800" spc="100" dirty="0" smtClean="0">
                <a:ln w="3175">
                  <a:noFill/>
                  <a:prstDash val="dash"/>
                </a:ln>
                <a:solidFill>
                  <a:schemeClr val="dk1">
                    <a:lumMod val="75000"/>
                    <a:lumOff val="25000"/>
                  </a:schemeClr>
                </a:solidFill>
                <a:effectLst/>
                <a:uFillTx/>
                <a:latin typeface="微软雅黑" panose="020B0503020204020204" charset="-122"/>
                <a:ea typeface="微软雅黑" panose="020B0503020204020204" charset="-122"/>
                <a:cs typeface="微软雅黑" panose="020B0503020204020204" charset="-122"/>
              </a:rPr>
              <a:t>根据委托人要求交付或发出受托存储保管的物资时</a:t>
            </a:r>
            <a:r>
              <a:rPr lang="en-US" altLang="zh-CN" sz="1800" spc="100" dirty="0" smtClean="0">
                <a:ln w="3175">
                  <a:noFill/>
                  <a:prstDash val="dash"/>
                </a:ln>
                <a:solidFill>
                  <a:schemeClr val="dk1">
                    <a:lumMod val="75000"/>
                    <a:lumOff val="25000"/>
                  </a:schemeClr>
                </a:solidFill>
                <a:effectLst/>
                <a:uFillTx/>
                <a:latin typeface="微软雅黑" panose="020B0503020204020204" charset="-122"/>
                <a:ea typeface="微软雅黑" panose="020B0503020204020204" charset="-122"/>
                <a:cs typeface="微软雅黑" panose="020B0503020204020204" charset="-122"/>
              </a:rPr>
              <a:t>,</a:t>
            </a:r>
            <a:r>
              <a:rPr lang="zh-CN" altLang="en-US" sz="1800" spc="100" dirty="0" smtClean="0">
                <a:ln w="3175">
                  <a:noFill/>
                  <a:prstDash val="dash"/>
                </a:ln>
                <a:solidFill>
                  <a:schemeClr val="dk1">
                    <a:lumMod val="75000"/>
                    <a:lumOff val="25000"/>
                  </a:schemeClr>
                </a:solidFill>
                <a:effectLst/>
                <a:uFillTx/>
                <a:latin typeface="微软雅黑" panose="020B0503020204020204" charset="-122"/>
                <a:ea typeface="微软雅黑" panose="020B0503020204020204" charset="-122"/>
                <a:cs typeface="微软雅黑" panose="020B0503020204020204" charset="-122"/>
              </a:rPr>
              <a:t>按照发出物资的成本</a:t>
            </a:r>
            <a:r>
              <a:rPr lang="en-US" altLang="zh-CN" sz="1800" spc="100" dirty="0" smtClean="0">
                <a:ln w="3175">
                  <a:noFill/>
                  <a:prstDash val="dash"/>
                </a:ln>
                <a:solidFill>
                  <a:schemeClr val="dk1">
                    <a:lumMod val="75000"/>
                    <a:lumOff val="25000"/>
                  </a:schemeClr>
                </a:solidFill>
                <a:effectLst/>
                <a:uFillTx/>
                <a:latin typeface="微软雅黑" panose="020B0503020204020204" charset="-122"/>
                <a:ea typeface="微软雅黑" panose="020B0503020204020204" charset="-122"/>
                <a:cs typeface="微软雅黑" panose="020B0503020204020204" charset="-122"/>
              </a:rPr>
              <a:t>,</a:t>
            </a:r>
            <a:r>
              <a:rPr lang="zh-CN" altLang="en-US" sz="1800" spc="100" dirty="0" smtClean="0">
                <a:ln w="3175">
                  <a:noFill/>
                  <a:prstDash val="dash"/>
                </a:ln>
                <a:solidFill>
                  <a:schemeClr val="dk1">
                    <a:lumMod val="75000"/>
                    <a:lumOff val="25000"/>
                  </a:schemeClr>
                </a:solidFill>
                <a:effectLst/>
                <a:uFillTx/>
                <a:latin typeface="微软雅黑" panose="020B0503020204020204" charset="-122"/>
                <a:ea typeface="微软雅黑" panose="020B0503020204020204" charset="-122"/>
                <a:cs typeface="微软雅黑" panose="020B0503020204020204" charset="-122"/>
              </a:rPr>
              <a:t>借记</a:t>
            </a:r>
            <a:r>
              <a:rPr lang="en-US" altLang="zh-CN" sz="1800" spc="100" dirty="0" smtClean="0">
                <a:ln w="3175">
                  <a:noFill/>
                  <a:prstDash val="dash"/>
                </a:ln>
                <a:solidFill>
                  <a:schemeClr val="dk1">
                    <a:lumMod val="75000"/>
                    <a:lumOff val="25000"/>
                  </a:schemeClr>
                </a:solidFill>
                <a:effectLst/>
                <a:uFillTx/>
                <a:latin typeface="微软雅黑" panose="020B0503020204020204" charset="-122"/>
                <a:ea typeface="微软雅黑" panose="020B0503020204020204" charset="-122"/>
                <a:cs typeface="微软雅黑" panose="020B0503020204020204" charset="-122"/>
              </a:rPr>
              <a:t>“</a:t>
            </a:r>
            <a:r>
              <a:rPr lang="zh-CN" altLang="en-US" sz="1800" spc="100" dirty="0" smtClean="0">
                <a:ln w="3175">
                  <a:noFill/>
                  <a:prstDash val="dash"/>
                </a:ln>
                <a:solidFill>
                  <a:schemeClr val="dk1">
                    <a:lumMod val="75000"/>
                    <a:lumOff val="25000"/>
                  </a:schemeClr>
                </a:solidFill>
                <a:effectLst/>
                <a:uFillTx/>
                <a:latin typeface="微软雅黑" panose="020B0503020204020204" charset="-122"/>
                <a:ea typeface="微软雅黑" panose="020B0503020204020204" charset="-122"/>
                <a:cs typeface="微软雅黑" panose="020B0503020204020204" charset="-122"/>
              </a:rPr>
              <a:t>受托代理负债</a:t>
            </a:r>
            <a:r>
              <a:rPr lang="en-US" altLang="zh-CN" sz="1800" spc="100" dirty="0" smtClean="0">
                <a:ln w="3175">
                  <a:noFill/>
                  <a:prstDash val="dash"/>
                </a:ln>
                <a:solidFill>
                  <a:schemeClr val="dk1">
                    <a:lumMod val="75000"/>
                    <a:lumOff val="25000"/>
                  </a:schemeClr>
                </a:solidFill>
                <a:effectLst/>
                <a:uFillTx/>
                <a:latin typeface="微软雅黑" panose="020B0503020204020204" charset="-122"/>
                <a:ea typeface="微软雅黑" panose="020B0503020204020204" charset="-122"/>
                <a:cs typeface="微软雅黑" panose="020B0503020204020204" charset="-122"/>
              </a:rPr>
              <a:t>”</a:t>
            </a:r>
            <a:r>
              <a:rPr lang="zh-CN" altLang="en-US" sz="1800" spc="100" dirty="0" smtClean="0">
                <a:ln w="3175">
                  <a:noFill/>
                  <a:prstDash val="dash"/>
                </a:ln>
                <a:solidFill>
                  <a:schemeClr val="dk1">
                    <a:lumMod val="75000"/>
                    <a:lumOff val="25000"/>
                  </a:schemeClr>
                </a:solidFill>
                <a:effectLst/>
                <a:uFillTx/>
                <a:latin typeface="微软雅黑" panose="020B0503020204020204" charset="-122"/>
                <a:ea typeface="微软雅黑" panose="020B0503020204020204" charset="-122"/>
                <a:cs typeface="微软雅黑" panose="020B0503020204020204" charset="-122"/>
              </a:rPr>
              <a:t>科目</a:t>
            </a:r>
            <a:r>
              <a:rPr lang="en-US" altLang="zh-CN" sz="1800" spc="100" dirty="0" smtClean="0">
                <a:ln w="3175">
                  <a:noFill/>
                  <a:prstDash val="dash"/>
                </a:ln>
                <a:solidFill>
                  <a:schemeClr val="dk1">
                    <a:lumMod val="75000"/>
                    <a:lumOff val="25000"/>
                  </a:schemeClr>
                </a:solidFill>
                <a:effectLst/>
                <a:uFillTx/>
                <a:latin typeface="微软雅黑" panose="020B0503020204020204" charset="-122"/>
                <a:ea typeface="微软雅黑" panose="020B0503020204020204" charset="-122"/>
                <a:cs typeface="微软雅黑" panose="020B0503020204020204" charset="-122"/>
              </a:rPr>
              <a:t>,</a:t>
            </a:r>
            <a:r>
              <a:rPr lang="zh-CN" altLang="en-US" sz="1800" spc="100" dirty="0" smtClean="0">
                <a:ln w="3175">
                  <a:noFill/>
                  <a:prstDash val="dash"/>
                </a:ln>
                <a:solidFill>
                  <a:schemeClr val="dk1">
                    <a:lumMod val="75000"/>
                    <a:lumOff val="25000"/>
                  </a:schemeClr>
                </a:solidFill>
                <a:effectLst/>
                <a:uFillTx/>
                <a:latin typeface="微软雅黑" panose="020B0503020204020204" charset="-122"/>
                <a:ea typeface="微软雅黑" panose="020B0503020204020204" charset="-122"/>
                <a:cs typeface="微软雅黑" panose="020B0503020204020204" charset="-122"/>
              </a:rPr>
              <a:t>贷记</a:t>
            </a:r>
            <a:r>
              <a:rPr lang="en-US" altLang="zh-CN" sz="1800" spc="100" dirty="0" smtClean="0">
                <a:ln w="3175">
                  <a:noFill/>
                  <a:prstDash val="dash"/>
                </a:ln>
                <a:solidFill>
                  <a:schemeClr val="dk1">
                    <a:lumMod val="75000"/>
                    <a:lumOff val="25000"/>
                  </a:schemeClr>
                </a:solidFill>
                <a:effectLst/>
                <a:uFillTx/>
                <a:latin typeface="微软雅黑" panose="020B0503020204020204" charset="-122"/>
                <a:ea typeface="微软雅黑" panose="020B0503020204020204" charset="-122"/>
                <a:cs typeface="微软雅黑" panose="020B0503020204020204" charset="-122"/>
              </a:rPr>
              <a:t>“</a:t>
            </a:r>
            <a:r>
              <a:rPr lang="zh-CN" altLang="en-US" sz="1800" spc="100" dirty="0" smtClean="0">
                <a:ln w="3175">
                  <a:noFill/>
                  <a:prstDash val="dash"/>
                </a:ln>
                <a:solidFill>
                  <a:schemeClr val="dk1">
                    <a:lumMod val="75000"/>
                    <a:lumOff val="25000"/>
                  </a:schemeClr>
                </a:solidFill>
                <a:effectLst/>
                <a:uFillTx/>
                <a:latin typeface="微软雅黑" panose="020B0503020204020204" charset="-122"/>
                <a:ea typeface="微软雅黑" panose="020B0503020204020204" charset="-122"/>
                <a:cs typeface="微软雅黑" panose="020B0503020204020204" charset="-122"/>
              </a:rPr>
              <a:t>受托代理资产</a:t>
            </a:r>
            <a:r>
              <a:rPr lang="en-US" altLang="zh-CN" sz="1800" spc="100" dirty="0" smtClean="0">
                <a:ln w="3175">
                  <a:noFill/>
                  <a:prstDash val="dash"/>
                </a:ln>
                <a:solidFill>
                  <a:schemeClr val="dk1">
                    <a:lumMod val="75000"/>
                    <a:lumOff val="25000"/>
                  </a:schemeClr>
                </a:solidFill>
                <a:effectLst/>
                <a:uFillTx/>
                <a:latin typeface="微软雅黑" panose="020B0503020204020204" charset="-122"/>
                <a:ea typeface="微软雅黑" panose="020B0503020204020204" charset="-122"/>
                <a:cs typeface="微软雅黑" panose="020B0503020204020204" charset="-122"/>
              </a:rPr>
              <a:t>”</a:t>
            </a:r>
            <a:r>
              <a:rPr lang="zh-CN" altLang="en-US" sz="1800" spc="100" dirty="0" smtClean="0">
                <a:ln w="3175">
                  <a:noFill/>
                  <a:prstDash val="dash"/>
                </a:ln>
                <a:solidFill>
                  <a:schemeClr val="dk1">
                    <a:lumMod val="75000"/>
                    <a:lumOff val="25000"/>
                  </a:schemeClr>
                </a:solidFill>
                <a:effectLst/>
                <a:uFillTx/>
                <a:latin typeface="微软雅黑" panose="020B0503020204020204" charset="-122"/>
                <a:ea typeface="微软雅黑" panose="020B0503020204020204" charset="-122"/>
                <a:cs typeface="微软雅黑" panose="020B0503020204020204" charset="-122"/>
              </a:rPr>
              <a:t>科目。</a:t>
            </a:r>
            <a:endParaRPr lang="zh-CN" altLang="en-US" sz="1800" spc="100" dirty="0" smtClean="0">
              <a:ln w="3175">
                <a:noFill/>
                <a:prstDash val="dash"/>
              </a:ln>
              <a:solidFill>
                <a:schemeClr val="dk1">
                  <a:lumMod val="75000"/>
                  <a:lumOff val="25000"/>
                </a:schemeClr>
              </a:solidFill>
              <a:effectLst/>
              <a:uFillTx/>
              <a:latin typeface="微软雅黑" panose="020B0503020204020204" charset="-122"/>
              <a:ea typeface="微软雅黑" panose="020B0503020204020204" charset="-122"/>
              <a:cs typeface="微软雅黑" panose="020B0503020204020204" charset="-122"/>
            </a:endParaRPr>
          </a:p>
          <a:p>
            <a:pPr indent="0" algn="l" defTabSz="266700" fontAlgn="auto">
              <a:lnSpc>
                <a:spcPct val="150000"/>
              </a:lnSpc>
              <a:spcBef>
                <a:spcPct val="0"/>
              </a:spcBef>
              <a:spcAft>
                <a:spcPct val="0"/>
              </a:spcAft>
            </a:pPr>
            <a:r>
              <a:rPr lang="zh-CN" altLang="en-US" sz="1800" spc="100" dirty="0" smtClean="0">
                <a:ln w="3175">
                  <a:noFill/>
                  <a:prstDash val="dash"/>
                </a:ln>
                <a:solidFill>
                  <a:schemeClr val="dk1">
                    <a:lumMod val="75000"/>
                    <a:lumOff val="25000"/>
                  </a:schemeClr>
                </a:solidFill>
                <a:effectLst/>
                <a:uFillTx/>
                <a:latin typeface="微软雅黑" panose="020B0503020204020204" charset="-122"/>
                <a:ea typeface="微软雅黑" panose="020B0503020204020204" charset="-122"/>
                <a:cs typeface="微软雅黑" panose="020B0503020204020204" charset="-122"/>
              </a:rPr>
              <a:t>　　单位受托代理的其他实物资产</a:t>
            </a:r>
            <a:r>
              <a:rPr lang="en-US" altLang="zh-CN" sz="1800" spc="100" dirty="0" smtClean="0">
                <a:ln w="3175">
                  <a:noFill/>
                  <a:prstDash val="dash"/>
                </a:ln>
                <a:solidFill>
                  <a:schemeClr val="dk1">
                    <a:lumMod val="75000"/>
                    <a:lumOff val="25000"/>
                  </a:schemeClr>
                </a:solidFill>
                <a:effectLst/>
                <a:uFillTx/>
                <a:latin typeface="微软雅黑" panose="020B0503020204020204" charset="-122"/>
                <a:ea typeface="微软雅黑" panose="020B0503020204020204" charset="-122"/>
                <a:cs typeface="微软雅黑" panose="020B0503020204020204" charset="-122"/>
              </a:rPr>
              <a:t>,</a:t>
            </a:r>
            <a:r>
              <a:rPr lang="zh-CN" altLang="en-US" sz="1800" spc="100" dirty="0" smtClean="0">
                <a:ln w="3175">
                  <a:noFill/>
                  <a:prstDash val="dash"/>
                </a:ln>
                <a:solidFill>
                  <a:schemeClr val="dk1">
                    <a:lumMod val="75000"/>
                    <a:lumOff val="25000"/>
                  </a:schemeClr>
                </a:solidFill>
                <a:effectLst/>
                <a:uFillTx/>
                <a:latin typeface="微软雅黑" panose="020B0503020204020204" charset="-122"/>
                <a:ea typeface="微软雅黑" panose="020B0503020204020204" charset="-122"/>
                <a:cs typeface="微软雅黑" panose="020B0503020204020204" charset="-122"/>
              </a:rPr>
              <a:t>参照</a:t>
            </a:r>
            <a:r>
              <a:rPr lang="en-US" altLang="zh-CN" sz="1800" spc="100" dirty="0" smtClean="0">
                <a:ln w="3175">
                  <a:noFill/>
                  <a:prstDash val="dash"/>
                </a:ln>
                <a:solidFill>
                  <a:schemeClr val="dk1">
                    <a:lumMod val="75000"/>
                    <a:lumOff val="25000"/>
                  </a:schemeClr>
                </a:solidFill>
                <a:effectLst/>
                <a:uFillTx/>
                <a:latin typeface="微软雅黑" panose="020B0503020204020204" charset="-122"/>
                <a:ea typeface="微软雅黑" panose="020B0503020204020204" charset="-122"/>
                <a:cs typeface="微软雅黑" panose="020B0503020204020204" charset="-122"/>
              </a:rPr>
              <a:t>“</a:t>
            </a:r>
            <a:r>
              <a:rPr lang="zh-CN" altLang="en-US" sz="1800" spc="100" dirty="0" smtClean="0">
                <a:ln w="3175">
                  <a:noFill/>
                  <a:prstDash val="dash"/>
                </a:ln>
                <a:solidFill>
                  <a:schemeClr val="dk1">
                    <a:lumMod val="75000"/>
                    <a:lumOff val="25000"/>
                  </a:schemeClr>
                </a:solidFill>
                <a:effectLst/>
                <a:uFillTx/>
                <a:latin typeface="微软雅黑" panose="020B0503020204020204" charset="-122"/>
                <a:ea typeface="微软雅黑" panose="020B0503020204020204" charset="-122"/>
                <a:cs typeface="微软雅黑" panose="020B0503020204020204" charset="-122"/>
              </a:rPr>
              <a:t>受托代理资产</a:t>
            </a:r>
            <a:r>
              <a:rPr lang="en-US" altLang="zh-CN" sz="1800" spc="100" dirty="0" smtClean="0">
                <a:ln w="3175">
                  <a:noFill/>
                  <a:prstDash val="dash"/>
                </a:ln>
                <a:solidFill>
                  <a:schemeClr val="dk1">
                    <a:lumMod val="75000"/>
                    <a:lumOff val="25000"/>
                  </a:schemeClr>
                </a:solidFill>
                <a:effectLst/>
                <a:uFillTx/>
                <a:latin typeface="微软雅黑" panose="020B0503020204020204" charset="-122"/>
                <a:ea typeface="微软雅黑" panose="020B0503020204020204" charset="-122"/>
                <a:cs typeface="微软雅黑" panose="020B0503020204020204" charset="-122"/>
              </a:rPr>
              <a:t>”</a:t>
            </a:r>
            <a:r>
              <a:rPr lang="zh-CN" altLang="en-US" sz="1800" spc="100" dirty="0" smtClean="0">
                <a:ln w="3175">
                  <a:noFill/>
                  <a:prstDash val="dash"/>
                </a:ln>
                <a:solidFill>
                  <a:schemeClr val="dk1">
                    <a:lumMod val="75000"/>
                    <a:lumOff val="25000"/>
                  </a:schemeClr>
                </a:solidFill>
                <a:effectLst/>
                <a:uFillTx/>
                <a:latin typeface="微软雅黑" panose="020B0503020204020204" charset="-122"/>
                <a:ea typeface="微软雅黑" panose="020B0503020204020204" charset="-122"/>
                <a:cs typeface="微软雅黑" panose="020B0503020204020204" charset="-122"/>
              </a:rPr>
              <a:t>有关受托转赠物资、受托存储保管物资的规定进行账务处理。</a:t>
            </a:r>
            <a:endParaRPr lang="zh-CN" altLang="en-US" sz="1800" spc="100" dirty="0" smtClean="0">
              <a:ln w="3175">
                <a:noFill/>
                <a:prstDash val="dash"/>
              </a:ln>
              <a:solidFill>
                <a:schemeClr val="dk1">
                  <a:lumMod val="75000"/>
                  <a:lumOff val="25000"/>
                </a:schemeClr>
              </a:solidFill>
              <a:effectLst/>
              <a:uFillTx/>
              <a:latin typeface="微软雅黑" panose="020B0503020204020204" charset="-122"/>
              <a:ea typeface="微软雅黑" panose="020B0503020204020204" charset="-122"/>
              <a:cs typeface="微软雅黑" panose="020B0503020204020204" charset="-122"/>
            </a:endParaRPr>
          </a:p>
        </p:txBody>
      </p:sp>
    </p:spTree>
    <p:custDataLst>
      <p:tags r:id="rId6"/>
    </p:custDataLst>
  </p:cSld>
  <p:clrMapOvr>
    <a:masterClrMapping/>
  </p:clrMapOvr>
  <p:transition spd="med"/>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1" name="组合 20"/>
          <p:cNvGrpSpPr/>
          <p:nvPr userDrawn="1">
            <p:custDataLst>
              <p:tags r:id="rId1"/>
            </p:custDataLst>
          </p:nvPr>
        </p:nvGrpSpPr>
        <p:grpSpPr>
          <a:xfrm>
            <a:off x="4001597" y="6045200"/>
            <a:ext cx="8190403" cy="812800"/>
            <a:chOff x="4001597" y="5613400"/>
            <a:chExt cx="8190403" cy="1244600"/>
          </a:xfrm>
        </p:grpSpPr>
        <p:sp>
          <p:nvSpPr>
            <p:cNvPr id="22"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23" name="等腰三角形 22"/>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3" name="直接连接符 2"/>
          <p:cNvCxnSpPr/>
          <p:nvPr>
            <p:custDataLst>
              <p:tags r:id="rId4"/>
            </p:custDataLst>
          </p:nvPr>
        </p:nvCxnSpPr>
        <p:spPr>
          <a:xfrm>
            <a:off x="457204" y="1111257"/>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9"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ctr"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第五节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其他</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资产</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19" name="文本框 18"/>
          <p:cNvSpPr txBox="1"/>
          <p:nvPr/>
        </p:nvSpPr>
        <p:spPr>
          <a:xfrm>
            <a:off x="671830" y="686435"/>
            <a:ext cx="8471535" cy="511175"/>
          </a:xfrm>
          <a:prstGeom prst="rect">
            <a:avLst/>
          </a:prstGeom>
          <a:noFill/>
        </p:spPr>
        <p:txBody>
          <a:bodyPr wrap="square" rtlCol="0" anchor="t">
            <a:noAutofit/>
          </a:bodyPr>
          <a:p>
            <a:r>
              <a:rPr lang="zh-CN" altLang="en-US" sz="2400"/>
              <a:t>一、受托代理资产</a:t>
            </a:r>
            <a:endParaRPr lang="zh-CN" altLang="en-US" sz="2400"/>
          </a:p>
        </p:txBody>
      </p:sp>
      <p:sp>
        <p:nvSpPr>
          <p:cNvPr id="20" name="文本框 19"/>
          <p:cNvSpPr txBox="1"/>
          <p:nvPr/>
        </p:nvSpPr>
        <p:spPr>
          <a:xfrm>
            <a:off x="672465" y="1172845"/>
            <a:ext cx="10751185" cy="5017135"/>
          </a:xfrm>
          <a:prstGeom prst="rect">
            <a:avLst/>
          </a:prstGeom>
        </p:spPr>
        <p:txBody>
          <a:bodyPr>
            <a:noAutofit/>
          </a:bodyPr>
          <a:p>
            <a:pPr indent="0" algn="l" defTabSz="266700" fontAlgn="auto">
              <a:lnSpc>
                <a:spcPct val="150000"/>
              </a:lnSpc>
              <a:spcBef>
                <a:spcPct val="0"/>
              </a:spcBef>
              <a:spcAft>
                <a:spcPct val="0"/>
              </a:spcAft>
            </a:pPr>
            <a:r>
              <a:rPr lang="en-US" altLang="zh-CN" sz="1800" spc="100" dirty="0" smtClean="0">
                <a:ln w="3175">
                  <a:noFill/>
                  <a:prstDash val="dash"/>
                </a:ln>
                <a:solidFill>
                  <a:schemeClr val="dk1">
                    <a:lumMod val="75000"/>
                    <a:lumOff val="25000"/>
                  </a:schemeClr>
                </a:solidFill>
                <a:effectLst/>
                <a:uFillTx/>
                <a:latin typeface="微软雅黑" panose="020B0503020204020204" charset="-122"/>
                <a:ea typeface="微软雅黑" panose="020B0503020204020204" charset="-122"/>
                <a:cs typeface="微软雅黑" panose="020B0503020204020204" charset="-122"/>
              </a:rPr>
              <a:t>(</a:t>
            </a:r>
            <a:r>
              <a:rPr lang="zh-CN" altLang="en-US" sz="1800" spc="100" dirty="0" smtClean="0">
                <a:ln w="3175">
                  <a:noFill/>
                  <a:prstDash val="dash"/>
                </a:ln>
                <a:solidFill>
                  <a:schemeClr val="dk1">
                    <a:lumMod val="75000"/>
                    <a:lumOff val="25000"/>
                  </a:schemeClr>
                </a:solidFill>
                <a:effectLst/>
                <a:uFillTx/>
                <a:latin typeface="微软雅黑" panose="020B0503020204020204" charset="-122"/>
                <a:ea typeface="微软雅黑" panose="020B0503020204020204" charset="-122"/>
                <a:cs typeface="微软雅黑" panose="020B0503020204020204" charset="-122"/>
              </a:rPr>
              <a:t>三</a:t>
            </a:r>
            <a:r>
              <a:rPr lang="en-US" altLang="zh-CN" sz="1800" spc="100" dirty="0" smtClean="0">
                <a:ln w="3175">
                  <a:noFill/>
                  <a:prstDash val="dash"/>
                </a:ln>
                <a:solidFill>
                  <a:schemeClr val="dk1">
                    <a:lumMod val="75000"/>
                    <a:lumOff val="25000"/>
                  </a:schemeClr>
                </a:solidFill>
                <a:effectLst/>
                <a:uFillTx/>
                <a:latin typeface="微软雅黑" panose="020B0503020204020204" charset="-122"/>
                <a:ea typeface="微软雅黑" panose="020B0503020204020204" charset="-122"/>
                <a:cs typeface="微软雅黑" panose="020B0503020204020204" charset="-122"/>
              </a:rPr>
              <a:t>)</a:t>
            </a:r>
            <a:r>
              <a:rPr lang="zh-CN" altLang="en-US" sz="1800" spc="100" dirty="0" smtClean="0">
                <a:ln w="3175">
                  <a:noFill/>
                  <a:prstDash val="dash"/>
                </a:ln>
                <a:solidFill>
                  <a:schemeClr val="dk1">
                    <a:lumMod val="75000"/>
                    <a:lumOff val="25000"/>
                  </a:schemeClr>
                </a:solidFill>
                <a:effectLst/>
                <a:uFillTx/>
                <a:latin typeface="微软雅黑" panose="020B0503020204020204" charset="-122"/>
                <a:ea typeface="微软雅黑" panose="020B0503020204020204" charset="-122"/>
                <a:cs typeface="微软雅黑" panose="020B0503020204020204" charset="-122"/>
              </a:rPr>
              <a:t>罚没物资</a:t>
            </a:r>
            <a:endParaRPr lang="zh-CN" altLang="en-US" sz="1800" spc="100" dirty="0" smtClean="0">
              <a:ln w="3175">
                <a:noFill/>
                <a:prstDash val="dash"/>
              </a:ln>
              <a:solidFill>
                <a:schemeClr val="dk1">
                  <a:lumMod val="75000"/>
                  <a:lumOff val="25000"/>
                </a:schemeClr>
              </a:solidFill>
              <a:effectLst/>
              <a:uFillTx/>
              <a:latin typeface="微软雅黑" panose="020B0503020204020204" charset="-122"/>
              <a:ea typeface="微软雅黑" panose="020B0503020204020204" charset="-122"/>
              <a:cs typeface="微软雅黑" panose="020B0503020204020204" charset="-122"/>
            </a:endParaRPr>
          </a:p>
          <a:p>
            <a:pPr indent="0" algn="l" defTabSz="266700" fontAlgn="auto">
              <a:lnSpc>
                <a:spcPct val="150000"/>
              </a:lnSpc>
              <a:spcBef>
                <a:spcPct val="0"/>
              </a:spcBef>
              <a:spcAft>
                <a:spcPct val="0"/>
              </a:spcAft>
            </a:pPr>
            <a:r>
              <a:rPr lang="zh-CN" altLang="en-US" sz="1800" spc="100" dirty="0" smtClean="0">
                <a:ln w="3175">
                  <a:noFill/>
                  <a:prstDash val="dash"/>
                </a:ln>
                <a:solidFill>
                  <a:schemeClr val="dk1">
                    <a:lumMod val="75000"/>
                    <a:lumOff val="25000"/>
                  </a:schemeClr>
                </a:solidFill>
                <a:effectLst/>
                <a:uFillTx/>
                <a:latin typeface="微软雅黑" panose="020B0503020204020204" charset="-122"/>
                <a:ea typeface="微软雅黑" panose="020B0503020204020204" charset="-122"/>
                <a:cs typeface="微软雅黑" panose="020B0503020204020204" charset="-122"/>
              </a:rPr>
              <a:t>　　</a:t>
            </a:r>
            <a:r>
              <a:rPr lang="en-US" altLang="zh-CN" sz="1800" spc="100" dirty="0" smtClean="0">
                <a:ln w="3175">
                  <a:noFill/>
                  <a:prstDash val="dash"/>
                </a:ln>
                <a:solidFill>
                  <a:schemeClr val="dk1">
                    <a:lumMod val="75000"/>
                    <a:lumOff val="25000"/>
                  </a:schemeClr>
                </a:solidFill>
                <a:effectLst/>
                <a:uFillTx/>
                <a:latin typeface="微软雅黑" panose="020B0503020204020204" charset="-122"/>
                <a:ea typeface="微软雅黑" panose="020B0503020204020204" charset="-122"/>
                <a:cs typeface="微软雅黑" panose="020B0503020204020204" charset="-122"/>
              </a:rPr>
              <a:t>1.</a:t>
            </a:r>
            <a:r>
              <a:rPr lang="zh-CN" altLang="en-US" sz="1800" spc="100" dirty="0" smtClean="0">
                <a:ln w="3175">
                  <a:noFill/>
                  <a:prstDash val="dash"/>
                </a:ln>
                <a:solidFill>
                  <a:schemeClr val="dk1">
                    <a:lumMod val="75000"/>
                    <a:lumOff val="25000"/>
                  </a:schemeClr>
                </a:solidFill>
                <a:effectLst/>
                <a:uFillTx/>
                <a:latin typeface="微软雅黑" panose="020B0503020204020204" charset="-122"/>
                <a:ea typeface="微软雅黑" panose="020B0503020204020204" charset="-122"/>
                <a:cs typeface="微软雅黑" panose="020B0503020204020204" charset="-122"/>
              </a:rPr>
              <a:t>取得罚没物资时</a:t>
            </a:r>
            <a:r>
              <a:rPr lang="en-US" altLang="zh-CN" sz="1800" spc="100" dirty="0" smtClean="0">
                <a:ln w="3175">
                  <a:noFill/>
                  <a:prstDash val="dash"/>
                </a:ln>
                <a:solidFill>
                  <a:schemeClr val="dk1">
                    <a:lumMod val="75000"/>
                    <a:lumOff val="25000"/>
                  </a:schemeClr>
                </a:solidFill>
                <a:effectLst/>
                <a:uFillTx/>
                <a:latin typeface="微软雅黑" panose="020B0503020204020204" charset="-122"/>
                <a:ea typeface="微软雅黑" panose="020B0503020204020204" charset="-122"/>
                <a:cs typeface="微软雅黑" panose="020B0503020204020204" charset="-122"/>
              </a:rPr>
              <a:t>,</a:t>
            </a:r>
            <a:r>
              <a:rPr lang="zh-CN" altLang="en-US" sz="1800" spc="100" dirty="0" smtClean="0">
                <a:ln w="3175">
                  <a:noFill/>
                  <a:prstDash val="dash"/>
                </a:ln>
                <a:solidFill>
                  <a:schemeClr val="dk1">
                    <a:lumMod val="75000"/>
                    <a:lumOff val="25000"/>
                  </a:schemeClr>
                </a:solidFill>
                <a:effectLst/>
                <a:uFillTx/>
                <a:latin typeface="微软雅黑" panose="020B0503020204020204" charset="-122"/>
                <a:ea typeface="微软雅黑" panose="020B0503020204020204" charset="-122"/>
                <a:cs typeface="微软雅黑" panose="020B0503020204020204" charset="-122"/>
              </a:rPr>
              <a:t>其成本按照有关凭据注明的金额确定。罚没物资验收</a:t>
            </a:r>
            <a:r>
              <a:rPr lang="en-US" altLang="zh-CN" sz="1800" spc="100" dirty="0" smtClean="0">
                <a:ln w="3175">
                  <a:noFill/>
                  <a:prstDash val="dash"/>
                </a:ln>
                <a:solidFill>
                  <a:schemeClr val="dk1">
                    <a:lumMod val="75000"/>
                    <a:lumOff val="25000"/>
                  </a:schemeClr>
                </a:solidFill>
                <a:effectLst/>
                <a:uFillTx/>
                <a:latin typeface="微软雅黑" panose="020B0503020204020204" charset="-122"/>
                <a:ea typeface="微软雅黑" panose="020B0503020204020204" charset="-122"/>
                <a:cs typeface="微软雅黑" panose="020B0503020204020204" charset="-122"/>
              </a:rPr>
              <a:t>(</a:t>
            </a:r>
            <a:r>
              <a:rPr lang="zh-CN" altLang="en-US" sz="1800" spc="100" dirty="0" smtClean="0">
                <a:ln w="3175">
                  <a:noFill/>
                  <a:prstDash val="dash"/>
                </a:ln>
                <a:solidFill>
                  <a:schemeClr val="dk1">
                    <a:lumMod val="75000"/>
                    <a:lumOff val="25000"/>
                  </a:schemeClr>
                </a:solidFill>
                <a:effectLst/>
                <a:uFillTx/>
                <a:latin typeface="微软雅黑" panose="020B0503020204020204" charset="-122"/>
                <a:ea typeface="微软雅黑" panose="020B0503020204020204" charset="-122"/>
                <a:cs typeface="微软雅黑" panose="020B0503020204020204" charset="-122"/>
              </a:rPr>
              <a:t>入库</a:t>
            </a:r>
            <a:r>
              <a:rPr lang="en-US" altLang="zh-CN" sz="1800" spc="100" dirty="0" smtClean="0">
                <a:ln w="3175">
                  <a:noFill/>
                  <a:prstDash val="dash"/>
                </a:ln>
                <a:solidFill>
                  <a:schemeClr val="dk1">
                    <a:lumMod val="75000"/>
                    <a:lumOff val="25000"/>
                  </a:schemeClr>
                </a:solidFill>
                <a:effectLst/>
                <a:uFillTx/>
                <a:latin typeface="微软雅黑" panose="020B0503020204020204" charset="-122"/>
                <a:ea typeface="微软雅黑" panose="020B0503020204020204" charset="-122"/>
                <a:cs typeface="微软雅黑" panose="020B0503020204020204" charset="-122"/>
              </a:rPr>
              <a:t>),</a:t>
            </a:r>
            <a:r>
              <a:rPr lang="zh-CN" altLang="en-US" sz="1800" spc="100" dirty="0" smtClean="0">
                <a:ln w="3175">
                  <a:noFill/>
                  <a:prstDash val="dash"/>
                </a:ln>
                <a:solidFill>
                  <a:schemeClr val="dk1">
                    <a:lumMod val="75000"/>
                    <a:lumOff val="25000"/>
                  </a:schemeClr>
                </a:solidFill>
                <a:effectLst/>
                <a:uFillTx/>
                <a:latin typeface="微软雅黑" panose="020B0503020204020204" charset="-122"/>
                <a:ea typeface="微软雅黑" panose="020B0503020204020204" charset="-122"/>
                <a:cs typeface="微软雅黑" panose="020B0503020204020204" charset="-122"/>
              </a:rPr>
              <a:t>按照确定的成本</a:t>
            </a:r>
            <a:r>
              <a:rPr lang="en-US" altLang="zh-CN" sz="1800" spc="100" dirty="0" smtClean="0">
                <a:ln w="3175">
                  <a:noFill/>
                  <a:prstDash val="dash"/>
                </a:ln>
                <a:solidFill>
                  <a:schemeClr val="dk1">
                    <a:lumMod val="75000"/>
                    <a:lumOff val="25000"/>
                  </a:schemeClr>
                </a:solidFill>
                <a:effectLst/>
                <a:uFillTx/>
                <a:latin typeface="微软雅黑" panose="020B0503020204020204" charset="-122"/>
                <a:ea typeface="微软雅黑" panose="020B0503020204020204" charset="-122"/>
                <a:cs typeface="微软雅黑" panose="020B0503020204020204" charset="-122"/>
              </a:rPr>
              <a:t>,</a:t>
            </a:r>
            <a:r>
              <a:rPr lang="zh-CN" altLang="en-US" sz="1800" spc="100" dirty="0" smtClean="0">
                <a:ln w="3175">
                  <a:noFill/>
                  <a:prstDash val="dash"/>
                </a:ln>
                <a:solidFill>
                  <a:schemeClr val="dk1">
                    <a:lumMod val="75000"/>
                    <a:lumOff val="25000"/>
                  </a:schemeClr>
                </a:solidFill>
                <a:effectLst/>
                <a:uFillTx/>
                <a:latin typeface="微软雅黑" panose="020B0503020204020204" charset="-122"/>
                <a:ea typeface="微软雅黑" panose="020B0503020204020204" charset="-122"/>
                <a:cs typeface="微软雅黑" panose="020B0503020204020204" charset="-122"/>
              </a:rPr>
              <a:t>借记</a:t>
            </a:r>
            <a:r>
              <a:rPr lang="en-US" altLang="zh-CN" sz="1800" spc="100" dirty="0" smtClean="0">
                <a:ln w="3175">
                  <a:noFill/>
                  <a:prstDash val="dash"/>
                </a:ln>
                <a:solidFill>
                  <a:schemeClr val="dk1">
                    <a:lumMod val="75000"/>
                    <a:lumOff val="25000"/>
                  </a:schemeClr>
                </a:solidFill>
                <a:effectLst/>
                <a:uFillTx/>
                <a:latin typeface="微软雅黑" panose="020B0503020204020204" charset="-122"/>
                <a:ea typeface="微软雅黑" panose="020B0503020204020204" charset="-122"/>
                <a:cs typeface="微软雅黑" panose="020B0503020204020204" charset="-122"/>
              </a:rPr>
              <a:t>“</a:t>
            </a:r>
            <a:r>
              <a:rPr lang="zh-CN" altLang="en-US" sz="1800" spc="100" dirty="0" smtClean="0">
                <a:ln w="3175">
                  <a:noFill/>
                  <a:prstDash val="dash"/>
                </a:ln>
                <a:solidFill>
                  <a:schemeClr val="dk1">
                    <a:lumMod val="75000"/>
                    <a:lumOff val="25000"/>
                  </a:schemeClr>
                </a:solidFill>
                <a:effectLst/>
                <a:uFillTx/>
                <a:latin typeface="微软雅黑" panose="020B0503020204020204" charset="-122"/>
                <a:ea typeface="微软雅黑" panose="020B0503020204020204" charset="-122"/>
                <a:cs typeface="微软雅黑" panose="020B0503020204020204" charset="-122"/>
              </a:rPr>
              <a:t>受托代理资产</a:t>
            </a:r>
            <a:r>
              <a:rPr lang="en-US" altLang="zh-CN" sz="1800" spc="100" dirty="0" smtClean="0">
                <a:ln w="3175">
                  <a:noFill/>
                  <a:prstDash val="dash"/>
                </a:ln>
                <a:solidFill>
                  <a:schemeClr val="dk1">
                    <a:lumMod val="75000"/>
                    <a:lumOff val="25000"/>
                  </a:schemeClr>
                </a:solidFill>
                <a:effectLst/>
                <a:uFillTx/>
                <a:latin typeface="微软雅黑" panose="020B0503020204020204" charset="-122"/>
                <a:ea typeface="微软雅黑" panose="020B0503020204020204" charset="-122"/>
                <a:cs typeface="微软雅黑" panose="020B0503020204020204" charset="-122"/>
              </a:rPr>
              <a:t>”</a:t>
            </a:r>
            <a:r>
              <a:rPr lang="zh-CN" altLang="en-US" sz="1800" spc="100" dirty="0" smtClean="0">
                <a:ln w="3175">
                  <a:noFill/>
                  <a:prstDash val="dash"/>
                </a:ln>
                <a:solidFill>
                  <a:schemeClr val="dk1">
                    <a:lumMod val="75000"/>
                    <a:lumOff val="25000"/>
                  </a:schemeClr>
                </a:solidFill>
                <a:effectLst/>
                <a:uFillTx/>
                <a:latin typeface="微软雅黑" panose="020B0503020204020204" charset="-122"/>
                <a:ea typeface="微软雅黑" panose="020B0503020204020204" charset="-122"/>
                <a:cs typeface="微软雅黑" panose="020B0503020204020204" charset="-122"/>
              </a:rPr>
              <a:t>科目</a:t>
            </a:r>
            <a:r>
              <a:rPr lang="en-US" altLang="zh-CN" sz="1800" spc="100" dirty="0" smtClean="0">
                <a:ln w="3175">
                  <a:noFill/>
                  <a:prstDash val="dash"/>
                </a:ln>
                <a:solidFill>
                  <a:schemeClr val="dk1">
                    <a:lumMod val="75000"/>
                    <a:lumOff val="25000"/>
                  </a:schemeClr>
                </a:solidFill>
                <a:effectLst/>
                <a:uFillTx/>
                <a:latin typeface="微软雅黑" panose="020B0503020204020204" charset="-122"/>
                <a:ea typeface="微软雅黑" panose="020B0503020204020204" charset="-122"/>
                <a:cs typeface="微软雅黑" panose="020B0503020204020204" charset="-122"/>
              </a:rPr>
              <a:t>,</a:t>
            </a:r>
            <a:r>
              <a:rPr lang="zh-CN" altLang="en-US" sz="1800" spc="100" dirty="0" smtClean="0">
                <a:ln w="3175">
                  <a:noFill/>
                  <a:prstDash val="dash"/>
                </a:ln>
                <a:solidFill>
                  <a:schemeClr val="dk1">
                    <a:lumMod val="75000"/>
                    <a:lumOff val="25000"/>
                  </a:schemeClr>
                </a:solidFill>
                <a:effectLst/>
                <a:uFillTx/>
                <a:latin typeface="微软雅黑" panose="020B0503020204020204" charset="-122"/>
                <a:ea typeface="微软雅黑" panose="020B0503020204020204" charset="-122"/>
                <a:cs typeface="微软雅黑" panose="020B0503020204020204" charset="-122"/>
              </a:rPr>
              <a:t>贷记</a:t>
            </a:r>
            <a:r>
              <a:rPr lang="en-US" altLang="zh-CN" sz="1800" spc="100" dirty="0" smtClean="0">
                <a:ln w="3175">
                  <a:noFill/>
                  <a:prstDash val="dash"/>
                </a:ln>
                <a:solidFill>
                  <a:schemeClr val="dk1">
                    <a:lumMod val="75000"/>
                    <a:lumOff val="25000"/>
                  </a:schemeClr>
                </a:solidFill>
                <a:effectLst/>
                <a:uFillTx/>
                <a:latin typeface="微软雅黑" panose="020B0503020204020204" charset="-122"/>
                <a:ea typeface="微软雅黑" panose="020B0503020204020204" charset="-122"/>
                <a:cs typeface="微软雅黑" panose="020B0503020204020204" charset="-122"/>
              </a:rPr>
              <a:t>“</a:t>
            </a:r>
            <a:r>
              <a:rPr lang="zh-CN" altLang="en-US" sz="1800" spc="100" dirty="0" smtClean="0">
                <a:ln w="3175">
                  <a:noFill/>
                  <a:prstDash val="dash"/>
                </a:ln>
                <a:solidFill>
                  <a:schemeClr val="dk1">
                    <a:lumMod val="75000"/>
                    <a:lumOff val="25000"/>
                  </a:schemeClr>
                </a:solidFill>
                <a:effectLst/>
                <a:uFillTx/>
                <a:latin typeface="微软雅黑" panose="020B0503020204020204" charset="-122"/>
                <a:ea typeface="微软雅黑" panose="020B0503020204020204" charset="-122"/>
                <a:cs typeface="微软雅黑" panose="020B0503020204020204" charset="-122"/>
              </a:rPr>
              <a:t>受托代理负债</a:t>
            </a:r>
            <a:r>
              <a:rPr lang="en-US" altLang="zh-CN" sz="1800" spc="100" dirty="0" smtClean="0">
                <a:ln w="3175">
                  <a:noFill/>
                  <a:prstDash val="dash"/>
                </a:ln>
                <a:solidFill>
                  <a:schemeClr val="dk1">
                    <a:lumMod val="75000"/>
                    <a:lumOff val="25000"/>
                  </a:schemeClr>
                </a:solidFill>
                <a:effectLst/>
                <a:uFillTx/>
                <a:latin typeface="微软雅黑" panose="020B0503020204020204" charset="-122"/>
                <a:ea typeface="微软雅黑" panose="020B0503020204020204" charset="-122"/>
                <a:cs typeface="微软雅黑" panose="020B0503020204020204" charset="-122"/>
              </a:rPr>
              <a:t>”</a:t>
            </a:r>
            <a:r>
              <a:rPr lang="zh-CN" altLang="en-US" sz="1800" spc="100" dirty="0" smtClean="0">
                <a:ln w="3175">
                  <a:noFill/>
                  <a:prstDash val="dash"/>
                </a:ln>
                <a:solidFill>
                  <a:schemeClr val="dk1">
                    <a:lumMod val="75000"/>
                    <a:lumOff val="25000"/>
                  </a:schemeClr>
                </a:solidFill>
                <a:effectLst/>
                <a:uFillTx/>
                <a:latin typeface="微软雅黑" panose="020B0503020204020204" charset="-122"/>
                <a:ea typeface="微软雅黑" panose="020B0503020204020204" charset="-122"/>
                <a:cs typeface="微软雅黑" panose="020B0503020204020204" charset="-122"/>
              </a:rPr>
              <a:t>科目。罚没物资成本无法可靠确定的</a:t>
            </a:r>
            <a:r>
              <a:rPr lang="en-US" altLang="zh-CN" sz="1800" spc="100" dirty="0" smtClean="0">
                <a:ln w="3175">
                  <a:noFill/>
                  <a:prstDash val="dash"/>
                </a:ln>
                <a:solidFill>
                  <a:schemeClr val="dk1">
                    <a:lumMod val="75000"/>
                    <a:lumOff val="25000"/>
                  </a:schemeClr>
                </a:solidFill>
                <a:effectLst/>
                <a:uFillTx/>
                <a:latin typeface="微软雅黑" panose="020B0503020204020204" charset="-122"/>
                <a:ea typeface="微软雅黑" panose="020B0503020204020204" charset="-122"/>
                <a:cs typeface="微软雅黑" panose="020B0503020204020204" charset="-122"/>
              </a:rPr>
              <a:t>,</a:t>
            </a:r>
            <a:r>
              <a:rPr lang="zh-CN" altLang="en-US" sz="1800" spc="100" dirty="0" smtClean="0">
                <a:ln w="3175">
                  <a:noFill/>
                  <a:prstDash val="dash"/>
                </a:ln>
                <a:solidFill>
                  <a:schemeClr val="dk1">
                    <a:lumMod val="75000"/>
                    <a:lumOff val="25000"/>
                  </a:schemeClr>
                </a:solidFill>
                <a:effectLst/>
                <a:uFillTx/>
                <a:latin typeface="微软雅黑" panose="020B0503020204020204" charset="-122"/>
                <a:ea typeface="微软雅黑" panose="020B0503020204020204" charset="-122"/>
                <a:cs typeface="微软雅黑" panose="020B0503020204020204" charset="-122"/>
              </a:rPr>
              <a:t>单位应当设置备查簿进行登记。</a:t>
            </a:r>
            <a:endParaRPr lang="zh-CN" altLang="en-US" sz="1800" spc="100" dirty="0" smtClean="0">
              <a:ln w="3175">
                <a:noFill/>
                <a:prstDash val="dash"/>
              </a:ln>
              <a:solidFill>
                <a:schemeClr val="dk1">
                  <a:lumMod val="75000"/>
                  <a:lumOff val="25000"/>
                </a:schemeClr>
              </a:solidFill>
              <a:effectLst/>
              <a:uFillTx/>
              <a:latin typeface="微软雅黑" panose="020B0503020204020204" charset="-122"/>
              <a:ea typeface="微软雅黑" panose="020B0503020204020204" charset="-122"/>
              <a:cs typeface="微软雅黑" panose="020B0503020204020204" charset="-122"/>
            </a:endParaRPr>
          </a:p>
          <a:p>
            <a:pPr indent="0" algn="l" defTabSz="266700" fontAlgn="auto">
              <a:lnSpc>
                <a:spcPct val="150000"/>
              </a:lnSpc>
              <a:spcBef>
                <a:spcPct val="0"/>
              </a:spcBef>
              <a:spcAft>
                <a:spcPct val="0"/>
              </a:spcAft>
            </a:pPr>
            <a:r>
              <a:rPr lang="zh-CN" altLang="en-US" sz="1800" spc="100" dirty="0" smtClean="0">
                <a:ln w="3175">
                  <a:noFill/>
                  <a:prstDash val="dash"/>
                </a:ln>
                <a:solidFill>
                  <a:schemeClr val="dk1">
                    <a:lumMod val="75000"/>
                    <a:lumOff val="25000"/>
                  </a:schemeClr>
                </a:solidFill>
                <a:effectLst/>
                <a:uFillTx/>
                <a:latin typeface="微软雅黑" panose="020B0503020204020204" charset="-122"/>
                <a:ea typeface="微软雅黑" panose="020B0503020204020204" charset="-122"/>
                <a:cs typeface="微软雅黑" panose="020B0503020204020204" charset="-122"/>
              </a:rPr>
              <a:t>　　</a:t>
            </a:r>
            <a:r>
              <a:rPr lang="en-US" altLang="zh-CN" sz="1800" spc="100" dirty="0" smtClean="0">
                <a:ln w="3175">
                  <a:noFill/>
                  <a:prstDash val="dash"/>
                </a:ln>
                <a:solidFill>
                  <a:schemeClr val="dk1">
                    <a:lumMod val="75000"/>
                    <a:lumOff val="25000"/>
                  </a:schemeClr>
                </a:solidFill>
                <a:effectLst/>
                <a:uFillTx/>
                <a:latin typeface="微软雅黑" panose="020B0503020204020204" charset="-122"/>
                <a:ea typeface="微软雅黑" panose="020B0503020204020204" charset="-122"/>
                <a:cs typeface="微软雅黑" panose="020B0503020204020204" charset="-122"/>
              </a:rPr>
              <a:t>2.</a:t>
            </a:r>
            <a:r>
              <a:rPr lang="zh-CN" altLang="en-US" sz="1800" spc="100" dirty="0" smtClean="0">
                <a:ln w="3175">
                  <a:noFill/>
                  <a:prstDash val="dash"/>
                </a:ln>
                <a:solidFill>
                  <a:schemeClr val="dk1">
                    <a:lumMod val="75000"/>
                    <a:lumOff val="25000"/>
                  </a:schemeClr>
                </a:solidFill>
                <a:effectLst/>
                <a:uFillTx/>
                <a:latin typeface="微软雅黑" panose="020B0503020204020204" charset="-122"/>
                <a:ea typeface="微软雅黑" panose="020B0503020204020204" charset="-122"/>
                <a:cs typeface="微软雅黑" panose="020B0503020204020204" charset="-122"/>
              </a:rPr>
              <a:t>按照规定处置或移交罚没物资时</a:t>
            </a:r>
            <a:r>
              <a:rPr lang="en-US" altLang="zh-CN" sz="1800" spc="100" dirty="0" smtClean="0">
                <a:ln w="3175">
                  <a:noFill/>
                  <a:prstDash val="dash"/>
                </a:ln>
                <a:solidFill>
                  <a:schemeClr val="dk1">
                    <a:lumMod val="75000"/>
                    <a:lumOff val="25000"/>
                  </a:schemeClr>
                </a:solidFill>
                <a:effectLst/>
                <a:uFillTx/>
                <a:latin typeface="微软雅黑" panose="020B0503020204020204" charset="-122"/>
                <a:ea typeface="微软雅黑" panose="020B0503020204020204" charset="-122"/>
                <a:cs typeface="微软雅黑" panose="020B0503020204020204" charset="-122"/>
              </a:rPr>
              <a:t>,</a:t>
            </a:r>
            <a:r>
              <a:rPr lang="zh-CN" altLang="en-US" sz="1800" spc="100" dirty="0" smtClean="0">
                <a:ln w="3175">
                  <a:noFill/>
                  <a:prstDash val="dash"/>
                </a:ln>
                <a:solidFill>
                  <a:schemeClr val="dk1">
                    <a:lumMod val="75000"/>
                    <a:lumOff val="25000"/>
                  </a:schemeClr>
                </a:solidFill>
                <a:effectLst/>
                <a:uFillTx/>
                <a:latin typeface="微软雅黑" panose="020B0503020204020204" charset="-122"/>
                <a:ea typeface="微软雅黑" panose="020B0503020204020204" charset="-122"/>
                <a:cs typeface="微软雅黑" panose="020B0503020204020204" charset="-122"/>
              </a:rPr>
              <a:t>按照罚没物资的成本</a:t>
            </a:r>
            <a:r>
              <a:rPr lang="en-US" altLang="zh-CN" sz="1800" spc="100" dirty="0" smtClean="0">
                <a:ln w="3175">
                  <a:noFill/>
                  <a:prstDash val="dash"/>
                </a:ln>
                <a:solidFill>
                  <a:schemeClr val="dk1">
                    <a:lumMod val="75000"/>
                    <a:lumOff val="25000"/>
                  </a:schemeClr>
                </a:solidFill>
                <a:effectLst/>
                <a:uFillTx/>
                <a:latin typeface="微软雅黑" panose="020B0503020204020204" charset="-122"/>
                <a:ea typeface="微软雅黑" panose="020B0503020204020204" charset="-122"/>
                <a:cs typeface="微软雅黑" panose="020B0503020204020204" charset="-122"/>
              </a:rPr>
              <a:t>,</a:t>
            </a:r>
            <a:r>
              <a:rPr lang="zh-CN" altLang="en-US" sz="1800" spc="100" dirty="0" smtClean="0">
                <a:ln w="3175">
                  <a:noFill/>
                  <a:prstDash val="dash"/>
                </a:ln>
                <a:solidFill>
                  <a:schemeClr val="dk1">
                    <a:lumMod val="75000"/>
                    <a:lumOff val="25000"/>
                  </a:schemeClr>
                </a:solidFill>
                <a:effectLst/>
                <a:uFillTx/>
                <a:latin typeface="微软雅黑" panose="020B0503020204020204" charset="-122"/>
                <a:ea typeface="微软雅黑" panose="020B0503020204020204" charset="-122"/>
                <a:cs typeface="微软雅黑" panose="020B0503020204020204" charset="-122"/>
              </a:rPr>
              <a:t>借记</a:t>
            </a:r>
            <a:r>
              <a:rPr lang="en-US" altLang="zh-CN" sz="1800" spc="100" dirty="0" smtClean="0">
                <a:ln w="3175">
                  <a:noFill/>
                  <a:prstDash val="dash"/>
                </a:ln>
                <a:solidFill>
                  <a:schemeClr val="dk1">
                    <a:lumMod val="75000"/>
                    <a:lumOff val="25000"/>
                  </a:schemeClr>
                </a:solidFill>
                <a:effectLst/>
                <a:uFillTx/>
                <a:latin typeface="微软雅黑" panose="020B0503020204020204" charset="-122"/>
                <a:ea typeface="微软雅黑" panose="020B0503020204020204" charset="-122"/>
                <a:cs typeface="微软雅黑" panose="020B0503020204020204" charset="-122"/>
              </a:rPr>
              <a:t>“</a:t>
            </a:r>
            <a:r>
              <a:rPr lang="zh-CN" altLang="en-US" sz="1800" spc="100" dirty="0" smtClean="0">
                <a:ln w="3175">
                  <a:noFill/>
                  <a:prstDash val="dash"/>
                </a:ln>
                <a:solidFill>
                  <a:schemeClr val="dk1">
                    <a:lumMod val="75000"/>
                    <a:lumOff val="25000"/>
                  </a:schemeClr>
                </a:solidFill>
                <a:effectLst/>
                <a:uFillTx/>
                <a:latin typeface="微软雅黑" panose="020B0503020204020204" charset="-122"/>
                <a:ea typeface="微软雅黑" panose="020B0503020204020204" charset="-122"/>
                <a:cs typeface="微软雅黑" panose="020B0503020204020204" charset="-122"/>
              </a:rPr>
              <a:t>受托代理负债</a:t>
            </a:r>
            <a:r>
              <a:rPr lang="en-US" altLang="zh-CN" sz="1800" spc="100" dirty="0" smtClean="0">
                <a:ln w="3175">
                  <a:noFill/>
                  <a:prstDash val="dash"/>
                </a:ln>
                <a:solidFill>
                  <a:schemeClr val="dk1">
                    <a:lumMod val="75000"/>
                    <a:lumOff val="25000"/>
                  </a:schemeClr>
                </a:solidFill>
                <a:effectLst/>
                <a:uFillTx/>
                <a:latin typeface="微软雅黑" panose="020B0503020204020204" charset="-122"/>
                <a:ea typeface="微软雅黑" panose="020B0503020204020204" charset="-122"/>
                <a:cs typeface="微软雅黑" panose="020B0503020204020204" charset="-122"/>
              </a:rPr>
              <a:t>”</a:t>
            </a:r>
            <a:r>
              <a:rPr lang="zh-CN" altLang="en-US" sz="1800" spc="100" dirty="0" smtClean="0">
                <a:ln w="3175">
                  <a:noFill/>
                  <a:prstDash val="dash"/>
                </a:ln>
                <a:solidFill>
                  <a:schemeClr val="dk1">
                    <a:lumMod val="75000"/>
                    <a:lumOff val="25000"/>
                  </a:schemeClr>
                </a:solidFill>
                <a:effectLst/>
                <a:uFillTx/>
                <a:latin typeface="微软雅黑" panose="020B0503020204020204" charset="-122"/>
                <a:ea typeface="微软雅黑" panose="020B0503020204020204" charset="-122"/>
                <a:cs typeface="微软雅黑" panose="020B0503020204020204" charset="-122"/>
              </a:rPr>
              <a:t>科目</a:t>
            </a:r>
            <a:r>
              <a:rPr lang="en-US" altLang="zh-CN" sz="1800" spc="100" dirty="0" smtClean="0">
                <a:ln w="3175">
                  <a:noFill/>
                  <a:prstDash val="dash"/>
                </a:ln>
                <a:solidFill>
                  <a:schemeClr val="dk1">
                    <a:lumMod val="75000"/>
                    <a:lumOff val="25000"/>
                  </a:schemeClr>
                </a:solidFill>
                <a:effectLst/>
                <a:uFillTx/>
                <a:latin typeface="微软雅黑" panose="020B0503020204020204" charset="-122"/>
                <a:ea typeface="微软雅黑" panose="020B0503020204020204" charset="-122"/>
                <a:cs typeface="微软雅黑" panose="020B0503020204020204" charset="-122"/>
              </a:rPr>
              <a:t>,</a:t>
            </a:r>
            <a:r>
              <a:rPr lang="zh-CN" altLang="en-US" sz="1800" spc="100" dirty="0" smtClean="0">
                <a:ln w="3175">
                  <a:noFill/>
                  <a:prstDash val="dash"/>
                </a:ln>
                <a:solidFill>
                  <a:schemeClr val="dk1">
                    <a:lumMod val="75000"/>
                    <a:lumOff val="25000"/>
                  </a:schemeClr>
                </a:solidFill>
                <a:effectLst/>
                <a:uFillTx/>
                <a:latin typeface="微软雅黑" panose="020B0503020204020204" charset="-122"/>
                <a:ea typeface="微软雅黑" panose="020B0503020204020204" charset="-122"/>
                <a:cs typeface="微软雅黑" panose="020B0503020204020204" charset="-122"/>
              </a:rPr>
              <a:t>贷记</a:t>
            </a:r>
            <a:r>
              <a:rPr lang="en-US" altLang="zh-CN" sz="1800" spc="100" dirty="0" smtClean="0">
                <a:ln w="3175">
                  <a:noFill/>
                  <a:prstDash val="dash"/>
                </a:ln>
                <a:solidFill>
                  <a:schemeClr val="dk1">
                    <a:lumMod val="75000"/>
                    <a:lumOff val="25000"/>
                  </a:schemeClr>
                </a:solidFill>
                <a:effectLst/>
                <a:uFillTx/>
                <a:latin typeface="微软雅黑" panose="020B0503020204020204" charset="-122"/>
                <a:ea typeface="微软雅黑" panose="020B0503020204020204" charset="-122"/>
                <a:cs typeface="微软雅黑" panose="020B0503020204020204" charset="-122"/>
              </a:rPr>
              <a:t>“</a:t>
            </a:r>
            <a:r>
              <a:rPr lang="zh-CN" altLang="en-US" sz="1800" spc="100" dirty="0" smtClean="0">
                <a:ln w="3175">
                  <a:noFill/>
                  <a:prstDash val="dash"/>
                </a:ln>
                <a:solidFill>
                  <a:schemeClr val="dk1">
                    <a:lumMod val="75000"/>
                    <a:lumOff val="25000"/>
                  </a:schemeClr>
                </a:solidFill>
                <a:effectLst/>
                <a:uFillTx/>
                <a:latin typeface="微软雅黑" panose="020B0503020204020204" charset="-122"/>
                <a:ea typeface="微软雅黑" panose="020B0503020204020204" charset="-122"/>
                <a:cs typeface="微软雅黑" panose="020B0503020204020204" charset="-122"/>
              </a:rPr>
              <a:t>受托代理资产</a:t>
            </a:r>
            <a:r>
              <a:rPr lang="en-US" altLang="zh-CN" sz="1800" spc="100" dirty="0" smtClean="0">
                <a:ln w="3175">
                  <a:noFill/>
                  <a:prstDash val="dash"/>
                </a:ln>
                <a:solidFill>
                  <a:schemeClr val="dk1">
                    <a:lumMod val="75000"/>
                    <a:lumOff val="25000"/>
                  </a:schemeClr>
                </a:solidFill>
                <a:effectLst/>
                <a:uFillTx/>
                <a:latin typeface="微软雅黑" panose="020B0503020204020204" charset="-122"/>
                <a:ea typeface="微软雅黑" panose="020B0503020204020204" charset="-122"/>
                <a:cs typeface="微软雅黑" panose="020B0503020204020204" charset="-122"/>
              </a:rPr>
              <a:t>”</a:t>
            </a:r>
            <a:r>
              <a:rPr lang="zh-CN" altLang="en-US" sz="1800" spc="100" dirty="0" smtClean="0">
                <a:ln w="3175">
                  <a:noFill/>
                  <a:prstDash val="dash"/>
                </a:ln>
                <a:solidFill>
                  <a:schemeClr val="dk1">
                    <a:lumMod val="75000"/>
                    <a:lumOff val="25000"/>
                  </a:schemeClr>
                </a:solidFill>
                <a:effectLst/>
                <a:uFillTx/>
                <a:latin typeface="微软雅黑" panose="020B0503020204020204" charset="-122"/>
                <a:ea typeface="微软雅黑" panose="020B0503020204020204" charset="-122"/>
                <a:cs typeface="微软雅黑" panose="020B0503020204020204" charset="-122"/>
              </a:rPr>
              <a:t>科目。处置时取得款项的</a:t>
            </a:r>
            <a:r>
              <a:rPr lang="en-US" altLang="zh-CN" sz="1800" spc="100" dirty="0" smtClean="0">
                <a:ln w="3175">
                  <a:noFill/>
                  <a:prstDash val="dash"/>
                </a:ln>
                <a:solidFill>
                  <a:schemeClr val="dk1">
                    <a:lumMod val="75000"/>
                    <a:lumOff val="25000"/>
                  </a:schemeClr>
                </a:solidFill>
                <a:effectLst/>
                <a:uFillTx/>
                <a:latin typeface="微软雅黑" panose="020B0503020204020204" charset="-122"/>
                <a:ea typeface="微软雅黑" panose="020B0503020204020204" charset="-122"/>
                <a:cs typeface="微软雅黑" panose="020B0503020204020204" charset="-122"/>
              </a:rPr>
              <a:t>,</a:t>
            </a:r>
            <a:r>
              <a:rPr lang="zh-CN" altLang="en-US" sz="1800" spc="100" dirty="0" smtClean="0">
                <a:ln w="3175">
                  <a:noFill/>
                  <a:prstDash val="dash"/>
                </a:ln>
                <a:solidFill>
                  <a:schemeClr val="dk1">
                    <a:lumMod val="75000"/>
                    <a:lumOff val="25000"/>
                  </a:schemeClr>
                </a:solidFill>
                <a:effectLst/>
                <a:uFillTx/>
                <a:latin typeface="微软雅黑" panose="020B0503020204020204" charset="-122"/>
                <a:ea typeface="微软雅黑" panose="020B0503020204020204" charset="-122"/>
                <a:cs typeface="微软雅黑" panose="020B0503020204020204" charset="-122"/>
              </a:rPr>
              <a:t>按照实际取得的款项金额</a:t>
            </a:r>
            <a:r>
              <a:rPr lang="en-US" altLang="zh-CN" sz="1800" spc="100" dirty="0" smtClean="0">
                <a:ln w="3175">
                  <a:noFill/>
                  <a:prstDash val="dash"/>
                </a:ln>
                <a:solidFill>
                  <a:schemeClr val="dk1">
                    <a:lumMod val="75000"/>
                    <a:lumOff val="25000"/>
                  </a:schemeClr>
                </a:solidFill>
                <a:effectLst/>
                <a:uFillTx/>
                <a:latin typeface="微软雅黑" panose="020B0503020204020204" charset="-122"/>
                <a:ea typeface="微软雅黑" panose="020B0503020204020204" charset="-122"/>
                <a:cs typeface="微软雅黑" panose="020B0503020204020204" charset="-122"/>
              </a:rPr>
              <a:t>,</a:t>
            </a:r>
            <a:r>
              <a:rPr lang="zh-CN" altLang="en-US" sz="1800" spc="100" dirty="0" smtClean="0">
                <a:ln w="3175">
                  <a:noFill/>
                  <a:prstDash val="dash"/>
                </a:ln>
                <a:solidFill>
                  <a:schemeClr val="dk1">
                    <a:lumMod val="75000"/>
                    <a:lumOff val="25000"/>
                  </a:schemeClr>
                </a:solidFill>
                <a:effectLst/>
                <a:uFillTx/>
                <a:latin typeface="微软雅黑" panose="020B0503020204020204" charset="-122"/>
                <a:ea typeface="微软雅黑" panose="020B0503020204020204" charset="-122"/>
                <a:cs typeface="微软雅黑" panose="020B0503020204020204" charset="-122"/>
              </a:rPr>
              <a:t>借记</a:t>
            </a:r>
            <a:r>
              <a:rPr lang="en-US" altLang="zh-CN" sz="1800" spc="100" dirty="0" smtClean="0">
                <a:ln w="3175">
                  <a:noFill/>
                  <a:prstDash val="dash"/>
                </a:ln>
                <a:solidFill>
                  <a:schemeClr val="dk1">
                    <a:lumMod val="75000"/>
                    <a:lumOff val="25000"/>
                  </a:schemeClr>
                </a:solidFill>
                <a:effectLst/>
                <a:uFillTx/>
                <a:latin typeface="微软雅黑" panose="020B0503020204020204" charset="-122"/>
                <a:ea typeface="微软雅黑" panose="020B0503020204020204" charset="-122"/>
                <a:cs typeface="微软雅黑" panose="020B0503020204020204" charset="-122"/>
              </a:rPr>
              <a:t>“</a:t>
            </a:r>
            <a:r>
              <a:rPr lang="zh-CN" altLang="en-US" sz="1800" spc="100" dirty="0" smtClean="0">
                <a:ln w="3175">
                  <a:noFill/>
                  <a:prstDash val="dash"/>
                </a:ln>
                <a:solidFill>
                  <a:schemeClr val="dk1">
                    <a:lumMod val="75000"/>
                    <a:lumOff val="25000"/>
                  </a:schemeClr>
                </a:solidFill>
                <a:effectLst/>
                <a:uFillTx/>
                <a:latin typeface="微软雅黑" panose="020B0503020204020204" charset="-122"/>
                <a:ea typeface="微软雅黑" panose="020B0503020204020204" charset="-122"/>
                <a:cs typeface="微软雅黑" panose="020B0503020204020204" charset="-122"/>
              </a:rPr>
              <a:t>银行存款</a:t>
            </a:r>
            <a:r>
              <a:rPr lang="en-US" altLang="zh-CN" sz="1800" spc="100" dirty="0" smtClean="0">
                <a:ln w="3175">
                  <a:noFill/>
                  <a:prstDash val="dash"/>
                </a:ln>
                <a:solidFill>
                  <a:schemeClr val="dk1">
                    <a:lumMod val="75000"/>
                    <a:lumOff val="25000"/>
                  </a:schemeClr>
                </a:solidFill>
                <a:effectLst/>
                <a:uFillTx/>
                <a:latin typeface="微软雅黑" panose="020B0503020204020204" charset="-122"/>
                <a:ea typeface="微软雅黑" panose="020B0503020204020204" charset="-122"/>
                <a:cs typeface="微软雅黑" panose="020B0503020204020204" charset="-122"/>
              </a:rPr>
              <a:t>”</a:t>
            </a:r>
            <a:r>
              <a:rPr lang="zh-CN" altLang="en-US" sz="1800" spc="100" dirty="0" smtClean="0">
                <a:ln w="3175">
                  <a:noFill/>
                  <a:prstDash val="dash"/>
                </a:ln>
                <a:solidFill>
                  <a:schemeClr val="dk1">
                    <a:lumMod val="75000"/>
                    <a:lumOff val="25000"/>
                  </a:schemeClr>
                </a:solidFill>
                <a:effectLst/>
                <a:uFillTx/>
                <a:latin typeface="微软雅黑" panose="020B0503020204020204" charset="-122"/>
                <a:ea typeface="微软雅黑" panose="020B0503020204020204" charset="-122"/>
                <a:cs typeface="微软雅黑" panose="020B0503020204020204" charset="-122"/>
              </a:rPr>
              <a:t>等科目</a:t>
            </a:r>
            <a:r>
              <a:rPr lang="en-US" altLang="zh-CN" sz="1800" spc="100" dirty="0" smtClean="0">
                <a:ln w="3175">
                  <a:noFill/>
                  <a:prstDash val="dash"/>
                </a:ln>
                <a:solidFill>
                  <a:schemeClr val="dk1">
                    <a:lumMod val="75000"/>
                    <a:lumOff val="25000"/>
                  </a:schemeClr>
                </a:solidFill>
                <a:effectLst/>
                <a:uFillTx/>
                <a:latin typeface="微软雅黑" panose="020B0503020204020204" charset="-122"/>
                <a:ea typeface="微软雅黑" panose="020B0503020204020204" charset="-122"/>
                <a:cs typeface="微软雅黑" panose="020B0503020204020204" charset="-122"/>
              </a:rPr>
              <a:t>,</a:t>
            </a:r>
            <a:r>
              <a:rPr lang="zh-CN" altLang="en-US" sz="1800" spc="100" dirty="0" smtClean="0">
                <a:ln w="3175">
                  <a:noFill/>
                  <a:prstDash val="dash"/>
                </a:ln>
                <a:solidFill>
                  <a:schemeClr val="dk1">
                    <a:lumMod val="75000"/>
                    <a:lumOff val="25000"/>
                  </a:schemeClr>
                </a:solidFill>
                <a:effectLst/>
                <a:uFillTx/>
                <a:latin typeface="微软雅黑" panose="020B0503020204020204" charset="-122"/>
                <a:ea typeface="微软雅黑" panose="020B0503020204020204" charset="-122"/>
                <a:cs typeface="微软雅黑" panose="020B0503020204020204" charset="-122"/>
              </a:rPr>
              <a:t>贷记</a:t>
            </a:r>
            <a:r>
              <a:rPr lang="en-US" altLang="zh-CN" sz="1800" spc="100" dirty="0" smtClean="0">
                <a:ln w="3175">
                  <a:noFill/>
                  <a:prstDash val="dash"/>
                </a:ln>
                <a:solidFill>
                  <a:schemeClr val="dk1">
                    <a:lumMod val="75000"/>
                    <a:lumOff val="25000"/>
                  </a:schemeClr>
                </a:solidFill>
                <a:effectLst/>
                <a:uFillTx/>
                <a:latin typeface="微软雅黑" panose="020B0503020204020204" charset="-122"/>
                <a:ea typeface="微软雅黑" panose="020B0503020204020204" charset="-122"/>
                <a:cs typeface="微软雅黑" panose="020B0503020204020204" charset="-122"/>
              </a:rPr>
              <a:t>“</a:t>
            </a:r>
            <a:r>
              <a:rPr lang="zh-CN" altLang="en-US" sz="1800" spc="100" dirty="0" smtClean="0">
                <a:ln w="3175">
                  <a:noFill/>
                  <a:prstDash val="dash"/>
                </a:ln>
                <a:solidFill>
                  <a:schemeClr val="dk1">
                    <a:lumMod val="75000"/>
                    <a:lumOff val="25000"/>
                  </a:schemeClr>
                </a:solidFill>
                <a:effectLst/>
                <a:uFillTx/>
                <a:latin typeface="微软雅黑" panose="020B0503020204020204" charset="-122"/>
                <a:ea typeface="微软雅黑" panose="020B0503020204020204" charset="-122"/>
                <a:cs typeface="微软雅黑" panose="020B0503020204020204" charset="-122"/>
              </a:rPr>
              <a:t>应缴财政款</a:t>
            </a:r>
            <a:r>
              <a:rPr lang="en-US" altLang="zh-CN" sz="1800" spc="100" dirty="0" smtClean="0">
                <a:ln w="3175">
                  <a:noFill/>
                  <a:prstDash val="dash"/>
                </a:ln>
                <a:solidFill>
                  <a:schemeClr val="dk1">
                    <a:lumMod val="75000"/>
                    <a:lumOff val="25000"/>
                  </a:schemeClr>
                </a:solidFill>
                <a:effectLst/>
                <a:uFillTx/>
                <a:latin typeface="微软雅黑" panose="020B0503020204020204" charset="-122"/>
                <a:ea typeface="微软雅黑" panose="020B0503020204020204" charset="-122"/>
                <a:cs typeface="微软雅黑" panose="020B0503020204020204" charset="-122"/>
              </a:rPr>
              <a:t>”</a:t>
            </a:r>
            <a:r>
              <a:rPr lang="zh-CN" altLang="en-US" sz="1800" spc="100" dirty="0" smtClean="0">
                <a:ln w="3175">
                  <a:noFill/>
                  <a:prstDash val="dash"/>
                </a:ln>
                <a:solidFill>
                  <a:schemeClr val="dk1">
                    <a:lumMod val="75000"/>
                    <a:lumOff val="25000"/>
                  </a:schemeClr>
                </a:solidFill>
                <a:effectLst/>
                <a:uFillTx/>
                <a:latin typeface="微软雅黑" panose="020B0503020204020204" charset="-122"/>
                <a:ea typeface="微软雅黑" panose="020B0503020204020204" charset="-122"/>
                <a:cs typeface="微软雅黑" panose="020B0503020204020204" charset="-122"/>
              </a:rPr>
              <a:t>等科目。</a:t>
            </a:r>
            <a:endParaRPr lang="zh-CN" altLang="en-US" sz="1800" spc="100" dirty="0" smtClean="0">
              <a:ln w="3175">
                <a:noFill/>
                <a:prstDash val="dash"/>
              </a:ln>
              <a:solidFill>
                <a:schemeClr val="dk1">
                  <a:lumMod val="75000"/>
                  <a:lumOff val="25000"/>
                </a:schemeClr>
              </a:solidFill>
              <a:effectLst/>
              <a:uFillTx/>
              <a:latin typeface="微软雅黑" panose="020B0503020204020204" charset="-122"/>
              <a:ea typeface="微软雅黑" panose="020B0503020204020204" charset="-122"/>
              <a:cs typeface="微软雅黑" panose="020B0503020204020204" charset="-122"/>
            </a:endParaRPr>
          </a:p>
          <a:p>
            <a:pPr indent="0" algn="l" defTabSz="266700" fontAlgn="auto">
              <a:lnSpc>
                <a:spcPct val="150000"/>
              </a:lnSpc>
              <a:spcBef>
                <a:spcPct val="0"/>
              </a:spcBef>
              <a:spcAft>
                <a:spcPct val="0"/>
              </a:spcAft>
            </a:pPr>
            <a:r>
              <a:rPr lang="zh-CN" altLang="en-US" sz="1800" spc="100" dirty="0" smtClean="0">
                <a:ln w="3175">
                  <a:noFill/>
                  <a:prstDash val="dash"/>
                </a:ln>
                <a:solidFill>
                  <a:schemeClr val="dk1">
                    <a:lumMod val="75000"/>
                    <a:lumOff val="25000"/>
                  </a:schemeClr>
                </a:solidFill>
                <a:effectLst/>
                <a:uFillTx/>
                <a:latin typeface="微软雅黑" panose="020B0503020204020204" charset="-122"/>
                <a:ea typeface="微软雅黑" panose="020B0503020204020204" charset="-122"/>
                <a:cs typeface="微软雅黑" panose="020B0503020204020204" charset="-122"/>
              </a:rPr>
              <a:t>　　单位受托代理的其他实物资产</a:t>
            </a:r>
            <a:r>
              <a:rPr lang="en-US" altLang="zh-CN" sz="1800" spc="100" dirty="0" smtClean="0">
                <a:ln w="3175">
                  <a:noFill/>
                  <a:prstDash val="dash"/>
                </a:ln>
                <a:solidFill>
                  <a:schemeClr val="dk1">
                    <a:lumMod val="75000"/>
                    <a:lumOff val="25000"/>
                  </a:schemeClr>
                </a:solidFill>
                <a:effectLst/>
                <a:uFillTx/>
                <a:latin typeface="微软雅黑" panose="020B0503020204020204" charset="-122"/>
                <a:ea typeface="微软雅黑" panose="020B0503020204020204" charset="-122"/>
                <a:cs typeface="微软雅黑" panose="020B0503020204020204" charset="-122"/>
              </a:rPr>
              <a:t>,</a:t>
            </a:r>
            <a:r>
              <a:rPr lang="zh-CN" altLang="en-US" sz="1800" spc="100" dirty="0" smtClean="0">
                <a:ln w="3175">
                  <a:noFill/>
                  <a:prstDash val="dash"/>
                </a:ln>
                <a:solidFill>
                  <a:schemeClr val="dk1">
                    <a:lumMod val="75000"/>
                    <a:lumOff val="25000"/>
                  </a:schemeClr>
                </a:solidFill>
                <a:effectLst/>
                <a:uFillTx/>
                <a:latin typeface="微软雅黑" panose="020B0503020204020204" charset="-122"/>
                <a:ea typeface="微软雅黑" panose="020B0503020204020204" charset="-122"/>
                <a:cs typeface="微软雅黑" panose="020B0503020204020204" charset="-122"/>
              </a:rPr>
              <a:t>参照</a:t>
            </a:r>
            <a:r>
              <a:rPr lang="en-US" altLang="zh-CN" sz="1800" spc="100" dirty="0" smtClean="0">
                <a:ln w="3175">
                  <a:noFill/>
                  <a:prstDash val="dash"/>
                </a:ln>
                <a:solidFill>
                  <a:schemeClr val="dk1">
                    <a:lumMod val="75000"/>
                    <a:lumOff val="25000"/>
                  </a:schemeClr>
                </a:solidFill>
                <a:effectLst/>
                <a:uFillTx/>
                <a:latin typeface="微软雅黑" panose="020B0503020204020204" charset="-122"/>
                <a:ea typeface="微软雅黑" panose="020B0503020204020204" charset="-122"/>
                <a:cs typeface="微软雅黑" panose="020B0503020204020204" charset="-122"/>
              </a:rPr>
              <a:t>“</a:t>
            </a:r>
            <a:r>
              <a:rPr lang="zh-CN" altLang="en-US" sz="1800" spc="100" dirty="0" smtClean="0">
                <a:ln w="3175">
                  <a:noFill/>
                  <a:prstDash val="dash"/>
                </a:ln>
                <a:solidFill>
                  <a:schemeClr val="dk1">
                    <a:lumMod val="75000"/>
                    <a:lumOff val="25000"/>
                  </a:schemeClr>
                </a:solidFill>
                <a:effectLst/>
                <a:uFillTx/>
                <a:latin typeface="微软雅黑" panose="020B0503020204020204" charset="-122"/>
                <a:ea typeface="微软雅黑" panose="020B0503020204020204" charset="-122"/>
                <a:cs typeface="微软雅黑" panose="020B0503020204020204" charset="-122"/>
              </a:rPr>
              <a:t>受托代理资产</a:t>
            </a:r>
            <a:r>
              <a:rPr lang="en-US" altLang="zh-CN" sz="1800" spc="100" dirty="0" smtClean="0">
                <a:ln w="3175">
                  <a:noFill/>
                  <a:prstDash val="dash"/>
                </a:ln>
                <a:solidFill>
                  <a:schemeClr val="dk1">
                    <a:lumMod val="75000"/>
                    <a:lumOff val="25000"/>
                  </a:schemeClr>
                </a:solidFill>
                <a:effectLst/>
                <a:uFillTx/>
                <a:latin typeface="微软雅黑" panose="020B0503020204020204" charset="-122"/>
                <a:ea typeface="微软雅黑" panose="020B0503020204020204" charset="-122"/>
                <a:cs typeface="微软雅黑" panose="020B0503020204020204" charset="-122"/>
              </a:rPr>
              <a:t>”</a:t>
            </a:r>
            <a:r>
              <a:rPr lang="zh-CN" altLang="en-US" sz="1800" spc="100" dirty="0" smtClean="0">
                <a:ln w="3175">
                  <a:noFill/>
                  <a:prstDash val="dash"/>
                </a:ln>
                <a:solidFill>
                  <a:schemeClr val="dk1">
                    <a:lumMod val="75000"/>
                    <a:lumOff val="25000"/>
                  </a:schemeClr>
                </a:solidFill>
                <a:effectLst/>
                <a:uFillTx/>
                <a:latin typeface="微软雅黑" panose="020B0503020204020204" charset="-122"/>
                <a:ea typeface="微软雅黑" panose="020B0503020204020204" charset="-122"/>
                <a:cs typeface="微软雅黑" panose="020B0503020204020204" charset="-122"/>
              </a:rPr>
              <a:t>有关受托转赠物资、受托存储保管物资的规定进行账务处理。</a:t>
            </a:r>
            <a:endParaRPr lang="zh-CN" altLang="en-US" sz="1800" spc="100" dirty="0" smtClean="0">
              <a:ln w="3175">
                <a:noFill/>
                <a:prstDash val="dash"/>
              </a:ln>
              <a:solidFill>
                <a:schemeClr val="dk1">
                  <a:lumMod val="75000"/>
                  <a:lumOff val="25000"/>
                </a:schemeClr>
              </a:solidFill>
              <a:effectLst/>
              <a:uFillTx/>
              <a:latin typeface="微软雅黑" panose="020B0503020204020204" charset="-122"/>
              <a:ea typeface="微软雅黑" panose="020B0503020204020204" charset="-122"/>
              <a:cs typeface="微软雅黑" panose="020B0503020204020204" charset="-122"/>
            </a:endParaRPr>
          </a:p>
        </p:txBody>
      </p:sp>
    </p:spTree>
    <p:custDataLst>
      <p:tags r:id="rId6"/>
    </p:custDataLst>
  </p:cSld>
  <p:clrMapOvr>
    <a:masterClrMapping/>
  </p:clrMapOvr>
  <p:transition spd="med"/>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5"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4" name="等腰三角形 13"/>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3" name="直接连接符 2"/>
          <p:cNvCxnSpPr/>
          <p:nvPr>
            <p:custDataLst>
              <p:tags r:id="rId4"/>
            </p:custDataLst>
          </p:nvPr>
        </p:nvCxnSpPr>
        <p:spPr>
          <a:xfrm>
            <a:off x="530864" y="1134752"/>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9"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ctr"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第五节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altLang="en-US" dirty="0" err="1">
                <a:solidFill>
                  <a:schemeClr val="dk1"/>
                </a:solidFill>
                <a:latin typeface="汉仪旗黑-85S" panose="00020600040101010101" charset="-128"/>
                <a:ea typeface="汉仪旗黑-85S" panose="00020600040101010101" charset="-128"/>
                <a:sym typeface="微软雅黑" panose="020B0503020204020204" charset="-122"/>
              </a:rPr>
              <a:t>其他</a:t>
            </a:r>
            <a:r>
              <a:rPr lang="zh-CN" altLang="en-US" dirty="0" err="1">
                <a:solidFill>
                  <a:schemeClr val="dk1"/>
                </a:solidFill>
                <a:latin typeface="汉仪旗黑-85S" panose="00020600040101010101" charset="-128"/>
                <a:ea typeface="汉仪旗黑-85S" panose="00020600040101010101" charset="-128"/>
                <a:sym typeface="微软雅黑" panose="020B0503020204020204" charset="-122"/>
              </a:rPr>
              <a:t>资产</a:t>
            </a:r>
            <a:endParaRPr lang="zh-CN" altLang="en-US"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Title 6"/>
          <p:cNvSpPr txBox="1"/>
          <p:nvPr>
            <p:custDataLst>
              <p:tags r:id="rId6"/>
            </p:custDataLst>
          </p:nvPr>
        </p:nvSpPr>
        <p:spPr>
          <a:xfrm>
            <a:off x="988695" y="1356360"/>
            <a:ext cx="9286875" cy="4683760"/>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待摊费用</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是科目核算单位已经支付</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但应当由本期和以后各期分别负担的分摊期在</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1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年以内</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含</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1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年</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的各项费用</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如预付航空保险费、预付租金等。本科目应当按照待摊费用种类进行明细核算。</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长期待摊费用</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科目核算单位已经支出</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但应由本期和以后各期负担的分摊期限在</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1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年以上</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不含</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1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年</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的各项费用</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如以经营租赁方式租入的固定资产发生的改良支出等。本科目应当按照费用项目进行明细核算。</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待摊费用应当在其受益期限内分期平均摊销。</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待摊费用和长期待摊费用期末借方余额</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反映单位各种已支付但尚未摊销完毕的费用。</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单位应严格按制度的规定进行会计处理</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不得多摊、少摊或不摊。</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
        <p:nvSpPr>
          <p:cNvPr id="6" name="文本框 5"/>
          <p:cNvSpPr txBox="1"/>
          <p:nvPr/>
        </p:nvSpPr>
        <p:spPr>
          <a:xfrm>
            <a:off x="530860" y="780415"/>
            <a:ext cx="6499860" cy="472440"/>
          </a:xfrm>
          <a:prstGeom prst="rect">
            <a:avLst/>
          </a:prstGeom>
        </p:spPr>
        <p:txBody>
          <a:bodyPr>
            <a:noAutofit/>
          </a:bodyPr>
          <a:p>
            <a:pPr marL="0" indent="0" algn="l" defTabSz="266700">
              <a:lnSpc>
                <a:spcPts val="1800"/>
              </a:lnSpc>
              <a:spcBef>
                <a:spcPct val="0"/>
              </a:spcBef>
              <a:spcAft>
                <a:spcPct val="0"/>
              </a:spcAft>
            </a:pPr>
            <a:r>
              <a:rPr lang="zh-CN" altLang="en-US" sz="2000">
                <a:solidFill>
                  <a:srgbClr val="000000"/>
                </a:solidFill>
                <a:latin typeface="NEU-BZ-S92"/>
                <a:ea typeface="方正黑体_GBK"/>
              </a:rPr>
              <a:t>二、待摊费用与长期待摊费用</a:t>
            </a:r>
            <a:endParaRPr lang="zh-CN" altLang="en-US" sz="2000">
              <a:solidFill>
                <a:srgbClr val="000000"/>
              </a:solidFill>
              <a:latin typeface="NEU-BZ-S92"/>
              <a:ea typeface="方正黑体_GBK"/>
            </a:endParaRPr>
          </a:p>
        </p:txBody>
      </p:sp>
    </p:spTree>
    <p:custDataLst>
      <p:tags r:id="rId7"/>
    </p:custDataLst>
  </p:cSld>
  <p:clrMapOvr>
    <a:masterClrMapping/>
  </p:clrMapOvr>
  <p:transition spd="med"/>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第五节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altLang="en-US" dirty="0" err="1">
                <a:solidFill>
                  <a:schemeClr val="dk1"/>
                </a:solidFill>
                <a:latin typeface="汉仪旗黑-85S" panose="00020600040101010101" charset="-128"/>
                <a:ea typeface="汉仪旗黑-85S" panose="00020600040101010101" charset="-128"/>
                <a:sym typeface="微软雅黑" panose="020B0503020204020204" charset="-122"/>
              </a:rPr>
              <a:t>其他</a:t>
            </a:r>
            <a:r>
              <a:rPr lang="zh-CN" altLang="en-US" dirty="0" err="1">
                <a:solidFill>
                  <a:schemeClr val="dk1"/>
                </a:solidFill>
                <a:latin typeface="汉仪旗黑-85S" panose="00020600040101010101" charset="-128"/>
                <a:ea typeface="汉仪旗黑-85S" panose="00020600040101010101" charset="-128"/>
                <a:sym typeface="微软雅黑" panose="020B0503020204020204" charset="-122"/>
              </a:rPr>
              <a:t>资产</a:t>
            </a:r>
            <a:endParaRPr lang="zh-CN" altLang="en-US"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sym typeface="微软雅黑" panose="020B0503020204020204" charset="-122"/>
              </a:rPr>
              <a:t>（</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一）</a:t>
            </a:r>
            <a:r>
              <a:rPr dirty="0" err="1">
                <a:solidFill>
                  <a:schemeClr val="dk1"/>
                </a:solidFill>
                <a:latin typeface="汉仪旗黑-85S" panose="00020600040101010101" charset="-128"/>
                <a:ea typeface="汉仪旗黑-85S" panose="00020600040101010101" charset="-128"/>
                <a:sym typeface="微软雅黑" panose="020B0503020204020204" charset="-122"/>
              </a:rPr>
              <a:t>发生待摊费用或长期待摊费用</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1097280" y="1383665"/>
            <a:ext cx="10008235" cy="1438910"/>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发生待摊费用或者长期待摊费用时,借记“待摊费用”科目,贷记“财政拨款收入”“零余额账户用款额度”“银行存款”等科目。
【例14-33】 某行政单位对一栋租入的办公楼进行整体装修,装修费用300 000元,采用财政直接支付方式,预计未来受益期限为5年。财会部门根据有关凭证,应做账务处理如下:</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graphicFrame>
        <p:nvGraphicFramePr>
          <p:cNvPr id="5" name="表格 4"/>
          <p:cNvGraphicFramePr/>
          <p:nvPr>
            <p:custDataLst>
              <p:tags r:id="rId8"/>
            </p:custDataLst>
          </p:nvPr>
        </p:nvGraphicFramePr>
        <p:xfrm>
          <a:off x="1764030" y="3035300"/>
          <a:ext cx="8738235" cy="2192020"/>
        </p:xfrm>
        <a:graphic>
          <a:graphicData uri="http://schemas.openxmlformats.org/drawingml/2006/table">
            <a:tbl>
              <a:tblPr/>
              <a:tblGrid>
                <a:gridCol w="4283710"/>
                <a:gridCol w="4454525"/>
              </a:tblGrid>
              <a:tr h="728980">
                <a:tc>
                  <a:txBody>
                    <a:bodyPr/>
                    <a:p>
                      <a:pPr marL="0" indent="0" algn="ctr">
                        <a:lnSpc>
                          <a:spcPct val="120000"/>
                        </a:lnSpc>
                        <a:spcBef>
                          <a:spcPts val="0"/>
                        </a:spcBef>
                        <a:spcAft>
                          <a:spcPts val="0"/>
                        </a:spcAft>
                      </a:pPr>
                      <a:r>
                        <a:rPr lang="zh-CN" sz="1800" spc="130">
                          <a:solidFill>
                            <a:schemeClr val="tx1"/>
                          </a:solidFill>
                          <a:latin typeface="微软雅黑" panose="020B0503020204020204" charset="-122"/>
                          <a:ea typeface="微软雅黑" panose="020B0503020204020204" charset="-122"/>
                        </a:rPr>
                        <a:t>财务会计</a:t>
                      </a:r>
                      <a:endParaRPr lang="zh-CN" sz="1800" spc="130">
                        <a:solidFill>
                          <a:schemeClr val="tx1"/>
                        </a:solidFill>
                        <a:latin typeface="微软雅黑" panose="020B0503020204020204" charset="-122"/>
                        <a:ea typeface="微软雅黑" panose="020B0503020204020204" charset="-122"/>
                      </a:endParaRPr>
                    </a:p>
                  </a:txBody>
                  <a:tcPr marL="177800" marR="177800" marT="107950" marB="1079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ctr">
                        <a:lnSpc>
                          <a:spcPct val="120000"/>
                        </a:lnSpc>
                        <a:spcBef>
                          <a:spcPts val="0"/>
                        </a:spcBef>
                        <a:spcAft>
                          <a:spcPts val="0"/>
                        </a:spcAft>
                      </a:pPr>
                      <a:r>
                        <a:rPr lang="zh-CN" sz="1800" spc="130">
                          <a:solidFill>
                            <a:schemeClr val="tx1"/>
                          </a:solidFill>
                          <a:latin typeface="微软雅黑" panose="020B0503020204020204" charset="-122"/>
                          <a:ea typeface="微软雅黑" panose="020B0503020204020204" charset="-122"/>
                        </a:rPr>
                        <a:t>预算会计</a:t>
                      </a:r>
                      <a:endParaRPr lang="zh-CN" sz="1800" spc="130">
                        <a:solidFill>
                          <a:schemeClr val="tx1"/>
                        </a:solidFill>
                        <a:latin typeface="微软雅黑" panose="020B0503020204020204" charset="-122"/>
                        <a:ea typeface="微软雅黑" panose="020B0503020204020204" charset="-122"/>
                      </a:endParaRPr>
                    </a:p>
                  </a:txBody>
                  <a:tcPr marL="177800" marR="177800" marT="107950" marB="1079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r h="1463040">
                <a:tc>
                  <a:txBody>
                    <a:bodyPr/>
                    <a:p>
                      <a:pPr marL="0" indent="0" algn="l">
                        <a:lnSpc>
                          <a:spcPct val="120000"/>
                        </a:lnSpc>
                        <a:spcBef>
                          <a:spcPts val="0"/>
                        </a:spcBef>
                        <a:spcAft>
                          <a:spcPts val="0"/>
                        </a:spcAft>
                      </a:pPr>
                      <a:r>
                        <a:rPr lang="zh-CN" sz="1800" spc="120">
                          <a:solidFill>
                            <a:schemeClr val="tx1"/>
                          </a:solidFill>
                          <a:latin typeface="微软雅黑" panose="020B0503020204020204" charset="-122"/>
                          <a:ea typeface="微软雅黑" panose="020B0503020204020204" charset="-122"/>
                          <a:cs typeface="微软雅黑" panose="020B0503020204020204" charset="-122"/>
                        </a:rPr>
                        <a:t>借:长期待摊费用300 000</a:t>
                      </a:r>
                      <a:endParaRPr lang="zh-CN" sz="1800" spc="120">
                        <a:solidFill>
                          <a:schemeClr val="tx1"/>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800" spc="120">
                          <a:solidFill>
                            <a:schemeClr val="tx1"/>
                          </a:solidFill>
                          <a:latin typeface="微软雅黑" panose="020B0503020204020204" charset="-122"/>
                          <a:ea typeface="微软雅黑" panose="020B0503020204020204" charset="-122"/>
                          <a:cs typeface="微软雅黑" panose="020B0503020204020204" charset="-122"/>
                        </a:rPr>
                        <a:t>     </a:t>
                      </a:r>
                      <a:r>
                        <a:rPr lang="zh-CN" sz="1800" spc="120">
                          <a:solidFill>
                            <a:schemeClr val="tx1"/>
                          </a:solidFill>
                          <a:latin typeface="微软雅黑" panose="020B0503020204020204" charset="-122"/>
                          <a:ea typeface="微软雅黑" panose="020B0503020204020204" charset="-122"/>
                          <a:cs typeface="微软雅黑" panose="020B0503020204020204" charset="-122"/>
                        </a:rPr>
                        <a:t>贷:财政拨款收入  300 000</a:t>
                      </a:r>
                      <a:endParaRPr lang="zh-CN" sz="1800" spc="120">
                        <a:solidFill>
                          <a:schemeClr val="tx1"/>
                        </a:solidFill>
                        <a:latin typeface="微软雅黑" panose="020B0503020204020204" charset="-122"/>
                        <a:ea typeface="微软雅黑" panose="020B0503020204020204" charset="-122"/>
                        <a:cs typeface="微软雅黑" panose="020B0503020204020204" charset="-122"/>
                      </a:endParaRPr>
                    </a:p>
                  </a:txBody>
                  <a:tcPr marL="177800" marR="177800" marT="107950" marB="1079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l">
                        <a:lnSpc>
                          <a:spcPct val="120000"/>
                        </a:lnSpc>
                        <a:spcBef>
                          <a:spcPts val="0"/>
                        </a:spcBef>
                        <a:spcAft>
                          <a:spcPts val="0"/>
                        </a:spcAft>
                      </a:pPr>
                      <a:r>
                        <a:rPr lang="zh-CN" sz="1800" spc="120">
                          <a:solidFill>
                            <a:schemeClr val="tx1"/>
                          </a:solidFill>
                          <a:latin typeface="微软雅黑" panose="020B0503020204020204" charset="-122"/>
                          <a:ea typeface="微软雅黑" panose="020B0503020204020204" charset="-122"/>
                          <a:cs typeface="微软雅黑" panose="020B0503020204020204" charset="-122"/>
                        </a:rPr>
                        <a:t>借</a:t>
                      </a:r>
                      <a:r>
                        <a:rPr lang="en-US" altLang="zh-CN" sz="1800" spc="120">
                          <a:solidFill>
                            <a:schemeClr val="tx1"/>
                          </a:solidFill>
                          <a:latin typeface="微软雅黑" panose="020B0503020204020204" charset="-122"/>
                          <a:ea typeface="微软雅黑" panose="020B0503020204020204" charset="-122"/>
                          <a:cs typeface="微软雅黑" panose="020B0503020204020204" charset="-122"/>
                        </a:rPr>
                        <a:t>:</a:t>
                      </a:r>
                      <a:r>
                        <a:rPr lang="zh-CN" sz="1800" spc="120">
                          <a:solidFill>
                            <a:schemeClr val="tx1"/>
                          </a:solidFill>
                          <a:latin typeface="微软雅黑" panose="020B0503020204020204" charset="-122"/>
                          <a:ea typeface="微软雅黑" panose="020B0503020204020204" charset="-122"/>
                          <a:cs typeface="微软雅黑" panose="020B0503020204020204" charset="-122"/>
                        </a:rPr>
                        <a:t>行政支出</a:t>
                      </a:r>
                      <a:r>
                        <a:rPr lang="zh-CN" altLang="en-US" sz="1800" spc="120">
                          <a:solidFill>
                            <a:schemeClr val="tx1"/>
                          </a:solidFill>
                          <a:latin typeface="微软雅黑" panose="020B0503020204020204" charset="-122"/>
                          <a:ea typeface="微软雅黑" panose="020B0503020204020204" charset="-122"/>
                          <a:cs typeface="微软雅黑" panose="020B0503020204020204" charset="-122"/>
                        </a:rPr>
                        <a:t>	</a:t>
                      </a:r>
                      <a:r>
                        <a:rPr lang="en-US" altLang="zh-CN" sz="1800" spc="120">
                          <a:solidFill>
                            <a:schemeClr val="tx1"/>
                          </a:solidFill>
                          <a:latin typeface="微软雅黑" panose="020B0503020204020204" charset="-122"/>
                          <a:ea typeface="微软雅黑" panose="020B0503020204020204" charset="-122"/>
                          <a:cs typeface="微软雅黑" panose="020B0503020204020204" charset="-122"/>
                        </a:rPr>
                        <a:t>300 000</a:t>
                      </a:r>
                      <a:endParaRPr lang="en-US" altLang="zh-CN" sz="1800" spc="120">
                        <a:solidFill>
                          <a:schemeClr val="tx1"/>
                        </a:solidFill>
                        <a:latin typeface="微软雅黑" panose="020B0503020204020204" charset="-122"/>
                        <a:ea typeface="微软雅黑" panose="020B0503020204020204" charset="-122"/>
                        <a:cs typeface="微软雅黑" panose="020B0503020204020204" charset="-122"/>
                      </a:endParaRPr>
                    </a:p>
                    <a:p>
                      <a:pPr marL="0" indent="228600" algn="l">
                        <a:lnSpc>
                          <a:spcPct val="120000"/>
                        </a:lnSpc>
                        <a:spcBef>
                          <a:spcPts val="0"/>
                        </a:spcBef>
                        <a:spcAft>
                          <a:spcPts val="0"/>
                        </a:spcAft>
                      </a:pPr>
                      <a:r>
                        <a:rPr lang="zh-CN" sz="1800" spc="120">
                          <a:solidFill>
                            <a:schemeClr val="tx1"/>
                          </a:solidFill>
                          <a:latin typeface="微软雅黑" panose="020B0503020204020204" charset="-122"/>
                          <a:ea typeface="微软雅黑" panose="020B0503020204020204" charset="-122"/>
                          <a:cs typeface="微软雅黑" panose="020B0503020204020204" charset="-122"/>
                        </a:rPr>
                        <a:t>贷</a:t>
                      </a:r>
                      <a:r>
                        <a:rPr lang="en-US" altLang="zh-CN" sz="1800" spc="120">
                          <a:solidFill>
                            <a:schemeClr val="tx1"/>
                          </a:solidFill>
                          <a:latin typeface="微软雅黑" panose="020B0503020204020204" charset="-122"/>
                          <a:ea typeface="微软雅黑" panose="020B0503020204020204" charset="-122"/>
                          <a:cs typeface="微软雅黑" panose="020B0503020204020204" charset="-122"/>
                        </a:rPr>
                        <a:t>:</a:t>
                      </a:r>
                      <a:r>
                        <a:rPr lang="zh-CN" sz="1800" spc="120">
                          <a:solidFill>
                            <a:schemeClr val="tx1"/>
                          </a:solidFill>
                          <a:latin typeface="微软雅黑" panose="020B0503020204020204" charset="-122"/>
                          <a:ea typeface="微软雅黑" panose="020B0503020204020204" charset="-122"/>
                          <a:cs typeface="微软雅黑" panose="020B0503020204020204" charset="-122"/>
                        </a:rPr>
                        <a:t>财政拨款预算收入</a:t>
                      </a:r>
                      <a:r>
                        <a:rPr lang="zh-CN" altLang="en-US" sz="1800" spc="120">
                          <a:solidFill>
                            <a:schemeClr val="tx1"/>
                          </a:solidFill>
                          <a:latin typeface="微软雅黑" panose="020B0503020204020204" charset="-122"/>
                          <a:ea typeface="微软雅黑" panose="020B0503020204020204" charset="-122"/>
                          <a:cs typeface="微软雅黑" panose="020B0503020204020204" charset="-122"/>
                        </a:rPr>
                        <a:t>	</a:t>
                      </a:r>
                      <a:r>
                        <a:rPr lang="en-US" altLang="zh-CN" sz="1800" spc="120">
                          <a:solidFill>
                            <a:schemeClr val="tx1"/>
                          </a:solidFill>
                          <a:latin typeface="微软雅黑" panose="020B0503020204020204" charset="-122"/>
                          <a:ea typeface="微软雅黑" panose="020B0503020204020204" charset="-122"/>
                          <a:cs typeface="微软雅黑" panose="020B0503020204020204" charset="-122"/>
                        </a:rPr>
                        <a:t>300 000</a:t>
                      </a:r>
                      <a:endParaRPr lang="en-US" altLang="zh-CN" sz="1800" spc="120">
                        <a:solidFill>
                          <a:schemeClr val="tx1"/>
                        </a:solidFill>
                        <a:latin typeface="微软雅黑" panose="020B0503020204020204" charset="-122"/>
                        <a:ea typeface="微软雅黑" panose="020B0503020204020204" charset="-122"/>
                        <a:cs typeface="微软雅黑" panose="020B0503020204020204" charset="-122"/>
                      </a:endParaRPr>
                    </a:p>
                  </a:txBody>
                  <a:tcPr marL="177800" marR="177800" marT="107950" marB="1079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bl>
          </a:graphicData>
        </a:graphic>
      </p:graphicFrame>
    </p:spTree>
    <p:custDataLst>
      <p:tags r:id="rId9"/>
    </p:custDataLst>
  </p:cSld>
  <p:clrMapOvr>
    <a:masterClrMapping/>
  </p:clrMapOvr>
  <p:transition spd="med"/>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altLang="en-US" dirty="0" err="1">
                <a:solidFill>
                  <a:schemeClr val="dk1"/>
                </a:solidFill>
                <a:latin typeface="汉仪旗黑-85S" panose="00020600040101010101" charset="-128"/>
                <a:ea typeface="汉仪旗黑-85S" panose="00020600040101010101" charset="-128"/>
                <a:sym typeface="微软雅黑" panose="020B0503020204020204" charset="-122"/>
              </a:rPr>
              <a:t>第五节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altLang="en-US" dirty="0" err="1">
                <a:solidFill>
                  <a:schemeClr val="dk1"/>
                </a:solidFill>
                <a:latin typeface="汉仪旗黑-85S" panose="00020600040101010101" charset="-128"/>
                <a:ea typeface="汉仪旗黑-85S" panose="00020600040101010101" charset="-128"/>
                <a:sym typeface="微软雅黑" panose="020B0503020204020204" charset="-122"/>
              </a:rPr>
              <a:t>其他资产</a:t>
            </a:r>
            <a:endParaRPr lang="zh-CN" altLang="en-US"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sym typeface="微软雅黑" panose="020B0503020204020204" charset="-122"/>
              </a:rPr>
              <a:t>（</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二）</a:t>
            </a:r>
            <a:r>
              <a:rPr dirty="0" err="1">
                <a:solidFill>
                  <a:schemeClr val="dk1"/>
                </a:solidFill>
                <a:latin typeface="汉仪旗黑-85S" panose="00020600040101010101" charset="-128"/>
                <a:ea typeface="汉仪旗黑-85S" panose="00020600040101010101" charset="-128"/>
                <a:sym typeface="微软雅黑" panose="020B0503020204020204" charset="-122"/>
              </a:rPr>
              <a:t>分期摊销待摊费用或长期待摊费用</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768350" y="1384935"/>
            <a:ext cx="9657080" cy="1817370"/>
          </a:xfrm>
          <a:prstGeom prst="rect">
            <a:avLst/>
          </a:prstGeom>
          <a:noFill/>
          <a:ln w="3175">
            <a:noFill/>
            <a:prstDash val="dash"/>
          </a:ln>
        </p:spPr>
        <p:txBody>
          <a:bodyPr wrap="square" lIns="63500" tIns="25400" rIns="63500" bIns="25400" anchor="ctr" anchorCtr="0">
            <a:normAutofit lnSpcReduction="20000"/>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按照受益期限分期平均摊销待摊费用或者长期待摊费用时,按照摊销金额,借记“业务活动费用”“单位管理费用”“经营费用”等科目,贷记“待摊费用”科目。
【例14-34】 上述行政单位将300 000元的装修费用按照5年分摊,本年度分摊金额为60 000元。财会部门根据有关凭证,应做账务处理如下:</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graphicFrame>
        <p:nvGraphicFramePr>
          <p:cNvPr id="5" name="表格 4"/>
          <p:cNvGraphicFramePr/>
          <p:nvPr>
            <p:custDataLst>
              <p:tags r:id="rId8"/>
            </p:custDataLst>
          </p:nvPr>
        </p:nvGraphicFramePr>
        <p:xfrm>
          <a:off x="2362200" y="3124200"/>
          <a:ext cx="7530465" cy="2297430"/>
        </p:xfrm>
        <a:graphic>
          <a:graphicData uri="http://schemas.openxmlformats.org/drawingml/2006/table">
            <a:tbl>
              <a:tblPr/>
              <a:tblGrid>
                <a:gridCol w="5356860"/>
                <a:gridCol w="2173605"/>
              </a:tblGrid>
              <a:tr h="970915">
                <a:tc>
                  <a:txBody>
                    <a:bodyPr/>
                    <a:p>
                      <a:pPr marL="0" indent="0" algn="ctr">
                        <a:lnSpc>
                          <a:spcPct val="120000"/>
                        </a:lnSpc>
                        <a:spcBef>
                          <a:spcPts val="0"/>
                        </a:spcBef>
                        <a:spcAft>
                          <a:spcPts val="0"/>
                        </a:spcAft>
                      </a:pPr>
                      <a:r>
                        <a:rPr lang="zh-CN" sz="2000" spc="130">
                          <a:solidFill>
                            <a:srgbClr val="000000"/>
                          </a:solidFill>
                          <a:latin typeface="微软雅黑" panose="020B0503020204020204" charset="-122"/>
                          <a:ea typeface="微软雅黑" panose="020B0503020204020204" charset="-122"/>
                        </a:rPr>
                        <a:t>财务会计</a:t>
                      </a:r>
                      <a:endParaRPr lang="zh-CN" sz="2000" spc="130">
                        <a:solidFill>
                          <a:srgbClr val="000000"/>
                        </a:solidFill>
                        <a:latin typeface="微软雅黑" panose="020B0503020204020204" charset="-122"/>
                        <a:ea typeface="微软雅黑" panose="020B0503020204020204" charset="-122"/>
                      </a:endParaRPr>
                    </a:p>
                  </a:txBody>
                  <a:tcPr marL="317500" marR="317500" marT="215900" marB="21590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ctr">
                        <a:lnSpc>
                          <a:spcPct val="120000"/>
                        </a:lnSpc>
                        <a:spcBef>
                          <a:spcPts val="0"/>
                        </a:spcBef>
                        <a:spcAft>
                          <a:spcPts val="0"/>
                        </a:spcAft>
                      </a:pPr>
                      <a:r>
                        <a:rPr lang="zh-CN" sz="2000" spc="130">
                          <a:solidFill>
                            <a:srgbClr val="000000"/>
                          </a:solidFill>
                          <a:latin typeface="微软雅黑" panose="020B0503020204020204" charset="-122"/>
                          <a:ea typeface="微软雅黑" panose="020B0503020204020204" charset="-122"/>
                        </a:rPr>
                        <a:t>预算会计</a:t>
                      </a:r>
                      <a:endParaRPr lang="zh-CN" sz="2000" spc="130">
                        <a:solidFill>
                          <a:srgbClr val="000000"/>
                        </a:solidFill>
                        <a:latin typeface="微软雅黑" panose="020B0503020204020204" charset="-122"/>
                        <a:ea typeface="微软雅黑" panose="020B0503020204020204" charset="-122"/>
                      </a:endParaRPr>
                    </a:p>
                  </a:txBody>
                  <a:tcPr marL="317500" marR="317500" marT="215900" marB="21590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r h="1326515">
                <a:tc>
                  <a:txBody>
                    <a:bodyPr/>
                    <a:p>
                      <a:pPr marL="0" indent="0" algn="l">
                        <a:lnSpc>
                          <a:spcPct val="120000"/>
                        </a:lnSpc>
                        <a:spcBef>
                          <a:spcPts val="0"/>
                        </a:spcBef>
                        <a:spcAft>
                          <a:spcPts val="0"/>
                        </a:spcAft>
                      </a:pPr>
                      <a:r>
                        <a:rPr lang="zh-CN" sz="1800" spc="130">
                          <a:solidFill>
                            <a:srgbClr val="000000"/>
                          </a:solidFill>
                          <a:latin typeface="微软雅黑" panose="020B0503020204020204" charset="-122"/>
                          <a:ea typeface="微软雅黑" panose="020B0503020204020204" charset="-122"/>
                          <a:cs typeface="微软雅黑" panose="020B0503020204020204" charset="-122"/>
                        </a:rPr>
                        <a:t>借:业务活动费用	60 000</a:t>
                      </a:r>
                      <a:endParaRPr lang="zh-CN" sz="1800" spc="13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800" spc="130">
                          <a:solidFill>
                            <a:srgbClr val="000000"/>
                          </a:solidFill>
                          <a:latin typeface="微软雅黑" panose="020B0503020204020204" charset="-122"/>
                          <a:ea typeface="微软雅黑" panose="020B0503020204020204" charset="-122"/>
                          <a:cs typeface="微软雅黑" panose="020B0503020204020204" charset="-122"/>
                        </a:rPr>
                        <a:t>     </a:t>
                      </a:r>
                      <a:r>
                        <a:rPr lang="zh-CN" sz="1800" spc="130">
                          <a:solidFill>
                            <a:srgbClr val="000000"/>
                          </a:solidFill>
                          <a:latin typeface="微软雅黑" panose="020B0503020204020204" charset="-122"/>
                          <a:ea typeface="微软雅黑" panose="020B0503020204020204" charset="-122"/>
                          <a:cs typeface="微软雅黑" panose="020B0503020204020204" charset="-122"/>
                        </a:rPr>
                        <a:t>贷:长期待摊费用  	60 000</a:t>
                      </a:r>
                      <a:endParaRPr lang="zh-CN" sz="1800" spc="130">
                        <a:solidFill>
                          <a:srgbClr val="000000"/>
                        </a:solidFill>
                        <a:latin typeface="微软雅黑" panose="020B0503020204020204" charset="-122"/>
                        <a:ea typeface="微软雅黑" panose="020B0503020204020204" charset="-122"/>
                        <a:cs typeface="微软雅黑" panose="020B0503020204020204" charset="-122"/>
                      </a:endParaRPr>
                    </a:p>
                  </a:txBody>
                  <a:tcPr marL="317500" marR="317500" marT="215900" marB="21590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ctr">
                        <a:lnSpc>
                          <a:spcPct val="120000"/>
                        </a:lnSpc>
                        <a:spcBef>
                          <a:spcPts val="0"/>
                        </a:spcBef>
                        <a:spcAft>
                          <a:spcPts val="0"/>
                        </a:spcAft>
                      </a:pPr>
                      <a:r>
                        <a:rPr lang="en-US" altLang="zh-CN" sz="1800" spc="130">
                          <a:solidFill>
                            <a:srgbClr val="000000"/>
                          </a:solidFill>
                          <a:latin typeface="微软雅黑" panose="020B0503020204020204" charset="-122"/>
                          <a:ea typeface="微软雅黑" panose="020B0503020204020204" charset="-122"/>
                        </a:rPr>
                        <a:t>—</a:t>
                      </a:r>
                      <a:endParaRPr lang="en-US" altLang="zh-CN" sz="1800" spc="130">
                        <a:solidFill>
                          <a:srgbClr val="000000"/>
                        </a:solidFill>
                        <a:latin typeface="微软雅黑" panose="020B0503020204020204" charset="-122"/>
                        <a:ea typeface="微软雅黑" panose="020B0503020204020204" charset="-122"/>
                      </a:endParaRPr>
                    </a:p>
                  </a:txBody>
                  <a:tcPr marL="317500" marR="317500" marT="215900" marB="21590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bl>
          </a:graphicData>
        </a:graphic>
      </p:graphicFrame>
    </p:spTree>
    <p:custDataLst>
      <p:tags r:id="rId9"/>
    </p:custDataLst>
  </p:cSld>
  <p:clrMapOvr>
    <a:masterClrMapping/>
  </p:clrMapOvr>
  <p:transition spd="med"/>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altLang="en-US" dirty="0" err="1">
                <a:solidFill>
                  <a:schemeClr val="dk1"/>
                </a:solidFill>
                <a:latin typeface="汉仪旗黑-85S" panose="00020600040101010101" charset="-128"/>
                <a:ea typeface="汉仪旗黑-85S" panose="00020600040101010101" charset="-128"/>
                <a:sym typeface="微软雅黑" panose="020B0503020204020204" charset="-122"/>
              </a:rPr>
              <a:t>第五节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altLang="en-US" dirty="0" err="1">
                <a:solidFill>
                  <a:schemeClr val="dk1"/>
                </a:solidFill>
                <a:latin typeface="汉仪旗黑-85S" panose="00020600040101010101" charset="-128"/>
                <a:ea typeface="汉仪旗黑-85S" panose="00020600040101010101" charset="-128"/>
                <a:sym typeface="微软雅黑" panose="020B0503020204020204" charset="-122"/>
              </a:rPr>
              <a:t>其他资产</a:t>
            </a:r>
            <a:endParaRPr lang="zh-CN" altLang="en-US"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sym typeface="微软雅黑" panose="020B0503020204020204" charset="-122"/>
              </a:rPr>
              <a:t>（</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三）</a:t>
            </a:r>
            <a:r>
              <a:rPr dirty="0" err="1">
                <a:solidFill>
                  <a:schemeClr val="dk1"/>
                </a:solidFill>
                <a:latin typeface="汉仪旗黑-85S" panose="00020600040101010101" charset="-128"/>
                <a:ea typeface="汉仪旗黑-85S" panose="00020600040101010101" charset="-128"/>
                <a:sym typeface="微软雅黑" panose="020B0503020204020204" charset="-122"/>
              </a:rPr>
              <a:t>全部转销时</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610870" y="1379855"/>
            <a:ext cx="11123930" cy="2049780"/>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如果某项待摊费用或长期待摊费用已经不能使单位受益,应当将其摊余金额一次全部转入当期费用。按照摊销金额,借记“业务活动费用”“单位管理费用”“经营费用”等科目,贷记“待摊费用”或“长期待摊费用”科目。
【例14-35】 上述单位租用的办公楼在租满3年的时候,房东提出解除租赁合同,并赔偿违约金150 000元,单位同意并将收到的违约金上缴国库。财会部门根据有关凭证,应做账务处理如下:</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graphicFrame>
        <p:nvGraphicFramePr>
          <p:cNvPr id="5" name="表格 4"/>
          <p:cNvGraphicFramePr/>
          <p:nvPr>
            <p:custDataLst>
              <p:tags r:id="rId8"/>
            </p:custDataLst>
          </p:nvPr>
        </p:nvGraphicFramePr>
        <p:xfrm>
          <a:off x="1816100" y="3429000"/>
          <a:ext cx="8014335" cy="2389505"/>
        </p:xfrm>
        <a:graphic>
          <a:graphicData uri="http://schemas.openxmlformats.org/drawingml/2006/table">
            <a:tbl>
              <a:tblPr/>
              <a:tblGrid>
                <a:gridCol w="5667375"/>
                <a:gridCol w="2346960"/>
              </a:tblGrid>
              <a:tr h="628650">
                <a:tc>
                  <a:txBody>
                    <a:bodyPr/>
                    <a:p>
                      <a:pPr marL="0" indent="0" algn="ctr">
                        <a:lnSpc>
                          <a:spcPct val="120000"/>
                        </a:lnSpc>
                        <a:spcBef>
                          <a:spcPts val="0"/>
                        </a:spcBef>
                        <a:spcAft>
                          <a:spcPts val="0"/>
                        </a:spcAft>
                      </a:pPr>
                      <a:r>
                        <a:rPr lang="zh-CN" sz="1800" spc="120">
                          <a:solidFill>
                            <a:srgbClr val="000000"/>
                          </a:solidFill>
                          <a:latin typeface="微软雅黑" panose="020B0503020204020204" charset="-122"/>
                          <a:ea typeface="微软雅黑" panose="020B0503020204020204" charset="-122"/>
                        </a:rPr>
                        <a:t>财务会计</a:t>
                      </a:r>
                      <a:endParaRPr lang="zh-CN" sz="1800" spc="120">
                        <a:solidFill>
                          <a:srgbClr val="000000"/>
                        </a:solidFill>
                        <a:latin typeface="微软雅黑" panose="020B0503020204020204" charset="-122"/>
                        <a:ea typeface="微软雅黑" panose="020B0503020204020204" charset="-122"/>
                      </a:endParaRPr>
                    </a:p>
                  </a:txBody>
                  <a:tcPr marL="177800" marR="177800" marT="57150" marB="571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ctr">
                        <a:lnSpc>
                          <a:spcPct val="120000"/>
                        </a:lnSpc>
                        <a:spcBef>
                          <a:spcPts val="0"/>
                        </a:spcBef>
                        <a:spcAft>
                          <a:spcPts val="0"/>
                        </a:spcAft>
                      </a:pPr>
                      <a:r>
                        <a:rPr lang="zh-CN" sz="1800" spc="120">
                          <a:solidFill>
                            <a:srgbClr val="000000"/>
                          </a:solidFill>
                          <a:latin typeface="微软雅黑" panose="020B0503020204020204" charset="-122"/>
                          <a:ea typeface="微软雅黑" panose="020B0503020204020204" charset="-122"/>
                        </a:rPr>
                        <a:t>预算会计</a:t>
                      </a:r>
                      <a:endParaRPr lang="zh-CN" sz="1800" spc="120">
                        <a:solidFill>
                          <a:srgbClr val="000000"/>
                        </a:solidFill>
                        <a:latin typeface="微软雅黑" panose="020B0503020204020204" charset="-122"/>
                        <a:ea typeface="微软雅黑" panose="020B0503020204020204" charset="-122"/>
                      </a:endParaRPr>
                    </a:p>
                  </a:txBody>
                  <a:tcPr marL="177800" marR="177800" marT="57150" marB="571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r h="1760855">
                <a:tc>
                  <a:txBody>
                    <a:bodyPr/>
                    <a:p>
                      <a:pPr marL="0" indent="0" algn="l">
                        <a:lnSpc>
                          <a:spcPct val="120000"/>
                        </a:lnSpc>
                        <a:spcBef>
                          <a:spcPts val="0"/>
                        </a:spcBef>
                        <a:spcAft>
                          <a:spcPts val="0"/>
                        </a:spcAft>
                      </a:pPr>
                      <a:r>
                        <a:rPr lang="zh-CN" sz="1800" spc="120">
                          <a:solidFill>
                            <a:srgbClr val="000000"/>
                          </a:solidFill>
                          <a:latin typeface="微软雅黑" panose="020B0503020204020204" charset="-122"/>
                          <a:ea typeface="微软雅黑" panose="020B0503020204020204" charset="-122"/>
                          <a:cs typeface="微软雅黑" panose="020B0503020204020204" charset="-122"/>
                        </a:rPr>
                        <a:t>借:其他费用	120 000</a:t>
                      </a:r>
                      <a:endParaRPr lang="zh-CN" sz="1800" spc="12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800" spc="120">
                          <a:solidFill>
                            <a:srgbClr val="000000"/>
                          </a:solidFill>
                          <a:latin typeface="微软雅黑" panose="020B0503020204020204" charset="-122"/>
                          <a:ea typeface="微软雅黑" panose="020B0503020204020204" charset="-122"/>
                          <a:cs typeface="微软雅黑" panose="020B0503020204020204" charset="-122"/>
                        </a:rPr>
                        <a:t>     </a:t>
                      </a:r>
                      <a:r>
                        <a:rPr lang="zh-CN" sz="1800" spc="120">
                          <a:solidFill>
                            <a:srgbClr val="000000"/>
                          </a:solidFill>
                          <a:latin typeface="微软雅黑" panose="020B0503020204020204" charset="-122"/>
                          <a:ea typeface="微软雅黑" panose="020B0503020204020204" charset="-122"/>
                          <a:cs typeface="微软雅黑" panose="020B0503020204020204" charset="-122"/>
                        </a:rPr>
                        <a:t>贷:长期待摊费用	120 000</a:t>
                      </a:r>
                      <a:endParaRPr lang="zh-CN" sz="1800" spc="12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zh-CN" sz="1800" spc="120">
                          <a:solidFill>
                            <a:srgbClr val="000000"/>
                          </a:solidFill>
                          <a:latin typeface="微软雅黑" panose="020B0503020204020204" charset="-122"/>
                          <a:ea typeface="微软雅黑" panose="020B0503020204020204" charset="-122"/>
                          <a:cs typeface="微软雅黑" panose="020B0503020204020204" charset="-122"/>
                        </a:rPr>
                        <a:t>借:银行存款	150 000</a:t>
                      </a:r>
                      <a:endParaRPr lang="zh-CN" sz="1800" spc="12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800" spc="120">
                          <a:solidFill>
                            <a:srgbClr val="000000"/>
                          </a:solidFill>
                          <a:latin typeface="微软雅黑" panose="020B0503020204020204" charset="-122"/>
                          <a:ea typeface="微软雅黑" panose="020B0503020204020204" charset="-122"/>
                          <a:cs typeface="微软雅黑" panose="020B0503020204020204" charset="-122"/>
                        </a:rPr>
                        <a:t>    </a:t>
                      </a:r>
                      <a:r>
                        <a:rPr lang="zh-CN" sz="1800" spc="120">
                          <a:solidFill>
                            <a:srgbClr val="000000"/>
                          </a:solidFill>
                          <a:latin typeface="微软雅黑" panose="020B0503020204020204" charset="-122"/>
                          <a:ea typeface="微软雅黑" panose="020B0503020204020204" charset="-122"/>
                          <a:cs typeface="微软雅黑" panose="020B0503020204020204" charset="-122"/>
                        </a:rPr>
                        <a:t>贷:应缴财政款	150 000</a:t>
                      </a:r>
                      <a:endParaRPr lang="zh-CN" sz="1800" spc="120">
                        <a:solidFill>
                          <a:srgbClr val="000000"/>
                        </a:solidFill>
                        <a:latin typeface="微软雅黑" panose="020B0503020204020204" charset="-122"/>
                        <a:ea typeface="微软雅黑" panose="020B0503020204020204" charset="-122"/>
                        <a:cs typeface="微软雅黑" panose="020B0503020204020204" charset="-122"/>
                      </a:endParaRPr>
                    </a:p>
                  </a:txBody>
                  <a:tcPr marL="177800" marR="177800" marT="57150" marB="571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ctr">
                        <a:lnSpc>
                          <a:spcPct val="120000"/>
                        </a:lnSpc>
                        <a:spcBef>
                          <a:spcPts val="0"/>
                        </a:spcBef>
                        <a:spcAft>
                          <a:spcPts val="0"/>
                        </a:spcAft>
                      </a:pPr>
                      <a:r>
                        <a:rPr lang="en-US" altLang="zh-CN" sz="1800" spc="120">
                          <a:solidFill>
                            <a:srgbClr val="000000"/>
                          </a:solidFill>
                          <a:latin typeface="微软雅黑" panose="020B0503020204020204" charset="-122"/>
                          <a:ea typeface="微软雅黑" panose="020B0503020204020204" charset="-122"/>
                        </a:rPr>
                        <a:t>—</a:t>
                      </a:r>
                      <a:endParaRPr lang="en-US" altLang="zh-CN" sz="1800" spc="120">
                        <a:solidFill>
                          <a:srgbClr val="000000"/>
                        </a:solidFill>
                        <a:latin typeface="微软雅黑" panose="020B0503020204020204" charset="-122"/>
                        <a:ea typeface="微软雅黑" panose="020B0503020204020204" charset="-122"/>
                      </a:endParaRPr>
                    </a:p>
                  </a:txBody>
                  <a:tcPr marL="177800" marR="177800" marT="57150" marB="571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bl>
          </a:graphicData>
        </a:graphic>
      </p:graphicFrame>
    </p:spTree>
    <p:custDataLst>
      <p:tags r:id="rId9"/>
    </p:custDataLst>
  </p:cSld>
  <p:clrMapOvr>
    <a:masterClrMapping/>
  </p:clrMapOvr>
  <p:transition spd="med"/>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2"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3" name="直接连接符 2"/>
          <p:cNvCxnSpPr/>
          <p:nvPr>
            <p:custDataLst>
              <p:tags r:id="rId4"/>
            </p:custDataLst>
          </p:nvPr>
        </p:nvCxnSpPr>
        <p:spPr>
          <a:xfrm>
            <a:off x="457204" y="1376052"/>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9"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ctr"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altLang="en-US" dirty="0" err="1">
                <a:solidFill>
                  <a:schemeClr val="dk1"/>
                </a:solidFill>
                <a:latin typeface="汉仪旗黑-85S" panose="00020600040101010101" charset="-128"/>
                <a:ea typeface="汉仪旗黑-85S" panose="00020600040101010101" charset="-128"/>
                <a:sym typeface="微软雅黑" panose="020B0503020204020204" charset="-122"/>
              </a:rPr>
              <a:t>第五节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altLang="en-US" dirty="0" err="1">
                <a:solidFill>
                  <a:schemeClr val="dk1"/>
                </a:solidFill>
                <a:latin typeface="汉仪旗黑-85S" panose="00020600040101010101" charset="-128"/>
                <a:ea typeface="汉仪旗黑-85S" panose="00020600040101010101" charset="-128"/>
                <a:sym typeface="微软雅黑" panose="020B0503020204020204" charset="-122"/>
              </a:rPr>
              <a:t>其他资产</a:t>
            </a:r>
            <a:endParaRPr lang="zh-CN" altLang="en-US"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11" name="Title 6"/>
          <p:cNvSpPr txBox="1"/>
          <p:nvPr>
            <p:custDataLst>
              <p:tags r:id="rId6"/>
            </p:custDataLst>
          </p:nvPr>
        </p:nvSpPr>
        <p:spPr>
          <a:xfrm>
            <a:off x="838200" y="1474470"/>
            <a:ext cx="9768840" cy="4460875"/>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待处理财产损溢</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科目核算单位在资产清查过程中查明的各种资产盘盈、盘亏和报废、毁损的价值。本科目应当按照待处理的资产项目进行明细核算</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对于在资产处理过程中取得收入或发生相关费用的项目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还应当设置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待处理财产价值</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处理净收入</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明细科目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进行明细核算。</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单位资产清查中查明的资产盘盈、盘亏、报废和毁损</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一般先记入本科目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按照规定报经批准后及时进行账务处理。年末结账前应处理完毕。</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待处理财产损溢</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科目期末如为借方余额</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反映尚未处理完毕的各种资产的净损失</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期末如为贷方余额</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反映尚未处理完毕的各种资产净溢余。年末</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经批准处理后</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待处理财产损溢</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科目一般无余额。</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
        <p:nvSpPr>
          <p:cNvPr id="4" name="文本框 3"/>
          <p:cNvSpPr txBox="1"/>
          <p:nvPr/>
        </p:nvSpPr>
        <p:spPr>
          <a:xfrm>
            <a:off x="734060" y="837565"/>
            <a:ext cx="8409940" cy="669925"/>
          </a:xfrm>
          <a:prstGeom prst="rect">
            <a:avLst/>
          </a:prstGeom>
          <a:noFill/>
        </p:spPr>
        <p:txBody>
          <a:bodyPr wrap="square" rtlCol="0" anchor="t">
            <a:noAutofit/>
          </a:bodyPr>
          <a:p>
            <a:r>
              <a:rPr lang="zh-CN" altLang="en-US" sz="2000"/>
              <a:t>三、待处理财产损溢</a:t>
            </a:r>
            <a:endParaRPr lang="zh-CN" altLang="en-US" sz="2000"/>
          </a:p>
        </p:txBody>
      </p:sp>
    </p:spTree>
    <p:custDataLst>
      <p:tags r:id="rId7"/>
    </p:custDataLst>
  </p:cSld>
  <p:clrMapOvr>
    <a:masterClrMapping/>
  </p:clrMapOvr>
  <p:transition spd="med"/>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2"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3" name="直接连接符 2"/>
          <p:cNvCxnSpPr/>
          <p:nvPr>
            <p:custDataLst>
              <p:tags r:id="rId4"/>
            </p:custDataLst>
          </p:nvPr>
        </p:nvCxnSpPr>
        <p:spPr>
          <a:xfrm>
            <a:off x="457204" y="1376052"/>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9"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ctr"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altLang="en-US" dirty="0" err="1">
                <a:solidFill>
                  <a:schemeClr val="dk1"/>
                </a:solidFill>
                <a:latin typeface="汉仪旗黑-85S" panose="00020600040101010101" charset="-128"/>
                <a:ea typeface="汉仪旗黑-85S" panose="00020600040101010101" charset="-128"/>
                <a:sym typeface="微软雅黑" panose="020B0503020204020204" charset="-122"/>
              </a:rPr>
              <a:t>第五节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altLang="en-US" dirty="0" err="1">
                <a:solidFill>
                  <a:schemeClr val="dk1"/>
                </a:solidFill>
                <a:latin typeface="汉仪旗黑-85S" panose="00020600040101010101" charset="-128"/>
                <a:ea typeface="汉仪旗黑-85S" panose="00020600040101010101" charset="-128"/>
                <a:sym typeface="微软雅黑" panose="020B0503020204020204" charset="-122"/>
              </a:rPr>
              <a:t>其他资产</a:t>
            </a:r>
            <a:endParaRPr lang="zh-CN" altLang="en-US"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11" name="Title 6"/>
          <p:cNvSpPr txBox="1"/>
          <p:nvPr>
            <p:custDataLst>
              <p:tags r:id="rId6"/>
            </p:custDataLst>
          </p:nvPr>
        </p:nvSpPr>
        <p:spPr>
          <a:xfrm>
            <a:off x="838200" y="1474470"/>
            <a:ext cx="9768840" cy="4460875"/>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一</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库存现金短缺或溢余</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每日账款核对中发现现金短缺或溢余</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属于现金短缺</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按照实际短缺的金额</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待处理财产损溢</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库存现金</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属于现金溢余</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按照实际溢余的金额</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库存现金</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待处理财产损溢</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2.</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如为现金短缺</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属于应由责任人赔偿或向有关人员追回的</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其他应收款</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待处理财产损溢</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属于无法查明原因的</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报经批准核销时</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资产处置费用</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待处理财产损溢</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3.</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如为现金溢余</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属于应支付给有关人员或单位的</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待处理财产损溢</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其他应付款</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属于无法查明原因的</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报经批准后</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待处理财产损溢</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其他收入</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
        <p:nvSpPr>
          <p:cNvPr id="4" name="文本框 3"/>
          <p:cNvSpPr txBox="1"/>
          <p:nvPr/>
        </p:nvSpPr>
        <p:spPr>
          <a:xfrm>
            <a:off x="734060" y="837565"/>
            <a:ext cx="8409940" cy="669925"/>
          </a:xfrm>
          <a:prstGeom prst="rect">
            <a:avLst/>
          </a:prstGeom>
          <a:noFill/>
        </p:spPr>
        <p:txBody>
          <a:bodyPr wrap="square" rtlCol="0" anchor="t">
            <a:noAutofit/>
          </a:bodyPr>
          <a:p>
            <a:r>
              <a:rPr lang="zh-CN" altLang="en-US" sz="2000"/>
              <a:t>三、待处理财产损溢</a:t>
            </a:r>
            <a:endParaRPr lang="zh-CN" altLang="en-US" sz="2000"/>
          </a:p>
        </p:txBody>
      </p:sp>
    </p:spTree>
    <p:custDataLst>
      <p:tags r:id="rId7"/>
    </p:custDataLst>
  </p:cSld>
  <p:clrMapOvr>
    <a:masterClrMapping/>
  </p:clrMapOvr>
  <p:transition spd="med"/>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2"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3" name="直接连接符 2"/>
          <p:cNvCxnSpPr/>
          <p:nvPr>
            <p:custDataLst>
              <p:tags r:id="rId4"/>
            </p:custDataLst>
          </p:nvPr>
        </p:nvCxnSpPr>
        <p:spPr>
          <a:xfrm>
            <a:off x="457204" y="1376052"/>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9"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ctr"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altLang="en-US" dirty="0" err="1">
                <a:solidFill>
                  <a:schemeClr val="dk1"/>
                </a:solidFill>
                <a:latin typeface="汉仪旗黑-85S" panose="00020600040101010101" charset="-128"/>
                <a:ea typeface="汉仪旗黑-85S" panose="00020600040101010101" charset="-128"/>
                <a:sym typeface="微软雅黑" panose="020B0503020204020204" charset="-122"/>
              </a:rPr>
              <a:t>第五节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altLang="en-US" dirty="0" err="1">
                <a:solidFill>
                  <a:schemeClr val="dk1"/>
                </a:solidFill>
                <a:latin typeface="汉仪旗黑-85S" panose="00020600040101010101" charset="-128"/>
                <a:ea typeface="汉仪旗黑-85S" panose="00020600040101010101" charset="-128"/>
                <a:sym typeface="微软雅黑" panose="020B0503020204020204" charset="-122"/>
              </a:rPr>
              <a:t>其他资产</a:t>
            </a:r>
            <a:endParaRPr lang="zh-CN" altLang="en-US"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11" name="Title 6"/>
          <p:cNvSpPr txBox="1"/>
          <p:nvPr>
            <p:custDataLst>
              <p:tags r:id="rId6"/>
            </p:custDataLst>
          </p:nvPr>
        </p:nvSpPr>
        <p:spPr>
          <a:xfrm>
            <a:off x="734060" y="1474470"/>
            <a:ext cx="9872980" cy="1954530"/>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【例</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14-36</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某单位在盘点库存现金时</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发现现金短缺</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短缺金额</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3 600</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元</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经调查发现职员李某借款</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3 000</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元</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手续齐全</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未及时入账</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剩余短缺款项未能查明原因</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经上报审批后</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作为损失处理。财会部门根据有关凭证</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应做账务处理如下</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
        <p:nvSpPr>
          <p:cNvPr id="4" name="文本框 3"/>
          <p:cNvSpPr txBox="1"/>
          <p:nvPr/>
        </p:nvSpPr>
        <p:spPr>
          <a:xfrm>
            <a:off x="734060" y="837565"/>
            <a:ext cx="8409940" cy="669925"/>
          </a:xfrm>
          <a:prstGeom prst="rect">
            <a:avLst/>
          </a:prstGeom>
          <a:noFill/>
        </p:spPr>
        <p:txBody>
          <a:bodyPr wrap="square" rtlCol="0" anchor="t">
            <a:noAutofit/>
          </a:bodyPr>
          <a:p>
            <a:r>
              <a:rPr lang="zh-CN" altLang="en-US" sz="2000"/>
              <a:t>三、待处理财产损溢</a:t>
            </a:r>
            <a:endParaRPr lang="zh-CN" altLang="en-US" sz="2000"/>
          </a:p>
        </p:txBody>
      </p:sp>
      <p:graphicFrame>
        <p:nvGraphicFramePr>
          <p:cNvPr id="5" name="表格 4"/>
          <p:cNvGraphicFramePr/>
          <p:nvPr>
            <p:custDataLst>
              <p:tags r:id="rId7"/>
            </p:custDataLst>
          </p:nvPr>
        </p:nvGraphicFramePr>
        <p:xfrm>
          <a:off x="1968500" y="3162300"/>
          <a:ext cx="8082915" cy="3101975"/>
        </p:xfrm>
        <a:graphic>
          <a:graphicData uri="http://schemas.openxmlformats.org/drawingml/2006/table">
            <a:tbl>
              <a:tblPr/>
              <a:tblGrid>
                <a:gridCol w="3736340"/>
                <a:gridCol w="4346575"/>
              </a:tblGrid>
              <a:tr h="448310">
                <a:tc>
                  <a:txBody>
                    <a:bodyPr/>
                    <a:p>
                      <a:pPr marL="0" indent="0" algn="ctr">
                        <a:lnSpc>
                          <a:spcPct val="120000"/>
                        </a:lnSpc>
                        <a:spcBef>
                          <a:spcPts val="0"/>
                        </a:spcBef>
                        <a:spcAft>
                          <a:spcPts val="0"/>
                        </a:spcAft>
                      </a:pPr>
                      <a:r>
                        <a:rPr lang="zh-CN" sz="1700" spc="120">
                          <a:solidFill>
                            <a:srgbClr val="000000"/>
                          </a:solidFill>
                          <a:latin typeface="微软雅黑" panose="020B0503020204020204" charset="-122"/>
                          <a:ea typeface="微软雅黑" panose="020B0503020204020204" charset="-122"/>
                        </a:rPr>
                        <a:t>财务会计</a:t>
                      </a:r>
                      <a:endParaRPr lang="zh-CN" sz="1700" spc="120">
                        <a:solidFill>
                          <a:srgbClr val="000000"/>
                        </a:solidFill>
                        <a:latin typeface="微软雅黑" panose="020B0503020204020204" charset="-122"/>
                        <a:ea typeface="微软雅黑" panose="020B0503020204020204" charset="-122"/>
                      </a:endParaRPr>
                    </a:p>
                  </a:txBody>
                  <a:tcPr marL="177800" marR="1778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ctr">
                        <a:lnSpc>
                          <a:spcPct val="120000"/>
                        </a:lnSpc>
                        <a:spcBef>
                          <a:spcPts val="0"/>
                        </a:spcBef>
                        <a:spcAft>
                          <a:spcPts val="0"/>
                        </a:spcAft>
                      </a:pPr>
                      <a:r>
                        <a:rPr lang="zh-CN" sz="1700" spc="120">
                          <a:solidFill>
                            <a:srgbClr val="000000"/>
                          </a:solidFill>
                          <a:latin typeface="微软雅黑" panose="020B0503020204020204" charset="-122"/>
                          <a:ea typeface="微软雅黑" panose="020B0503020204020204" charset="-122"/>
                        </a:rPr>
                        <a:t>预算会计</a:t>
                      </a:r>
                      <a:endParaRPr lang="zh-CN" sz="1700" spc="120">
                        <a:solidFill>
                          <a:srgbClr val="000000"/>
                        </a:solidFill>
                        <a:latin typeface="微软雅黑" panose="020B0503020204020204" charset="-122"/>
                        <a:ea typeface="微软雅黑" panose="020B0503020204020204" charset="-122"/>
                      </a:endParaRPr>
                    </a:p>
                  </a:txBody>
                  <a:tcPr marL="177800" marR="1778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r h="2653665">
                <a:tc>
                  <a:txBody>
                    <a:bodyPr/>
                    <a:p>
                      <a:pPr marL="0" indent="0" algn="l">
                        <a:lnSpc>
                          <a:spcPct val="120000"/>
                        </a:lnSpc>
                        <a:spcBef>
                          <a:spcPts val="0"/>
                        </a:spcBef>
                        <a:spcAft>
                          <a:spcPts val="0"/>
                        </a:spcAft>
                      </a:pPr>
                      <a:r>
                        <a:rPr lang="zh-CN" sz="1700" spc="120">
                          <a:solidFill>
                            <a:srgbClr val="000000"/>
                          </a:solidFill>
                          <a:latin typeface="微软雅黑" panose="020B0503020204020204" charset="-122"/>
                          <a:ea typeface="微软雅黑" panose="020B0503020204020204" charset="-122"/>
                          <a:cs typeface="微软雅黑" panose="020B0503020204020204" charset="-122"/>
                        </a:rPr>
                        <a:t>借:待处理财产损溢3 600</a:t>
                      </a:r>
                      <a:endParaRPr lang="zh-CN" sz="1700" spc="12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700" spc="120">
                          <a:solidFill>
                            <a:srgbClr val="000000"/>
                          </a:solidFill>
                          <a:latin typeface="微软雅黑" panose="020B0503020204020204" charset="-122"/>
                          <a:ea typeface="微软雅黑" panose="020B0503020204020204" charset="-122"/>
                          <a:cs typeface="微软雅黑" panose="020B0503020204020204" charset="-122"/>
                        </a:rPr>
                        <a:t>     </a:t>
                      </a:r>
                      <a:r>
                        <a:rPr lang="zh-CN" sz="1700" spc="120">
                          <a:solidFill>
                            <a:srgbClr val="000000"/>
                          </a:solidFill>
                          <a:latin typeface="微软雅黑" panose="020B0503020204020204" charset="-122"/>
                          <a:ea typeface="微软雅黑" panose="020B0503020204020204" charset="-122"/>
                          <a:cs typeface="微软雅黑" panose="020B0503020204020204" charset="-122"/>
                        </a:rPr>
                        <a:t>贷:库存现金	    3 600</a:t>
                      </a:r>
                      <a:endParaRPr lang="zh-CN" sz="1700" spc="12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zh-CN" sz="1700" spc="120">
                          <a:solidFill>
                            <a:srgbClr val="000000"/>
                          </a:solidFill>
                          <a:latin typeface="微软雅黑" panose="020B0503020204020204" charset="-122"/>
                          <a:ea typeface="微软雅黑" panose="020B0503020204020204" charset="-122"/>
                          <a:cs typeface="微软雅黑" panose="020B0503020204020204" charset="-122"/>
                        </a:rPr>
                        <a:t>借:其他应收款	3 000</a:t>
                      </a:r>
                      <a:endParaRPr lang="zh-CN" sz="1700" spc="12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700" spc="120">
                          <a:solidFill>
                            <a:srgbClr val="000000"/>
                          </a:solidFill>
                          <a:latin typeface="微软雅黑" panose="020B0503020204020204" charset="-122"/>
                          <a:ea typeface="微软雅黑" panose="020B0503020204020204" charset="-122"/>
                          <a:cs typeface="微软雅黑" panose="020B0503020204020204" charset="-122"/>
                        </a:rPr>
                        <a:t>     </a:t>
                      </a:r>
                      <a:r>
                        <a:rPr lang="zh-CN" sz="1700" spc="120">
                          <a:solidFill>
                            <a:srgbClr val="000000"/>
                          </a:solidFill>
                          <a:latin typeface="微软雅黑" panose="020B0503020204020204" charset="-122"/>
                          <a:ea typeface="微软雅黑" panose="020B0503020204020204" charset="-122"/>
                          <a:cs typeface="微软雅黑" panose="020B0503020204020204" charset="-122"/>
                        </a:rPr>
                        <a:t>贷:待处理财产损溢</a:t>
                      </a:r>
                      <a:r>
                        <a:rPr lang="en-US" altLang="zh-CN" sz="1700" spc="120">
                          <a:solidFill>
                            <a:srgbClr val="000000"/>
                          </a:solidFill>
                          <a:latin typeface="微软雅黑" panose="020B0503020204020204" charset="-122"/>
                          <a:ea typeface="微软雅黑" panose="020B0503020204020204" charset="-122"/>
                          <a:cs typeface="微软雅黑" panose="020B0503020204020204" charset="-122"/>
                        </a:rPr>
                        <a:t>  </a:t>
                      </a:r>
                      <a:r>
                        <a:rPr lang="zh-CN" sz="1700" spc="120">
                          <a:solidFill>
                            <a:srgbClr val="000000"/>
                          </a:solidFill>
                          <a:latin typeface="微软雅黑" panose="020B0503020204020204" charset="-122"/>
                          <a:ea typeface="微软雅黑" panose="020B0503020204020204" charset="-122"/>
                          <a:cs typeface="微软雅黑" panose="020B0503020204020204" charset="-122"/>
                        </a:rPr>
                        <a:t>3 000</a:t>
                      </a:r>
                      <a:endParaRPr lang="zh-CN" sz="1700" spc="12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zh-CN" sz="1700" spc="120">
                          <a:solidFill>
                            <a:srgbClr val="000000"/>
                          </a:solidFill>
                          <a:latin typeface="微软雅黑" panose="020B0503020204020204" charset="-122"/>
                          <a:ea typeface="微软雅黑" panose="020B0503020204020204" charset="-122"/>
                          <a:cs typeface="微软雅黑" panose="020B0503020204020204" charset="-122"/>
                        </a:rPr>
                        <a:t>借:资产处置费用	600</a:t>
                      </a:r>
                      <a:endParaRPr lang="zh-CN" sz="1700" spc="12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700" spc="120">
                          <a:solidFill>
                            <a:srgbClr val="000000"/>
                          </a:solidFill>
                          <a:latin typeface="微软雅黑" panose="020B0503020204020204" charset="-122"/>
                          <a:ea typeface="微软雅黑" panose="020B0503020204020204" charset="-122"/>
                          <a:cs typeface="微软雅黑" panose="020B0503020204020204" charset="-122"/>
                        </a:rPr>
                        <a:t>    </a:t>
                      </a:r>
                      <a:r>
                        <a:rPr lang="zh-CN" sz="1700" spc="120">
                          <a:solidFill>
                            <a:srgbClr val="000000"/>
                          </a:solidFill>
                          <a:latin typeface="微软雅黑" panose="020B0503020204020204" charset="-122"/>
                          <a:ea typeface="微软雅黑" panose="020B0503020204020204" charset="-122"/>
                          <a:cs typeface="微软雅黑" panose="020B0503020204020204" charset="-122"/>
                        </a:rPr>
                        <a:t>贷:待处理财产损溢600</a:t>
                      </a:r>
                      <a:endParaRPr lang="zh-CN" sz="1700" spc="120">
                        <a:solidFill>
                          <a:srgbClr val="000000"/>
                        </a:solidFill>
                        <a:latin typeface="微软雅黑" panose="020B0503020204020204" charset="-122"/>
                        <a:ea typeface="微软雅黑" panose="020B0503020204020204" charset="-122"/>
                        <a:cs typeface="微软雅黑" panose="020B0503020204020204" charset="-122"/>
                      </a:endParaRPr>
                    </a:p>
                  </a:txBody>
                  <a:tcPr marL="177800" marR="1778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l">
                        <a:lnSpc>
                          <a:spcPct val="120000"/>
                        </a:lnSpc>
                        <a:spcBef>
                          <a:spcPts val="0"/>
                        </a:spcBef>
                        <a:spcAft>
                          <a:spcPts val="0"/>
                        </a:spcAft>
                      </a:pPr>
                      <a:r>
                        <a:rPr lang="zh-CN" sz="1700" spc="120">
                          <a:solidFill>
                            <a:srgbClr val="000000"/>
                          </a:solidFill>
                          <a:latin typeface="微软雅黑" panose="020B0503020204020204" charset="-122"/>
                          <a:ea typeface="微软雅黑" panose="020B0503020204020204" charset="-122"/>
                          <a:cs typeface="微软雅黑" panose="020B0503020204020204" charset="-122"/>
                        </a:rPr>
                        <a:t>借</a:t>
                      </a:r>
                      <a:r>
                        <a:rPr lang="en-US" altLang="zh-CN" sz="1700" spc="120">
                          <a:solidFill>
                            <a:srgbClr val="000000"/>
                          </a:solidFill>
                          <a:latin typeface="微软雅黑" panose="020B0503020204020204" charset="-122"/>
                          <a:ea typeface="微软雅黑" panose="020B0503020204020204" charset="-122"/>
                          <a:cs typeface="微软雅黑" panose="020B0503020204020204" charset="-122"/>
                        </a:rPr>
                        <a:t>:</a:t>
                      </a:r>
                      <a:r>
                        <a:rPr lang="zh-CN" sz="1700" spc="120">
                          <a:solidFill>
                            <a:srgbClr val="000000"/>
                          </a:solidFill>
                          <a:latin typeface="微软雅黑" panose="020B0503020204020204" charset="-122"/>
                          <a:ea typeface="微软雅黑" panose="020B0503020204020204" charset="-122"/>
                          <a:cs typeface="微软雅黑" panose="020B0503020204020204" charset="-122"/>
                        </a:rPr>
                        <a:t>其他支出</a:t>
                      </a:r>
                      <a:r>
                        <a:rPr lang="zh-CN" altLang="en-US" sz="1700" spc="120">
                          <a:solidFill>
                            <a:srgbClr val="000000"/>
                          </a:solidFill>
                          <a:latin typeface="微软雅黑" panose="020B0503020204020204" charset="-122"/>
                          <a:ea typeface="微软雅黑" panose="020B0503020204020204" charset="-122"/>
                          <a:cs typeface="微软雅黑" panose="020B0503020204020204" charset="-122"/>
                        </a:rPr>
                        <a:t>	</a:t>
                      </a:r>
                      <a:r>
                        <a:rPr lang="en-US" altLang="zh-CN" sz="1700" spc="120">
                          <a:solidFill>
                            <a:srgbClr val="000000"/>
                          </a:solidFill>
                          <a:latin typeface="微软雅黑" panose="020B0503020204020204" charset="-122"/>
                          <a:ea typeface="微软雅黑" panose="020B0503020204020204" charset="-122"/>
                          <a:cs typeface="微软雅黑" panose="020B0503020204020204" charset="-122"/>
                        </a:rPr>
                        <a:t>600</a:t>
                      </a:r>
                      <a:endParaRPr lang="en-US" altLang="zh-CN" sz="1700" spc="120">
                        <a:solidFill>
                          <a:srgbClr val="000000"/>
                        </a:solidFill>
                        <a:latin typeface="微软雅黑" panose="020B0503020204020204" charset="-122"/>
                        <a:ea typeface="微软雅黑" panose="020B0503020204020204" charset="-122"/>
                        <a:cs typeface="微软雅黑" panose="020B0503020204020204" charset="-122"/>
                      </a:endParaRPr>
                    </a:p>
                    <a:p>
                      <a:pPr marL="0" indent="228600" algn="l">
                        <a:lnSpc>
                          <a:spcPct val="120000"/>
                        </a:lnSpc>
                        <a:spcBef>
                          <a:spcPts val="0"/>
                        </a:spcBef>
                        <a:spcAft>
                          <a:spcPts val="0"/>
                        </a:spcAft>
                      </a:pPr>
                      <a:r>
                        <a:rPr lang="zh-CN" sz="1700" spc="120">
                          <a:solidFill>
                            <a:srgbClr val="000000"/>
                          </a:solidFill>
                          <a:latin typeface="微软雅黑" panose="020B0503020204020204" charset="-122"/>
                          <a:ea typeface="微软雅黑" panose="020B0503020204020204" charset="-122"/>
                          <a:cs typeface="微软雅黑" panose="020B0503020204020204" charset="-122"/>
                        </a:rPr>
                        <a:t>贷</a:t>
                      </a:r>
                      <a:r>
                        <a:rPr lang="en-US" altLang="zh-CN" sz="1700" spc="120">
                          <a:solidFill>
                            <a:srgbClr val="000000"/>
                          </a:solidFill>
                          <a:latin typeface="微软雅黑" panose="020B0503020204020204" charset="-122"/>
                          <a:ea typeface="微软雅黑" panose="020B0503020204020204" charset="-122"/>
                          <a:cs typeface="微软雅黑" panose="020B0503020204020204" charset="-122"/>
                        </a:rPr>
                        <a:t>:</a:t>
                      </a:r>
                      <a:r>
                        <a:rPr lang="zh-CN" sz="1700" spc="120">
                          <a:solidFill>
                            <a:srgbClr val="000000"/>
                          </a:solidFill>
                          <a:latin typeface="微软雅黑" panose="020B0503020204020204" charset="-122"/>
                          <a:ea typeface="微软雅黑" panose="020B0503020204020204" charset="-122"/>
                          <a:cs typeface="微软雅黑" panose="020B0503020204020204" charset="-122"/>
                        </a:rPr>
                        <a:t>资金结存</a:t>
                      </a:r>
                      <a:r>
                        <a:rPr lang="en-US" altLang="zh-CN" sz="1700" spc="120">
                          <a:solidFill>
                            <a:srgbClr val="000000"/>
                          </a:solidFill>
                          <a:latin typeface="微软雅黑" panose="020B0503020204020204" charset="-122"/>
                          <a:ea typeface="微软雅黑" panose="020B0503020204020204" charset="-122"/>
                          <a:cs typeface="微软雅黑" panose="020B0503020204020204" charset="-122"/>
                        </a:rPr>
                        <a:t>——</a:t>
                      </a:r>
                      <a:r>
                        <a:rPr lang="zh-CN" altLang="en-US" sz="1700" spc="120">
                          <a:solidFill>
                            <a:srgbClr val="000000"/>
                          </a:solidFill>
                          <a:latin typeface="微软雅黑" panose="020B0503020204020204" charset="-122"/>
                          <a:ea typeface="微软雅黑" panose="020B0503020204020204" charset="-122"/>
                          <a:cs typeface="微软雅黑" panose="020B0503020204020204" charset="-122"/>
                        </a:rPr>
                        <a:t>货币资金	</a:t>
                      </a:r>
                      <a:r>
                        <a:rPr lang="en-US" altLang="zh-CN" sz="1700" spc="120">
                          <a:solidFill>
                            <a:srgbClr val="000000"/>
                          </a:solidFill>
                          <a:latin typeface="微软雅黑" panose="020B0503020204020204" charset="-122"/>
                          <a:ea typeface="微软雅黑" panose="020B0503020204020204" charset="-122"/>
                          <a:cs typeface="微软雅黑" panose="020B0503020204020204" charset="-122"/>
                        </a:rPr>
                        <a:t>600</a:t>
                      </a:r>
                      <a:endParaRPr lang="en-US" altLang="zh-CN" sz="1700" spc="120">
                        <a:solidFill>
                          <a:srgbClr val="000000"/>
                        </a:solidFill>
                        <a:latin typeface="微软雅黑" panose="020B0503020204020204" charset="-122"/>
                        <a:ea typeface="微软雅黑" panose="020B0503020204020204" charset="-122"/>
                        <a:cs typeface="微软雅黑" panose="020B0503020204020204" charset="-122"/>
                      </a:endParaRPr>
                    </a:p>
                  </a:txBody>
                  <a:tcPr marL="177800" marR="1778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bl>
          </a:graphicData>
        </a:graphic>
      </p:graphicFrame>
    </p:spTree>
    <p:custDataLst>
      <p:tags r:id="rId8"/>
    </p:custDataLst>
  </p:cSld>
  <p:clrMapOvr>
    <a:masterClrMapping/>
  </p:clrMapOvr>
  <p:transition spd="med"/>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14"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5" name="等腰三角形 14"/>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第五节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altLang="en-US" dirty="0" err="1">
                <a:solidFill>
                  <a:schemeClr val="dk1"/>
                </a:solidFill>
                <a:latin typeface="汉仪旗黑-85S" panose="00020600040101010101" charset="-128"/>
                <a:ea typeface="汉仪旗黑-85S" panose="00020600040101010101" charset="-128"/>
                <a:sym typeface="微软雅黑" panose="020B0503020204020204" charset="-122"/>
              </a:rPr>
              <a:t>其他</a:t>
            </a:r>
            <a:r>
              <a:rPr lang="zh-CN" altLang="en-US" dirty="0" err="1">
                <a:solidFill>
                  <a:schemeClr val="dk1"/>
                </a:solidFill>
                <a:latin typeface="汉仪旗黑-85S" panose="00020600040101010101" charset="-128"/>
                <a:ea typeface="汉仪旗黑-85S" panose="00020600040101010101" charset="-128"/>
                <a:sym typeface="微软雅黑" panose="020B0503020204020204" charset="-122"/>
              </a:rPr>
              <a:t>资产</a:t>
            </a:r>
            <a:endParaRPr lang="zh-CN" altLang="en-US"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sym typeface="微软雅黑" panose="020B0503020204020204" charset="-122"/>
              </a:rPr>
              <a:t>（</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二）</a:t>
            </a:r>
            <a:r>
              <a:rPr dirty="0" err="1">
                <a:solidFill>
                  <a:schemeClr val="dk1"/>
                </a:solidFill>
                <a:latin typeface="汉仪旗黑-85S" panose="00020600040101010101" charset="-128"/>
                <a:ea typeface="汉仪旗黑-85S" panose="00020600040101010101" charset="-128"/>
                <a:sym typeface="微软雅黑" panose="020B0503020204020204" charset="-122"/>
              </a:rPr>
              <a:t>除库存现金以外的各种资产盘盈、盘亏或报废、毁损</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5" name="Title 6"/>
          <p:cNvSpPr txBox="1"/>
          <p:nvPr>
            <p:custDataLst>
              <p:tags r:id="rId7"/>
            </p:custDataLst>
          </p:nvPr>
        </p:nvSpPr>
        <p:spPr>
          <a:xfrm>
            <a:off x="664210" y="1559560"/>
            <a:ext cx="10987405" cy="4157980"/>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单位在资产清查过程中发现的存货、固定资产、无形资产、公共基础设施、政府储备物资、文物资源、保障性住房等各种资产盘盈、盘亏或报废、毁损。</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盘盈的各类资产</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转入待处理资产时</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按照确定的成本</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库存物品</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固定资产</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无形资产</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公共基础设施</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政府储备物资</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文物资源</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保障性住房</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等科目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待处理财产损溢</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(2)</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按照规定报经批准后处理时</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对于盘盈的流动资产</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待处理财产损溢</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单位管理费用</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事业单位</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或</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业务活动费用</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行政单位</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科目。对于盘盈的非流动资产</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如属于本年度取得的</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按照当年新取得相关资产进行账务处理</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如属于以前年度取得的</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按照前期差错处理</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待处理财产损溢</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以前年度盈余调整</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8"/>
    </p:custDataLst>
  </p:cSld>
  <p:clrMapOvr>
    <a:masterClrMapping/>
  </p:clrMapOvr>
  <p:transition spd="med"/>
</p:sld>
</file>

<file path=ppt/tags/tag1.xml><?xml version="1.0" encoding="utf-8"?>
<p:tagLst xmlns:p="http://schemas.openxmlformats.org/presentationml/2006/main">
  <p:tag name="KSO_WM_SLIDE_BACKGROUND_MASK_FLAG" val="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0.xml><?xml version="1.0" encoding="utf-8"?>
<p:tagLst xmlns:p="http://schemas.openxmlformats.org/presentationml/2006/main">
  <p:tag name="KSO_WM_SLIDE_BACKGROUND_MASK_FLAG" val="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00.xml><?xml version="1.0" encoding="utf-8"?>
<p:tagLst xmlns:p="http://schemas.openxmlformats.org/presentationml/2006/main">
  <p:tag name="KSO_WM_SLIDE_BACKGROUND_TYPE" val="frame"/>
  <p:tag name="KSO_WM_SLIDE_BK_DARK_LIGHT" val="1"/>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1000.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100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Lst>
</file>

<file path=ppt/tags/tag100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Lst>
</file>

<file path=ppt/tags/tag100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Lst>
</file>

<file path=ppt/tags/tag1004.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47:20&quot;,&quot;maxSize&quot;:{&quot;size1&quot;:31.1},&quot;minSize&quot;:{&quot;size1&quot;:17.8},&quot;normalSize&quot;:{&quot;size1&quot;:17.8},&quot;subLayout&quot;:[{&quot;id&quot;:&quot;2025-07-20T23:47:20&quot;,&quot;maxSize&quot;:{&quot;size1&quot;:100},&quot;minSize&quot;:{&quot;size1&quot;:61.7},&quot;normalSize&quot;:{&quot;size1&quot;:61.7},&quot;subLayout&quot;:[{&quot;id&quot;:&quot;2025-07-20T23:47:20&quot;,&quot;margin&quot;:{&quot;bottom&quot;:0,&quot;left&quot;:1.2699999809265137,&quot;right&quot;:1.2699999809265137,&quot;top&quot;:0.4230000376701355},&quot;type&quot;:0},{&quot;id&quot;:&quot;2025-07-20T23:47:20&quot;,&quot;margin&quot;:{&quot;bottom&quot;:0.025999998673796654,&quot;left&quot;:1.2699999809265137,&quot;right&quot;:1.2699999809265137,&quot;top&quot;:0.025999998673796654},&quot;type&quot;:0}],&quot;type&quot;:0},{&quot;id&quot;:&quot;2025-07-20T23:47:20&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1005.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1006.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1007.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100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100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101.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4*i*1"/>
  <p:tag name="KSO_WM_UNIT_BK_DARK_LIGHT" val="1"/>
  <p:tag name="KSO_WM_UNIT_LAYERLEVEL" val="1"/>
  <p:tag name="KSO_WM_TAG_VERSION" val="1.0"/>
  <p:tag name="KSO_WM_BEAUTIFY_FLAG" val="#wm#"/>
</p:tagLst>
</file>

<file path=ppt/tags/tag10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1011.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1899_1*f*1"/>
  <p:tag name="KSO_WM_TEMPLATE_CATEGORY" val="diagram"/>
  <p:tag name="KSO_WM_TEMPLATE_INDEX" val="20211899"/>
  <p:tag name="KSO_WM_UNIT_LAYERLEVEL" val="1"/>
  <p:tag name="KSO_WM_TAG_VERSION" val="1.0"/>
  <p:tag name="KSO_WM_BEAUTIFY_FLAG" val="#wm#"/>
  <p:tag name="KSO_WM_UNIT_DEFAULT_FONT" val="14;20;2"/>
  <p:tag name="KSO_WM_UNIT_BLOCK" val="0"/>
  <p:tag name="KSO_WM_UNIT_VALUE" val="294"/>
  <p:tag name="KSO_WM_UNIT_SHOW_EDIT_AREA_INDICATION" val="1"/>
  <p:tag name="KSO_WM_CHIP_GROUPID" val="5e6b05596848fb12bee65ac8"/>
  <p:tag name="KSO_WM_CHIP_XID" val="5e6b05596848fb12bee65aca"/>
  <p:tag name="KSO_WM_UNIT_DEC_AREA_ID" val="24c1277e83284b3e8ff9d295f21b0b31"/>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11d359df93964d5d92ead9569eaa9c26"/>
  <p:tag name="KSO_WM_UNIT_SUPPORT_UNIT_TYPE" val="[&quot;d&quot;,&quot;α&quot;,&quot;β&quot;,&quot;θ&quot;]"/>
  <p:tag name="KSO_WM_UNIT_TEXT_FILL_FORE_SCHEMECOLOR_INDEX_BRIGHTNESS" val="0.25"/>
  <p:tag name="KSO_WM_UNIT_TEXT_FILL_FORE_SCHEMECOLOR_INDEX" val="13"/>
  <p:tag name="KSO_WM_UNIT_TEXT_FILL_TYPE" val="1"/>
  <p:tag name="KSO_WM_TEMPLATE_ASSEMBLE_XID" val="60656f0e4054ed1e2fb802b1"/>
  <p:tag name="KSO_WM_TEMPLATE_ASSEMBLE_GROUPID" val="60656f0e4054ed1e2fb802b1"/>
  <p:tag name="WM_BEAUTIFY_ZORDER_FLAG_TAG" val="5"/>
</p:tagLst>
</file>

<file path=ppt/tags/tag1012.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47:20&quot;,&quot;maxSize&quot;:{&quot;size1&quot;:31.1},&quot;minSize&quot;:{&quot;size1&quot;:17.8},&quot;normalSize&quot;:{&quot;size1&quot;:17.8},&quot;subLayout&quot;:[{&quot;id&quot;:&quot;2025-07-20T23:47:20&quot;,&quot;maxSize&quot;:{&quot;size1&quot;:100},&quot;minSize&quot;:{&quot;size1&quot;:61.7},&quot;normalSize&quot;:{&quot;size1&quot;:61.7},&quot;subLayout&quot;:[{&quot;id&quot;:&quot;2025-07-20T23:47:20&quot;,&quot;margin&quot;:{&quot;bottom&quot;:0,&quot;left&quot;:1.2699999809265137,&quot;right&quot;:1.2699999809265137,&quot;top&quot;:0.4230000376701355},&quot;type&quot;:0},{&quot;id&quot;:&quot;2025-07-20T23:47:20&quot;,&quot;margin&quot;:{&quot;bottom&quot;:0.025999998673796654,&quot;left&quot;:1.2699999809265137,&quot;right&quot;:1.2699999809265137,&quot;top&quot;:0.025999998673796654},&quot;type&quot;:0}],&quot;type&quot;:0},{&quot;id&quot;:&quot;2025-07-20T23:47:20&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1013.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1014.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1015.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10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10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10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1019.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1899_1*f*1"/>
  <p:tag name="KSO_WM_TEMPLATE_CATEGORY" val="diagram"/>
  <p:tag name="KSO_WM_TEMPLATE_INDEX" val="20211899"/>
  <p:tag name="KSO_WM_UNIT_LAYERLEVEL" val="1"/>
  <p:tag name="KSO_WM_TAG_VERSION" val="1.0"/>
  <p:tag name="KSO_WM_BEAUTIFY_FLAG" val="#wm#"/>
  <p:tag name="KSO_WM_UNIT_DEFAULT_FONT" val="14;20;2"/>
  <p:tag name="KSO_WM_UNIT_BLOCK" val="0"/>
  <p:tag name="KSO_WM_UNIT_VALUE" val="294"/>
  <p:tag name="KSO_WM_UNIT_SHOW_EDIT_AREA_INDICATION" val="1"/>
  <p:tag name="KSO_WM_CHIP_GROUPID" val="5e6b05596848fb12bee65ac8"/>
  <p:tag name="KSO_WM_CHIP_XID" val="5e6b05596848fb12bee65aca"/>
  <p:tag name="KSO_WM_UNIT_DEC_AREA_ID" val="24c1277e83284b3e8ff9d295f21b0b31"/>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11d359df93964d5d92ead9569eaa9c26"/>
  <p:tag name="KSO_WM_UNIT_SUPPORT_UNIT_TYPE" val="[&quot;d&quot;,&quot;α&quot;,&quot;β&quot;,&quot;θ&quot;]"/>
  <p:tag name="KSO_WM_UNIT_TEXT_FILL_FORE_SCHEMECOLOR_INDEX_BRIGHTNESS" val="0.25"/>
  <p:tag name="KSO_WM_UNIT_TEXT_FILL_FORE_SCHEMECOLOR_INDEX" val="13"/>
  <p:tag name="KSO_WM_UNIT_TEXT_FILL_TYPE" val="1"/>
  <p:tag name="KSO_WM_TEMPLATE_ASSEMBLE_XID" val="60656f0e4054ed1e2fb802b1"/>
  <p:tag name="KSO_WM_TEMPLATE_ASSEMBLE_GROUPID" val="60656f0e4054ed1e2fb802b1"/>
  <p:tag name="WM_BEAUTIFY_ZORDER_FLAG_TAG" val="5"/>
</p:tagLst>
</file>

<file path=ppt/tags/tag102.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1020.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47:20&quot;,&quot;maxSize&quot;:{&quot;size1&quot;:31.1},&quot;minSize&quot;:{&quot;size1&quot;:17.8},&quot;normalSize&quot;:{&quot;size1&quot;:17.8},&quot;subLayout&quot;:[{&quot;id&quot;:&quot;2025-07-20T23:47:20&quot;,&quot;maxSize&quot;:{&quot;size1&quot;:100},&quot;minSize&quot;:{&quot;size1&quot;:61.7},&quot;normalSize&quot;:{&quot;size1&quot;:61.7},&quot;subLayout&quot;:[{&quot;id&quot;:&quot;2025-07-20T23:47:20&quot;,&quot;margin&quot;:{&quot;bottom&quot;:0,&quot;left&quot;:1.2699999809265137,&quot;right&quot;:1.2699999809265137,&quot;top&quot;:0.4230000376701355},&quot;type&quot;:0},{&quot;id&quot;:&quot;2025-07-20T23:47:20&quot;,&quot;margin&quot;:{&quot;bottom&quot;:0.025999998673796654,&quot;left&quot;:1.2699999809265137,&quot;right&quot;:1.2699999809265137,&quot;top&quot;:0.025999998673796654},&quot;type&quot;:0}],&quot;type&quot;:0},{&quot;id&quot;:&quot;2025-07-20T23:47:20&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1021.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1022.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1023.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10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10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10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1027.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1899_1*f*1"/>
  <p:tag name="KSO_WM_TEMPLATE_CATEGORY" val="diagram"/>
  <p:tag name="KSO_WM_TEMPLATE_INDEX" val="20211899"/>
  <p:tag name="KSO_WM_UNIT_LAYERLEVEL" val="1"/>
  <p:tag name="KSO_WM_TAG_VERSION" val="1.0"/>
  <p:tag name="KSO_WM_BEAUTIFY_FLAG" val="#wm#"/>
  <p:tag name="KSO_WM_UNIT_DEFAULT_FONT" val="14;20;2"/>
  <p:tag name="KSO_WM_UNIT_BLOCK" val="0"/>
  <p:tag name="KSO_WM_UNIT_VALUE" val="294"/>
  <p:tag name="KSO_WM_UNIT_SHOW_EDIT_AREA_INDICATION" val="1"/>
  <p:tag name="KSO_WM_CHIP_GROUPID" val="5e6b05596848fb12bee65ac8"/>
  <p:tag name="KSO_WM_CHIP_XID" val="5e6b05596848fb12bee65aca"/>
  <p:tag name="KSO_WM_UNIT_DEC_AREA_ID" val="24c1277e83284b3e8ff9d295f21b0b31"/>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11d359df93964d5d92ead9569eaa9c26"/>
  <p:tag name="KSO_WM_UNIT_SUPPORT_UNIT_TYPE" val="[&quot;d&quot;,&quot;α&quot;,&quot;β&quot;,&quot;θ&quot;]"/>
  <p:tag name="KSO_WM_UNIT_TEXT_FILL_FORE_SCHEMECOLOR_INDEX_BRIGHTNESS" val="0.25"/>
  <p:tag name="KSO_WM_UNIT_TEXT_FILL_FORE_SCHEMECOLOR_INDEX" val="13"/>
  <p:tag name="KSO_WM_UNIT_TEXT_FILL_TYPE" val="1"/>
  <p:tag name="KSO_WM_TEMPLATE_ASSEMBLE_XID" val="60656f0e4054ed1e2fb802b1"/>
  <p:tag name="KSO_WM_TEMPLATE_ASSEMBLE_GROUPID" val="60656f0e4054ed1e2fb802b1"/>
  <p:tag name="WM_BEAUTIFY_ZORDER_FLAG_TAG" val="5"/>
</p:tagLst>
</file>

<file path=ppt/tags/tag1028.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47:20&quot;,&quot;maxSize&quot;:{&quot;size1&quot;:31.1},&quot;minSize&quot;:{&quot;size1&quot;:17.8},&quot;normalSize&quot;:{&quot;size1&quot;:17.8},&quot;subLayout&quot;:[{&quot;id&quot;:&quot;2025-07-20T23:47:20&quot;,&quot;maxSize&quot;:{&quot;size1&quot;:100},&quot;minSize&quot;:{&quot;size1&quot;:61.7},&quot;normalSize&quot;:{&quot;size1&quot;:61.7},&quot;subLayout&quot;:[{&quot;id&quot;:&quot;2025-07-20T23:47:20&quot;,&quot;margin&quot;:{&quot;bottom&quot;:0,&quot;left&quot;:1.2699999809265137,&quot;right&quot;:1.2699999809265137,&quot;top&quot;:0.4230000376701355},&quot;type&quot;:0},{&quot;id&quot;:&quot;2025-07-20T23:47:20&quot;,&quot;margin&quot;:{&quot;bottom&quot;:0.025999998673796654,&quot;left&quot;:1.2699999809265137,&quot;right&quot;:1.2699999809265137,&quot;top&quot;:0.025999998673796654},&quot;type&quot;:0}],&quot;type&quot;:0},{&quot;id&quot;:&quot;2025-07-20T23:47:20&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1029.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103.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1030.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1031.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10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10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10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1035.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1899_1*f*1"/>
  <p:tag name="KSO_WM_TEMPLATE_CATEGORY" val="diagram"/>
  <p:tag name="KSO_WM_TEMPLATE_INDEX" val="20211899"/>
  <p:tag name="KSO_WM_UNIT_LAYERLEVEL" val="1"/>
  <p:tag name="KSO_WM_TAG_VERSION" val="1.0"/>
  <p:tag name="KSO_WM_BEAUTIFY_FLAG" val="#wm#"/>
  <p:tag name="KSO_WM_UNIT_DEFAULT_FONT" val="14;20;2"/>
  <p:tag name="KSO_WM_UNIT_BLOCK" val="0"/>
  <p:tag name="KSO_WM_UNIT_VALUE" val="294"/>
  <p:tag name="KSO_WM_UNIT_SHOW_EDIT_AREA_INDICATION" val="1"/>
  <p:tag name="KSO_WM_CHIP_GROUPID" val="5e6b05596848fb12bee65ac8"/>
  <p:tag name="KSO_WM_CHIP_XID" val="5e6b05596848fb12bee65aca"/>
  <p:tag name="KSO_WM_UNIT_DEC_AREA_ID" val="24c1277e83284b3e8ff9d295f21b0b31"/>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11d359df93964d5d92ead9569eaa9c26"/>
  <p:tag name="KSO_WM_UNIT_SUPPORT_UNIT_TYPE" val="[&quot;d&quot;,&quot;α&quot;,&quot;β&quot;,&quot;θ&quot;]"/>
  <p:tag name="KSO_WM_UNIT_TEXT_FILL_FORE_SCHEMECOLOR_INDEX_BRIGHTNESS" val="0.25"/>
  <p:tag name="KSO_WM_UNIT_TEXT_FILL_FORE_SCHEMECOLOR_INDEX" val="13"/>
  <p:tag name="KSO_WM_UNIT_TEXT_FILL_TYPE" val="1"/>
  <p:tag name="KSO_WM_TEMPLATE_ASSEMBLE_XID" val="60656f0e4054ed1e2fb802b1"/>
  <p:tag name="KSO_WM_TEMPLATE_ASSEMBLE_GROUPID" val="60656f0e4054ed1e2fb802b1"/>
  <p:tag name="WM_BEAUTIFY_ZORDER_FLAG_TAG" val="5"/>
</p:tagLst>
</file>

<file path=ppt/tags/tag1036.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47:20&quot;,&quot;maxSize&quot;:{&quot;size1&quot;:31.1},&quot;minSize&quot;:{&quot;size1&quot;:17.8},&quot;normalSize&quot;:{&quot;size1&quot;:17.8},&quot;subLayout&quot;:[{&quot;id&quot;:&quot;2025-07-20T23:47:20&quot;,&quot;maxSize&quot;:{&quot;size1&quot;:100},&quot;minSize&quot;:{&quot;size1&quot;:61.7},&quot;normalSize&quot;:{&quot;size1&quot;:61.7},&quot;subLayout&quot;:[{&quot;id&quot;:&quot;2025-07-20T23:47:20&quot;,&quot;margin&quot;:{&quot;bottom&quot;:0,&quot;left&quot;:1.2699999809265137,&quot;right&quot;:1.2699999809265137,&quot;top&quot;:0.4230000376701355},&quot;type&quot;:0},{&quot;id&quot;:&quot;2025-07-20T23:47:20&quot;,&quot;margin&quot;:{&quot;bottom&quot;:0.025999998673796654,&quot;left&quot;:1.2699999809265137,&quot;right&quot;:1.2699999809265137,&quot;top&quot;:0.025999998673796654},&quot;type&quot;:0}],&quot;type&quot;:0},{&quot;id&quot;:&quot;2025-07-20T23:47:20&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1037.xml><?xml version="1.0" encoding="utf-8"?>
<p:tagLst xmlns:p="http://schemas.openxmlformats.org/presentationml/2006/main">
  <p:tag name="KSO_WM_UNIT_ISCONTENTSTITLE" val="0"/>
  <p:tag name="KSO_WM_UNIT_ISNUMDGMTITLE" val="0"/>
  <p:tag name="KSO_WM_UNIT_NOCLEAR" val="1"/>
  <p:tag name="KSO_WM_UNIT_HIGHLIGHT" val="0"/>
  <p:tag name="KSO_WM_UNIT_COMPATIBLE" val="0"/>
  <p:tag name="KSO_WM_UNIT_DIAGRAM_ISNUMVISUAL" val="0"/>
  <p:tag name="KSO_WM_UNIT_DIAGRAM_ISREFERUNIT" val="0"/>
  <p:tag name="KSO_WM_UNIT_TYPE" val="a"/>
  <p:tag name="KSO_WM_UNIT_INDEX" val="1"/>
  <p:tag name="KSO_WM_UNIT_ID" val="custom20202545_15*a*1"/>
  <p:tag name="KSO_WM_TEMPLATE_CATEGORY" val="custom"/>
  <p:tag name="KSO_WM_TEMPLATE_INDEX" val="20202545"/>
  <p:tag name="KSO_WM_UNIT_LAYERLEVEL" val="1"/>
  <p:tag name="KSO_WM_TAG_VERSION" val="1.0"/>
  <p:tag name="KSO_WM_BEAUTIFY_FLAG" val="#wm#"/>
  <p:tag name="KSO_WM_UNIT_PRESET_TEXT" val="THANKS"/>
  <p:tag name="KSO_WM_UNIT_TEXT_FILL_FORE_SCHEMECOLOR_INDEX_BRIGHTNESS" val="0.15"/>
  <p:tag name="KSO_WM_UNIT_TEXT_FILL_FORE_SCHEMECOLOR_INDEX" val="13"/>
  <p:tag name="KSO_WM_UNIT_TEXT_FILL_TYPE" val="1"/>
</p:tagLst>
</file>

<file path=ppt/tags/tag1038.xml><?xml version="1.0" encoding="utf-8"?>
<p:tagLst xmlns:p="http://schemas.openxmlformats.org/presentationml/2006/main">
  <p:tag name="KSO_WM_SLIDE_ID" val="custom20202545_15"/>
  <p:tag name="KSO_WM_TEMPLATE_SUBCATEGORY" val="0"/>
  <p:tag name="KSO_WM_TEMPLATE_MASTER_TYPE" val="1"/>
  <p:tag name="KSO_WM_TEMPLATE_COLOR_TYPE" val="1"/>
  <p:tag name="KSO_WM_SLIDE_TYPE" val="endPage"/>
  <p:tag name="KSO_WM_SLIDE_SUBTYPE" val="pureTxt"/>
  <p:tag name="KSO_WM_SLIDE_ITEM_CNT" val="0"/>
  <p:tag name="KSO_WM_SLIDE_INDEX" val="15"/>
  <p:tag name="KSO_WM_TAG_VERSION" val="1.0"/>
  <p:tag name="KSO_WM_BEAUTIFY_FLAG" val="#wm#"/>
  <p:tag name="KSO_WM_TEMPLATE_CATEGORY" val="custom"/>
  <p:tag name="KSO_WM_TEMPLATE_INDEX" val="20202545"/>
  <p:tag name="KSO_WM_SLIDE_LAYOUT" val="a"/>
  <p:tag name="KSO_WM_SLIDE_LAYOUT_CNT" val="1"/>
</p:tagLst>
</file>

<file path=ppt/tags/tag1039.xml><?xml version="1.0" encoding="utf-8"?>
<p:tagLst xmlns:p="http://schemas.openxmlformats.org/presentationml/2006/main">
  <p:tag name="resource_record_key" val="{&quot;65&quot;:[20202545],&quot;70&quot;:[3318891]}"/>
</p:tagLst>
</file>

<file path=ppt/tags/tag104.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105.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106.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107.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108.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109.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11.xml><?xml version="1.0" encoding="utf-8"?>
<p:tagLst xmlns:p="http://schemas.openxmlformats.org/presentationml/2006/main">
  <p:tag name="KSO_WM_SLIDE_BACKGROUND_MASK_FLAG" val="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10.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111.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5*i*1"/>
  <p:tag name="KSO_WM_UNIT_BK_DARK_LIGHT" val="1"/>
  <p:tag name="KSO_WM_UNIT_LAYERLEVEL" val="1"/>
  <p:tag name="KSO_WM_TAG_VERSION" val="1.0"/>
  <p:tag name="KSO_WM_BEAUTIFY_FLAG" val="#wm#"/>
</p:tagLst>
</file>

<file path=ppt/tags/tag112.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113.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114.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115.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116.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117.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118.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119.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12.xml><?xml version="1.0" encoding="utf-8"?>
<p:tagLst xmlns:p="http://schemas.openxmlformats.org/presentationml/2006/main">
  <p:tag name="KSO_WM_SLIDE_BACKGROUND_MASK_FLAG" val="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20.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121.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TYPE" val="i"/>
  <p:tag name="KSO_WM_UNIT_INDEX" val="1"/>
  <p:tag name="KSO_WM_UNIT_ID" val="_16*i*1"/>
  <p:tag name="KSO_WM_UNIT_LAYERLEVEL" val="1"/>
  <p:tag name="KSO_WM_TAG_VERSION" val="1.0"/>
  <p:tag name="KSO_WM_BEAUTIFY_FLAG" val="#wm#"/>
</p:tagLst>
</file>

<file path=ppt/tags/tag122.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TYPE" val="i"/>
  <p:tag name="KSO_WM_UNIT_INDEX" val="2"/>
  <p:tag name="KSO_WM_UNIT_ID" val="_16*i*2"/>
  <p:tag name="KSO_WM_UNIT_LAYERLEVEL" val="1"/>
  <p:tag name="KSO_WM_TAG_VERSION" val="1.0"/>
  <p:tag name="KSO_WM_BEAUTIFY_FLAG" val="#wm#"/>
</p:tagLst>
</file>

<file path=ppt/tags/tag123.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TYPE" val="i"/>
  <p:tag name="KSO_WM_UNIT_INDEX" val="3"/>
  <p:tag name="KSO_WM_UNIT_ID" val="_16*i*3"/>
  <p:tag name="KSO_WM_UNIT_LAYERLEVEL" val="1"/>
  <p:tag name="KSO_WM_TAG_VERSION" val="1.0"/>
  <p:tag name="KSO_WM_BEAUTIFY_FLAG" val="#wm#"/>
</p:tagLst>
</file>

<file path=ppt/tags/tag124.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6*i*1"/>
  <p:tag name="KSO_WM_UNIT_BK_DARK_LIGHT" val="1"/>
  <p:tag name="KSO_WM_UNIT_LAYERLEVEL" val="1"/>
  <p:tag name="KSO_WM_TAG_VERSION" val="1.0"/>
  <p:tag name="KSO_WM_BEAUTIFY_FLAG" val="#wm#"/>
</p:tagLst>
</file>

<file path=ppt/tags/tag125.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126.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127.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128.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129.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13.xml><?xml version="1.0" encoding="utf-8"?>
<p:tagLst xmlns:p="http://schemas.openxmlformats.org/presentationml/2006/main">
  <p:tag name="KSO_WM_SLIDE_BACKGROUND_MASK_FLAG" val="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30.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131.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TYPE" val="i"/>
  <p:tag name="KSO_WM_UNIT_INDEX" val="1"/>
  <p:tag name="KSO_WM_UNIT_ID" val="_17*i*1"/>
  <p:tag name="KSO_WM_UNIT_LAYERLEVEL" val="1"/>
  <p:tag name="KSO_WM_TAG_VERSION" val="1.0"/>
  <p:tag name="KSO_WM_BEAUTIFY_FLAG" val="#wm#"/>
</p:tagLst>
</file>

<file path=ppt/tags/tag132.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TYPE" val="i"/>
  <p:tag name="KSO_WM_UNIT_INDEX" val="2"/>
  <p:tag name="KSO_WM_UNIT_ID" val="_17*i*2"/>
  <p:tag name="KSO_WM_UNIT_LAYERLEVEL" val="1"/>
  <p:tag name="KSO_WM_TAG_VERSION" val="1.0"/>
  <p:tag name="KSO_WM_BEAUTIFY_FLAG" val="#wm#"/>
</p:tagLst>
</file>

<file path=ppt/tags/tag133.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TYPE" val="i"/>
  <p:tag name="KSO_WM_UNIT_INDEX" val="3"/>
  <p:tag name="KSO_WM_UNIT_ID" val="_17*i*3"/>
  <p:tag name="KSO_WM_UNIT_LAYERLEVEL" val="1"/>
  <p:tag name="KSO_WM_TAG_VERSION" val="1.0"/>
  <p:tag name="KSO_WM_BEAUTIFY_FLAG" val="#wm#"/>
</p:tagLst>
</file>

<file path=ppt/tags/tag134.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7*i*1"/>
  <p:tag name="KSO_WM_UNIT_BK_DARK_LIGHT" val="1"/>
  <p:tag name="KSO_WM_UNIT_LAYERLEVEL" val="1"/>
  <p:tag name="KSO_WM_TAG_VERSION" val="1.0"/>
  <p:tag name="KSO_WM_BEAUTIFY_FLAG" val="#wm#"/>
</p:tagLst>
</file>

<file path=ppt/tags/tag135.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36.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37.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38.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39.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40.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41.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42.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43.xml><?xml version="1.0" encoding="utf-8"?>
<p:tagLst xmlns:p="http://schemas.openxmlformats.org/presentationml/2006/main">
  <p:tag name="KSO_WM_SLIDE_BACKGROUND_TYPE" val="belt"/>
  <p:tag name="KSO_WM_SLIDE_BK_DARK_LIGHT" val="1"/>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8*i*1"/>
  <p:tag name="KSO_WM_UNIT_BK_DARK_LIGHT" val="2"/>
  <p:tag name="KSO_WM_UNIT_LAYERLEVEL" val="1"/>
  <p:tag name="KSO_WM_TAG_VERSION" val="1.0"/>
  <p:tag name="KSO_WM_BEAUTIFY_FLAG" val="#wm#"/>
</p:tagLst>
</file>

<file path=ppt/tags/tag1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i*2"/>
  <p:tag name="KSO_WM_UNIT_LAYERLEVEL" val="1"/>
  <p:tag name="KSO_WM_TAG_VERSION" val="1.0"/>
  <p:tag name="KSO_WM_BEAUTIFY_FLAG" val="#wm#"/>
  <p:tag name="KSO_WM_SLIDE_BACKGROUND_TYPE" val="belt"/>
  <p:tag name="KSO_WM_SLIDE_BK_DARK_LIGHT" val="1"/>
  <p:tag name="KSO_WM_UNIT_TYPE" val="i"/>
  <p:tag name="KSO_WM_UNIT_INDEX" val="2"/>
</p:tagLst>
</file>

<file path=ppt/tags/tag145.xml><?xml version="1.0" encoding="utf-8"?>
<p:tagLst xmlns:p="http://schemas.openxmlformats.org/presentationml/2006/main">
  <p:tag name="KSO_WM_SLIDE_BACKGROUND_TYPE" val="belt"/>
  <p:tag name="KSO_WM_SLIDE_BK_DARK_LIGHT" val="1"/>
  <p:tag name="KSO_WM_UNIT_HIGHLIGHT" val="0"/>
  <p:tag name="KSO_WM_UNIT_COMPATIBLE" val="0"/>
  <p:tag name="KSO_WM_UNIT_DIAGRAM_ISNUMVISUAL" val="0"/>
  <p:tag name="KSO_WM_UNIT_DIAGRAM_ISREFERUNIT" val="0"/>
  <p:tag name="KSO_WM_UNIT_TYPE" val="i"/>
  <p:tag name="KSO_WM_UNIT_INDEX" val="3"/>
  <p:tag name="KSO_WM_UNIT_ID" val="_18*i*3"/>
  <p:tag name="KSO_WM_UNIT_LAYERLEVEL" val="1"/>
  <p:tag name="KSO_WM_TAG_VERSION" val="1.0"/>
  <p:tag name="KSO_WM_BEAUTIFY_FLAG" val="#wm#"/>
</p:tagLst>
</file>

<file path=ppt/tags/tag146.xml><?xml version="1.0" encoding="utf-8"?>
<p:tagLst xmlns:p="http://schemas.openxmlformats.org/presentationml/2006/main">
  <p:tag name="KSO_WM_SLIDE_BACKGROUND_TYPE" val="belt"/>
  <p:tag name="KSO_WM_SLIDE_BK_DARK_LIGHT" val="1"/>
  <p:tag name="KSO_WM_UNIT_HIGHLIGHT" val="0"/>
  <p:tag name="KSO_WM_UNIT_COMPATIBLE" val="0"/>
  <p:tag name="KSO_WM_UNIT_DIAGRAM_ISNUMVISUAL" val="0"/>
  <p:tag name="KSO_WM_UNIT_DIAGRAM_ISREFERUNIT" val="0"/>
  <p:tag name="KSO_WM_UNIT_TYPE" val="i"/>
  <p:tag name="KSO_WM_UNIT_INDEX" val="4"/>
  <p:tag name="KSO_WM_UNIT_ID" val="_18*i*4"/>
  <p:tag name="KSO_WM_UNIT_LAYERLEVEL" val="1"/>
  <p:tag name="KSO_WM_TAG_VERSION" val="1.0"/>
  <p:tag name="KSO_WM_BEAUTIFY_FLAG" val="#wm#"/>
</p:tagLst>
</file>

<file path=ppt/tags/tag1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i*1"/>
  <p:tag name="KSO_WM_UNIT_LAYERLEVEL" val="1"/>
  <p:tag name="KSO_WM_TAG_VERSION" val="1.0"/>
  <p:tag name="KSO_WM_BEAUTIFY_FLAG" val="#wm#"/>
  <p:tag name="KSO_WM_SLIDE_BACKGROUND_TYPE" val="belt"/>
  <p:tag name="KSO_WM_SLIDE_BK_DARK_LIGHT" val="1"/>
  <p:tag name="KSO_WM_UNIT_TYPE" val="i"/>
  <p:tag name="KSO_WM_UNIT_INDEX" val="1"/>
</p:tagLst>
</file>

<file path=ppt/tags/tag148.xml><?xml version="1.0" encoding="utf-8"?>
<p:tagLst xmlns:p="http://schemas.openxmlformats.org/presentationml/2006/main">
  <p:tag name="KSO_WM_SLIDE_BACKGROUND_TYPE" val="belt"/>
  <p:tag name="KSO_WM_SLIDE_BK_DARK_LIGHT" val="1"/>
  <p:tag name="KSO_WM_UNIT_HIGHLIGHT" val="0"/>
  <p:tag name="KSO_WM_UNIT_COMPATIBLE" val="0"/>
  <p:tag name="KSO_WM_UNIT_DIAGRAM_ISNUMVISUAL" val="0"/>
  <p:tag name="KSO_WM_UNIT_DIAGRAM_ISREFERUNIT" val="0"/>
  <p:tag name="KSO_WM_UNIT_TYPE" val="i"/>
  <p:tag name="KSO_WM_UNIT_INDEX" val="6"/>
  <p:tag name="KSO_WM_UNIT_ID" val="_18*i*6"/>
  <p:tag name="KSO_WM_UNIT_LAYERLEVEL" val="1"/>
  <p:tag name="KSO_WM_TAG_VERSION" val="1.0"/>
  <p:tag name="KSO_WM_BEAUTIFY_FLAG" val="#wm#"/>
</p:tagLst>
</file>

<file path=ppt/tags/tag149.xml><?xml version="1.0" encoding="utf-8"?>
<p:tagLst xmlns:p="http://schemas.openxmlformats.org/presentationml/2006/main">
  <p:tag name="KSO_WM_SLIDE_BACKGROUND_TYPE" val="belt"/>
  <p:tag name="KSO_WM_SLIDE_BK_DARK_LIGHT" val="1"/>
  <p:tag name="KSO_WM_UNIT_HIGHLIGHT" val="0"/>
  <p:tag name="KSO_WM_UNIT_COMPATIBLE" val="0"/>
  <p:tag name="KSO_WM_UNIT_DIAGRAM_ISNUMVISUAL" val="0"/>
  <p:tag name="KSO_WM_UNIT_DIAGRAM_ISREFERUNIT" val="0"/>
  <p:tag name="KSO_WM_UNIT_TYPE" val="i"/>
  <p:tag name="KSO_WM_UNIT_INDEX" val="5"/>
  <p:tag name="KSO_WM_UNIT_ID" val="_18*i*5"/>
  <p:tag name="KSO_WM_UNIT_LAYERLEVEL" val="1"/>
  <p:tag name="KSO_WM_TAG_VERSION" val="1.0"/>
  <p:tag name="KSO_WM_BEAUTIFY_FLAG" val="#wm#"/>
</p:tagLst>
</file>

<file path=ppt/tags/tag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50.xml><?xml version="1.0" encoding="utf-8"?>
<p:tagLst xmlns:p="http://schemas.openxmlformats.org/presentationml/2006/main">
  <p:tag name="KSO_WM_SLIDE_BACKGROUND_TYPE" val="belt"/>
  <p:tag name="KSO_WM_SLIDE_BK_DARK_LIGHT" val="1"/>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151.xml><?xml version="1.0" encoding="utf-8"?>
<p:tagLst xmlns:p="http://schemas.openxmlformats.org/presentationml/2006/main">
  <p:tag name="KSO_WM_SLIDE_BACKGROUND_TYPE" val="belt"/>
  <p:tag name="KSO_WM_SLIDE_BK_DARK_LIGHT" val="1"/>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152.xml><?xml version="1.0" encoding="utf-8"?>
<p:tagLst xmlns:p="http://schemas.openxmlformats.org/presentationml/2006/main">
  <p:tag name="KSO_WM_SLIDE_BACKGROUND_TYPE" val="belt"/>
  <p:tag name="KSO_WM_SLIDE_BK_DARK_LIGHT" val="1"/>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153.xml><?xml version="1.0" encoding="utf-8"?>
<p:tagLst xmlns:p="http://schemas.openxmlformats.org/presentationml/2006/main">
  <p:tag name="KSO_WM_SLIDE_BACKGROUND_TYPE" val="belt"/>
  <p:tag name="KSO_WM_SLIDE_BK_DARK_LIGHT" val="1"/>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154.xml><?xml version="1.0" encoding="utf-8"?>
<p:tagLst xmlns:p="http://schemas.openxmlformats.org/presentationml/2006/main">
  <p:tag name="KSO_WM_SLIDE_BACKGROUND_TYPE" val="belt"/>
  <p:tag name="KSO_WM_SLIDE_BK_DARK_LIGHT" val="1"/>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1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2545"/>
</p:tagLst>
</file>

<file path=ppt/tags/tag1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2545"/>
</p:tagLst>
</file>

<file path=ppt/tags/tag1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60.xml><?xml version="1.0" encoding="utf-8"?>
<p:tagLst xmlns:p="http://schemas.openxmlformats.org/presentationml/2006/main">
  <p:tag name="KSO_WM_TEMPLATE_SUBCATEGORY" val="0"/>
  <p:tag name="KSO_WM_TEMPLATE_COLOR_TYPE" val="1"/>
  <p:tag name="KSO_WM_TEMPLATE_MASTER_THUMB_INDEX" val="12"/>
  <p:tag name="KSO_WM_UNIT_SHOW_EDIT_AREA_INDICATION" val="0"/>
  <p:tag name="KSO_WM_TEMPLATE_THUMBS_INDEX" val="1、2、3、11、14"/>
  <p:tag name="KSO_WM_TAG_VERSION" val="1.0"/>
  <p:tag name="KSO_WM_BEAUTIFY_FLAG" val="#wm#"/>
  <p:tag name="KSO_WM_TEMPLATE_CATEGORY" val="custom"/>
  <p:tag name="KSO_WM_TEMPLATE_INDEX" val="20202545"/>
  <p:tag name="KSO_WM_TEMPLATE_MASTER_TYPE" val="1"/>
</p:tagLst>
</file>

<file path=ppt/tags/tag161.xml><?xml version="1.0" encoding="utf-8"?>
<p:tagLst xmlns:p="http://schemas.openxmlformats.org/presentationml/2006/main">
  <p:tag name="KSO_WM_UNIT_ISCONTENTSTITLE" val="0"/>
  <p:tag name="KSO_WM_UNIT_ISNUMDGMTITLE" val="0"/>
  <p:tag name="KSO_WM_UNIT_PRESET_TEXT" val="极简大气通用模板"/>
  <p:tag name="KSO_WM_UNIT_NOCLEAR" val="0"/>
  <p:tag name="KSO_WM_UNIT_VALUE" val="9"/>
  <p:tag name="KSO_WM_UNIT_HIGHLIGHT" val="0"/>
  <p:tag name="KSO_WM_UNIT_COMPATIBLE" val="0"/>
  <p:tag name="KSO_WM_UNIT_DIAGRAM_ISNUMVISUAL" val="0"/>
  <p:tag name="KSO_WM_UNIT_DIAGRAM_ISREFERUNIT" val="0"/>
  <p:tag name="KSO_WM_UNIT_TYPE" val="a"/>
  <p:tag name="KSO_WM_UNIT_INDEX" val="1"/>
  <p:tag name="KSO_WM_UNIT_ID" val="custom20202545_1*a*1"/>
  <p:tag name="KSO_WM_TEMPLATE_CATEGORY" val="custom"/>
  <p:tag name="KSO_WM_TEMPLATE_INDEX" val="20202545"/>
  <p:tag name="KSO_WM_UNIT_LAYERLEVEL" val="1"/>
  <p:tag name="KSO_WM_TAG_VERSION" val="1.0"/>
  <p:tag name="KSO_WM_BEAUTIFY_FLAG" val="#wm#"/>
  <p:tag name="KSO_WM_UNIT_TEXT_FILL_FORE_SCHEMECOLOR_INDEX_BRIGHTNESS" val="0.15"/>
  <p:tag name="KSO_WM_UNIT_TEXT_FILL_FORE_SCHEMECOLOR_INDEX" val="13"/>
  <p:tag name="KSO_WM_UNIT_TEXT_FILL_TYPE" val="1"/>
</p:tagLst>
</file>

<file path=ppt/tags/tag162.xml><?xml version="1.0" encoding="utf-8"?>
<p:tagLst xmlns:p="http://schemas.openxmlformats.org/presentationml/2006/main">
  <p:tag name="KSO_WM_TEMPLATE_THUMBS_INDEX" val="1、2、6、7、9、11、14、15"/>
  <p:tag name="KSO_WM_SLIDE_ID" val="custom20202545_1"/>
  <p:tag name="KSO_WM_TEMPLATE_SUBCATEGORY" val="0"/>
  <p:tag name="KSO_WM_TEMPLATE_MASTER_TYPE" val="1"/>
  <p:tag name="KSO_WM_TEMPLATE_COLOR_TYPE" val="1"/>
  <p:tag name="KSO_WM_SLIDE_TYPE" val="title"/>
  <p:tag name="KSO_WM_SLIDE_SUBTYPE" val="pureTxt"/>
  <p:tag name="KSO_WM_SLIDE_ITEM_CNT" val="0"/>
  <p:tag name="KSO_WM_SLIDE_INDEX" val="1"/>
  <p:tag name="KSO_WM_TEMPLATE_MASTER_THUMB_INDEX" val="12"/>
  <p:tag name="KSO_WM_TAG_VERSION" val="1.0"/>
  <p:tag name="KSO_WM_BEAUTIFY_FLAG" val="#wm#"/>
  <p:tag name="KSO_WM_TEMPLATE_CATEGORY" val="custom"/>
  <p:tag name="KSO_WM_TEMPLATE_INDEX" val="20202545"/>
  <p:tag name="KSO_WM_SLIDE_LAYOUT" val="a_b"/>
  <p:tag name="KSO_WM_SLIDE_LAYOUT_CNT" val="1_3"/>
</p:tagLst>
</file>

<file path=ppt/tags/tag163.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164.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165.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16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16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16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169.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2843_1*f*1"/>
  <p:tag name="KSO_WM_TEMPLATE_CATEGORY" val="diagram"/>
  <p:tag name="KSO_WM_TEMPLATE_INDEX" val="20212843"/>
  <p:tag name="KSO_WM_UNIT_LAYERLEVEL" val="1"/>
  <p:tag name="KSO_WM_TAG_VERSION" val="1.0"/>
  <p:tag name="KSO_WM_BEAUTIFY_FLAG" val="#wm#"/>
  <p:tag name="KSO_WM_UNIT_DEFAULT_FONT" val="14;20;2"/>
  <p:tag name="KSO_WM_UNIT_BLOCK" val="0"/>
  <p:tag name="KSO_WM_UNIT_VALUE" val="576"/>
  <p:tag name="KSO_WM_UNIT_SHOW_EDIT_AREA_INDICATION" val="1"/>
  <p:tag name="KSO_WM_CHIP_GROUPID" val="5e6b05596848fb12bee65ac8"/>
  <p:tag name="KSO_WM_CHIP_XID" val="5e6b05596848fb12bee65aca"/>
  <p:tag name="KSO_WM_UNIT_DEC_AREA_ID" val="8cb1ccbfd41a4f08aa021a2337e676da"/>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53f115901fe44f3787d5c3752471e8b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f644054ed1e2fb8092e"/>
  <p:tag name="KSO_WM_TEMPLATE_ASSEMBLE_GROUPID" val="60656f644054ed1e2fb8092e"/>
  <p:tag name="WM_BEAUTIFY_ZORDER_FLAG_TAG" val="4"/>
</p:tagLst>
</file>

<file path=ppt/tags/tag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70.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45:34&quot;,&quot;maxSize&quot;:{&quot;size1&quot;:31.1},&quot;minSize&quot;:{&quot;size1&quot;:17.8},&quot;normalSize&quot;:{&quot;size1&quot;:17.8},&quot;subLayout&quot;:[{&quot;id&quot;:&quot;2025-07-20T23:45:34&quot;,&quot;maxSize&quot;:{&quot;size1&quot;:100},&quot;minSize&quot;:{&quot;size1&quot;:61.7},&quot;normalSize&quot;:{&quot;size1&quot;:61.7},&quot;subLayout&quot;:[{&quot;id&quot;:&quot;2025-07-20T23:45:34&quot;,&quot;margin&quot;:{&quot;bottom&quot;:0,&quot;left&quot;:1.2699999809265137,&quot;right&quot;:1.2699999809265137,&quot;top&quot;:0.4230000376701355},&quot;type&quot;:0},{&quot;id&quot;:&quot;2025-07-20T23:45:34&quot;,&quot;margin&quot;:{&quot;bottom&quot;:0.025999998673796654,&quot;left&quot;:1.2699999809265137,&quot;right&quot;:1.2699999809265137,&quot;top&quot;:0.025999998673796654},&quot;type&quot;:0}],&quot;type&quot;:0},{&quot;id&quot;:&quot;2025-07-20T23:45:34&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171.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172.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173.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17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17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17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17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n_h_h_i"/>
  <p:tag name="KSO_WM_UNIT_INDEX" val="1_2_1_1"/>
  <p:tag name="KSO_WM_UNIT_ID" val="diagram20233167_1*n_h_h_i*1_2_1_1"/>
  <p:tag name="KSO_WM_TEMPLATE_CATEGORY" val="diagram"/>
  <p:tag name="KSO_WM_TEMPLATE_INDEX" val="20233167"/>
  <p:tag name="KSO_WM_UNIT_LAYERLEVEL" val="1_1_1_1"/>
  <p:tag name="KSO_WM_TAG_VERSION" val="3.0"/>
  <p:tag name="KSO_WM_DIAGRAM_VERSION" val="3"/>
  <p:tag name="KSO_WM_DIAGRAM_COLOR_TRICK" val="1"/>
  <p:tag name="KSO_WM_DIAGRAM_COLOR_TEXT_CAN_REMOVE" val="n"/>
  <p:tag name="KSO_WM_DIAGRAM_GROUP_CODE" val="n1-1"/>
  <p:tag name="KSO_WM_DIAGRAM_MAX_ITEMCNT" val="4"/>
  <p:tag name="KSO_WM_DIAGRAM_MIN_ITEMCNT" val="2"/>
  <p:tag name="KSO_WM_DIAGRAM_VIRTUALLY_FRAME" val="{&quot;height&quot;:382.3249606299213,&quot;left&quot;:53.725006103515625,&quot;top&quot;:126.57503937007873,&quot;width&quot;:852.5499877929688}"/>
  <p:tag name="KSO_WM_DIAGRAM_COLOR_MATCH_VALUE" val="{&quot;shape&quot;:{&quot;fill&quot;:{&quot;type&quot;:0},&quot;glow&quot;:{&quot;colorType&quot;:0},&quot;line&quot;:{&quot;solidLine&quot;:{&quot;brightness&quot;:0,&quot;colorType&quot;:1,&quot;foreColorIndex&quot;:5,&quot;transparency&quot;:0},&quot;type&quot;:1},&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BEAUTIFY_FLAG" val="#wm#"/>
  <p:tag name="KSO_WM_UNIT_LINE_FORE_SCHEMECOLOR_INDEX" val="5"/>
</p:tagLst>
</file>

<file path=ppt/tags/tag17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n_h_h_i"/>
  <p:tag name="KSO_WM_UNIT_INDEX" val="1_2_2_1"/>
  <p:tag name="KSO_WM_UNIT_ID" val="diagram20233167_1*n_h_h_i*1_2_2_1"/>
  <p:tag name="KSO_WM_TEMPLATE_CATEGORY" val="diagram"/>
  <p:tag name="KSO_WM_TEMPLATE_INDEX" val="20233167"/>
  <p:tag name="KSO_WM_UNIT_LAYERLEVEL" val="1_1_1_1"/>
  <p:tag name="KSO_WM_TAG_VERSION" val="3.0"/>
  <p:tag name="KSO_WM_DIAGRAM_VERSION" val="3"/>
  <p:tag name="KSO_WM_DIAGRAM_COLOR_TRICK" val="1"/>
  <p:tag name="KSO_WM_DIAGRAM_COLOR_TEXT_CAN_REMOVE" val="n"/>
  <p:tag name="KSO_WM_DIAGRAM_GROUP_CODE" val="n1-1"/>
  <p:tag name="KSO_WM_DIAGRAM_MAX_ITEMCNT" val="4"/>
  <p:tag name="KSO_WM_DIAGRAM_MIN_ITEMCNT" val="2"/>
  <p:tag name="KSO_WM_DIAGRAM_VIRTUALLY_FRAME" val="{&quot;height&quot;:382.3249606299213,&quot;left&quot;:53.725006103515625,&quot;top&quot;:126.57503937007873,&quot;width&quot;:852.5499877929688}"/>
  <p:tag name="KSO_WM_DIAGRAM_COLOR_MATCH_VALUE" val="{&quot;shape&quot;:{&quot;fill&quot;:{&quot;type&quot;:0},&quot;glow&quot;:{&quot;colorType&quot;:0},&quot;line&quot;:{&quot;solidLine&quot;:{&quot;brightness&quot;:0,&quot;colorType&quot;:1,&quot;foreColorIndex&quot;:5,&quot;transparency&quot;:0},&quot;type&quot;:1},&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BEAUTIFY_FLAG" val="#wm#"/>
  <p:tag name="KSO_WM_UNIT_LINE_FORE_SCHEMECOLOR_INDEX" val="5"/>
</p:tagLst>
</file>

<file path=ppt/tags/tag17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TYPE" val="n_h_i"/>
  <p:tag name="KSO_WM_UNIT_INDEX" val="1_1_3"/>
  <p:tag name="KSO_WM_UNIT_ID" val="diagram20233167_1*n_h_i*1_1_3"/>
  <p:tag name="KSO_WM_TEMPLATE_CATEGORY" val="diagram"/>
  <p:tag name="KSO_WM_TEMPLATE_INDEX" val="20233167"/>
  <p:tag name="KSO_WM_UNIT_LAYERLEVEL" val="1_1_1"/>
  <p:tag name="KSO_WM_TAG_VERSION" val="3.0"/>
  <p:tag name="KSO_WM_DIAGRAM_VERSION" val="3"/>
  <p:tag name="KSO_WM_DIAGRAM_COLOR_TRICK" val="1"/>
  <p:tag name="KSO_WM_DIAGRAM_COLOR_TEXT_CAN_REMOVE" val="n"/>
  <p:tag name="KSO_WM_DIAGRAM_MAX_ITEMCNT" val="4"/>
  <p:tag name="KSO_WM_DIAGRAM_MIN_ITEMCNT" val="2"/>
  <p:tag name="KSO_WM_DIAGRAM_VIRTUALLY_FRAME" val="{&quot;height&quot;:382.3249606299213,&quot;left&quot;:53.725006103515625,&quot;top&quot;:126.57503937007873,&quot;width&quot;:852.5499877929688}"/>
  <p:tag name="KSO_WM_DIAGRAM_COLOR_MATCH_VALUE" val="{&quot;shape&quot;:{&quot;fill&quot;:{&quot;solid&quot;:{&quot;brightness&quot;:0.6000000238418579,&quot;colorType&quot;:1,&quot;foreColorIndex&quot;:13,&quot;transparency&quot;:0.8500000238418579},&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BEAUTIFY_FLAG" val="#wm#"/>
  <p:tag name="KSO_WM_UNIT_FILL_TYPE" val="1"/>
  <p:tag name="KSO_WM_UNIT_FILL_FORE_SCHEMECOLOR_INDEX" val="13"/>
  <p:tag name="KSO_WM_UNIT_FILL_FORE_SCHEMECOLOR_INDEX_BRIGHTNESS" val="0.6"/>
  <p:tag name="KSO_WM_UNIT_LINE_FORE_SCHEMECOLOR_INDEX" val="-2"/>
</p:tagLst>
</file>

<file path=ppt/tags/tag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8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TYPE" val="n_h_h_i"/>
  <p:tag name="KSO_WM_UNIT_INDEX" val="1_2_2_2"/>
  <p:tag name="KSO_WM_UNIT_ID" val="diagram20233167_1*n_h_h_i*1_2_2_2"/>
  <p:tag name="KSO_WM_TEMPLATE_CATEGORY" val="diagram"/>
  <p:tag name="KSO_WM_TEMPLATE_INDEX" val="20233167"/>
  <p:tag name="KSO_WM_UNIT_LAYERLEVEL" val="1_1_1_1"/>
  <p:tag name="KSO_WM_TAG_VERSION" val="3.0"/>
  <p:tag name="KSO_WM_DIAGRAM_VERSION" val="3"/>
  <p:tag name="KSO_WM_DIAGRAM_COLOR_TRICK" val="1"/>
  <p:tag name="KSO_WM_DIAGRAM_COLOR_TEXT_CAN_REMOVE" val="n"/>
  <p:tag name="KSO_WM_DIAGRAM_MAX_ITEMCNT" val="4"/>
  <p:tag name="KSO_WM_DIAGRAM_MIN_ITEMCNT" val="2"/>
  <p:tag name="KSO_WM_DIAGRAM_VIRTUALLY_FRAME" val="{&quot;height&quot;:382.3249606299213,&quot;left&quot;:53.725006103515625,&quot;top&quot;:126.57503937007873,&quot;width&quot;:852.5499877929688}"/>
  <p:tag name="KSO_WM_DIAGRAM_COLOR_MATCH_VALUE" val="{&quot;shape&quot;:{&quot;fill&quot;:{&quot;solid&quot;:{&quot;brightness&quot;:0.4000000059604645,&quot;colorType&quot;:1,&quot;foreColorIndex&quot;:5,&quot;transparency&quot;:0},&quot;type&quot;:1},&quot;glow&quot;:{&quot;colorType&quot;:0},&quot;line&quot;:{&quot;solidLine&quot;:{&quot;brightness&quot;:0,&quot;colorType&quot;:1,&quot;foreColorIndex&quot;:16,&quot;transparency&quot;:0},&quot;type&quot;:1},&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BEAUTIFY_FLAG" val="#wm#"/>
  <p:tag name="KSO_WM_UNIT_FILL_TYPE" val="1"/>
  <p:tag name="KSO_WM_UNIT_FILL_FORE_SCHEMECOLOR_INDEX" val="5"/>
  <p:tag name="KSO_WM_UNIT_FILL_FORE_SCHEMECOLOR_INDEX_BRIGHTNESS" val="0.4"/>
  <p:tag name="KSO_WM_UNIT_LINE_FORE_SCHEMECOLOR_INDEX" val="16"/>
</p:tagLst>
</file>

<file path=ppt/tags/tag18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TYPE" val="n_h_h_i"/>
  <p:tag name="KSO_WM_UNIT_INDEX" val="1_2_1_2"/>
  <p:tag name="KSO_WM_UNIT_ID" val="diagram20233167_1*n_h_h_i*1_2_1_2"/>
  <p:tag name="KSO_WM_TEMPLATE_CATEGORY" val="diagram"/>
  <p:tag name="KSO_WM_TEMPLATE_INDEX" val="20233167"/>
  <p:tag name="KSO_WM_UNIT_LAYERLEVEL" val="1_1_1_1"/>
  <p:tag name="KSO_WM_TAG_VERSION" val="3.0"/>
  <p:tag name="KSO_WM_DIAGRAM_VERSION" val="3"/>
  <p:tag name="KSO_WM_DIAGRAM_COLOR_TRICK" val="1"/>
  <p:tag name="KSO_WM_DIAGRAM_COLOR_TEXT_CAN_REMOVE" val="n"/>
  <p:tag name="KSO_WM_DIAGRAM_MAX_ITEMCNT" val="4"/>
  <p:tag name="KSO_WM_DIAGRAM_MIN_ITEMCNT" val="2"/>
  <p:tag name="KSO_WM_DIAGRAM_VIRTUALLY_FRAME" val="{&quot;height&quot;:382.3249606299213,&quot;left&quot;:53.725006103515625,&quot;top&quot;:126.57503937007873,&quot;width&quot;:852.5499877929688}"/>
  <p:tag name="KSO_WM_DIAGRAM_COLOR_MATCH_VALUE" val="{&quot;shape&quot;:{&quot;fill&quot;:{&quot;solid&quot;:{&quot;brightness&quot;:0,&quot;colorType&quot;:1,&quot;foreColorIndex&quot;:5,&quot;transparency&quot;:0},&quot;type&quot;:1},&quot;glow&quot;:{&quot;colorType&quot;:0},&quot;line&quot;:{&quot;solidLine&quot;:{&quot;brightness&quot;:0,&quot;colorType&quot;:1,&quot;foreColorIndex&quot;:16,&quot;transparency&quot;:0},&quot;type&quot;:1},&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BEAUTIFY_FLAG" val="#wm#"/>
  <p:tag name="KSO_WM_UNIT_FILL_TYPE" val="1"/>
  <p:tag name="KSO_WM_UNIT_FILL_FORE_SCHEMECOLOR_INDEX" val="5"/>
  <p:tag name="KSO_WM_UNIT_FILL_FORE_SCHEMECOLOR_INDEX_BRIGHTNESS" val="0"/>
  <p:tag name="KSO_WM_UNIT_LINE_FORE_SCHEMECOLOR_INDEX" val="16"/>
</p:tagLst>
</file>

<file path=ppt/tags/tag18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TYPE" val="n_h_a"/>
  <p:tag name="KSO_WM_UNIT_INDEX" val="1_1_1"/>
  <p:tag name="KSO_WM_UNIT_ID" val="diagram20233167_1*n_h_a*1_1_1"/>
  <p:tag name="KSO_WM_TEMPLATE_CATEGORY" val="diagram"/>
  <p:tag name="KSO_WM_TEMPLATE_INDEX" val="20233167"/>
  <p:tag name="KSO_WM_UNIT_LAYERLEVEL" val="1_1_1"/>
  <p:tag name="KSO_WM_TAG_VERSION" val="3.0"/>
  <p:tag name="KSO_WM_DIAGRAM_VERSION" val="3"/>
  <p:tag name="KSO_WM_DIAGRAM_COLOR_TRICK" val="1"/>
  <p:tag name="KSO_WM_DIAGRAM_COLOR_TEXT_CAN_REMOVE" val="n"/>
  <p:tag name="KSO_WM_DIAGRAM_MAX_ITEMCNT" val="4"/>
  <p:tag name="KSO_WM_DIAGRAM_MIN_ITEMCNT" val="2"/>
  <p:tag name="KSO_WM_DIAGRAM_VIRTUALLY_FRAME" val="{&quot;height&quot;:382.3249606299213,&quot;left&quot;:53.725006103515625,&quot;top&quot;:126.57503937007873,&quot;width&quot;:852.5499877929688}"/>
  <p:tag name="KSO_WM_DIAGRAM_COLOR_MATCH_VALUE" val="{&quot;shape&quot;:{&quot;fill&quot;:{&quot;solid&quot;:{&quot;brightness&quot;:0,&quot;colorType&quot;:1,&quot;foreColorIndex&quot;:5,&quot;transparency&quot;:0.6200000047683716},&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UNIT_ISCONTENTSTITLE" val="0"/>
  <p:tag name="KSO_WM_UNIT_ISNUMDGMTITLE" val="0"/>
  <p:tag name="KSO_WM_UNIT_NOCLEAR" val="0"/>
  <p:tag name="KSO_WM_UNIT_TEXT_TYPE" val="1"/>
  <p:tag name="KSO_WM_UNIT_VALUE" val="20"/>
  <p:tag name="KSO_WM_BEAUTIFY_FLAG" val="#wm#"/>
  <p:tag name="KSO_WM_UNIT_PRESET_TEXT" val="添加标题"/>
  <p:tag name="KSO_WM_UNIT_FILL_TYPE" val="1"/>
  <p:tag name="KSO_WM_UNIT_FILL_FORE_SCHEMECOLOR_INDEX" val="5"/>
  <p:tag name="KSO_WM_UNIT_FILL_FORE_SCHEMECOLOR_INDEX_BRIGHTNESS" val="0"/>
  <p:tag name="KSO_WM_UNIT_LINE_FORE_SCHEMECOLOR_INDEX" val="-2"/>
  <p:tag name="KSO_WM_UNIT_TEXT_FILL_FORE_SCHEMECOLOR_INDEX" val="1"/>
  <p:tag name="KSO_WM_UNIT_TEXT_FILL_TYPE" val="1"/>
</p:tagLst>
</file>

<file path=ppt/tags/tag183.xml><?xml version="1.0" encoding="utf-8"?>
<p:tagLst xmlns:p="http://schemas.openxmlformats.org/presentationml/2006/main">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TYPE" val="n_h_h_f"/>
  <p:tag name="KSO_WM_UNIT_INDEX" val="1_2_1_1"/>
  <p:tag name="KSO_WM_UNIT_ID" val="diagram20233167_1*n_h_h_f*1_2_1_1"/>
  <p:tag name="KSO_WM_TEMPLATE_CATEGORY" val="diagram"/>
  <p:tag name="KSO_WM_TEMPLATE_INDEX" val="20233167"/>
  <p:tag name="KSO_WM_UNIT_LAYERLEVEL" val="1_1_1_1"/>
  <p:tag name="KSO_WM_TAG_VERSION" val="3.0"/>
  <p:tag name="KSO_WM_DIAGRAM_GROUP_CODE" val="n1-1"/>
  <p:tag name="KSO_WM_DIAGRAM_VERSION" val="3"/>
  <p:tag name="KSO_WM_DIAGRAM_COLOR_TRICK" val="1"/>
  <p:tag name="KSO_WM_DIAGRAM_COLOR_TEXT_CAN_REMOVE" val="n"/>
  <p:tag name="KSO_WM_DIAGRAM_MAX_ITEMCNT" val="4"/>
  <p:tag name="KSO_WM_DIAGRAM_MIN_ITEMCNT" val="2"/>
  <p:tag name="KSO_WM_DIAGRAM_VIRTUALLY_FRAME" val="{&quot;height&quot;:382.3249606299213,&quot;left&quot;:53.725006103515625,&quot;top&quot;:126.57503937007873,&quot;width&quot;:852.5499877929688}"/>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TEXT_TYPE" val="1"/>
  <p:tag name="KSO_WM_UNIT_TEXT_LAYER_COUNT" val="1"/>
  <p:tag name="KSO_WM_BEAUTIFY_FLAG" val="#wm#"/>
  <p:tag name="KSO_WM_UNIT_PRESET_TEXT" val="单击此处添加你的文本具体内容，文字是您思想的提炼，简明扼要地阐述您的内容观点。根据需要可酌情增减文字，以便观者准确地理解您传达的思想。单击此处添加文本具体内容，文字是您思想的提炼，简明扼要地阐述您的观点。"/>
  <p:tag name="KSO_WM_UNIT_LINE_FORE_SCHEMECOLOR_INDEX" val="-2"/>
  <p:tag name="KSO_WM_UNIT_TEXT_FILL_FORE_SCHEMECOLOR_INDEX" val="1"/>
  <p:tag name="KSO_WM_UNIT_TEXT_FILL_TYPE" val="1"/>
</p:tagLst>
</file>

<file path=ppt/tags/tag184.xml><?xml version="1.0" encoding="utf-8"?>
<p:tagLst xmlns:p="http://schemas.openxmlformats.org/presentationml/2006/main">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TYPE" val="n_h_h_f"/>
  <p:tag name="KSO_WM_UNIT_INDEX" val="1_2_2_1"/>
  <p:tag name="KSO_WM_UNIT_ID" val="diagram20233167_1*n_h_h_f*1_2_2_1"/>
  <p:tag name="KSO_WM_TEMPLATE_CATEGORY" val="diagram"/>
  <p:tag name="KSO_WM_TEMPLATE_INDEX" val="20233167"/>
  <p:tag name="KSO_WM_UNIT_LAYERLEVEL" val="1_1_1_1"/>
  <p:tag name="KSO_WM_TAG_VERSION" val="3.0"/>
  <p:tag name="KSO_WM_DIAGRAM_GROUP_CODE" val="n1-1"/>
  <p:tag name="KSO_WM_DIAGRAM_VERSION" val="3"/>
  <p:tag name="KSO_WM_DIAGRAM_COLOR_TRICK" val="1"/>
  <p:tag name="KSO_WM_DIAGRAM_COLOR_TEXT_CAN_REMOVE" val="n"/>
  <p:tag name="KSO_WM_DIAGRAM_MAX_ITEMCNT" val="4"/>
  <p:tag name="KSO_WM_DIAGRAM_MIN_ITEMCNT" val="2"/>
  <p:tag name="KSO_WM_DIAGRAM_VIRTUALLY_FRAME" val="{&quot;height&quot;:382.3249606299213,&quot;left&quot;:53.725006103515625,&quot;top&quot;:126.57503937007873,&quot;width&quot;:852.5499877929688}"/>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TEXT_TYPE" val="1"/>
  <p:tag name="KSO_WM_UNIT_TEXT_LAYER_COUNT" val="1"/>
  <p:tag name="KSO_WM_BEAUTIFY_FLAG" val="#wm#"/>
  <p:tag name="KSO_WM_UNIT_PRESET_TEXT" val="单击此处添加你的文本具体内容，文字是您思想的提炼，简明扼要地阐述您的观点。根据需要可酌情增减文字，以便观者准确地理解您传达的思想。单击此处添加文本具体内容，文字是您思想的提炼，简明扼要地阐述您的观点。单击此处添加你的文本具体内容。"/>
  <p:tag name="KSO_WM_UNIT_LINE_FORE_SCHEMECOLOR_INDEX" val="-2"/>
  <p:tag name="KSO_WM_UNIT_TEXT_FILL_FORE_SCHEMECOLOR_INDEX" val="1"/>
  <p:tag name="KSO_WM_UNIT_TEXT_FILL_TYPE" val="1"/>
</p:tagLst>
</file>

<file path=ppt/tags/tag185.xml><?xml version="1.0" encoding="utf-8"?>
<p:tagLst xmlns:p="http://schemas.openxmlformats.org/presentationml/2006/main">
  <p:tag name="KSO_WM_DIAGRAM_VERSION" val="3"/>
  <p:tag name="KSO_WM_DIAGRAM_COLOR_TRICK" val="1"/>
  <p:tag name="KSO_WM_DIAGRAM_COLOR_TEXT_CAN_REMOVE" val="n"/>
  <p:tag name="KSO_WM_UNIT_VALUE" val="106*106"/>
  <p:tag name="KSO_WM_UNIT_HIGHLIGHT" val="0"/>
  <p:tag name="KSO_WM_UNIT_COMPATIBLE" val="0"/>
  <p:tag name="KSO_WM_UNIT_DIAGRAM_ISNUMVISUAL" val="0"/>
  <p:tag name="KSO_WM_UNIT_DIAGRAM_ISREFERUNIT" val="0"/>
  <p:tag name="KSO_WM_DIAGRAM_GROUP_CODE" val="n1-1"/>
  <p:tag name="KSO_WM_UNIT_TYPE" val="n_h_h_x"/>
  <p:tag name="KSO_WM_UNIT_INDEX" val="1_2_1_1"/>
  <p:tag name="KSO_WM_UNIT_ID" val="diagram20233167_1*n_h_h_x*1_2_1_1"/>
  <p:tag name="KSO_WM_TEMPLATE_CATEGORY" val="diagram"/>
  <p:tag name="KSO_WM_TEMPLATE_INDEX" val="20233167"/>
  <p:tag name="KSO_WM_UNIT_LAYERLEVEL" val="1_1_1_1"/>
  <p:tag name="KSO_WM_TAG_VERSION" val="3.0"/>
  <p:tag name="KSO_WM_DIAGRAM_MAX_ITEMCNT" val="4"/>
  <p:tag name="KSO_WM_DIAGRAM_MIN_ITEMCNT" val="2"/>
  <p:tag name="KSO_WM_DIAGRAM_VIRTUALLY_FRAME" val="{&quot;height&quot;:382.3249606299213,&quot;left&quot;:53.725006103515625,&quot;top&quot;:126.57503937007873,&quot;width&quot;:852.5499877929688}"/>
  <p:tag name="KSO_WM_DIAGRAM_COLOR_MATCH_VALUE" val="{&quot;shape&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quot;text&quot;:{&quot;fill&quot;:{},&quot;glow&quot;:{},&quot;line&quot;:{},&quot;shadow&quot;:{},&quot;threeD&quot;:{}}}"/>
  <p:tag name="KSO_WM_BEAUTIFY_FLAG" val="#wm#"/>
</p:tagLst>
</file>

<file path=ppt/tags/tag186.xml><?xml version="1.0" encoding="utf-8"?>
<p:tagLst xmlns:p="http://schemas.openxmlformats.org/presentationml/2006/main">
  <p:tag name="KSO_WM_DIAGRAM_VERSION" val="3"/>
  <p:tag name="KSO_WM_DIAGRAM_COLOR_TRICK" val="1"/>
  <p:tag name="KSO_WM_DIAGRAM_COLOR_TEXT_CAN_REMOVE" val="n"/>
  <p:tag name="KSO_WM_UNIT_VALUE" val="115*106"/>
  <p:tag name="KSO_WM_UNIT_HIGHLIGHT" val="0"/>
  <p:tag name="KSO_WM_UNIT_COMPATIBLE" val="0"/>
  <p:tag name="KSO_WM_UNIT_DIAGRAM_ISNUMVISUAL" val="0"/>
  <p:tag name="KSO_WM_UNIT_DIAGRAM_ISREFERUNIT" val="0"/>
  <p:tag name="KSO_WM_DIAGRAM_GROUP_CODE" val="n1-1"/>
  <p:tag name="KSO_WM_UNIT_TYPE" val="n_h_h_x"/>
  <p:tag name="KSO_WM_UNIT_INDEX" val="1_2_2_1"/>
  <p:tag name="KSO_WM_UNIT_ID" val="diagram20233167_1*n_h_h_x*1_2_2_1"/>
  <p:tag name="KSO_WM_TEMPLATE_CATEGORY" val="diagram"/>
  <p:tag name="KSO_WM_TEMPLATE_INDEX" val="20233167"/>
  <p:tag name="KSO_WM_UNIT_LAYERLEVEL" val="1_1_1_1"/>
  <p:tag name="KSO_WM_TAG_VERSION" val="3.0"/>
  <p:tag name="KSO_WM_DIAGRAM_MAX_ITEMCNT" val="4"/>
  <p:tag name="KSO_WM_DIAGRAM_MIN_ITEMCNT" val="2"/>
  <p:tag name="KSO_WM_DIAGRAM_VIRTUALLY_FRAME" val="{&quot;height&quot;:382.3249606299213,&quot;left&quot;:53.725006103515625,&quot;top&quot;:126.57503937007873,&quot;width&quot;:852.5499877929688}"/>
  <p:tag name="KSO_WM_DIAGRAM_COLOR_MATCH_VALUE" val="{&quot;shape&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quot;text&quot;:{&quot;fill&quot;:{},&quot;glow&quot;:{},&quot;line&quot;:{},&quot;shadow&quot;:{},&quot;threeD&quot;:{}}}"/>
  <p:tag name="KSO_WM_BEAUTIFY_FLAG" val="#wm#"/>
</p:tagLst>
</file>

<file path=ppt/tags/tag187.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45:34&quot;,&quot;maxSize&quot;:{&quot;size1&quot;:31.1},&quot;minSize&quot;:{&quot;size1&quot;:17.8},&quot;normalSize&quot;:{&quot;size1&quot;:17.8},&quot;subLayout&quot;:[{&quot;id&quot;:&quot;2025-07-20T23:45:34&quot;,&quot;maxSize&quot;:{&quot;size1&quot;:100},&quot;minSize&quot;:{&quot;size1&quot;:61.7},&quot;normalSize&quot;:{&quot;size1&quot;:61.7},&quot;subLayout&quot;:[{&quot;id&quot;:&quot;2025-07-20T23:45:34&quot;,&quot;margin&quot;:{&quot;bottom&quot;:0,&quot;left&quot;:1.2699999809265137,&quot;right&quot;:1.2699999809265137,&quot;top&quot;:0.4230000376701355},&quot;type&quot;:0},{&quot;id&quot;:&quot;2025-07-20T23:45:34&quot;,&quot;margin&quot;:{&quot;bottom&quot;:0.025999998673796654,&quot;left&quot;:1.2699999809265137,&quot;right&quot;:1.2699999809265137,&quot;top&quot;:0.025999998673796654},&quot;type&quot;:0}],&quot;type&quot;:0},{&quot;id&quot;:&quot;2025-07-20T23:45:34&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188.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189.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90.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19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19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19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19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ID" val="diagram20231642_2*n_h_h_f*1_2_1_1"/>
  <p:tag name="KSO_WM_TEMPLATE_CATEGORY" val="diagram"/>
  <p:tag name="KSO_WM_TEMPLATE_INDEX" val="20231642"/>
  <p:tag name="KSO_WM_UNIT_LAYERLEVEL" val="1_1_1_1"/>
  <p:tag name="KSO_WM_TAG_VERSION" val="3.0"/>
  <p:tag name="KSO_WM_BEAUTIFY_FLAG" val="#wm#"/>
  <p:tag name="KSO_WM_DIAGRAM_VERSION" val="3"/>
  <p:tag name="KSO_WM_DIAGRAM_COLOR_TRICK" val="1"/>
  <p:tag name="KSO_WM_DIAGRAM_COLOR_TEXT_CAN_REMOVE" val="n"/>
  <p:tag name="KSO_WM_UNIT_SUBTYPE" val="a"/>
  <p:tag name="KSO_WM_UNIT_TEXT_LAYER_COUNT" val="1"/>
  <p:tag name="KSO_WM_UNIT_NOCLEAR" val="0"/>
  <p:tag name="KSO_WM_UNIT_VALUE" val="93"/>
  <p:tag name="KSO_WM_UNIT_TYPE" val="n_h_h_f"/>
  <p:tag name="KSO_WM_UNIT_INDEX" val="1_2_1_1"/>
  <p:tag name="KSO_WM_UNIT_PRESET_TEXT" val="单击此处输入你的正文，文字是您思想的提炼，为了最终演示发布的良好效果，请尽量言简意赅的阐述观点。"/>
  <p:tag name="KSO_WM_UNIT_FILL_TYPE" val="3"/>
  <p:tag name="KSO_WM_UNIT_TEXT_FILL_FORE_SCHEMECOLOR_INDEX" val="1"/>
  <p:tag name="KSO_WM_UNIT_TEXT_FILL_TYPE" val="1"/>
  <p:tag name="KSO_WM_UNIT_TEXT_TYPE" val="1"/>
  <p:tag name="KSO_WM_DIAGRAM_MAX_ITEMCNT" val="6"/>
  <p:tag name="KSO_WM_DIAGRAM_MIN_ITEMCNT" val="2"/>
  <p:tag name="KSO_WM_DIAGRAM_VIRTUALLY_FRAME" val="{&quot;height&quot;:384.05003326656316,&quot;left&quot;:38.04998779296875,&quot;top&quot;:136.62500610351563,&quot;width&quot;:883.9000244140625}"/>
  <p:tag name="KSO_WM_DIAGRAM_COLOR_MATCH_VALUE" val="{&quot;shape&quot;:{&quot;fill&quot;:{&quot;gradient&quot;:[{&quot;brightness&quot;:0,&quot;colorType&quot;:1,&quot;foreColorIndex&quot;:2,&quot;pos&quot;:0,&quot;transparency&quot;:1},{&quot;brightness&quot;:0,&quot;colorType&quot;:1,&quot;foreColorIndex&quot;:6,&quot;pos&quot;:1,&quot;transparency&quot;:0.8999999761581421}],&quot;type&quot;:3},&quot;glow&quot;:{&quot;colorType&quot;:0},&quot;line&quot;:{&quot;gradient&quot;:[{&quot;brightness&quot;:0,&quot;colorType&quot;:1,&quot;foreColorIndex&quot;:14,&quot;pos&quot;:0,&quot;transparency&quot;:1},{&quot;brightness&quot;:0,&quot;colorType&quot;:1,&quot;foreColorIndex&quot;:6,&quot;pos&quot;:1,&quot;transparency&quot;:0.5}],&quot;type&quot;:2},&quot;shadow&quot;:{&quot;brightness&quot;:0,&quot;colorType&quot;:2,&quot;rgb&quot;:&quot;#000000&quot;,&quot;transparency&quot;:0.6000000238418579},&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5,6,5,6,5,6]}"/>
</p:tagLst>
</file>

<file path=ppt/tags/tag19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ID" val="diagram20231642_2*n_h_h_f*1_2_3_1"/>
  <p:tag name="KSO_WM_TEMPLATE_CATEGORY" val="diagram"/>
  <p:tag name="KSO_WM_TEMPLATE_INDEX" val="20231642"/>
  <p:tag name="KSO_WM_UNIT_LAYERLEVEL" val="1_1_1_1"/>
  <p:tag name="KSO_WM_TAG_VERSION" val="3.0"/>
  <p:tag name="KSO_WM_BEAUTIFY_FLAG" val="#wm#"/>
  <p:tag name="KSO_WM_DIAGRAM_VERSION" val="3"/>
  <p:tag name="KSO_WM_DIAGRAM_COLOR_TRICK" val="1"/>
  <p:tag name="KSO_WM_DIAGRAM_COLOR_TEXT_CAN_REMOVE" val="n"/>
  <p:tag name="KSO_WM_UNIT_SUBTYPE" val="a"/>
  <p:tag name="KSO_WM_UNIT_TEXT_LAYER_COUNT" val="1"/>
  <p:tag name="KSO_WM_UNIT_NOCLEAR" val="0"/>
  <p:tag name="KSO_WM_UNIT_VALUE" val="93"/>
  <p:tag name="KSO_WM_UNIT_TYPE" val="n_h_h_f"/>
  <p:tag name="KSO_WM_UNIT_INDEX" val="1_2_3_1"/>
  <p:tag name="KSO_WM_UNIT_PRESET_TEXT" val="单击此处输入你的正文，文字是您思想的提炼，为了最终演示发布的良好效果，请尽量言简意赅的阐述观点。"/>
  <p:tag name="KSO_WM_UNIT_FILL_TYPE" val="3"/>
  <p:tag name="KSO_WM_UNIT_TEXT_FILL_FORE_SCHEMECOLOR_INDEX" val="1"/>
  <p:tag name="KSO_WM_UNIT_TEXT_FILL_TYPE" val="1"/>
  <p:tag name="KSO_WM_UNIT_TEXT_TYPE" val="1"/>
  <p:tag name="KSO_WM_DIAGRAM_MAX_ITEMCNT" val="6"/>
  <p:tag name="KSO_WM_DIAGRAM_MIN_ITEMCNT" val="2"/>
  <p:tag name="KSO_WM_DIAGRAM_VIRTUALLY_FRAME" val="{&quot;height&quot;:384.05003326656316,&quot;left&quot;:38.04998779296875,&quot;top&quot;:136.62500610351563,&quot;width&quot;:883.9000244140625}"/>
  <p:tag name="KSO_WM_DIAGRAM_COLOR_MATCH_VALUE" val="{&quot;shape&quot;:{&quot;fill&quot;:{&quot;gradient&quot;:[{&quot;brightness&quot;:0,&quot;colorType&quot;:1,&quot;foreColorIndex&quot;:2,&quot;pos&quot;:0,&quot;transparency&quot;:1},{&quot;brightness&quot;:0,&quot;colorType&quot;:1,&quot;foreColorIndex&quot;:6,&quot;pos&quot;:1,&quot;transparency&quot;:0.8999999761581421}],&quot;type&quot;:3},&quot;glow&quot;:{&quot;colorType&quot;:0},&quot;line&quot;:{&quot;gradient&quot;:[{&quot;brightness&quot;:0,&quot;colorType&quot;:1,&quot;foreColorIndex&quot;:14,&quot;pos&quot;:0,&quot;transparency&quot;:1},{&quot;brightness&quot;:0,&quot;colorType&quot;:1,&quot;foreColorIndex&quot;:6,&quot;pos&quot;:1,&quot;transparency&quot;:0.5}],&quot;type&quot;:2},&quot;shadow&quot;:{&quot;brightness&quot;:0,&quot;colorType&quot;:2,&quot;rgb&quot;:&quot;#000000&quot;,&quot;transparency&quot;:0.6000000238418579},&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5,6,5,6,5,6]}"/>
</p:tagLst>
</file>

<file path=ppt/tags/tag19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ID" val="diagram20231642_2*n_h_h_f*1_2_2_1"/>
  <p:tag name="KSO_WM_TEMPLATE_CATEGORY" val="diagram"/>
  <p:tag name="KSO_WM_TEMPLATE_INDEX" val="20231642"/>
  <p:tag name="KSO_WM_UNIT_LAYERLEVEL" val="1_1_1_1"/>
  <p:tag name="KSO_WM_TAG_VERSION" val="3.0"/>
  <p:tag name="KSO_WM_BEAUTIFY_FLAG" val="#wm#"/>
  <p:tag name="KSO_WM_DIAGRAM_VERSION" val="3"/>
  <p:tag name="KSO_WM_DIAGRAM_COLOR_TRICK" val="1"/>
  <p:tag name="KSO_WM_DIAGRAM_COLOR_TEXT_CAN_REMOVE" val="n"/>
  <p:tag name="KSO_WM_UNIT_SUBTYPE" val="a"/>
  <p:tag name="KSO_WM_UNIT_TEXT_LAYER_COUNT" val="1"/>
  <p:tag name="KSO_WM_UNIT_NOCLEAR" val="0"/>
  <p:tag name="KSO_WM_UNIT_VALUE" val="84"/>
  <p:tag name="KSO_WM_UNIT_TYPE" val="n_h_h_f"/>
  <p:tag name="KSO_WM_UNIT_INDEX" val="1_2_2_1"/>
  <p:tag name="KSO_WM_UNIT_PRESET_TEXT" val="单击此处输入你的正文具体内容，文字是您思想的提炼，为了最终演示发布的良好效果，请尽量言简意赅的阐述观点。"/>
  <p:tag name="KSO_WM_UNIT_FILL_TYPE" val="3"/>
  <p:tag name="KSO_WM_UNIT_TEXT_FILL_FORE_SCHEMECOLOR_INDEX" val="1"/>
  <p:tag name="KSO_WM_UNIT_TEXT_FILL_TYPE" val="1"/>
  <p:tag name="KSO_WM_UNIT_TEXT_TYPE" val="1"/>
  <p:tag name="KSO_WM_DIAGRAM_MAX_ITEMCNT" val="6"/>
  <p:tag name="KSO_WM_DIAGRAM_MIN_ITEMCNT" val="2"/>
  <p:tag name="KSO_WM_DIAGRAM_VIRTUALLY_FRAME" val="{&quot;height&quot;:384.05003326656316,&quot;left&quot;:38.04998779296875,&quot;top&quot;:136.62500610351563,&quot;width&quot;:883.9000244140625}"/>
  <p:tag name="KSO_WM_DIAGRAM_COLOR_MATCH_VALUE" val="{&quot;shape&quot;:{&quot;fill&quot;:{&quot;gradient&quot;:[{&quot;brightness&quot;:0,&quot;colorType&quot;:1,&quot;foreColorIndex&quot;:2,&quot;pos&quot;:0,&quot;transparency&quot;:1},{&quot;brightness&quot;:0,&quot;colorType&quot;:1,&quot;foreColorIndex&quot;:6,&quot;pos&quot;:1,&quot;transparency&quot;:0.8999999761581421}],&quot;type&quot;:3},&quot;glow&quot;:{&quot;colorType&quot;:0},&quot;line&quot;:{&quot;gradient&quot;:[{&quot;brightness&quot;:0,&quot;colorType&quot;:1,&quot;foreColorIndex&quot;:14,&quot;pos&quot;:0,&quot;transparency&quot;:1},{&quot;brightness&quot;:0,&quot;colorType&quot;:1,&quot;foreColorIndex&quot;:6,&quot;pos&quot;:1,&quot;transparency&quot;:0.5}],&quot;type&quot;:2},&quot;shadow&quot;:{&quot;brightness&quot;:0,&quot;colorType&quot;:2,&quot;rgb&quot;:&quot;#000000&quot;,&quot;transparency&quot;:0.6000000238418579},&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5,6,5,6,5,6]}"/>
</p:tagLst>
</file>

<file path=ppt/tags/tag19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d"/>
  <p:tag name="KSO_WM_UNIT_TYPE" val="n_h_h_i"/>
  <p:tag name="KSO_WM_UNIT_INDEX" val="1_2_1_1"/>
  <p:tag name="KSO_WM_UNIT_ID" val="diagram20231642_2*n_h_h_i*1_2_1_1"/>
  <p:tag name="KSO_WM_TEMPLATE_CATEGORY" val="diagram"/>
  <p:tag name="KSO_WM_TEMPLATE_INDEX" val="20231642"/>
  <p:tag name="KSO_WM_UNIT_LAYERLEVEL" val="1_1_1_1"/>
  <p:tag name="KSO_WM_TAG_VERSION" val="3.0"/>
  <p:tag name="KSO_WM_UNIT_TEXT_FILL_FORE_SCHEMECOLOR_INDEX_BRIGHTNESS" val="0.15"/>
  <p:tag name="KSO_WM_DIAGRAM_GROUP_CODE" val="n1-1"/>
  <p:tag name="KSO_WM_DIAGRAM_VERSION" val="3"/>
  <p:tag name="KSO_WM_DIAGRAM_COLOR_TRICK" val="1"/>
  <p:tag name="KSO_WM_DIAGRAM_COLOR_TEXT_CAN_REMOVE" val="n"/>
  <p:tag name="KSO_WM_DIAGRAM_MAX_ITEMCNT" val="6"/>
  <p:tag name="KSO_WM_DIAGRAM_MIN_ITEMCNT" val="2"/>
  <p:tag name="KSO_WM_DIAGRAM_VIRTUALLY_FRAME" val="{&quot;height&quot;:384.05003326656316,&quot;left&quot;:38.04998779296875,&quot;top&quot;:136.62500610351563,&quot;width&quot;:883.9000244140625}"/>
  <p:tag name="KSO_WM_DIAGRAM_COLOR_MATCH_VALUE" val="{&quot;shape&quot;:{&quot;fill&quot;:{&quot;gradient&quot;:[{&quot;brightness&quot;:0,&quot;colorType&quot;:1,&quot;foreColorIndex&quot;:6,&quot;pos&quot;:0,&quot;transparency&quot;:0},{&quot;brightness&quot;:0,&quot;colorType&quot;:1,&quot;foreColorIndex&quot;:5,&quot;pos&quot;:1,&quot;transparency&quot;:0}],&quot;type&quot;:3},&quot;glow&quot;:{&quot;colorType&quot;:0},&quot;line&quot;:{&quot;type&quot;:0},&quot;shadow&quot;:{&quot;brightness&quot;:0.6000000238418579,&quot;colorType&quot;:1,&quot;foreColorIndex&quot;:5,&quot;transparency&quot;:0.6000000238418579},&quot;threeD&quot;:{&quot;curvedSurface&quot;:{&quot;brightness&quot;:0,&quot;colorType&quot;:2,&quot;rgb&quot;:&quot;#000000&quot;},&quot;depth&quot;:{&quot;colorType&quot;:0}}},&quot;text&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
  <p:tag name="KSO_WM_UNIT_TEXT_FILL_TYPE" val="1"/>
  <p:tag name="KSO_WM_BEAUTIFY_FLAG" val="#wm#"/>
  <p:tag name="KSO_WM_UNIT_FILL_TYPE" val="3"/>
  <p:tag name="KSO_WM_DIAGRAM_USE_COLOR_VALUE" val="{&quot;color_scheme&quot;:1,&quot;color_type&quot;:1,&quot;theme_color_indexes&quot;:[5,6,5,6,5,6]}"/>
</p:tagLst>
</file>

<file path=ppt/tags/tag19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d"/>
  <p:tag name="KSO_WM_UNIT_TYPE" val="n_h_h_i"/>
  <p:tag name="KSO_WM_UNIT_INDEX" val="1_2_2_1"/>
  <p:tag name="KSO_WM_UNIT_ID" val="diagram20231642_2*n_h_h_i*1_2_2_1"/>
  <p:tag name="KSO_WM_TEMPLATE_CATEGORY" val="diagram"/>
  <p:tag name="KSO_WM_TEMPLATE_INDEX" val="20231642"/>
  <p:tag name="KSO_WM_UNIT_LAYERLEVEL" val="1_1_1_1"/>
  <p:tag name="KSO_WM_TAG_VERSION" val="3.0"/>
  <p:tag name="KSO_WM_UNIT_TEXT_FILL_FORE_SCHEMECOLOR_INDEX_BRIGHTNESS" val="0.15"/>
  <p:tag name="KSO_WM_DIAGRAM_GROUP_CODE" val="n1-1"/>
  <p:tag name="KSO_WM_DIAGRAM_VERSION" val="3"/>
  <p:tag name="KSO_WM_DIAGRAM_COLOR_TRICK" val="1"/>
  <p:tag name="KSO_WM_DIAGRAM_COLOR_TEXT_CAN_REMOVE" val="n"/>
  <p:tag name="KSO_WM_DIAGRAM_MAX_ITEMCNT" val="6"/>
  <p:tag name="KSO_WM_DIAGRAM_MIN_ITEMCNT" val="2"/>
  <p:tag name="KSO_WM_DIAGRAM_VIRTUALLY_FRAME" val="{&quot;height&quot;:384.05003326656316,&quot;left&quot;:38.04998779296875,&quot;top&quot;:136.62500610351563,&quot;width&quot;:883.9000244140625}"/>
  <p:tag name="KSO_WM_DIAGRAM_COLOR_MATCH_VALUE" val="{&quot;shape&quot;:{&quot;fill&quot;:{&quot;gradient&quot;:[{&quot;brightness&quot;:0,&quot;colorType&quot;:1,&quot;foreColorIndex&quot;:6,&quot;pos&quot;:0,&quot;transparency&quot;:0},{&quot;brightness&quot;:0,&quot;colorType&quot;:1,&quot;foreColorIndex&quot;:5,&quot;pos&quot;:1,&quot;transparency&quot;:0}],&quot;type&quot;:3},&quot;glow&quot;:{&quot;colorType&quot;:0},&quot;line&quot;:{&quot;type&quot;:0},&quot;shadow&quot;:{&quot;brightness&quot;:0.6000000238418579,&quot;colorType&quot;:1,&quot;foreColorIndex&quot;:5,&quot;transparency&quot;:0.6000000238418579},&quot;threeD&quot;:{&quot;curvedSurface&quot;:{&quot;brightness&quot;:0,&quot;colorType&quot;:2,&quot;rgb&quot;:&quot;#000000&quot;},&quot;depth&quot;:{&quot;colorType&quot;:0}}},&quot;text&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
  <p:tag name="KSO_WM_UNIT_TEXT_FILL_TYPE" val="1"/>
  <p:tag name="KSO_WM_BEAUTIFY_FLAG" val="#wm#"/>
  <p:tag name="KSO_WM_UNIT_FILL_TYPE" val="3"/>
  <p:tag name="KSO_WM_DIAGRAM_USE_COLOR_VALUE" val="{&quot;color_scheme&quot;:1,&quot;color_type&quot;:1,&quot;theme_color_indexes&quot;:[5,6,5,6,5,6]}"/>
</p:tagLst>
</file>

<file path=ppt/tags/tag19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d"/>
  <p:tag name="KSO_WM_UNIT_TYPE" val="n_h_h_i"/>
  <p:tag name="KSO_WM_UNIT_INDEX" val="1_2_3_1"/>
  <p:tag name="KSO_WM_UNIT_ID" val="diagram20231642_2*n_h_h_i*1_2_3_1"/>
  <p:tag name="KSO_WM_TEMPLATE_CATEGORY" val="diagram"/>
  <p:tag name="KSO_WM_TEMPLATE_INDEX" val="20231642"/>
  <p:tag name="KSO_WM_UNIT_LAYERLEVEL" val="1_1_1_1"/>
  <p:tag name="KSO_WM_TAG_VERSION" val="3.0"/>
  <p:tag name="KSO_WM_UNIT_TEXT_FILL_FORE_SCHEMECOLOR_INDEX_BRIGHTNESS" val="0.15"/>
  <p:tag name="KSO_WM_DIAGRAM_GROUP_CODE" val="n1-1"/>
  <p:tag name="KSO_WM_DIAGRAM_VERSION" val="3"/>
  <p:tag name="KSO_WM_DIAGRAM_COLOR_TRICK" val="1"/>
  <p:tag name="KSO_WM_DIAGRAM_COLOR_TEXT_CAN_REMOVE" val="n"/>
  <p:tag name="KSO_WM_DIAGRAM_MAX_ITEMCNT" val="6"/>
  <p:tag name="KSO_WM_DIAGRAM_MIN_ITEMCNT" val="2"/>
  <p:tag name="KSO_WM_DIAGRAM_VIRTUALLY_FRAME" val="{&quot;height&quot;:384.05003326656316,&quot;left&quot;:38.04998779296875,&quot;top&quot;:136.62500610351563,&quot;width&quot;:883.9000244140625}"/>
  <p:tag name="KSO_WM_DIAGRAM_COLOR_MATCH_VALUE" val="{&quot;shape&quot;:{&quot;fill&quot;:{&quot;gradient&quot;:[{&quot;brightness&quot;:0,&quot;colorType&quot;:1,&quot;foreColorIndex&quot;:6,&quot;pos&quot;:0,&quot;transparency&quot;:0},{&quot;brightness&quot;:0,&quot;colorType&quot;:1,&quot;foreColorIndex&quot;:5,&quot;pos&quot;:1,&quot;transparency&quot;:0}],&quot;type&quot;:3},&quot;glow&quot;:{&quot;colorType&quot;:0},&quot;line&quot;:{&quot;type&quot;:0},&quot;shadow&quot;:{&quot;brightness&quot;:0.6000000238418579,&quot;colorType&quot;:1,&quot;foreColorIndex&quot;:5,&quot;transparency&quot;:0.6000000238418579},&quot;threeD&quot;:{&quot;curvedSurface&quot;:{&quot;brightness&quot;:0,&quot;colorType&quot;:2,&quot;rgb&quot;:&quot;#000000&quot;},&quot;depth&quot;:{&quot;colorType&quot;:0}}},&quot;text&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
  <p:tag name="KSO_WM_UNIT_TEXT_FILL_TYPE" val="1"/>
  <p:tag name="KSO_WM_BEAUTIFY_FLAG" val="#wm#"/>
  <p:tag name="KSO_WM_UNIT_FILL_TYPE" val="3"/>
  <p:tag name="KSO_WM_DIAGRAM_USE_COLOR_VALUE" val="{&quot;color_scheme&quot;:1,&quot;color_type&quot;:1,&quot;theme_color_indexes&quot;:[5,6,5,6,5,6]}"/>
</p:tagLst>
</file>

<file path=ppt/tags/tag2.xml><?xml version="1.0" encoding="utf-8"?>
<p:tagLst xmlns:p="http://schemas.openxmlformats.org/presentationml/2006/main">
  <p:tag name="KSO_WM_SLIDE_BACKGROUND_MASK_FLAG" val="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00.xml><?xml version="1.0" encoding="utf-8"?>
<p:tagLst xmlns:p="http://schemas.openxmlformats.org/presentationml/2006/main">
  <p:tag name="KSO_WM_UNIT_COMPATIBLE" val="0"/>
  <p:tag name="KSO_WM_UNIT_DIAGRAM_ISREFERUNIT" val="0"/>
  <p:tag name="KSO_WM_TEMPLATE_CATEGORY" val="diagram"/>
  <p:tag name="KSO_WM_UNIT_LAYERLEVEL" val="1_1_1"/>
  <p:tag name="KSO_WM_DIAGRAM_VERSION" val="3"/>
  <p:tag name="KSO_WM_DIAGRAM_COLOR_TEXT_CAN_REMOVE" val="n"/>
  <p:tag name="KSO_WM_DIAGRAM_MAX_ITEMCNT" val="6"/>
  <p:tag name="KSO_WM_DIAGRAM_VIRTUALLY_FRAME" val="{&quot;height&quot;:384.05003326656316,&quot;left&quot;:38.04998779296875,&quot;top&quot;:136.62500610351563,&quot;width&quot;:883.9000244140625}"/>
  <p:tag name="KSO_WM_UNIT_HIGHLIGHT" val="0"/>
  <p:tag name="KSO_WM_UNIT_DIAGRAM_ISNUMVISUAL" val="0"/>
  <p:tag name="KSO_WM_UNIT_ID" val="diagram20231642_2*n_h_a*1_1_1"/>
  <p:tag name="KSO_WM_TEMPLATE_INDEX" val="20231642"/>
  <p:tag name="KSO_WM_TAG_VERSION" val="3.0"/>
  <p:tag name="KSO_WM_UNIT_ISCONTENTSTITLE" val="0"/>
  <p:tag name="KSO_WM_UNIT_ISNUMDGMTITLE" val="0"/>
  <p:tag name="KSO_WM_UNIT_NOCLEAR" val="0"/>
  <p:tag name="KSO_WM_UNIT_VALUE" val="42"/>
  <p:tag name="KSO_WM_DIAGRAM_GROUP_CODE" val="n1-1"/>
  <p:tag name="KSO_WM_UNIT_TYPE" val="n_h_a"/>
  <p:tag name="KSO_WM_UNIT_INDEX" val="1_1_1"/>
  <p:tag name="KSO_WM_DIAGRAM_COLOR_TRICK" val="1"/>
  <p:tag name="KSO_WM_DIAGRAM_MIN_ITEMCNT" val="2"/>
  <p:tag name="KSO_WM_DIAGRAM_COLOR_MATCH_VALUE" val="{&quot;shape&quot;:{&quot;fill&quot;:{&quot;gradient&quot;:[{&quot;brightness&quot;:0,&quot;colorType&quot;:1,&quot;foreColorIndex&quot;:6,&quot;pos&quot;:0,&quot;transparency&quot;:0},{&quot;brightness&quot;:0,&quot;colorType&quot;:1,&quot;foreColorIndex&quot;:5,&quot;pos&quot;:1,&quot;transparency&quot;:0}],&quot;type&quot;:3},&quot;glow&quot;:{&quot;colorType&quot;:0},&quot;line&quot;:{&quot;type&quot;:0},&quot;shadow&quot;:{&quot;brightness&quot;:0,&quot;colorType&quot;:2,&quot;rgb&quot;:&quot;#000000&quot;,&quot;transparency&quot;:0.6000000238418579},&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FILL_FORE_SCHEMECOLOR_INDEX_BRIGHTNESS" val="0"/>
  <p:tag name="KSO_WM_UNIT_TEXT_TYPE" val="1"/>
  <p:tag name="KSO_WM_BEAUTIFY_FLAG" val="#wm#"/>
  <p:tag name="KSO_WM_UNIT_PRESET_TEXT" val="添加标题"/>
  <p:tag name="KSO_WM_UNIT_FILL_TYPE" val="3"/>
  <p:tag name="KSO_WM_UNIT_TEXT_FILL_FORE_SCHEMECOLOR_INDEX" val="1"/>
  <p:tag name="KSO_WM_UNIT_TEXT_FILL_TYPE" val="1"/>
  <p:tag name="KSO_WM_DIAGRAM_USE_COLOR_VALUE" val="{&quot;color_scheme&quot;:1,&quot;color_type&quot;:1,&quot;theme_color_indexes&quot;:[5,6,5,6,5,6]}"/>
</p:tagLst>
</file>

<file path=ppt/tags/tag20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642_2*n_h_i*1_1_2"/>
  <p:tag name="KSO_WM_TEMPLATE_CATEGORY" val="diagram"/>
  <p:tag name="KSO_WM_TEMPLATE_INDEX" val="20231642"/>
  <p:tag name="KSO_WM_UNIT_LAYERLEVEL" val="1_1_1"/>
  <p:tag name="KSO_WM_TAG_VERSION" val="3.0"/>
  <p:tag name="KSO_WM_DIAGRAM_GROUP_CODE" val="n1-1"/>
  <p:tag name="KSO_WM_UNIT_TYPE" val="n_h_i"/>
  <p:tag name="KSO_WM_UNIT_INDEX" val="1_1_2"/>
  <p:tag name="KSO_WM_DIAGRAM_VERSION" val="3"/>
  <p:tag name="KSO_WM_DIAGRAM_COLOR_TRICK" val="1"/>
  <p:tag name="KSO_WM_DIAGRAM_COLOR_TEXT_CAN_REMOVE" val="n"/>
  <p:tag name="KSO_WM_DIAGRAM_MAX_ITEMCNT" val="6"/>
  <p:tag name="KSO_WM_DIAGRAM_MIN_ITEMCNT" val="2"/>
  <p:tag name="KSO_WM_DIAGRAM_VIRTUALLY_FRAME" val="{&quot;height&quot;:384.05003326656316,&quot;left&quot;:38.04998779296875,&quot;top&quot;:136.62500610351563,&quot;width&quot;:883.9000244140625}"/>
  <p:tag name="KSO_WM_DIAGRAM_COLOR_MATCH_VALUE" val="{&quot;shape&quot;:{&quot;fill&quot;:{&quot;gradient&quot;:[{&quot;brightness&quot;:0,&quot;colorType&quot;:1,&quot;foreColorIndex&quot;:6,&quot;pos&quot;:0,&quot;transparency&quot;:0.800000011920929},{&quot;brightness&quot;:0,&quot;colorType&quot;:1,&quot;foreColorIndex&quot;:5,&quot;pos&quot;:1,&quot;transparency&quot;:0.800000011920929}],&quot;type&quot;:3},&quot;glow&quot;:{&quot;colorType&quot;:0},&quot;line&quot;:{&quot;type&quot;:0},&quot;shadow&quot;:{&quot;brightness&quot;:0,&quot;colorType&quot;:2,&quot;rgb&quot;:&quot;#000000&quot;,&quot;transparency&quot;:0.6000000238418579},&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BEAUTIFY_FLAG" val="#wm#"/>
  <p:tag name="KSO_WM_UNIT_FILL_TYPE" val="3"/>
  <p:tag name="KSO_WM_DIAGRAM_USE_COLOR_VALUE" val="{&quot;color_scheme&quot;:1,&quot;color_type&quot;:1,&quot;theme_color_indexes&quot;:[5,6,5,6,5,6]}"/>
</p:tagLst>
</file>

<file path=ppt/tags/tag20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642_2*n_h_i*1_1_1"/>
  <p:tag name="KSO_WM_TEMPLATE_CATEGORY" val="diagram"/>
  <p:tag name="KSO_WM_TEMPLATE_INDEX" val="20231642"/>
  <p:tag name="KSO_WM_UNIT_LAYERLEVEL" val="1_1_1"/>
  <p:tag name="KSO_WM_TAG_VERSION" val="3.0"/>
  <p:tag name="KSO_WM_DIAGRAM_GROUP_CODE" val="n1-1"/>
  <p:tag name="KSO_WM_UNIT_TYPE" val="n_h_i"/>
  <p:tag name="KSO_WM_UNIT_INDEX" val="1_1_1"/>
  <p:tag name="KSO_WM_DIAGRAM_VERSION" val="3"/>
  <p:tag name="KSO_WM_DIAGRAM_COLOR_TRICK" val="1"/>
  <p:tag name="KSO_WM_DIAGRAM_COLOR_TEXT_CAN_REMOVE" val="n"/>
  <p:tag name="KSO_WM_DIAGRAM_MAX_ITEMCNT" val="6"/>
  <p:tag name="KSO_WM_DIAGRAM_MIN_ITEMCNT" val="2"/>
  <p:tag name="KSO_WM_DIAGRAM_VIRTUALLY_FRAME" val="{&quot;height&quot;:384.05003326656316,&quot;left&quot;:38.04998779296875,&quot;top&quot;:136.62500610351563,&quot;width&quot;:883.9000244140625}"/>
  <p:tag name="KSO_WM_DIAGRAM_COLOR_MATCH_VALUE" val="{&quot;shape&quot;:{&quot;fill&quot;:{&quot;gradient&quot;:[{&quot;brightness&quot;:0,&quot;colorType&quot;:1,&quot;foreColorIndex&quot;:6,&quot;pos&quot;:0,&quot;transparency&quot;:0},{&quot;brightness&quot;:0,&quot;colorType&quot;:1,&quot;foreColorIndex&quot;:5,&quot;pos&quot;:1,&quot;transparency&quot;:0}],&quot;type&quot;:3},&quot;glow&quot;:{&quot;colorType&quot;:0},&quot;line&quot;:{&quot;type&quot;:0},&quot;shadow&quot;:{&quot;brightness&quot;:0,&quot;colorType&quot;:2,&quot;rgb&quot;:&quot;#000000&quot;,&quot;transparency&quot;:0.6000000238418579},&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BEAUTIFY_FLAG" val="#wm#"/>
  <p:tag name="KSO_WM_UNIT_FILL_TYPE" val="3"/>
  <p:tag name="KSO_WM_DIAGRAM_USE_COLOR_VALUE" val="{&quot;color_scheme&quot;:1,&quot;color_type&quot;:1,&quot;theme_color_indexes&quot;:[5,6,5,6,5,6]}"/>
</p:tagLst>
</file>

<file path=ppt/tags/tag203.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45:34&quot;,&quot;maxSize&quot;:{&quot;size1&quot;:31.1},&quot;minSize&quot;:{&quot;size1&quot;:17.8},&quot;normalSize&quot;:{&quot;size1&quot;:17.8},&quot;subLayout&quot;:[{&quot;id&quot;:&quot;2025-07-20T23:45:34&quot;,&quot;maxSize&quot;:{&quot;size1&quot;:100},&quot;minSize&quot;:{&quot;size1&quot;:61.7},&quot;normalSize&quot;:{&quot;size1&quot;:61.7},&quot;subLayout&quot;:[{&quot;id&quot;:&quot;2025-07-20T23:45:34&quot;,&quot;margin&quot;:{&quot;bottom&quot;:0,&quot;left&quot;:1.2699999809265137,&quot;right&quot;:1.2699999809265137,&quot;top&quot;:0.4230000376701355},&quot;type&quot;:0},{&quot;id&quot;:&quot;2025-07-20T23:45:34&quot;,&quot;margin&quot;:{&quot;bottom&quot;:0.025999998673796654,&quot;left&quot;:1.2699999809265137,&quot;right&quot;:1.2699999809265137,&quot;top&quot;:0.025999998673796654},&quot;type&quot;:0}],&quot;type&quot;:0},{&quot;id&quot;:&quot;2025-07-20T23:45:34&quot;,&quot;margin&quot;:{&quot;bottom&quot;:0.847000002861023,&quot;left&quot;:1.2699999809265137,&quot;right&quot;:1.2699999809265137,&quot;top&quot;:1.2699999809265137},&quot;type&quot;:0}],&quot;type&quot;:0}"/>
  <p:tag name="KSO_WM_SLIDE_BACKGROUND_TYPE" val="general"/>
  <p:tag name="KSO_WM_SLIDE_BK_DARK_LIGHT" val="2"/>
  <p:tag name="resource_record_key" val="{&quot;65&quot;:[20202545],&quot;70&quot;:[3318891]}"/>
</p:tagLst>
</file>

<file path=ppt/tags/tag204.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205.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06.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0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20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20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10.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45:34&quot;,&quot;maxSize&quot;:{&quot;size1&quot;:31.1},&quot;minSize&quot;:{&quot;size1&quot;:17.8},&quot;normalSize&quot;:{&quot;size1&quot;:17.8},&quot;subLayout&quot;:[{&quot;id&quot;:&quot;2025-07-20T23:45:34&quot;,&quot;maxSize&quot;:{&quot;size1&quot;:100},&quot;minSize&quot;:{&quot;size1&quot;:61.7},&quot;normalSize&quot;:{&quot;size1&quot;:61.7},&quot;subLayout&quot;:[{&quot;id&quot;:&quot;2025-07-20T23:45:34&quot;,&quot;margin&quot;:{&quot;bottom&quot;:0,&quot;left&quot;:1.2699999809265137,&quot;right&quot;:1.2699999809265137,&quot;top&quot;:0.4230000376701355},&quot;type&quot;:0},{&quot;id&quot;:&quot;2025-07-20T23:45:34&quot;,&quot;margin&quot;:{&quot;bottom&quot;:0.025999998673796654,&quot;left&quot;:1.2699999809265137,&quot;right&quot;:1.2699999809265137,&quot;top&quot;:0.025999998673796654},&quot;type&quot;:0}],&quot;type&quot;:0},{&quot;id&quot;:&quot;2025-07-20T23:45:34&quot;,&quot;margin&quot;:{&quot;bottom&quot;:0.847000002861023,&quot;left&quot;:1.2699999809265137,&quot;right&quot;:1.2699999809265137,&quot;top&quot;:1.2699999809265137},&quot;type&quot;:0}],&quot;type&quot;:0}"/>
  <p:tag name="KSO_WM_SLIDE_BACKGROUND_TYPE" val="general"/>
  <p:tag name="KSO_WM_SLIDE_BK_DARK_LIGHT" val="2"/>
  <p:tag name="resource_record_key" val="{&quot;65&quot;:[20202545],&quot;70&quot;:[3318891]}"/>
</p:tagLst>
</file>

<file path=ppt/tags/tag211.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212.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13.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2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2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217.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2843_1*f*1"/>
  <p:tag name="KSO_WM_TEMPLATE_CATEGORY" val="diagram"/>
  <p:tag name="KSO_WM_TEMPLATE_INDEX" val="20212843"/>
  <p:tag name="KSO_WM_UNIT_LAYERLEVEL" val="1"/>
  <p:tag name="KSO_WM_TAG_VERSION" val="1.0"/>
  <p:tag name="KSO_WM_BEAUTIFY_FLAG" val="#wm#"/>
  <p:tag name="KSO_WM_UNIT_DEFAULT_FONT" val="14;20;2"/>
  <p:tag name="KSO_WM_UNIT_BLOCK" val="0"/>
  <p:tag name="KSO_WM_UNIT_VALUE" val="576"/>
  <p:tag name="KSO_WM_UNIT_SHOW_EDIT_AREA_INDICATION" val="1"/>
  <p:tag name="KSO_WM_CHIP_GROUPID" val="5e6b05596848fb12bee65ac8"/>
  <p:tag name="KSO_WM_CHIP_XID" val="5e6b05596848fb12bee65aca"/>
  <p:tag name="KSO_WM_UNIT_DEC_AREA_ID" val="8cb1ccbfd41a4f08aa021a2337e676da"/>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53f115901fe44f3787d5c3752471e8b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f644054ed1e2fb8092e"/>
  <p:tag name="KSO_WM_TEMPLATE_ASSEMBLE_GROUPID" val="60656f644054ed1e2fb8092e"/>
  <p:tag name="WM_BEAUTIFY_ZORDER_FLAG_TAG" val="4"/>
</p:tagLst>
</file>

<file path=ppt/tags/tag218.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45:34&quot;,&quot;maxSize&quot;:{&quot;size1&quot;:31.1},&quot;minSize&quot;:{&quot;size1&quot;:17.8},&quot;normalSize&quot;:{&quot;size1&quot;:17.8},&quot;subLayout&quot;:[{&quot;id&quot;:&quot;2025-07-20T23:45:34&quot;,&quot;maxSize&quot;:{&quot;size1&quot;:100},&quot;minSize&quot;:{&quot;size1&quot;:61.7},&quot;normalSize&quot;:{&quot;size1&quot;:61.7},&quot;subLayout&quot;:[{&quot;id&quot;:&quot;2025-07-20T23:45:34&quot;,&quot;margin&quot;:{&quot;bottom&quot;:0,&quot;left&quot;:1.2699999809265137,&quot;right&quot;:1.2699999809265137,&quot;top&quot;:0.4230000376701355},&quot;type&quot;:0},{&quot;id&quot;:&quot;2025-07-20T23:45:34&quot;,&quot;margin&quot;:{&quot;bottom&quot;:0.025999998673796654,&quot;left&quot;:1.2699999809265137,&quot;right&quot;:1.2699999809265137,&quot;top&quot;:0.025999998673796654},&quot;type&quot;:0}],&quot;type&quot;:0},{&quot;id&quot;:&quot;2025-07-20T23:45:34&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219.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20.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21.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2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2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225.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2843_1*f*1"/>
  <p:tag name="KSO_WM_TEMPLATE_CATEGORY" val="diagram"/>
  <p:tag name="KSO_WM_TEMPLATE_INDEX" val="20212843"/>
  <p:tag name="KSO_WM_UNIT_LAYERLEVEL" val="1"/>
  <p:tag name="KSO_WM_TAG_VERSION" val="1.0"/>
  <p:tag name="KSO_WM_BEAUTIFY_FLAG" val="#wm#"/>
  <p:tag name="KSO_WM_UNIT_DEFAULT_FONT" val="14;20;2"/>
  <p:tag name="KSO_WM_UNIT_BLOCK" val="0"/>
  <p:tag name="KSO_WM_UNIT_VALUE" val="576"/>
  <p:tag name="KSO_WM_UNIT_SHOW_EDIT_AREA_INDICATION" val="1"/>
  <p:tag name="KSO_WM_CHIP_GROUPID" val="5e6b05596848fb12bee65ac8"/>
  <p:tag name="KSO_WM_CHIP_XID" val="5e6b05596848fb12bee65aca"/>
  <p:tag name="KSO_WM_UNIT_DEC_AREA_ID" val="8cb1ccbfd41a4f08aa021a2337e676da"/>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53f115901fe44f3787d5c3752471e8b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f644054ed1e2fb8092e"/>
  <p:tag name="KSO_WM_TEMPLATE_ASSEMBLE_GROUPID" val="60656f644054ed1e2fb8092e"/>
  <p:tag name="WM_BEAUTIFY_ZORDER_FLAG_TAG" val="4"/>
</p:tagLst>
</file>

<file path=ppt/tags/tag226.xml><?xml version="1.0" encoding="utf-8"?>
<p:tagLst xmlns:p="http://schemas.openxmlformats.org/presentationml/2006/main">
  <p:tag name="TABLE_ENDDRAG_ORIGIN_RECT" val="656*212"/>
  <p:tag name="TABLE_ENDDRAG_RECT" val="168*264*656*212"/>
  <p:tag name="TABLE_AUTOADJUST_FLAG" val="1"/>
</p:tagLst>
</file>

<file path=ppt/tags/tag227.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45:34&quot;,&quot;maxSize&quot;:{&quot;size1&quot;:31.1},&quot;minSize&quot;:{&quot;size1&quot;:17.8},&quot;normalSize&quot;:{&quot;size1&quot;:17.8},&quot;subLayout&quot;:[{&quot;id&quot;:&quot;2025-07-20T23:45:34&quot;,&quot;maxSize&quot;:{&quot;size1&quot;:100},&quot;minSize&quot;:{&quot;size1&quot;:61.7},&quot;normalSize&quot;:{&quot;size1&quot;:61.7},&quot;subLayout&quot;:[{&quot;id&quot;:&quot;2025-07-20T23:45:34&quot;,&quot;margin&quot;:{&quot;bottom&quot;:0,&quot;left&quot;:1.2699999809265137,&quot;right&quot;:1.2699999809265137,&quot;top&quot;:0.4230000376701355},&quot;type&quot;:0},{&quot;id&quot;:&quot;2025-07-20T23:45:34&quot;,&quot;margin&quot;:{&quot;bottom&quot;:0.025999998673796654,&quot;left&quot;:1.2699999809265137,&quot;right&quot;:1.2699999809265137,&quot;top&quot;:0.025999998673796654},&quot;type&quot;:0}],&quot;type&quot;:0},{&quot;id&quot;:&quot;2025-07-20T23:45:34&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228.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229.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30.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2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2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234.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2843_1*f*1"/>
  <p:tag name="KSO_WM_TEMPLATE_CATEGORY" val="diagram"/>
  <p:tag name="KSO_WM_TEMPLATE_INDEX" val="20212843"/>
  <p:tag name="KSO_WM_UNIT_LAYERLEVEL" val="1"/>
  <p:tag name="KSO_WM_TAG_VERSION" val="1.0"/>
  <p:tag name="KSO_WM_BEAUTIFY_FLAG" val="#wm#"/>
  <p:tag name="KSO_WM_UNIT_DEFAULT_FONT" val="14;20;2"/>
  <p:tag name="KSO_WM_UNIT_BLOCK" val="0"/>
  <p:tag name="KSO_WM_UNIT_VALUE" val="576"/>
  <p:tag name="KSO_WM_UNIT_SHOW_EDIT_AREA_INDICATION" val="1"/>
  <p:tag name="KSO_WM_CHIP_GROUPID" val="5e6b05596848fb12bee65ac8"/>
  <p:tag name="KSO_WM_CHIP_XID" val="5e6b05596848fb12bee65aca"/>
  <p:tag name="KSO_WM_UNIT_DEC_AREA_ID" val="8cb1ccbfd41a4f08aa021a2337e676da"/>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53f115901fe44f3787d5c3752471e8b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f644054ed1e2fb8092e"/>
  <p:tag name="KSO_WM_TEMPLATE_ASSEMBLE_GROUPID" val="60656f644054ed1e2fb8092e"/>
  <p:tag name="WM_BEAUTIFY_ZORDER_FLAG_TAG" val="4"/>
</p:tagLst>
</file>

<file path=ppt/tags/tag235.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45:34&quot;,&quot;maxSize&quot;:{&quot;size1&quot;:31.1},&quot;minSize&quot;:{&quot;size1&quot;:17.8},&quot;normalSize&quot;:{&quot;size1&quot;:17.8},&quot;subLayout&quot;:[{&quot;id&quot;:&quot;2025-07-20T23:45:34&quot;,&quot;maxSize&quot;:{&quot;size1&quot;:100},&quot;minSize&quot;:{&quot;size1&quot;:61.7},&quot;normalSize&quot;:{&quot;size1&quot;:61.7},&quot;subLayout&quot;:[{&quot;id&quot;:&quot;2025-07-20T23:45:34&quot;,&quot;margin&quot;:{&quot;bottom&quot;:0,&quot;left&quot;:1.2699999809265137,&quot;right&quot;:1.2699999809265137,&quot;top&quot;:0.4230000376701355},&quot;type&quot;:0},{&quot;id&quot;:&quot;2025-07-20T23:45:34&quot;,&quot;margin&quot;:{&quot;bottom&quot;:0.025999998673796654,&quot;left&quot;:1.2699999809265137,&quot;right&quot;:1.2699999809265137,&quot;top&quot;:0.025999998673796654},&quot;type&quot;:0}],&quot;type&quot;:0},{&quot;id&quot;:&quot;2025-07-20T23:45:34&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236.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237.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38.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2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242.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2843_1*f*1"/>
  <p:tag name="KSO_WM_TEMPLATE_CATEGORY" val="diagram"/>
  <p:tag name="KSO_WM_TEMPLATE_INDEX" val="20212843"/>
  <p:tag name="KSO_WM_UNIT_LAYERLEVEL" val="1"/>
  <p:tag name="KSO_WM_TAG_VERSION" val="1.0"/>
  <p:tag name="KSO_WM_BEAUTIFY_FLAG" val="#wm#"/>
  <p:tag name="KSO_WM_UNIT_DEFAULT_FONT" val="14;20;2"/>
  <p:tag name="KSO_WM_UNIT_BLOCK" val="0"/>
  <p:tag name="KSO_WM_UNIT_VALUE" val="576"/>
  <p:tag name="KSO_WM_UNIT_SHOW_EDIT_AREA_INDICATION" val="1"/>
  <p:tag name="KSO_WM_CHIP_GROUPID" val="5e6b05596848fb12bee65ac8"/>
  <p:tag name="KSO_WM_CHIP_XID" val="5e6b05596848fb12bee65aca"/>
  <p:tag name="KSO_WM_UNIT_DEC_AREA_ID" val="8cb1ccbfd41a4f08aa021a2337e676da"/>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53f115901fe44f3787d5c3752471e8b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f644054ed1e2fb8092e"/>
  <p:tag name="KSO_WM_TEMPLATE_ASSEMBLE_GROUPID" val="60656f644054ed1e2fb8092e"/>
  <p:tag name="WM_BEAUTIFY_ZORDER_FLAG_TAG" val="4"/>
</p:tagLst>
</file>

<file path=ppt/tags/tag243.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45:34&quot;,&quot;maxSize&quot;:{&quot;size1&quot;:31.1},&quot;minSize&quot;:{&quot;size1&quot;:17.8},&quot;normalSize&quot;:{&quot;size1&quot;:17.8},&quot;subLayout&quot;:[{&quot;id&quot;:&quot;2025-07-20T23:45:34&quot;,&quot;maxSize&quot;:{&quot;size1&quot;:100},&quot;minSize&quot;:{&quot;size1&quot;:61.7},&quot;normalSize&quot;:{&quot;size1&quot;:61.7},&quot;subLayout&quot;:[{&quot;id&quot;:&quot;2025-07-20T23:45:34&quot;,&quot;margin&quot;:{&quot;bottom&quot;:0,&quot;left&quot;:1.2699999809265137,&quot;right&quot;:1.2699999809265137,&quot;top&quot;:0.4230000376701355},&quot;type&quot;:0},{&quot;id&quot;:&quot;2025-07-20T23:45:34&quot;,&quot;margin&quot;:{&quot;bottom&quot;:0.025999998673796654,&quot;left&quot;:1.2699999809265137,&quot;right&quot;:1.2699999809265137,&quot;top&quot;:0.025999998673796654},&quot;type&quot;:0}],&quot;type&quot;:0},{&quot;id&quot;:&quot;2025-07-20T23:45:34&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244.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245.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46.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2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2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50.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2843_1*f*1"/>
  <p:tag name="KSO_WM_TEMPLATE_CATEGORY" val="diagram"/>
  <p:tag name="KSO_WM_TEMPLATE_INDEX" val="20212843"/>
  <p:tag name="KSO_WM_UNIT_LAYERLEVEL" val="1"/>
  <p:tag name="KSO_WM_TAG_VERSION" val="1.0"/>
  <p:tag name="KSO_WM_BEAUTIFY_FLAG" val="#wm#"/>
  <p:tag name="KSO_WM_UNIT_DEFAULT_FONT" val="14;20;2"/>
  <p:tag name="KSO_WM_UNIT_BLOCK" val="0"/>
  <p:tag name="KSO_WM_UNIT_VALUE" val="576"/>
  <p:tag name="KSO_WM_UNIT_SHOW_EDIT_AREA_INDICATION" val="1"/>
  <p:tag name="KSO_WM_CHIP_GROUPID" val="5e6b05596848fb12bee65ac8"/>
  <p:tag name="KSO_WM_CHIP_XID" val="5e6b05596848fb12bee65aca"/>
  <p:tag name="KSO_WM_UNIT_DEC_AREA_ID" val="8cb1ccbfd41a4f08aa021a2337e676da"/>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53f115901fe44f3787d5c3752471e8b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f644054ed1e2fb8092e"/>
  <p:tag name="KSO_WM_TEMPLATE_ASSEMBLE_GROUPID" val="60656f644054ed1e2fb8092e"/>
  <p:tag name="WM_BEAUTIFY_ZORDER_FLAG_TAG" val="4"/>
</p:tagLst>
</file>

<file path=ppt/tags/tag251.xml><?xml version="1.0" encoding="utf-8"?>
<p:tagLst xmlns:p="http://schemas.openxmlformats.org/presentationml/2006/main">
  <p:tag name="TABLE_ENDDRAG_ORIGIN_RECT" val="617*170"/>
  <p:tag name="TABLE_ENDDRAG_RECT" val="191*355*617*170"/>
  <p:tag name="TABLE_AUTOADJUST_FLAG" val="1"/>
</p:tagLst>
</file>

<file path=ppt/tags/tag252.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45:34&quot;,&quot;maxSize&quot;:{&quot;size1&quot;:31.1},&quot;minSize&quot;:{&quot;size1&quot;:17.8},&quot;normalSize&quot;:{&quot;size1&quot;:17.8},&quot;subLayout&quot;:[{&quot;id&quot;:&quot;2025-07-20T23:45:34&quot;,&quot;maxSize&quot;:{&quot;size1&quot;:100},&quot;minSize&quot;:{&quot;size1&quot;:61.7},&quot;normalSize&quot;:{&quot;size1&quot;:61.7},&quot;subLayout&quot;:[{&quot;id&quot;:&quot;2025-07-20T23:45:34&quot;,&quot;margin&quot;:{&quot;bottom&quot;:0,&quot;left&quot;:1.2699999809265137,&quot;right&quot;:1.2699999809265137,&quot;top&quot;:0.4230000376701355},&quot;type&quot;:0},{&quot;id&quot;:&quot;2025-07-20T23:45:34&quot;,&quot;margin&quot;:{&quot;bottom&quot;:0.025999998673796654,&quot;left&quot;:1.2699999809265137,&quot;right&quot;:1.2699999809265137,&quot;top&quot;:0.025999998673796654},&quot;type&quot;:0}],&quot;type&quot;:0},{&quot;id&quot;:&quot;2025-07-20T23:45:34&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253.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254.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55.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2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2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259.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2843_1*f*1"/>
  <p:tag name="KSO_WM_TEMPLATE_CATEGORY" val="diagram"/>
  <p:tag name="KSO_WM_TEMPLATE_INDEX" val="20212843"/>
  <p:tag name="KSO_WM_UNIT_LAYERLEVEL" val="1"/>
  <p:tag name="KSO_WM_TAG_VERSION" val="1.0"/>
  <p:tag name="KSO_WM_BEAUTIFY_FLAG" val="#wm#"/>
  <p:tag name="KSO_WM_UNIT_DEFAULT_FONT" val="14;20;2"/>
  <p:tag name="KSO_WM_UNIT_BLOCK" val="0"/>
  <p:tag name="KSO_WM_UNIT_VALUE" val="576"/>
  <p:tag name="KSO_WM_UNIT_SHOW_EDIT_AREA_INDICATION" val="1"/>
  <p:tag name="KSO_WM_CHIP_GROUPID" val="5e6b05596848fb12bee65ac8"/>
  <p:tag name="KSO_WM_CHIP_XID" val="5e6b05596848fb12bee65aca"/>
  <p:tag name="KSO_WM_UNIT_DEC_AREA_ID" val="8cb1ccbfd41a4f08aa021a2337e676da"/>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53f115901fe44f3787d5c3752471e8b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f644054ed1e2fb8092e"/>
  <p:tag name="KSO_WM_TEMPLATE_ASSEMBLE_GROUPID" val="60656f644054ed1e2fb8092e"/>
  <p:tag name="WM_BEAUTIFY_ZORDER_FLAG_TAG" val="4"/>
</p:tagLst>
</file>

<file path=ppt/tags/tag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60.xml><?xml version="1.0" encoding="utf-8"?>
<p:tagLst xmlns:p="http://schemas.openxmlformats.org/presentationml/2006/main">
  <p:tag name="TABLE_ENDDRAG_ORIGIN_RECT" val="664*240"/>
  <p:tag name="TABLE_ENDDRAG_RECT" val="183*207*664*240"/>
  <p:tag name="TABLE_AUTOADJUST_FLAG" val="1"/>
</p:tagLst>
</file>

<file path=ppt/tags/tag261.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45:34&quot;,&quot;maxSize&quot;:{&quot;size1&quot;:31.1},&quot;minSize&quot;:{&quot;size1&quot;:17.8},&quot;normalSize&quot;:{&quot;size1&quot;:17.8},&quot;subLayout&quot;:[{&quot;id&quot;:&quot;2025-07-20T23:45:34&quot;,&quot;maxSize&quot;:{&quot;size1&quot;:100},&quot;minSize&quot;:{&quot;size1&quot;:61.7},&quot;normalSize&quot;:{&quot;size1&quot;:61.7},&quot;subLayout&quot;:[{&quot;id&quot;:&quot;2025-07-20T23:45:34&quot;,&quot;margin&quot;:{&quot;bottom&quot;:0,&quot;left&quot;:1.2699999809265137,&quot;right&quot;:1.2699999809265137,&quot;top&quot;:0.4230000376701355},&quot;type&quot;:0},{&quot;id&quot;:&quot;2025-07-20T23:45:34&quot;,&quot;margin&quot;:{&quot;bottom&quot;:0.025999998673796654,&quot;left&quot;:1.2699999809265137,&quot;right&quot;:1.2699999809265137,&quot;top&quot;:0.025999998673796654},&quot;type&quot;:0}],&quot;type&quot;:0},{&quot;id&quot;:&quot;2025-07-20T23:45:34&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262.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263.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64.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6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26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26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268.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269.xml><?xml version="1.0" encoding="utf-8"?>
<p:tagLst xmlns:p="http://schemas.openxmlformats.org/presentationml/2006/main">
  <p:tag name="TABLE_ENDDRAG_ORIGIN_RECT" val="704*157"/>
  <p:tag name="TABLE_ENDDRAG_RECT" val="152*257*704*157"/>
  <p:tag name="TABLE_AUTOADJUST_FLAG" val="1"/>
</p:tagLst>
</file>

<file path=ppt/tags/tag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70.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45:34&quot;,&quot;maxSize&quot;:{&quot;size1&quot;:31.1},&quot;minSize&quot;:{&quot;size1&quot;:17.8},&quot;normalSize&quot;:{&quot;size1&quot;:17.8},&quot;subLayout&quot;:[{&quot;id&quot;:&quot;2025-07-20T23:45:34&quot;,&quot;maxSize&quot;:{&quot;size1&quot;:100},&quot;minSize&quot;:{&quot;size1&quot;:61.7},&quot;normalSize&quot;:{&quot;size1&quot;:61.7},&quot;subLayout&quot;:[{&quot;id&quot;:&quot;2025-07-20T23:45:34&quot;,&quot;margin&quot;:{&quot;bottom&quot;:0,&quot;left&quot;:1.2699999809265137,&quot;right&quot;:1.2699999809265137,&quot;top&quot;:0.4230000376701355},&quot;type&quot;:0},{&quot;id&quot;:&quot;2025-07-20T23:45:34&quot;,&quot;margin&quot;:{&quot;bottom&quot;:0.025999998673796654,&quot;left&quot;:1.2699999809265137,&quot;right&quot;:1.2699999809265137,&quot;top&quot;:0.025999998673796654},&quot;type&quot;:0}],&quot;type&quot;:0},{&quot;id&quot;:&quot;2025-07-20T23:45:34&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271.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272.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73.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7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27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27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277.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278.xml><?xml version="1.0" encoding="utf-8"?>
<p:tagLst xmlns:p="http://schemas.openxmlformats.org/presentationml/2006/main">
  <p:tag name="TABLE_ENDDRAG_ORIGIN_RECT" val="750*121"/>
  <p:tag name="TABLE_ENDDRAG_RECT" val="132*182*750*121"/>
  <p:tag name="TABLE_AUTOADJUST_FLAG" val="1"/>
</p:tagLst>
</file>

<file path=ppt/tags/tag279.xml><?xml version="1.0" encoding="utf-8"?>
<p:tagLst xmlns:p="http://schemas.openxmlformats.org/presentationml/2006/main">
  <p:tag name="TABLE_ENDDRAG_ORIGIN_RECT" val="763*180"/>
  <p:tag name="TABLE_ENDDRAG_RECT" val="153*333*763*180"/>
  <p:tag name="TABLE_AUTOADJUST_FLAG" val="1"/>
</p:tagLst>
</file>

<file path=ppt/tags/tag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80.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45:34&quot;,&quot;maxSize&quot;:{&quot;size1&quot;:31.1},&quot;minSize&quot;:{&quot;size1&quot;:17.8},&quot;normalSize&quot;:{&quot;size1&quot;:17.8},&quot;subLayout&quot;:[{&quot;id&quot;:&quot;2025-07-20T23:45:34&quot;,&quot;maxSize&quot;:{&quot;size1&quot;:100},&quot;minSize&quot;:{&quot;size1&quot;:61.7},&quot;normalSize&quot;:{&quot;size1&quot;:61.7},&quot;subLayout&quot;:[{&quot;id&quot;:&quot;2025-07-20T23:45:34&quot;,&quot;margin&quot;:{&quot;bottom&quot;:0,&quot;left&quot;:1.2699999809265137,&quot;right&quot;:1.2699999809265137,&quot;top&quot;:0.4230000376701355},&quot;type&quot;:0},{&quot;id&quot;:&quot;2025-07-20T23:45:34&quot;,&quot;margin&quot;:{&quot;bottom&quot;:0.025999998673796654,&quot;left&quot;:1.2699999809265137,&quot;right&quot;:1.2699999809265137,&quot;top&quot;:0.025999998673796654},&quot;type&quot;:0}],&quot;type&quot;:0},{&quot;id&quot;:&quot;2025-07-20T23:45:34&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281.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282.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83.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8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28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28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287.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2843_1*f*1"/>
  <p:tag name="KSO_WM_TEMPLATE_CATEGORY" val="diagram"/>
  <p:tag name="KSO_WM_TEMPLATE_INDEX" val="20212843"/>
  <p:tag name="KSO_WM_UNIT_LAYERLEVEL" val="1"/>
  <p:tag name="KSO_WM_TAG_VERSION" val="1.0"/>
  <p:tag name="KSO_WM_BEAUTIFY_FLAG" val="#wm#"/>
  <p:tag name="KSO_WM_UNIT_DEFAULT_FONT" val="14;20;2"/>
  <p:tag name="KSO_WM_UNIT_BLOCK" val="0"/>
  <p:tag name="KSO_WM_UNIT_VALUE" val="576"/>
  <p:tag name="KSO_WM_UNIT_SHOW_EDIT_AREA_INDICATION" val="1"/>
  <p:tag name="KSO_WM_CHIP_GROUPID" val="5e6b05596848fb12bee65ac8"/>
  <p:tag name="KSO_WM_CHIP_XID" val="5e6b05596848fb12bee65aca"/>
  <p:tag name="KSO_WM_UNIT_DEC_AREA_ID" val="8cb1ccbfd41a4f08aa021a2337e676da"/>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53f115901fe44f3787d5c3752471e8b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f644054ed1e2fb8092e"/>
  <p:tag name="KSO_WM_TEMPLATE_ASSEMBLE_GROUPID" val="60656f644054ed1e2fb8092e"/>
  <p:tag name="WM_BEAUTIFY_ZORDER_FLAG_TAG" val="4"/>
</p:tagLst>
</file>

<file path=ppt/tags/tag288.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45:34&quot;,&quot;maxSize&quot;:{&quot;size1&quot;:31.1},&quot;minSize&quot;:{&quot;size1&quot;:17.8},&quot;normalSize&quot;:{&quot;size1&quot;:17.8},&quot;subLayout&quot;:[{&quot;id&quot;:&quot;2025-07-20T23:45:34&quot;,&quot;maxSize&quot;:{&quot;size1&quot;:100},&quot;minSize&quot;:{&quot;size1&quot;:61.7},&quot;normalSize&quot;:{&quot;size1&quot;:61.7},&quot;subLayout&quot;:[{&quot;id&quot;:&quot;2025-07-20T23:45:34&quot;,&quot;margin&quot;:{&quot;bottom&quot;:0,&quot;left&quot;:1.2699999809265137,&quot;right&quot;:1.2699999809265137,&quot;top&quot;:0.4230000376701355},&quot;type&quot;:0},{&quot;id&quot;:&quot;2025-07-20T23:45:34&quot;,&quot;margin&quot;:{&quot;bottom&quot;:0.025999998673796654,&quot;left&quot;:1.2699999809265137,&quot;right&quot;:1.2699999809265137,&quot;top&quot;:0.025999998673796654},&quot;type&quot;:0}],&quot;type&quot;:0},{&quot;id&quot;:&quot;2025-07-20T23:45:34&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289.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90.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91.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9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29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29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295.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296.xml><?xml version="1.0" encoding="utf-8"?>
<p:tagLst xmlns:p="http://schemas.openxmlformats.org/presentationml/2006/main">
  <p:tag name="TABLE_ENDDRAG_ORIGIN_RECT" val="678*216"/>
  <p:tag name="TABLE_ENDDRAG_RECT" val="142*228*678*216"/>
  <p:tag name="TABLE_AUTOADJUST_FLAG" val="1"/>
</p:tagLst>
</file>

<file path=ppt/tags/tag297.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45:34&quot;,&quot;maxSize&quot;:{&quot;size1&quot;:31.1},&quot;minSize&quot;:{&quot;size1&quot;:17.8},&quot;normalSize&quot;:{&quot;size1&quot;:17.8},&quot;subLayout&quot;:[{&quot;id&quot;:&quot;2025-07-20T23:45:34&quot;,&quot;maxSize&quot;:{&quot;size1&quot;:100},&quot;minSize&quot;:{&quot;size1&quot;:61.7},&quot;normalSize&quot;:{&quot;size1&quot;:61.7},&quot;subLayout&quot;:[{&quot;id&quot;:&quot;2025-07-20T23:45:34&quot;,&quot;margin&quot;:{&quot;bottom&quot;:0,&quot;left&quot;:1.2699999809265137,&quot;right&quot;:1.2699999809265137,&quot;top&quot;:0.4230000376701355},&quot;type&quot;:0},{&quot;id&quot;:&quot;2025-07-20T23:45:34&quot;,&quot;margin&quot;:{&quot;bottom&quot;:0.025999998673796654,&quot;left&quot;:1.2699999809265137,&quot;right&quot;:1.2699999809265137,&quot;top&quot;:0.025999998673796654},&quot;type&quot;:0}],&quot;type&quot;:0},{&quot;id&quot;:&quot;2025-07-20T23:45:34&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298.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299.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xml><?xml version="1.0" encoding="utf-8"?>
<p:tagLst xmlns:p="http://schemas.openxmlformats.org/presentationml/2006/main">
  <p:tag name="KSO_WM_SLIDE_BACKGROUND_MASK_FLAG" val="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00.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0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30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30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304.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305.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45:34&quot;,&quot;maxSize&quot;:{&quot;size1&quot;:31.1},&quot;minSize&quot;:{&quot;size1&quot;:17.8},&quot;normalSize&quot;:{&quot;size1&quot;:17.8},&quot;subLayout&quot;:[{&quot;id&quot;:&quot;2025-07-20T23:45:34&quot;,&quot;maxSize&quot;:{&quot;size1&quot;:100},&quot;minSize&quot;:{&quot;size1&quot;:61.7},&quot;normalSize&quot;:{&quot;size1&quot;:61.7},&quot;subLayout&quot;:[{&quot;id&quot;:&quot;2025-07-20T23:45:34&quot;,&quot;margin&quot;:{&quot;bottom&quot;:0,&quot;left&quot;:1.2699999809265137,&quot;right&quot;:1.2699999809265137,&quot;top&quot;:0.4230000376701355},&quot;type&quot;:0},{&quot;id&quot;:&quot;2025-07-20T23:45:34&quot;,&quot;margin&quot;:{&quot;bottom&quot;:0.025999998673796654,&quot;left&quot;:1.2699999809265137,&quot;right&quot;:1.2699999809265137,&quot;top&quot;:0.025999998673796654},&quot;type&quot;:0}],&quot;type&quot;:0},{&quot;id&quot;:&quot;2025-07-20T23:45:34&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306.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307.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08.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0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3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312.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313.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45:34&quot;,&quot;maxSize&quot;:{&quot;size1&quot;:31.1},&quot;minSize&quot;:{&quot;size1&quot;:17.8},&quot;normalSize&quot;:{&quot;size1&quot;:17.8},&quot;subLayout&quot;:[{&quot;id&quot;:&quot;2025-07-20T23:45:34&quot;,&quot;maxSize&quot;:{&quot;size1&quot;:100},&quot;minSize&quot;:{&quot;size1&quot;:61.7},&quot;normalSize&quot;:{&quot;size1&quot;:61.7},&quot;subLayout&quot;:[{&quot;id&quot;:&quot;2025-07-20T23:45:34&quot;,&quot;margin&quot;:{&quot;bottom&quot;:0,&quot;left&quot;:1.2699999809265137,&quot;right&quot;:1.2699999809265137,&quot;top&quot;:0.4230000376701355},&quot;type&quot;:0},{&quot;id&quot;:&quot;2025-07-20T23:45:34&quot;,&quot;margin&quot;:{&quot;bottom&quot;:0.025999998673796654,&quot;left&quot;:1.2699999809265137,&quot;right&quot;:1.2699999809265137,&quot;top&quot;:0.025999998673796654},&quot;type&quot;:0}],&quot;type&quot;:0},{&quot;id&quot;:&quot;2025-07-20T23:45:34&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314.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315.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16.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3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3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20.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321.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45:35&quot;,&quot;maxSize&quot;:{&quot;size1&quot;:31.1},&quot;minSize&quot;:{&quot;size1&quot;:17.8},&quot;normalSize&quot;:{&quot;size1&quot;:17.8},&quot;subLayout&quot;:[{&quot;id&quot;:&quot;2025-07-20T23:45:35&quot;,&quot;maxSize&quot;:{&quot;size1&quot;:100},&quot;minSize&quot;:{&quot;size1&quot;:61.7},&quot;normalSize&quot;:{&quot;size1&quot;:61.7},&quot;subLayout&quot;:[{&quot;id&quot;:&quot;2025-07-20T23:45:35&quot;,&quot;margin&quot;:{&quot;bottom&quot;:0,&quot;left&quot;:1.2699999809265137,&quot;right&quot;:1.2699999809265137,&quot;top&quot;:0.4230000376701355},&quot;type&quot;:0},{&quot;id&quot;:&quot;2025-07-20T23:45:35&quot;,&quot;margin&quot;:{&quot;bottom&quot;:0.025999998673796654,&quot;left&quot;:1.2699999809265137,&quot;right&quot;:1.2699999809265137,&quot;top&quot;:0.025999998673796654},&quot;type&quot;:0}],&quot;type&quot;:0},{&quot;id&quot;:&quot;2025-07-20T23:45:35&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322.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323.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24.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3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3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328.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329.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45:35&quot;,&quot;maxSize&quot;:{&quot;size1&quot;:31.1},&quot;minSize&quot;:{&quot;size1&quot;:17.8},&quot;normalSize&quot;:{&quot;size1&quot;:17.8},&quot;subLayout&quot;:[{&quot;id&quot;:&quot;2025-07-20T23:45:35&quot;,&quot;maxSize&quot;:{&quot;size1&quot;:100},&quot;minSize&quot;:{&quot;size1&quot;:61.7},&quot;normalSize&quot;:{&quot;size1&quot;:61.7},&quot;subLayout&quot;:[{&quot;id&quot;:&quot;2025-07-20T23:45:35&quot;,&quot;margin&quot;:{&quot;bottom&quot;:0,&quot;left&quot;:1.2699999809265137,&quot;right&quot;:1.2699999809265137,&quot;top&quot;:0.4230000376701355},&quot;type&quot;:0},{&quot;id&quot;:&quot;2025-07-20T23:45:35&quot;,&quot;margin&quot;:{&quot;bottom&quot;:0.025999998673796654,&quot;left&quot;:1.2699999809265137,&quot;right&quot;:1.2699999809265137,&quot;top&quot;:0.025999998673796654},&quot;type&quot;:0}],&quot;type&quot;:0},{&quot;id&quot;:&quot;2025-07-20T23:45:35&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30.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331.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32.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3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3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336.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337.xml><?xml version="1.0" encoding="utf-8"?>
<p:tagLst xmlns:p="http://schemas.openxmlformats.org/presentationml/2006/main">
  <p:tag name="TABLE_ENDDRAG_ORIGIN_RECT" val="661*313"/>
  <p:tag name="TABLE_ENDDRAG_RECT" val="193*217*661*313"/>
  <p:tag name="TABLE_AUTOADJUST_FLAG" val="1"/>
</p:tagLst>
</file>

<file path=ppt/tags/tag338.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45:35&quot;,&quot;maxSize&quot;:{&quot;size1&quot;:31.1},&quot;minSize&quot;:{&quot;size1&quot;:17.8},&quot;normalSize&quot;:{&quot;size1&quot;:17.8},&quot;subLayout&quot;:[{&quot;id&quot;:&quot;2025-07-20T23:45:35&quot;,&quot;maxSize&quot;:{&quot;size1&quot;:100},&quot;minSize&quot;:{&quot;size1&quot;:61.7},&quot;normalSize&quot;:{&quot;size1&quot;:61.7},&quot;subLayout&quot;:[{&quot;id&quot;:&quot;2025-07-20T23:45:35&quot;,&quot;margin&quot;:{&quot;bottom&quot;:0,&quot;left&quot;:1.2699999809265137,&quot;right&quot;:1.2699999809265137,&quot;top&quot;:0.4230000376701355},&quot;type&quot;:0},{&quot;id&quot;:&quot;2025-07-20T23:45:35&quot;,&quot;margin&quot;:{&quot;bottom&quot;:0.025999998673796654,&quot;left&quot;:1.2699999809265137,&quot;right&quot;:1.2699999809265137,&quot;top&quot;:0.025999998673796654},&quot;type&quot;:0}],&quot;type&quot;:0},{&quot;id&quot;:&quot;2025-07-20T23:45:35&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339.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40.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41.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3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3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345.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346.xml><?xml version="1.0" encoding="utf-8"?>
<p:tagLst xmlns:p="http://schemas.openxmlformats.org/presentationml/2006/main">
  <p:tag name="TABLE_ENDDRAG_ORIGIN_RECT" val="459*114"/>
  <p:tag name="TABLE_ENDDRAG_RECT" val="159*307*459*114"/>
  <p:tag name="TABLE_AUTOADJUST_FLAG" val="1"/>
</p:tagLst>
</file>

<file path=ppt/tags/tag347.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45:35&quot;,&quot;maxSize&quot;:{&quot;size1&quot;:31.1},&quot;minSize&quot;:{&quot;size1&quot;:17.8},&quot;normalSize&quot;:{&quot;size1&quot;:17.8},&quot;subLayout&quot;:[{&quot;id&quot;:&quot;2025-07-20T23:45:35&quot;,&quot;maxSize&quot;:{&quot;size1&quot;:100},&quot;minSize&quot;:{&quot;size1&quot;:61.7},&quot;normalSize&quot;:{&quot;size1&quot;:61.7},&quot;subLayout&quot;:[{&quot;id&quot;:&quot;2025-07-20T23:45:35&quot;,&quot;margin&quot;:{&quot;bottom&quot;:0,&quot;left&quot;:1.2699999809265137,&quot;right&quot;:1.2699999809265137,&quot;top&quot;:0.4230000376701355},&quot;type&quot;:0},{&quot;id&quot;:&quot;2025-07-20T23:45:35&quot;,&quot;margin&quot;:{&quot;bottom&quot;:0.025999998673796654,&quot;left&quot;:1.2699999809265137,&quot;right&quot;:1.2699999809265137,&quot;top&quot;:0.025999998673796654},&quot;type&quot;:0}],&quot;type&quot;:0},{&quot;id&quot;:&quot;2025-07-20T23:45:35&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348.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349.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50.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3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3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354.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2843_1*f*1"/>
  <p:tag name="KSO_WM_TEMPLATE_CATEGORY" val="diagram"/>
  <p:tag name="KSO_WM_TEMPLATE_INDEX" val="20212843"/>
  <p:tag name="KSO_WM_UNIT_LAYERLEVEL" val="1"/>
  <p:tag name="KSO_WM_TAG_VERSION" val="1.0"/>
  <p:tag name="KSO_WM_BEAUTIFY_FLAG" val="#wm#"/>
  <p:tag name="KSO_WM_UNIT_DEFAULT_FONT" val="14;20;2"/>
  <p:tag name="KSO_WM_UNIT_BLOCK" val="0"/>
  <p:tag name="KSO_WM_UNIT_VALUE" val="576"/>
  <p:tag name="KSO_WM_UNIT_SHOW_EDIT_AREA_INDICATION" val="1"/>
  <p:tag name="KSO_WM_CHIP_GROUPID" val="5e6b05596848fb12bee65ac8"/>
  <p:tag name="KSO_WM_CHIP_XID" val="5e6b05596848fb12bee65aca"/>
  <p:tag name="KSO_WM_UNIT_DEC_AREA_ID" val="8cb1ccbfd41a4f08aa021a2337e676da"/>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53f115901fe44f3787d5c3752471e8b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f644054ed1e2fb8092e"/>
  <p:tag name="KSO_WM_TEMPLATE_ASSEMBLE_GROUPID" val="60656f644054ed1e2fb8092e"/>
  <p:tag name="WM_BEAUTIFY_ZORDER_FLAG_TAG" val="4"/>
</p:tagLst>
</file>

<file path=ppt/tags/tag355.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45:35&quot;,&quot;maxSize&quot;:{&quot;size1&quot;:31.1},&quot;minSize&quot;:{&quot;size1&quot;:17.8},&quot;normalSize&quot;:{&quot;size1&quot;:17.8},&quot;subLayout&quot;:[{&quot;id&quot;:&quot;2025-07-20T23:45:35&quot;,&quot;maxSize&quot;:{&quot;size1&quot;:100},&quot;minSize&quot;:{&quot;size1&quot;:61.7},&quot;normalSize&quot;:{&quot;size1&quot;:61.7},&quot;subLayout&quot;:[{&quot;id&quot;:&quot;2025-07-20T23:45:35&quot;,&quot;margin&quot;:{&quot;bottom&quot;:0,&quot;left&quot;:1.2699999809265137,&quot;right&quot;:1.2699999809265137,&quot;top&quot;:0.4230000376701355},&quot;type&quot;:0},{&quot;id&quot;:&quot;2025-07-20T23:45:35&quot;,&quot;margin&quot;:{&quot;bottom&quot;:0.025999998673796654,&quot;left&quot;:1.2699999809265137,&quot;right&quot;:1.2699999809265137,&quot;top&quot;:0.025999998673796654},&quot;type&quot;:0}],&quot;type&quot;:0},{&quot;id&quot;:&quot;2025-07-20T23:45:35&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356.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357.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58.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3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362.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2843_1*f*1"/>
  <p:tag name="KSO_WM_TEMPLATE_CATEGORY" val="diagram"/>
  <p:tag name="KSO_WM_TEMPLATE_INDEX" val="20212843"/>
  <p:tag name="KSO_WM_UNIT_LAYERLEVEL" val="1"/>
  <p:tag name="KSO_WM_TAG_VERSION" val="1.0"/>
  <p:tag name="KSO_WM_BEAUTIFY_FLAG" val="#wm#"/>
  <p:tag name="KSO_WM_UNIT_DEFAULT_FONT" val="14;20;2"/>
  <p:tag name="KSO_WM_UNIT_BLOCK" val="0"/>
  <p:tag name="KSO_WM_UNIT_VALUE" val="576"/>
  <p:tag name="KSO_WM_UNIT_SHOW_EDIT_AREA_INDICATION" val="1"/>
  <p:tag name="KSO_WM_CHIP_GROUPID" val="5e6b05596848fb12bee65ac8"/>
  <p:tag name="KSO_WM_CHIP_XID" val="5e6b05596848fb12bee65aca"/>
  <p:tag name="KSO_WM_UNIT_DEC_AREA_ID" val="8cb1ccbfd41a4f08aa021a2337e676da"/>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53f115901fe44f3787d5c3752471e8b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f644054ed1e2fb8092e"/>
  <p:tag name="KSO_WM_TEMPLATE_ASSEMBLE_GROUPID" val="60656f644054ed1e2fb8092e"/>
  <p:tag name="WM_BEAUTIFY_ZORDER_FLAG_TAG" val="4"/>
</p:tagLst>
</file>

<file path=ppt/tags/tag363.xml><?xml version="1.0" encoding="utf-8"?>
<p:tagLst xmlns:p="http://schemas.openxmlformats.org/presentationml/2006/main">
  <p:tag name="TABLE_ENDDRAG_ORIGIN_RECT" val="711*246"/>
  <p:tag name="TABLE_ENDDRAG_RECT" val="135*217*711*246"/>
  <p:tag name="TABLE_AUTOADJUST_FLAG" val="1"/>
</p:tagLst>
</file>

<file path=ppt/tags/tag364.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45:35&quot;,&quot;maxSize&quot;:{&quot;size1&quot;:31.1},&quot;minSize&quot;:{&quot;size1&quot;:17.8},&quot;normalSize&quot;:{&quot;size1&quot;:17.8},&quot;subLayout&quot;:[{&quot;id&quot;:&quot;2025-07-20T23:45:35&quot;,&quot;maxSize&quot;:{&quot;size1&quot;:100},&quot;minSize&quot;:{&quot;size1&quot;:61.7},&quot;normalSize&quot;:{&quot;size1&quot;:61.7},&quot;subLayout&quot;:[{&quot;id&quot;:&quot;2025-07-20T23:45:35&quot;,&quot;margin&quot;:{&quot;bottom&quot;:0,&quot;left&quot;:1.2699999809265137,&quot;right&quot;:1.2699999809265137,&quot;top&quot;:0.4230000376701355},&quot;type&quot;:0},{&quot;id&quot;:&quot;2025-07-20T23:45:35&quot;,&quot;margin&quot;:{&quot;bottom&quot;:0.025999998673796654,&quot;left&quot;:1.2699999809265137,&quot;right&quot;:1.2699999809265137,&quot;top&quot;:0.025999998673796654},&quot;type&quot;:0}],&quot;type&quot;:0},{&quot;id&quot;:&quot;2025-07-20T23:45:35&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365.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366.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67.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6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36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7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371.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2843_1*f*1"/>
  <p:tag name="KSO_WM_TEMPLATE_CATEGORY" val="diagram"/>
  <p:tag name="KSO_WM_TEMPLATE_INDEX" val="20212843"/>
  <p:tag name="KSO_WM_UNIT_LAYERLEVEL" val="1"/>
  <p:tag name="KSO_WM_TAG_VERSION" val="1.0"/>
  <p:tag name="KSO_WM_BEAUTIFY_FLAG" val="#wm#"/>
  <p:tag name="KSO_WM_UNIT_DEFAULT_FONT" val="14;20;2"/>
  <p:tag name="KSO_WM_UNIT_BLOCK" val="0"/>
  <p:tag name="KSO_WM_UNIT_VALUE" val="576"/>
  <p:tag name="KSO_WM_UNIT_SHOW_EDIT_AREA_INDICATION" val="1"/>
  <p:tag name="KSO_WM_CHIP_GROUPID" val="5e6b05596848fb12bee65ac8"/>
  <p:tag name="KSO_WM_CHIP_XID" val="5e6b05596848fb12bee65aca"/>
  <p:tag name="KSO_WM_UNIT_DEC_AREA_ID" val="8cb1ccbfd41a4f08aa021a2337e676da"/>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53f115901fe44f3787d5c3752471e8b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f644054ed1e2fb8092e"/>
  <p:tag name="KSO_WM_TEMPLATE_ASSEMBLE_GROUPID" val="60656f644054ed1e2fb8092e"/>
  <p:tag name="WM_BEAUTIFY_ZORDER_FLAG_TAG" val="4"/>
</p:tagLst>
</file>

<file path=ppt/tags/tag372.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45:35&quot;,&quot;maxSize&quot;:{&quot;size1&quot;:31.1},&quot;minSize&quot;:{&quot;size1&quot;:17.8},&quot;normalSize&quot;:{&quot;size1&quot;:17.8},&quot;subLayout&quot;:[{&quot;id&quot;:&quot;2025-07-20T23:45:35&quot;,&quot;maxSize&quot;:{&quot;size1&quot;:100},&quot;minSize&quot;:{&quot;size1&quot;:61.7},&quot;normalSize&quot;:{&quot;size1&quot;:61.7},&quot;subLayout&quot;:[{&quot;id&quot;:&quot;2025-07-20T23:45:35&quot;,&quot;margin&quot;:{&quot;bottom&quot;:0,&quot;left&quot;:1.2699999809265137,&quot;right&quot;:1.2699999809265137,&quot;top&quot;:0.4230000376701355},&quot;type&quot;:0},{&quot;id&quot;:&quot;2025-07-20T23:45:35&quot;,&quot;margin&quot;:{&quot;bottom&quot;:0.025999998673796654,&quot;left&quot;:1.2699999809265137,&quot;right&quot;:1.2699999809265137,&quot;top&quot;:0.025999998673796654},&quot;type&quot;:0}],&quot;type&quot;:0},{&quot;id&quot;:&quot;2025-07-20T23:45:35&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373.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374.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75.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7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37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37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379.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2843_1*f*1"/>
  <p:tag name="KSO_WM_TEMPLATE_CATEGORY" val="diagram"/>
  <p:tag name="KSO_WM_TEMPLATE_INDEX" val="20212843"/>
  <p:tag name="KSO_WM_UNIT_LAYERLEVEL" val="1"/>
  <p:tag name="KSO_WM_TAG_VERSION" val="1.0"/>
  <p:tag name="KSO_WM_BEAUTIFY_FLAG" val="#wm#"/>
  <p:tag name="KSO_WM_UNIT_DEFAULT_FONT" val="14;20;2"/>
  <p:tag name="KSO_WM_UNIT_BLOCK" val="0"/>
  <p:tag name="KSO_WM_UNIT_VALUE" val="576"/>
  <p:tag name="KSO_WM_UNIT_SHOW_EDIT_AREA_INDICATION" val="1"/>
  <p:tag name="KSO_WM_CHIP_GROUPID" val="5e6b05596848fb12bee65ac8"/>
  <p:tag name="KSO_WM_CHIP_XID" val="5e6b05596848fb12bee65aca"/>
  <p:tag name="KSO_WM_UNIT_DEC_AREA_ID" val="8cb1ccbfd41a4f08aa021a2337e676da"/>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53f115901fe44f3787d5c3752471e8b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f644054ed1e2fb8092e"/>
  <p:tag name="KSO_WM_TEMPLATE_ASSEMBLE_GROUPID" val="60656f644054ed1e2fb8092e"/>
  <p:tag name="WM_BEAUTIFY_ZORDER_FLAG_TAG" val="4"/>
</p:tagLst>
</file>

<file path=ppt/tags/tag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80.xml><?xml version="1.0" encoding="utf-8"?>
<p:tagLst xmlns:p="http://schemas.openxmlformats.org/presentationml/2006/main">
  <p:tag name="TABLE_ENDDRAG_ORIGIN_RECT" val="727*216"/>
  <p:tag name="TABLE_ENDDRAG_RECT" val="91*212*727*216"/>
  <p:tag name="TABLE_AUTOADJUST_FLAG" val="1"/>
</p:tagLst>
</file>

<file path=ppt/tags/tag381.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45:35&quot;,&quot;maxSize&quot;:{&quot;size1&quot;:31.1},&quot;minSize&quot;:{&quot;size1&quot;:17.8},&quot;normalSize&quot;:{&quot;size1&quot;:17.8},&quot;subLayout&quot;:[{&quot;id&quot;:&quot;2025-07-20T23:45:35&quot;,&quot;maxSize&quot;:{&quot;size1&quot;:100},&quot;minSize&quot;:{&quot;size1&quot;:61.7},&quot;normalSize&quot;:{&quot;size1&quot;:61.7},&quot;subLayout&quot;:[{&quot;id&quot;:&quot;2025-07-20T23:45:35&quot;,&quot;margin&quot;:{&quot;bottom&quot;:0,&quot;left&quot;:1.2699999809265137,&quot;right&quot;:1.2699999809265137,&quot;top&quot;:0.4230000376701355},&quot;type&quot;:0},{&quot;id&quot;:&quot;2025-07-20T23:45:35&quot;,&quot;margin&quot;:{&quot;bottom&quot;:0.025999998673796654,&quot;left&quot;:1.2699999809265137,&quot;right&quot;:1.2699999809265137,&quot;top&quot;:0.025999998673796654},&quot;type&quot;:0}],&quot;type&quot;:0},{&quot;id&quot;:&quot;2025-07-20T23:45:35&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382.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383.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84.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8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38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38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388.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2843_1*f*1"/>
  <p:tag name="KSO_WM_TEMPLATE_CATEGORY" val="diagram"/>
  <p:tag name="KSO_WM_TEMPLATE_INDEX" val="20212843"/>
  <p:tag name="KSO_WM_UNIT_LAYERLEVEL" val="1"/>
  <p:tag name="KSO_WM_TAG_VERSION" val="1.0"/>
  <p:tag name="KSO_WM_BEAUTIFY_FLAG" val="#wm#"/>
  <p:tag name="KSO_WM_UNIT_DEFAULT_FONT" val="14;20;2"/>
  <p:tag name="KSO_WM_UNIT_BLOCK" val="0"/>
  <p:tag name="KSO_WM_UNIT_VALUE" val="576"/>
  <p:tag name="KSO_WM_UNIT_SHOW_EDIT_AREA_INDICATION" val="1"/>
  <p:tag name="KSO_WM_CHIP_GROUPID" val="5e6b05596848fb12bee65ac8"/>
  <p:tag name="KSO_WM_CHIP_XID" val="5e6b05596848fb12bee65aca"/>
  <p:tag name="KSO_WM_UNIT_DEC_AREA_ID" val="8cb1ccbfd41a4f08aa021a2337e676da"/>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53f115901fe44f3787d5c3752471e8b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f644054ed1e2fb8092e"/>
  <p:tag name="KSO_WM_TEMPLATE_ASSEMBLE_GROUPID" val="60656f644054ed1e2fb8092e"/>
  <p:tag name="WM_BEAUTIFY_ZORDER_FLAG_TAG" val="4"/>
</p:tagLst>
</file>

<file path=ppt/tags/tag389.xml><?xml version="1.0" encoding="utf-8"?>
<p:tagLst xmlns:p="http://schemas.openxmlformats.org/presentationml/2006/main">
  <p:tag name="TABLE_ENDDRAG_ORIGIN_RECT" val="587*164"/>
  <p:tag name="TABLE_ENDDRAG_RECT" val="173*282*587*164"/>
  <p:tag name="TABLE_AUTOADJUST_FLAG" val="1"/>
</p:tagLst>
</file>

<file path=ppt/tags/tag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90.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45:35&quot;,&quot;maxSize&quot;:{&quot;size1&quot;:31.1},&quot;minSize&quot;:{&quot;size1&quot;:17.8},&quot;normalSize&quot;:{&quot;size1&quot;:17.8},&quot;subLayout&quot;:[{&quot;id&quot;:&quot;2025-07-20T23:45:35&quot;,&quot;maxSize&quot;:{&quot;size1&quot;:100},&quot;minSize&quot;:{&quot;size1&quot;:61.7},&quot;normalSize&quot;:{&quot;size1&quot;:61.7},&quot;subLayout&quot;:[{&quot;id&quot;:&quot;2025-07-20T23:45:35&quot;,&quot;margin&quot;:{&quot;bottom&quot;:0,&quot;left&quot;:1.2699999809265137,&quot;right&quot;:1.2699999809265137,&quot;top&quot;:0.4230000376701355},&quot;type&quot;:0},{&quot;id&quot;:&quot;2025-07-20T23:45:35&quot;,&quot;margin&quot;:{&quot;bottom&quot;:0.025999998673796654,&quot;left&quot;:1.2699999809265137,&quot;right&quot;:1.2699999809265137,&quot;top&quot;:0.025999998673796654},&quot;type&quot;:0}],&quot;type&quot;:0},{&quot;id&quot;:&quot;2025-07-20T23:45:35&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391.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392.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93.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9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39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39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397.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398.xml><?xml version="1.0" encoding="utf-8"?>
<p:tagLst xmlns:p="http://schemas.openxmlformats.org/presentationml/2006/main">
  <p:tag name="TABLE_ENDDRAG_ORIGIN_RECT" val="630*131"/>
  <p:tag name="TABLE_ENDDRAG_RECT" val="189*351*630*131"/>
  <p:tag name="TABLE_AUTOADJUST_FLAG" val="1"/>
</p:tagLst>
</file>

<file path=ppt/tags/tag399.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45:35&quot;,&quot;maxSize&quot;:{&quot;size1&quot;:31.1},&quot;minSize&quot;:{&quot;size1&quot;:17.8},&quot;normalSize&quot;:{&quot;size1&quot;:17.8},&quot;subLayout&quot;:[{&quot;id&quot;:&quot;2025-07-20T23:45:35&quot;,&quot;maxSize&quot;:{&quot;size1&quot;:100},&quot;minSize&quot;:{&quot;size1&quot;:61.7},&quot;normalSize&quot;:{&quot;size1&quot;:61.7},&quot;subLayout&quot;:[{&quot;id&quot;:&quot;2025-07-20T23:45:35&quot;,&quot;margin&quot;:{&quot;bottom&quot;:0,&quot;left&quot;:1.2699999809265137,&quot;right&quot;:1.2699999809265137,&quot;top&quot;:0.4230000376701355},&quot;type&quot;:0},{&quot;id&quot;:&quot;2025-07-20T23:45:35&quot;,&quot;margin&quot;:{&quot;bottom&quot;:0.025999998673796654,&quot;left&quot;:1.2699999809265137,&quot;right&quot;:1.2699999809265137,&quot;top&quot;:0.025999998673796654},&quot;type&quot;:0}],&quot;type&quot;:0},{&quot;id&quot;:&quot;2025-07-20T23:45:35&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4.xml><?xml version="1.0" encoding="utf-8"?>
<p:tagLst xmlns:p="http://schemas.openxmlformats.org/presentationml/2006/main">
  <p:tag name="KSO_WM_SLIDE_BACKGROUND_MASK_FLAG" val="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400.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401.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402.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40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40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40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406.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407.xml><?xml version="1.0" encoding="utf-8"?>
<p:tagLst xmlns:p="http://schemas.openxmlformats.org/presentationml/2006/main">
  <p:tag name="TABLE_ENDDRAG_ORIGIN_RECT" val="481*124"/>
  <p:tag name="TABLE_ENDDRAG_RECT" val="141*291*481*124"/>
  <p:tag name="TABLE_AUTOADJUST_FLAG" val="1"/>
</p:tagLst>
</file>

<file path=ppt/tags/tag408.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45:35&quot;,&quot;maxSize&quot;:{&quot;size1&quot;:31.1},&quot;minSize&quot;:{&quot;size1&quot;:17.8},&quot;normalSize&quot;:{&quot;size1&quot;:17.8},&quot;subLayout&quot;:[{&quot;id&quot;:&quot;2025-07-20T23:45:35&quot;,&quot;maxSize&quot;:{&quot;size1&quot;:100},&quot;minSize&quot;:{&quot;size1&quot;:61.7},&quot;normalSize&quot;:{&quot;size1&quot;:61.7},&quot;subLayout&quot;:[{&quot;id&quot;:&quot;2025-07-20T23:45:35&quot;,&quot;margin&quot;:{&quot;bottom&quot;:0,&quot;left&quot;:1.2699999809265137,&quot;right&quot;:1.2699999809265137,&quot;top&quot;:0.4230000376701355},&quot;type&quot;:0},{&quot;id&quot;:&quot;2025-07-20T23:45:35&quot;,&quot;margin&quot;:{&quot;bottom&quot;:0.025999998673796654,&quot;left&quot;:1.2699999809265137,&quot;right&quot;:1.2699999809265137,&quot;top&quot;:0.025999998673796654},&quot;type&quot;:0}],&quot;type&quot;:0},{&quot;id&quot;:&quot;2025-07-20T23:45:35&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409.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410.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411.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4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20058_1*i*1"/>
  <p:tag name="KSO_WM_TEMPLATE_CATEGORY" val="diagram"/>
  <p:tag name="KSO_WM_TEMPLATE_INDEX" val="20220058"/>
  <p:tag name="KSO_WM_UNIT_LAYERLEVEL" val="1"/>
  <p:tag name="KSO_WM_TAG_VERSION" val="1.0"/>
  <p:tag name="KSO_WM_BEAUTIFY_FLAG" val="#wm#"/>
  <p:tag name="KSO_WM_UNIT_BLOCK" val="0"/>
  <p:tag name="KSO_WM_UNIT_SM_LIMIT_TYPE" val="0"/>
  <p:tag name="KSO_WM_UNIT_DEC_AREA_ID" val="401453a90b9f4fd5b1215058b8a2f2e8"/>
  <p:tag name="KSO_WM_UNIT_DECORATE_INFO" val="{&quot;ReferentInfo&quot;:{&quot;Id&quot;:&quot;2d2094633d9c481aa0d84a95a0159686&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413.xml><?xml version="1.0" encoding="utf-8"?>
<p:tagLst xmlns:p="http://schemas.openxmlformats.org/presentationml/2006/main">
  <p:tag name="KSO_WM_UNIT_ISCONTENTSTITLE" val="0"/>
  <p:tag name="KSO_WM_UNIT_ISNUMDGMTITLE" val="0"/>
  <p:tag name="KSO_WM_UNIT_PRESET_TEXT" val="线型上下导航版"/>
  <p:tag name="KSO_WM_UNIT_NOCLEAR" val="0"/>
  <p:tag name="KSO_WM_UNIT_HIGHLIGHT" val="0"/>
  <p:tag name="KSO_WM_UNIT_COMPATIBLE" val="0"/>
  <p:tag name="KSO_WM_UNIT_DIAGRAM_ISNUMVISUAL" val="0"/>
  <p:tag name="KSO_WM_UNIT_DIAGRAM_ISREFERUNIT" val="0"/>
  <p:tag name="KSO_WM_UNIT_TYPE" val="a"/>
  <p:tag name="KSO_WM_UNIT_INDEX" val="1"/>
  <p:tag name="KSO_WM_UNIT_ID" val="diagram20220058_1*a*1"/>
  <p:tag name="KSO_WM_TEMPLATE_CATEGORY" val="diagram"/>
  <p:tag name="KSO_WM_TEMPLATE_INDEX" val="20220058"/>
  <p:tag name="KSO_WM_UNIT_LAYERLEVEL" val="1"/>
  <p:tag name="KSO_WM_TAG_VERSION" val="1.0"/>
  <p:tag name="KSO_WM_BEAUTIFY_FLAG" val="#wm#"/>
  <p:tag name="KSO_WM_UNIT_VALUE" val="27"/>
  <p:tag name="KSO_WM_UNIT_BLOCK" val="0"/>
  <p:tag name="KSO_WM_UNIT_SM_LIMIT_TYPE" val="2"/>
  <p:tag name="KSO_WM_UNIT_DEC_AREA_ID" val="2d2094633d9c481aa0d84a95a0159686"/>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414.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4"/>
</p:tagLst>
</file>

<file path=ppt/tags/tag415.xml><?xml version="1.0" encoding="utf-8"?>
<p:tagLst xmlns:p="http://schemas.openxmlformats.org/presentationml/2006/main">
  <p:tag name="KSO_WM_SLIDE_ID" val="diagram20220058_1"/>
  <p:tag name="KSO_WM_TEMPLATE_SUBCATEGORY" val="25"/>
  <p:tag name="KSO_WM_TEMPLATE_MASTER_TYPE" val="0"/>
  <p:tag name="KSO_WM_TEMPLATE_COLOR_TYPE" val="0"/>
  <p:tag name="KSO_WM_SLIDE_ITEM_CNT" val="0"/>
  <p:tag name="KSO_WM_SLIDE_INDEX" val="1"/>
  <p:tag name="KSO_WM_TAG_VERSION" val="1.0"/>
  <p:tag name="KSO_WM_BEAUTIFY_FLAG" val="#wm#"/>
  <p:tag name="KSO_WM_TEMPLATE_CATEGORY" val="diagram"/>
  <p:tag name="KSO_WM_TEMPLATE_INDEX" val="20220058"/>
  <p:tag name="KSO_WM_SLIDE_LAYOUT" val="a_d"/>
  <p:tag name="KSO_WM_SLIDE_LAYOUT_CNT" val="1_1"/>
  <p:tag name="KSO_WM_SLIDE_TYPE" val="text"/>
  <p:tag name="KSO_WM_SLIDE_SUBTYPE" val="picTxt"/>
  <p:tag name="KSO_WM_SLIDE_LAYOUTTYPE" val="topbottom"/>
  <p:tag name="KSO_WM_SLIDE_SIZE" val="888*504"/>
  <p:tag name="KSO_WM_SLIDE_POSITION" val="36*12"/>
  <p:tag name="KSO_WM_SLIDE_LAYOUT_INFO" val="{&quot;backgroundInfo&quot;:[{&quot;bottom&quot;:0,&quot;bottomAbs&quot;:false,&quot;left&quot;:0,&quot;leftAbs&quot;:false,&quot;right&quot;:0,&quot;rightAbs&quot;:false,&quot;top&quot;:0,&quot;topAbs&quot;:false,&quot;type&quot;:&quot;general&quot;}],&quot;id&quot;:&quot;2025-07-20T23:45:35&quot;,&quot;maxSize&quot;:{&quot;size1&quot;:20},&quot;minSize&quot;:{&quot;size1&quot;:11.2},&quot;normalSize&quot;:{&quot;size1&quot;:11.2},&quot;subLayout&quot;:[{&quot;id&quot;:&quot;2025-07-20T23:45:35&quot;,&quot;margin&quot;:{&quot;bottom&quot;:0.025999998673796654,&quot;left&quot;:1.2699999809265137,&quot;right&quot;:1.2699999809265137,&quot;top&quot;:0.4230000376701355},&quot;type&quot;:0},{&quot;id&quot;:&quot;2025-07-20T23:45:35&quot;,&quot;margin&quot;:{&quot;bottom&quot;:0.847000002861023,&quot;left&quot;:1.2699999809265137,&quot;right&quot;:1.2699999809265137,&quot;top&quot;:1.2699999809265137},&quot;type&quot;:0}],&quot;type&quot;:0}"/>
  <p:tag name="KSO_WM_SLIDE_RATIO" val="1.777778"/>
  <p:tag name="KSO_WM_SLIDE_BACKGROUND" val="[&quot;general&quot;]"/>
  <p:tag name="KSO_WM_SLIDE_BACKGROUND_TYPE" val="general"/>
  <p:tag name="KSO_WM_SLIDE_BK_DARK_LIGHT" val="2"/>
</p:tagLst>
</file>

<file path=ppt/tags/tag416.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417.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418.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4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4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4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422.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需要用更多的文字来表述；但请您尽可能提炼思想的精髓。"/>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8604_1*f*1"/>
  <p:tag name="KSO_WM_TEMPLATE_CATEGORY" val="diagram"/>
  <p:tag name="KSO_WM_TEMPLATE_INDEX" val="20208604"/>
  <p:tag name="KSO_WM_UNIT_LAYERLEVEL" val="1"/>
  <p:tag name="KSO_WM_TAG_VERSION" val="1.0"/>
  <p:tag name="KSO_WM_BEAUTIFY_FLAG" val="#wm#"/>
  <p:tag name="KSO_WM_UNIT_DEFAULT_FONT" val="14;20;2"/>
  <p:tag name="KSO_WM_UNIT_BLOCK" val="0"/>
  <p:tag name="KSO_WM_UNIT_VALUE" val="588"/>
  <p:tag name="KSO_WM_UNIT_SHOW_EDIT_AREA_INDICATION" val="1"/>
  <p:tag name="KSO_WM_CHIP_GROUPID" val="5e6b05596848fb12bee65ac8"/>
  <p:tag name="KSO_WM_CHIP_XID" val="5e6b05596848fb12bee65aca"/>
  <p:tag name="KSO_WM_UNIT_DEC_AREA_ID" val="5557aaf2e9bc4b2499ccf5d271336ab4"/>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ff7d2160ef064691979e787d147d2e4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e7a4054ed1e2fb7f9a0"/>
  <p:tag name="KSO_WM_TEMPLATE_ASSEMBLE_GROUPID" val="60656e7a4054ed1e2fb7f9a0"/>
  <p:tag name="WM_BEAUTIFY_ZORDER_FLAG_TAG" val="9"/>
</p:tagLst>
</file>

<file path=ppt/tags/tag423.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45:35&quot;,&quot;maxSize&quot;:{&quot;size1&quot;:31.1},&quot;minSize&quot;:{&quot;size1&quot;:17.8},&quot;normalSize&quot;:{&quot;size1&quot;:17.8},&quot;subLayout&quot;:[{&quot;id&quot;:&quot;2025-07-20T23:45:35&quot;,&quot;maxSize&quot;:{&quot;size1&quot;:100},&quot;minSize&quot;:{&quot;size1&quot;:61.7},&quot;normalSize&quot;:{&quot;size1&quot;:61.7},&quot;subLayout&quot;:[{&quot;id&quot;:&quot;2025-07-20T23:45:35&quot;,&quot;margin&quot;:{&quot;bottom&quot;:0,&quot;left&quot;:1.2699999809265137,&quot;right&quot;:1.2699999809265137,&quot;top&quot;:0.4230000376701355},&quot;type&quot;:0},{&quot;id&quot;:&quot;2025-07-20T23:45:35&quot;,&quot;margin&quot;:{&quot;bottom&quot;:0.025999998673796654,&quot;left&quot;:1.2699999809265137,&quot;right&quot;:1.2699999809265137,&quot;top&quot;:0.025999998673796654},&quot;type&quot;:0}],&quot;type&quot;:0},{&quot;id&quot;:&quot;2025-07-20T23:45:35&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424.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425.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426.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4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4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4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430.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431.xml><?xml version="1.0" encoding="utf-8"?>
<p:tagLst xmlns:p="http://schemas.openxmlformats.org/presentationml/2006/main">
  <p:tag name="TABLE_ENDDRAG_ORIGIN_RECT" val="737*324"/>
  <p:tag name="TABLE_ENDDRAG_RECT" val="140*200*737*324"/>
  <p:tag name="TABLE_AUTOADJUST_FLAG" val="1"/>
</p:tagLst>
</file>

<file path=ppt/tags/tag432.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45:35&quot;,&quot;maxSize&quot;:{&quot;size1&quot;:31.1},&quot;minSize&quot;:{&quot;size1&quot;:17.8},&quot;normalSize&quot;:{&quot;size1&quot;:17.8},&quot;subLayout&quot;:[{&quot;id&quot;:&quot;2025-07-20T23:45:35&quot;,&quot;maxSize&quot;:{&quot;size1&quot;:100},&quot;minSize&quot;:{&quot;size1&quot;:61.7},&quot;normalSize&quot;:{&quot;size1&quot;:61.7},&quot;subLayout&quot;:[{&quot;id&quot;:&quot;2025-07-20T23:45:35&quot;,&quot;margin&quot;:{&quot;bottom&quot;:0,&quot;left&quot;:1.2699999809265137,&quot;right&quot;:1.2699999809265137,&quot;top&quot;:0.4230000376701355},&quot;type&quot;:0},{&quot;id&quot;:&quot;2025-07-20T23:45:35&quot;,&quot;margin&quot;:{&quot;bottom&quot;:0.025999998673796654,&quot;left&quot;:1.2699999809265137,&quot;right&quot;:1.2699999809265137,&quot;top&quot;:0.025999998673796654},&quot;type&quot;:0}],&quot;type&quot;:0},{&quot;id&quot;:&quot;2025-07-20T23:45:35&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433.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434.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435.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4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4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4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439.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2843_1*f*1"/>
  <p:tag name="KSO_WM_TEMPLATE_CATEGORY" val="diagram"/>
  <p:tag name="KSO_WM_TEMPLATE_INDEX" val="20212843"/>
  <p:tag name="KSO_WM_UNIT_LAYERLEVEL" val="1"/>
  <p:tag name="KSO_WM_TAG_VERSION" val="1.0"/>
  <p:tag name="KSO_WM_BEAUTIFY_FLAG" val="#wm#"/>
  <p:tag name="KSO_WM_UNIT_DEFAULT_FONT" val="14;20;2"/>
  <p:tag name="KSO_WM_UNIT_BLOCK" val="0"/>
  <p:tag name="KSO_WM_UNIT_VALUE" val="576"/>
  <p:tag name="KSO_WM_UNIT_SHOW_EDIT_AREA_INDICATION" val="1"/>
  <p:tag name="KSO_WM_CHIP_GROUPID" val="5e6b05596848fb12bee65ac8"/>
  <p:tag name="KSO_WM_CHIP_XID" val="5e6b05596848fb12bee65aca"/>
  <p:tag name="KSO_WM_UNIT_DEC_AREA_ID" val="8cb1ccbfd41a4f08aa021a2337e676da"/>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53f115901fe44f3787d5c3752471e8b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f644054ed1e2fb8092e"/>
  <p:tag name="KSO_WM_TEMPLATE_ASSEMBLE_GROUPID" val="60656f644054ed1e2fb8092e"/>
  <p:tag name="WM_BEAUTIFY_ZORDER_FLAG_TAG" val="4"/>
</p:tagLst>
</file>

<file path=ppt/tags/tag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440.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45:35&quot;,&quot;maxSize&quot;:{&quot;size1&quot;:31.1},&quot;minSize&quot;:{&quot;size1&quot;:17.8},&quot;normalSize&quot;:{&quot;size1&quot;:17.8},&quot;subLayout&quot;:[{&quot;id&quot;:&quot;2025-07-20T23:45:35&quot;,&quot;maxSize&quot;:{&quot;size1&quot;:100},&quot;minSize&quot;:{&quot;size1&quot;:61.7},&quot;normalSize&quot;:{&quot;size1&quot;:61.7},&quot;subLayout&quot;:[{&quot;id&quot;:&quot;2025-07-20T23:45:35&quot;,&quot;margin&quot;:{&quot;bottom&quot;:0,&quot;left&quot;:1.2699999809265137,&quot;right&quot;:1.2699999809265137,&quot;top&quot;:0.4230000376701355},&quot;type&quot;:0},{&quot;id&quot;:&quot;2025-07-20T23:45:35&quot;,&quot;margin&quot;:{&quot;bottom&quot;:0.025999998673796654,&quot;left&quot;:1.2699999809265137,&quot;right&quot;:1.2699999809265137,&quot;top&quot;:0.025999998673796654},&quot;type&quot;:0}],&quot;type&quot;:0},{&quot;id&quot;:&quot;2025-07-20T23:45:35&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441.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442.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443.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4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4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4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447.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2843_1*f*1"/>
  <p:tag name="KSO_WM_TEMPLATE_CATEGORY" val="diagram"/>
  <p:tag name="KSO_WM_TEMPLATE_INDEX" val="20212843"/>
  <p:tag name="KSO_WM_UNIT_LAYERLEVEL" val="1"/>
  <p:tag name="KSO_WM_TAG_VERSION" val="1.0"/>
  <p:tag name="KSO_WM_BEAUTIFY_FLAG" val="#wm#"/>
  <p:tag name="KSO_WM_UNIT_DEFAULT_FONT" val="14;20;2"/>
  <p:tag name="KSO_WM_UNIT_BLOCK" val="0"/>
  <p:tag name="KSO_WM_UNIT_VALUE" val="576"/>
  <p:tag name="KSO_WM_UNIT_SHOW_EDIT_AREA_INDICATION" val="1"/>
  <p:tag name="KSO_WM_CHIP_GROUPID" val="5e6b05596848fb12bee65ac8"/>
  <p:tag name="KSO_WM_CHIP_XID" val="5e6b05596848fb12bee65aca"/>
  <p:tag name="KSO_WM_UNIT_DEC_AREA_ID" val="8cb1ccbfd41a4f08aa021a2337e676da"/>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53f115901fe44f3787d5c3752471e8b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f644054ed1e2fb8092e"/>
  <p:tag name="KSO_WM_TEMPLATE_ASSEMBLE_GROUPID" val="60656f644054ed1e2fb8092e"/>
  <p:tag name="WM_BEAUTIFY_ZORDER_FLAG_TAG" val="4"/>
</p:tagLst>
</file>

<file path=ppt/tags/tag448.xml><?xml version="1.0" encoding="utf-8"?>
<p:tagLst xmlns:p="http://schemas.openxmlformats.org/presentationml/2006/main">
  <p:tag name="TABLE_ENDDRAG_ORIGIN_RECT" val="820*324"/>
  <p:tag name="TABLE_ENDDRAG_RECT" val="86*187*820*324"/>
  <p:tag name="TABLE_AUTOADJUST_FLAG" val="1"/>
</p:tagLst>
</file>

<file path=ppt/tags/tag449.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45:35&quot;,&quot;maxSize&quot;:{&quot;size1&quot;:31.1},&quot;minSize&quot;:{&quot;size1&quot;:17.8},&quot;normalSize&quot;:{&quot;size1&quot;:17.8},&quot;subLayout&quot;:[{&quot;id&quot;:&quot;2025-07-20T23:45:35&quot;,&quot;maxSize&quot;:{&quot;size1&quot;:100},&quot;minSize&quot;:{&quot;size1&quot;:61.7},&quot;normalSize&quot;:{&quot;size1&quot;:61.7},&quot;subLayout&quot;:[{&quot;id&quot;:&quot;2025-07-20T23:45:35&quot;,&quot;margin&quot;:{&quot;bottom&quot;:0,&quot;left&quot;:1.2699999809265137,&quot;right&quot;:1.2699999809265137,&quot;top&quot;:0.4230000376701355},&quot;type&quot;:0},{&quot;id&quot;:&quot;2025-07-20T23:45:35&quot;,&quot;margin&quot;:{&quot;bottom&quot;:0.025999998673796654,&quot;left&quot;:1.2699999809265137,&quot;right&quot;:1.2699999809265137,&quot;top&quot;:0.025999998673796654},&quot;type&quot;:0}],&quot;type&quot;:0},{&quot;id&quot;:&quot;2025-07-20T23:45:35&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450.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451.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452.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4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4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4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456.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2843_1*f*1"/>
  <p:tag name="KSO_WM_TEMPLATE_CATEGORY" val="diagram"/>
  <p:tag name="KSO_WM_TEMPLATE_INDEX" val="20212843"/>
  <p:tag name="KSO_WM_UNIT_LAYERLEVEL" val="1"/>
  <p:tag name="KSO_WM_TAG_VERSION" val="1.0"/>
  <p:tag name="KSO_WM_BEAUTIFY_FLAG" val="#wm#"/>
  <p:tag name="KSO_WM_UNIT_DEFAULT_FONT" val="14;20;2"/>
  <p:tag name="KSO_WM_UNIT_BLOCK" val="0"/>
  <p:tag name="KSO_WM_UNIT_VALUE" val="576"/>
  <p:tag name="KSO_WM_UNIT_SHOW_EDIT_AREA_INDICATION" val="1"/>
  <p:tag name="KSO_WM_CHIP_GROUPID" val="5e6b05596848fb12bee65ac8"/>
  <p:tag name="KSO_WM_CHIP_XID" val="5e6b05596848fb12bee65aca"/>
  <p:tag name="KSO_WM_UNIT_DEC_AREA_ID" val="8cb1ccbfd41a4f08aa021a2337e676da"/>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53f115901fe44f3787d5c3752471e8b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f644054ed1e2fb8092e"/>
  <p:tag name="KSO_WM_TEMPLATE_ASSEMBLE_GROUPID" val="60656f644054ed1e2fb8092e"/>
  <p:tag name="WM_BEAUTIFY_ZORDER_FLAG_TAG" val="4"/>
</p:tagLst>
</file>

<file path=ppt/tags/tag457.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45:35&quot;,&quot;maxSize&quot;:{&quot;size1&quot;:31.1},&quot;minSize&quot;:{&quot;size1&quot;:17.8},&quot;normalSize&quot;:{&quot;size1&quot;:17.8},&quot;subLayout&quot;:[{&quot;id&quot;:&quot;2025-07-20T23:45:35&quot;,&quot;maxSize&quot;:{&quot;size1&quot;:100},&quot;minSize&quot;:{&quot;size1&quot;:61.7},&quot;normalSize&quot;:{&quot;size1&quot;:61.7},&quot;subLayout&quot;:[{&quot;id&quot;:&quot;2025-07-20T23:45:35&quot;,&quot;margin&quot;:{&quot;bottom&quot;:0,&quot;left&quot;:1.2699999809265137,&quot;right&quot;:1.2699999809265137,&quot;top&quot;:0.4230000376701355},&quot;type&quot;:0},{&quot;id&quot;:&quot;2025-07-20T23:45:35&quot;,&quot;margin&quot;:{&quot;bottom&quot;:0.025999998673796654,&quot;left&quot;:1.2699999809265137,&quot;right&quot;:1.2699999809265137,&quot;top&quot;:0.025999998673796654},&quot;type&quot;:0}],&quot;type&quot;:0},{&quot;id&quot;:&quot;2025-07-20T23:45:35&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458.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459.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460.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4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46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46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464.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2843_1*f*1"/>
  <p:tag name="KSO_WM_TEMPLATE_CATEGORY" val="diagram"/>
  <p:tag name="KSO_WM_TEMPLATE_INDEX" val="20212843"/>
  <p:tag name="KSO_WM_UNIT_LAYERLEVEL" val="1"/>
  <p:tag name="KSO_WM_TAG_VERSION" val="1.0"/>
  <p:tag name="KSO_WM_BEAUTIFY_FLAG" val="#wm#"/>
  <p:tag name="KSO_WM_UNIT_DEFAULT_FONT" val="14;20;2"/>
  <p:tag name="KSO_WM_UNIT_BLOCK" val="0"/>
  <p:tag name="KSO_WM_UNIT_VALUE" val="576"/>
  <p:tag name="KSO_WM_UNIT_SHOW_EDIT_AREA_INDICATION" val="1"/>
  <p:tag name="KSO_WM_CHIP_GROUPID" val="5e6b05596848fb12bee65ac8"/>
  <p:tag name="KSO_WM_CHIP_XID" val="5e6b05596848fb12bee65aca"/>
  <p:tag name="KSO_WM_UNIT_DEC_AREA_ID" val="8cb1ccbfd41a4f08aa021a2337e676da"/>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53f115901fe44f3787d5c3752471e8b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f644054ed1e2fb8092e"/>
  <p:tag name="KSO_WM_TEMPLATE_ASSEMBLE_GROUPID" val="60656f644054ed1e2fb8092e"/>
  <p:tag name="WM_BEAUTIFY_ZORDER_FLAG_TAG" val="4"/>
</p:tagLst>
</file>

<file path=ppt/tags/tag465.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45:35&quot;,&quot;maxSize&quot;:{&quot;size1&quot;:31.1},&quot;minSize&quot;:{&quot;size1&quot;:17.8},&quot;normalSize&quot;:{&quot;size1&quot;:17.8},&quot;subLayout&quot;:[{&quot;id&quot;:&quot;2025-07-20T23:45:35&quot;,&quot;maxSize&quot;:{&quot;size1&quot;:100},&quot;minSize&quot;:{&quot;size1&quot;:61.7},&quot;normalSize&quot;:{&quot;size1&quot;:61.7},&quot;subLayout&quot;:[{&quot;id&quot;:&quot;2025-07-20T23:45:35&quot;,&quot;margin&quot;:{&quot;bottom&quot;:0,&quot;left&quot;:1.2699999809265137,&quot;right&quot;:1.2699999809265137,&quot;top&quot;:0.4230000376701355},&quot;type&quot;:0},{&quot;id&quot;:&quot;2025-07-20T23:45:35&quot;,&quot;margin&quot;:{&quot;bottom&quot;:0.025999998673796654,&quot;left&quot;:1.2699999809265137,&quot;right&quot;:1.2699999809265137,&quot;top&quot;:0.025999998673796654},&quot;type&quot;:0}],&quot;type&quot;:0},{&quot;id&quot;:&quot;2025-07-20T23:45:35&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466.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467.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468.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46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6"/>
  <p:tag name="KSO_WM_UNIT_ID" val="_6*i*6"/>
  <p:tag name="KSO_WM_UNIT_LAYERLEVEL" val="1"/>
  <p:tag name="KSO_WM_TAG_VERSION" val="1.0"/>
  <p:tag name="KSO_WM_BEAUTIFY_FLAG" val="#wm#"/>
</p:tagLst>
</file>

<file path=ppt/tags/tag47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47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472.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2843_1*f*1"/>
  <p:tag name="KSO_WM_TEMPLATE_CATEGORY" val="diagram"/>
  <p:tag name="KSO_WM_TEMPLATE_INDEX" val="20212843"/>
  <p:tag name="KSO_WM_UNIT_LAYERLEVEL" val="1"/>
  <p:tag name="KSO_WM_TAG_VERSION" val="1.0"/>
  <p:tag name="KSO_WM_BEAUTIFY_FLAG" val="#wm#"/>
  <p:tag name="KSO_WM_UNIT_DEFAULT_FONT" val="14;20;2"/>
  <p:tag name="KSO_WM_UNIT_BLOCK" val="0"/>
  <p:tag name="KSO_WM_UNIT_VALUE" val="576"/>
  <p:tag name="KSO_WM_UNIT_SHOW_EDIT_AREA_INDICATION" val="1"/>
  <p:tag name="KSO_WM_CHIP_GROUPID" val="5e6b05596848fb12bee65ac8"/>
  <p:tag name="KSO_WM_CHIP_XID" val="5e6b05596848fb12bee65aca"/>
  <p:tag name="KSO_WM_UNIT_DEC_AREA_ID" val="8cb1ccbfd41a4f08aa021a2337e676da"/>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53f115901fe44f3787d5c3752471e8b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f644054ed1e2fb8092e"/>
  <p:tag name="KSO_WM_TEMPLATE_ASSEMBLE_GROUPID" val="60656f644054ed1e2fb8092e"/>
  <p:tag name="WM_BEAUTIFY_ZORDER_FLAG_TAG" val="4"/>
</p:tagLst>
</file>

<file path=ppt/tags/tag473.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45:35&quot;,&quot;maxSize&quot;:{&quot;size1&quot;:31.1},&quot;minSize&quot;:{&quot;size1&quot;:17.8},&quot;normalSize&quot;:{&quot;size1&quot;:17.8},&quot;subLayout&quot;:[{&quot;id&quot;:&quot;2025-07-20T23:45:35&quot;,&quot;maxSize&quot;:{&quot;size1&quot;:100},&quot;minSize&quot;:{&quot;size1&quot;:61.7},&quot;normalSize&quot;:{&quot;size1&quot;:61.7},&quot;subLayout&quot;:[{&quot;id&quot;:&quot;2025-07-20T23:45:35&quot;,&quot;margin&quot;:{&quot;bottom&quot;:0,&quot;left&quot;:1.2699999809265137,&quot;right&quot;:1.2699999809265137,&quot;top&quot;:0.4230000376701355},&quot;type&quot;:0},{&quot;id&quot;:&quot;2025-07-20T23:45:35&quot;,&quot;margin&quot;:{&quot;bottom&quot;:0.025999998673796654,&quot;left&quot;:1.2699999809265137,&quot;right&quot;:1.2699999809265137,&quot;top&quot;:0.025999998673796654},&quot;type&quot;:0}],&quot;type&quot;:0},{&quot;id&quot;:&quot;2025-07-20T23:45:35&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474.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475.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476.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47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47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47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7"/>
  <p:tag name="KSO_WM_UNIT_ID" val="_6*i*7"/>
  <p:tag name="KSO_WM_UNIT_LAYERLEVEL" val="1"/>
  <p:tag name="KSO_WM_TAG_VERSION" val="1.0"/>
  <p:tag name="KSO_WM_BEAUTIFY_FLAG" val="#wm#"/>
</p:tagLst>
</file>

<file path=ppt/tags/tag480.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2843_1*f*1"/>
  <p:tag name="KSO_WM_TEMPLATE_CATEGORY" val="diagram"/>
  <p:tag name="KSO_WM_TEMPLATE_INDEX" val="20212843"/>
  <p:tag name="KSO_WM_UNIT_LAYERLEVEL" val="1"/>
  <p:tag name="KSO_WM_TAG_VERSION" val="1.0"/>
  <p:tag name="KSO_WM_BEAUTIFY_FLAG" val="#wm#"/>
  <p:tag name="KSO_WM_UNIT_DEFAULT_FONT" val="14;20;2"/>
  <p:tag name="KSO_WM_UNIT_BLOCK" val="0"/>
  <p:tag name="KSO_WM_UNIT_VALUE" val="576"/>
  <p:tag name="KSO_WM_UNIT_SHOW_EDIT_AREA_INDICATION" val="1"/>
  <p:tag name="KSO_WM_CHIP_GROUPID" val="5e6b05596848fb12bee65ac8"/>
  <p:tag name="KSO_WM_CHIP_XID" val="5e6b05596848fb12bee65aca"/>
  <p:tag name="KSO_WM_UNIT_DEC_AREA_ID" val="8cb1ccbfd41a4f08aa021a2337e676da"/>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53f115901fe44f3787d5c3752471e8b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f644054ed1e2fb8092e"/>
  <p:tag name="KSO_WM_TEMPLATE_ASSEMBLE_GROUPID" val="60656f644054ed1e2fb8092e"/>
  <p:tag name="WM_BEAUTIFY_ZORDER_FLAG_TAG" val="4"/>
</p:tagLst>
</file>

<file path=ppt/tags/tag481.xml><?xml version="1.0" encoding="utf-8"?>
<p:tagLst xmlns:p="http://schemas.openxmlformats.org/presentationml/2006/main">
  <p:tag name="TABLE_ENDDRAG_ORIGIN_RECT" val="681*293"/>
  <p:tag name="TABLE_ENDDRAG_RECT" val="127*208*681*293"/>
  <p:tag name="TABLE_AUTOADJUST_FLAG" val="1"/>
</p:tagLst>
</file>

<file path=ppt/tags/tag482.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45:35&quot;,&quot;maxSize&quot;:{&quot;size1&quot;:31.1},&quot;minSize&quot;:{&quot;size1&quot;:17.8},&quot;normalSize&quot;:{&quot;size1&quot;:17.8},&quot;subLayout&quot;:[{&quot;id&quot;:&quot;2025-07-20T23:45:35&quot;,&quot;maxSize&quot;:{&quot;size1&quot;:100},&quot;minSize&quot;:{&quot;size1&quot;:61.7},&quot;normalSize&quot;:{&quot;size1&quot;:61.7},&quot;subLayout&quot;:[{&quot;id&quot;:&quot;2025-07-20T23:45:35&quot;,&quot;margin&quot;:{&quot;bottom&quot;:0,&quot;left&quot;:1.2699999809265137,&quot;right&quot;:1.2699999809265137,&quot;top&quot;:0.4230000376701355},&quot;type&quot;:0},{&quot;id&quot;:&quot;2025-07-20T23:45:35&quot;,&quot;margin&quot;:{&quot;bottom&quot;:0.025999998673796654,&quot;left&quot;:1.2699999809265137,&quot;right&quot;:1.2699999809265137,&quot;top&quot;:0.025999998673796654},&quot;type&quot;:0}],&quot;type&quot;:0},{&quot;id&quot;:&quot;2025-07-20T23:45:35&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483.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484.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485.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48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48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48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489.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2843_1*f*1"/>
  <p:tag name="KSO_WM_TEMPLATE_CATEGORY" val="diagram"/>
  <p:tag name="KSO_WM_TEMPLATE_INDEX" val="20212843"/>
  <p:tag name="KSO_WM_UNIT_LAYERLEVEL" val="1"/>
  <p:tag name="KSO_WM_TAG_VERSION" val="1.0"/>
  <p:tag name="KSO_WM_BEAUTIFY_FLAG" val="#wm#"/>
  <p:tag name="KSO_WM_UNIT_DEFAULT_FONT" val="14;20;2"/>
  <p:tag name="KSO_WM_UNIT_BLOCK" val="0"/>
  <p:tag name="KSO_WM_UNIT_VALUE" val="576"/>
  <p:tag name="KSO_WM_UNIT_SHOW_EDIT_AREA_INDICATION" val="1"/>
  <p:tag name="KSO_WM_CHIP_GROUPID" val="5e6b05596848fb12bee65ac8"/>
  <p:tag name="KSO_WM_CHIP_XID" val="5e6b05596848fb12bee65aca"/>
  <p:tag name="KSO_WM_UNIT_DEC_AREA_ID" val="8cb1ccbfd41a4f08aa021a2337e676da"/>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53f115901fe44f3787d5c3752471e8b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f644054ed1e2fb8092e"/>
  <p:tag name="KSO_WM_TEMPLATE_ASSEMBLE_GROUPID" val="60656f644054ed1e2fb8092e"/>
  <p:tag name="WM_BEAUTIFY_ZORDER_FLAG_TAG" val="4"/>
</p:tagLst>
</file>

<file path=ppt/tags/tag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8"/>
  <p:tag name="KSO_WM_UNIT_ID" val="_6*i*8"/>
  <p:tag name="KSO_WM_UNIT_LAYERLEVEL" val="1"/>
  <p:tag name="KSO_WM_TAG_VERSION" val="1.0"/>
  <p:tag name="KSO_WM_BEAUTIFY_FLAG" val="#wm#"/>
</p:tagLst>
</file>

<file path=ppt/tags/tag490.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45:35&quot;,&quot;maxSize&quot;:{&quot;size1&quot;:31.1},&quot;minSize&quot;:{&quot;size1&quot;:17.8},&quot;normalSize&quot;:{&quot;size1&quot;:17.8},&quot;subLayout&quot;:[{&quot;id&quot;:&quot;2025-07-20T23:45:35&quot;,&quot;maxSize&quot;:{&quot;size1&quot;:100},&quot;minSize&quot;:{&quot;size1&quot;:61.7},&quot;normalSize&quot;:{&quot;size1&quot;:61.7},&quot;subLayout&quot;:[{&quot;id&quot;:&quot;2025-07-20T23:45:35&quot;,&quot;margin&quot;:{&quot;bottom&quot;:0,&quot;left&quot;:1.2699999809265137,&quot;right&quot;:1.2699999809265137,&quot;top&quot;:0.4230000376701355},&quot;type&quot;:0},{&quot;id&quot;:&quot;2025-07-20T23:45:35&quot;,&quot;margin&quot;:{&quot;bottom&quot;:0.025999998673796654,&quot;left&quot;:1.2699999809265137,&quot;right&quot;:1.2699999809265137,&quot;top&quot;:0.025999998673796654},&quot;type&quot;:0}],&quot;type&quot;:0},{&quot;id&quot;:&quot;2025-07-20T23:45:35&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491.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492.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493.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49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49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49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497.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2843_1*f*1"/>
  <p:tag name="KSO_WM_TEMPLATE_CATEGORY" val="diagram"/>
  <p:tag name="KSO_WM_TEMPLATE_INDEX" val="20212843"/>
  <p:tag name="KSO_WM_UNIT_LAYERLEVEL" val="1"/>
  <p:tag name="KSO_WM_TAG_VERSION" val="1.0"/>
  <p:tag name="KSO_WM_BEAUTIFY_FLAG" val="#wm#"/>
  <p:tag name="KSO_WM_UNIT_DEFAULT_FONT" val="14;20;2"/>
  <p:tag name="KSO_WM_UNIT_BLOCK" val="0"/>
  <p:tag name="KSO_WM_UNIT_VALUE" val="576"/>
  <p:tag name="KSO_WM_UNIT_SHOW_EDIT_AREA_INDICATION" val="1"/>
  <p:tag name="KSO_WM_CHIP_GROUPID" val="5e6b05596848fb12bee65ac8"/>
  <p:tag name="KSO_WM_CHIP_XID" val="5e6b05596848fb12bee65aca"/>
  <p:tag name="KSO_WM_UNIT_DEC_AREA_ID" val="8cb1ccbfd41a4f08aa021a2337e676da"/>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53f115901fe44f3787d5c3752471e8b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f644054ed1e2fb8092e"/>
  <p:tag name="KSO_WM_TEMPLATE_ASSEMBLE_GROUPID" val="60656f644054ed1e2fb8092e"/>
  <p:tag name="WM_BEAUTIFY_ZORDER_FLAG_TAG" val="4"/>
</p:tagLst>
</file>

<file path=ppt/tags/tag498.xml><?xml version="1.0" encoding="utf-8"?>
<p:tagLst xmlns:p="http://schemas.openxmlformats.org/presentationml/2006/main">
  <p:tag name="TABLE_ENDDRAG_ORIGIN_RECT" val="539*109"/>
  <p:tag name="TABLE_ENDDRAG_RECT" val="148*215*539*109"/>
  <p:tag name="TABLE_AUTOADJUST_FLAG" val="1"/>
</p:tagLst>
</file>

<file path=ppt/tags/tag499.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45:35&quot;,&quot;maxSize&quot;:{&quot;size1&quot;:31.1},&quot;minSize&quot;:{&quot;size1&quot;:17.8},&quot;normalSize&quot;:{&quot;size1&quot;:17.8},&quot;subLayout&quot;:[{&quot;id&quot;:&quot;2025-07-20T23:45:35&quot;,&quot;maxSize&quot;:{&quot;size1&quot;:100},&quot;minSize&quot;:{&quot;size1&quot;:61.7},&quot;normalSize&quot;:{&quot;size1&quot;:61.7},&quot;subLayout&quot;:[{&quot;id&quot;:&quot;2025-07-20T23:45:35&quot;,&quot;margin&quot;:{&quot;bottom&quot;:0,&quot;left&quot;:1.2699999809265137,&quot;right&quot;:1.2699999809265137,&quot;top&quot;:0.4230000376701355},&quot;type&quot;:0},{&quot;id&quot;:&quot;2025-07-20T23:45:35&quot;,&quot;margin&quot;:{&quot;bottom&quot;:0.025999998673796654,&quot;left&quot;:1.2699999809265137,&quot;right&quot;:1.2699999809265137,&quot;top&quot;:0.025999998673796654},&quot;type&quot;:0}],&quot;type&quot;:0},{&quot;id&quot;:&quot;2025-07-20T23:45:35&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5.xml><?xml version="1.0" encoding="utf-8"?>
<p:tagLst xmlns:p="http://schemas.openxmlformats.org/presentationml/2006/main">
  <p:tag name="KSO_WM_SLIDE_BACKGROUND_MASK_FLAG" val="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500.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501.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502.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50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50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50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506.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2843_1*f*1"/>
  <p:tag name="KSO_WM_TEMPLATE_CATEGORY" val="diagram"/>
  <p:tag name="KSO_WM_TEMPLATE_INDEX" val="20212843"/>
  <p:tag name="KSO_WM_UNIT_LAYERLEVEL" val="1"/>
  <p:tag name="KSO_WM_TAG_VERSION" val="1.0"/>
  <p:tag name="KSO_WM_BEAUTIFY_FLAG" val="#wm#"/>
  <p:tag name="KSO_WM_UNIT_DEFAULT_FONT" val="14;20;2"/>
  <p:tag name="KSO_WM_UNIT_BLOCK" val="0"/>
  <p:tag name="KSO_WM_UNIT_VALUE" val="576"/>
  <p:tag name="KSO_WM_UNIT_SHOW_EDIT_AREA_INDICATION" val="1"/>
  <p:tag name="KSO_WM_CHIP_GROUPID" val="5e6b05596848fb12bee65ac8"/>
  <p:tag name="KSO_WM_CHIP_XID" val="5e6b05596848fb12bee65aca"/>
  <p:tag name="KSO_WM_UNIT_DEC_AREA_ID" val="8cb1ccbfd41a4f08aa021a2337e676da"/>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53f115901fe44f3787d5c3752471e8b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f644054ed1e2fb8092e"/>
  <p:tag name="KSO_WM_TEMPLATE_ASSEMBLE_GROUPID" val="60656f644054ed1e2fb8092e"/>
  <p:tag name="WM_BEAUTIFY_ZORDER_FLAG_TAG" val="4"/>
</p:tagLst>
</file>

<file path=ppt/tags/tag507.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45:35&quot;,&quot;maxSize&quot;:{&quot;size1&quot;:31.1},&quot;minSize&quot;:{&quot;size1&quot;:17.8},&quot;normalSize&quot;:{&quot;size1&quot;:17.8},&quot;subLayout&quot;:[{&quot;id&quot;:&quot;2025-07-20T23:45:35&quot;,&quot;maxSize&quot;:{&quot;size1&quot;:100},&quot;minSize&quot;:{&quot;size1&quot;:61.7},&quot;normalSize&quot;:{&quot;size1&quot;:61.7},&quot;subLayout&quot;:[{&quot;id&quot;:&quot;2025-07-20T23:45:35&quot;,&quot;margin&quot;:{&quot;bottom&quot;:0,&quot;left&quot;:1.2699999809265137,&quot;right&quot;:1.2699999809265137,&quot;top&quot;:0.4230000376701355},&quot;type&quot;:0},{&quot;id&quot;:&quot;2025-07-20T23:45:35&quot;,&quot;margin&quot;:{&quot;bottom&quot;:0.025999998673796654,&quot;left&quot;:1.2699999809265137,&quot;right&quot;:1.2699999809265137,&quot;top&quot;:0.025999998673796654},&quot;type&quot;:0}],&quot;type&quot;:0},{&quot;id&quot;:&quot;2025-07-20T23:45:35&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508.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509.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510.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5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5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5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514.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2843_1*f*1"/>
  <p:tag name="KSO_WM_TEMPLATE_CATEGORY" val="diagram"/>
  <p:tag name="KSO_WM_TEMPLATE_INDEX" val="20212843"/>
  <p:tag name="KSO_WM_UNIT_LAYERLEVEL" val="1"/>
  <p:tag name="KSO_WM_TAG_VERSION" val="1.0"/>
  <p:tag name="KSO_WM_BEAUTIFY_FLAG" val="#wm#"/>
  <p:tag name="KSO_WM_UNIT_DEFAULT_FONT" val="14;20;2"/>
  <p:tag name="KSO_WM_UNIT_BLOCK" val="0"/>
  <p:tag name="KSO_WM_UNIT_VALUE" val="576"/>
  <p:tag name="KSO_WM_UNIT_SHOW_EDIT_AREA_INDICATION" val="1"/>
  <p:tag name="KSO_WM_CHIP_GROUPID" val="5e6b05596848fb12bee65ac8"/>
  <p:tag name="KSO_WM_CHIP_XID" val="5e6b05596848fb12bee65aca"/>
  <p:tag name="KSO_WM_UNIT_DEC_AREA_ID" val="8cb1ccbfd41a4f08aa021a2337e676da"/>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53f115901fe44f3787d5c3752471e8b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f644054ed1e2fb8092e"/>
  <p:tag name="KSO_WM_TEMPLATE_ASSEMBLE_GROUPID" val="60656f644054ed1e2fb8092e"/>
  <p:tag name="WM_BEAUTIFY_ZORDER_FLAG_TAG" val="4"/>
</p:tagLst>
</file>

<file path=ppt/tags/tag515.xml><?xml version="1.0" encoding="utf-8"?>
<p:tagLst xmlns:p="http://schemas.openxmlformats.org/presentationml/2006/main">
  <p:tag name="TABLE_ENDDRAG_ORIGIN_RECT" val="657*161"/>
  <p:tag name="TABLE_ENDDRAG_RECT" val="158*199*657*161"/>
  <p:tag name="TABLE_AUTOADJUST_FLAG" val="1"/>
</p:tagLst>
</file>

<file path=ppt/tags/tag516.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45:35&quot;,&quot;maxSize&quot;:{&quot;size1&quot;:31.1},&quot;minSize&quot;:{&quot;size1&quot;:17.8},&quot;normalSize&quot;:{&quot;size1&quot;:17.8},&quot;subLayout&quot;:[{&quot;id&quot;:&quot;2025-07-20T23:45:35&quot;,&quot;maxSize&quot;:{&quot;size1&quot;:100},&quot;minSize&quot;:{&quot;size1&quot;:61.7},&quot;normalSize&quot;:{&quot;size1&quot;:61.7},&quot;subLayout&quot;:[{&quot;id&quot;:&quot;2025-07-20T23:45:35&quot;,&quot;margin&quot;:{&quot;bottom&quot;:0,&quot;left&quot;:1.2699999809265137,&quot;right&quot;:1.2699999809265137,&quot;top&quot;:0.4230000376701355},&quot;type&quot;:0},{&quot;id&quot;:&quot;2025-07-20T23:45:35&quot;,&quot;margin&quot;:{&quot;bottom&quot;:0.025999998673796654,&quot;left&quot;:1.2699999809265137,&quot;right&quot;:1.2699999809265137,&quot;top&quot;:0.025999998673796654},&quot;type&quot;:0}],&quot;type&quot;:0},{&quot;id&quot;:&quot;2025-07-20T23:45:35&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517.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518.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519.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5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5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5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523.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524.xml><?xml version="1.0" encoding="utf-8"?>
<p:tagLst xmlns:p="http://schemas.openxmlformats.org/presentationml/2006/main">
  <p:tag name="TABLE_ENDDRAG_ORIGIN_RECT" val="509*128"/>
  <p:tag name="TABLE_ENDDRAG_RECT" val="153*295*509*128"/>
  <p:tag name="TABLE_AUTOADJUST_FLAG" val="1"/>
</p:tagLst>
</file>

<file path=ppt/tags/tag525.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45:35&quot;,&quot;maxSize&quot;:{&quot;size1&quot;:31.1},&quot;minSize&quot;:{&quot;size1&quot;:17.8},&quot;normalSize&quot;:{&quot;size1&quot;:17.8},&quot;subLayout&quot;:[{&quot;id&quot;:&quot;2025-07-20T23:45:35&quot;,&quot;maxSize&quot;:{&quot;size1&quot;:100},&quot;minSize&quot;:{&quot;size1&quot;:61.7},&quot;normalSize&quot;:{&quot;size1&quot;:61.7},&quot;subLayout&quot;:[{&quot;id&quot;:&quot;2025-07-20T23:45:35&quot;,&quot;margin&quot;:{&quot;bottom&quot;:0,&quot;left&quot;:1.2699999809265137,&quot;right&quot;:1.2699999809265137,&quot;top&quot;:0.4230000376701355},&quot;type&quot;:0},{&quot;id&quot;:&quot;2025-07-20T23:45:35&quot;,&quot;margin&quot;:{&quot;bottom&quot;:0.025999998673796654,&quot;left&quot;:1.2699999809265137,&quot;right&quot;:1.2699999809265137,&quot;top&quot;:0.025999998673796654},&quot;type&quot;:0}],&quot;type&quot;:0},{&quot;id&quot;:&quot;2025-07-20T23:45:35&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526.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527.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528.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5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20058_1*i*1"/>
  <p:tag name="KSO_WM_TEMPLATE_CATEGORY" val="diagram"/>
  <p:tag name="KSO_WM_TEMPLATE_INDEX" val="20220058"/>
  <p:tag name="KSO_WM_UNIT_LAYERLEVEL" val="1"/>
  <p:tag name="KSO_WM_TAG_VERSION" val="1.0"/>
  <p:tag name="KSO_WM_BEAUTIFY_FLAG" val="#wm#"/>
  <p:tag name="KSO_WM_UNIT_BLOCK" val="0"/>
  <p:tag name="KSO_WM_UNIT_SM_LIMIT_TYPE" val="0"/>
  <p:tag name="KSO_WM_UNIT_DEC_AREA_ID" val="401453a90b9f4fd5b1215058b8a2f2e8"/>
  <p:tag name="KSO_WM_UNIT_DECORATE_INFO" val="{&quot;ReferentInfo&quot;:{&quot;Id&quot;:&quot;2d2094633d9c481aa0d84a95a0159686&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530.xml><?xml version="1.0" encoding="utf-8"?>
<p:tagLst xmlns:p="http://schemas.openxmlformats.org/presentationml/2006/main">
  <p:tag name="KSO_WM_UNIT_ISCONTENTSTITLE" val="0"/>
  <p:tag name="KSO_WM_UNIT_ISNUMDGMTITLE" val="0"/>
  <p:tag name="KSO_WM_UNIT_PRESET_TEXT" val="线型上下导航版"/>
  <p:tag name="KSO_WM_UNIT_NOCLEAR" val="0"/>
  <p:tag name="KSO_WM_UNIT_HIGHLIGHT" val="0"/>
  <p:tag name="KSO_WM_UNIT_COMPATIBLE" val="0"/>
  <p:tag name="KSO_WM_UNIT_DIAGRAM_ISNUMVISUAL" val="0"/>
  <p:tag name="KSO_WM_UNIT_DIAGRAM_ISREFERUNIT" val="0"/>
  <p:tag name="KSO_WM_UNIT_TYPE" val="a"/>
  <p:tag name="KSO_WM_UNIT_INDEX" val="1"/>
  <p:tag name="KSO_WM_UNIT_ID" val="diagram20220058_1*a*1"/>
  <p:tag name="KSO_WM_TEMPLATE_CATEGORY" val="diagram"/>
  <p:tag name="KSO_WM_TEMPLATE_INDEX" val="20220058"/>
  <p:tag name="KSO_WM_UNIT_LAYERLEVEL" val="1"/>
  <p:tag name="KSO_WM_TAG_VERSION" val="1.0"/>
  <p:tag name="KSO_WM_BEAUTIFY_FLAG" val="#wm#"/>
  <p:tag name="KSO_WM_UNIT_VALUE" val="27"/>
  <p:tag name="KSO_WM_UNIT_BLOCK" val="0"/>
  <p:tag name="KSO_WM_UNIT_SM_LIMIT_TYPE" val="2"/>
  <p:tag name="KSO_WM_UNIT_DEC_AREA_ID" val="2d2094633d9c481aa0d84a95a0159686"/>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531.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需要用更多的文字来表述；但请您尽可能提炼思想的精髓。"/>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8604_1*f*1"/>
  <p:tag name="KSO_WM_TEMPLATE_CATEGORY" val="diagram"/>
  <p:tag name="KSO_WM_TEMPLATE_INDEX" val="20208604"/>
  <p:tag name="KSO_WM_UNIT_LAYERLEVEL" val="1"/>
  <p:tag name="KSO_WM_TAG_VERSION" val="1.0"/>
  <p:tag name="KSO_WM_BEAUTIFY_FLAG" val="#wm#"/>
  <p:tag name="KSO_WM_UNIT_DEFAULT_FONT" val="14;20;2"/>
  <p:tag name="KSO_WM_UNIT_BLOCK" val="0"/>
  <p:tag name="KSO_WM_UNIT_VALUE" val="588"/>
  <p:tag name="KSO_WM_UNIT_SHOW_EDIT_AREA_INDICATION" val="1"/>
  <p:tag name="KSO_WM_CHIP_GROUPID" val="5e6b05596848fb12bee65ac8"/>
  <p:tag name="KSO_WM_CHIP_XID" val="5e6b05596848fb12bee65aca"/>
  <p:tag name="KSO_WM_UNIT_DEC_AREA_ID" val="5557aaf2e9bc4b2499ccf5d271336ab4"/>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ff7d2160ef064691979e787d147d2e4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e7a4054ed1e2fb7f9a0"/>
  <p:tag name="KSO_WM_TEMPLATE_ASSEMBLE_GROUPID" val="60656e7a4054ed1e2fb7f9a0"/>
  <p:tag name="WM_BEAUTIFY_ZORDER_FLAG_TAG" val="8"/>
</p:tagLst>
</file>

<file path=ppt/tags/tag532.xml><?xml version="1.0" encoding="utf-8"?>
<p:tagLst xmlns:p="http://schemas.openxmlformats.org/presentationml/2006/main">
  <p:tag name="KSO_WM_SLIDE_ID" val="diagram20220058_1"/>
  <p:tag name="KSO_WM_TEMPLATE_SUBCATEGORY" val="25"/>
  <p:tag name="KSO_WM_TEMPLATE_MASTER_TYPE" val="0"/>
  <p:tag name="KSO_WM_TEMPLATE_COLOR_TYPE" val="0"/>
  <p:tag name="KSO_WM_SLIDE_ITEM_CNT" val="0"/>
  <p:tag name="KSO_WM_SLIDE_INDEX" val="1"/>
  <p:tag name="KSO_WM_TAG_VERSION" val="1.0"/>
  <p:tag name="KSO_WM_BEAUTIFY_FLAG" val="#wm#"/>
  <p:tag name="KSO_WM_TEMPLATE_CATEGORY" val="diagram"/>
  <p:tag name="KSO_WM_TEMPLATE_INDEX" val="20220058"/>
  <p:tag name="KSO_WM_SLIDE_LAYOUT" val="a_d"/>
  <p:tag name="KSO_WM_SLIDE_LAYOUT_CNT" val="1_1"/>
  <p:tag name="KSO_WM_SLIDE_TYPE" val="text"/>
  <p:tag name="KSO_WM_SLIDE_SUBTYPE" val="picTxt"/>
  <p:tag name="KSO_WM_SLIDE_LAYOUTTYPE" val="topbottom"/>
  <p:tag name="KSO_WM_SLIDE_SIZE" val="888*504"/>
  <p:tag name="KSO_WM_SLIDE_POSITION" val="36*12"/>
  <p:tag name="KSO_WM_SLIDE_LAYOUT_INFO" val="{&quot;backgroundInfo&quot;:[{&quot;bottom&quot;:0,&quot;bottomAbs&quot;:false,&quot;left&quot;:0,&quot;leftAbs&quot;:false,&quot;right&quot;:0,&quot;rightAbs&quot;:false,&quot;top&quot;:0,&quot;topAbs&quot;:false,&quot;type&quot;:&quot;general&quot;}],&quot;id&quot;:&quot;2025-07-20T23:45:35&quot;,&quot;maxSize&quot;:{&quot;size1&quot;:20},&quot;minSize&quot;:{&quot;size1&quot;:11.2},&quot;normalSize&quot;:{&quot;size1&quot;:11.2},&quot;subLayout&quot;:[{&quot;id&quot;:&quot;2025-07-20T23:45:35&quot;,&quot;margin&quot;:{&quot;bottom&quot;:0.025999998673796654,&quot;left&quot;:1.2699999809265137,&quot;right&quot;:1.2699999809265137,&quot;top&quot;:0.4230000376701355},&quot;type&quot;:0},{&quot;id&quot;:&quot;2025-07-20T23:45:35&quot;,&quot;margin&quot;:{&quot;bottom&quot;:0.847000002861023,&quot;left&quot;:1.2699999809265137,&quot;right&quot;:1.2699999809265137,&quot;top&quot;:1.2699999809265137},&quot;type&quot;:0}],&quot;type&quot;:0}"/>
  <p:tag name="KSO_WM_SLIDE_RATIO" val="1.777778"/>
  <p:tag name="KSO_WM_SLIDE_BACKGROUND" val="[&quot;general&quot;]"/>
  <p:tag name="KSO_WM_SLIDE_BACKGROUND_TYPE" val="general"/>
  <p:tag name="KSO_WM_SLIDE_BK_DARK_LIGHT" val="2"/>
</p:tagLst>
</file>

<file path=ppt/tags/tag533.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534.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535.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5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5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5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539.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2843_1*f*1"/>
  <p:tag name="KSO_WM_TEMPLATE_CATEGORY" val="diagram"/>
  <p:tag name="KSO_WM_TEMPLATE_INDEX" val="20212843"/>
  <p:tag name="KSO_WM_UNIT_LAYERLEVEL" val="1"/>
  <p:tag name="KSO_WM_TAG_VERSION" val="1.0"/>
  <p:tag name="KSO_WM_BEAUTIFY_FLAG" val="#wm#"/>
  <p:tag name="KSO_WM_UNIT_DEFAULT_FONT" val="14;20;2"/>
  <p:tag name="KSO_WM_UNIT_BLOCK" val="0"/>
  <p:tag name="KSO_WM_UNIT_VALUE" val="576"/>
  <p:tag name="KSO_WM_UNIT_SHOW_EDIT_AREA_INDICATION" val="1"/>
  <p:tag name="KSO_WM_CHIP_GROUPID" val="5e6b05596848fb12bee65ac8"/>
  <p:tag name="KSO_WM_CHIP_XID" val="5e6b05596848fb12bee65aca"/>
  <p:tag name="KSO_WM_UNIT_DEC_AREA_ID" val="8cb1ccbfd41a4f08aa021a2337e676da"/>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53f115901fe44f3787d5c3752471e8b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f644054ed1e2fb8092e"/>
  <p:tag name="KSO_WM_TEMPLATE_ASSEMBLE_GROUPID" val="60656f644054ed1e2fb8092e"/>
  <p:tag name="WM_BEAUTIFY_ZORDER_FLAG_TAG" val="4"/>
</p:tagLst>
</file>

<file path=ppt/tags/tag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540.xml><?xml version="1.0" encoding="utf-8"?>
<p:tagLst xmlns:p="http://schemas.openxmlformats.org/presentationml/2006/main">
  <p:tag name="TABLE_ENDDRAG_ORIGIN_RECT" val="481*97"/>
  <p:tag name="TABLE_ENDDRAG_RECT" val="183*380*481*97"/>
</p:tagLst>
</file>

<file path=ppt/tags/tag541.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45:36&quot;,&quot;maxSize&quot;:{&quot;size1&quot;:31.1},&quot;minSize&quot;:{&quot;size1&quot;:17.8},&quot;normalSize&quot;:{&quot;size1&quot;:17.8},&quot;subLayout&quot;:[{&quot;id&quot;:&quot;2025-07-20T23:45:36&quot;,&quot;maxSize&quot;:{&quot;size1&quot;:100},&quot;minSize&quot;:{&quot;size1&quot;:61.7},&quot;normalSize&quot;:{&quot;size1&quot;:61.7},&quot;subLayout&quot;:[{&quot;id&quot;:&quot;2025-07-20T23:45:36&quot;,&quot;margin&quot;:{&quot;bottom&quot;:0,&quot;left&quot;:1.2699999809265137,&quot;right&quot;:1.2699999809265137,&quot;top&quot;:0.4230000376701355},&quot;type&quot;:0},{&quot;id&quot;:&quot;2025-07-20T23:45:36&quot;,&quot;margin&quot;:{&quot;bottom&quot;:0.025999998673796654,&quot;left&quot;:1.2699999809265137,&quot;right&quot;:1.2699999809265137,&quot;top&quot;:0.025999998673796654},&quot;type&quot;:0}],&quot;type&quot;:0},{&quot;id&quot;:&quot;2025-07-20T23:45:36&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542.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543.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544.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5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5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5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548.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需要用更多的文字来表述；但请您尽可能提炼思想的精髓。"/>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8604_1*f*1"/>
  <p:tag name="KSO_WM_TEMPLATE_CATEGORY" val="diagram"/>
  <p:tag name="KSO_WM_TEMPLATE_INDEX" val="20208604"/>
  <p:tag name="KSO_WM_UNIT_LAYERLEVEL" val="1"/>
  <p:tag name="KSO_WM_TAG_VERSION" val="1.0"/>
  <p:tag name="KSO_WM_BEAUTIFY_FLAG" val="#wm#"/>
  <p:tag name="KSO_WM_UNIT_DEFAULT_FONT" val="14;20;2"/>
  <p:tag name="KSO_WM_UNIT_BLOCK" val="0"/>
  <p:tag name="KSO_WM_UNIT_VALUE" val="588"/>
  <p:tag name="KSO_WM_UNIT_SHOW_EDIT_AREA_INDICATION" val="1"/>
  <p:tag name="KSO_WM_CHIP_GROUPID" val="5e6b05596848fb12bee65ac8"/>
  <p:tag name="KSO_WM_CHIP_XID" val="5e6b05596848fb12bee65aca"/>
  <p:tag name="KSO_WM_UNIT_DEC_AREA_ID" val="5557aaf2e9bc4b2499ccf5d271336ab4"/>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ff7d2160ef064691979e787d147d2e4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e7a4054ed1e2fb7f9a0"/>
  <p:tag name="KSO_WM_TEMPLATE_ASSEMBLE_GROUPID" val="60656e7a4054ed1e2fb7f9a0"/>
  <p:tag name="WM_BEAUTIFY_ZORDER_FLAG_TAG" val="9"/>
</p:tagLst>
</file>

<file path=ppt/tags/tag549.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45:36&quot;,&quot;maxSize&quot;:{&quot;size1&quot;:31.1},&quot;minSize&quot;:{&quot;size1&quot;:17.8},&quot;normalSize&quot;:{&quot;size1&quot;:17.8},&quot;subLayout&quot;:[{&quot;id&quot;:&quot;2025-07-20T23:45:36&quot;,&quot;maxSize&quot;:{&quot;size1&quot;:100},&quot;minSize&quot;:{&quot;size1&quot;:61.7},&quot;normalSize&quot;:{&quot;size1&quot;:61.7},&quot;subLayout&quot;:[{&quot;id&quot;:&quot;2025-07-20T23:45:36&quot;,&quot;margin&quot;:{&quot;bottom&quot;:0,&quot;left&quot;:1.2699999809265137,&quot;right&quot;:1.2699999809265137,&quot;top&quot;:0.4230000376701355},&quot;type&quot;:0},{&quot;id&quot;:&quot;2025-07-20T23:45:36&quot;,&quot;margin&quot;:{&quot;bottom&quot;:0.025999998673796654,&quot;left&quot;:1.2699999809265137,&quot;right&quot;:1.2699999809265137,&quot;top&quot;:0.025999998673796654},&quot;type&quot;:0}],&quot;type&quot;:0},{&quot;id&quot;:&quot;2025-07-20T23:45:36&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550.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551.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552.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5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5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5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556.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需要用更多的文字来表述；但请您尽可能提炼思想的精髓。"/>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8604_1*f*1"/>
  <p:tag name="KSO_WM_TEMPLATE_CATEGORY" val="diagram"/>
  <p:tag name="KSO_WM_TEMPLATE_INDEX" val="20208604"/>
  <p:tag name="KSO_WM_UNIT_LAYERLEVEL" val="1"/>
  <p:tag name="KSO_WM_TAG_VERSION" val="1.0"/>
  <p:tag name="KSO_WM_BEAUTIFY_FLAG" val="#wm#"/>
  <p:tag name="KSO_WM_UNIT_DEFAULT_FONT" val="14;20;2"/>
  <p:tag name="KSO_WM_UNIT_BLOCK" val="0"/>
  <p:tag name="KSO_WM_UNIT_VALUE" val="588"/>
  <p:tag name="KSO_WM_UNIT_SHOW_EDIT_AREA_INDICATION" val="1"/>
  <p:tag name="KSO_WM_CHIP_GROUPID" val="5e6b05596848fb12bee65ac8"/>
  <p:tag name="KSO_WM_CHIP_XID" val="5e6b05596848fb12bee65aca"/>
  <p:tag name="KSO_WM_UNIT_DEC_AREA_ID" val="5557aaf2e9bc4b2499ccf5d271336ab4"/>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ff7d2160ef064691979e787d147d2e4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e7a4054ed1e2fb7f9a0"/>
  <p:tag name="KSO_WM_TEMPLATE_ASSEMBLE_GROUPID" val="60656e7a4054ed1e2fb7f9a0"/>
  <p:tag name="WM_BEAUTIFY_ZORDER_FLAG_TAG" val="9"/>
</p:tagLst>
</file>

<file path=ppt/tags/tag557.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45:36&quot;,&quot;maxSize&quot;:{&quot;size1&quot;:31.1},&quot;minSize&quot;:{&quot;size1&quot;:17.8},&quot;normalSize&quot;:{&quot;size1&quot;:17.8},&quot;subLayout&quot;:[{&quot;id&quot;:&quot;2025-07-20T23:45:36&quot;,&quot;maxSize&quot;:{&quot;size1&quot;:100},&quot;minSize&quot;:{&quot;size1&quot;:61.7},&quot;normalSize&quot;:{&quot;size1&quot;:61.7},&quot;subLayout&quot;:[{&quot;id&quot;:&quot;2025-07-20T23:45:36&quot;,&quot;margin&quot;:{&quot;bottom&quot;:0,&quot;left&quot;:1.2699999809265137,&quot;right&quot;:1.2699999809265137,&quot;top&quot;:0.4230000376701355},&quot;type&quot;:0},{&quot;id&quot;:&quot;2025-07-20T23:45:36&quot;,&quot;margin&quot;:{&quot;bottom&quot;:0.025999998673796654,&quot;left&quot;:1.2699999809265137,&quot;right&quot;:1.2699999809265137,&quot;top&quot;:0.025999998673796654},&quot;type&quot;:0}],&quot;type&quot;:0},{&quot;id&quot;:&quot;2025-07-20T23:45:36&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558.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559.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560.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5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56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56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564.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需要用更多的文字来表述；但请您尽可能提炼思想的精髓。"/>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8604_1*f*1"/>
  <p:tag name="KSO_WM_TEMPLATE_CATEGORY" val="diagram"/>
  <p:tag name="KSO_WM_TEMPLATE_INDEX" val="20208604"/>
  <p:tag name="KSO_WM_UNIT_LAYERLEVEL" val="1"/>
  <p:tag name="KSO_WM_TAG_VERSION" val="1.0"/>
  <p:tag name="KSO_WM_BEAUTIFY_FLAG" val="#wm#"/>
  <p:tag name="KSO_WM_UNIT_DEFAULT_FONT" val="14;20;2"/>
  <p:tag name="KSO_WM_UNIT_BLOCK" val="0"/>
  <p:tag name="KSO_WM_UNIT_VALUE" val="588"/>
  <p:tag name="KSO_WM_UNIT_SHOW_EDIT_AREA_INDICATION" val="1"/>
  <p:tag name="KSO_WM_CHIP_GROUPID" val="5e6b05596848fb12bee65ac8"/>
  <p:tag name="KSO_WM_CHIP_XID" val="5e6b05596848fb12bee65aca"/>
  <p:tag name="KSO_WM_UNIT_DEC_AREA_ID" val="5557aaf2e9bc4b2499ccf5d271336ab4"/>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ff7d2160ef064691979e787d147d2e4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e7a4054ed1e2fb7f9a0"/>
  <p:tag name="KSO_WM_TEMPLATE_ASSEMBLE_GROUPID" val="60656e7a4054ed1e2fb7f9a0"/>
  <p:tag name="WM_BEAUTIFY_ZORDER_FLAG_TAG" val="9"/>
</p:tagLst>
</file>

<file path=ppt/tags/tag565.xml><?xml version="1.0" encoding="utf-8"?>
<p:tagLst xmlns:p="http://schemas.openxmlformats.org/presentationml/2006/main">
  <p:tag name="TABLE_ENDDRAG_ORIGIN_RECT" val="685*156"/>
  <p:tag name="TABLE_ENDDRAG_RECT" val="145*320*685*156"/>
  <p:tag name="TABLE_AUTOADJUST_FLAG" val="1"/>
</p:tagLst>
</file>

<file path=ppt/tags/tag566.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45:36&quot;,&quot;maxSize&quot;:{&quot;size1&quot;:31.1},&quot;minSize&quot;:{&quot;size1&quot;:17.8},&quot;normalSize&quot;:{&quot;size1&quot;:17.8},&quot;subLayout&quot;:[{&quot;id&quot;:&quot;2025-07-20T23:45:36&quot;,&quot;maxSize&quot;:{&quot;size1&quot;:100},&quot;minSize&quot;:{&quot;size1&quot;:61.7},&quot;normalSize&quot;:{&quot;size1&quot;:61.7},&quot;subLayout&quot;:[{&quot;id&quot;:&quot;2025-07-20T23:45:36&quot;,&quot;margin&quot;:{&quot;bottom&quot;:0,&quot;left&quot;:1.2699999809265137,&quot;right&quot;:1.2699999809265137,&quot;top&quot;:0.4230000376701355},&quot;type&quot;:0},{&quot;id&quot;:&quot;2025-07-20T23:45:36&quot;,&quot;margin&quot;:{&quot;bottom&quot;:0.025999998673796654,&quot;left&quot;:1.2699999809265137,&quot;right&quot;:1.2699999809265137,&quot;top&quot;:0.025999998673796654},&quot;type&quot;:0}],&quot;type&quot;:0},{&quot;id&quot;:&quot;2025-07-20T23:45:36&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567.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568.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569.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7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57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57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573.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需要用更多的文字来表述；但请您尽可能提炼思想的精髓。"/>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8604_1*f*1"/>
  <p:tag name="KSO_WM_TEMPLATE_CATEGORY" val="diagram"/>
  <p:tag name="KSO_WM_TEMPLATE_INDEX" val="20208604"/>
  <p:tag name="KSO_WM_UNIT_LAYERLEVEL" val="1"/>
  <p:tag name="KSO_WM_TAG_VERSION" val="1.0"/>
  <p:tag name="KSO_WM_BEAUTIFY_FLAG" val="#wm#"/>
  <p:tag name="KSO_WM_UNIT_DEFAULT_FONT" val="14;20;2"/>
  <p:tag name="KSO_WM_UNIT_BLOCK" val="0"/>
  <p:tag name="KSO_WM_UNIT_VALUE" val="588"/>
  <p:tag name="KSO_WM_UNIT_SHOW_EDIT_AREA_INDICATION" val="1"/>
  <p:tag name="KSO_WM_CHIP_GROUPID" val="5e6b05596848fb12bee65ac8"/>
  <p:tag name="KSO_WM_CHIP_XID" val="5e6b05596848fb12bee65aca"/>
  <p:tag name="KSO_WM_UNIT_DEC_AREA_ID" val="5557aaf2e9bc4b2499ccf5d271336ab4"/>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ff7d2160ef064691979e787d147d2e4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e7a4054ed1e2fb7f9a0"/>
  <p:tag name="KSO_WM_TEMPLATE_ASSEMBLE_GROUPID" val="60656e7a4054ed1e2fb7f9a0"/>
  <p:tag name="WM_BEAUTIFY_ZORDER_FLAG_TAG" val="9"/>
</p:tagLst>
</file>

<file path=ppt/tags/tag574.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45:36&quot;,&quot;maxSize&quot;:{&quot;size1&quot;:31.1},&quot;minSize&quot;:{&quot;size1&quot;:17.8},&quot;normalSize&quot;:{&quot;size1&quot;:17.8},&quot;subLayout&quot;:[{&quot;id&quot;:&quot;2025-07-20T23:45:36&quot;,&quot;maxSize&quot;:{&quot;size1&quot;:100},&quot;minSize&quot;:{&quot;size1&quot;:61.7},&quot;normalSize&quot;:{&quot;size1&quot;:61.7},&quot;subLayout&quot;:[{&quot;id&quot;:&quot;2025-07-20T23:45:36&quot;,&quot;margin&quot;:{&quot;bottom&quot;:0,&quot;left&quot;:1.2699999809265137,&quot;right&quot;:1.2699999809265137,&quot;top&quot;:0.4230000376701355},&quot;type&quot;:0},{&quot;id&quot;:&quot;2025-07-20T23:45:36&quot;,&quot;margin&quot;:{&quot;bottom&quot;:0.025999998673796654,&quot;left&quot;:1.2699999809265137,&quot;right&quot;:1.2699999809265137,&quot;top&quot;:0.025999998673796654},&quot;type&quot;:0}],&quot;type&quot;:0},{&quot;id&quot;:&quot;2025-07-20T23:45:36&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575.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576.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577.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57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57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8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581.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需要用更多的文字来表述；但请您尽可能提炼思想的精髓。"/>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8604_1*f*1"/>
  <p:tag name="KSO_WM_TEMPLATE_CATEGORY" val="diagram"/>
  <p:tag name="KSO_WM_TEMPLATE_INDEX" val="20208604"/>
  <p:tag name="KSO_WM_UNIT_LAYERLEVEL" val="1"/>
  <p:tag name="KSO_WM_TAG_VERSION" val="1.0"/>
  <p:tag name="KSO_WM_BEAUTIFY_FLAG" val="#wm#"/>
  <p:tag name="KSO_WM_UNIT_DEFAULT_FONT" val="14;20;2"/>
  <p:tag name="KSO_WM_UNIT_BLOCK" val="0"/>
  <p:tag name="KSO_WM_UNIT_VALUE" val="588"/>
  <p:tag name="KSO_WM_UNIT_SHOW_EDIT_AREA_INDICATION" val="1"/>
  <p:tag name="KSO_WM_CHIP_GROUPID" val="5e6b05596848fb12bee65ac8"/>
  <p:tag name="KSO_WM_CHIP_XID" val="5e6b05596848fb12bee65aca"/>
  <p:tag name="KSO_WM_UNIT_DEC_AREA_ID" val="5557aaf2e9bc4b2499ccf5d271336ab4"/>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ff7d2160ef064691979e787d147d2e4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e7a4054ed1e2fb7f9a0"/>
  <p:tag name="KSO_WM_TEMPLATE_ASSEMBLE_GROUPID" val="60656e7a4054ed1e2fb7f9a0"/>
  <p:tag name="WM_BEAUTIFY_ZORDER_FLAG_TAG" val="9"/>
</p:tagLst>
</file>

<file path=ppt/tags/tag582.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45:36&quot;,&quot;maxSize&quot;:{&quot;size1&quot;:31.1},&quot;minSize&quot;:{&quot;size1&quot;:17.8},&quot;normalSize&quot;:{&quot;size1&quot;:17.8},&quot;subLayout&quot;:[{&quot;id&quot;:&quot;2025-07-20T23:45:36&quot;,&quot;maxSize&quot;:{&quot;size1&quot;:100},&quot;minSize&quot;:{&quot;size1&quot;:61.7},&quot;normalSize&quot;:{&quot;size1&quot;:61.7},&quot;subLayout&quot;:[{&quot;id&quot;:&quot;2025-07-20T23:45:36&quot;,&quot;margin&quot;:{&quot;bottom&quot;:0,&quot;left&quot;:1.2699999809265137,&quot;right&quot;:1.2699999809265137,&quot;top&quot;:0.4230000376701355},&quot;type&quot;:0},{&quot;id&quot;:&quot;2025-07-20T23:45:36&quot;,&quot;margin&quot;:{&quot;bottom&quot;:0.025999998673796654,&quot;left&quot;:1.2699999809265137,&quot;right&quot;:1.2699999809265137,&quot;top&quot;:0.025999998673796654},&quot;type&quot;:0}],&quot;type&quot;:0},{&quot;id&quot;:&quot;2025-07-20T23:45:36&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583.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584.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585.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58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58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58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589.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2843_1*f*1"/>
  <p:tag name="KSO_WM_TEMPLATE_CATEGORY" val="diagram"/>
  <p:tag name="KSO_WM_TEMPLATE_INDEX" val="20212843"/>
  <p:tag name="KSO_WM_UNIT_LAYERLEVEL" val="1"/>
  <p:tag name="KSO_WM_TAG_VERSION" val="1.0"/>
  <p:tag name="KSO_WM_BEAUTIFY_FLAG" val="#wm#"/>
  <p:tag name="KSO_WM_UNIT_DEFAULT_FONT" val="14;20;2"/>
  <p:tag name="KSO_WM_UNIT_BLOCK" val="0"/>
  <p:tag name="KSO_WM_UNIT_VALUE" val="576"/>
  <p:tag name="KSO_WM_UNIT_SHOW_EDIT_AREA_INDICATION" val="1"/>
  <p:tag name="KSO_WM_CHIP_GROUPID" val="5e6b05596848fb12bee65ac8"/>
  <p:tag name="KSO_WM_CHIP_XID" val="5e6b05596848fb12bee65aca"/>
  <p:tag name="KSO_WM_UNIT_DEC_AREA_ID" val="8cb1ccbfd41a4f08aa021a2337e676da"/>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53f115901fe44f3787d5c3752471e8b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f644054ed1e2fb8092e"/>
  <p:tag name="KSO_WM_TEMPLATE_ASSEMBLE_GROUPID" val="60656f644054ed1e2fb8092e"/>
  <p:tag name="WM_BEAUTIFY_ZORDER_FLAG_TAG" val="4"/>
</p:tagLst>
</file>

<file path=ppt/tags/tag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90.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45:36&quot;,&quot;maxSize&quot;:{&quot;size1&quot;:31.1},&quot;minSize&quot;:{&quot;size1&quot;:17.8},&quot;normalSize&quot;:{&quot;size1&quot;:17.8},&quot;subLayout&quot;:[{&quot;id&quot;:&quot;2025-07-20T23:45:36&quot;,&quot;maxSize&quot;:{&quot;size1&quot;:100},&quot;minSize&quot;:{&quot;size1&quot;:61.7},&quot;normalSize&quot;:{&quot;size1&quot;:61.7},&quot;subLayout&quot;:[{&quot;id&quot;:&quot;2025-07-20T23:45:36&quot;,&quot;margin&quot;:{&quot;bottom&quot;:0,&quot;left&quot;:1.2699999809265137,&quot;right&quot;:1.2699999809265137,&quot;top&quot;:0.4230000376701355},&quot;type&quot;:0},{&quot;id&quot;:&quot;2025-07-20T23:45:36&quot;,&quot;margin&quot;:{&quot;bottom&quot;:0.025999998673796654,&quot;left&quot;:1.2699999809265137,&quot;right&quot;:1.2699999809265137,&quot;top&quot;:0.025999998673796654},&quot;type&quot;:0}],&quot;type&quot;:0},{&quot;id&quot;:&quot;2025-07-20T23:45:36&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591.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592.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593.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59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59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59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597.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2843_1*f*1"/>
  <p:tag name="KSO_WM_TEMPLATE_CATEGORY" val="diagram"/>
  <p:tag name="KSO_WM_TEMPLATE_INDEX" val="20212843"/>
  <p:tag name="KSO_WM_UNIT_LAYERLEVEL" val="1"/>
  <p:tag name="KSO_WM_TAG_VERSION" val="1.0"/>
  <p:tag name="KSO_WM_BEAUTIFY_FLAG" val="#wm#"/>
  <p:tag name="KSO_WM_UNIT_DEFAULT_FONT" val="14;20;2"/>
  <p:tag name="KSO_WM_UNIT_BLOCK" val="0"/>
  <p:tag name="KSO_WM_UNIT_VALUE" val="576"/>
  <p:tag name="KSO_WM_UNIT_SHOW_EDIT_AREA_INDICATION" val="1"/>
  <p:tag name="KSO_WM_CHIP_GROUPID" val="5e6b05596848fb12bee65ac8"/>
  <p:tag name="KSO_WM_CHIP_XID" val="5e6b05596848fb12bee65aca"/>
  <p:tag name="KSO_WM_UNIT_DEC_AREA_ID" val="8cb1ccbfd41a4f08aa021a2337e676da"/>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53f115901fe44f3787d5c3752471e8b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f644054ed1e2fb8092e"/>
  <p:tag name="KSO_WM_TEMPLATE_ASSEMBLE_GROUPID" val="60656f644054ed1e2fb8092e"/>
  <p:tag name="WM_BEAUTIFY_ZORDER_FLAG_TAG" val="4"/>
</p:tagLst>
</file>

<file path=ppt/tags/tag598.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45:36&quot;,&quot;maxSize&quot;:{&quot;size1&quot;:31.1},&quot;minSize&quot;:{&quot;size1&quot;:17.8},&quot;normalSize&quot;:{&quot;size1&quot;:17.8},&quot;subLayout&quot;:[{&quot;id&quot;:&quot;2025-07-20T23:45:36&quot;,&quot;maxSize&quot;:{&quot;size1&quot;:100},&quot;minSize&quot;:{&quot;size1&quot;:61.7},&quot;normalSize&quot;:{&quot;size1&quot;:61.7},&quot;subLayout&quot;:[{&quot;id&quot;:&quot;2025-07-20T23:45:36&quot;,&quot;margin&quot;:{&quot;bottom&quot;:0,&quot;left&quot;:1.2699999809265137,&quot;right&quot;:1.2699999809265137,&quot;top&quot;:0.4230000376701355},&quot;type&quot;:0},{&quot;id&quot;:&quot;2025-07-20T23:45:36&quot;,&quot;margin&quot;:{&quot;bottom&quot;:0.025999998673796654,&quot;left&quot;:1.2699999809265137,&quot;right&quot;:1.2699999809265137,&quot;top&quot;:0.025999998673796654},&quot;type&quot;:0}],&quot;type&quot;:0},{&quot;id&quot;:&quot;2025-07-20T23:45:36&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599.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6.xml><?xml version="1.0" encoding="utf-8"?>
<p:tagLst xmlns:p="http://schemas.openxmlformats.org/presentationml/2006/main">
  <p:tag name="KSO_WM_SLIDE_BACKGROUND_MASK_FLAG" val="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600.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601.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60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60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60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605.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606.xml><?xml version="1.0" encoding="utf-8"?>
<p:tagLst xmlns:p="http://schemas.openxmlformats.org/presentationml/2006/main">
  <p:tag name="TABLE_ENDDRAG_ORIGIN_RECT" val="519*79"/>
  <p:tag name="TABLE_ENDDRAG_RECT" val="167*213*519*79"/>
  <p:tag name="TABLE_AUTOADJUST_FLAG" val="1"/>
</p:tagLst>
</file>

<file path=ppt/tags/tag607.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45:36&quot;,&quot;maxSize&quot;:{&quot;size1&quot;:31.1},&quot;minSize&quot;:{&quot;size1&quot;:17.8},&quot;normalSize&quot;:{&quot;size1&quot;:17.8},&quot;subLayout&quot;:[{&quot;id&quot;:&quot;2025-07-20T23:45:36&quot;,&quot;maxSize&quot;:{&quot;size1&quot;:100},&quot;minSize&quot;:{&quot;size1&quot;:61.7},&quot;normalSize&quot;:{&quot;size1&quot;:61.7},&quot;subLayout&quot;:[{&quot;id&quot;:&quot;2025-07-20T23:45:36&quot;,&quot;margin&quot;:{&quot;bottom&quot;:0,&quot;left&quot;:1.2699999809265137,&quot;right&quot;:1.2699999809265137,&quot;top&quot;:0.4230000376701355},&quot;type&quot;:0},{&quot;id&quot;:&quot;2025-07-20T23:45:36&quot;,&quot;margin&quot;:{&quot;bottom&quot;:0.025999998673796654,&quot;left&quot;:1.2699999809265137,&quot;right&quot;:1.2699999809265137,&quot;top&quot;:0.025999998673796654},&quot;type&quot;:0}],&quot;type&quot;:0},{&quot;id&quot;:&quot;2025-07-20T23:45:36&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608.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609.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610.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6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6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6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614.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需要用更多的文字来表述；但请您尽可能提炼思想的精髓。"/>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8604_1*f*1"/>
  <p:tag name="KSO_WM_TEMPLATE_CATEGORY" val="diagram"/>
  <p:tag name="KSO_WM_TEMPLATE_INDEX" val="20208604"/>
  <p:tag name="KSO_WM_UNIT_LAYERLEVEL" val="1"/>
  <p:tag name="KSO_WM_TAG_VERSION" val="1.0"/>
  <p:tag name="KSO_WM_BEAUTIFY_FLAG" val="#wm#"/>
  <p:tag name="KSO_WM_UNIT_DEFAULT_FONT" val="14;20;2"/>
  <p:tag name="KSO_WM_UNIT_BLOCK" val="0"/>
  <p:tag name="KSO_WM_UNIT_VALUE" val="588"/>
  <p:tag name="KSO_WM_UNIT_SHOW_EDIT_AREA_INDICATION" val="1"/>
  <p:tag name="KSO_WM_CHIP_GROUPID" val="5e6b05596848fb12bee65ac8"/>
  <p:tag name="KSO_WM_CHIP_XID" val="5e6b05596848fb12bee65aca"/>
  <p:tag name="KSO_WM_UNIT_DEC_AREA_ID" val="5557aaf2e9bc4b2499ccf5d271336ab4"/>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ff7d2160ef064691979e787d147d2e4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e7a4054ed1e2fb7f9a0"/>
  <p:tag name="KSO_WM_TEMPLATE_ASSEMBLE_GROUPID" val="60656e7a4054ed1e2fb7f9a0"/>
  <p:tag name="WM_BEAUTIFY_ZORDER_FLAG_TAG" val="9"/>
</p:tagLst>
</file>

<file path=ppt/tags/tag615.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45:36&quot;,&quot;maxSize&quot;:{&quot;size1&quot;:31.1},&quot;minSize&quot;:{&quot;size1&quot;:17.8},&quot;normalSize&quot;:{&quot;size1&quot;:17.8},&quot;subLayout&quot;:[{&quot;id&quot;:&quot;2025-07-20T23:45:36&quot;,&quot;maxSize&quot;:{&quot;size1&quot;:100},&quot;minSize&quot;:{&quot;size1&quot;:61.7},&quot;normalSize&quot;:{&quot;size1&quot;:61.7},&quot;subLayout&quot;:[{&quot;id&quot;:&quot;2025-07-20T23:45:36&quot;,&quot;margin&quot;:{&quot;bottom&quot;:0,&quot;left&quot;:1.2699999809265137,&quot;right&quot;:1.2699999809265137,&quot;top&quot;:0.4230000376701355},&quot;type&quot;:0},{&quot;id&quot;:&quot;2025-07-20T23:45:36&quot;,&quot;margin&quot;:{&quot;bottom&quot;:0.025999998673796654,&quot;left&quot;:1.2699999809265137,&quot;right&quot;:1.2699999809265137,&quot;top&quot;:0.025999998673796654},&quot;type&quot;:0}],&quot;type&quot;:0},{&quot;id&quot;:&quot;2025-07-20T23:45:36&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616.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617.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618.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6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6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6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6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622.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需要用更多的文字来表述；但请您尽可能提炼思想的精髓。"/>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8604_1*f*1"/>
  <p:tag name="KSO_WM_TEMPLATE_CATEGORY" val="diagram"/>
  <p:tag name="KSO_WM_TEMPLATE_INDEX" val="20208604"/>
  <p:tag name="KSO_WM_UNIT_LAYERLEVEL" val="1"/>
  <p:tag name="KSO_WM_TAG_VERSION" val="1.0"/>
  <p:tag name="KSO_WM_BEAUTIFY_FLAG" val="#wm#"/>
  <p:tag name="KSO_WM_UNIT_DEFAULT_FONT" val="14;20;2"/>
  <p:tag name="KSO_WM_UNIT_BLOCK" val="0"/>
  <p:tag name="KSO_WM_UNIT_VALUE" val="588"/>
  <p:tag name="KSO_WM_UNIT_SHOW_EDIT_AREA_INDICATION" val="1"/>
  <p:tag name="KSO_WM_CHIP_GROUPID" val="5e6b05596848fb12bee65ac8"/>
  <p:tag name="KSO_WM_CHIP_XID" val="5e6b05596848fb12bee65aca"/>
  <p:tag name="KSO_WM_UNIT_DEC_AREA_ID" val="5557aaf2e9bc4b2499ccf5d271336ab4"/>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ff7d2160ef064691979e787d147d2e4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e7a4054ed1e2fb7f9a0"/>
  <p:tag name="KSO_WM_TEMPLATE_ASSEMBLE_GROUPID" val="60656e7a4054ed1e2fb7f9a0"/>
  <p:tag name="WM_BEAUTIFY_ZORDER_FLAG_TAG" val="9"/>
</p:tagLst>
</file>

<file path=ppt/tags/tag623.xml><?xml version="1.0" encoding="utf-8"?>
<p:tagLst xmlns:p="http://schemas.openxmlformats.org/presentationml/2006/main">
  <p:tag name="TABLE_ENDDRAG_ORIGIN_RECT" val="621*313"/>
  <p:tag name="TABLE_ENDDRAG_RECT" val="200*191*621*313"/>
  <p:tag name="TABLE_AUTOADJUST_FLAG" val="1"/>
</p:tagLst>
</file>

<file path=ppt/tags/tag624.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45:36&quot;,&quot;maxSize&quot;:{&quot;size1&quot;:31.1},&quot;minSize&quot;:{&quot;size1&quot;:17.8},&quot;normalSize&quot;:{&quot;size1&quot;:17.8},&quot;subLayout&quot;:[{&quot;id&quot;:&quot;2025-07-20T23:45:36&quot;,&quot;maxSize&quot;:{&quot;size1&quot;:100},&quot;minSize&quot;:{&quot;size1&quot;:61.7},&quot;normalSize&quot;:{&quot;size1&quot;:61.7},&quot;subLayout&quot;:[{&quot;id&quot;:&quot;2025-07-20T23:45:36&quot;,&quot;margin&quot;:{&quot;bottom&quot;:0,&quot;left&quot;:1.2699999809265137,&quot;right&quot;:1.2699999809265137,&quot;top&quot;:0.4230000376701355},&quot;type&quot;:0},{&quot;id&quot;:&quot;2025-07-20T23:45:36&quot;,&quot;margin&quot;:{&quot;bottom&quot;:0.025999998673796654,&quot;left&quot;:1.2699999809265137,&quot;right&quot;:1.2699999809265137,&quot;top&quot;:0.025999998673796654},&quot;type&quot;:0}],&quot;type&quot;:0},{&quot;id&quot;:&quot;2025-07-20T23:45:36&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625.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626.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627.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6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6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6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6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631.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需要用更多的文字来表述；但请您尽可能提炼思想的精髓。"/>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8604_1*f*1"/>
  <p:tag name="KSO_WM_TEMPLATE_CATEGORY" val="diagram"/>
  <p:tag name="KSO_WM_TEMPLATE_INDEX" val="20208604"/>
  <p:tag name="KSO_WM_UNIT_LAYERLEVEL" val="1"/>
  <p:tag name="KSO_WM_TAG_VERSION" val="1.0"/>
  <p:tag name="KSO_WM_BEAUTIFY_FLAG" val="#wm#"/>
  <p:tag name="KSO_WM_UNIT_DEFAULT_FONT" val="14;20;2"/>
  <p:tag name="KSO_WM_UNIT_BLOCK" val="0"/>
  <p:tag name="KSO_WM_UNIT_VALUE" val="588"/>
  <p:tag name="KSO_WM_UNIT_SHOW_EDIT_AREA_INDICATION" val="1"/>
  <p:tag name="KSO_WM_CHIP_GROUPID" val="5e6b05596848fb12bee65ac8"/>
  <p:tag name="KSO_WM_CHIP_XID" val="5e6b05596848fb12bee65aca"/>
  <p:tag name="KSO_WM_UNIT_DEC_AREA_ID" val="5557aaf2e9bc4b2499ccf5d271336ab4"/>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ff7d2160ef064691979e787d147d2e4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e7a4054ed1e2fb7f9a0"/>
  <p:tag name="KSO_WM_TEMPLATE_ASSEMBLE_GROUPID" val="60656e7a4054ed1e2fb7f9a0"/>
  <p:tag name="WM_BEAUTIFY_ZORDER_FLAG_TAG" val="9"/>
</p:tagLst>
</file>

<file path=ppt/tags/tag632.xml><?xml version="1.0" encoding="utf-8"?>
<p:tagLst xmlns:p="http://schemas.openxmlformats.org/presentationml/2006/main">
  <p:tag name="TABLE_ENDDRAG_ORIGIN_RECT" val="768*196"/>
  <p:tag name="TABLE_ENDDRAG_RECT" val="128*235*768*196"/>
  <p:tag name="TABLE_AUTOADJUST_FLAG" val="1"/>
</p:tagLst>
</file>

<file path=ppt/tags/tag633.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45:36&quot;,&quot;maxSize&quot;:{&quot;size1&quot;:31.1},&quot;minSize&quot;:{&quot;size1&quot;:17.8},&quot;normalSize&quot;:{&quot;size1&quot;:17.8},&quot;subLayout&quot;:[{&quot;id&quot;:&quot;2025-07-20T23:45:36&quot;,&quot;maxSize&quot;:{&quot;size1&quot;:100},&quot;minSize&quot;:{&quot;size1&quot;:61.7},&quot;normalSize&quot;:{&quot;size1&quot;:61.7},&quot;subLayout&quot;:[{&quot;id&quot;:&quot;2025-07-20T23:45:36&quot;,&quot;margin&quot;:{&quot;bottom&quot;:0,&quot;left&quot;:1.2699999809265137,&quot;right&quot;:1.2699999809265137,&quot;top&quot;:0.4230000376701355},&quot;type&quot;:0},{&quot;id&quot;:&quot;2025-07-20T23:45:36&quot;,&quot;margin&quot;:{&quot;bottom&quot;:0.025999998673796654,&quot;left&quot;:1.2699999809265137,&quot;right&quot;:1.2699999809265137,&quot;top&quot;:0.025999998673796654},&quot;type&quot;:0}],&quot;type&quot;:0},{&quot;id&quot;:&quot;2025-07-20T23:45:36&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634.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635.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636.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6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6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6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6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640.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2843_1*f*1"/>
  <p:tag name="KSO_WM_TEMPLATE_CATEGORY" val="diagram"/>
  <p:tag name="KSO_WM_TEMPLATE_INDEX" val="20212843"/>
  <p:tag name="KSO_WM_UNIT_LAYERLEVEL" val="1"/>
  <p:tag name="KSO_WM_TAG_VERSION" val="1.0"/>
  <p:tag name="KSO_WM_BEAUTIFY_FLAG" val="#wm#"/>
  <p:tag name="KSO_WM_UNIT_DEFAULT_FONT" val="14;20;2"/>
  <p:tag name="KSO_WM_UNIT_BLOCK" val="0"/>
  <p:tag name="KSO_WM_UNIT_VALUE" val="576"/>
  <p:tag name="KSO_WM_UNIT_SHOW_EDIT_AREA_INDICATION" val="1"/>
  <p:tag name="KSO_WM_CHIP_GROUPID" val="5e6b05596848fb12bee65ac8"/>
  <p:tag name="KSO_WM_CHIP_XID" val="5e6b05596848fb12bee65aca"/>
  <p:tag name="KSO_WM_UNIT_DEC_AREA_ID" val="8cb1ccbfd41a4f08aa021a2337e676da"/>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53f115901fe44f3787d5c3752471e8b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f644054ed1e2fb8092e"/>
  <p:tag name="KSO_WM_TEMPLATE_ASSEMBLE_GROUPID" val="60656f644054ed1e2fb8092e"/>
  <p:tag name="WM_BEAUTIFY_ZORDER_FLAG_TAG" val="4"/>
</p:tagLst>
</file>

<file path=ppt/tags/tag641.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45:36&quot;,&quot;maxSize&quot;:{&quot;size1&quot;:31.1},&quot;minSize&quot;:{&quot;size1&quot;:17.8},&quot;normalSize&quot;:{&quot;size1&quot;:17.8},&quot;subLayout&quot;:[{&quot;id&quot;:&quot;2025-07-20T23:45:36&quot;,&quot;maxSize&quot;:{&quot;size1&quot;:100},&quot;minSize&quot;:{&quot;size1&quot;:61.7},&quot;normalSize&quot;:{&quot;size1&quot;:61.7},&quot;subLayout&quot;:[{&quot;id&quot;:&quot;2025-07-20T23:45:36&quot;,&quot;margin&quot;:{&quot;bottom&quot;:0,&quot;left&quot;:1.2699999809265137,&quot;right&quot;:1.2699999809265137,&quot;top&quot;:0.4230000376701355},&quot;type&quot;:0},{&quot;id&quot;:&quot;2025-07-20T23:45:36&quot;,&quot;margin&quot;:{&quot;bottom&quot;:0.025999998673796654,&quot;left&quot;:1.2699999809265137,&quot;right&quot;:1.2699999809265137,&quot;top&quot;:0.025999998673796654},&quot;type&quot;:0}],&quot;type&quot;:0},{&quot;id&quot;:&quot;2025-07-20T23:45:36&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642.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643.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644.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6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6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6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648.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2843_1*f*1"/>
  <p:tag name="KSO_WM_TEMPLATE_CATEGORY" val="diagram"/>
  <p:tag name="KSO_WM_TEMPLATE_INDEX" val="20212843"/>
  <p:tag name="KSO_WM_UNIT_LAYERLEVEL" val="1"/>
  <p:tag name="KSO_WM_TAG_VERSION" val="1.0"/>
  <p:tag name="KSO_WM_BEAUTIFY_FLAG" val="#wm#"/>
  <p:tag name="KSO_WM_UNIT_DEFAULT_FONT" val="14;20;2"/>
  <p:tag name="KSO_WM_UNIT_BLOCK" val="0"/>
  <p:tag name="KSO_WM_UNIT_VALUE" val="576"/>
  <p:tag name="KSO_WM_UNIT_SHOW_EDIT_AREA_INDICATION" val="1"/>
  <p:tag name="KSO_WM_CHIP_GROUPID" val="5e6b05596848fb12bee65ac8"/>
  <p:tag name="KSO_WM_CHIP_XID" val="5e6b05596848fb12bee65aca"/>
  <p:tag name="KSO_WM_UNIT_DEC_AREA_ID" val="8cb1ccbfd41a4f08aa021a2337e676da"/>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53f115901fe44f3787d5c3752471e8b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f644054ed1e2fb8092e"/>
  <p:tag name="KSO_WM_TEMPLATE_ASSEMBLE_GROUPID" val="60656f644054ed1e2fb8092e"/>
  <p:tag name="WM_BEAUTIFY_ZORDER_FLAG_TAG" val="4"/>
</p:tagLst>
</file>

<file path=ppt/tags/tag649.xml><?xml version="1.0" encoding="utf-8"?>
<p:tagLst xmlns:p="http://schemas.openxmlformats.org/presentationml/2006/main">
  <p:tag name="TABLE_ENDDRAG_ORIGIN_RECT" val="579*165"/>
  <p:tag name="TABLE_ENDDRAG_RECT" val="180*353*579*165"/>
  <p:tag name="TABLE_AUTOADJUST_FLAG" val="1"/>
</p:tagLst>
</file>

<file path=ppt/tags/tag6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650.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45:36&quot;,&quot;maxSize&quot;:{&quot;size1&quot;:31.1},&quot;minSize&quot;:{&quot;size1&quot;:17.8},&quot;normalSize&quot;:{&quot;size1&quot;:17.8},&quot;subLayout&quot;:[{&quot;id&quot;:&quot;2025-07-20T23:45:36&quot;,&quot;maxSize&quot;:{&quot;size1&quot;:100},&quot;minSize&quot;:{&quot;size1&quot;:61.7},&quot;normalSize&quot;:{&quot;size1&quot;:61.7},&quot;subLayout&quot;:[{&quot;id&quot;:&quot;2025-07-20T23:45:36&quot;,&quot;margin&quot;:{&quot;bottom&quot;:0,&quot;left&quot;:1.2699999809265137,&quot;right&quot;:1.2699999809265137,&quot;top&quot;:0.4230000376701355},&quot;type&quot;:0},{&quot;id&quot;:&quot;2025-07-20T23:45:36&quot;,&quot;margin&quot;:{&quot;bottom&quot;:0.025999998673796654,&quot;left&quot;:1.2699999809265137,&quot;right&quot;:1.2699999809265137,&quot;top&quot;:0.025999998673796654},&quot;type&quot;:0}],&quot;type&quot;:0},{&quot;id&quot;:&quot;2025-07-20T23:45:36&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651.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652.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653.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6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6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6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657.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658.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45:36&quot;,&quot;maxSize&quot;:{&quot;size1&quot;:31.1},&quot;minSize&quot;:{&quot;size1&quot;:17.8},&quot;normalSize&quot;:{&quot;size1&quot;:17.8},&quot;subLayout&quot;:[{&quot;id&quot;:&quot;2025-07-20T23:45:36&quot;,&quot;maxSize&quot;:{&quot;size1&quot;:100},&quot;minSize&quot;:{&quot;size1&quot;:61.7},&quot;normalSize&quot;:{&quot;size1&quot;:61.7},&quot;subLayout&quot;:[{&quot;id&quot;:&quot;2025-07-20T23:45:36&quot;,&quot;margin&quot;:{&quot;bottom&quot;:0,&quot;left&quot;:1.2699999809265137,&quot;right&quot;:1.2699999809265137,&quot;top&quot;:0.4230000376701355},&quot;type&quot;:0},{&quot;id&quot;:&quot;2025-07-20T23:45:36&quot;,&quot;margin&quot;:{&quot;bottom&quot;:0.025999998673796654,&quot;left&quot;:1.2699999809265137,&quot;right&quot;:1.2699999809265137,&quot;top&quot;:0.025999998673796654},&quot;type&quot;:0}],&quot;type&quot;:0},{&quot;id&quot;:&quot;2025-07-20T23:45:36&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659.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6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660.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661.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66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66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66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665.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666.xml><?xml version="1.0" encoding="utf-8"?>
<p:tagLst xmlns:p="http://schemas.openxmlformats.org/presentationml/2006/main">
  <p:tag name="TABLE_ENDDRAG_ORIGIN_RECT" val="578*152"/>
  <p:tag name="TABLE_ENDDRAG_RECT" val="214*270*578*152"/>
  <p:tag name="TABLE_AUTOADJUST_FLAG" val="1"/>
</p:tagLst>
</file>

<file path=ppt/tags/tag667.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45:36&quot;,&quot;maxSize&quot;:{&quot;size1&quot;:31.1},&quot;minSize&quot;:{&quot;size1&quot;:17.8},&quot;normalSize&quot;:{&quot;size1&quot;:17.8},&quot;subLayout&quot;:[{&quot;id&quot;:&quot;2025-07-20T23:45:36&quot;,&quot;maxSize&quot;:{&quot;size1&quot;:100},&quot;minSize&quot;:{&quot;size1&quot;:61.7},&quot;normalSize&quot;:{&quot;size1&quot;:61.7},&quot;subLayout&quot;:[{&quot;id&quot;:&quot;2025-07-20T23:45:36&quot;,&quot;margin&quot;:{&quot;bottom&quot;:0,&quot;left&quot;:1.2699999809265137,&quot;right&quot;:1.2699999809265137,&quot;top&quot;:0.4230000376701355},&quot;type&quot;:0},{&quot;id&quot;:&quot;2025-07-20T23:45:36&quot;,&quot;margin&quot;:{&quot;bottom&quot;:0.025999998673796654,&quot;left&quot;:1.2699999809265137,&quot;right&quot;:1.2699999809265137,&quot;top&quot;:0.025999998673796654},&quot;type&quot;:0}],&quot;type&quot;:0},{&quot;id&quot;:&quot;2025-07-20T23:45:36&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668.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669.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6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670.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67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67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67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674.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675.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45:36&quot;,&quot;maxSize&quot;:{&quot;size1&quot;:31.1},&quot;minSize&quot;:{&quot;size1&quot;:17.8},&quot;normalSize&quot;:{&quot;size1&quot;:17.8},&quot;subLayout&quot;:[{&quot;id&quot;:&quot;2025-07-20T23:45:36&quot;,&quot;maxSize&quot;:{&quot;size1&quot;:100},&quot;minSize&quot;:{&quot;size1&quot;:61.7},&quot;normalSize&quot;:{&quot;size1&quot;:61.7},&quot;subLayout&quot;:[{&quot;id&quot;:&quot;2025-07-20T23:45:36&quot;,&quot;margin&quot;:{&quot;bottom&quot;:0,&quot;left&quot;:1.2699999809265137,&quot;right&quot;:1.2699999809265137,&quot;top&quot;:0.4230000376701355},&quot;type&quot;:0},{&quot;id&quot;:&quot;2025-07-20T23:45:36&quot;,&quot;margin&quot;:{&quot;bottom&quot;:0.025999998673796654,&quot;left&quot;:1.2699999809265137,&quot;right&quot;:1.2699999809265137,&quot;top&quot;:0.025999998673796654},&quot;type&quot;:0}],&quot;type&quot;:0},{&quot;id&quot;:&quot;2025-07-20T23:45:36&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676.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677.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678.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67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3*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3"/>
  <p:tag name="KSO_WM_UNIT_DEC_AREA_ID" val="8a3794c4b6e349188cfeedf5b6c3c579"/>
  <p:tag name="KSO_WM_UNIT_DECORATE_INFO" val="{&quot;ReferentInfo&quot;:{&quot;Id&quot;:&quot;d1a394a27fb4426d839dac8d39cf9a61&quot;,&quot;X&quot;:{&quot;Pos&quot;:1},&quot;Y&quot;:{&quot;Pos&quot;:0}},&quot;DecorateInfoX&quot;:{&quot;Pos&quot;:1,&quot;IsAbs&quot;:true},&quot;DecorateInfoY&quot;:{&quot;Pos&quot;:1,&quot;IsAbs&quot;:true},&quot;DecorateInfoW&quot;:{&quot;IsAbs&quot;:fals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6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680.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3"/>
</p:tagLst>
</file>

<file path=ppt/tags/tag681.xml><?xml version="1.0" encoding="utf-8"?>
<p:tagLst xmlns:p="http://schemas.openxmlformats.org/presentationml/2006/main">
  <p:tag name="KSO_WM_SLIDE_ID" val="diagram20220058_3"/>
  <p:tag name="KSO_WM_TEMPLATE_SUBCATEGORY" val="25"/>
  <p:tag name="KSO_WM_TEMPLATE_MASTER_TYPE" val="0"/>
  <p:tag name="KSO_WM_TEMPLATE_COLOR_TYPE" val="0"/>
  <p:tag name="KSO_WM_SLIDE_ITEM_CNT" val="0"/>
  <p:tag name="KSO_WM_SLIDE_INDEX" val="3"/>
  <p:tag name="KSO_WM_TAG_VERSION" val="1.0"/>
  <p:tag name="KSO_WM_BEAUTIFY_FLAG" val="#wm#"/>
  <p:tag name="KSO_WM_TEMPLATE_CATEGORY" val="diagram"/>
  <p:tag name="KSO_WM_TEMPLATE_INDEX" val="20220058"/>
  <p:tag name="KSO_WM_SLIDE_TYPE" val="text"/>
  <p:tag name="KSO_WM_SLIDE_SUBTYPE" val="picTxt"/>
  <p:tag name="KSO_WM_SLIDE_LAYOUTTYPE" val="topbottom"/>
  <p:tag name="KSO_WM_SLIDE_SIZE" val="888*492"/>
  <p:tag name="KSO_WM_SLIDE_POSITION" val="36*24"/>
  <p:tag name="KSO_WM_SLIDE_LAYOUT" val="d"/>
  <p:tag name="KSO_WM_SLIDE_LAYOUT_CNT" val="1"/>
  <p:tag name="KSO_WM_SLIDE_LAYOUT_INFO" val="{&quot;backgroundInfo&quot;:[{&quot;bottom&quot;:0,&quot;bottomAbs&quot;:false,&quot;left&quot;:0,&quot;leftAbs&quot;:false,&quot;right&quot;:0,&quot;rightAbs&quot;:false,&quot;top&quot;:0,&quot;topAbs&quot;:false,&quot;type&quot;:&quot;general&quot;}],&quot;id&quot;:&quot;2025-07-20T23:47:17&quot;,&quot;margin&quot;:{&quot;bottom&quot;:0.847000002861023,&quot;left&quot;:1.2699999809265137,&quot;right&quot;:1.2699999809265137,&quot;top&quot;:1.6929999589920044},&quot;type&quot;:0}"/>
  <p:tag name="KSO_WM_SLIDE_RATIO" val="1.777778"/>
  <p:tag name="KSO_WM_SLIDE_BACKGROUND" val="[&quot;general&quot;]"/>
  <p:tag name="KSO_WM_SLIDE_BACKGROUND_TYPE" val="general"/>
  <p:tag name="KSO_WM_SLIDE_BK_DARK_LIGHT" val="2"/>
</p:tagLst>
</file>

<file path=ppt/tags/tag682.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683.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684.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68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68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68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688.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2843_1*f*1"/>
  <p:tag name="KSO_WM_TEMPLATE_CATEGORY" val="diagram"/>
  <p:tag name="KSO_WM_TEMPLATE_INDEX" val="20212843"/>
  <p:tag name="KSO_WM_UNIT_LAYERLEVEL" val="1"/>
  <p:tag name="KSO_WM_TAG_VERSION" val="1.0"/>
  <p:tag name="KSO_WM_BEAUTIFY_FLAG" val="#wm#"/>
  <p:tag name="KSO_WM_UNIT_DEFAULT_FONT" val="14;20;2"/>
  <p:tag name="KSO_WM_UNIT_BLOCK" val="0"/>
  <p:tag name="KSO_WM_UNIT_VALUE" val="576"/>
  <p:tag name="KSO_WM_UNIT_SHOW_EDIT_AREA_INDICATION" val="1"/>
  <p:tag name="KSO_WM_CHIP_GROUPID" val="5e6b05596848fb12bee65ac8"/>
  <p:tag name="KSO_WM_CHIP_XID" val="5e6b05596848fb12bee65aca"/>
  <p:tag name="KSO_WM_UNIT_DEC_AREA_ID" val="8cb1ccbfd41a4f08aa021a2337e676da"/>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53f115901fe44f3787d5c3752471e8b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f644054ed1e2fb8092e"/>
  <p:tag name="KSO_WM_TEMPLATE_ASSEMBLE_GROUPID" val="60656f644054ed1e2fb8092e"/>
  <p:tag name="WM_BEAUTIFY_ZORDER_FLAG_TAG" val="4"/>
</p:tagLst>
</file>

<file path=ppt/tags/tag689.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47:17&quot;,&quot;maxSize&quot;:{&quot;size1&quot;:31.1},&quot;minSize&quot;:{&quot;size1&quot;:17.8},&quot;normalSize&quot;:{&quot;size1&quot;:17.8},&quot;subLayout&quot;:[{&quot;id&quot;:&quot;2025-07-20T23:47:17&quot;,&quot;maxSize&quot;:{&quot;size1&quot;:100},&quot;minSize&quot;:{&quot;size1&quot;:61.7},&quot;normalSize&quot;:{&quot;size1&quot;:61.7},&quot;subLayout&quot;:[{&quot;id&quot;:&quot;2025-07-20T23:47:17&quot;,&quot;margin&quot;:{&quot;bottom&quot;:0,&quot;left&quot;:1.2699999809265137,&quot;right&quot;:1.2699999809265137,&quot;top&quot;:0.4230000376701355},&quot;type&quot;:0},{&quot;id&quot;:&quot;2025-07-20T23:47:17&quot;,&quot;margin&quot;:{&quot;bottom&quot;:0.025999998673796654,&quot;left&quot;:1.2699999809265137,&quot;right&quot;:1.2699999809265137,&quot;top&quot;:0.025999998673796654},&quot;type&quot;:0}],&quot;type&quot;:0},{&quot;id&quot;:&quot;2025-07-20T23:47:17&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6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690.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691.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692.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69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69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69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696.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2843_1*f*1"/>
  <p:tag name="KSO_WM_TEMPLATE_CATEGORY" val="diagram"/>
  <p:tag name="KSO_WM_TEMPLATE_INDEX" val="20212843"/>
  <p:tag name="KSO_WM_UNIT_LAYERLEVEL" val="1"/>
  <p:tag name="KSO_WM_TAG_VERSION" val="1.0"/>
  <p:tag name="KSO_WM_BEAUTIFY_FLAG" val="#wm#"/>
  <p:tag name="KSO_WM_UNIT_DEFAULT_FONT" val="14;20;2"/>
  <p:tag name="KSO_WM_UNIT_BLOCK" val="0"/>
  <p:tag name="KSO_WM_UNIT_VALUE" val="576"/>
  <p:tag name="KSO_WM_UNIT_SHOW_EDIT_AREA_INDICATION" val="1"/>
  <p:tag name="KSO_WM_CHIP_GROUPID" val="5e6b05596848fb12bee65ac8"/>
  <p:tag name="KSO_WM_CHIP_XID" val="5e6b05596848fb12bee65aca"/>
  <p:tag name="KSO_WM_UNIT_DEC_AREA_ID" val="8cb1ccbfd41a4f08aa021a2337e676da"/>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53f115901fe44f3787d5c3752471e8b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f644054ed1e2fb8092e"/>
  <p:tag name="KSO_WM_TEMPLATE_ASSEMBLE_GROUPID" val="60656f644054ed1e2fb8092e"/>
  <p:tag name="WM_BEAUTIFY_ZORDER_FLAG_TAG" val="4"/>
</p:tagLst>
</file>

<file path=ppt/tags/tag697.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47:17&quot;,&quot;maxSize&quot;:{&quot;size1&quot;:31.1},&quot;minSize&quot;:{&quot;size1&quot;:17.8},&quot;normalSize&quot;:{&quot;size1&quot;:17.8},&quot;subLayout&quot;:[{&quot;id&quot;:&quot;2025-07-20T23:47:17&quot;,&quot;maxSize&quot;:{&quot;size1&quot;:100},&quot;minSize&quot;:{&quot;size1&quot;:61.7},&quot;normalSize&quot;:{&quot;size1&quot;:61.7},&quot;subLayout&quot;:[{&quot;id&quot;:&quot;2025-07-20T23:47:17&quot;,&quot;margin&quot;:{&quot;bottom&quot;:0,&quot;left&quot;:1.2699999809265137,&quot;right&quot;:1.2699999809265137,&quot;top&quot;:0.4230000376701355},&quot;type&quot;:0},{&quot;id&quot;:&quot;2025-07-20T23:47:17&quot;,&quot;margin&quot;:{&quot;bottom&quot;:0.025999998673796654,&quot;left&quot;:1.2699999809265137,&quot;right&quot;:1.2699999809265137,&quot;top&quot;:0.025999998673796654},&quot;type&quot;:0}],&quot;type&quot;:0},{&quot;id&quot;:&quot;2025-07-20T23:47:17&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698.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699.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7.xml><?xml version="1.0" encoding="utf-8"?>
<p:tagLst xmlns:p="http://schemas.openxmlformats.org/presentationml/2006/main">
  <p:tag name="KSO_WM_SLIDE_BACKGROUND_MASK_FLAG" val="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7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700.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70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70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70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704.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2843_1*f*1"/>
  <p:tag name="KSO_WM_TEMPLATE_CATEGORY" val="diagram"/>
  <p:tag name="KSO_WM_TEMPLATE_INDEX" val="20212843"/>
  <p:tag name="KSO_WM_UNIT_LAYERLEVEL" val="1"/>
  <p:tag name="KSO_WM_TAG_VERSION" val="1.0"/>
  <p:tag name="KSO_WM_BEAUTIFY_FLAG" val="#wm#"/>
  <p:tag name="KSO_WM_UNIT_DEFAULT_FONT" val="14;20;2"/>
  <p:tag name="KSO_WM_UNIT_BLOCK" val="0"/>
  <p:tag name="KSO_WM_UNIT_VALUE" val="576"/>
  <p:tag name="KSO_WM_UNIT_SHOW_EDIT_AREA_INDICATION" val="1"/>
  <p:tag name="KSO_WM_CHIP_GROUPID" val="5e6b05596848fb12bee65ac8"/>
  <p:tag name="KSO_WM_CHIP_XID" val="5e6b05596848fb12bee65aca"/>
  <p:tag name="KSO_WM_UNIT_DEC_AREA_ID" val="8cb1ccbfd41a4f08aa021a2337e676da"/>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53f115901fe44f3787d5c3752471e8b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f644054ed1e2fb8092e"/>
  <p:tag name="KSO_WM_TEMPLATE_ASSEMBLE_GROUPID" val="60656f644054ed1e2fb8092e"/>
  <p:tag name="WM_BEAUTIFY_ZORDER_FLAG_TAG" val="4"/>
</p:tagLst>
</file>

<file path=ppt/tags/tag705.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47:17&quot;,&quot;maxSize&quot;:{&quot;size1&quot;:31.1},&quot;minSize&quot;:{&quot;size1&quot;:17.8},&quot;normalSize&quot;:{&quot;size1&quot;:17.8},&quot;subLayout&quot;:[{&quot;id&quot;:&quot;2025-07-20T23:47:17&quot;,&quot;maxSize&quot;:{&quot;size1&quot;:100},&quot;minSize&quot;:{&quot;size1&quot;:61.7},&quot;normalSize&quot;:{&quot;size1&quot;:61.7},&quot;subLayout&quot;:[{&quot;id&quot;:&quot;2025-07-20T23:47:17&quot;,&quot;margin&quot;:{&quot;bottom&quot;:0,&quot;left&quot;:1.2699999809265137,&quot;right&quot;:1.2699999809265137,&quot;top&quot;:0.4230000376701355},&quot;type&quot;:0},{&quot;id&quot;:&quot;2025-07-20T23:47:17&quot;,&quot;margin&quot;:{&quot;bottom&quot;:0.025999998673796654,&quot;left&quot;:1.2699999809265137,&quot;right&quot;:1.2699999809265137,&quot;top&quot;:0.025999998673796654},&quot;type&quot;:0}],&quot;type&quot;:0},{&quot;id&quot;:&quot;2025-07-20T23:47:17&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706.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707.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708.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70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7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7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7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712.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2843_1*f*1"/>
  <p:tag name="KSO_WM_TEMPLATE_CATEGORY" val="diagram"/>
  <p:tag name="KSO_WM_TEMPLATE_INDEX" val="20212843"/>
  <p:tag name="KSO_WM_UNIT_LAYERLEVEL" val="1"/>
  <p:tag name="KSO_WM_TAG_VERSION" val="1.0"/>
  <p:tag name="KSO_WM_BEAUTIFY_FLAG" val="#wm#"/>
  <p:tag name="KSO_WM_UNIT_DEFAULT_FONT" val="14;20;2"/>
  <p:tag name="KSO_WM_UNIT_BLOCK" val="0"/>
  <p:tag name="KSO_WM_UNIT_VALUE" val="576"/>
  <p:tag name="KSO_WM_UNIT_SHOW_EDIT_AREA_INDICATION" val="1"/>
  <p:tag name="KSO_WM_CHIP_GROUPID" val="5e6b05596848fb12bee65ac8"/>
  <p:tag name="KSO_WM_CHIP_XID" val="5e6b05596848fb12bee65aca"/>
  <p:tag name="KSO_WM_UNIT_DEC_AREA_ID" val="8cb1ccbfd41a4f08aa021a2337e676da"/>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53f115901fe44f3787d5c3752471e8b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f644054ed1e2fb8092e"/>
  <p:tag name="KSO_WM_TEMPLATE_ASSEMBLE_GROUPID" val="60656f644054ed1e2fb8092e"/>
  <p:tag name="WM_BEAUTIFY_ZORDER_FLAG_TAG" val="4"/>
</p:tagLst>
</file>

<file path=ppt/tags/tag713.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47:17&quot;,&quot;maxSize&quot;:{&quot;size1&quot;:31.1},&quot;minSize&quot;:{&quot;size1&quot;:17.8},&quot;normalSize&quot;:{&quot;size1&quot;:17.8},&quot;subLayout&quot;:[{&quot;id&quot;:&quot;2025-07-20T23:47:17&quot;,&quot;maxSize&quot;:{&quot;size1&quot;:100},&quot;minSize&quot;:{&quot;size1&quot;:61.7},&quot;normalSize&quot;:{&quot;size1&quot;:61.7},&quot;subLayout&quot;:[{&quot;id&quot;:&quot;2025-07-20T23:47:17&quot;,&quot;margin&quot;:{&quot;bottom&quot;:0,&quot;left&quot;:1.2699999809265137,&quot;right&quot;:1.2699999809265137,&quot;top&quot;:0.4230000376701355},&quot;type&quot;:0},{&quot;id&quot;:&quot;2025-07-20T23:47:17&quot;,&quot;margin&quot;:{&quot;bottom&quot;:0.025999998673796654,&quot;left&quot;:1.2699999809265137,&quot;right&quot;:1.2699999809265137,&quot;top&quot;:0.025999998673796654},&quot;type&quot;:0}],&quot;type&quot;:0},{&quot;id&quot;:&quot;2025-07-20T23:47:17&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714.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715.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716.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7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7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7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7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20.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2843_1*f*1"/>
  <p:tag name="KSO_WM_TEMPLATE_CATEGORY" val="diagram"/>
  <p:tag name="KSO_WM_TEMPLATE_INDEX" val="20212843"/>
  <p:tag name="KSO_WM_UNIT_LAYERLEVEL" val="1"/>
  <p:tag name="KSO_WM_TAG_VERSION" val="1.0"/>
  <p:tag name="KSO_WM_BEAUTIFY_FLAG" val="#wm#"/>
  <p:tag name="KSO_WM_UNIT_DEFAULT_FONT" val="14;20;2"/>
  <p:tag name="KSO_WM_UNIT_BLOCK" val="0"/>
  <p:tag name="KSO_WM_UNIT_VALUE" val="576"/>
  <p:tag name="KSO_WM_UNIT_SHOW_EDIT_AREA_INDICATION" val="1"/>
  <p:tag name="KSO_WM_CHIP_GROUPID" val="5e6b05596848fb12bee65ac8"/>
  <p:tag name="KSO_WM_CHIP_XID" val="5e6b05596848fb12bee65aca"/>
  <p:tag name="KSO_WM_UNIT_DEC_AREA_ID" val="8cb1ccbfd41a4f08aa021a2337e676da"/>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53f115901fe44f3787d5c3752471e8b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f644054ed1e2fb8092e"/>
  <p:tag name="KSO_WM_TEMPLATE_ASSEMBLE_GROUPID" val="60656f644054ed1e2fb8092e"/>
  <p:tag name="WM_BEAUTIFY_ZORDER_FLAG_TAG" val="4"/>
</p:tagLst>
</file>

<file path=ppt/tags/tag721.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47:17&quot;,&quot;maxSize&quot;:{&quot;size1&quot;:31.1},&quot;minSize&quot;:{&quot;size1&quot;:17.8},&quot;normalSize&quot;:{&quot;size1&quot;:17.8},&quot;subLayout&quot;:[{&quot;id&quot;:&quot;2025-07-20T23:47:17&quot;,&quot;maxSize&quot;:{&quot;size1&quot;:100},&quot;minSize&quot;:{&quot;size1&quot;:61.7},&quot;normalSize&quot;:{&quot;size1&quot;:61.7},&quot;subLayout&quot;:[{&quot;id&quot;:&quot;2025-07-20T23:47:17&quot;,&quot;margin&quot;:{&quot;bottom&quot;:0,&quot;left&quot;:1.2699999809265137,&quot;right&quot;:1.2699999809265137,&quot;top&quot;:0.4230000376701355},&quot;type&quot;:0},{&quot;id&quot;:&quot;2025-07-20T23:47:17&quot;,&quot;margin&quot;:{&quot;bottom&quot;:0.025999998673796654,&quot;left&quot;:1.2699999809265137,&quot;right&quot;:1.2699999809265137,&quot;top&quot;:0.025999998673796654},&quot;type&quot;:0}],&quot;type&quot;:0},{&quot;id&quot;:&quot;2025-07-20T23:47:17&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722.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723.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724.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7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7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7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728.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需要用更多的文字来表述；但请您尽可能提炼思想的精髓。"/>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8604_1*f*1"/>
  <p:tag name="KSO_WM_TEMPLATE_CATEGORY" val="diagram"/>
  <p:tag name="KSO_WM_TEMPLATE_INDEX" val="20208604"/>
  <p:tag name="KSO_WM_UNIT_LAYERLEVEL" val="1"/>
  <p:tag name="KSO_WM_TAG_VERSION" val="1.0"/>
  <p:tag name="KSO_WM_BEAUTIFY_FLAG" val="#wm#"/>
  <p:tag name="KSO_WM_UNIT_DEFAULT_FONT" val="14;20;2"/>
  <p:tag name="KSO_WM_UNIT_BLOCK" val="0"/>
  <p:tag name="KSO_WM_UNIT_VALUE" val="588"/>
  <p:tag name="KSO_WM_UNIT_SHOW_EDIT_AREA_INDICATION" val="1"/>
  <p:tag name="KSO_WM_CHIP_GROUPID" val="5e6b05596848fb12bee65ac8"/>
  <p:tag name="KSO_WM_CHIP_XID" val="5e6b05596848fb12bee65aca"/>
  <p:tag name="KSO_WM_UNIT_DEC_AREA_ID" val="5557aaf2e9bc4b2499ccf5d271336ab4"/>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ff7d2160ef064691979e787d147d2e4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e7a4054ed1e2fb7f9a0"/>
  <p:tag name="KSO_WM_TEMPLATE_ASSEMBLE_GROUPID" val="60656e7a4054ed1e2fb7f9a0"/>
  <p:tag name="WM_BEAUTIFY_ZORDER_FLAG_TAG" val="9"/>
</p:tagLst>
</file>

<file path=ppt/tags/tag729.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47:18&quot;,&quot;maxSize&quot;:{&quot;size1&quot;:31.1},&quot;minSize&quot;:{&quot;size1&quot;:17.8},&quot;normalSize&quot;:{&quot;size1&quot;:17.8},&quot;subLayout&quot;:[{&quot;id&quot;:&quot;2025-07-20T23:47:18&quot;,&quot;maxSize&quot;:{&quot;size1&quot;:100},&quot;minSize&quot;:{&quot;size1&quot;:61.7},&quot;normalSize&quot;:{&quot;size1&quot;:61.7},&quot;subLayout&quot;:[{&quot;id&quot;:&quot;2025-07-20T23:47:18&quot;,&quot;margin&quot;:{&quot;bottom&quot;:0,&quot;left&quot;:1.2699999809265137,&quot;right&quot;:1.2699999809265137,&quot;top&quot;:0.4230000376701355},&quot;type&quot;:0},{&quot;id&quot;:&quot;2025-07-20T23:47:18&quot;,&quot;margin&quot;:{&quot;bottom&quot;:0.025999998673796654,&quot;left&quot;:1.2699999809265137,&quot;right&quot;:1.2699999809265137,&quot;top&quot;:0.025999998673796654},&quot;type&quot;:0}],&quot;type&quot;:0},{&quot;id&quot;:&quot;2025-07-20T23:47:18&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7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30.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731.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732.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7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7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7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736.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需要用更多的文字来表述；但请您尽可能提炼思想的精髓。"/>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8604_1*f*1"/>
  <p:tag name="KSO_WM_TEMPLATE_CATEGORY" val="diagram"/>
  <p:tag name="KSO_WM_TEMPLATE_INDEX" val="20208604"/>
  <p:tag name="KSO_WM_UNIT_LAYERLEVEL" val="1"/>
  <p:tag name="KSO_WM_TAG_VERSION" val="1.0"/>
  <p:tag name="KSO_WM_BEAUTIFY_FLAG" val="#wm#"/>
  <p:tag name="KSO_WM_UNIT_DEFAULT_FONT" val="14;20;2"/>
  <p:tag name="KSO_WM_UNIT_BLOCK" val="0"/>
  <p:tag name="KSO_WM_UNIT_VALUE" val="588"/>
  <p:tag name="KSO_WM_UNIT_SHOW_EDIT_AREA_INDICATION" val="1"/>
  <p:tag name="KSO_WM_CHIP_GROUPID" val="5e6b05596848fb12bee65ac8"/>
  <p:tag name="KSO_WM_CHIP_XID" val="5e6b05596848fb12bee65aca"/>
  <p:tag name="KSO_WM_UNIT_DEC_AREA_ID" val="5557aaf2e9bc4b2499ccf5d271336ab4"/>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ff7d2160ef064691979e787d147d2e4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e7a4054ed1e2fb7f9a0"/>
  <p:tag name="KSO_WM_TEMPLATE_ASSEMBLE_GROUPID" val="60656e7a4054ed1e2fb7f9a0"/>
  <p:tag name="WM_BEAUTIFY_ZORDER_FLAG_TAG" val="9"/>
</p:tagLst>
</file>

<file path=ppt/tags/tag737.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47:18&quot;,&quot;maxSize&quot;:{&quot;size1&quot;:31.1},&quot;minSize&quot;:{&quot;size1&quot;:17.8},&quot;normalSize&quot;:{&quot;size1&quot;:17.8},&quot;subLayout&quot;:[{&quot;id&quot;:&quot;2025-07-20T23:47:18&quot;,&quot;maxSize&quot;:{&quot;size1&quot;:100},&quot;minSize&quot;:{&quot;size1&quot;:61.7},&quot;normalSize&quot;:{&quot;size1&quot;:61.7},&quot;subLayout&quot;:[{&quot;id&quot;:&quot;2025-07-20T23:47:18&quot;,&quot;margin&quot;:{&quot;bottom&quot;:0,&quot;left&quot;:1.2699999809265137,&quot;right&quot;:1.2699999809265137,&quot;top&quot;:0.4230000376701355},&quot;type&quot;:0},{&quot;id&quot;:&quot;2025-07-20T23:47:18&quot;,&quot;margin&quot;:{&quot;bottom&quot;:0.025999998673796654,&quot;left&quot;:1.2699999809265137,&quot;right&quot;:1.2699999809265137,&quot;top&quot;:0.025999998673796654},&quot;type&quot;:0}],&quot;type&quot;:0},{&quot;id&quot;:&quot;2025-07-20T23:47:18&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738.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739.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7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40.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7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7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7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744.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需要用更多的文字来表述；但请您尽可能提炼思想的精髓。"/>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8604_1*f*1"/>
  <p:tag name="KSO_WM_TEMPLATE_CATEGORY" val="diagram"/>
  <p:tag name="KSO_WM_TEMPLATE_INDEX" val="20208604"/>
  <p:tag name="KSO_WM_UNIT_LAYERLEVEL" val="1"/>
  <p:tag name="KSO_WM_TAG_VERSION" val="1.0"/>
  <p:tag name="KSO_WM_BEAUTIFY_FLAG" val="#wm#"/>
  <p:tag name="KSO_WM_UNIT_DEFAULT_FONT" val="14;20;2"/>
  <p:tag name="KSO_WM_UNIT_BLOCK" val="0"/>
  <p:tag name="KSO_WM_UNIT_VALUE" val="588"/>
  <p:tag name="KSO_WM_UNIT_SHOW_EDIT_AREA_INDICATION" val="1"/>
  <p:tag name="KSO_WM_CHIP_GROUPID" val="5e6b05596848fb12bee65ac8"/>
  <p:tag name="KSO_WM_CHIP_XID" val="5e6b05596848fb12bee65aca"/>
  <p:tag name="KSO_WM_UNIT_DEC_AREA_ID" val="5557aaf2e9bc4b2499ccf5d271336ab4"/>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ff7d2160ef064691979e787d147d2e4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e7a4054ed1e2fb7f9a0"/>
  <p:tag name="KSO_WM_TEMPLATE_ASSEMBLE_GROUPID" val="60656e7a4054ed1e2fb7f9a0"/>
  <p:tag name="WM_BEAUTIFY_ZORDER_FLAG_TAG" val="9"/>
</p:tagLst>
</file>

<file path=ppt/tags/tag745.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47:18&quot;,&quot;maxSize&quot;:{&quot;size1&quot;:31.1},&quot;minSize&quot;:{&quot;size1&quot;:17.8},&quot;normalSize&quot;:{&quot;size1&quot;:17.8},&quot;subLayout&quot;:[{&quot;id&quot;:&quot;2025-07-20T23:47:18&quot;,&quot;maxSize&quot;:{&quot;size1&quot;:100},&quot;minSize&quot;:{&quot;size1&quot;:61.7},&quot;normalSize&quot;:{&quot;size1&quot;:61.7},&quot;subLayout&quot;:[{&quot;id&quot;:&quot;2025-07-20T23:47:18&quot;,&quot;margin&quot;:{&quot;bottom&quot;:0,&quot;left&quot;:1.2699999809265137,&quot;right&quot;:1.2699999809265137,&quot;top&quot;:0.4230000376701355},&quot;type&quot;:0},{&quot;id&quot;:&quot;2025-07-20T23:47:18&quot;,&quot;margin&quot;:{&quot;bottom&quot;:0.025999998673796654,&quot;left&quot;:1.2699999809265137,&quot;right&quot;:1.2699999809265137,&quot;top&quot;:0.025999998673796654},&quot;type&quot;:0}],&quot;type&quot;:0},{&quot;id&quot;:&quot;2025-07-20T23:47:18&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746.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747.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748.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7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7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7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752.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753.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47:18&quot;,&quot;maxSize&quot;:{&quot;size1&quot;:31.1},&quot;minSize&quot;:{&quot;size1&quot;:17.8},&quot;normalSize&quot;:{&quot;size1&quot;:17.8},&quot;subLayout&quot;:[{&quot;id&quot;:&quot;2025-07-20T23:47:18&quot;,&quot;maxSize&quot;:{&quot;size1&quot;:100},&quot;minSize&quot;:{&quot;size1&quot;:61.7},&quot;normalSize&quot;:{&quot;size1&quot;:61.7},&quot;subLayout&quot;:[{&quot;id&quot;:&quot;2025-07-20T23:47:18&quot;,&quot;margin&quot;:{&quot;bottom&quot;:0,&quot;left&quot;:1.2699999809265137,&quot;right&quot;:1.2699999809265137,&quot;top&quot;:0.4230000376701355},&quot;type&quot;:0},{&quot;id&quot;:&quot;2025-07-20T23:47:18&quot;,&quot;margin&quot;:{&quot;bottom&quot;:0.025999998673796654,&quot;left&quot;:1.2699999809265137,&quot;right&quot;:1.2699999809265137,&quot;top&quot;:0.025999998673796654},&quot;type&quot;:0}],&quot;type&quot;:0},{&quot;id&quot;:&quot;2025-07-20T23:47:18&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754.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755.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756.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7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20058_1*i*1"/>
  <p:tag name="KSO_WM_TEMPLATE_CATEGORY" val="diagram"/>
  <p:tag name="KSO_WM_TEMPLATE_INDEX" val="20220058"/>
  <p:tag name="KSO_WM_UNIT_LAYERLEVEL" val="1"/>
  <p:tag name="KSO_WM_TAG_VERSION" val="1.0"/>
  <p:tag name="KSO_WM_BEAUTIFY_FLAG" val="#wm#"/>
  <p:tag name="KSO_WM_UNIT_BLOCK" val="0"/>
  <p:tag name="KSO_WM_UNIT_SM_LIMIT_TYPE" val="0"/>
  <p:tag name="KSO_WM_UNIT_DEC_AREA_ID" val="401453a90b9f4fd5b1215058b8a2f2e8"/>
  <p:tag name="KSO_WM_UNIT_DECORATE_INFO" val="{&quot;ReferentInfo&quot;:{&quot;Id&quot;:&quot;2d2094633d9c481aa0d84a95a0159686&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758.xml><?xml version="1.0" encoding="utf-8"?>
<p:tagLst xmlns:p="http://schemas.openxmlformats.org/presentationml/2006/main">
  <p:tag name="KSO_WM_UNIT_ISCONTENTSTITLE" val="0"/>
  <p:tag name="KSO_WM_UNIT_ISNUMDGMTITLE" val="0"/>
  <p:tag name="KSO_WM_UNIT_PRESET_TEXT" val="线型上下导航版"/>
  <p:tag name="KSO_WM_UNIT_NOCLEAR" val="0"/>
  <p:tag name="KSO_WM_UNIT_HIGHLIGHT" val="0"/>
  <p:tag name="KSO_WM_UNIT_COMPATIBLE" val="0"/>
  <p:tag name="KSO_WM_UNIT_DIAGRAM_ISNUMVISUAL" val="0"/>
  <p:tag name="KSO_WM_UNIT_DIAGRAM_ISREFERUNIT" val="0"/>
  <p:tag name="KSO_WM_UNIT_TYPE" val="a"/>
  <p:tag name="KSO_WM_UNIT_INDEX" val="1"/>
  <p:tag name="KSO_WM_UNIT_ID" val="diagram20220058_1*a*1"/>
  <p:tag name="KSO_WM_TEMPLATE_CATEGORY" val="diagram"/>
  <p:tag name="KSO_WM_TEMPLATE_INDEX" val="20220058"/>
  <p:tag name="KSO_WM_UNIT_LAYERLEVEL" val="1"/>
  <p:tag name="KSO_WM_TAG_VERSION" val="1.0"/>
  <p:tag name="KSO_WM_BEAUTIFY_FLAG" val="#wm#"/>
  <p:tag name="KSO_WM_UNIT_VALUE" val="27"/>
  <p:tag name="KSO_WM_UNIT_BLOCK" val="0"/>
  <p:tag name="KSO_WM_UNIT_SM_LIMIT_TYPE" val="2"/>
  <p:tag name="KSO_WM_UNIT_DEC_AREA_ID" val="2d2094633d9c481aa0d84a95a0159686"/>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759.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需要用更多的文字来表述；但请您尽可能提炼思想的精髓。"/>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8604_1*f*1"/>
  <p:tag name="KSO_WM_TEMPLATE_CATEGORY" val="diagram"/>
  <p:tag name="KSO_WM_TEMPLATE_INDEX" val="20208604"/>
  <p:tag name="KSO_WM_UNIT_LAYERLEVEL" val="1"/>
  <p:tag name="KSO_WM_TAG_VERSION" val="1.0"/>
  <p:tag name="KSO_WM_BEAUTIFY_FLAG" val="#wm#"/>
  <p:tag name="KSO_WM_UNIT_DEFAULT_FONT" val="14;20;2"/>
  <p:tag name="KSO_WM_UNIT_BLOCK" val="0"/>
  <p:tag name="KSO_WM_UNIT_VALUE" val="588"/>
  <p:tag name="KSO_WM_UNIT_SHOW_EDIT_AREA_INDICATION" val="1"/>
  <p:tag name="KSO_WM_CHIP_GROUPID" val="5e6b05596848fb12bee65ac8"/>
  <p:tag name="KSO_WM_CHIP_XID" val="5e6b05596848fb12bee65aca"/>
  <p:tag name="KSO_WM_UNIT_DEC_AREA_ID" val="5557aaf2e9bc4b2499ccf5d271336ab4"/>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ff7d2160ef064691979e787d147d2e4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e7a4054ed1e2fb7f9a0"/>
  <p:tag name="KSO_WM_TEMPLATE_ASSEMBLE_GROUPID" val="60656e7a4054ed1e2fb7f9a0"/>
  <p:tag name="WM_BEAUTIFY_ZORDER_FLAG_TAG" val="8"/>
</p:tagLst>
</file>

<file path=ppt/tags/tag7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60.xml><?xml version="1.0" encoding="utf-8"?>
<p:tagLst xmlns:p="http://schemas.openxmlformats.org/presentationml/2006/main">
  <p:tag name="KSO_WM_SLIDE_ID" val="diagram20220058_1"/>
  <p:tag name="KSO_WM_TEMPLATE_SUBCATEGORY" val="25"/>
  <p:tag name="KSO_WM_TEMPLATE_MASTER_TYPE" val="0"/>
  <p:tag name="KSO_WM_TEMPLATE_COLOR_TYPE" val="0"/>
  <p:tag name="KSO_WM_SLIDE_ITEM_CNT" val="0"/>
  <p:tag name="KSO_WM_SLIDE_INDEX" val="1"/>
  <p:tag name="KSO_WM_TAG_VERSION" val="1.0"/>
  <p:tag name="KSO_WM_BEAUTIFY_FLAG" val="#wm#"/>
  <p:tag name="KSO_WM_TEMPLATE_CATEGORY" val="diagram"/>
  <p:tag name="KSO_WM_TEMPLATE_INDEX" val="20220058"/>
  <p:tag name="KSO_WM_SLIDE_LAYOUT" val="a_d"/>
  <p:tag name="KSO_WM_SLIDE_LAYOUT_CNT" val="1_1"/>
  <p:tag name="KSO_WM_SLIDE_TYPE" val="text"/>
  <p:tag name="KSO_WM_SLIDE_SUBTYPE" val="picTxt"/>
  <p:tag name="KSO_WM_SLIDE_LAYOUTTYPE" val="topbottom"/>
  <p:tag name="KSO_WM_SLIDE_SIZE" val="888*504"/>
  <p:tag name="KSO_WM_SLIDE_POSITION" val="36*12"/>
  <p:tag name="KSO_WM_SLIDE_LAYOUT_INFO" val="{&quot;backgroundInfo&quot;:[{&quot;bottom&quot;:0,&quot;bottomAbs&quot;:false,&quot;left&quot;:0,&quot;leftAbs&quot;:false,&quot;right&quot;:0,&quot;rightAbs&quot;:false,&quot;top&quot;:0,&quot;topAbs&quot;:false,&quot;type&quot;:&quot;general&quot;}],&quot;id&quot;:&quot;2025-07-20T23:47:18&quot;,&quot;maxSize&quot;:{&quot;size1&quot;:20},&quot;minSize&quot;:{&quot;size1&quot;:11.2},&quot;normalSize&quot;:{&quot;size1&quot;:11.2},&quot;subLayout&quot;:[{&quot;id&quot;:&quot;2025-07-20T23:47:18&quot;,&quot;margin&quot;:{&quot;bottom&quot;:0.025999998673796654,&quot;left&quot;:1.2699999809265137,&quot;right&quot;:1.2699999809265137,&quot;top&quot;:0.4230000376701355},&quot;type&quot;:0},{&quot;id&quot;:&quot;2025-07-20T23:47:18&quot;,&quot;margin&quot;:{&quot;bottom&quot;:0.847000002861023,&quot;left&quot;:1.2699999809265137,&quot;right&quot;:1.2699999809265137,&quot;top&quot;:1.2699999809265137},&quot;type&quot;:0}],&quot;type&quot;:0}"/>
  <p:tag name="KSO_WM_SLIDE_RATIO" val="1.777778"/>
  <p:tag name="KSO_WM_SLIDE_BACKGROUND" val="[&quot;general&quot;]"/>
  <p:tag name="KSO_WM_SLIDE_BACKGROUND_TYPE" val="general"/>
  <p:tag name="KSO_WM_SLIDE_BK_DARK_LIGHT" val="2"/>
</p:tagLst>
</file>

<file path=ppt/tags/tag761.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762.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763.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76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20058_1*i*1"/>
  <p:tag name="KSO_WM_TEMPLATE_CATEGORY" val="diagram"/>
  <p:tag name="KSO_WM_TEMPLATE_INDEX" val="20220058"/>
  <p:tag name="KSO_WM_UNIT_LAYERLEVEL" val="1"/>
  <p:tag name="KSO_WM_TAG_VERSION" val="1.0"/>
  <p:tag name="KSO_WM_BEAUTIFY_FLAG" val="#wm#"/>
  <p:tag name="KSO_WM_UNIT_BLOCK" val="0"/>
  <p:tag name="KSO_WM_UNIT_SM_LIMIT_TYPE" val="0"/>
  <p:tag name="KSO_WM_UNIT_DEC_AREA_ID" val="401453a90b9f4fd5b1215058b8a2f2e8"/>
  <p:tag name="KSO_WM_UNIT_DECORATE_INFO" val="{&quot;ReferentInfo&quot;:{&quot;Id&quot;:&quot;2d2094633d9c481aa0d84a95a0159686&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765.xml><?xml version="1.0" encoding="utf-8"?>
<p:tagLst xmlns:p="http://schemas.openxmlformats.org/presentationml/2006/main">
  <p:tag name="KSO_WM_UNIT_ISCONTENTSTITLE" val="0"/>
  <p:tag name="KSO_WM_UNIT_ISNUMDGMTITLE" val="0"/>
  <p:tag name="KSO_WM_UNIT_PRESET_TEXT" val="线型上下导航版"/>
  <p:tag name="KSO_WM_UNIT_NOCLEAR" val="0"/>
  <p:tag name="KSO_WM_UNIT_HIGHLIGHT" val="0"/>
  <p:tag name="KSO_WM_UNIT_COMPATIBLE" val="0"/>
  <p:tag name="KSO_WM_UNIT_DIAGRAM_ISNUMVISUAL" val="0"/>
  <p:tag name="KSO_WM_UNIT_DIAGRAM_ISREFERUNIT" val="0"/>
  <p:tag name="KSO_WM_UNIT_TYPE" val="a"/>
  <p:tag name="KSO_WM_UNIT_INDEX" val="1"/>
  <p:tag name="KSO_WM_UNIT_ID" val="diagram20220058_1*a*1"/>
  <p:tag name="KSO_WM_TEMPLATE_CATEGORY" val="diagram"/>
  <p:tag name="KSO_WM_TEMPLATE_INDEX" val="20220058"/>
  <p:tag name="KSO_WM_UNIT_LAYERLEVEL" val="1"/>
  <p:tag name="KSO_WM_TAG_VERSION" val="1.0"/>
  <p:tag name="KSO_WM_BEAUTIFY_FLAG" val="#wm#"/>
  <p:tag name="KSO_WM_UNIT_VALUE" val="27"/>
  <p:tag name="KSO_WM_UNIT_BLOCK" val="0"/>
  <p:tag name="KSO_WM_UNIT_SM_LIMIT_TYPE" val="2"/>
  <p:tag name="KSO_WM_UNIT_DEC_AREA_ID" val="2d2094633d9c481aa0d84a95a0159686"/>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766.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需要用更多的文字来表述；但请您尽可能提炼思想的精髓。"/>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8604_1*f*1"/>
  <p:tag name="KSO_WM_TEMPLATE_CATEGORY" val="diagram"/>
  <p:tag name="KSO_WM_TEMPLATE_INDEX" val="20208604"/>
  <p:tag name="KSO_WM_UNIT_LAYERLEVEL" val="1"/>
  <p:tag name="KSO_WM_TAG_VERSION" val="1.0"/>
  <p:tag name="KSO_WM_BEAUTIFY_FLAG" val="#wm#"/>
  <p:tag name="KSO_WM_UNIT_DEFAULT_FONT" val="14;20;2"/>
  <p:tag name="KSO_WM_UNIT_BLOCK" val="0"/>
  <p:tag name="KSO_WM_UNIT_VALUE" val="588"/>
  <p:tag name="KSO_WM_UNIT_SHOW_EDIT_AREA_INDICATION" val="1"/>
  <p:tag name="KSO_WM_CHIP_GROUPID" val="5e6b05596848fb12bee65ac8"/>
  <p:tag name="KSO_WM_CHIP_XID" val="5e6b05596848fb12bee65aca"/>
  <p:tag name="KSO_WM_UNIT_DEC_AREA_ID" val="5557aaf2e9bc4b2499ccf5d271336ab4"/>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ff7d2160ef064691979e787d147d2e4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e7a4054ed1e2fb7f9a0"/>
  <p:tag name="KSO_WM_TEMPLATE_ASSEMBLE_GROUPID" val="60656e7a4054ed1e2fb7f9a0"/>
  <p:tag name="WM_BEAUTIFY_ZORDER_FLAG_TAG" val="8"/>
</p:tagLst>
</file>

<file path=ppt/tags/tag767.xml><?xml version="1.0" encoding="utf-8"?>
<p:tagLst xmlns:p="http://schemas.openxmlformats.org/presentationml/2006/main">
  <p:tag name="KSO_WM_SLIDE_ID" val="diagram20220058_1"/>
  <p:tag name="KSO_WM_TEMPLATE_SUBCATEGORY" val="25"/>
  <p:tag name="KSO_WM_TEMPLATE_MASTER_TYPE" val="0"/>
  <p:tag name="KSO_WM_TEMPLATE_COLOR_TYPE" val="0"/>
  <p:tag name="KSO_WM_SLIDE_ITEM_CNT" val="0"/>
  <p:tag name="KSO_WM_SLIDE_INDEX" val="1"/>
  <p:tag name="KSO_WM_TAG_VERSION" val="1.0"/>
  <p:tag name="KSO_WM_BEAUTIFY_FLAG" val="#wm#"/>
  <p:tag name="KSO_WM_TEMPLATE_CATEGORY" val="diagram"/>
  <p:tag name="KSO_WM_TEMPLATE_INDEX" val="20220058"/>
  <p:tag name="KSO_WM_SLIDE_LAYOUT" val="a_d"/>
  <p:tag name="KSO_WM_SLIDE_LAYOUT_CNT" val="1_1"/>
  <p:tag name="KSO_WM_SLIDE_TYPE" val="text"/>
  <p:tag name="KSO_WM_SLIDE_SUBTYPE" val="picTxt"/>
  <p:tag name="KSO_WM_SLIDE_LAYOUTTYPE" val="topbottom"/>
  <p:tag name="KSO_WM_SLIDE_SIZE" val="888*504"/>
  <p:tag name="KSO_WM_SLIDE_POSITION" val="36*12"/>
  <p:tag name="KSO_WM_SLIDE_LAYOUT_INFO" val="{&quot;backgroundInfo&quot;:[{&quot;bottom&quot;:0,&quot;bottomAbs&quot;:false,&quot;left&quot;:0,&quot;leftAbs&quot;:false,&quot;right&quot;:0,&quot;rightAbs&quot;:false,&quot;top&quot;:0,&quot;topAbs&quot;:false,&quot;type&quot;:&quot;general&quot;}],&quot;id&quot;:&quot;2025-07-20T23:47:18&quot;,&quot;maxSize&quot;:{&quot;size1&quot;:20},&quot;minSize&quot;:{&quot;size1&quot;:11.2},&quot;normalSize&quot;:{&quot;size1&quot;:11.2},&quot;subLayout&quot;:[{&quot;id&quot;:&quot;2025-07-20T23:47:18&quot;,&quot;margin&quot;:{&quot;bottom&quot;:0.025999998673796654,&quot;left&quot;:1.2699999809265137,&quot;right&quot;:1.2699999809265137,&quot;top&quot;:0.4230000376701355},&quot;type&quot;:0},{&quot;id&quot;:&quot;2025-07-20T23:47:18&quot;,&quot;margin&quot;:{&quot;bottom&quot;:0.847000002861023,&quot;left&quot;:1.2699999809265137,&quot;right&quot;:1.2699999809265137,&quot;top&quot;:1.2699999809265137},&quot;type&quot;:0}],&quot;type&quot;:0}"/>
  <p:tag name="KSO_WM_SLIDE_RATIO" val="1.777778"/>
  <p:tag name="KSO_WM_SLIDE_BACKGROUND" val="[&quot;general&quot;]"/>
  <p:tag name="KSO_WM_SLIDE_BACKGROUND_TYPE" val="general"/>
  <p:tag name="KSO_WM_SLIDE_BK_DARK_LIGHT" val="2"/>
</p:tagLst>
</file>

<file path=ppt/tags/tag768.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769.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7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70.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77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20058_1*i*1"/>
  <p:tag name="KSO_WM_TEMPLATE_CATEGORY" val="diagram"/>
  <p:tag name="KSO_WM_TEMPLATE_INDEX" val="20220058"/>
  <p:tag name="KSO_WM_UNIT_LAYERLEVEL" val="1"/>
  <p:tag name="KSO_WM_TAG_VERSION" val="1.0"/>
  <p:tag name="KSO_WM_BEAUTIFY_FLAG" val="#wm#"/>
  <p:tag name="KSO_WM_UNIT_BLOCK" val="0"/>
  <p:tag name="KSO_WM_UNIT_SM_LIMIT_TYPE" val="0"/>
  <p:tag name="KSO_WM_UNIT_DEC_AREA_ID" val="401453a90b9f4fd5b1215058b8a2f2e8"/>
  <p:tag name="KSO_WM_UNIT_DECORATE_INFO" val="{&quot;ReferentInfo&quot;:{&quot;Id&quot;:&quot;2d2094633d9c481aa0d84a95a0159686&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772.xml><?xml version="1.0" encoding="utf-8"?>
<p:tagLst xmlns:p="http://schemas.openxmlformats.org/presentationml/2006/main">
  <p:tag name="KSO_WM_UNIT_ISCONTENTSTITLE" val="0"/>
  <p:tag name="KSO_WM_UNIT_ISNUMDGMTITLE" val="0"/>
  <p:tag name="KSO_WM_UNIT_PRESET_TEXT" val="线型上下导航版"/>
  <p:tag name="KSO_WM_UNIT_NOCLEAR" val="0"/>
  <p:tag name="KSO_WM_UNIT_HIGHLIGHT" val="0"/>
  <p:tag name="KSO_WM_UNIT_COMPATIBLE" val="0"/>
  <p:tag name="KSO_WM_UNIT_DIAGRAM_ISNUMVISUAL" val="0"/>
  <p:tag name="KSO_WM_UNIT_DIAGRAM_ISREFERUNIT" val="0"/>
  <p:tag name="KSO_WM_UNIT_TYPE" val="a"/>
  <p:tag name="KSO_WM_UNIT_INDEX" val="1"/>
  <p:tag name="KSO_WM_UNIT_ID" val="diagram20220058_1*a*1"/>
  <p:tag name="KSO_WM_TEMPLATE_CATEGORY" val="diagram"/>
  <p:tag name="KSO_WM_TEMPLATE_INDEX" val="20220058"/>
  <p:tag name="KSO_WM_UNIT_LAYERLEVEL" val="1"/>
  <p:tag name="KSO_WM_TAG_VERSION" val="1.0"/>
  <p:tag name="KSO_WM_BEAUTIFY_FLAG" val="#wm#"/>
  <p:tag name="KSO_WM_UNIT_VALUE" val="27"/>
  <p:tag name="KSO_WM_UNIT_BLOCK" val="0"/>
  <p:tag name="KSO_WM_UNIT_SM_LIMIT_TYPE" val="2"/>
  <p:tag name="KSO_WM_UNIT_DEC_AREA_ID" val="2d2094633d9c481aa0d84a95a0159686"/>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773.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需要用更多的文字来表述；但请您尽可能提炼思想的精髓。"/>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8604_1*f*1"/>
  <p:tag name="KSO_WM_TEMPLATE_CATEGORY" val="diagram"/>
  <p:tag name="KSO_WM_TEMPLATE_INDEX" val="20208604"/>
  <p:tag name="KSO_WM_UNIT_LAYERLEVEL" val="1"/>
  <p:tag name="KSO_WM_TAG_VERSION" val="1.0"/>
  <p:tag name="KSO_WM_BEAUTIFY_FLAG" val="#wm#"/>
  <p:tag name="KSO_WM_UNIT_DEFAULT_FONT" val="14;20;2"/>
  <p:tag name="KSO_WM_UNIT_BLOCK" val="0"/>
  <p:tag name="KSO_WM_UNIT_VALUE" val="588"/>
  <p:tag name="KSO_WM_UNIT_SHOW_EDIT_AREA_INDICATION" val="1"/>
  <p:tag name="KSO_WM_CHIP_GROUPID" val="5e6b05596848fb12bee65ac8"/>
  <p:tag name="KSO_WM_CHIP_XID" val="5e6b05596848fb12bee65aca"/>
  <p:tag name="KSO_WM_UNIT_DEC_AREA_ID" val="5557aaf2e9bc4b2499ccf5d271336ab4"/>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ff7d2160ef064691979e787d147d2e4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e7a4054ed1e2fb7f9a0"/>
  <p:tag name="KSO_WM_TEMPLATE_ASSEMBLE_GROUPID" val="60656e7a4054ed1e2fb7f9a0"/>
  <p:tag name="WM_BEAUTIFY_ZORDER_FLAG_TAG" val="8"/>
</p:tagLst>
</file>

<file path=ppt/tags/tag774.xml><?xml version="1.0" encoding="utf-8"?>
<p:tagLst xmlns:p="http://schemas.openxmlformats.org/presentationml/2006/main">
  <p:tag name="KSO_WM_SLIDE_ID" val="diagram20220058_1"/>
  <p:tag name="KSO_WM_TEMPLATE_SUBCATEGORY" val="25"/>
  <p:tag name="KSO_WM_TEMPLATE_MASTER_TYPE" val="0"/>
  <p:tag name="KSO_WM_TEMPLATE_COLOR_TYPE" val="0"/>
  <p:tag name="KSO_WM_SLIDE_ITEM_CNT" val="0"/>
  <p:tag name="KSO_WM_SLIDE_INDEX" val="1"/>
  <p:tag name="KSO_WM_TAG_VERSION" val="1.0"/>
  <p:tag name="KSO_WM_BEAUTIFY_FLAG" val="#wm#"/>
  <p:tag name="KSO_WM_TEMPLATE_CATEGORY" val="diagram"/>
  <p:tag name="KSO_WM_TEMPLATE_INDEX" val="20220058"/>
  <p:tag name="KSO_WM_SLIDE_LAYOUT" val="a_d"/>
  <p:tag name="KSO_WM_SLIDE_LAYOUT_CNT" val="1_1"/>
  <p:tag name="KSO_WM_SLIDE_TYPE" val="text"/>
  <p:tag name="KSO_WM_SLIDE_SUBTYPE" val="picTxt"/>
  <p:tag name="KSO_WM_SLIDE_LAYOUTTYPE" val="topbottom"/>
  <p:tag name="KSO_WM_SLIDE_SIZE" val="888*504"/>
  <p:tag name="KSO_WM_SLIDE_POSITION" val="36*12"/>
  <p:tag name="KSO_WM_SLIDE_LAYOUT_INFO" val="{&quot;backgroundInfo&quot;:[{&quot;bottom&quot;:0,&quot;bottomAbs&quot;:false,&quot;left&quot;:0,&quot;leftAbs&quot;:false,&quot;right&quot;:0,&quot;rightAbs&quot;:false,&quot;top&quot;:0,&quot;topAbs&quot;:false,&quot;type&quot;:&quot;general&quot;}],&quot;id&quot;:&quot;2025-07-20T23:47:18&quot;,&quot;maxSize&quot;:{&quot;size1&quot;:20},&quot;minSize&quot;:{&quot;size1&quot;:11.2},&quot;normalSize&quot;:{&quot;size1&quot;:11.2},&quot;subLayout&quot;:[{&quot;id&quot;:&quot;2025-07-20T23:47:18&quot;,&quot;margin&quot;:{&quot;bottom&quot;:0.025999998673796654,&quot;left&quot;:1.2699999809265137,&quot;right&quot;:1.2699999809265137,&quot;top&quot;:0.4230000376701355},&quot;type&quot;:0},{&quot;id&quot;:&quot;2025-07-20T23:47:18&quot;,&quot;margin&quot;:{&quot;bottom&quot;:0.847000002861023,&quot;left&quot;:1.2699999809265137,&quot;right&quot;:1.2699999809265137,&quot;top&quot;:1.2699999809265137},&quot;type&quot;:0}],&quot;type&quot;:0}"/>
  <p:tag name="KSO_WM_SLIDE_RATIO" val="1.777778"/>
  <p:tag name="KSO_WM_SLIDE_BACKGROUND" val="[&quot;general&quot;]"/>
  <p:tag name="KSO_WM_SLIDE_BACKGROUND_TYPE" val="general"/>
  <p:tag name="KSO_WM_SLIDE_BK_DARK_LIGHT" val="2"/>
</p:tagLst>
</file>

<file path=ppt/tags/tag775.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776.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777.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77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77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7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8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781.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需要用更多的文字来表述；但请您尽可能提炼思想的精髓。"/>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8604_1*f*1"/>
  <p:tag name="KSO_WM_TEMPLATE_CATEGORY" val="diagram"/>
  <p:tag name="KSO_WM_TEMPLATE_INDEX" val="20208604"/>
  <p:tag name="KSO_WM_UNIT_LAYERLEVEL" val="1"/>
  <p:tag name="KSO_WM_TAG_VERSION" val="1.0"/>
  <p:tag name="KSO_WM_BEAUTIFY_FLAG" val="#wm#"/>
  <p:tag name="KSO_WM_UNIT_DEFAULT_FONT" val="14;20;2"/>
  <p:tag name="KSO_WM_UNIT_BLOCK" val="0"/>
  <p:tag name="KSO_WM_UNIT_VALUE" val="588"/>
  <p:tag name="KSO_WM_UNIT_SHOW_EDIT_AREA_INDICATION" val="1"/>
  <p:tag name="KSO_WM_CHIP_GROUPID" val="5e6b05596848fb12bee65ac8"/>
  <p:tag name="KSO_WM_CHIP_XID" val="5e6b05596848fb12bee65aca"/>
  <p:tag name="KSO_WM_UNIT_DEC_AREA_ID" val="5557aaf2e9bc4b2499ccf5d271336ab4"/>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ff7d2160ef064691979e787d147d2e4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e7a4054ed1e2fb7f9a0"/>
  <p:tag name="KSO_WM_TEMPLATE_ASSEMBLE_GROUPID" val="60656e7a4054ed1e2fb7f9a0"/>
  <p:tag name="WM_BEAUTIFY_ZORDER_FLAG_TAG" val="9"/>
</p:tagLst>
</file>

<file path=ppt/tags/tag782.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47:18&quot;,&quot;maxSize&quot;:{&quot;size1&quot;:31.1},&quot;minSize&quot;:{&quot;size1&quot;:17.8},&quot;normalSize&quot;:{&quot;size1&quot;:17.8},&quot;subLayout&quot;:[{&quot;id&quot;:&quot;2025-07-20T23:47:18&quot;,&quot;maxSize&quot;:{&quot;size1&quot;:100},&quot;minSize&quot;:{&quot;size1&quot;:61.7},&quot;normalSize&quot;:{&quot;size1&quot;:61.7},&quot;subLayout&quot;:[{&quot;id&quot;:&quot;2025-07-20T23:47:18&quot;,&quot;margin&quot;:{&quot;bottom&quot;:0,&quot;left&quot;:1.2699999809265137,&quot;right&quot;:1.2699999809265137,&quot;top&quot;:0.4230000376701355},&quot;type&quot;:0},{&quot;id&quot;:&quot;2025-07-20T23:47:18&quot;,&quot;margin&quot;:{&quot;bottom&quot;:0.025999998673796654,&quot;left&quot;:1.2699999809265137,&quot;right&quot;:1.2699999809265137,&quot;top&quot;:0.025999998673796654},&quot;type&quot;:0}],&quot;type&quot;:0},{&quot;id&quot;:&quot;2025-07-20T23:47:18&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783.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784.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785.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78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78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78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789.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需要用更多的文字来表述；但请您尽可能提炼思想的精髓。"/>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8604_1*f*1"/>
  <p:tag name="KSO_WM_TEMPLATE_CATEGORY" val="diagram"/>
  <p:tag name="KSO_WM_TEMPLATE_INDEX" val="20208604"/>
  <p:tag name="KSO_WM_UNIT_LAYERLEVEL" val="1"/>
  <p:tag name="KSO_WM_TAG_VERSION" val="1.0"/>
  <p:tag name="KSO_WM_BEAUTIFY_FLAG" val="#wm#"/>
  <p:tag name="KSO_WM_UNIT_DEFAULT_FONT" val="14;20;2"/>
  <p:tag name="KSO_WM_UNIT_BLOCK" val="0"/>
  <p:tag name="KSO_WM_UNIT_VALUE" val="588"/>
  <p:tag name="KSO_WM_UNIT_SHOW_EDIT_AREA_INDICATION" val="1"/>
  <p:tag name="KSO_WM_CHIP_GROUPID" val="5e6b05596848fb12bee65ac8"/>
  <p:tag name="KSO_WM_CHIP_XID" val="5e6b05596848fb12bee65aca"/>
  <p:tag name="KSO_WM_UNIT_DEC_AREA_ID" val="5557aaf2e9bc4b2499ccf5d271336ab4"/>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ff7d2160ef064691979e787d147d2e4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e7a4054ed1e2fb7f9a0"/>
  <p:tag name="KSO_WM_TEMPLATE_ASSEMBLE_GROUPID" val="60656e7a4054ed1e2fb7f9a0"/>
  <p:tag name="WM_BEAUTIFY_ZORDER_FLAG_TAG" val="9"/>
</p:tagLst>
</file>

<file path=ppt/tags/tag7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90.xml><?xml version="1.0" encoding="utf-8"?>
<p:tagLst xmlns:p="http://schemas.openxmlformats.org/presentationml/2006/main">
  <p:tag name="TABLE_ENDDRAG_ORIGIN_RECT" val="517*248"/>
  <p:tag name="TABLE_ENDDRAG_RECT" val="170*208*517*248"/>
  <p:tag name="TABLE_AUTOADJUST_FLAG" val="1"/>
</p:tagLst>
</file>

<file path=ppt/tags/tag791.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47:18&quot;,&quot;maxSize&quot;:{&quot;size1&quot;:31.1},&quot;minSize&quot;:{&quot;size1&quot;:17.8},&quot;normalSize&quot;:{&quot;size1&quot;:17.8},&quot;subLayout&quot;:[{&quot;id&quot;:&quot;2025-07-20T23:47:18&quot;,&quot;maxSize&quot;:{&quot;size1&quot;:100},&quot;minSize&quot;:{&quot;size1&quot;:61.7},&quot;normalSize&quot;:{&quot;size1&quot;:61.7},&quot;subLayout&quot;:[{&quot;id&quot;:&quot;2025-07-20T23:47:18&quot;,&quot;margin&quot;:{&quot;bottom&quot;:0,&quot;left&quot;:1.2699999809265137,&quot;right&quot;:1.2699999809265137,&quot;top&quot;:0.4230000376701355},&quot;type&quot;:0},{&quot;id&quot;:&quot;2025-07-20T23:47:18&quot;,&quot;margin&quot;:{&quot;bottom&quot;:0.025999998673796654,&quot;left&quot;:1.2699999809265137,&quot;right&quot;:1.2699999809265137,&quot;top&quot;:0.025999998673796654},&quot;type&quot;:0}],&quot;type&quot;:0},{&quot;id&quot;:&quot;2025-07-20T23:47:18&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792.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793.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794.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79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79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79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798.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799.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47:18&quot;,&quot;maxSize&quot;:{&quot;size1&quot;:31.1},&quot;minSize&quot;:{&quot;size1&quot;:17.8},&quot;normalSize&quot;:{&quot;size1&quot;:17.8},&quot;subLayout&quot;:[{&quot;id&quot;:&quot;2025-07-20T23:47:18&quot;,&quot;maxSize&quot;:{&quot;size1&quot;:100},&quot;minSize&quot;:{&quot;size1&quot;:61.7},&quot;normalSize&quot;:{&quot;size1&quot;:61.7},&quot;subLayout&quot;:[{&quot;id&quot;:&quot;2025-07-20T23:47:18&quot;,&quot;margin&quot;:{&quot;bottom&quot;:0,&quot;left&quot;:1.2699999809265137,&quot;right&quot;:1.2699999809265137,&quot;top&quot;:0.4230000376701355},&quot;type&quot;:0},{&quot;id&quot;:&quot;2025-07-20T23:47:18&quot;,&quot;margin&quot;:{&quot;bottom&quot;:0.025999998673796654,&quot;left&quot;:1.2699999809265137,&quot;right&quot;:1.2699999809265137,&quot;top&quot;:0.025999998673796654},&quot;type&quot;:0}],&quot;type&quot;:0},{&quot;id&quot;:&quot;2025-07-20T23:47:18&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8.xml><?xml version="1.0" encoding="utf-8"?>
<p:tagLst xmlns:p="http://schemas.openxmlformats.org/presentationml/2006/main">
  <p:tag name="KSO_WM_SLIDE_BACKGROUND_MASK_FLAG" val="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8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800.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801.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802.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80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80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80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806.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807.xml><?xml version="1.0" encoding="utf-8"?>
<p:tagLst xmlns:p="http://schemas.openxmlformats.org/presentationml/2006/main">
  <p:tag name="TABLE_ENDDRAG_ORIGIN_RECT" val="726*220"/>
  <p:tag name="TABLE_ENDDRAG_RECT" val="86*231*726*220"/>
  <p:tag name="TABLE_AUTOADJUST_FLAG" val="1"/>
</p:tagLst>
</file>

<file path=ppt/tags/tag808.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47:18&quot;,&quot;maxSize&quot;:{&quot;size1&quot;:31.1},&quot;minSize&quot;:{&quot;size1&quot;:17.8},&quot;normalSize&quot;:{&quot;size1&quot;:17.8},&quot;subLayout&quot;:[{&quot;id&quot;:&quot;2025-07-20T23:47:18&quot;,&quot;maxSize&quot;:{&quot;size1&quot;:100},&quot;minSize&quot;:{&quot;size1&quot;:61.7},&quot;normalSize&quot;:{&quot;size1&quot;:61.7},&quot;subLayout&quot;:[{&quot;id&quot;:&quot;2025-07-20T23:47:18&quot;,&quot;margin&quot;:{&quot;bottom&quot;:0,&quot;left&quot;:1.2699999809265137,&quot;right&quot;:1.2699999809265137,&quot;top&quot;:0.4230000376701355},&quot;type&quot;:0},{&quot;id&quot;:&quot;2025-07-20T23:47:18&quot;,&quot;margin&quot;:{&quot;bottom&quot;:0.025999998673796654,&quot;left&quot;:1.2699999809265137,&quot;right&quot;:1.2699999809265137,&quot;top&quot;:0.025999998673796654},&quot;type&quot;:0}],&quot;type&quot;:0},{&quot;id&quot;:&quot;2025-07-20T23:47:18&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809.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8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810.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811.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8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8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8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815.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816.xml><?xml version="1.0" encoding="utf-8"?>
<p:tagLst xmlns:p="http://schemas.openxmlformats.org/presentationml/2006/main">
  <p:tag name="TABLE_ENDDRAG_ORIGIN_RECT" val="536*156"/>
  <p:tag name="TABLE_ENDDRAG_RECT" val="209*290*536*156"/>
  <p:tag name="TABLE_AUTOADJUST_FLAG" val="1"/>
</p:tagLst>
</file>

<file path=ppt/tags/tag817.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47:18&quot;,&quot;maxSize&quot;:{&quot;size1&quot;:31.1},&quot;minSize&quot;:{&quot;size1&quot;:17.8},&quot;normalSize&quot;:{&quot;size1&quot;:17.8},&quot;subLayout&quot;:[{&quot;id&quot;:&quot;2025-07-20T23:47:18&quot;,&quot;maxSize&quot;:{&quot;size1&quot;:100},&quot;minSize&quot;:{&quot;size1&quot;:61.7},&quot;normalSize&quot;:{&quot;size1&quot;:61.7},&quot;subLayout&quot;:[{&quot;id&quot;:&quot;2025-07-20T23:47:18&quot;,&quot;margin&quot;:{&quot;bottom&quot;:0,&quot;left&quot;:1.2699999809265137,&quot;right&quot;:1.2699999809265137,&quot;top&quot;:0.4230000376701355},&quot;type&quot;:0},{&quot;id&quot;:&quot;2025-07-20T23:47:18&quot;,&quot;margin&quot;:{&quot;bottom&quot;:0.025999998673796654,&quot;left&quot;:1.2699999809265137,&quot;right&quot;:1.2699999809265137,&quot;top&quot;:0.025999998673796654},&quot;type&quot;:0}],&quot;type&quot;:0},{&quot;id&quot;:&quot;2025-07-20T23:47:18&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818.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819.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82.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Lst>
</file>

<file path=ppt/tags/tag820.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8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8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8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824.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2843_1*f*1"/>
  <p:tag name="KSO_WM_TEMPLATE_CATEGORY" val="diagram"/>
  <p:tag name="KSO_WM_TEMPLATE_INDEX" val="20212843"/>
  <p:tag name="KSO_WM_UNIT_LAYERLEVEL" val="1"/>
  <p:tag name="KSO_WM_TAG_VERSION" val="1.0"/>
  <p:tag name="KSO_WM_BEAUTIFY_FLAG" val="#wm#"/>
  <p:tag name="KSO_WM_UNIT_DEFAULT_FONT" val="14;20;2"/>
  <p:tag name="KSO_WM_UNIT_BLOCK" val="0"/>
  <p:tag name="KSO_WM_UNIT_VALUE" val="576"/>
  <p:tag name="KSO_WM_UNIT_SHOW_EDIT_AREA_INDICATION" val="1"/>
  <p:tag name="KSO_WM_CHIP_GROUPID" val="5e6b05596848fb12bee65ac8"/>
  <p:tag name="KSO_WM_CHIP_XID" val="5e6b05596848fb12bee65aca"/>
  <p:tag name="KSO_WM_UNIT_DEC_AREA_ID" val="8cb1ccbfd41a4f08aa021a2337e676da"/>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53f115901fe44f3787d5c3752471e8b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f644054ed1e2fb8092e"/>
  <p:tag name="KSO_WM_TEMPLATE_ASSEMBLE_GROUPID" val="60656f644054ed1e2fb8092e"/>
  <p:tag name="WM_BEAUTIFY_ZORDER_FLAG_TAG" val="4"/>
</p:tagLst>
</file>

<file path=ppt/tags/tag825.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47:18&quot;,&quot;maxSize&quot;:{&quot;size1&quot;:31.1},&quot;minSize&quot;:{&quot;size1&quot;:17.8},&quot;normalSize&quot;:{&quot;size1&quot;:17.8},&quot;subLayout&quot;:[{&quot;id&quot;:&quot;2025-07-20T23:47:18&quot;,&quot;maxSize&quot;:{&quot;size1&quot;:100},&quot;minSize&quot;:{&quot;size1&quot;:61.7},&quot;normalSize&quot;:{&quot;size1&quot;:61.7},&quot;subLayout&quot;:[{&quot;id&quot;:&quot;2025-07-20T23:47:18&quot;,&quot;margin&quot;:{&quot;bottom&quot;:0,&quot;left&quot;:1.2699999809265137,&quot;right&quot;:1.2699999809265137,&quot;top&quot;:0.4230000376701355},&quot;type&quot;:0},{&quot;id&quot;:&quot;2025-07-20T23:47:18&quot;,&quot;margin&quot;:{&quot;bottom&quot;:0.025999998673796654,&quot;left&quot;:1.2699999809265137,&quot;right&quot;:1.2699999809265137,&quot;top&quot;:0.025999998673796654},&quot;type&quot;:0}],&quot;type&quot;:0},{&quot;id&quot;:&quot;2025-07-20T23:47:18&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826.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827.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828.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8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83.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Lst>
</file>

<file path=ppt/tags/tag8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8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832.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2843_1*f*1"/>
  <p:tag name="KSO_WM_TEMPLATE_CATEGORY" val="diagram"/>
  <p:tag name="KSO_WM_TEMPLATE_INDEX" val="20212843"/>
  <p:tag name="KSO_WM_UNIT_LAYERLEVEL" val="1"/>
  <p:tag name="KSO_WM_TAG_VERSION" val="1.0"/>
  <p:tag name="KSO_WM_BEAUTIFY_FLAG" val="#wm#"/>
  <p:tag name="KSO_WM_UNIT_DEFAULT_FONT" val="14;20;2"/>
  <p:tag name="KSO_WM_UNIT_BLOCK" val="0"/>
  <p:tag name="KSO_WM_UNIT_VALUE" val="576"/>
  <p:tag name="KSO_WM_UNIT_SHOW_EDIT_AREA_INDICATION" val="1"/>
  <p:tag name="KSO_WM_CHIP_GROUPID" val="5e6b05596848fb12bee65ac8"/>
  <p:tag name="KSO_WM_CHIP_XID" val="5e6b05596848fb12bee65aca"/>
  <p:tag name="KSO_WM_UNIT_DEC_AREA_ID" val="8cb1ccbfd41a4f08aa021a2337e676da"/>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53f115901fe44f3787d5c3752471e8b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f644054ed1e2fb8092e"/>
  <p:tag name="KSO_WM_TEMPLATE_ASSEMBLE_GROUPID" val="60656f644054ed1e2fb8092e"/>
  <p:tag name="WM_BEAUTIFY_ZORDER_FLAG_TAG" val="4"/>
</p:tagLst>
</file>

<file path=ppt/tags/tag833.xml><?xml version="1.0" encoding="utf-8"?>
<p:tagLst xmlns:p="http://schemas.openxmlformats.org/presentationml/2006/main">
  <p:tag name="TABLE_ENDDRAG_ORIGIN_RECT" val="497*141"/>
  <p:tag name="TABLE_ENDDRAG_RECT" val="125*301*497*141"/>
  <p:tag name="TABLE_AUTOADJUST_FLAG" val="1"/>
</p:tagLst>
</file>

<file path=ppt/tags/tag834.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47:18&quot;,&quot;maxSize&quot;:{&quot;size1&quot;:31.1},&quot;minSize&quot;:{&quot;size1&quot;:17.8},&quot;normalSize&quot;:{&quot;size1&quot;:17.8},&quot;subLayout&quot;:[{&quot;id&quot;:&quot;2025-07-20T23:47:18&quot;,&quot;maxSize&quot;:{&quot;size1&quot;:100},&quot;minSize&quot;:{&quot;size1&quot;:61.7},&quot;normalSize&quot;:{&quot;size1&quot;:61.7},&quot;subLayout&quot;:[{&quot;id&quot;:&quot;2025-07-20T23:47:18&quot;,&quot;margin&quot;:{&quot;bottom&quot;:0,&quot;left&quot;:1.2699999809265137,&quot;right&quot;:1.2699999809265137,&quot;top&quot;:0.4230000376701355},&quot;type&quot;:0},{&quot;id&quot;:&quot;2025-07-20T23:47:18&quot;,&quot;margin&quot;:{&quot;bottom&quot;:0.025999998673796654,&quot;left&quot;:1.2699999809265137,&quot;right&quot;:1.2699999809265137,&quot;top&quot;:0.025999998673796654},&quot;type&quot;:0}],&quot;type&quot;:0},{&quot;id&quot;:&quot;2025-07-20T23:47:18&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835.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836.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837.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8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20058_1*i*1"/>
  <p:tag name="KSO_WM_TEMPLATE_CATEGORY" val="diagram"/>
  <p:tag name="KSO_WM_TEMPLATE_INDEX" val="20220058"/>
  <p:tag name="KSO_WM_UNIT_LAYERLEVEL" val="1"/>
  <p:tag name="KSO_WM_TAG_VERSION" val="1.0"/>
  <p:tag name="KSO_WM_BEAUTIFY_FLAG" val="#wm#"/>
  <p:tag name="KSO_WM_UNIT_BLOCK" val="0"/>
  <p:tag name="KSO_WM_UNIT_SM_LIMIT_TYPE" val="0"/>
  <p:tag name="KSO_WM_UNIT_DEC_AREA_ID" val="401453a90b9f4fd5b1215058b8a2f2e8"/>
  <p:tag name="KSO_WM_UNIT_DECORATE_INFO" val="{&quot;ReferentInfo&quot;:{&quot;Id&quot;:&quot;2d2094633d9c481aa0d84a95a0159686&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839.xml><?xml version="1.0" encoding="utf-8"?>
<p:tagLst xmlns:p="http://schemas.openxmlformats.org/presentationml/2006/main">
  <p:tag name="KSO_WM_UNIT_ISCONTENTSTITLE" val="0"/>
  <p:tag name="KSO_WM_UNIT_ISNUMDGMTITLE" val="0"/>
  <p:tag name="KSO_WM_UNIT_PRESET_TEXT" val="线型上下导航版"/>
  <p:tag name="KSO_WM_UNIT_NOCLEAR" val="0"/>
  <p:tag name="KSO_WM_UNIT_HIGHLIGHT" val="0"/>
  <p:tag name="KSO_WM_UNIT_COMPATIBLE" val="0"/>
  <p:tag name="KSO_WM_UNIT_DIAGRAM_ISNUMVISUAL" val="0"/>
  <p:tag name="KSO_WM_UNIT_DIAGRAM_ISREFERUNIT" val="0"/>
  <p:tag name="KSO_WM_UNIT_TYPE" val="a"/>
  <p:tag name="KSO_WM_UNIT_INDEX" val="1"/>
  <p:tag name="KSO_WM_UNIT_ID" val="diagram20220058_1*a*1"/>
  <p:tag name="KSO_WM_TEMPLATE_CATEGORY" val="diagram"/>
  <p:tag name="KSO_WM_TEMPLATE_INDEX" val="20220058"/>
  <p:tag name="KSO_WM_UNIT_LAYERLEVEL" val="1"/>
  <p:tag name="KSO_WM_TAG_VERSION" val="1.0"/>
  <p:tag name="KSO_WM_BEAUTIFY_FLAG" val="#wm#"/>
  <p:tag name="KSO_WM_UNIT_VALUE" val="27"/>
  <p:tag name="KSO_WM_UNIT_BLOCK" val="0"/>
  <p:tag name="KSO_WM_UNIT_SM_LIMIT_TYPE" val="2"/>
  <p:tag name="KSO_WM_UNIT_DEC_AREA_ID" val="2d2094633d9c481aa0d84a95a0159686"/>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84.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Lst>
</file>

<file path=ppt/tags/tag840.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2843_1*f*1"/>
  <p:tag name="KSO_WM_TEMPLATE_CATEGORY" val="diagram"/>
  <p:tag name="KSO_WM_TEMPLATE_INDEX" val="20212843"/>
  <p:tag name="KSO_WM_UNIT_LAYERLEVEL" val="1"/>
  <p:tag name="KSO_WM_TAG_VERSION" val="1.0"/>
  <p:tag name="KSO_WM_BEAUTIFY_FLAG" val="#wm#"/>
  <p:tag name="KSO_WM_UNIT_DEFAULT_FONT" val="14;20;2"/>
  <p:tag name="KSO_WM_UNIT_BLOCK" val="0"/>
  <p:tag name="KSO_WM_UNIT_VALUE" val="576"/>
  <p:tag name="KSO_WM_UNIT_SHOW_EDIT_AREA_INDICATION" val="1"/>
  <p:tag name="KSO_WM_CHIP_GROUPID" val="5e6b05596848fb12bee65ac8"/>
  <p:tag name="KSO_WM_CHIP_XID" val="5e6b05596848fb12bee65aca"/>
  <p:tag name="KSO_WM_UNIT_DEC_AREA_ID" val="8cb1ccbfd41a4f08aa021a2337e676da"/>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53f115901fe44f3787d5c3752471e8b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f644054ed1e2fb8092e"/>
  <p:tag name="KSO_WM_TEMPLATE_ASSEMBLE_GROUPID" val="60656f644054ed1e2fb8092e"/>
  <p:tag name="WM_BEAUTIFY_ZORDER_FLAG_TAG" val="3"/>
</p:tagLst>
</file>

<file path=ppt/tags/tag841.xml><?xml version="1.0" encoding="utf-8"?>
<p:tagLst xmlns:p="http://schemas.openxmlformats.org/presentationml/2006/main">
  <p:tag name="KSO_WM_SLIDE_ID" val="diagram20220058_1"/>
  <p:tag name="KSO_WM_TEMPLATE_SUBCATEGORY" val="25"/>
  <p:tag name="KSO_WM_TEMPLATE_MASTER_TYPE" val="0"/>
  <p:tag name="KSO_WM_TEMPLATE_COLOR_TYPE" val="0"/>
  <p:tag name="KSO_WM_SLIDE_ITEM_CNT" val="0"/>
  <p:tag name="KSO_WM_SLIDE_INDEX" val="1"/>
  <p:tag name="KSO_WM_TAG_VERSION" val="1.0"/>
  <p:tag name="KSO_WM_BEAUTIFY_FLAG" val="#wm#"/>
  <p:tag name="KSO_WM_TEMPLATE_CATEGORY" val="diagram"/>
  <p:tag name="KSO_WM_TEMPLATE_INDEX" val="20220058"/>
  <p:tag name="KSO_WM_SLIDE_LAYOUT" val="a_d"/>
  <p:tag name="KSO_WM_SLIDE_LAYOUT_CNT" val="1_1"/>
  <p:tag name="KSO_WM_SLIDE_TYPE" val="text"/>
  <p:tag name="KSO_WM_SLIDE_SUBTYPE" val="picTxt"/>
  <p:tag name="KSO_WM_SLIDE_LAYOUTTYPE" val="topbottom"/>
  <p:tag name="KSO_WM_SLIDE_SIZE" val="888*504"/>
  <p:tag name="KSO_WM_SLIDE_POSITION" val="36*12"/>
  <p:tag name="KSO_WM_SLIDE_LAYOUT_INFO" val="{&quot;backgroundInfo&quot;:[{&quot;bottom&quot;:0,&quot;bottomAbs&quot;:false,&quot;left&quot;:0,&quot;leftAbs&quot;:false,&quot;right&quot;:0,&quot;rightAbs&quot;:false,&quot;top&quot;:0,&quot;topAbs&quot;:false,&quot;type&quot;:&quot;general&quot;}],&quot;id&quot;:&quot;2025-07-20T23:47:18&quot;,&quot;maxSize&quot;:{&quot;size1&quot;:20},&quot;minSize&quot;:{&quot;size1&quot;:11.2},&quot;normalSize&quot;:{&quot;size1&quot;:11.2},&quot;subLayout&quot;:[{&quot;id&quot;:&quot;2025-07-20T23:47:18&quot;,&quot;margin&quot;:{&quot;bottom&quot;:0.025999998673796654,&quot;left&quot;:1.2699999809265137,&quot;right&quot;:1.2699999809265137,&quot;top&quot;:0.4230000376701355},&quot;type&quot;:0},{&quot;id&quot;:&quot;2025-07-20T23:47:18&quot;,&quot;margin&quot;:{&quot;bottom&quot;:0.847000002861023,&quot;left&quot;:1.2699999809265137,&quot;right&quot;:1.2699999809265137,&quot;top&quot;:1.2699999809265137},&quot;type&quot;:0}],&quot;type&quot;:0}"/>
  <p:tag name="KSO_WM_SLIDE_RATIO" val="1.777778"/>
  <p:tag name="KSO_WM_SLIDE_BACKGROUND" val="[&quot;general&quot;]"/>
  <p:tag name="KSO_WM_SLIDE_BACKGROUND_TYPE" val="general"/>
  <p:tag name="KSO_WM_SLIDE_BK_DARK_LIGHT" val="2"/>
</p:tagLst>
</file>

<file path=ppt/tags/tag842.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843.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844.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8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8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8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848.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849.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47:19&quot;,&quot;maxSize&quot;:{&quot;size1&quot;:31.1},&quot;minSize&quot;:{&quot;size1&quot;:17.8},&quot;normalSize&quot;:{&quot;size1&quot;:17.8},&quot;subLayout&quot;:[{&quot;id&quot;:&quot;2025-07-20T23:47:19&quot;,&quot;maxSize&quot;:{&quot;size1&quot;:100},&quot;minSize&quot;:{&quot;size1&quot;:61.7},&quot;normalSize&quot;:{&quot;size1&quot;:61.7},&quot;subLayout&quot;:[{&quot;id&quot;:&quot;2025-07-20T23:47:19&quot;,&quot;margin&quot;:{&quot;bottom&quot;:0,&quot;left&quot;:1.2699999809265137,&quot;right&quot;:1.2699999809265137,&quot;top&quot;:0.4230000376701355},&quot;type&quot;:0},{&quot;id&quot;:&quot;2025-07-20T23:47:19&quot;,&quot;margin&quot;:{&quot;bottom&quot;:0.025999998673796654,&quot;left&quot;:1.2699999809265137,&quot;right&quot;:1.2699999809265137,&quot;top&quot;:0.025999998673796654},&quot;type&quot;:0}],&quot;type&quot;:0},{&quot;id&quot;:&quot;2025-07-20T23:47:19&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85.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Lst>
</file>

<file path=ppt/tags/tag850.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851.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852.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8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8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855.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需要用更多的文字来表述；但请您尽可能提炼思想的精髓。"/>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8604_1*f*1"/>
  <p:tag name="KSO_WM_TEMPLATE_CATEGORY" val="diagram"/>
  <p:tag name="KSO_WM_TEMPLATE_INDEX" val="20208604"/>
  <p:tag name="KSO_WM_UNIT_LAYERLEVEL" val="1"/>
  <p:tag name="KSO_WM_TAG_VERSION" val="1.0"/>
  <p:tag name="KSO_WM_BEAUTIFY_FLAG" val="#wm#"/>
  <p:tag name="KSO_WM_UNIT_DEFAULT_FONT" val="14;20;2"/>
  <p:tag name="KSO_WM_UNIT_BLOCK" val="0"/>
  <p:tag name="KSO_WM_UNIT_VALUE" val="588"/>
  <p:tag name="KSO_WM_UNIT_SHOW_EDIT_AREA_INDICATION" val="1"/>
  <p:tag name="KSO_WM_CHIP_GROUPID" val="5e6b05596848fb12bee65ac8"/>
  <p:tag name="KSO_WM_CHIP_XID" val="5e6b05596848fb12bee65aca"/>
  <p:tag name="KSO_WM_UNIT_DEC_AREA_ID" val="5557aaf2e9bc4b2499ccf5d271336ab4"/>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ff7d2160ef064691979e787d147d2e4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e7a4054ed1e2fb7f9a0"/>
  <p:tag name="KSO_WM_TEMPLATE_ASSEMBLE_GROUPID" val="60656e7a4054ed1e2fb7f9a0"/>
  <p:tag name="WM_BEAUTIFY_ZORDER_FLAG_TAG" val="9"/>
</p:tagLst>
</file>

<file path=ppt/tags/tag856.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47:19&quot;,&quot;maxSize&quot;:{&quot;size1&quot;:31.1},&quot;minSize&quot;:{&quot;size1&quot;:17.8},&quot;normalSize&quot;:{&quot;size1&quot;:17.8},&quot;subLayout&quot;:[{&quot;id&quot;:&quot;2025-07-20T23:47:19&quot;,&quot;maxSize&quot;:{&quot;size1&quot;:100},&quot;minSize&quot;:{&quot;size1&quot;:61.7},&quot;normalSize&quot;:{&quot;size1&quot;:61.7},&quot;subLayout&quot;:[{&quot;id&quot;:&quot;2025-07-20T23:47:19&quot;,&quot;margin&quot;:{&quot;bottom&quot;:0,&quot;left&quot;:1.2699999809265137,&quot;right&quot;:1.2699999809265137,&quot;top&quot;:0.4230000376701355},&quot;type&quot;:0},{&quot;id&quot;:&quot;2025-07-20T23:47:19&quot;,&quot;margin&quot;:{&quot;bottom&quot;:0.025999998673796654,&quot;left&quot;:1.2699999809265137,&quot;right&quot;:1.2699999809265137,&quot;top&quot;:0.025999998673796654},&quot;type&quot;:0}],&quot;type&quot;:0},{&quot;id&quot;:&quot;2025-07-20T23:47:19&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857.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858.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859.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86.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Lst>
</file>

<file path=ppt/tags/tag8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20058_1*i*1"/>
  <p:tag name="KSO_WM_TEMPLATE_CATEGORY" val="diagram"/>
  <p:tag name="KSO_WM_TEMPLATE_INDEX" val="20220058"/>
  <p:tag name="KSO_WM_UNIT_LAYERLEVEL" val="1"/>
  <p:tag name="KSO_WM_TAG_VERSION" val="1.0"/>
  <p:tag name="KSO_WM_BEAUTIFY_FLAG" val="#wm#"/>
  <p:tag name="KSO_WM_UNIT_BLOCK" val="0"/>
  <p:tag name="KSO_WM_UNIT_SM_LIMIT_TYPE" val="0"/>
  <p:tag name="KSO_WM_UNIT_DEC_AREA_ID" val="401453a90b9f4fd5b1215058b8a2f2e8"/>
  <p:tag name="KSO_WM_UNIT_DECORATE_INFO" val="{&quot;ReferentInfo&quot;:{&quot;Id&quot;:&quot;2d2094633d9c481aa0d84a95a0159686&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861.xml><?xml version="1.0" encoding="utf-8"?>
<p:tagLst xmlns:p="http://schemas.openxmlformats.org/presentationml/2006/main">
  <p:tag name="KSO_WM_UNIT_ISCONTENTSTITLE" val="0"/>
  <p:tag name="KSO_WM_UNIT_ISNUMDGMTITLE" val="0"/>
  <p:tag name="KSO_WM_UNIT_PRESET_TEXT" val="线型上下导航版"/>
  <p:tag name="KSO_WM_UNIT_NOCLEAR" val="0"/>
  <p:tag name="KSO_WM_UNIT_HIGHLIGHT" val="0"/>
  <p:tag name="KSO_WM_UNIT_COMPATIBLE" val="0"/>
  <p:tag name="KSO_WM_UNIT_DIAGRAM_ISNUMVISUAL" val="0"/>
  <p:tag name="KSO_WM_UNIT_DIAGRAM_ISREFERUNIT" val="0"/>
  <p:tag name="KSO_WM_UNIT_TYPE" val="a"/>
  <p:tag name="KSO_WM_UNIT_INDEX" val="1"/>
  <p:tag name="KSO_WM_UNIT_ID" val="diagram20220058_1*a*1"/>
  <p:tag name="KSO_WM_TEMPLATE_CATEGORY" val="diagram"/>
  <p:tag name="KSO_WM_TEMPLATE_INDEX" val="20220058"/>
  <p:tag name="KSO_WM_UNIT_LAYERLEVEL" val="1"/>
  <p:tag name="KSO_WM_TAG_VERSION" val="1.0"/>
  <p:tag name="KSO_WM_BEAUTIFY_FLAG" val="#wm#"/>
  <p:tag name="KSO_WM_UNIT_VALUE" val="27"/>
  <p:tag name="KSO_WM_UNIT_BLOCK" val="0"/>
  <p:tag name="KSO_WM_UNIT_SM_LIMIT_TYPE" val="2"/>
  <p:tag name="KSO_WM_UNIT_DEC_AREA_ID" val="2d2094633d9c481aa0d84a95a0159686"/>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862.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需要用更多的文字来表述；但请您尽可能提炼思想的精髓。"/>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8604_1*f*1"/>
  <p:tag name="KSO_WM_TEMPLATE_CATEGORY" val="diagram"/>
  <p:tag name="KSO_WM_TEMPLATE_INDEX" val="20208604"/>
  <p:tag name="KSO_WM_UNIT_LAYERLEVEL" val="1"/>
  <p:tag name="KSO_WM_TAG_VERSION" val="1.0"/>
  <p:tag name="KSO_WM_BEAUTIFY_FLAG" val="#wm#"/>
  <p:tag name="KSO_WM_UNIT_DEFAULT_FONT" val="14;20;2"/>
  <p:tag name="KSO_WM_UNIT_BLOCK" val="0"/>
  <p:tag name="KSO_WM_UNIT_VALUE" val="588"/>
  <p:tag name="KSO_WM_UNIT_SHOW_EDIT_AREA_INDICATION" val="1"/>
  <p:tag name="KSO_WM_CHIP_GROUPID" val="5e6b05596848fb12bee65ac8"/>
  <p:tag name="KSO_WM_CHIP_XID" val="5e6b05596848fb12bee65aca"/>
  <p:tag name="KSO_WM_UNIT_DEC_AREA_ID" val="5557aaf2e9bc4b2499ccf5d271336ab4"/>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ff7d2160ef064691979e787d147d2e4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e7a4054ed1e2fb7f9a0"/>
  <p:tag name="KSO_WM_TEMPLATE_ASSEMBLE_GROUPID" val="60656e7a4054ed1e2fb7f9a0"/>
  <p:tag name="WM_BEAUTIFY_ZORDER_FLAG_TAG" val="8"/>
</p:tagLst>
</file>

<file path=ppt/tags/tag863.xml><?xml version="1.0" encoding="utf-8"?>
<p:tagLst xmlns:p="http://schemas.openxmlformats.org/presentationml/2006/main">
  <p:tag name="KSO_WM_SLIDE_ID" val="diagram20220058_1"/>
  <p:tag name="KSO_WM_TEMPLATE_SUBCATEGORY" val="25"/>
  <p:tag name="KSO_WM_TEMPLATE_MASTER_TYPE" val="0"/>
  <p:tag name="KSO_WM_TEMPLATE_COLOR_TYPE" val="0"/>
  <p:tag name="KSO_WM_SLIDE_ITEM_CNT" val="0"/>
  <p:tag name="KSO_WM_SLIDE_INDEX" val="1"/>
  <p:tag name="KSO_WM_TAG_VERSION" val="1.0"/>
  <p:tag name="KSO_WM_BEAUTIFY_FLAG" val="#wm#"/>
  <p:tag name="KSO_WM_TEMPLATE_CATEGORY" val="diagram"/>
  <p:tag name="KSO_WM_TEMPLATE_INDEX" val="20220058"/>
  <p:tag name="KSO_WM_SLIDE_LAYOUT" val="a_d"/>
  <p:tag name="KSO_WM_SLIDE_LAYOUT_CNT" val="1_1"/>
  <p:tag name="KSO_WM_SLIDE_TYPE" val="text"/>
  <p:tag name="KSO_WM_SLIDE_SUBTYPE" val="picTxt"/>
  <p:tag name="KSO_WM_SLIDE_LAYOUTTYPE" val="topbottom"/>
  <p:tag name="KSO_WM_SLIDE_SIZE" val="888*504"/>
  <p:tag name="KSO_WM_SLIDE_POSITION" val="36*12"/>
  <p:tag name="KSO_WM_SLIDE_LAYOUT_INFO" val="{&quot;backgroundInfo&quot;:[{&quot;bottom&quot;:0,&quot;bottomAbs&quot;:false,&quot;left&quot;:0,&quot;leftAbs&quot;:false,&quot;right&quot;:0,&quot;rightAbs&quot;:false,&quot;top&quot;:0,&quot;topAbs&quot;:false,&quot;type&quot;:&quot;general&quot;}],&quot;id&quot;:&quot;2025-07-20T23:47:19&quot;,&quot;maxSize&quot;:{&quot;size1&quot;:20},&quot;minSize&quot;:{&quot;size1&quot;:11.2},&quot;normalSize&quot;:{&quot;size1&quot;:11.2},&quot;subLayout&quot;:[{&quot;id&quot;:&quot;2025-07-20T23:47:19&quot;,&quot;margin&quot;:{&quot;bottom&quot;:0.025999998673796654,&quot;left&quot;:1.2699999809265137,&quot;right&quot;:1.2699999809265137,&quot;top&quot;:0.4230000376701355},&quot;type&quot;:0},{&quot;id&quot;:&quot;2025-07-20T23:47:19&quot;,&quot;margin&quot;:{&quot;bottom&quot;:0.847000002861023,&quot;left&quot;:1.2699999809265137,&quot;right&quot;:1.2699999809265137,&quot;top&quot;:1.2699999809265137},&quot;type&quot;:0}],&quot;type&quot;:0}"/>
  <p:tag name="KSO_WM_SLIDE_RATIO" val="1.777778"/>
  <p:tag name="KSO_WM_SLIDE_BACKGROUND" val="[&quot;general&quot;]"/>
  <p:tag name="KSO_WM_SLIDE_BACKGROUND_TYPE" val="general"/>
  <p:tag name="KSO_WM_SLIDE_BK_DARK_LIGHT" val="2"/>
</p:tagLst>
</file>

<file path=ppt/tags/tag864.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865.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866.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86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20058_1*i*1"/>
  <p:tag name="KSO_WM_TEMPLATE_CATEGORY" val="diagram"/>
  <p:tag name="KSO_WM_TEMPLATE_INDEX" val="20220058"/>
  <p:tag name="KSO_WM_UNIT_LAYERLEVEL" val="1"/>
  <p:tag name="KSO_WM_TAG_VERSION" val="1.0"/>
  <p:tag name="KSO_WM_BEAUTIFY_FLAG" val="#wm#"/>
  <p:tag name="KSO_WM_UNIT_BLOCK" val="0"/>
  <p:tag name="KSO_WM_UNIT_SM_LIMIT_TYPE" val="0"/>
  <p:tag name="KSO_WM_UNIT_DEC_AREA_ID" val="401453a90b9f4fd5b1215058b8a2f2e8"/>
  <p:tag name="KSO_WM_UNIT_DECORATE_INFO" val="{&quot;ReferentInfo&quot;:{&quot;Id&quot;:&quot;2d2094633d9c481aa0d84a95a0159686&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868.xml><?xml version="1.0" encoding="utf-8"?>
<p:tagLst xmlns:p="http://schemas.openxmlformats.org/presentationml/2006/main">
  <p:tag name="KSO_WM_UNIT_ISCONTENTSTITLE" val="0"/>
  <p:tag name="KSO_WM_UNIT_ISNUMDGMTITLE" val="0"/>
  <p:tag name="KSO_WM_UNIT_PRESET_TEXT" val="线型上下导航版"/>
  <p:tag name="KSO_WM_UNIT_NOCLEAR" val="0"/>
  <p:tag name="KSO_WM_UNIT_HIGHLIGHT" val="0"/>
  <p:tag name="KSO_WM_UNIT_COMPATIBLE" val="0"/>
  <p:tag name="KSO_WM_UNIT_DIAGRAM_ISNUMVISUAL" val="0"/>
  <p:tag name="KSO_WM_UNIT_DIAGRAM_ISREFERUNIT" val="0"/>
  <p:tag name="KSO_WM_UNIT_TYPE" val="a"/>
  <p:tag name="KSO_WM_UNIT_INDEX" val="1"/>
  <p:tag name="KSO_WM_UNIT_ID" val="diagram20220058_1*a*1"/>
  <p:tag name="KSO_WM_TEMPLATE_CATEGORY" val="diagram"/>
  <p:tag name="KSO_WM_TEMPLATE_INDEX" val="20220058"/>
  <p:tag name="KSO_WM_UNIT_LAYERLEVEL" val="1"/>
  <p:tag name="KSO_WM_TAG_VERSION" val="1.0"/>
  <p:tag name="KSO_WM_BEAUTIFY_FLAG" val="#wm#"/>
  <p:tag name="KSO_WM_UNIT_VALUE" val="27"/>
  <p:tag name="KSO_WM_UNIT_BLOCK" val="0"/>
  <p:tag name="KSO_WM_UNIT_SM_LIMIT_TYPE" val="2"/>
  <p:tag name="KSO_WM_UNIT_DEC_AREA_ID" val="2d2094633d9c481aa0d84a95a0159686"/>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869.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需要用更多的文字来表述；但请您尽可能提炼思想的精髓。"/>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8604_1*f*1"/>
  <p:tag name="KSO_WM_TEMPLATE_CATEGORY" val="diagram"/>
  <p:tag name="KSO_WM_TEMPLATE_INDEX" val="20208604"/>
  <p:tag name="KSO_WM_UNIT_LAYERLEVEL" val="1"/>
  <p:tag name="KSO_WM_TAG_VERSION" val="1.0"/>
  <p:tag name="KSO_WM_BEAUTIFY_FLAG" val="#wm#"/>
  <p:tag name="KSO_WM_UNIT_DEFAULT_FONT" val="14;20;2"/>
  <p:tag name="KSO_WM_UNIT_BLOCK" val="0"/>
  <p:tag name="KSO_WM_UNIT_VALUE" val="588"/>
  <p:tag name="KSO_WM_UNIT_SHOW_EDIT_AREA_INDICATION" val="1"/>
  <p:tag name="KSO_WM_CHIP_GROUPID" val="5e6b05596848fb12bee65ac8"/>
  <p:tag name="KSO_WM_CHIP_XID" val="5e6b05596848fb12bee65aca"/>
  <p:tag name="KSO_WM_UNIT_DEC_AREA_ID" val="5557aaf2e9bc4b2499ccf5d271336ab4"/>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ff7d2160ef064691979e787d147d2e4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e7a4054ed1e2fb7f9a0"/>
  <p:tag name="KSO_WM_TEMPLATE_ASSEMBLE_GROUPID" val="60656e7a4054ed1e2fb7f9a0"/>
  <p:tag name="WM_BEAUTIFY_ZORDER_FLAG_TAG" val="8"/>
</p:tagLst>
</file>

<file path=ppt/tags/tag87.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Lst>
</file>

<file path=ppt/tags/tag870.xml><?xml version="1.0" encoding="utf-8"?>
<p:tagLst xmlns:p="http://schemas.openxmlformats.org/presentationml/2006/main">
  <p:tag name="TABLE_ENDDRAG_ORIGIN_RECT" val="510*140"/>
  <p:tag name="TABLE_ENDDRAG_RECT" val="217*352*510*140"/>
  <p:tag name="TABLE_AUTOADJUST_FLAG" val="1"/>
</p:tagLst>
</file>

<file path=ppt/tags/tag871.xml><?xml version="1.0" encoding="utf-8"?>
<p:tagLst xmlns:p="http://schemas.openxmlformats.org/presentationml/2006/main">
  <p:tag name="KSO_WM_SLIDE_ID" val="diagram20220058_1"/>
  <p:tag name="KSO_WM_TEMPLATE_SUBCATEGORY" val="25"/>
  <p:tag name="KSO_WM_TEMPLATE_MASTER_TYPE" val="0"/>
  <p:tag name="KSO_WM_TEMPLATE_COLOR_TYPE" val="0"/>
  <p:tag name="KSO_WM_SLIDE_ITEM_CNT" val="0"/>
  <p:tag name="KSO_WM_SLIDE_INDEX" val="1"/>
  <p:tag name="KSO_WM_TAG_VERSION" val="1.0"/>
  <p:tag name="KSO_WM_BEAUTIFY_FLAG" val="#wm#"/>
  <p:tag name="KSO_WM_TEMPLATE_CATEGORY" val="diagram"/>
  <p:tag name="KSO_WM_TEMPLATE_INDEX" val="20220058"/>
  <p:tag name="KSO_WM_SLIDE_LAYOUT" val="a_d"/>
  <p:tag name="KSO_WM_SLIDE_LAYOUT_CNT" val="1_1"/>
  <p:tag name="KSO_WM_SLIDE_TYPE" val="text"/>
  <p:tag name="KSO_WM_SLIDE_SUBTYPE" val="picTxt"/>
  <p:tag name="KSO_WM_SLIDE_LAYOUTTYPE" val="topbottom"/>
  <p:tag name="KSO_WM_SLIDE_SIZE" val="888*504"/>
  <p:tag name="KSO_WM_SLIDE_POSITION" val="36*12"/>
  <p:tag name="KSO_WM_SLIDE_LAYOUT_INFO" val="{&quot;backgroundInfo&quot;:[{&quot;bottom&quot;:0,&quot;bottomAbs&quot;:false,&quot;left&quot;:0,&quot;leftAbs&quot;:false,&quot;right&quot;:0,&quot;rightAbs&quot;:false,&quot;top&quot;:0,&quot;topAbs&quot;:false,&quot;type&quot;:&quot;general&quot;}],&quot;id&quot;:&quot;2025-07-20T23:47:19&quot;,&quot;maxSize&quot;:{&quot;size1&quot;:20},&quot;minSize&quot;:{&quot;size1&quot;:11.2},&quot;normalSize&quot;:{&quot;size1&quot;:11.2},&quot;subLayout&quot;:[{&quot;id&quot;:&quot;2025-07-20T23:47:19&quot;,&quot;margin&quot;:{&quot;bottom&quot;:0.025999998673796654,&quot;left&quot;:1.2699999809265137,&quot;right&quot;:1.2699999809265137,&quot;top&quot;:0.4230000376701355},&quot;type&quot;:0},{&quot;id&quot;:&quot;2025-07-20T23:47:19&quot;,&quot;margin&quot;:{&quot;bottom&quot;:0.847000002861023,&quot;left&quot;:1.2699999809265137,&quot;right&quot;:1.2699999809265137,&quot;top&quot;:1.2699999809265137},&quot;type&quot;:0}],&quot;type&quot;:0}"/>
  <p:tag name="KSO_WM_SLIDE_RATIO" val="1.777778"/>
  <p:tag name="KSO_WM_SLIDE_BACKGROUND" val="[&quot;general&quot;]"/>
  <p:tag name="KSO_WM_SLIDE_BACKGROUND_TYPE" val="general"/>
  <p:tag name="KSO_WM_SLIDE_BK_DARK_LIGHT" val="2"/>
</p:tagLst>
</file>

<file path=ppt/tags/tag872.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873.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874.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87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20058_1*i*1"/>
  <p:tag name="KSO_WM_TEMPLATE_CATEGORY" val="diagram"/>
  <p:tag name="KSO_WM_TEMPLATE_INDEX" val="20220058"/>
  <p:tag name="KSO_WM_UNIT_LAYERLEVEL" val="1"/>
  <p:tag name="KSO_WM_TAG_VERSION" val="1.0"/>
  <p:tag name="KSO_WM_BEAUTIFY_FLAG" val="#wm#"/>
  <p:tag name="KSO_WM_UNIT_BLOCK" val="0"/>
  <p:tag name="KSO_WM_UNIT_SM_LIMIT_TYPE" val="0"/>
  <p:tag name="KSO_WM_UNIT_DEC_AREA_ID" val="401453a90b9f4fd5b1215058b8a2f2e8"/>
  <p:tag name="KSO_WM_UNIT_DECORATE_INFO" val="{&quot;ReferentInfo&quot;:{&quot;Id&quot;:&quot;2d2094633d9c481aa0d84a95a0159686&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876.xml><?xml version="1.0" encoding="utf-8"?>
<p:tagLst xmlns:p="http://schemas.openxmlformats.org/presentationml/2006/main">
  <p:tag name="KSO_WM_UNIT_ISCONTENTSTITLE" val="0"/>
  <p:tag name="KSO_WM_UNIT_ISNUMDGMTITLE" val="0"/>
  <p:tag name="KSO_WM_UNIT_PRESET_TEXT" val="线型上下导航版"/>
  <p:tag name="KSO_WM_UNIT_NOCLEAR" val="0"/>
  <p:tag name="KSO_WM_UNIT_HIGHLIGHT" val="0"/>
  <p:tag name="KSO_WM_UNIT_COMPATIBLE" val="0"/>
  <p:tag name="KSO_WM_UNIT_DIAGRAM_ISNUMVISUAL" val="0"/>
  <p:tag name="KSO_WM_UNIT_DIAGRAM_ISREFERUNIT" val="0"/>
  <p:tag name="KSO_WM_UNIT_TYPE" val="a"/>
  <p:tag name="KSO_WM_UNIT_INDEX" val="1"/>
  <p:tag name="KSO_WM_UNIT_ID" val="diagram20220058_1*a*1"/>
  <p:tag name="KSO_WM_TEMPLATE_CATEGORY" val="diagram"/>
  <p:tag name="KSO_WM_TEMPLATE_INDEX" val="20220058"/>
  <p:tag name="KSO_WM_UNIT_LAYERLEVEL" val="1"/>
  <p:tag name="KSO_WM_TAG_VERSION" val="1.0"/>
  <p:tag name="KSO_WM_BEAUTIFY_FLAG" val="#wm#"/>
  <p:tag name="KSO_WM_UNIT_VALUE" val="27"/>
  <p:tag name="KSO_WM_UNIT_BLOCK" val="0"/>
  <p:tag name="KSO_WM_UNIT_SM_LIMIT_TYPE" val="2"/>
  <p:tag name="KSO_WM_UNIT_DEC_AREA_ID" val="2d2094633d9c481aa0d84a95a0159686"/>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877.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需要用更多的文字来表述；但请您尽可能提炼思想的精髓。"/>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8604_1*f*1"/>
  <p:tag name="KSO_WM_TEMPLATE_CATEGORY" val="diagram"/>
  <p:tag name="KSO_WM_TEMPLATE_INDEX" val="20208604"/>
  <p:tag name="KSO_WM_UNIT_LAYERLEVEL" val="1"/>
  <p:tag name="KSO_WM_TAG_VERSION" val="1.0"/>
  <p:tag name="KSO_WM_BEAUTIFY_FLAG" val="#wm#"/>
  <p:tag name="KSO_WM_UNIT_DEFAULT_FONT" val="14;20;2"/>
  <p:tag name="KSO_WM_UNIT_BLOCK" val="0"/>
  <p:tag name="KSO_WM_UNIT_VALUE" val="588"/>
  <p:tag name="KSO_WM_UNIT_SHOW_EDIT_AREA_INDICATION" val="1"/>
  <p:tag name="KSO_WM_CHIP_GROUPID" val="5e6b05596848fb12bee65ac8"/>
  <p:tag name="KSO_WM_CHIP_XID" val="5e6b05596848fb12bee65aca"/>
  <p:tag name="KSO_WM_UNIT_DEC_AREA_ID" val="5557aaf2e9bc4b2499ccf5d271336ab4"/>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ff7d2160ef064691979e787d147d2e4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e7a4054ed1e2fb7f9a0"/>
  <p:tag name="KSO_WM_TEMPLATE_ASSEMBLE_GROUPID" val="60656e7a4054ed1e2fb7f9a0"/>
  <p:tag name="WM_BEAUTIFY_ZORDER_FLAG_TAG" val="8"/>
</p:tagLst>
</file>

<file path=ppt/tags/tag878.xml><?xml version="1.0" encoding="utf-8"?>
<p:tagLst xmlns:p="http://schemas.openxmlformats.org/presentationml/2006/main">
  <p:tag name="KSO_WM_SLIDE_ID" val="diagram20220058_1"/>
  <p:tag name="KSO_WM_TEMPLATE_SUBCATEGORY" val="25"/>
  <p:tag name="KSO_WM_TEMPLATE_MASTER_TYPE" val="0"/>
  <p:tag name="KSO_WM_TEMPLATE_COLOR_TYPE" val="0"/>
  <p:tag name="KSO_WM_SLIDE_ITEM_CNT" val="0"/>
  <p:tag name="KSO_WM_SLIDE_INDEX" val="1"/>
  <p:tag name="KSO_WM_TAG_VERSION" val="1.0"/>
  <p:tag name="KSO_WM_BEAUTIFY_FLAG" val="#wm#"/>
  <p:tag name="KSO_WM_TEMPLATE_CATEGORY" val="diagram"/>
  <p:tag name="KSO_WM_TEMPLATE_INDEX" val="20220058"/>
  <p:tag name="KSO_WM_SLIDE_LAYOUT" val="a_d"/>
  <p:tag name="KSO_WM_SLIDE_LAYOUT_CNT" val="1_1"/>
  <p:tag name="KSO_WM_SLIDE_TYPE" val="text"/>
  <p:tag name="KSO_WM_SLIDE_SUBTYPE" val="picTxt"/>
  <p:tag name="KSO_WM_SLIDE_LAYOUTTYPE" val="topbottom"/>
  <p:tag name="KSO_WM_SLIDE_SIZE" val="888*504"/>
  <p:tag name="KSO_WM_SLIDE_POSITION" val="36*12"/>
  <p:tag name="KSO_WM_SLIDE_LAYOUT_INFO" val="{&quot;backgroundInfo&quot;:[{&quot;bottom&quot;:0,&quot;bottomAbs&quot;:false,&quot;left&quot;:0,&quot;leftAbs&quot;:false,&quot;right&quot;:0,&quot;rightAbs&quot;:false,&quot;top&quot;:0,&quot;topAbs&quot;:false,&quot;type&quot;:&quot;general&quot;}],&quot;id&quot;:&quot;2025-07-20T23:47:19&quot;,&quot;maxSize&quot;:{&quot;size1&quot;:20},&quot;minSize&quot;:{&quot;size1&quot;:11.2},&quot;normalSize&quot;:{&quot;size1&quot;:11.2},&quot;subLayout&quot;:[{&quot;id&quot;:&quot;2025-07-20T23:47:19&quot;,&quot;margin&quot;:{&quot;bottom&quot;:0.025999998673796654,&quot;left&quot;:1.2699999809265137,&quot;right&quot;:1.2699999809265137,&quot;top&quot;:0.4230000376701355},&quot;type&quot;:0},{&quot;id&quot;:&quot;2025-07-20T23:47:19&quot;,&quot;margin&quot;:{&quot;bottom&quot;:0.847000002861023,&quot;left&quot;:1.2699999809265137,&quot;right&quot;:1.2699999809265137,&quot;top&quot;:1.2699999809265137},&quot;type&quot;:0}],&quot;type&quot;:0}"/>
  <p:tag name="KSO_WM_SLIDE_RATIO" val="1.777778"/>
  <p:tag name="KSO_WM_SLIDE_BACKGROUND" val="[&quot;general&quot;]"/>
  <p:tag name="KSO_WM_SLIDE_BACKGROUND_TYPE" val="general"/>
  <p:tag name="KSO_WM_SLIDE_BK_DARK_LIGHT" val="2"/>
</p:tagLst>
</file>

<file path=ppt/tags/tag879.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88.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Lst>
</file>

<file path=ppt/tags/tag880.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881.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88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20058_1*i*1"/>
  <p:tag name="KSO_WM_TEMPLATE_CATEGORY" val="diagram"/>
  <p:tag name="KSO_WM_TEMPLATE_INDEX" val="20220058"/>
  <p:tag name="KSO_WM_UNIT_LAYERLEVEL" val="1"/>
  <p:tag name="KSO_WM_TAG_VERSION" val="1.0"/>
  <p:tag name="KSO_WM_BEAUTIFY_FLAG" val="#wm#"/>
  <p:tag name="KSO_WM_UNIT_BLOCK" val="0"/>
  <p:tag name="KSO_WM_UNIT_SM_LIMIT_TYPE" val="0"/>
  <p:tag name="KSO_WM_UNIT_DEC_AREA_ID" val="401453a90b9f4fd5b1215058b8a2f2e8"/>
  <p:tag name="KSO_WM_UNIT_DECORATE_INFO" val="{&quot;ReferentInfo&quot;:{&quot;Id&quot;:&quot;2d2094633d9c481aa0d84a95a0159686&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Lst>
</file>

<file path=ppt/tags/tag883.xml><?xml version="1.0" encoding="utf-8"?>
<p:tagLst xmlns:p="http://schemas.openxmlformats.org/presentationml/2006/main">
  <p:tag name="KSO_WM_UNIT_ISCONTENTSTITLE" val="0"/>
  <p:tag name="KSO_WM_UNIT_ISNUMDGMTITLE" val="0"/>
  <p:tag name="KSO_WM_UNIT_PRESET_TEXT" val="线型上下导航版"/>
  <p:tag name="KSO_WM_UNIT_NOCLEAR" val="0"/>
  <p:tag name="KSO_WM_UNIT_HIGHLIGHT" val="0"/>
  <p:tag name="KSO_WM_UNIT_COMPATIBLE" val="0"/>
  <p:tag name="KSO_WM_UNIT_DIAGRAM_ISNUMVISUAL" val="0"/>
  <p:tag name="KSO_WM_UNIT_DIAGRAM_ISREFERUNIT" val="0"/>
  <p:tag name="KSO_WM_UNIT_TYPE" val="a"/>
  <p:tag name="KSO_WM_UNIT_INDEX" val="1"/>
  <p:tag name="KSO_WM_UNIT_ID" val="diagram20220058_1*a*1"/>
  <p:tag name="KSO_WM_TEMPLATE_CATEGORY" val="diagram"/>
  <p:tag name="KSO_WM_TEMPLATE_INDEX" val="20220058"/>
  <p:tag name="KSO_WM_UNIT_LAYERLEVEL" val="1"/>
  <p:tag name="KSO_WM_TAG_VERSION" val="1.0"/>
  <p:tag name="KSO_WM_BEAUTIFY_FLAG" val="#wm#"/>
  <p:tag name="KSO_WM_UNIT_VALUE" val="27"/>
  <p:tag name="KSO_WM_UNIT_BLOCK" val="0"/>
  <p:tag name="KSO_WM_UNIT_SM_LIMIT_TYPE" val="2"/>
  <p:tag name="KSO_WM_UNIT_DEC_AREA_ID" val="2d2094633d9c481aa0d84a95a0159686"/>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Lst>
</file>

<file path=ppt/tags/tag884.xml><?xml version="1.0" encoding="utf-8"?>
<p:tagLst xmlns:p="http://schemas.openxmlformats.org/presentationml/2006/main">
  <p:tag name="KSO_WM_SLIDE_ID" val="diagram20220058_1"/>
  <p:tag name="KSO_WM_TEMPLATE_SUBCATEGORY" val="25"/>
  <p:tag name="KSO_WM_TEMPLATE_MASTER_TYPE" val="0"/>
  <p:tag name="KSO_WM_TEMPLATE_COLOR_TYPE" val="0"/>
  <p:tag name="KSO_WM_SLIDE_ITEM_CNT" val="0"/>
  <p:tag name="KSO_WM_SLIDE_INDEX" val="1"/>
  <p:tag name="KSO_WM_TAG_VERSION" val="1.0"/>
  <p:tag name="KSO_WM_BEAUTIFY_FLAG" val="#wm#"/>
  <p:tag name="KSO_WM_TEMPLATE_CATEGORY" val="diagram"/>
  <p:tag name="KSO_WM_TEMPLATE_INDEX" val="20220058"/>
  <p:tag name="KSO_WM_SLIDE_LAYOUT" val="a_d"/>
  <p:tag name="KSO_WM_SLIDE_LAYOUT_CNT" val="1_1"/>
  <p:tag name="KSO_WM_SLIDE_TYPE" val="text"/>
  <p:tag name="KSO_WM_SLIDE_SUBTYPE" val="picTxt"/>
  <p:tag name="KSO_WM_SLIDE_LAYOUTTYPE" val="topbottom"/>
  <p:tag name="KSO_WM_SLIDE_SIZE" val="888*504"/>
  <p:tag name="KSO_WM_SLIDE_POSITION" val="36*12"/>
  <p:tag name="KSO_WM_SLIDE_LAYOUT_INFO" val="{&quot;backgroundInfo&quot;:[{&quot;bottom&quot;:0,&quot;bottomAbs&quot;:false,&quot;left&quot;:0,&quot;leftAbs&quot;:false,&quot;right&quot;:0,&quot;rightAbs&quot;:false,&quot;top&quot;:0,&quot;topAbs&quot;:false,&quot;type&quot;:&quot;general&quot;}],&quot;id&quot;:&quot;2025-07-20T23:47:19&quot;,&quot;maxSize&quot;:{&quot;size1&quot;:20},&quot;minSize&quot;:{&quot;size1&quot;:11.2},&quot;normalSize&quot;:{&quot;size1&quot;:11.2},&quot;subLayout&quot;:[{&quot;id&quot;:&quot;2025-07-20T23:47:19&quot;,&quot;margin&quot;:{&quot;bottom&quot;:0.025999998673796654,&quot;left&quot;:1.2699999809265137,&quot;right&quot;:1.2699999809265137,&quot;top&quot;:0.4230000376701355},&quot;type&quot;:0},{&quot;id&quot;:&quot;2025-07-20T23:47:19&quot;,&quot;margin&quot;:{&quot;bottom&quot;:0.847000002861023,&quot;left&quot;:1.2699999809265137,&quot;right&quot;:1.2699999809265137,&quot;top&quot;:1.2699999809265137},&quot;type&quot;:0}],&quot;type&quot;:0}"/>
  <p:tag name="KSO_WM_SLIDE_RATIO" val="1.777778"/>
  <p:tag name="KSO_WM_SLIDE_BACKGROUND" val="[&quot;general&quot;]"/>
  <p:tag name="KSO_WM_SLIDE_BACKGROUND_TYPE" val="general"/>
  <p:tag name="KSO_WM_SLIDE_BK_DARK_LIGHT" val="2"/>
</p:tagLst>
</file>

<file path=ppt/tags/tag885.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886.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887.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88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20058_1*i*1"/>
  <p:tag name="KSO_WM_TEMPLATE_CATEGORY" val="diagram"/>
  <p:tag name="KSO_WM_TEMPLATE_INDEX" val="20220058"/>
  <p:tag name="KSO_WM_UNIT_LAYERLEVEL" val="1"/>
  <p:tag name="KSO_WM_TAG_VERSION" val="1.0"/>
  <p:tag name="KSO_WM_BEAUTIFY_FLAG" val="#wm#"/>
  <p:tag name="KSO_WM_UNIT_BLOCK" val="0"/>
  <p:tag name="KSO_WM_UNIT_SM_LIMIT_TYPE" val="0"/>
  <p:tag name="KSO_WM_UNIT_DEC_AREA_ID" val="401453a90b9f4fd5b1215058b8a2f2e8"/>
  <p:tag name="KSO_WM_UNIT_DECORATE_INFO" val="{&quot;ReferentInfo&quot;:{&quot;Id&quot;:&quot;2d2094633d9c481aa0d84a95a0159686&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Lst>
</file>

<file path=ppt/tags/tag889.xml><?xml version="1.0" encoding="utf-8"?>
<p:tagLst xmlns:p="http://schemas.openxmlformats.org/presentationml/2006/main">
  <p:tag name="KSO_WM_UNIT_ISCONTENTSTITLE" val="0"/>
  <p:tag name="KSO_WM_UNIT_ISNUMDGMTITLE" val="0"/>
  <p:tag name="KSO_WM_UNIT_PRESET_TEXT" val="线型上下导航版"/>
  <p:tag name="KSO_WM_UNIT_NOCLEAR" val="0"/>
  <p:tag name="KSO_WM_UNIT_HIGHLIGHT" val="0"/>
  <p:tag name="KSO_WM_UNIT_COMPATIBLE" val="0"/>
  <p:tag name="KSO_WM_UNIT_DIAGRAM_ISNUMVISUAL" val="0"/>
  <p:tag name="KSO_WM_UNIT_DIAGRAM_ISREFERUNIT" val="0"/>
  <p:tag name="KSO_WM_UNIT_TYPE" val="a"/>
  <p:tag name="KSO_WM_UNIT_INDEX" val="1"/>
  <p:tag name="KSO_WM_UNIT_ID" val="diagram20220058_1*a*1"/>
  <p:tag name="KSO_WM_TEMPLATE_CATEGORY" val="diagram"/>
  <p:tag name="KSO_WM_TEMPLATE_INDEX" val="20220058"/>
  <p:tag name="KSO_WM_UNIT_LAYERLEVEL" val="1"/>
  <p:tag name="KSO_WM_TAG_VERSION" val="1.0"/>
  <p:tag name="KSO_WM_BEAUTIFY_FLAG" val="#wm#"/>
  <p:tag name="KSO_WM_UNIT_VALUE" val="27"/>
  <p:tag name="KSO_WM_UNIT_BLOCK" val="0"/>
  <p:tag name="KSO_WM_UNIT_SM_LIMIT_TYPE" val="2"/>
  <p:tag name="KSO_WM_UNIT_DEC_AREA_ID" val="2d2094633d9c481aa0d84a95a0159686"/>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Lst>
</file>

<file path=ppt/tags/tag89.xml><?xml version="1.0" encoding="utf-8"?>
<p:tagLst xmlns:p="http://schemas.openxmlformats.org/presentationml/2006/main">
  <p:tag name="KSO_WM_SLIDE_BACKGROUND_TYPE" val="frame"/>
  <p:tag name="KSO_WM_SLIDE_BK_DARK_LIGHT" val="1"/>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3*i*1"/>
  <p:tag name="KSO_WM_UNIT_BK_DARK_LIGHT" val="2"/>
  <p:tag name="KSO_WM_UNIT_LAYERLEVEL" val="1"/>
  <p:tag name="KSO_WM_TAG_VERSION" val="1.0"/>
  <p:tag name="KSO_WM_BEAUTIFY_FLAG" val="#wm#"/>
</p:tagLst>
</file>

<file path=ppt/tags/tag890.xml><?xml version="1.0" encoding="utf-8"?>
<p:tagLst xmlns:p="http://schemas.openxmlformats.org/presentationml/2006/main">
  <p:tag name="TABLE_ENDDRAG_ORIGIN_RECT" val="582*163"/>
  <p:tag name="TABLE_ENDDRAG_RECT" val="104*234*582*163"/>
  <p:tag name="TABLE_AUTOADJUST_FLAG" val="1"/>
</p:tagLst>
</file>

<file path=ppt/tags/tag891.xml><?xml version="1.0" encoding="utf-8"?>
<p:tagLst xmlns:p="http://schemas.openxmlformats.org/presentationml/2006/main">
  <p:tag name="KSO_WM_SLIDE_ID" val="diagram20220058_1"/>
  <p:tag name="KSO_WM_TEMPLATE_SUBCATEGORY" val="25"/>
  <p:tag name="KSO_WM_TEMPLATE_MASTER_TYPE" val="0"/>
  <p:tag name="KSO_WM_TEMPLATE_COLOR_TYPE" val="0"/>
  <p:tag name="KSO_WM_SLIDE_ITEM_CNT" val="0"/>
  <p:tag name="KSO_WM_SLIDE_INDEX" val="1"/>
  <p:tag name="KSO_WM_TAG_VERSION" val="1.0"/>
  <p:tag name="KSO_WM_BEAUTIFY_FLAG" val="#wm#"/>
  <p:tag name="KSO_WM_TEMPLATE_CATEGORY" val="diagram"/>
  <p:tag name="KSO_WM_TEMPLATE_INDEX" val="20220058"/>
  <p:tag name="KSO_WM_SLIDE_LAYOUT" val="a_d"/>
  <p:tag name="KSO_WM_SLIDE_LAYOUT_CNT" val="1_1"/>
  <p:tag name="KSO_WM_SLIDE_TYPE" val="text"/>
  <p:tag name="KSO_WM_SLIDE_SUBTYPE" val="picTxt"/>
  <p:tag name="KSO_WM_SLIDE_LAYOUTTYPE" val="topbottom"/>
  <p:tag name="KSO_WM_SLIDE_SIZE" val="888*504"/>
  <p:tag name="KSO_WM_SLIDE_POSITION" val="36*12"/>
  <p:tag name="KSO_WM_SLIDE_LAYOUT_INFO" val="{&quot;backgroundInfo&quot;:[{&quot;bottom&quot;:0,&quot;bottomAbs&quot;:false,&quot;left&quot;:0,&quot;leftAbs&quot;:false,&quot;right&quot;:0,&quot;rightAbs&quot;:false,&quot;top&quot;:0,&quot;topAbs&quot;:false,&quot;type&quot;:&quot;general&quot;}],&quot;id&quot;:&quot;2025-07-20T23:47:19&quot;,&quot;maxSize&quot;:{&quot;size1&quot;:20},&quot;minSize&quot;:{&quot;size1&quot;:11.2},&quot;normalSize&quot;:{&quot;size1&quot;:11.2},&quot;subLayout&quot;:[{&quot;id&quot;:&quot;2025-07-20T23:47:19&quot;,&quot;margin&quot;:{&quot;bottom&quot;:0.025999998673796654,&quot;left&quot;:1.2699999809265137,&quot;right&quot;:1.2699999809265137,&quot;top&quot;:0.4230000376701355},&quot;type&quot;:0},{&quot;id&quot;:&quot;2025-07-20T23:47:19&quot;,&quot;margin&quot;:{&quot;bottom&quot;:0.847000002861023,&quot;left&quot;:1.2699999809265137,&quot;right&quot;:1.2699999809265137,&quot;top&quot;:1.2699999809265137},&quot;type&quot;:0}],&quot;type&quot;:0}"/>
  <p:tag name="KSO_WM_SLIDE_RATIO" val="1.777778"/>
  <p:tag name="KSO_WM_SLIDE_BACKGROUND" val="[&quot;general&quot;]"/>
  <p:tag name="KSO_WM_SLIDE_BACKGROUND_TYPE" val="general"/>
  <p:tag name="KSO_WM_SLIDE_BK_DARK_LIGHT" val="2"/>
</p:tagLst>
</file>

<file path=ppt/tags/tag892.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893.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894.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89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20058_1*i*1"/>
  <p:tag name="KSO_WM_TEMPLATE_CATEGORY" val="diagram"/>
  <p:tag name="KSO_WM_TEMPLATE_INDEX" val="20220058"/>
  <p:tag name="KSO_WM_UNIT_LAYERLEVEL" val="1"/>
  <p:tag name="KSO_WM_TAG_VERSION" val="1.0"/>
  <p:tag name="KSO_WM_BEAUTIFY_FLAG" val="#wm#"/>
  <p:tag name="KSO_WM_UNIT_BLOCK" val="0"/>
  <p:tag name="KSO_WM_UNIT_SM_LIMIT_TYPE" val="0"/>
  <p:tag name="KSO_WM_UNIT_DEC_AREA_ID" val="401453a90b9f4fd5b1215058b8a2f2e8"/>
  <p:tag name="KSO_WM_UNIT_DECORATE_INFO" val="{&quot;ReferentInfo&quot;:{&quot;Id&quot;:&quot;2d2094633d9c481aa0d84a95a0159686&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Lst>
</file>

<file path=ppt/tags/tag896.xml><?xml version="1.0" encoding="utf-8"?>
<p:tagLst xmlns:p="http://schemas.openxmlformats.org/presentationml/2006/main">
  <p:tag name="KSO_WM_UNIT_ISCONTENTSTITLE" val="0"/>
  <p:tag name="KSO_WM_UNIT_ISNUMDGMTITLE" val="0"/>
  <p:tag name="KSO_WM_UNIT_PRESET_TEXT" val="线型上下导航版"/>
  <p:tag name="KSO_WM_UNIT_NOCLEAR" val="0"/>
  <p:tag name="KSO_WM_UNIT_HIGHLIGHT" val="0"/>
  <p:tag name="KSO_WM_UNIT_COMPATIBLE" val="0"/>
  <p:tag name="KSO_WM_UNIT_DIAGRAM_ISNUMVISUAL" val="0"/>
  <p:tag name="KSO_WM_UNIT_DIAGRAM_ISREFERUNIT" val="0"/>
  <p:tag name="KSO_WM_UNIT_TYPE" val="a"/>
  <p:tag name="KSO_WM_UNIT_INDEX" val="1"/>
  <p:tag name="KSO_WM_UNIT_ID" val="diagram20220058_1*a*1"/>
  <p:tag name="KSO_WM_TEMPLATE_CATEGORY" val="diagram"/>
  <p:tag name="KSO_WM_TEMPLATE_INDEX" val="20220058"/>
  <p:tag name="KSO_WM_UNIT_LAYERLEVEL" val="1"/>
  <p:tag name="KSO_WM_TAG_VERSION" val="1.0"/>
  <p:tag name="KSO_WM_BEAUTIFY_FLAG" val="#wm#"/>
  <p:tag name="KSO_WM_UNIT_VALUE" val="27"/>
  <p:tag name="KSO_WM_UNIT_BLOCK" val="0"/>
  <p:tag name="KSO_WM_UNIT_SM_LIMIT_TYPE" val="2"/>
  <p:tag name="KSO_WM_UNIT_DEC_AREA_ID" val="2d2094633d9c481aa0d84a95a0159686"/>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Lst>
</file>

<file path=ppt/tags/tag897.xml><?xml version="1.0" encoding="utf-8"?>
<p:tagLst xmlns:p="http://schemas.openxmlformats.org/presentationml/2006/main">
  <p:tag name="TABLE_ENDDRAG_ORIGIN_RECT" val="500*110"/>
  <p:tag name="TABLE_ENDDRAG_RECT" val="123*357*500*110"/>
  <p:tag name="TABLE_AUTOADJUST_FLAG" val="1"/>
</p:tagLst>
</file>

<file path=ppt/tags/tag898.xml><?xml version="1.0" encoding="utf-8"?>
<p:tagLst xmlns:p="http://schemas.openxmlformats.org/presentationml/2006/main">
  <p:tag name="KSO_WM_SLIDE_ID" val="diagram20220058_1"/>
  <p:tag name="KSO_WM_TEMPLATE_SUBCATEGORY" val="25"/>
  <p:tag name="KSO_WM_TEMPLATE_MASTER_TYPE" val="0"/>
  <p:tag name="KSO_WM_TEMPLATE_COLOR_TYPE" val="0"/>
  <p:tag name="KSO_WM_SLIDE_ITEM_CNT" val="0"/>
  <p:tag name="KSO_WM_SLIDE_INDEX" val="1"/>
  <p:tag name="KSO_WM_TAG_VERSION" val="1.0"/>
  <p:tag name="KSO_WM_BEAUTIFY_FLAG" val="#wm#"/>
  <p:tag name="KSO_WM_TEMPLATE_CATEGORY" val="diagram"/>
  <p:tag name="KSO_WM_TEMPLATE_INDEX" val="20220058"/>
  <p:tag name="KSO_WM_SLIDE_LAYOUT" val="a_d"/>
  <p:tag name="KSO_WM_SLIDE_LAYOUT_CNT" val="1_1"/>
  <p:tag name="KSO_WM_SLIDE_TYPE" val="text"/>
  <p:tag name="KSO_WM_SLIDE_SUBTYPE" val="picTxt"/>
  <p:tag name="KSO_WM_SLIDE_LAYOUTTYPE" val="topbottom"/>
  <p:tag name="KSO_WM_SLIDE_SIZE" val="888*504"/>
  <p:tag name="KSO_WM_SLIDE_POSITION" val="36*12"/>
  <p:tag name="KSO_WM_SLIDE_LAYOUT_INFO" val="{&quot;backgroundInfo&quot;:[{&quot;bottom&quot;:0,&quot;bottomAbs&quot;:false,&quot;left&quot;:0,&quot;leftAbs&quot;:false,&quot;right&quot;:0,&quot;rightAbs&quot;:false,&quot;top&quot;:0,&quot;topAbs&quot;:false,&quot;type&quot;:&quot;general&quot;}],&quot;id&quot;:&quot;2025-07-20T23:47:19&quot;,&quot;maxSize&quot;:{&quot;size1&quot;:20},&quot;minSize&quot;:{&quot;size1&quot;:11.2},&quot;normalSize&quot;:{&quot;size1&quot;:11.2},&quot;subLayout&quot;:[{&quot;id&quot;:&quot;2025-07-20T23:47:19&quot;,&quot;margin&quot;:{&quot;bottom&quot;:0.025999998673796654,&quot;left&quot;:1.2699999809265137,&quot;right&quot;:1.2699999809265137,&quot;top&quot;:0.4230000376701355},&quot;type&quot;:0},{&quot;id&quot;:&quot;2025-07-20T23:47:19&quot;,&quot;margin&quot;:{&quot;bottom&quot;:0.847000002861023,&quot;left&quot;:1.2699999809265137,&quot;right&quot;:1.2699999809265137,&quot;top&quot;:1.2699999809265137},&quot;type&quot;:0}],&quot;type&quot;:0}"/>
  <p:tag name="KSO_WM_SLIDE_RATIO" val="1.777778"/>
  <p:tag name="KSO_WM_SLIDE_BACKGROUND" val="[&quot;general&quot;]"/>
  <p:tag name="KSO_WM_SLIDE_BACKGROUND_TYPE" val="general"/>
  <p:tag name="KSO_WM_SLIDE_BK_DARK_LIGHT" val="2"/>
</p:tagLst>
</file>

<file path=ppt/tags/tag899.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9.xml><?xml version="1.0" encoding="utf-8"?>
<p:tagLst xmlns:p="http://schemas.openxmlformats.org/presentationml/2006/main">
  <p:tag name="KSO_WM_SLIDE_BACKGROUND_MASK_FLAG" val="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9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1"/>
</p:tagLst>
</file>

<file path=ppt/tags/tag900.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901.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90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20058_1*i*1"/>
  <p:tag name="KSO_WM_TEMPLATE_CATEGORY" val="diagram"/>
  <p:tag name="KSO_WM_TEMPLATE_INDEX" val="20220058"/>
  <p:tag name="KSO_WM_UNIT_LAYERLEVEL" val="1"/>
  <p:tag name="KSO_WM_TAG_VERSION" val="1.0"/>
  <p:tag name="KSO_WM_BEAUTIFY_FLAG" val="#wm#"/>
  <p:tag name="KSO_WM_UNIT_BLOCK" val="0"/>
  <p:tag name="KSO_WM_UNIT_SM_LIMIT_TYPE" val="0"/>
  <p:tag name="KSO_WM_UNIT_DEC_AREA_ID" val="401453a90b9f4fd5b1215058b8a2f2e8"/>
  <p:tag name="KSO_WM_UNIT_DECORATE_INFO" val="{&quot;ReferentInfo&quot;:{&quot;Id&quot;:&quot;2d2094633d9c481aa0d84a95a0159686&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Lst>
</file>

<file path=ppt/tags/tag903.xml><?xml version="1.0" encoding="utf-8"?>
<p:tagLst xmlns:p="http://schemas.openxmlformats.org/presentationml/2006/main">
  <p:tag name="KSO_WM_UNIT_ISCONTENTSTITLE" val="0"/>
  <p:tag name="KSO_WM_UNIT_ISNUMDGMTITLE" val="0"/>
  <p:tag name="KSO_WM_UNIT_PRESET_TEXT" val="线型上下导航版"/>
  <p:tag name="KSO_WM_UNIT_NOCLEAR" val="0"/>
  <p:tag name="KSO_WM_UNIT_HIGHLIGHT" val="0"/>
  <p:tag name="KSO_WM_UNIT_COMPATIBLE" val="0"/>
  <p:tag name="KSO_WM_UNIT_DIAGRAM_ISNUMVISUAL" val="0"/>
  <p:tag name="KSO_WM_UNIT_DIAGRAM_ISREFERUNIT" val="0"/>
  <p:tag name="KSO_WM_UNIT_TYPE" val="a"/>
  <p:tag name="KSO_WM_UNIT_INDEX" val="1"/>
  <p:tag name="KSO_WM_UNIT_ID" val="diagram20220058_1*a*1"/>
  <p:tag name="KSO_WM_TEMPLATE_CATEGORY" val="diagram"/>
  <p:tag name="KSO_WM_TEMPLATE_INDEX" val="20220058"/>
  <p:tag name="KSO_WM_UNIT_LAYERLEVEL" val="1"/>
  <p:tag name="KSO_WM_TAG_VERSION" val="1.0"/>
  <p:tag name="KSO_WM_BEAUTIFY_FLAG" val="#wm#"/>
  <p:tag name="KSO_WM_UNIT_VALUE" val="27"/>
  <p:tag name="KSO_WM_UNIT_BLOCK" val="0"/>
  <p:tag name="KSO_WM_UNIT_SM_LIMIT_TYPE" val="2"/>
  <p:tag name="KSO_WM_UNIT_DEC_AREA_ID" val="2d2094633d9c481aa0d84a95a0159686"/>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Lst>
</file>

<file path=ppt/tags/tag904.xml><?xml version="1.0" encoding="utf-8"?>
<p:tagLst xmlns:p="http://schemas.openxmlformats.org/presentationml/2006/main">
  <p:tag name="KSO_WM_SLIDE_ID" val="diagram20220058_1"/>
  <p:tag name="KSO_WM_TEMPLATE_SUBCATEGORY" val="25"/>
  <p:tag name="KSO_WM_TEMPLATE_MASTER_TYPE" val="0"/>
  <p:tag name="KSO_WM_TEMPLATE_COLOR_TYPE" val="0"/>
  <p:tag name="KSO_WM_SLIDE_ITEM_CNT" val="0"/>
  <p:tag name="KSO_WM_SLIDE_INDEX" val="1"/>
  <p:tag name="KSO_WM_TAG_VERSION" val="1.0"/>
  <p:tag name="KSO_WM_BEAUTIFY_FLAG" val="#wm#"/>
  <p:tag name="KSO_WM_TEMPLATE_CATEGORY" val="diagram"/>
  <p:tag name="KSO_WM_TEMPLATE_INDEX" val="20220058"/>
  <p:tag name="KSO_WM_SLIDE_LAYOUT" val="a_d"/>
  <p:tag name="KSO_WM_SLIDE_LAYOUT_CNT" val="1_1"/>
  <p:tag name="KSO_WM_SLIDE_TYPE" val="text"/>
  <p:tag name="KSO_WM_SLIDE_SUBTYPE" val="picTxt"/>
  <p:tag name="KSO_WM_SLIDE_LAYOUTTYPE" val="topbottom"/>
  <p:tag name="KSO_WM_SLIDE_SIZE" val="888*504"/>
  <p:tag name="KSO_WM_SLIDE_POSITION" val="36*12"/>
  <p:tag name="KSO_WM_SLIDE_LAYOUT_INFO" val="{&quot;backgroundInfo&quot;:[{&quot;bottom&quot;:0,&quot;bottomAbs&quot;:false,&quot;left&quot;:0,&quot;leftAbs&quot;:false,&quot;right&quot;:0,&quot;rightAbs&quot;:false,&quot;top&quot;:0,&quot;topAbs&quot;:false,&quot;type&quot;:&quot;general&quot;}],&quot;id&quot;:&quot;2025-07-20T23:47:19&quot;,&quot;maxSize&quot;:{&quot;size1&quot;:20},&quot;minSize&quot;:{&quot;size1&quot;:11.2},&quot;normalSize&quot;:{&quot;size1&quot;:11.2},&quot;subLayout&quot;:[{&quot;id&quot;:&quot;2025-07-20T23:47:19&quot;,&quot;margin&quot;:{&quot;bottom&quot;:0.025999998673796654,&quot;left&quot;:1.2699999809265137,&quot;right&quot;:1.2699999809265137,&quot;top&quot;:0.4230000376701355},&quot;type&quot;:0},{&quot;id&quot;:&quot;2025-07-20T23:47:19&quot;,&quot;margin&quot;:{&quot;bottom&quot;:0.847000002861023,&quot;left&quot;:1.2699999809265137,&quot;right&quot;:1.2699999809265137,&quot;top&quot;:1.2699999809265137},&quot;type&quot;:0}],&quot;type&quot;:0}"/>
  <p:tag name="KSO_WM_SLIDE_RATIO" val="1.777778"/>
  <p:tag name="KSO_WM_SLIDE_BACKGROUND" val="[&quot;general&quot;]"/>
  <p:tag name="KSO_WM_SLIDE_BACKGROUND_TYPE" val="general"/>
  <p:tag name="KSO_WM_SLIDE_BK_DARK_LIGHT" val="2"/>
</p:tagLst>
</file>

<file path=ppt/tags/tag905.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906.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907.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90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20058_1*i*1"/>
  <p:tag name="KSO_WM_TEMPLATE_CATEGORY" val="diagram"/>
  <p:tag name="KSO_WM_TEMPLATE_INDEX" val="20220058"/>
  <p:tag name="KSO_WM_UNIT_LAYERLEVEL" val="1"/>
  <p:tag name="KSO_WM_TAG_VERSION" val="1.0"/>
  <p:tag name="KSO_WM_BEAUTIFY_FLAG" val="#wm#"/>
  <p:tag name="KSO_WM_UNIT_BLOCK" val="0"/>
  <p:tag name="KSO_WM_UNIT_SM_LIMIT_TYPE" val="0"/>
  <p:tag name="KSO_WM_UNIT_DEC_AREA_ID" val="401453a90b9f4fd5b1215058b8a2f2e8"/>
  <p:tag name="KSO_WM_UNIT_DECORATE_INFO" val="{&quot;ReferentInfo&quot;:{&quot;Id&quot;:&quot;2d2094633d9c481aa0d84a95a0159686&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Lst>
</file>

<file path=ppt/tags/tag909.xml><?xml version="1.0" encoding="utf-8"?>
<p:tagLst xmlns:p="http://schemas.openxmlformats.org/presentationml/2006/main">
  <p:tag name="KSO_WM_UNIT_ISCONTENTSTITLE" val="0"/>
  <p:tag name="KSO_WM_UNIT_ISNUMDGMTITLE" val="0"/>
  <p:tag name="KSO_WM_UNIT_PRESET_TEXT" val="线型上下导航版"/>
  <p:tag name="KSO_WM_UNIT_NOCLEAR" val="0"/>
  <p:tag name="KSO_WM_UNIT_HIGHLIGHT" val="0"/>
  <p:tag name="KSO_WM_UNIT_COMPATIBLE" val="0"/>
  <p:tag name="KSO_WM_UNIT_DIAGRAM_ISNUMVISUAL" val="0"/>
  <p:tag name="KSO_WM_UNIT_DIAGRAM_ISREFERUNIT" val="0"/>
  <p:tag name="KSO_WM_UNIT_TYPE" val="a"/>
  <p:tag name="KSO_WM_UNIT_INDEX" val="1"/>
  <p:tag name="KSO_WM_UNIT_ID" val="diagram20220058_1*a*1"/>
  <p:tag name="KSO_WM_TEMPLATE_CATEGORY" val="diagram"/>
  <p:tag name="KSO_WM_TEMPLATE_INDEX" val="20220058"/>
  <p:tag name="KSO_WM_UNIT_LAYERLEVEL" val="1"/>
  <p:tag name="KSO_WM_TAG_VERSION" val="1.0"/>
  <p:tag name="KSO_WM_BEAUTIFY_FLAG" val="#wm#"/>
  <p:tag name="KSO_WM_UNIT_VALUE" val="27"/>
  <p:tag name="KSO_WM_UNIT_BLOCK" val="0"/>
  <p:tag name="KSO_WM_UNIT_SM_LIMIT_TYPE" val="2"/>
  <p:tag name="KSO_WM_UNIT_DEC_AREA_ID" val="2d2094633d9c481aa0d84a95a0159686"/>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Lst>
</file>

<file path=ppt/tags/tag91.xml><?xml version="1.0" encoding="utf-8"?>
<p:tagLst xmlns:p="http://schemas.openxmlformats.org/presentationml/2006/main">
  <p:tag name="KSO_WM_SLIDE_BACKGROUND_TYPE" val="frame"/>
  <p:tag name="KSO_WM_SLIDE_BK_DARK_LIGHT" val="1"/>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910.xml><?xml version="1.0" encoding="utf-8"?>
<p:tagLst xmlns:p="http://schemas.openxmlformats.org/presentationml/2006/main">
  <p:tag name="KSO_WM_SLIDE_ID" val="diagram20220058_1"/>
  <p:tag name="KSO_WM_TEMPLATE_SUBCATEGORY" val="25"/>
  <p:tag name="KSO_WM_TEMPLATE_MASTER_TYPE" val="0"/>
  <p:tag name="KSO_WM_TEMPLATE_COLOR_TYPE" val="0"/>
  <p:tag name="KSO_WM_SLIDE_ITEM_CNT" val="0"/>
  <p:tag name="KSO_WM_SLIDE_INDEX" val="1"/>
  <p:tag name="KSO_WM_TAG_VERSION" val="1.0"/>
  <p:tag name="KSO_WM_BEAUTIFY_FLAG" val="#wm#"/>
  <p:tag name="KSO_WM_TEMPLATE_CATEGORY" val="diagram"/>
  <p:tag name="KSO_WM_TEMPLATE_INDEX" val="20220058"/>
  <p:tag name="KSO_WM_SLIDE_LAYOUT" val="a_d"/>
  <p:tag name="KSO_WM_SLIDE_LAYOUT_CNT" val="1_1"/>
  <p:tag name="KSO_WM_SLIDE_TYPE" val="text"/>
  <p:tag name="KSO_WM_SLIDE_SUBTYPE" val="picTxt"/>
  <p:tag name="KSO_WM_SLIDE_LAYOUTTYPE" val="topbottom"/>
  <p:tag name="KSO_WM_SLIDE_SIZE" val="888*504"/>
  <p:tag name="KSO_WM_SLIDE_POSITION" val="36*12"/>
  <p:tag name="KSO_WM_SLIDE_LAYOUT_INFO" val="{&quot;backgroundInfo&quot;:[{&quot;bottom&quot;:0,&quot;bottomAbs&quot;:false,&quot;left&quot;:0,&quot;leftAbs&quot;:false,&quot;right&quot;:0,&quot;rightAbs&quot;:false,&quot;top&quot;:0,&quot;topAbs&quot;:false,&quot;type&quot;:&quot;general&quot;}],&quot;id&quot;:&quot;2025-07-20T23:47:19&quot;,&quot;maxSize&quot;:{&quot;size1&quot;:20},&quot;minSize&quot;:{&quot;size1&quot;:11.2},&quot;normalSize&quot;:{&quot;size1&quot;:11.2},&quot;subLayout&quot;:[{&quot;id&quot;:&quot;2025-07-20T23:47:19&quot;,&quot;margin&quot;:{&quot;bottom&quot;:0.025999998673796654,&quot;left&quot;:1.2699999809265137,&quot;right&quot;:1.2699999809265137,&quot;top&quot;:0.4230000376701355},&quot;type&quot;:0},{&quot;id&quot;:&quot;2025-07-20T23:47:19&quot;,&quot;margin&quot;:{&quot;bottom&quot;:0.847000002861023,&quot;left&quot;:1.2699999809265137,&quot;right&quot;:1.2699999809265137,&quot;top&quot;:1.2699999809265137},&quot;type&quot;:0}],&quot;type&quot;:0}"/>
  <p:tag name="KSO_WM_SLIDE_RATIO" val="1.777778"/>
  <p:tag name="KSO_WM_SLIDE_BACKGROUND" val="[&quot;general&quot;]"/>
  <p:tag name="KSO_WM_SLIDE_BACKGROUND_TYPE" val="general"/>
  <p:tag name="KSO_WM_SLIDE_BK_DARK_LIGHT" val="2"/>
</p:tagLst>
</file>

<file path=ppt/tags/tag911.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912.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913.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9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20058_1*i*1"/>
  <p:tag name="KSO_WM_TEMPLATE_CATEGORY" val="diagram"/>
  <p:tag name="KSO_WM_TEMPLATE_INDEX" val="20220058"/>
  <p:tag name="KSO_WM_UNIT_LAYERLEVEL" val="1"/>
  <p:tag name="KSO_WM_TAG_VERSION" val="1.0"/>
  <p:tag name="KSO_WM_BEAUTIFY_FLAG" val="#wm#"/>
  <p:tag name="KSO_WM_UNIT_BLOCK" val="0"/>
  <p:tag name="KSO_WM_UNIT_SM_LIMIT_TYPE" val="0"/>
  <p:tag name="KSO_WM_UNIT_DEC_AREA_ID" val="401453a90b9f4fd5b1215058b8a2f2e8"/>
  <p:tag name="KSO_WM_UNIT_DECORATE_INFO" val="{&quot;ReferentInfo&quot;:{&quot;Id&quot;:&quot;2d2094633d9c481aa0d84a95a0159686&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915.xml><?xml version="1.0" encoding="utf-8"?>
<p:tagLst xmlns:p="http://schemas.openxmlformats.org/presentationml/2006/main">
  <p:tag name="KSO_WM_UNIT_ISCONTENTSTITLE" val="0"/>
  <p:tag name="KSO_WM_UNIT_ISNUMDGMTITLE" val="0"/>
  <p:tag name="KSO_WM_UNIT_PRESET_TEXT" val="线型上下导航版"/>
  <p:tag name="KSO_WM_UNIT_NOCLEAR" val="0"/>
  <p:tag name="KSO_WM_UNIT_HIGHLIGHT" val="0"/>
  <p:tag name="KSO_WM_UNIT_COMPATIBLE" val="0"/>
  <p:tag name="KSO_WM_UNIT_DIAGRAM_ISNUMVISUAL" val="0"/>
  <p:tag name="KSO_WM_UNIT_DIAGRAM_ISREFERUNIT" val="0"/>
  <p:tag name="KSO_WM_UNIT_TYPE" val="a"/>
  <p:tag name="KSO_WM_UNIT_INDEX" val="1"/>
  <p:tag name="KSO_WM_UNIT_ID" val="diagram20220058_1*a*1"/>
  <p:tag name="KSO_WM_TEMPLATE_CATEGORY" val="diagram"/>
  <p:tag name="KSO_WM_TEMPLATE_INDEX" val="20220058"/>
  <p:tag name="KSO_WM_UNIT_LAYERLEVEL" val="1"/>
  <p:tag name="KSO_WM_TAG_VERSION" val="1.0"/>
  <p:tag name="KSO_WM_BEAUTIFY_FLAG" val="#wm#"/>
  <p:tag name="KSO_WM_UNIT_VALUE" val="27"/>
  <p:tag name="KSO_WM_UNIT_BLOCK" val="0"/>
  <p:tag name="KSO_WM_UNIT_SM_LIMIT_TYPE" val="2"/>
  <p:tag name="KSO_WM_UNIT_DEC_AREA_ID" val="2d2094633d9c481aa0d84a95a0159686"/>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916.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需要用更多的文字来表述；但请您尽可能提炼思想的精髓。"/>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8604_1*f*1"/>
  <p:tag name="KSO_WM_TEMPLATE_CATEGORY" val="diagram"/>
  <p:tag name="KSO_WM_TEMPLATE_INDEX" val="20208604"/>
  <p:tag name="KSO_WM_UNIT_LAYERLEVEL" val="1"/>
  <p:tag name="KSO_WM_TAG_VERSION" val="1.0"/>
  <p:tag name="KSO_WM_BEAUTIFY_FLAG" val="#wm#"/>
  <p:tag name="KSO_WM_UNIT_DEFAULT_FONT" val="14;20;2"/>
  <p:tag name="KSO_WM_UNIT_BLOCK" val="0"/>
  <p:tag name="KSO_WM_UNIT_VALUE" val="588"/>
  <p:tag name="KSO_WM_UNIT_SHOW_EDIT_AREA_INDICATION" val="1"/>
  <p:tag name="KSO_WM_CHIP_GROUPID" val="5e6b05596848fb12bee65ac8"/>
  <p:tag name="KSO_WM_CHIP_XID" val="5e6b05596848fb12bee65aca"/>
  <p:tag name="KSO_WM_UNIT_DEC_AREA_ID" val="5557aaf2e9bc4b2499ccf5d271336ab4"/>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ff7d2160ef064691979e787d147d2e4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e7a4054ed1e2fb7f9a0"/>
  <p:tag name="KSO_WM_TEMPLATE_ASSEMBLE_GROUPID" val="60656e7a4054ed1e2fb7f9a0"/>
  <p:tag name="WM_BEAUTIFY_ZORDER_FLAG_TAG" val="8"/>
</p:tagLst>
</file>

<file path=ppt/tags/tag917.xml><?xml version="1.0" encoding="utf-8"?>
<p:tagLst xmlns:p="http://schemas.openxmlformats.org/presentationml/2006/main">
  <p:tag name="KSO_WM_SLIDE_ID" val="diagram20220058_1"/>
  <p:tag name="KSO_WM_TEMPLATE_SUBCATEGORY" val="25"/>
  <p:tag name="KSO_WM_TEMPLATE_MASTER_TYPE" val="0"/>
  <p:tag name="KSO_WM_TEMPLATE_COLOR_TYPE" val="0"/>
  <p:tag name="KSO_WM_SLIDE_ITEM_CNT" val="0"/>
  <p:tag name="KSO_WM_SLIDE_INDEX" val="1"/>
  <p:tag name="KSO_WM_TAG_VERSION" val="1.0"/>
  <p:tag name="KSO_WM_BEAUTIFY_FLAG" val="#wm#"/>
  <p:tag name="KSO_WM_TEMPLATE_CATEGORY" val="diagram"/>
  <p:tag name="KSO_WM_TEMPLATE_INDEX" val="20220058"/>
  <p:tag name="KSO_WM_SLIDE_LAYOUT" val="a_d"/>
  <p:tag name="KSO_WM_SLIDE_LAYOUT_CNT" val="1_1"/>
  <p:tag name="KSO_WM_SLIDE_TYPE" val="text"/>
  <p:tag name="KSO_WM_SLIDE_SUBTYPE" val="picTxt"/>
  <p:tag name="KSO_WM_SLIDE_LAYOUTTYPE" val="topbottom"/>
  <p:tag name="KSO_WM_SLIDE_SIZE" val="888*504"/>
  <p:tag name="KSO_WM_SLIDE_POSITION" val="36*12"/>
  <p:tag name="KSO_WM_SLIDE_LAYOUT_INFO" val="{&quot;backgroundInfo&quot;:[{&quot;bottom&quot;:0,&quot;bottomAbs&quot;:false,&quot;left&quot;:0,&quot;leftAbs&quot;:false,&quot;right&quot;:0,&quot;rightAbs&quot;:false,&quot;top&quot;:0,&quot;topAbs&quot;:false,&quot;type&quot;:&quot;general&quot;}],&quot;id&quot;:&quot;2025-07-20T23:47:19&quot;,&quot;maxSize&quot;:{&quot;size1&quot;:20},&quot;minSize&quot;:{&quot;size1&quot;:11.2},&quot;normalSize&quot;:{&quot;size1&quot;:11.2},&quot;subLayout&quot;:[{&quot;id&quot;:&quot;2025-07-20T23:47:19&quot;,&quot;margin&quot;:{&quot;bottom&quot;:0.025999998673796654,&quot;left&quot;:1.2699999809265137,&quot;right&quot;:1.2699999809265137,&quot;top&quot;:0.4230000376701355},&quot;type&quot;:0},{&quot;id&quot;:&quot;2025-07-20T23:47:19&quot;,&quot;margin&quot;:{&quot;bottom&quot;:0.847000002861023,&quot;left&quot;:1.2699999809265137,&quot;right&quot;:1.2699999809265137,&quot;top&quot;:1.2699999809265137},&quot;type&quot;:0}],&quot;type&quot;:0}"/>
  <p:tag name="KSO_WM_SLIDE_RATIO" val="1.777778"/>
  <p:tag name="KSO_WM_SLIDE_BACKGROUND" val="[&quot;general&quot;]"/>
  <p:tag name="KSO_WM_SLIDE_BACKGROUND_TYPE" val="general"/>
  <p:tag name="KSO_WM_SLIDE_BK_DARK_LIGHT" val="2"/>
</p:tagLst>
</file>

<file path=ppt/tags/tag918.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919.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92.xml><?xml version="1.0" encoding="utf-8"?>
<p:tagLst xmlns:p="http://schemas.openxmlformats.org/presentationml/2006/main">
  <p:tag name="KSO_WM_SLIDE_BACKGROUND_TYPE" val="frame"/>
  <p:tag name="KSO_WM_SLIDE_BK_DARK_LIGHT" val="1"/>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920.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9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9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9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924.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925.xml><?xml version="1.0" encoding="utf-8"?>
<p:tagLst xmlns:p="http://schemas.openxmlformats.org/presentationml/2006/main">
  <p:tag name="TABLE_ENDDRAG_ORIGIN_RECT" val="688*172"/>
  <p:tag name="TABLE_ENDDRAG_RECT" val="138*239*688*172"/>
  <p:tag name="TABLE_AUTOADJUST_FLAG" val="1"/>
</p:tagLst>
</file>

<file path=ppt/tags/tag926.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47:19&quot;,&quot;maxSize&quot;:{&quot;size1&quot;:31.1},&quot;minSize&quot;:{&quot;size1&quot;:17.8},&quot;normalSize&quot;:{&quot;size1&quot;:17.8},&quot;subLayout&quot;:[{&quot;id&quot;:&quot;2025-07-20T23:47:19&quot;,&quot;maxSize&quot;:{&quot;size1&quot;:100},&quot;minSize&quot;:{&quot;size1&quot;:61.7},&quot;normalSize&quot;:{&quot;size1&quot;:61.7},&quot;subLayout&quot;:[{&quot;id&quot;:&quot;2025-07-20T23:47:19&quot;,&quot;margin&quot;:{&quot;bottom&quot;:0,&quot;left&quot;:1.2699999809265137,&quot;right&quot;:1.2699999809265137,&quot;top&quot;:0.4230000376701355},&quot;type&quot;:0},{&quot;id&quot;:&quot;2025-07-20T23:47:19&quot;,&quot;margin&quot;:{&quot;bottom&quot;:0.025999998673796654,&quot;left&quot;:1.2699999809265137,&quot;right&quot;:1.2699999809265137,&quot;top&quot;:0.025999998673796654},&quot;type&quot;:0}],&quot;type&quot;:0},{&quot;id&quot;:&quot;2025-07-20T23:47:19&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927.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928.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929.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9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1"/>
</p:tagLst>
</file>

<file path=ppt/tags/tag9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9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9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933.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934.xml><?xml version="1.0" encoding="utf-8"?>
<p:tagLst xmlns:p="http://schemas.openxmlformats.org/presentationml/2006/main">
  <p:tag name="TABLE_ENDDRAG_ORIGIN_RECT" val="592*180"/>
  <p:tag name="TABLE_ENDDRAG_RECT" val="186*246*592*180"/>
  <p:tag name="TABLE_AUTOADJUST_FLAG" val="1"/>
</p:tagLst>
</file>

<file path=ppt/tags/tag935.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47:19&quot;,&quot;maxSize&quot;:{&quot;size1&quot;:31.1},&quot;minSize&quot;:{&quot;size1&quot;:17.8},&quot;normalSize&quot;:{&quot;size1&quot;:17.8},&quot;subLayout&quot;:[{&quot;id&quot;:&quot;2025-07-20T23:47:19&quot;,&quot;maxSize&quot;:{&quot;size1&quot;:100},&quot;minSize&quot;:{&quot;size1&quot;:61.7},&quot;normalSize&quot;:{&quot;size1&quot;:61.7},&quot;subLayout&quot;:[{&quot;id&quot;:&quot;2025-07-20T23:47:19&quot;,&quot;margin&quot;:{&quot;bottom&quot;:0,&quot;left&quot;:1.2699999809265137,&quot;right&quot;:1.2699999809265137,&quot;top&quot;:0.4230000376701355},&quot;type&quot;:0},{&quot;id&quot;:&quot;2025-07-20T23:47:19&quot;,&quot;margin&quot;:{&quot;bottom&quot;:0.025999998673796654,&quot;left&quot;:1.2699999809265137,&quot;right&quot;:1.2699999809265137,&quot;top&quot;:0.025999998673796654},&quot;type&quot;:0}],&quot;type&quot;:0},{&quot;id&quot;:&quot;2025-07-20T23:47:19&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936.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937.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938.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9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94.xml><?xml version="1.0" encoding="utf-8"?>
<p:tagLst xmlns:p="http://schemas.openxmlformats.org/presentationml/2006/main">
  <p:tag name="KSO_WM_SLIDE_BACKGROUND_TYPE" val="frame"/>
  <p:tag name="KSO_WM_SLIDE_BK_DARK_LIGHT" val="1"/>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9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9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942.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943.xml><?xml version="1.0" encoding="utf-8"?>
<p:tagLst xmlns:p="http://schemas.openxmlformats.org/presentationml/2006/main">
  <p:tag name="TABLE_ENDDRAG_ORIGIN_RECT" val="482*126"/>
  <p:tag name="TABLE_ENDDRAG_RECT" val="143*270*482*126"/>
  <p:tag name="TABLE_AUTOADJUST_FLAG" val="1"/>
</p:tagLst>
</file>

<file path=ppt/tags/tag944.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47:20&quot;,&quot;maxSize&quot;:{&quot;size1&quot;:31.1},&quot;minSize&quot;:{&quot;size1&quot;:17.8},&quot;normalSize&quot;:{&quot;size1&quot;:17.8},&quot;subLayout&quot;:[{&quot;id&quot;:&quot;2025-07-20T23:47:20&quot;,&quot;maxSize&quot;:{&quot;size1&quot;:100},&quot;minSize&quot;:{&quot;size1&quot;:61.7},&quot;normalSize&quot;:{&quot;size1&quot;:61.7},&quot;subLayout&quot;:[{&quot;id&quot;:&quot;2025-07-20T23:47:20&quot;,&quot;margin&quot;:{&quot;bottom&quot;:0,&quot;left&quot;:1.2699999809265137,&quot;right&quot;:1.2699999809265137,&quot;top&quot;:0.4230000376701355},&quot;type&quot;:0},{&quot;id&quot;:&quot;2025-07-20T23:47:20&quot;,&quot;margin&quot;:{&quot;bottom&quot;:0.025999998673796654,&quot;left&quot;:1.2699999809265137,&quot;right&quot;:1.2699999809265137,&quot;top&quot;:0.025999998673796654},&quot;type&quot;:0}],&quot;type&quot;:0},{&quot;id&quot;:&quot;2025-07-20T23:47:20&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945.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946.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947.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9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20058_1*i*1"/>
  <p:tag name="KSO_WM_TEMPLATE_CATEGORY" val="diagram"/>
  <p:tag name="KSO_WM_TEMPLATE_INDEX" val="20220058"/>
  <p:tag name="KSO_WM_UNIT_LAYERLEVEL" val="1"/>
  <p:tag name="KSO_WM_TAG_VERSION" val="1.0"/>
  <p:tag name="KSO_WM_BEAUTIFY_FLAG" val="#wm#"/>
  <p:tag name="KSO_WM_UNIT_BLOCK" val="0"/>
  <p:tag name="KSO_WM_UNIT_SM_LIMIT_TYPE" val="0"/>
  <p:tag name="KSO_WM_UNIT_DEC_AREA_ID" val="401453a90b9f4fd5b1215058b8a2f2e8"/>
  <p:tag name="KSO_WM_UNIT_DECORATE_INFO" val="{&quot;ReferentInfo&quot;:{&quot;Id&quot;:&quot;2d2094633d9c481aa0d84a95a0159686&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949.xml><?xml version="1.0" encoding="utf-8"?>
<p:tagLst xmlns:p="http://schemas.openxmlformats.org/presentationml/2006/main">
  <p:tag name="KSO_WM_UNIT_ISCONTENTSTITLE" val="0"/>
  <p:tag name="KSO_WM_UNIT_ISNUMDGMTITLE" val="0"/>
  <p:tag name="KSO_WM_UNIT_PRESET_TEXT" val="线型上下导航版"/>
  <p:tag name="KSO_WM_UNIT_NOCLEAR" val="0"/>
  <p:tag name="KSO_WM_UNIT_HIGHLIGHT" val="0"/>
  <p:tag name="KSO_WM_UNIT_COMPATIBLE" val="0"/>
  <p:tag name="KSO_WM_UNIT_DIAGRAM_ISNUMVISUAL" val="0"/>
  <p:tag name="KSO_WM_UNIT_DIAGRAM_ISREFERUNIT" val="0"/>
  <p:tag name="KSO_WM_UNIT_TYPE" val="a"/>
  <p:tag name="KSO_WM_UNIT_INDEX" val="1"/>
  <p:tag name="KSO_WM_UNIT_ID" val="diagram20220058_1*a*1"/>
  <p:tag name="KSO_WM_TEMPLATE_CATEGORY" val="diagram"/>
  <p:tag name="KSO_WM_TEMPLATE_INDEX" val="20220058"/>
  <p:tag name="KSO_WM_UNIT_LAYERLEVEL" val="1"/>
  <p:tag name="KSO_WM_TAG_VERSION" val="1.0"/>
  <p:tag name="KSO_WM_BEAUTIFY_FLAG" val="#wm#"/>
  <p:tag name="KSO_WM_UNIT_VALUE" val="27"/>
  <p:tag name="KSO_WM_UNIT_BLOCK" val="0"/>
  <p:tag name="KSO_WM_UNIT_SM_LIMIT_TYPE" val="2"/>
  <p:tag name="KSO_WM_UNIT_DEC_AREA_ID" val="2d2094633d9c481aa0d84a95a0159686"/>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95.xml><?xml version="1.0" encoding="utf-8"?>
<p:tagLst xmlns:p="http://schemas.openxmlformats.org/presentationml/2006/main">
  <p:tag name="KSO_WM_SLIDE_BACKGROUND_TYPE" val="frame"/>
  <p:tag name="KSO_WM_SLIDE_BK_DARK_LIGHT" val="1"/>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950.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4"/>
</p:tagLst>
</file>

<file path=ppt/tags/tag951.xml><?xml version="1.0" encoding="utf-8"?>
<p:tagLst xmlns:p="http://schemas.openxmlformats.org/presentationml/2006/main">
  <p:tag name="KSO_WM_SLIDE_ID" val="diagram20220058_1"/>
  <p:tag name="KSO_WM_TEMPLATE_SUBCATEGORY" val="25"/>
  <p:tag name="KSO_WM_TEMPLATE_MASTER_TYPE" val="0"/>
  <p:tag name="KSO_WM_TEMPLATE_COLOR_TYPE" val="0"/>
  <p:tag name="KSO_WM_SLIDE_ITEM_CNT" val="0"/>
  <p:tag name="KSO_WM_SLIDE_INDEX" val="1"/>
  <p:tag name="KSO_WM_TAG_VERSION" val="1.0"/>
  <p:tag name="KSO_WM_BEAUTIFY_FLAG" val="#wm#"/>
  <p:tag name="KSO_WM_TEMPLATE_CATEGORY" val="diagram"/>
  <p:tag name="KSO_WM_TEMPLATE_INDEX" val="20220058"/>
  <p:tag name="KSO_WM_SLIDE_LAYOUT" val="a_d"/>
  <p:tag name="KSO_WM_SLIDE_LAYOUT_CNT" val="1_1"/>
  <p:tag name="KSO_WM_SLIDE_TYPE" val="text"/>
  <p:tag name="KSO_WM_SLIDE_SUBTYPE" val="picTxt"/>
  <p:tag name="KSO_WM_SLIDE_LAYOUTTYPE" val="topbottom"/>
  <p:tag name="KSO_WM_SLIDE_SIZE" val="888*504"/>
  <p:tag name="KSO_WM_SLIDE_POSITION" val="36*12"/>
  <p:tag name="KSO_WM_SLIDE_LAYOUT_INFO" val="{&quot;backgroundInfo&quot;:[{&quot;bottom&quot;:0,&quot;bottomAbs&quot;:false,&quot;left&quot;:0,&quot;leftAbs&quot;:false,&quot;right&quot;:0,&quot;rightAbs&quot;:false,&quot;top&quot;:0,&quot;topAbs&quot;:false,&quot;type&quot;:&quot;general&quot;}],&quot;id&quot;:&quot;2025-07-20T23:47:20&quot;,&quot;maxSize&quot;:{&quot;size1&quot;:20},&quot;minSize&quot;:{&quot;size1&quot;:11.2},&quot;normalSize&quot;:{&quot;size1&quot;:11.2},&quot;subLayout&quot;:[{&quot;id&quot;:&quot;2025-07-20T23:47:20&quot;,&quot;margin&quot;:{&quot;bottom&quot;:0.025999998673796654,&quot;left&quot;:1.2699999809265137,&quot;right&quot;:1.2699999809265137,&quot;top&quot;:0.4230000376701355},&quot;type&quot;:0},{&quot;id&quot;:&quot;2025-07-20T23:47:20&quot;,&quot;margin&quot;:{&quot;bottom&quot;:0.847000002861023,&quot;left&quot;:1.2699999809265137,&quot;right&quot;:1.2699999809265137,&quot;top&quot;:1.2699999809265137},&quot;type&quot;:0}],&quot;type&quot;:0}"/>
  <p:tag name="KSO_WM_SLIDE_RATIO" val="1.777778"/>
  <p:tag name="KSO_WM_SLIDE_BACKGROUND" val="[&quot;general&quot;]"/>
  <p:tag name="KSO_WM_SLIDE_BACKGROUND_TYPE" val="general"/>
  <p:tag name="KSO_WM_SLIDE_BK_DARK_LIGHT" val="2"/>
</p:tagLst>
</file>

<file path=ppt/tags/tag952.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953.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954.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9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20058_1*i*1"/>
  <p:tag name="KSO_WM_TEMPLATE_CATEGORY" val="diagram"/>
  <p:tag name="KSO_WM_TEMPLATE_INDEX" val="20220058"/>
  <p:tag name="KSO_WM_UNIT_LAYERLEVEL" val="1"/>
  <p:tag name="KSO_WM_TAG_VERSION" val="1.0"/>
  <p:tag name="KSO_WM_BEAUTIFY_FLAG" val="#wm#"/>
  <p:tag name="KSO_WM_UNIT_BLOCK" val="0"/>
  <p:tag name="KSO_WM_UNIT_SM_LIMIT_TYPE" val="0"/>
  <p:tag name="KSO_WM_UNIT_DEC_AREA_ID" val="401453a90b9f4fd5b1215058b8a2f2e8"/>
  <p:tag name="KSO_WM_UNIT_DECORATE_INFO" val="{&quot;ReferentInfo&quot;:{&quot;Id&quot;:&quot;2d2094633d9c481aa0d84a95a0159686&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956.xml><?xml version="1.0" encoding="utf-8"?>
<p:tagLst xmlns:p="http://schemas.openxmlformats.org/presentationml/2006/main">
  <p:tag name="KSO_WM_UNIT_ISCONTENTSTITLE" val="0"/>
  <p:tag name="KSO_WM_UNIT_ISNUMDGMTITLE" val="0"/>
  <p:tag name="KSO_WM_UNIT_PRESET_TEXT" val="线型上下导航版"/>
  <p:tag name="KSO_WM_UNIT_NOCLEAR" val="0"/>
  <p:tag name="KSO_WM_UNIT_HIGHLIGHT" val="0"/>
  <p:tag name="KSO_WM_UNIT_COMPATIBLE" val="0"/>
  <p:tag name="KSO_WM_UNIT_DIAGRAM_ISNUMVISUAL" val="0"/>
  <p:tag name="KSO_WM_UNIT_DIAGRAM_ISREFERUNIT" val="0"/>
  <p:tag name="KSO_WM_UNIT_TYPE" val="a"/>
  <p:tag name="KSO_WM_UNIT_INDEX" val="1"/>
  <p:tag name="KSO_WM_UNIT_ID" val="diagram20220058_1*a*1"/>
  <p:tag name="KSO_WM_TEMPLATE_CATEGORY" val="diagram"/>
  <p:tag name="KSO_WM_TEMPLATE_INDEX" val="20220058"/>
  <p:tag name="KSO_WM_UNIT_LAYERLEVEL" val="1"/>
  <p:tag name="KSO_WM_TAG_VERSION" val="1.0"/>
  <p:tag name="KSO_WM_BEAUTIFY_FLAG" val="#wm#"/>
  <p:tag name="KSO_WM_UNIT_VALUE" val="27"/>
  <p:tag name="KSO_WM_UNIT_BLOCK" val="0"/>
  <p:tag name="KSO_WM_UNIT_SM_LIMIT_TYPE" val="2"/>
  <p:tag name="KSO_WM_UNIT_DEC_AREA_ID" val="2d2094633d9c481aa0d84a95a0159686"/>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957.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4"/>
</p:tagLst>
</file>

<file path=ppt/tags/tag958.xml><?xml version="1.0" encoding="utf-8"?>
<p:tagLst xmlns:p="http://schemas.openxmlformats.org/presentationml/2006/main">
  <p:tag name="KSO_WM_SLIDE_ID" val="diagram20220058_1"/>
  <p:tag name="KSO_WM_TEMPLATE_SUBCATEGORY" val="25"/>
  <p:tag name="KSO_WM_TEMPLATE_MASTER_TYPE" val="0"/>
  <p:tag name="KSO_WM_TEMPLATE_COLOR_TYPE" val="0"/>
  <p:tag name="KSO_WM_SLIDE_ITEM_CNT" val="0"/>
  <p:tag name="KSO_WM_SLIDE_INDEX" val="1"/>
  <p:tag name="KSO_WM_TAG_VERSION" val="1.0"/>
  <p:tag name="KSO_WM_BEAUTIFY_FLAG" val="#wm#"/>
  <p:tag name="KSO_WM_TEMPLATE_CATEGORY" val="diagram"/>
  <p:tag name="KSO_WM_TEMPLATE_INDEX" val="20220058"/>
  <p:tag name="KSO_WM_SLIDE_LAYOUT" val="a_d"/>
  <p:tag name="KSO_WM_SLIDE_LAYOUT_CNT" val="1_1"/>
  <p:tag name="KSO_WM_SLIDE_TYPE" val="text"/>
  <p:tag name="KSO_WM_SLIDE_SUBTYPE" val="picTxt"/>
  <p:tag name="KSO_WM_SLIDE_LAYOUTTYPE" val="topbottom"/>
  <p:tag name="KSO_WM_SLIDE_SIZE" val="888*504"/>
  <p:tag name="KSO_WM_SLIDE_POSITION" val="36*12"/>
  <p:tag name="KSO_WM_SLIDE_LAYOUT_INFO" val="{&quot;backgroundInfo&quot;:[{&quot;bottom&quot;:0,&quot;bottomAbs&quot;:false,&quot;left&quot;:0,&quot;leftAbs&quot;:false,&quot;right&quot;:0,&quot;rightAbs&quot;:false,&quot;top&quot;:0,&quot;topAbs&quot;:false,&quot;type&quot;:&quot;general&quot;}],&quot;id&quot;:&quot;2025-07-20T23:47:20&quot;,&quot;maxSize&quot;:{&quot;size1&quot;:20},&quot;minSize&quot;:{&quot;size1&quot;:11.2},&quot;normalSize&quot;:{&quot;size1&quot;:11.2},&quot;subLayout&quot;:[{&quot;id&quot;:&quot;2025-07-20T23:47:20&quot;,&quot;margin&quot;:{&quot;bottom&quot;:0.025999998673796654,&quot;left&quot;:1.2699999809265137,&quot;right&quot;:1.2699999809265137,&quot;top&quot;:0.4230000376701355},&quot;type&quot;:0},{&quot;id&quot;:&quot;2025-07-20T23:47:20&quot;,&quot;margin&quot;:{&quot;bottom&quot;:0.847000002861023,&quot;left&quot;:1.2699999809265137,&quot;right&quot;:1.2699999809265137,&quot;top&quot;:1.2699999809265137},&quot;type&quot;:0}],&quot;type&quot;:0}"/>
  <p:tag name="KSO_WM_SLIDE_RATIO" val="1.777778"/>
  <p:tag name="KSO_WM_SLIDE_BACKGROUND" val="[&quot;general&quot;]"/>
  <p:tag name="KSO_WM_SLIDE_BACKGROUND_TYPE" val="general"/>
  <p:tag name="KSO_WM_SLIDE_BK_DARK_LIGHT" val="2"/>
</p:tagLst>
</file>

<file path=ppt/tags/tag959.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96.xml><?xml version="1.0" encoding="utf-8"?>
<p:tagLst xmlns:p="http://schemas.openxmlformats.org/presentationml/2006/main">
  <p:tag name="KSO_WM_SLIDE_BACKGROUND_TYPE" val="frame"/>
  <p:tag name="KSO_WM_SLIDE_BK_DARK_LIGHT" val="1"/>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960.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961.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96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20058_1*i*1"/>
  <p:tag name="KSO_WM_TEMPLATE_CATEGORY" val="diagram"/>
  <p:tag name="KSO_WM_TEMPLATE_INDEX" val="20220058"/>
  <p:tag name="KSO_WM_UNIT_LAYERLEVEL" val="1"/>
  <p:tag name="KSO_WM_TAG_VERSION" val="1.0"/>
  <p:tag name="KSO_WM_BEAUTIFY_FLAG" val="#wm#"/>
  <p:tag name="KSO_WM_UNIT_BLOCK" val="0"/>
  <p:tag name="KSO_WM_UNIT_SM_LIMIT_TYPE" val="0"/>
  <p:tag name="KSO_WM_UNIT_DEC_AREA_ID" val="401453a90b9f4fd5b1215058b8a2f2e8"/>
  <p:tag name="KSO_WM_UNIT_DECORATE_INFO" val="{&quot;ReferentInfo&quot;:{&quot;Id&quot;:&quot;2d2094633d9c481aa0d84a95a0159686&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963.xml><?xml version="1.0" encoding="utf-8"?>
<p:tagLst xmlns:p="http://schemas.openxmlformats.org/presentationml/2006/main">
  <p:tag name="KSO_WM_UNIT_ISCONTENTSTITLE" val="0"/>
  <p:tag name="KSO_WM_UNIT_ISNUMDGMTITLE" val="0"/>
  <p:tag name="KSO_WM_UNIT_PRESET_TEXT" val="线型上下导航版"/>
  <p:tag name="KSO_WM_UNIT_NOCLEAR" val="0"/>
  <p:tag name="KSO_WM_UNIT_HIGHLIGHT" val="0"/>
  <p:tag name="KSO_WM_UNIT_COMPATIBLE" val="0"/>
  <p:tag name="KSO_WM_UNIT_DIAGRAM_ISNUMVISUAL" val="0"/>
  <p:tag name="KSO_WM_UNIT_DIAGRAM_ISREFERUNIT" val="0"/>
  <p:tag name="KSO_WM_UNIT_TYPE" val="a"/>
  <p:tag name="KSO_WM_UNIT_INDEX" val="1"/>
  <p:tag name="KSO_WM_UNIT_ID" val="diagram20220058_1*a*1"/>
  <p:tag name="KSO_WM_TEMPLATE_CATEGORY" val="diagram"/>
  <p:tag name="KSO_WM_TEMPLATE_INDEX" val="20220058"/>
  <p:tag name="KSO_WM_UNIT_LAYERLEVEL" val="1"/>
  <p:tag name="KSO_WM_TAG_VERSION" val="1.0"/>
  <p:tag name="KSO_WM_BEAUTIFY_FLAG" val="#wm#"/>
  <p:tag name="KSO_WM_UNIT_VALUE" val="27"/>
  <p:tag name="KSO_WM_UNIT_BLOCK" val="0"/>
  <p:tag name="KSO_WM_UNIT_SM_LIMIT_TYPE" val="2"/>
  <p:tag name="KSO_WM_UNIT_DEC_AREA_ID" val="2d2094633d9c481aa0d84a95a0159686"/>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964.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4"/>
</p:tagLst>
</file>

<file path=ppt/tags/tag965.xml><?xml version="1.0" encoding="utf-8"?>
<p:tagLst xmlns:p="http://schemas.openxmlformats.org/presentationml/2006/main">
  <p:tag name="TABLE_ENDDRAG_ORIGIN_RECT" val="465*181"/>
  <p:tag name="TABLE_ENDDRAG_RECT" val="155*249*465*181"/>
  <p:tag name="TABLE_AUTOADJUST_FLAG" val="1"/>
</p:tagLst>
</file>

<file path=ppt/tags/tag966.xml><?xml version="1.0" encoding="utf-8"?>
<p:tagLst xmlns:p="http://schemas.openxmlformats.org/presentationml/2006/main">
  <p:tag name="KSO_WM_SLIDE_ID" val="diagram20220058_1"/>
  <p:tag name="KSO_WM_TEMPLATE_SUBCATEGORY" val="25"/>
  <p:tag name="KSO_WM_TEMPLATE_MASTER_TYPE" val="0"/>
  <p:tag name="KSO_WM_TEMPLATE_COLOR_TYPE" val="0"/>
  <p:tag name="KSO_WM_SLIDE_ITEM_CNT" val="0"/>
  <p:tag name="KSO_WM_SLIDE_INDEX" val="1"/>
  <p:tag name="KSO_WM_TAG_VERSION" val="1.0"/>
  <p:tag name="KSO_WM_BEAUTIFY_FLAG" val="#wm#"/>
  <p:tag name="KSO_WM_TEMPLATE_CATEGORY" val="diagram"/>
  <p:tag name="KSO_WM_TEMPLATE_INDEX" val="20220058"/>
  <p:tag name="KSO_WM_SLIDE_LAYOUT" val="a_d"/>
  <p:tag name="KSO_WM_SLIDE_LAYOUT_CNT" val="1_1"/>
  <p:tag name="KSO_WM_SLIDE_TYPE" val="text"/>
  <p:tag name="KSO_WM_SLIDE_SUBTYPE" val="picTxt"/>
  <p:tag name="KSO_WM_SLIDE_LAYOUTTYPE" val="topbottom"/>
  <p:tag name="KSO_WM_SLIDE_SIZE" val="888*504"/>
  <p:tag name="KSO_WM_SLIDE_POSITION" val="36*12"/>
  <p:tag name="KSO_WM_SLIDE_LAYOUT_INFO" val="{&quot;backgroundInfo&quot;:[{&quot;bottom&quot;:0,&quot;bottomAbs&quot;:false,&quot;left&quot;:0,&quot;leftAbs&quot;:false,&quot;right&quot;:0,&quot;rightAbs&quot;:false,&quot;top&quot;:0,&quot;topAbs&quot;:false,&quot;type&quot;:&quot;general&quot;}],&quot;id&quot;:&quot;2025-07-20T23:47:20&quot;,&quot;maxSize&quot;:{&quot;size1&quot;:20},&quot;minSize&quot;:{&quot;size1&quot;:11.2},&quot;normalSize&quot;:{&quot;size1&quot;:11.2},&quot;subLayout&quot;:[{&quot;id&quot;:&quot;2025-07-20T23:47:20&quot;,&quot;margin&quot;:{&quot;bottom&quot;:0.025999998673796654,&quot;left&quot;:1.2699999809265137,&quot;right&quot;:1.2699999809265137,&quot;top&quot;:0.4230000376701355},&quot;type&quot;:0},{&quot;id&quot;:&quot;2025-07-20T23:47:20&quot;,&quot;margin&quot;:{&quot;bottom&quot;:0.847000002861023,&quot;left&quot;:1.2699999809265137,&quot;right&quot;:1.2699999809265137,&quot;top&quot;:1.2699999809265137},&quot;type&quot;:0}],&quot;type&quot;:0}"/>
  <p:tag name="KSO_WM_SLIDE_RATIO" val="1.777778"/>
  <p:tag name="KSO_WM_SLIDE_BACKGROUND" val="[&quot;general&quot;]"/>
  <p:tag name="KSO_WM_SLIDE_BACKGROUND_TYPE" val="general"/>
  <p:tag name="KSO_WM_SLIDE_BK_DARK_LIGHT" val="2"/>
</p:tagLst>
</file>

<file path=ppt/tags/tag967.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968.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969.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97.xml><?xml version="1.0" encoding="utf-8"?>
<p:tagLst xmlns:p="http://schemas.openxmlformats.org/presentationml/2006/main">
  <p:tag name="KSO_WM_SLIDE_BACKGROUND_TYPE" val="frame"/>
  <p:tag name="KSO_WM_SLIDE_BK_DARK_LIGHT" val="1"/>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97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97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97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973.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需要用更多的文字来表述；但请您尽可能提炼思想的精髓。"/>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8604_1*f*1"/>
  <p:tag name="KSO_WM_TEMPLATE_CATEGORY" val="diagram"/>
  <p:tag name="KSO_WM_TEMPLATE_INDEX" val="20208604"/>
  <p:tag name="KSO_WM_UNIT_LAYERLEVEL" val="1"/>
  <p:tag name="KSO_WM_TAG_VERSION" val="1.0"/>
  <p:tag name="KSO_WM_BEAUTIFY_FLAG" val="#wm#"/>
  <p:tag name="KSO_WM_UNIT_DEFAULT_FONT" val="14;20;2"/>
  <p:tag name="KSO_WM_UNIT_BLOCK" val="0"/>
  <p:tag name="KSO_WM_UNIT_VALUE" val="588"/>
  <p:tag name="KSO_WM_UNIT_SHOW_EDIT_AREA_INDICATION" val="1"/>
  <p:tag name="KSO_WM_CHIP_GROUPID" val="5e6b05596848fb12bee65ac8"/>
  <p:tag name="KSO_WM_CHIP_XID" val="5e6b05596848fb12bee65aca"/>
  <p:tag name="KSO_WM_UNIT_DEC_AREA_ID" val="5557aaf2e9bc4b2499ccf5d271336ab4"/>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ff7d2160ef064691979e787d147d2e4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e7a4054ed1e2fb7f9a0"/>
  <p:tag name="KSO_WM_TEMPLATE_ASSEMBLE_GROUPID" val="60656e7a4054ed1e2fb7f9a0"/>
  <p:tag name="WM_BEAUTIFY_ZORDER_FLAG_TAG" val="9"/>
</p:tagLst>
</file>

<file path=ppt/tags/tag974.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47:20&quot;,&quot;maxSize&quot;:{&quot;size1&quot;:31.1},&quot;minSize&quot;:{&quot;size1&quot;:17.8},&quot;normalSize&quot;:{&quot;size1&quot;:17.8},&quot;subLayout&quot;:[{&quot;id&quot;:&quot;2025-07-20T23:47:20&quot;,&quot;maxSize&quot;:{&quot;size1&quot;:100},&quot;minSize&quot;:{&quot;size1&quot;:61.7},&quot;normalSize&quot;:{&quot;size1&quot;:61.7},&quot;subLayout&quot;:[{&quot;id&quot;:&quot;2025-07-20T23:47:20&quot;,&quot;margin&quot;:{&quot;bottom&quot;:0,&quot;left&quot;:1.2699999809265137,&quot;right&quot;:1.2699999809265137,&quot;top&quot;:0.4230000376701355},&quot;type&quot;:0},{&quot;id&quot;:&quot;2025-07-20T23:47:20&quot;,&quot;margin&quot;:{&quot;bottom&quot;:0.025999998673796654,&quot;left&quot;:1.2699999809265137,&quot;right&quot;:1.2699999809265137,&quot;top&quot;:0.025999998673796654},&quot;type&quot;:0}],&quot;type&quot;:0},{&quot;id&quot;:&quot;2025-07-20T23:47:20&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975.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976.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977.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97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97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98.xml><?xml version="1.0" encoding="utf-8"?>
<p:tagLst xmlns:p="http://schemas.openxmlformats.org/presentationml/2006/main">
  <p:tag name="KSO_WM_SLIDE_BACKGROUND_TYPE" val="frame"/>
  <p:tag name="KSO_WM_SLIDE_BK_DARK_LIGHT" val="1"/>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98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981.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需要用更多的文字来表述；但请您尽可能提炼思想的精髓。"/>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8604_1*f*1"/>
  <p:tag name="KSO_WM_TEMPLATE_CATEGORY" val="diagram"/>
  <p:tag name="KSO_WM_TEMPLATE_INDEX" val="20208604"/>
  <p:tag name="KSO_WM_UNIT_LAYERLEVEL" val="1"/>
  <p:tag name="KSO_WM_TAG_VERSION" val="1.0"/>
  <p:tag name="KSO_WM_BEAUTIFY_FLAG" val="#wm#"/>
  <p:tag name="KSO_WM_UNIT_DEFAULT_FONT" val="14;20;2"/>
  <p:tag name="KSO_WM_UNIT_BLOCK" val="0"/>
  <p:tag name="KSO_WM_UNIT_VALUE" val="588"/>
  <p:tag name="KSO_WM_UNIT_SHOW_EDIT_AREA_INDICATION" val="1"/>
  <p:tag name="KSO_WM_CHIP_GROUPID" val="5e6b05596848fb12bee65ac8"/>
  <p:tag name="KSO_WM_CHIP_XID" val="5e6b05596848fb12bee65aca"/>
  <p:tag name="KSO_WM_UNIT_DEC_AREA_ID" val="5557aaf2e9bc4b2499ccf5d271336ab4"/>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ff7d2160ef064691979e787d147d2e4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e7a4054ed1e2fb7f9a0"/>
  <p:tag name="KSO_WM_TEMPLATE_ASSEMBLE_GROUPID" val="60656e7a4054ed1e2fb7f9a0"/>
  <p:tag name="WM_BEAUTIFY_ZORDER_FLAG_TAG" val="9"/>
</p:tagLst>
</file>

<file path=ppt/tags/tag982.xml><?xml version="1.0" encoding="utf-8"?>
<p:tagLst xmlns:p="http://schemas.openxmlformats.org/presentationml/2006/main">
  <p:tag name="TABLE_ENDDRAG_ORIGIN_RECT" val="550*221"/>
  <p:tag name="TABLE_ENDDRAG_RECT" val="237*231*550*221"/>
  <p:tag name="TABLE_AUTOADJUST_FLAG" val="1"/>
</p:tagLst>
</file>

<file path=ppt/tags/tag983.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47:20&quot;,&quot;maxSize&quot;:{&quot;size1&quot;:31.1},&quot;minSize&quot;:{&quot;size1&quot;:17.8},&quot;normalSize&quot;:{&quot;size1&quot;:17.8},&quot;subLayout&quot;:[{&quot;id&quot;:&quot;2025-07-20T23:47:20&quot;,&quot;maxSize&quot;:{&quot;size1&quot;:100},&quot;minSize&quot;:{&quot;size1&quot;:61.7},&quot;normalSize&quot;:{&quot;size1&quot;:61.7},&quot;subLayout&quot;:[{&quot;id&quot;:&quot;2025-07-20T23:47:20&quot;,&quot;margin&quot;:{&quot;bottom&quot;:0,&quot;left&quot;:1.2699999809265137,&quot;right&quot;:1.2699999809265137,&quot;top&quot;:0.4230000376701355},&quot;type&quot;:0},{&quot;id&quot;:&quot;2025-07-20T23:47:20&quot;,&quot;margin&quot;:{&quot;bottom&quot;:0.025999998673796654,&quot;left&quot;:1.2699999809265137,&quot;right&quot;:1.2699999809265137,&quot;top&quot;:0.025999998673796654},&quot;type&quot;:0}],&quot;type&quot;:0},{&quot;id&quot;:&quot;2025-07-20T23:47:20&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984.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985.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986.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98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98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98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99.xml><?xml version="1.0" encoding="utf-8"?>
<p:tagLst xmlns:p="http://schemas.openxmlformats.org/presentationml/2006/main">
  <p:tag name="KSO_WM_SLIDE_BACKGROUND_TYPE" val="frame"/>
  <p:tag name="KSO_WM_SLIDE_BK_DARK_LIGHT" val="1"/>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990.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需要用更多的文字来表述；但请您尽可能提炼思想的精髓。"/>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8604_1*f*1"/>
  <p:tag name="KSO_WM_TEMPLATE_CATEGORY" val="diagram"/>
  <p:tag name="KSO_WM_TEMPLATE_INDEX" val="20208604"/>
  <p:tag name="KSO_WM_UNIT_LAYERLEVEL" val="1"/>
  <p:tag name="KSO_WM_TAG_VERSION" val="1.0"/>
  <p:tag name="KSO_WM_BEAUTIFY_FLAG" val="#wm#"/>
  <p:tag name="KSO_WM_UNIT_DEFAULT_FONT" val="14;20;2"/>
  <p:tag name="KSO_WM_UNIT_BLOCK" val="0"/>
  <p:tag name="KSO_WM_UNIT_VALUE" val="588"/>
  <p:tag name="KSO_WM_UNIT_SHOW_EDIT_AREA_INDICATION" val="1"/>
  <p:tag name="KSO_WM_CHIP_GROUPID" val="5e6b05596848fb12bee65ac8"/>
  <p:tag name="KSO_WM_CHIP_XID" val="5e6b05596848fb12bee65aca"/>
  <p:tag name="KSO_WM_UNIT_DEC_AREA_ID" val="5557aaf2e9bc4b2499ccf5d271336ab4"/>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ff7d2160ef064691979e787d147d2e4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e7a4054ed1e2fb7f9a0"/>
  <p:tag name="KSO_WM_TEMPLATE_ASSEMBLE_GROUPID" val="60656e7a4054ed1e2fb7f9a0"/>
  <p:tag name="WM_BEAUTIFY_ZORDER_FLAG_TAG" val="9"/>
</p:tagLst>
</file>

<file path=ppt/tags/tag991.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47:20&quot;,&quot;maxSize&quot;:{&quot;size1&quot;:31.1},&quot;minSize&quot;:{&quot;size1&quot;:17.8},&quot;normalSize&quot;:{&quot;size1&quot;:17.8},&quot;subLayout&quot;:[{&quot;id&quot;:&quot;2025-07-20T23:47:20&quot;,&quot;maxSize&quot;:{&quot;size1&quot;:100},&quot;minSize&quot;:{&quot;size1&quot;:61.7},&quot;normalSize&quot;:{&quot;size1&quot;:61.7},&quot;subLayout&quot;:[{&quot;id&quot;:&quot;2025-07-20T23:47:20&quot;,&quot;margin&quot;:{&quot;bottom&quot;:0,&quot;left&quot;:1.2699999809265137,&quot;right&quot;:1.2699999809265137,&quot;top&quot;:0.4230000376701355},&quot;type&quot;:0},{&quot;id&quot;:&quot;2025-07-20T23:47:20&quot;,&quot;margin&quot;:{&quot;bottom&quot;:0.025999998673796654,&quot;left&quot;:1.2699999809265137,&quot;right&quot;:1.2699999809265137,&quot;top&quot;:0.025999998673796654},&quot;type&quot;:0}],&quot;type&quot;:0},{&quot;id&quot;:&quot;2025-07-20T23:47:20&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992.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993.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994.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995.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需要用更多的文字来表述；但请您尽可能提炼思想的精髓。"/>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8604_1*f*1"/>
  <p:tag name="KSO_WM_TEMPLATE_CATEGORY" val="diagram"/>
  <p:tag name="KSO_WM_TEMPLATE_INDEX" val="20208604"/>
  <p:tag name="KSO_WM_UNIT_LAYERLEVEL" val="1"/>
  <p:tag name="KSO_WM_TAG_VERSION" val="1.0"/>
  <p:tag name="KSO_WM_BEAUTIFY_FLAG" val="#wm#"/>
  <p:tag name="KSO_WM_UNIT_DEFAULT_FONT" val="14;20;2"/>
  <p:tag name="KSO_WM_UNIT_BLOCK" val="0"/>
  <p:tag name="KSO_WM_UNIT_VALUE" val="588"/>
  <p:tag name="KSO_WM_UNIT_SHOW_EDIT_AREA_INDICATION" val="1"/>
  <p:tag name="KSO_WM_CHIP_GROUPID" val="5e6b05596848fb12bee65ac8"/>
  <p:tag name="KSO_WM_CHIP_XID" val="5e6b05596848fb12bee65aca"/>
  <p:tag name="KSO_WM_UNIT_DEC_AREA_ID" val="5557aaf2e9bc4b2499ccf5d271336ab4"/>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ff7d2160ef064691979e787d147d2e4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e7a4054ed1e2fb7f9a0"/>
  <p:tag name="KSO_WM_TEMPLATE_ASSEMBLE_GROUPID" val="60656e7a4054ed1e2fb7f9a0"/>
  <p:tag name="WM_BEAUTIFY_ZORDER_FLAG_TAG" val="9"/>
</p:tagLst>
</file>

<file path=ppt/tags/tag996.xml><?xml version="1.0" encoding="utf-8"?>
<p:tagLst xmlns:p="http://schemas.openxmlformats.org/presentationml/2006/main">
  <p:tag name="TABLE_ENDDRAG_ORIGIN_RECT" val="722*373"/>
  <p:tag name="TABLE_ENDDRAG_RECT" val="77*187*722*373"/>
  <p:tag name="TABLE_AUTOADJUST_FLAG" val="1"/>
</p:tagLst>
</file>

<file path=ppt/tags/tag997.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47:20&quot;,&quot;maxSize&quot;:{&quot;size1&quot;:31.1},&quot;minSize&quot;:{&quot;size1&quot;:17.8},&quot;normalSize&quot;:{&quot;size1&quot;:17.8},&quot;subLayout&quot;:[{&quot;id&quot;:&quot;2025-07-20T23:47:20&quot;,&quot;maxSize&quot;:{&quot;size1&quot;:100},&quot;minSize&quot;:{&quot;size1&quot;:61.7},&quot;normalSize&quot;:{&quot;size1&quot;:61.7},&quot;subLayout&quot;:[{&quot;id&quot;:&quot;2025-07-20T23:47:20&quot;,&quot;margin&quot;:{&quot;bottom&quot;:0,&quot;left&quot;:1.2699999809265137,&quot;right&quot;:1.2699999809265137,&quot;top&quot;:0.4230000376701355},&quot;type&quot;:0},{&quot;id&quot;:&quot;2025-07-20T23:47:20&quot;,&quot;margin&quot;:{&quot;bottom&quot;:0.025999998673796654,&quot;left&quot;:1.2699999809265137,&quot;right&quot;:1.2699999809265137,&quot;top&quot;:0.025999998673796654},&quot;type&quot;:0}],&quot;type&quot;:0},{&quot;id&quot;:&quot;2025-07-20T23:47:20&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998.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999.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Arial Black-Arial">
      <a:majorFont>
        <a:latin typeface="Arial Black"/>
        <a:ea typeface=""/>
        <a:cs typeface=""/>
        <a:font script="Jpan" typeface="ＭＳ ゴシック"/>
        <a:font script="Hang" typeface="굴림"/>
        <a:font script="Hans" typeface="宋体"/>
        <a:font script="Hant" typeface="新細明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Arial"/>
        <a:ea typeface=""/>
        <a:cs typeface=""/>
        <a:font script="Jpan" typeface="ＭＳ Ｐゴシック"/>
        <a:font script="Hang" typeface="굴림"/>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主题​​">
  <a:themeElements>
    <a:clrScheme name="">
      <a:dk1>
        <a:srgbClr val="000000"/>
      </a:dk1>
      <a:lt1>
        <a:srgbClr val="FFFFFF"/>
      </a:lt1>
      <a:dk2>
        <a:srgbClr val="333333"/>
      </a:dk2>
      <a:lt2>
        <a:srgbClr val="FFFFFF"/>
      </a:lt2>
      <a:accent1>
        <a:srgbClr val="5C8FC7"/>
      </a:accent1>
      <a:accent2>
        <a:srgbClr val="6E82BA"/>
      </a:accent2>
      <a:accent3>
        <a:srgbClr val="8376B0"/>
      </a:accent3>
      <a:accent4>
        <a:srgbClr val="9868A3"/>
      </a:accent4>
      <a:accent5>
        <a:srgbClr val="AE5B97"/>
      </a:accent5>
      <a:accent6>
        <a:srgbClr val="C44B8A"/>
      </a:accent6>
      <a:hlink>
        <a:srgbClr val="658BD5"/>
      </a:hlink>
      <a:folHlink>
        <a:srgbClr val="9F69A3"/>
      </a:folHlink>
    </a:clrScheme>
    <a:fontScheme name="自定义 9">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宋体"/>
        <a:ea typeface=""/>
        <a:cs typeface=""/>
        <a:font script="Jpan" typeface="游ゴシック Light"/>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宋体"/>
        <a:ea typeface=""/>
        <a:cs typeface=""/>
        <a:font script="Jpan" typeface="游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39064</Words>
  <Application>WPS 演示</Application>
  <PresentationFormat>宽屏</PresentationFormat>
  <Paragraphs>1455</Paragraphs>
  <Slides>108</Slides>
  <Notes>0</Notes>
  <HiddenSlides>0</HiddenSlides>
  <MMClips>0</MMClips>
  <ScaleCrop>false</ScaleCrop>
  <HeadingPairs>
    <vt:vector size="6" baseType="variant">
      <vt:variant>
        <vt:lpstr>已用的字体</vt:lpstr>
      </vt:variant>
      <vt:variant>
        <vt:i4>14</vt:i4>
      </vt:variant>
      <vt:variant>
        <vt:lpstr>主题</vt:lpstr>
      </vt:variant>
      <vt:variant>
        <vt:i4>2</vt:i4>
      </vt:variant>
      <vt:variant>
        <vt:lpstr>幻灯片标题</vt:lpstr>
      </vt:variant>
      <vt:variant>
        <vt:i4>108</vt:i4>
      </vt:variant>
    </vt:vector>
  </HeadingPairs>
  <TitlesOfParts>
    <vt:vector size="124" baseType="lpstr">
      <vt:lpstr>Arial</vt:lpstr>
      <vt:lpstr>宋体</vt:lpstr>
      <vt:lpstr>Wingdings</vt:lpstr>
      <vt:lpstr>微软雅黑</vt:lpstr>
      <vt:lpstr>汉仪旗黑-85S</vt:lpstr>
      <vt:lpstr>黑体</vt:lpstr>
      <vt:lpstr>Viner Hand ITC</vt:lpstr>
      <vt:lpstr>汉仪旗黑-85S</vt:lpstr>
      <vt:lpstr>Segoe UI</vt:lpstr>
      <vt:lpstr>Arial Unicode MS</vt:lpstr>
      <vt:lpstr>NEU-BZ-S92</vt:lpstr>
      <vt:lpstr>方正黑体_GBK</vt:lpstr>
      <vt:lpstr>方正书宋_GBK</vt:lpstr>
      <vt:lpstr>Segoe Print</vt:lpstr>
      <vt:lpstr>Office 主题​​</vt:lpstr>
      <vt:lpstr>1_Office 主题​​</vt:lpstr>
      <vt:lpstr>第十四章 行政事业单位的资产(下)</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谢谢</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徐曙娜</cp:lastModifiedBy>
  <cp:revision>30</cp:revision>
  <dcterms:created xsi:type="dcterms:W3CDTF">2025-07-20T15:46:00Z</dcterms:created>
  <dcterms:modified xsi:type="dcterms:W3CDTF">2025-07-26T08:30:54Z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2052-12.1.0.19302</vt:lpwstr>
  </property>
  <property fmtid="{D5CDD505-2E9C-101B-9397-08002B2CF9AE}" pid="3" name="ICV">
    <vt:lpwstr/>
  </property>
</Properties>
</file>