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94" r:id="rId3"/>
  </p:sldMasterIdLst>
  <p:notesMasterIdLst>
    <p:notesMasterId r:id="rId20"/>
  </p:notesMasterIdLst>
  <p:sldIdLst>
    <p:sldId id="1125" r:id="rId4"/>
    <p:sldId id="1129" r:id="rId5"/>
    <p:sldId id="1128" r:id="rId6"/>
    <p:sldId id="1126" r:id="rId7"/>
    <p:sldId id="1127" r:id="rId8"/>
    <p:sldId id="1130" r:id="rId9"/>
    <p:sldId id="1134" r:id="rId10"/>
    <p:sldId id="1135" r:id="rId11"/>
    <p:sldId id="1136" r:id="rId12"/>
    <p:sldId id="1137" r:id="rId13"/>
    <p:sldId id="1138" r:id="rId14"/>
    <p:sldId id="1139" r:id="rId15"/>
    <p:sldId id="1140" r:id="rId16"/>
    <p:sldId id="1141" r:id="rId17"/>
    <p:sldId id="1142" r:id="rId18"/>
    <p:sldId id="1131" r:id="rId19"/>
  </p:sldIdLst>
  <p:sldSz cx="9144000" cy="5143500" type="screen16x9"/>
  <p:notesSz cx="7104063" cy="10234613"/>
  <p:custDataLst>
    <p:tags r:id="rId21"/>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7" autoAdjust="0"/>
    <p:restoredTop sz="99419" autoAdjust="0"/>
  </p:normalViewPr>
  <p:slideViewPr>
    <p:cSldViewPr snapToGrid="0">
      <p:cViewPr varScale="1">
        <p:scale>
          <a:sx n="84" d="100"/>
          <a:sy n="84" d="100"/>
        </p:scale>
        <p:origin x="-954" y="-96"/>
      </p:cViewPr>
      <p:guideLst>
        <p:guide orient="horz" pos="2981"/>
        <p:guide orient="horz" pos="2977"/>
        <p:guide pos="2883"/>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2585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2018/8/7</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16</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48A06D0-1428-4789-A7A1-82702A45265D}"/>
              </a:ext>
            </a:extLst>
          </p:cNvPr>
          <p:cNvSpPr>
            <a:spLocks noGrp="1"/>
          </p:cNvSpPr>
          <p:nvPr>
            <p:ph type="ctrTitle"/>
          </p:nvPr>
        </p:nvSpPr>
        <p:spPr>
          <a:xfrm>
            <a:off x="1143001" y="841772"/>
            <a:ext cx="6858000" cy="1790700"/>
          </a:xfrm>
        </p:spPr>
        <p:txBody>
          <a:bodyPr anchor="b"/>
          <a:lstStyle>
            <a:lvl1pPr algn="ctr">
              <a:defRPr sz="4500"/>
            </a:lvl1pPr>
          </a:lstStyle>
          <a:p>
            <a:r>
              <a:rPr lang="zh-CN" altLang="en-US"/>
              <a:t>单击此处编辑母版标题样式</a:t>
            </a:r>
          </a:p>
        </p:txBody>
      </p:sp>
      <p:sp>
        <p:nvSpPr>
          <p:cNvPr id="3" name="副标题 2">
            <a:extLst>
              <a:ext uri="{FF2B5EF4-FFF2-40B4-BE49-F238E27FC236}">
                <a16:creationId xmlns:a16="http://schemas.microsoft.com/office/drawing/2014/main" xmlns="" id="{9539D534-A9D5-4F1B-9A55-77B6922CC8F9}"/>
              </a:ext>
            </a:extLst>
          </p:cNvPr>
          <p:cNvSpPr>
            <a:spLocks noGrp="1"/>
          </p:cNvSpPr>
          <p:nvPr>
            <p:ph type="subTitle" idx="1"/>
          </p:nvPr>
        </p:nvSpPr>
        <p:spPr>
          <a:xfrm>
            <a:off x="1143001" y="2701528"/>
            <a:ext cx="6858000" cy="1241822"/>
          </a:xfrm>
        </p:spPr>
        <p:txBody>
          <a:bodyPr/>
          <a:lstStyle>
            <a:lvl1pPr marL="0" indent="0" algn="ctr">
              <a:buNone/>
              <a:defRPr sz="1800"/>
            </a:lvl1pPr>
            <a:lvl2pPr marL="342842" indent="0" algn="ctr">
              <a:buNone/>
              <a:defRPr sz="1500"/>
            </a:lvl2pPr>
            <a:lvl3pPr marL="685686" indent="0" algn="ctr">
              <a:buNone/>
              <a:defRPr sz="1400"/>
            </a:lvl3pPr>
            <a:lvl4pPr marL="1028528" indent="0" algn="ctr">
              <a:buNone/>
              <a:defRPr sz="1200"/>
            </a:lvl4pPr>
            <a:lvl5pPr marL="1371371" indent="0" algn="ctr">
              <a:buNone/>
              <a:defRPr sz="1200"/>
            </a:lvl5pPr>
            <a:lvl6pPr marL="1714214" indent="0" algn="ctr">
              <a:buNone/>
              <a:defRPr sz="1200"/>
            </a:lvl6pPr>
            <a:lvl7pPr marL="2057056" indent="0" algn="ctr">
              <a:buNone/>
              <a:defRPr sz="1200"/>
            </a:lvl7pPr>
            <a:lvl8pPr marL="2399898" indent="0" algn="ctr">
              <a:buNone/>
              <a:defRPr sz="1200"/>
            </a:lvl8pPr>
            <a:lvl9pPr marL="2742742"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5690686F-87B9-4A4B-B0A5-C0E666C7915F}"/>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7AB4500E-B7DC-4FB4-8F14-B77194B6DA76}"/>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3422C639-B652-44D5-8B98-445CFBFC88FC}"/>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0049909"/>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F64315-AA06-4E31-AF94-C01EDF0B1AE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EDEADD9-65AA-494A-85E6-61D55D6D3182}"/>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13DB22D-051A-47AC-9379-F8748973A235}"/>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04A99334-65C2-4064-911C-406761446CF6}"/>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A0073112-A3C9-4E33-81C5-EFE2EC1904F3}"/>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9050662"/>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CE7AA8-61AB-426A-A121-FC852BCAD0EA}"/>
              </a:ext>
            </a:extLst>
          </p:cNvPr>
          <p:cNvSpPr>
            <a:spLocks noGrp="1"/>
          </p:cNvSpPr>
          <p:nvPr>
            <p:ph type="title"/>
          </p:nvPr>
        </p:nvSpPr>
        <p:spPr>
          <a:xfrm>
            <a:off x="623889" y="1282307"/>
            <a:ext cx="7886700" cy="2139553"/>
          </a:xfrm>
        </p:spPr>
        <p:txBody>
          <a:bodyPr anchor="b"/>
          <a:lstStyle>
            <a:lvl1pPr>
              <a:defRPr sz="45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DC35EF20-1893-4325-81AA-29ACD13F33C7}"/>
              </a:ext>
            </a:extLst>
          </p:cNvPr>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42" indent="0">
              <a:buNone/>
              <a:defRPr sz="1500">
                <a:solidFill>
                  <a:schemeClr val="tx1">
                    <a:tint val="75000"/>
                  </a:schemeClr>
                </a:solidFill>
              </a:defRPr>
            </a:lvl2pPr>
            <a:lvl3pPr marL="685686" indent="0">
              <a:buNone/>
              <a:defRPr sz="1400">
                <a:solidFill>
                  <a:schemeClr val="tx1">
                    <a:tint val="75000"/>
                  </a:schemeClr>
                </a:solidFill>
              </a:defRPr>
            </a:lvl3pPr>
            <a:lvl4pPr marL="1028528" indent="0">
              <a:buNone/>
              <a:defRPr sz="1200">
                <a:solidFill>
                  <a:schemeClr val="tx1">
                    <a:tint val="75000"/>
                  </a:schemeClr>
                </a:solidFill>
              </a:defRPr>
            </a:lvl4pPr>
            <a:lvl5pPr marL="1371371" indent="0">
              <a:buNone/>
              <a:defRPr sz="1200">
                <a:solidFill>
                  <a:schemeClr val="tx1">
                    <a:tint val="75000"/>
                  </a:schemeClr>
                </a:solidFill>
              </a:defRPr>
            </a:lvl5pPr>
            <a:lvl6pPr marL="1714214" indent="0">
              <a:buNone/>
              <a:defRPr sz="1200">
                <a:solidFill>
                  <a:schemeClr val="tx1">
                    <a:tint val="75000"/>
                  </a:schemeClr>
                </a:solidFill>
              </a:defRPr>
            </a:lvl6pPr>
            <a:lvl7pPr marL="2057056" indent="0">
              <a:buNone/>
              <a:defRPr sz="1200">
                <a:solidFill>
                  <a:schemeClr val="tx1">
                    <a:tint val="75000"/>
                  </a:schemeClr>
                </a:solidFill>
              </a:defRPr>
            </a:lvl7pPr>
            <a:lvl8pPr marL="2399898" indent="0">
              <a:buNone/>
              <a:defRPr sz="1200">
                <a:solidFill>
                  <a:schemeClr val="tx1">
                    <a:tint val="75000"/>
                  </a:schemeClr>
                </a:solidFill>
              </a:defRPr>
            </a:lvl8pPr>
            <a:lvl9pPr marL="2742742" indent="0">
              <a:buNone/>
              <a:defRPr sz="12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A4729A14-9EDE-4536-943E-195F55D7667E}"/>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EAC248A6-1936-438E-92F4-FB8EDC3B01F2}"/>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950C2B95-2EB1-4487-8762-ACF9B4CDE9B0}"/>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009787"/>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AFB389F-211B-43C2-A318-6C8FBEE61842}"/>
              </a:ext>
            </a:extLst>
          </p:cNvPr>
          <p:cNvSpPr>
            <a:spLocks noGrp="1"/>
          </p:cNvSpPr>
          <p:nvPr>
            <p:ph type="title"/>
          </p:nvPr>
        </p:nvSpPr>
        <p:spPr/>
        <p:txBody>
          <a:body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7B181340-81AA-4C3A-9495-F23924B53FAF}"/>
              </a:ext>
            </a:extLst>
          </p:cNvPr>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9AB03201-4289-4622-9F5F-DB55BD0187D9}"/>
              </a:ext>
            </a:extLst>
          </p:cNvPr>
          <p:cNvSpPr>
            <a:spLocks noGrp="1"/>
          </p:cNvSpPr>
          <p:nvPr>
            <p:ph sz="half" idx="2"/>
          </p:nvPr>
        </p:nvSpPr>
        <p:spPr>
          <a:xfrm>
            <a:off x="4629151"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1BDC75D3-28C5-4DD5-B717-01C8509671F8}"/>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a:extLst>
              <a:ext uri="{FF2B5EF4-FFF2-40B4-BE49-F238E27FC236}">
                <a16:creationId xmlns:a16="http://schemas.microsoft.com/office/drawing/2014/main" xmlns="" id="{E171BD1E-691D-440F-88C5-565642A54923}"/>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a16="http://schemas.microsoft.com/office/drawing/2014/main" xmlns="" id="{9E3F78E5-BF60-4C8F-AE75-07467964DB42}"/>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8877405"/>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94689F5-C8B9-4E1C-BF86-93B7CF533A2C}"/>
              </a:ext>
            </a:extLst>
          </p:cNvPr>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F354D94-C950-4864-BEDB-BF57CAC20D54}"/>
              </a:ext>
            </a:extLst>
          </p:cNvPr>
          <p:cNvSpPr>
            <a:spLocks noGrp="1"/>
          </p:cNvSpPr>
          <p:nvPr>
            <p:ph type="body" idx="1"/>
          </p:nvPr>
        </p:nvSpPr>
        <p:spPr>
          <a:xfrm>
            <a:off x="629842" y="1260872"/>
            <a:ext cx="3868340" cy="617934"/>
          </a:xfrm>
        </p:spPr>
        <p:txBody>
          <a:bodyPr anchor="b"/>
          <a:lstStyle>
            <a:lvl1pPr marL="0" indent="0">
              <a:buNone/>
              <a:defRPr sz="1800" b="1"/>
            </a:lvl1pPr>
            <a:lvl2pPr marL="342842" indent="0">
              <a:buNone/>
              <a:defRPr sz="1500" b="1"/>
            </a:lvl2pPr>
            <a:lvl3pPr marL="685686" indent="0">
              <a:buNone/>
              <a:defRPr sz="1400" b="1"/>
            </a:lvl3pPr>
            <a:lvl4pPr marL="1028528" indent="0">
              <a:buNone/>
              <a:defRPr sz="1200" b="1"/>
            </a:lvl4pPr>
            <a:lvl5pPr marL="1371371" indent="0">
              <a:buNone/>
              <a:defRPr sz="1200" b="1"/>
            </a:lvl5pPr>
            <a:lvl6pPr marL="1714214" indent="0">
              <a:buNone/>
              <a:defRPr sz="1200" b="1"/>
            </a:lvl6pPr>
            <a:lvl7pPr marL="2057056" indent="0">
              <a:buNone/>
              <a:defRPr sz="1200" b="1"/>
            </a:lvl7pPr>
            <a:lvl8pPr marL="2399898" indent="0">
              <a:buNone/>
              <a:defRPr sz="1200" b="1"/>
            </a:lvl8pPr>
            <a:lvl9pPr marL="2742742" indent="0">
              <a:buNone/>
              <a:defRPr sz="12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7376E3CE-7D59-43F9-81CF-235CB4AE5CC7}"/>
              </a:ext>
            </a:extLst>
          </p:cNvPr>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1F4AC88A-A106-45D6-B522-BFAE8F9BB845}"/>
              </a:ext>
            </a:extLst>
          </p:cNvPr>
          <p:cNvSpPr>
            <a:spLocks noGrp="1"/>
          </p:cNvSpPr>
          <p:nvPr>
            <p:ph type="body" sz="quarter" idx="3"/>
          </p:nvPr>
        </p:nvSpPr>
        <p:spPr>
          <a:xfrm>
            <a:off x="4629152" y="1260872"/>
            <a:ext cx="3887391" cy="617934"/>
          </a:xfrm>
        </p:spPr>
        <p:txBody>
          <a:bodyPr anchor="b"/>
          <a:lstStyle>
            <a:lvl1pPr marL="0" indent="0">
              <a:buNone/>
              <a:defRPr sz="1800" b="1"/>
            </a:lvl1pPr>
            <a:lvl2pPr marL="342842" indent="0">
              <a:buNone/>
              <a:defRPr sz="1500" b="1"/>
            </a:lvl2pPr>
            <a:lvl3pPr marL="685686" indent="0">
              <a:buNone/>
              <a:defRPr sz="1400" b="1"/>
            </a:lvl3pPr>
            <a:lvl4pPr marL="1028528" indent="0">
              <a:buNone/>
              <a:defRPr sz="1200" b="1"/>
            </a:lvl4pPr>
            <a:lvl5pPr marL="1371371" indent="0">
              <a:buNone/>
              <a:defRPr sz="1200" b="1"/>
            </a:lvl5pPr>
            <a:lvl6pPr marL="1714214" indent="0">
              <a:buNone/>
              <a:defRPr sz="1200" b="1"/>
            </a:lvl6pPr>
            <a:lvl7pPr marL="2057056" indent="0">
              <a:buNone/>
              <a:defRPr sz="1200" b="1"/>
            </a:lvl7pPr>
            <a:lvl8pPr marL="2399898" indent="0">
              <a:buNone/>
              <a:defRPr sz="1200" b="1"/>
            </a:lvl8pPr>
            <a:lvl9pPr marL="2742742" indent="0">
              <a:buNone/>
              <a:defRPr sz="12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A133F31D-6B3F-4159-B327-0FE39C2751A2}"/>
              </a:ext>
            </a:extLst>
          </p:cNvPr>
          <p:cNvSpPr>
            <a:spLocks noGrp="1"/>
          </p:cNvSpPr>
          <p:nvPr>
            <p:ph sz="quarter" idx="4"/>
          </p:nvPr>
        </p:nvSpPr>
        <p:spPr>
          <a:xfrm>
            <a:off x="4629152"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0F700CBF-7C98-4390-A736-D75FC76FA41A}"/>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8" name="页脚占位符 7">
            <a:extLst>
              <a:ext uri="{FF2B5EF4-FFF2-40B4-BE49-F238E27FC236}">
                <a16:creationId xmlns:a16="http://schemas.microsoft.com/office/drawing/2014/main" xmlns="" id="{3F106244-75B1-4A27-940A-E2EC5EA0D4E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a:extLst>
              <a:ext uri="{FF2B5EF4-FFF2-40B4-BE49-F238E27FC236}">
                <a16:creationId xmlns:a16="http://schemas.microsoft.com/office/drawing/2014/main" xmlns="" id="{9BBE280A-17EE-4DB1-8016-48D1291B911B}"/>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485317"/>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D417F8A-F383-4E69-BEAC-8DD60EA495E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1087575C-8882-4ECD-92AE-D33098361ED1}"/>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4" name="页脚占位符 3">
            <a:extLst>
              <a:ext uri="{FF2B5EF4-FFF2-40B4-BE49-F238E27FC236}">
                <a16:creationId xmlns:a16="http://schemas.microsoft.com/office/drawing/2014/main" xmlns="" id="{2F5353F6-3BC8-4BDE-9C52-F1C35C5AF0C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a:extLst>
              <a:ext uri="{FF2B5EF4-FFF2-40B4-BE49-F238E27FC236}">
                <a16:creationId xmlns:a16="http://schemas.microsoft.com/office/drawing/2014/main" xmlns="" id="{C4DAD995-44C6-45C1-A150-C29FEB980C46}"/>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1219428"/>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07F2B897-CEDD-451D-995D-C8AA20EFB302}"/>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3" name="页脚占位符 2">
            <a:extLst>
              <a:ext uri="{FF2B5EF4-FFF2-40B4-BE49-F238E27FC236}">
                <a16:creationId xmlns:a16="http://schemas.microsoft.com/office/drawing/2014/main" xmlns="" id="{B00DDC96-C28D-494B-9740-F17D972D12C0}"/>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a:extLst>
              <a:ext uri="{FF2B5EF4-FFF2-40B4-BE49-F238E27FC236}">
                <a16:creationId xmlns:a16="http://schemas.microsoft.com/office/drawing/2014/main" xmlns="" id="{6FF8CDF3-BCB2-45DF-81DE-528780B2AE73}"/>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5278173"/>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0CB3FEB-30CE-41B2-A8A5-685DB6DA9C0C}"/>
              </a:ext>
            </a:extLst>
          </p:cNvPr>
          <p:cNvSpPr>
            <a:spLocks noGrp="1"/>
          </p:cNvSpPr>
          <p:nvPr>
            <p:ph type="title"/>
          </p:nvPr>
        </p:nvSpPr>
        <p:spPr>
          <a:xfrm>
            <a:off x="629841" y="342901"/>
            <a:ext cx="2949178" cy="1200150"/>
          </a:xfrm>
        </p:spPr>
        <p:txBody>
          <a:bodyPr anchor="b"/>
          <a:lstStyle>
            <a:lvl1pPr>
              <a:defRPr sz="24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B635776-0240-4CE1-8712-40678BD51817}"/>
              </a:ext>
            </a:extLst>
          </p:cNvPr>
          <p:cNvSpPr>
            <a:spLocks noGrp="1"/>
          </p:cNvSpPr>
          <p:nvPr>
            <p:ph idx="1"/>
          </p:nvPr>
        </p:nvSpPr>
        <p:spPr>
          <a:xfrm>
            <a:off x="3887391" y="740572"/>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DF72C381-49CC-4AF5-BB94-6095E52F33C1}"/>
              </a:ext>
            </a:extLst>
          </p:cNvPr>
          <p:cNvSpPr>
            <a:spLocks noGrp="1"/>
          </p:cNvSpPr>
          <p:nvPr>
            <p:ph type="body" sz="half" idx="2"/>
          </p:nvPr>
        </p:nvSpPr>
        <p:spPr>
          <a:xfrm>
            <a:off x="629841" y="1543052"/>
            <a:ext cx="2949178" cy="2858691"/>
          </a:xfrm>
        </p:spPr>
        <p:txBody>
          <a:bodyPr/>
          <a:lstStyle>
            <a:lvl1pPr marL="0" indent="0">
              <a:buNone/>
              <a:defRPr sz="1200"/>
            </a:lvl1pPr>
            <a:lvl2pPr marL="342842" indent="0">
              <a:buNone/>
              <a:defRPr sz="1100"/>
            </a:lvl2pPr>
            <a:lvl3pPr marL="685686" indent="0">
              <a:buNone/>
              <a:defRPr sz="900"/>
            </a:lvl3pPr>
            <a:lvl4pPr marL="1028528" indent="0">
              <a:buNone/>
              <a:defRPr sz="800"/>
            </a:lvl4pPr>
            <a:lvl5pPr marL="1371371" indent="0">
              <a:buNone/>
              <a:defRPr sz="800"/>
            </a:lvl5pPr>
            <a:lvl6pPr marL="1714214" indent="0">
              <a:buNone/>
              <a:defRPr sz="800"/>
            </a:lvl6pPr>
            <a:lvl7pPr marL="2057056" indent="0">
              <a:buNone/>
              <a:defRPr sz="800"/>
            </a:lvl7pPr>
            <a:lvl8pPr marL="2399898" indent="0">
              <a:buNone/>
              <a:defRPr sz="800"/>
            </a:lvl8pPr>
            <a:lvl9pPr marL="2742742" indent="0">
              <a:buNone/>
              <a:defRPr sz="8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F911ED42-020A-4A3D-B579-8CD125B7FE3A}"/>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a:extLst>
              <a:ext uri="{FF2B5EF4-FFF2-40B4-BE49-F238E27FC236}">
                <a16:creationId xmlns:a16="http://schemas.microsoft.com/office/drawing/2014/main" xmlns="" id="{350DF688-3A5C-47A4-9C12-6899305E070D}"/>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a16="http://schemas.microsoft.com/office/drawing/2014/main" xmlns="" id="{F8194310-064D-4D44-B816-6D1A344A1D65}"/>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5050301"/>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E6EC1FF-A49E-47E0-B626-80CDEF09B91B}"/>
              </a:ext>
            </a:extLst>
          </p:cNvPr>
          <p:cNvSpPr>
            <a:spLocks noGrp="1"/>
          </p:cNvSpPr>
          <p:nvPr>
            <p:ph type="title"/>
          </p:nvPr>
        </p:nvSpPr>
        <p:spPr>
          <a:xfrm>
            <a:off x="629841" y="342901"/>
            <a:ext cx="2949178" cy="1200150"/>
          </a:xfrm>
        </p:spPr>
        <p:txBody>
          <a:bodyPr anchor="b"/>
          <a:lstStyle>
            <a:lvl1pPr>
              <a:defRPr sz="24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25CBA6BB-A155-4EC0-8059-6A58DF083E87}"/>
              </a:ext>
            </a:extLst>
          </p:cNvPr>
          <p:cNvSpPr>
            <a:spLocks noGrp="1"/>
          </p:cNvSpPr>
          <p:nvPr>
            <p:ph type="pic" idx="1"/>
          </p:nvPr>
        </p:nvSpPr>
        <p:spPr>
          <a:xfrm>
            <a:off x="3887391" y="740572"/>
            <a:ext cx="4629150" cy="3655219"/>
          </a:xfrm>
        </p:spPr>
        <p:txBody>
          <a:bodyPr/>
          <a:lstStyle>
            <a:lvl1pPr marL="0" indent="0">
              <a:buNone/>
              <a:defRPr sz="2400"/>
            </a:lvl1pPr>
            <a:lvl2pPr marL="342842" indent="0">
              <a:buNone/>
              <a:defRPr sz="2100"/>
            </a:lvl2pPr>
            <a:lvl3pPr marL="685686" indent="0">
              <a:buNone/>
              <a:defRPr sz="1800"/>
            </a:lvl3pPr>
            <a:lvl4pPr marL="1028528" indent="0">
              <a:buNone/>
              <a:defRPr sz="1500"/>
            </a:lvl4pPr>
            <a:lvl5pPr marL="1371371" indent="0">
              <a:buNone/>
              <a:defRPr sz="1500"/>
            </a:lvl5pPr>
            <a:lvl6pPr marL="1714214" indent="0">
              <a:buNone/>
              <a:defRPr sz="1500"/>
            </a:lvl6pPr>
            <a:lvl7pPr marL="2057056" indent="0">
              <a:buNone/>
              <a:defRPr sz="1500"/>
            </a:lvl7pPr>
            <a:lvl8pPr marL="2399898" indent="0">
              <a:buNone/>
              <a:defRPr sz="1500"/>
            </a:lvl8pPr>
            <a:lvl9pPr marL="2742742" indent="0">
              <a:buNone/>
              <a:defRPr sz="1500"/>
            </a:lvl9pPr>
          </a:lstStyle>
          <a:p>
            <a:endParaRPr lang="zh-CN" altLang="en-US"/>
          </a:p>
        </p:txBody>
      </p:sp>
      <p:sp>
        <p:nvSpPr>
          <p:cNvPr id="4" name="文本占位符 3">
            <a:extLst>
              <a:ext uri="{FF2B5EF4-FFF2-40B4-BE49-F238E27FC236}">
                <a16:creationId xmlns:a16="http://schemas.microsoft.com/office/drawing/2014/main" xmlns="" id="{B5BF58B8-C4FE-4628-8F44-69125C7A9242}"/>
              </a:ext>
            </a:extLst>
          </p:cNvPr>
          <p:cNvSpPr>
            <a:spLocks noGrp="1"/>
          </p:cNvSpPr>
          <p:nvPr>
            <p:ph type="body" sz="half" idx="2"/>
          </p:nvPr>
        </p:nvSpPr>
        <p:spPr>
          <a:xfrm>
            <a:off x="629841" y="1543052"/>
            <a:ext cx="2949178" cy="2858691"/>
          </a:xfrm>
        </p:spPr>
        <p:txBody>
          <a:bodyPr/>
          <a:lstStyle>
            <a:lvl1pPr marL="0" indent="0">
              <a:buNone/>
              <a:defRPr sz="1200"/>
            </a:lvl1pPr>
            <a:lvl2pPr marL="342842" indent="0">
              <a:buNone/>
              <a:defRPr sz="1100"/>
            </a:lvl2pPr>
            <a:lvl3pPr marL="685686" indent="0">
              <a:buNone/>
              <a:defRPr sz="900"/>
            </a:lvl3pPr>
            <a:lvl4pPr marL="1028528" indent="0">
              <a:buNone/>
              <a:defRPr sz="800"/>
            </a:lvl4pPr>
            <a:lvl5pPr marL="1371371" indent="0">
              <a:buNone/>
              <a:defRPr sz="800"/>
            </a:lvl5pPr>
            <a:lvl6pPr marL="1714214" indent="0">
              <a:buNone/>
              <a:defRPr sz="800"/>
            </a:lvl6pPr>
            <a:lvl7pPr marL="2057056" indent="0">
              <a:buNone/>
              <a:defRPr sz="800"/>
            </a:lvl7pPr>
            <a:lvl8pPr marL="2399898" indent="0">
              <a:buNone/>
              <a:defRPr sz="800"/>
            </a:lvl8pPr>
            <a:lvl9pPr marL="2742742" indent="0">
              <a:buNone/>
              <a:defRPr sz="8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B8DEDB4-3F5B-4F35-88B7-C882C8CD75C7}"/>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a:extLst>
              <a:ext uri="{FF2B5EF4-FFF2-40B4-BE49-F238E27FC236}">
                <a16:creationId xmlns:a16="http://schemas.microsoft.com/office/drawing/2014/main" xmlns="" id="{48F03E2B-76C9-4AF9-9131-F8499DCE5C2E}"/>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a16="http://schemas.microsoft.com/office/drawing/2014/main" xmlns="" id="{9054516B-D65A-4506-A536-4EFDEF6A6644}"/>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9327504"/>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760F72-EA9E-4393-AF95-2EB66C218B1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B851789-333E-4AD7-B99B-92B33D08985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1F659CF-C9EA-4C1C-B0FF-99CC8AF745BC}"/>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0778F641-7F55-48B5-AF42-7C997E9DA0D2}"/>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7DDEAE33-B05A-4F46-A25A-BF502C2073F4}"/>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1826596"/>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5C9CF4E-75D2-405E-B1A1-1660350A14A5}"/>
              </a:ext>
            </a:extLst>
          </p:cNvPr>
          <p:cNvSpPr>
            <a:spLocks noGrp="1"/>
          </p:cNvSpPr>
          <p:nvPr>
            <p:ph type="title" orient="vert"/>
          </p:nvPr>
        </p:nvSpPr>
        <p:spPr>
          <a:xfrm>
            <a:off x="6543677" y="273847"/>
            <a:ext cx="1971675" cy="4358879"/>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3C91082-F582-4C7C-A56A-59936F6883C4}"/>
              </a:ext>
            </a:extLst>
          </p:cNvPr>
          <p:cNvSpPr>
            <a:spLocks noGrp="1"/>
          </p:cNvSpPr>
          <p:nvPr>
            <p:ph type="body" orient="vert" idx="1"/>
          </p:nvPr>
        </p:nvSpPr>
        <p:spPr>
          <a:xfrm>
            <a:off x="628652" y="273847"/>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4819C5B-C4E8-456D-AFFB-CFC855F06AC7}"/>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F50A1978-11F3-462E-84E3-921B5E0C556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A4777B99-4832-476B-88DC-3565BC33310E}"/>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3858588"/>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1.jp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CDE5F3F-7401-4121-AC54-B66E084E322E}"/>
              </a:ext>
            </a:extLst>
          </p:cNvPr>
          <p:cNvSpPr>
            <a:spLocks noGrp="1"/>
          </p:cNvSpPr>
          <p:nvPr>
            <p:ph type="title"/>
          </p:nvPr>
        </p:nvSpPr>
        <p:spPr>
          <a:xfrm>
            <a:off x="628651" y="273844"/>
            <a:ext cx="7886700" cy="994172"/>
          </a:xfrm>
          <a:prstGeom prst="rect">
            <a:avLst/>
          </a:prstGeom>
        </p:spPr>
        <p:txBody>
          <a:bodyPr vert="horz" lIns="68570" tIns="34284" rIns="68570" bIns="34284"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132BF57-5BEE-48A7-90E8-9E757C3324AF}"/>
              </a:ext>
            </a:extLst>
          </p:cNvPr>
          <p:cNvSpPr>
            <a:spLocks noGrp="1"/>
          </p:cNvSpPr>
          <p:nvPr>
            <p:ph type="body" idx="1"/>
          </p:nvPr>
        </p:nvSpPr>
        <p:spPr>
          <a:xfrm>
            <a:off x="628651" y="1369219"/>
            <a:ext cx="7886700" cy="3263504"/>
          </a:xfrm>
          <a:prstGeom prst="rect">
            <a:avLst/>
          </a:prstGeom>
        </p:spPr>
        <p:txBody>
          <a:bodyPr vert="horz" lIns="68570" tIns="34284" rIns="68570" bIns="34284"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A876AB6-4E2B-42E2-9D87-CD85DC637F20}"/>
              </a:ext>
            </a:extLst>
          </p:cNvPr>
          <p:cNvSpPr>
            <a:spLocks noGrp="1"/>
          </p:cNvSpPr>
          <p:nvPr>
            <p:ph type="dt" sz="half" idx="2"/>
          </p:nvPr>
        </p:nvSpPr>
        <p:spPr>
          <a:xfrm>
            <a:off x="628650" y="4767264"/>
            <a:ext cx="2057400" cy="273844"/>
          </a:xfrm>
          <a:prstGeom prst="rect">
            <a:avLst/>
          </a:prstGeom>
        </p:spPr>
        <p:txBody>
          <a:bodyPr vert="horz" lIns="68570" tIns="34284" rIns="68570" bIns="34284" rtlCol="0" anchor="ctr"/>
          <a:lstStyle>
            <a:lvl1pPr algn="l">
              <a:defRPr sz="900">
                <a:solidFill>
                  <a:schemeClr val="tx1">
                    <a:tint val="75000"/>
                  </a:schemeClr>
                </a:solidFill>
              </a:defRPr>
            </a:lvl1pPr>
          </a:lstStyle>
          <a:p>
            <a:pPr defTabSz="685686"/>
            <a:fld id="{4C0D9A2F-C039-4B3F-96BC-A43299609A51}" type="datetimeFigureOut">
              <a:rPr lang="zh-CN" altLang="en-US" smtClean="0">
                <a:solidFill>
                  <a:prstClr val="black">
                    <a:tint val="75000"/>
                  </a:prstClr>
                </a:solidFill>
              </a:rPr>
              <a:pPr defTabSz="685686"/>
              <a:t>2018/8/7</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2DE86C37-E367-4723-9086-E80CC599BC8F}"/>
              </a:ext>
            </a:extLst>
          </p:cNvPr>
          <p:cNvSpPr>
            <a:spLocks noGrp="1"/>
          </p:cNvSpPr>
          <p:nvPr>
            <p:ph type="ftr" sz="quarter" idx="3"/>
          </p:nvPr>
        </p:nvSpPr>
        <p:spPr>
          <a:xfrm>
            <a:off x="3028951" y="4767264"/>
            <a:ext cx="3086100" cy="273844"/>
          </a:xfrm>
          <a:prstGeom prst="rect">
            <a:avLst/>
          </a:prstGeom>
        </p:spPr>
        <p:txBody>
          <a:bodyPr vert="horz" lIns="68570" tIns="34284" rIns="68570" bIns="34284" rtlCol="0" anchor="ctr"/>
          <a:lstStyle>
            <a:lvl1pPr algn="ctr">
              <a:defRPr sz="900">
                <a:solidFill>
                  <a:schemeClr val="tx1">
                    <a:tint val="75000"/>
                  </a:schemeClr>
                </a:solidFill>
              </a:defRPr>
            </a:lvl1pPr>
          </a:lstStyle>
          <a:p>
            <a:pPr defTabSz="685686"/>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59FF5F6E-EECD-4C6B-A00A-E496DF6C8EAD}"/>
              </a:ext>
            </a:extLst>
          </p:cNvPr>
          <p:cNvSpPr>
            <a:spLocks noGrp="1"/>
          </p:cNvSpPr>
          <p:nvPr>
            <p:ph type="sldNum" sz="quarter" idx="4"/>
          </p:nvPr>
        </p:nvSpPr>
        <p:spPr>
          <a:xfrm>
            <a:off x="6457951" y="4767264"/>
            <a:ext cx="2057400" cy="273844"/>
          </a:xfrm>
          <a:prstGeom prst="rect">
            <a:avLst/>
          </a:prstGeom>
        </p:spPr>
        <p:txBody>
          <a:bodyPr vert="horz" lIns="68570" tIns="34284" rIns="68570" bIns="34284" rtlCol="0" anchor="ctr"/>
          <a:lstStyle>
            <a:lvl1pPr algn="r">
              <a:defRPr sz="900">
                <a:solidFill>
                  <a:schemeClr val="tx1">
                    <a:tint val="75000"/>
                  </a:schemeClr>
                </a:solidFill>
              </a:defRPr>
            </a:lvl1pPr>
          </a:lstStyle>
          <a:p>
            <a:pPr defTabSz="685686"/>
            <a:fld id="{0AE3E745-8BB0-43E7-B4A1-981737749D4D}" type="slidenum">
              <a:rPr lang="zh-CN" altLang="en-US" smtClean="0">
                <a:solidFill>
                  <a:prstClr val="black">
                    <a:tint val="75000"/>
                  </a:prstClr>
                </a:solidFill>
              </a:rPr>
              <a:pPr defTabSz="685686"/>
              <a:t>‹#›</a:t>
            </a:fld>
            <a:endParaRPr lang="zh-CN" altLang="en-US">
              <a:solidFill>
                <a:prstClr val="black">
                  <a:tint val="75000"/>
                </a:prstClr>
              </a:solidFill>
            </a:endParaRPr>
          </a:p>
        </p:txBody>
      </p:sp>
    </p:spTree>
    <p:extLst>
      <p:ext uri="{BB962C8B-B14F-4D97-AF65-F5344CB8AC3E}">
        <p14:creationId xmlns:p14="http://schemas.microsoft.com/office/powerpoint/2010/main" val="228798724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xStyles>
    <p:titleStyle>
      <a:lvl1pPr algn="l" defTabSz="685686"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2" indent="-171422" algn="l" defTabSz="685686"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65" indent="-171422" algn="l" defTabSz="68568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05" indent="-171422" algn="l" defTabSz="68568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50"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793"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35"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478"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20"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163"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686" rtl="0" eaLnBrk="1" latinLnBrk="0" hangingPunct="1">
        <a:defRPr sz="1400" kern="1200">
          <a:solidFill>
            <a:schemeClr val="tx1"/>
          </a:solidFill>
          <a:latin typeface="+mn-lt"/>
          <a:ea typeface="+mn-ea"/>
          <a:cs typeface="+mn-cs"/>
        </a:defRPr>
      </a:lvl1pPr>
      <a:lvl2pPr marL="342842" algn="l" defTabSz="685686" rtl="0" eaLnBrk="1" latinLnBrk="0" hangingPunct="1">
        <a:defRPr sz="1400" kern="1200">
          <a:solidFill>
            <a:schemeClr val="tx1"/>
          </a:solidFill>
          <a:latin typeface="+mn-lt"/>
          <a:ea typeface="+mn-ea"/>
          <a:cs typeface="+mn-cs"/>
        </a:defRPr>
      </a:lvl2pPr>
      <a:lvl3pPr marL="685686" algn="l" defTabSz="685686" rtl="0" eaLnBrk="1" latinLnBrk="0" hangingPunct="1">
        <a:defRPr sz="1400" kern="1200">
          <a:solidFill>
            <a:schemeClr val="tx1"/>
          </a:solidFill>
          <a:latin typeface="+mn-lt"/>
          <a:ea typeface="+mn-ea"/>
          <a:cs typeface="+mn-cs"/>
        </a:defRPr>
      </a:lvl3pPr>
      <a:lvl4pPr marL="1028528" algn="l" defTabSz="685686" rtl="0" eaLnBrk="1" latinLnBrk="0" hangingPunct="1">
        <a:defRPr sz="1400" kern="1200">
          <a:solidFill>
            <a:schemeClr val="tx1"/>
          </a:solidFill>
          <a:latin typeface="+mn-lt"/>
          <a:ea typeface="+mn-ea"/>
          <a:cs typeface="+mn-cs"/>
        </a:defRPr>
      </a:lvl4pPr>
      <a:lvl5pPr marL="1371371" algn="l" defTabSz="685686" rtl="0" eaLnBrk="1" latinLnBrk="0" hangingPunct="1">
        <a:defRPr sz="1400" kern="1200">
          <a:solidFill>
            <a:schemeClr val="tx1"/>
          </a:solidFill>
          <a:latin typeface="+mn-lt"/>
          <a:ea typeface="+mn-ea"/>
          <a:cs typeface="+mn-cs"/>
        </a:defRPr>
      </a:lvl5pPr>
      <a:lvl6pPr marL="1714214" algn="l" defTabSz="685686" rtl="0" eaLnBrk="1" latinLnBrk="0" hangingPunct="1">
        <a:defRPr sz="1400" kern="1200">
          <a:solidFill>
            <a:schemeClr val="tx1"/>
          </a:solidFill>
          <a:latin typeface="+mn-lt"/>
          <a:ea typeface="+mn-ea"/>
          <a:cs typeface="+mn-cs"/>
        </a:defRPr>
      </a:lvl6pPr>
      <a:lvl7pPr marL="2057056" algn="l" defTabSz="685686" rtl="0" eaLnBrk="1" latinLnBrk="0" hangingPunct="1">
        <a:defRPr sz="1400" kern="1200">
          <a:solidFill>
            <a:schemeClr val="tx1"/>
          </a:solidFill>
          <a:latin typeface="+mn-lt"/>
          <a:ea typeface="+mn-ea"/>
          <a:cs typeface="+mn-cs"/>
        </a:defRPr>
      </a:lvl7pPr>
      <a:lvl8pPr marL="2399898" algn="l" defTabSz="685686" rtl="0" eaLnBrk="1" latinLnBrk="0" hangingPunct="1">
        <a:defRPr sz="1400" kern="1200">
          <a:solidFill>
            <a:schemeClr val="tx1"/>
          </a:solidFill>
          <a:latin typeface="+mn-lt"/>
          <a:ea typeface="+mn-ea"/>
          <a:cs typeface="+mn-cs"/>
        </a:defRPr>
      </a:lvl8pPr>
      <a:lvl9pPr marL="2742742" algn="l" defTabSz="685686"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64.xml"/><Relationship Id="rId7" Type="http://schemas.openxmlformats.org/officeDocument/2006/relationships/slideLayout" Target="../slideLayouts/slideLayout28.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70.xml"/><Relationship Id="rId7" Type="http://schemas.openxmlformats.org/officeDocument/2006/relationships/slideLayout" Target="../slideLayouts/slideLayout28.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9"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76.xml"/><Relationship Id="rId7" Type="http://schemas.openxmlformats.org/officeDocument/2006/relationships/slideLayout" Target="../slideLayouts/slideLayout28.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82.xml"/><Relationship Id="rId7" Type="http://schemas.openxmlformats.org/officeDocument/2006/relationships/slideLayout" Target="../slideLayouts/slideLayout28.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88.xml"/><Relationship Id="rId7" Type="http://schemas.openxmlformats.org/officeDocument/2006/relationships/slideLayout" Target="../slideLayouts/slideLayout28.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94.xml"/><Relationship Id="rId7" Type="http://schemas.openxmlformats.org/officeDocument/2006/relationships/slideLayout" Target="../slideLayouts/slideLayout2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98.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slideLayout" Target="../slideLayouts/slideLayout7.xml"/><Relationship Id="rId4" Type="http://schemas.openxmlformats.org/officeDocument/2006/relationships/tags" Target="../tags/tag5.xml"/><Relationship Id="rId9" Type="http://schemas.openxmlformats.org/officeDocument/2006/relationships/tags" Target="../tags/tag10.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2" Type="http://schemas.openxmlformats.org/officeDocument/2006/relationships/tags" Target="../tags/tag12.xml"/><Relationship Id="rId16" Type="http://schemas.openxmlformats.org/officeDocument/2006/relationships/slide" Target="slide3.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slide" Target="slide6.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tags" Target="../tags/tag36.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tags" Target="../tags/tag35.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5" Type="http://schemas.openxmlformats.org/officeDocument/2006/relationships/slideLayout" Target="../slideLayouts/slideLayout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tags" Target="../tags/tag37.xml"/></Relationships>
</file>

<file path=ppt/slides/_rels/slide7.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5.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slideLayout" Target="../slideLayouts/slideLayout28.xml"/><Relationship Id="rId5" Type="http://schemas.openxmlformats.org/officeDocument/2006/relationships/tags" Target="../tags/tag42.xml"/><Relationship Id="rId4" Type="http://schemas.openxmlformats.org/officeDocument/2006/relationships/tags" Target="../tags/tag41.xml"/></Relationships>
</file>

<file path=ppt/slides/_rels/slide8.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tags" Target="../tags/tag55.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tags" Target="../tags/tag54.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5" Type="http://schemas.openxmlformats.org/officeDocument/2006/relationships/slideLayout" Target="../slideLayouts/slideLayout28.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tags" Target="../tags/tag56.xml"/></Relationships>
</file>

<file path=ppt/slides/_rels/slide9.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Layout" Target="../slideLayouts/slideLayout28.xml"/><Relationship Id="rId5" Type="http://schemas.openxmlformats.org/officeDocument/2006/relationships/tags" Target="../tags/tag61.xml"/><Relationship Id="rId4" Type="http://schemas.openxmlformats.org/officeDocument/2006/relationships/tags" Target="../tags/tag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qdnpt.com/upload/main/contentmanage/article/image/2018/03/06/bccef38ba982464fb884cdf57d964466_1920_405.jpg"/>
          <p:cNvPicPr>
            <a:picLocks noChangeAspect="1" noChangeArrowheads="1"/>
          </p:cNvPicPr>
          <p:nvPr/>
        </p:nvPicPr>
        <p:blipFill rotWithShape="1">
          <a:blip r:embed="rId2">
            <a:extLst>
              <a:ext uri="{28A0092B-C50C-407E-A947-70E740481C1C}">
                <a14:useLocalDpi xmlns:a14="http://schemas.microsoft.com/office/drawing/2010/main" val="0"/>
              </a:ext>
            </a:extLst>
          </a:blip>
          <a:srcRect l="28445" r="34814"/>
          <a:stretch/>
        </p:blipFill>
        <p:spPr bwMode="auto">
          <a:xfrm>
            <a:off x="4077604" y="1286125"/>
            <a:ext cx="5066396" cy="290837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黔东南项目（初级财务会计）\黔东南-1-初级财务会计\黔东南民族职业技术学院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257" y="844931"/>
            <a:ext cx="659212" cy="655549"/>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4077604" y="1286125"/>
            <a:ext cx="5066396" cy="2908376"/>
          </a:xfrm>
          <a:prstGeom prst="rect">
            <a:avLst/>
          </a:prstGeom>
          <a:solidFill>
            <a:srgbClr val="084CA1">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1" rIns="91424" bIns="45711" rtlCol="0" anchor="ctr"/>
          <a:lstStyle/>
          <a:p>
            <a:pPr algn="ctr" defTabSz="685669"/>
            <a:endParaRPr lang="zh-CN" altLang="en-US">
              <a:solidFill>
                <a:prstClr val="white"/>
              </a:solidFill>
            </a:endParaRPr>
          </a:p>
        </p:txBody>
      </p:sp>
      <p:sp>
        <p:nvSpPr>
          <p:cNvPr id="15" name="文本框 12">
            <a:extLst>
              <a:ext uri="{FF2B5EF4-FFF2-40B4-BE49-F238E27FC236}">
                <a16:creationId xmlns:a16="http://schemas.microsoft.com/office/drawing/2014/main" xmlns="" id="{9DF9185F-6201-4112-8DF9-26E814DEF738}"/>
              </a:ext>
            </a:extLst>
          </p:cNvPr>
          <p:cNvSpPr txBox="1"/>
          <p:nvPr/>
        </p:nvSpPr>
        <p:spPr>
          <a:xfrm>
            <a:off x="736943" y="990742"/>
            <a:ext cx="3526232" cy="392405"/>
          </a:xfrm>
          <a:prstGeom prst="rect">
            <a:avLst/>
          </a:prstGeom>
          <a:noFill/>
        </p:spPr>
        <p:txBody>
          <a:bodyPr wrap="square" lIns="68567" tIns="34284" rIns="68567" bIns="34284" rtlCol="0">
            <a:spAutoFit/>
          </a:bodyPr>
          <a:lstStyle/>
          <a:p>
            <a:pPr algn="ctr" defTabSz="685669"/>
            <a:r>
              <a:rPr lang="zh-CN" altLang="en-US" sz="2100" dirty="0">
                <a:solidFill>
                  <a:srgbClr val="084CA1"/>
                </a:solidFill>
                <a:latin typeface="华文行楷" pitchFamily="2" charset="-122"/>
                <a:ea typeface="华文行楷" pitchFamily="2" charset="-122"/>
              </a:rPr>
              <a:t>黔东南民族职业技术学院</a:t>
            </a:r>
          </a:p>
        </p:txBody>
      </p:sp>
      <p:grpSp>
        <p:nvGrpSpPr>
          <p:cNvPr id="4" name="组合 3"/>
          <p:cNvGrpSpPr/>
          <p:nvPr/>
        </p:nvGrpSpPr>
        <p:grpSpPr>
          <a:xfrm>
            <a:off x="1" y="1109876"/>
            <a:ext cx="5096245" cy="3084625"/>
            <a:chOff x="1" y="1109876"/>
            <a:chExt cx="5096245" cy="3084625"/>
          </a:xfrm>
        </p:grpSpPr>
        <p:sp>
          <p:nvSpPr>
            <p:cNvPr id="3" name="五边形 2"/>
            <p:cNvSpPr/>
            <p:nvPr/>
          </p:nvSpPr>
          <p:spPr>
            <a:xfrm>
              <a:off x="1" y="1572037"/>
              <a:ext cx="4579950" cy="2278855"/>
            </a:xfrm>
            <a:prstGeom prst="homePlate">
              <a:avLst>
                <a:gd name="adj" fmla="val 18946"/>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spcCol="0" rtlCol="0" anchor="ctr"/>
            <a:lstStyle/>
            <a:p>
              <a:pPr algn="ctr" defTabSz="685669"/>
              <a:endParaRPr lang="zh-CN" altLang="en-US" dirty="0">
                <a:solidFill>
                  <a:prstClr val="white"/>
                </a:solidFill>
              </a:endParaRPr>
            </a:p>
          </p:txBody>
        </p:sp>
        <p:sp>
          <p:nvSpPr>
            <p:cNvPr id="6" name="直角三角形 5"/>
            <p:cNvSpPr/>
            <p:nvPr/>
          </p:nvSpPr>
          <p:spPr>
            <a:xfrm>
              <a:off x="4075422" y="1286125"/>
              <a:ext cx="767511" cy="2908376"/>
            </a:xfrm>
            <a:custGeom>
              <a:avLst/>
              <a:gdLst>
                <a:gd name="connsiteX0" fmla="*/ 0 w 1124736"/>
                <a:gd name="connsiteY0" fmla="*/ 2908376 h 2908376"/>
                <a:gd name="connsiteX1" fmla="*/ 0 w 1124736"/>
                <a:gd name="connsiteY1" fmla="*/ 0 h 2908376"/>
                <a:gd name="connsiteX2" fmla="*/ 1124736 w 1124736"/>
                <a:gd name="connsiteY2" fmla="*/ 2908376 h 2908376"/>
                <a:gd name="connsiteX3" fmla="*/ 0 w 1124736"/>
                <a:gd name="connsiteY3" fmla="*/ 2908376 h 2908376"/>
                <a:gd name="connsiteX0" fmla="*/ 0 w 902100"/>
                <a:gd name="connsiteY0" fmla="*/ 2908376 h 2908376"/>
                <a:gd name="connsiteX1" fmla="*/ 0 w 902100"/>
                <a:gd name="connsiteY1" fmla="*/ 0 h 2908376"/>
                <a:gd name="connsiteX2" fmla="*/ 902100 w 902100"/>
                <a:gd name="connsiteY2" fmla="*/ 2335882 h 2908376"/>
                <a:gd name="connsiteX3" fmla="*/ 0 w 902100"/>
                <a:gd name="connsiteY3" fmla="*/ 2908376 h 2908376"/>
                <a:gd name="connsiteX0" fmla="*/ 0 w 830538"/>
                <a:gd name="connsiteY0" fmla="*/ 2908376 h 2908376"/>
                <a:gd name="connsiteX1" fmla="*/ 0 w 830538"/>
                <a:gd name="connsiteY1" fmla="*/ 0 h 2908376"/>
                <a:gd name="connsiteX2" fmla="*/ 830538 w 830538"/>
                <a:gd name="connsiteY2" fmla="*/ 2121197 h 2908376"/>
                <a:gd name="connsiteX3" fmla="*/ 0 w 830538"/>
                <a:gd name="connsiteY3" fmla="*/ 2908376 h 2908376"/>
                <a:gd name="connsiteX0" fmla="*/ 0 w 814636"/>
                <a:gd name="connsiteY0" fmla="*/ 2908376 h 2908376"/>
                <a:gd name="connsiteX1" fmla="*/ 0 w 814636"/>
                <a:gd name="connsiteY1" fmla="*/ 0 h 2908376"/>
                <a:gd name="connsiteX2" fmla="*/ 814636 w 814636"/>
                <a:gd name="connsiteY2" fmla="*/ 2240467 h 2908376"/>
                <a:gd name="connsiteX3" fmla="*/ 0 w 814636"/>
                <a:gd name="connsiteY3" fmla="*/ 2908376 h 2908376"/>
                <a:gd name="connsiteX0" fmla="*/ 0 w 911244"/>
                <a:gd name="connsiteY0" fmla="*/ 2908376 h 2908376"/>
                <a:gd name="connsiteX1" fmla="*/ 0 w 911244"/>
                <a:gd name="connsiteY1" fmla="*/ 0 h 2908376"/>
                <a:gd name="connsiteX2" fmla="*/ 911244 w 911244"/>
                <a:gd name="connsiteY2" fmla="*/ 2254047 h 2908376"/>
                <a:gd name="connsiteX3" fmla="*/ 0 w 911244"/>
                <a:gd name="connsiteY3" fmla="*/ 2908376 h 2908376"/>
                <a:gd name="connsiteX0" fmla="*/ 0 w 911244"/>
                <a:gd name="connsiteY0" fmla="*/ 2908376 h 2908376"/>
                <a:gd name="connsiteX1" fmla="*/ 0 w 911244"/>
                <a:gd name="connsiteY1" fmla="*/ 0 h 2908376"/>
                <a:gd name="connsiteX2" fmla="*/ 911244 w 911244"/>
                <a:gd name="connsiteY2" fmla="*/ 2254047 h 2908376"/>
                <a:gd name="connsiteX3" fmla="*/ 0 w 911244"/>
                <a:gd name="connsiteY3" fmla="*/ 2908376 h 2908376"/>
              </a:gdLst>
              <a:ahLst/>
              <a:cxnLst>
                <a:cxn ang="0">
                  <a:pos x="connsiteX0" y="connsiteY0"/>
                </a:cxn>
                <a:cxn ang="0">
                  <a:pos x="connsiteX1" y="connsiteY1"/>
                </a:cxn>
                <a:cxn ang="0">
                  <a:pos x="connsiteX2" y="connsiteY2"/>
                </a:cxn>
                <a:cxn ang="0">
                  <a:pos x="connsiteX3" y="connsiteY3"/>
                </a:cxn>
              </a:cxnLst>
              <a:rect l="l" t="t" r="r" b="b"/>
              <a:pathLst>
                <a:path w="911244" h="2908376">
                  <a:moveTo>
                    <a:pt x="0" y="2908376"/>
                  </a:moveTo>
                  <a:lnTo>
                    <a:pt x="0" y="0"/>
                  </a:lnTo>
                  <a:cubicBezTo>
                    <a:pt x="303748" y="751349"/>
                    <a:pt x="671831" y="1502698"/>
                    <a:pt x="911244" y="2254047"/>
                  </a:cubicBezTo>
                  <a:lnTo>
                    <a:pt x="0" y="2908376"/>
                  </a:lnTo>
                  <a:close/>
                </a:path>
              </a:pathLst>
            </a:cu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spcCol="0" rtlCol="0" anchor="ctr"/>
            <a:lstStyle/>
            <a:p>
              <a:pPr algn="ctr" defTabSz="685669"/>
              <a:endParaRPr lang="zh-CN" altLang="en-US">
                <a:solidFill>
                  <a:prstClr val="white"/>
                </a:solidFill>
              </a:endParaRPr>
            </a:p>
          </p:txBody>
        </p:sp>
        <p:sp>
          <p:nvSpPr>
            <p:cNvPr id="8" name="直角三角形 5"/>
            <p:cNvSpPr/>
            <p:nvPr/>
          </p:nvSpPr>
          <p:spPr>
            <a:xfrm rot="20318456">
              <a:off x="4388598" y="1109876"/>
              <a:ext cx="707648" cy="2382346"/>
            </a:xfrm>
            <a:custGeom>
              <a:avLst/>
              <a:gdLst>
                <a:gd name="connsiteX0" fmla="*/ 0 w 1124736"/>
                <a:gd name="connsiteY0" fmla="*/ 2908376 h 2908376"/>
                <a:gd name="connsiteX1" fmla="*/ 0 w 1124736"/>
                <a:gd name="connsiteY1" fmla="*/ 0 h 2908376"/>
                <a:gd name="connsiteX2" fmla="*/ 1124736 w 1124736"/>
                <a:gd name="connsiteY2" fmla="*/ 2908376 h 2908376"/>
                <a:gd name="connsiteX3" fmla="*/ 0 w 1124736"/>
                <a:gd name="connsiteY3" fmla="*/ 2908376 h 2908376"/>
                <a:gd name="connsiteX0" fmla="*/ 0 w 902100"/>
                <a:gd name="connsiteY0" fmla="*/ 2908376 h 2908376"/>
                <a:gd name="connsiteX1" fmla="*/ 0 w 902100"/>
                <a:gd name="connsiteY1" fmla="*/ 0 h 2908376"/>
                <a:gd name="connsiteX2" fmla="*/ 902100 w 902100"/>
                <a:gd name="connsiteY2" fmla="*/ 2335882 h 2908376"/>
                <a:gd name="connsiteX3" fmla="*/ 0 w 902100"/>
                <a:gd name="connsiteY3" fmla="*/ 2908376 h 2908376"/>
                <a:gd name="connsiteX0" fmla="*/ 0 w 839683"/>
                <a:gd name="connsiteY0" fmla="*/ 2908376 h 2908376"/>
                <a:gd name="connsiteX1" fmla="*/ 0 w 839683"/>
                <a:gd name="connsiteY1" fmla="*/ 0 h 2908376"/>
                <a:gd name="connsiteX2" fmla="*/ 839684 w 839683"/>
                <a:gd name="connsiteY2" fmla="*/ 1502651 h 2908376"/>
                <a:gd name="connsiteX3" fmla="*/ 0 w 839683"/>
                <a:gd name="connsiteY3" fmla="*/ 2908376 h 2908376"/>
                <a:gd name="connsiteX0" fmla="*/ 0 w 952819"/>
                <a:gd name="connsiteY0" fmla="*/ 2828578 h 2828578"/>
                <a:gd name="connsiteX1" fmla="*/ 113134 w 952819"/>
                <a:gd name="connsiteY1" fmla="*/ 0 h 2828578"/>
                <a:gd name="connsiteX2" fmla="*/ 952818 w 952819"/>
                <a:gd name="connsiteY2" fmla="*/ 1502651 h 2828578"/>
                <a:gd name="connsiteX3" fmla="*/ 0 w 952819"/>
                <a:gd name="connsiteY3" fmla="*/ 2828578 h 2828578"/>
                <a:gd name="connsiteX0" fmla="*/ 0 w 952818"/>
                <a:gd name="connsiteY0" fmla="*/ 2837757 h 2837757"/>
                <a:gd name="connsiteX1" fmla="*/ 137920 w 952818"/>
                <a:gd name="connsiteY1" fmla="*/ 0 h 2837757"/>
                <a:gd name="connsiteX2" fmla="*/ 952818 w 952818"/>
                <a:gd name="connsiteY2" fmla="*/ 1511830 h 2837757"/>
                <a:gd name="connsiteX3" fmla="*/ 0 w 952818"/>
                <a:gd name="connsiteY3" fmla="*/ 2837757 h 2837757"/>
              </a:gdLst>
              <a:ahLst/>
              <a:cxnLst>
                <a:cxn ang="0">
                  <a:pos x="connsiteX0" y="connsiteY0"/>
                </a:cxn>
                <a:cxn ang="0">
                  <a:pos x="connsiteX1" y="connsiteY1"/>
                </a:cxn>
                <a:cxn ang="0">
                  <a:pos x="connsiteX2" y="connsiteY2"/>
                </a:cxn>
                <a:cxn ang="0">
                  <a:pos x="connsiteX3" y="connsiteY3"/>
                </a:cxn>
              </a:cxnLst>
              <a:rect l="l" t="t" r="r" b="b"/>
              <a:pathLst>
                <a:path w="952818" h="2837757">
                  <a:moveTo>
                    <a:pt x="0" y="2837757"/>
                  </a:moveTo>
                  <a:lnTo>
                    <a:pt x="137920" y="0"/>
                  </a:lnTo>
                  <a:lnTo>
                    <a:pt x="952818" y="1511830"/>
                  </a:lnTo>
                  <a:lnTo>
                    <a:pt x="0" y="2837757"/>
                  </a:lnTo>
                  <a:close/>
                </a:path>
              </a:pathLst>
            </a:cu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spcCol="0" rtlCol="0" anchor="ctr"/>
            <a:lstStyle/>
            <a:p>
              <a:pPr algn="ctr" defTabSz="685669"/>
              <a:endParaRPr lang="zh-CN" altLang="en-US">
                <a:solidFill>
                  <a:prstClr val="white"/>
                </a:solidFill>
              </a:endParaRPr>
            </a:p>
          </p:txBody>
        </p:sp>
      </p:grpSp>
      <p:sp>
        <p:nvSpPr>
          <p:cNvPr id="9" name="文本框 12">
            <a:extLst>
              <a:ext uri="{FF2B5EF4-FFF2-40B4-BE49-F238E27FC236}">
                <a16:creationId xmlns:a16="http://schemas.microsoft.com/office/drawing/2014/main" xmlns="" id="{9DF9185F-6201-4112-8DF9-26E814DEF738}"/>
              </a:ext>
            </a:extLst>
          </p:cNvPr>
          <p:cNvSpPr txBox="1"/>
          <p:nvPr/>
        </p:nvSpPr>
        <p:spPr>
          <a:xfrm>
            <a:off x="715027" y="3946835"/>
            <a:ext cx="3149900" cy="288529"/>
          </a:xfrm>
          <a:prstGeom prst="rect">
            <a:avLst/>
          </a:prstGeom>
          <a:noFill/>
        </p:spPr>
        <p:txBody>
          <a:bodyPr wrap="square" lIns="68567" tIns="34284" rIns="68567" bIns="34284" rtlCol="0">
            <a:spAutoFit/>
          </a:bodyPr>
          <a:lstStyle/>
          <a:p>
            <a:pPr algn="ctr" defTabSz="685669"/>
            <a:r>
              <a:rPr lang="zh-CN" altLang="en-US" dirty="0">
                <a:solidFill>
                  <a:srgbClr val="084CA1"/>
                </a:solidFill>
                <a:latin typeface="华文新魏" pitchFamily="2" charset="-122"/>
                <a:ea typeface="华文新魏" pitchFamily="2" charset="-122"/>
              </a:rPr>
              <a:t>厚德至善      精技致新</a:t>
            </a:r>
          </a:p>
        </p:txBody>
      </p:sp>
      <p:sp>
        <p:nvSpPr>
          <p:cNvPr id="2" name="TextBox 1"/>
          <p:cNvSpPr txBox="1"/>
          <p:nvPr/>
        </p:nvSpPr>
        <p:spPr>
          <a:xfrm>
            <a:off x="513146" y="1985703"/>
            <a:ext cx="3843472" cy="830981"/>
          </a:xfrm>
          <a:prstGeom prst="rect">
            <a:avLst/>
          </a:prstGeom>
          <a:noFill/>
        </p:spPr>
        <p:txBody>
          <a:bodyPr wrap="square" lIns="91424" tIns="45711" rIns="91424" bIns="45711" rtlCol="0">
            <a:spAutoFit/>
          </a:bodyPr>
          <a:lstStyle/>
          <a:p>
            <a:pPr algn="dist" defTabSz="457112">
              <a:lnSpc>
                <a:spcPct val="120000"/>
              </a:lnSpc>
            </a:pPr>
            <a:r>
              <a:rPr lang="zh-CN" altLang="en-US" sz="4000" kern="0" dirty="0">
                <a:solidFill>
                  <a:prstClr val="white"/>
                </a:solidFill>
              </a:rPr>
              <a:t>初级财务会计</a:t>
            </a:r>
          </a:p>
        </p:txBody>
      </p:sp>
      <p:sp>
        <p:nvSpPr>
          <p:cNvPr id="11" name="文本框 6">
            <a:extLst>
              <a:ext uri="{FF2B5EF4-FFF2-40B4-BE49-F238E27FC236}">
                <a16:creationId xmlns:a16="http://schemas.microsoft.com/office/drawing/2014/main" xmlns="" id="{F96B3445-9F6F-4F1F-B3CE-C0C63C8232A0}"/>
              </a:ext>
            </a:extLst>
          </p:cNvPr>
          <p:cNvSpPr txBox="1"/>
          <p:nvPr/>
        </p:nvSpPr>
        <p:spPr>
          <a:xfrm>
            <a:off x="513146" y="2925495"/>
            <a:ext cx="3565955" cy="332387"/>
          </a:xfrm>
          <a:prstGeom prst="rect">
            <a:avLst/>
          </a:prstGeom>
          <a:noFill/>
        </p:spPr>
        <p:txBody>
          <a:bodyPr wrap="square" lIns="68567" tIns="34284" rIns="68567" bIns="34284" rtlCol="0">
            <a:spAutoFit/>
          </a:bodyPr>
          <a:lstStyle/>
          <a:p>
            <a:pPr algn="dist" defTabSz="342836">
              <a:lnSpc>
                <a:spcPct val="120000"/>
              </a:lnSpc>
            </a:pPr>
            <a:r>
              <a:rPr lang="en-US" altLang="zh-CN" dirty="0">
                <a:solidFill>
                  <a:prstClr val="white"/>
                </a:solidFill>
              </a:rPr>
              <a:t>Introductory Financial Accounting</a:t>
            </a:r>
            <a:endParaRPr lang="zh-CN" altLang="en-US" dirty="0">
              <a:solidFill>
                <a:prstClr val="white"/>
              </a:solidFill>
            </a:endParaRPr>
          </a:p>
        </p:txBody>
      </p:sp>
      <p:sp>
        <p:nvSpPr>
          <p:cNvPr id="13" name="文本框 6">
            <a:extLst>
              <a:ext uri="{FF2B5EF4-FFF2-40B4-BE49-F238E27FC236}">
                <a16:creationId xmlns:a16="http://schemas.microsoft.com/office/drawing/2014/main" xmlns="" id="{F96B3445-9F6F-4F1F-B3CE-C0C63C8232A0}"/>
              </a:ext>
            </a:extLst>
          </p:cNvPr>
          <p:cNvSpPr txBox="1"/>
          <p:nvPr/>
        </p:nvSpPr>
        <p:spPr>
          <a:xfrm>
            <a:off x="1210276" y="1336598"/>
            <a:ext cx="3041999" cy="235439"/>
          </a:xfrm>
          <a:prstGeom prst="rect">
            <a:avLst/>
          </a:prstGeom>
          <a:noFill/>
        </p:spPr>
        <p:txBody>
          <a:bodyPr wrap="square" lIns="68567" tIns="34284" rIns="68567" bIns="34284" rtlCol="0">
            <a:spAutoFit/>
          </a:bodyPr>
          <a:lstStyle/>
          <a:p>
            <a:pPr defTabSz="342836">
              <a:lnSpc>
                <a:spcPct val="120000"/>
              </a:lnSpc>
            </a:pPr>
            <a:r>
              <a:rPr lang="en-US" altLang="zh-CN" sz="900" dirty="0">
                <a:solidFill>
                  <a:srgbClr val="084CA1"/>
                </a:solidFill>
                <a:ea typeface="华文新魏" pitchFamily="2" charset="-122"/>
              </a:rPr>
              <a:t>QIANDONGNAN  NATIONAL  POLYCHNIC</a:t>
            </a:r>
            <a:endParaRPr lang="zh-CN" altLang="en-US" sz="900" dirty="0">
              <a:solidFill>
                <a:srgbClr val="084CA1"/>
              </a:solidFill>
              <a:ea typeface="华文新魏" pitchFamily="2" charset="-122"/>
            </a:endParaRPr>
          </a:p>
        </p:txBody>
      </p:sp>
    </p:spTree>
    <p:extLst>
      <p:ext uri="{BB962C8B-B14F-4D97-AF65-F5344CB8AC3E}">
        <p14:creationId xmlns:p14="http://schemas.microsoft.com/office/powerpoint/2010/main" val="3168044081"/>
      </p:ext>
    </p:extLst>
  </p:cSld>
  <p:clrMapOvr>
    <a:masterClrMapping/>
  </p:clrMapOvr>
  <mc:AlternateContent xmlns:mc="http://schemas.openxmlformats.org/markup-compatibility/2006" xmlns:p14="http://schemas.microsoft.com/office/powerpoint/2010/main">
    <mc:Choice Requires="p14">
      <p:transition spd="slow" p14:dur="1200" advTm="2000">
        <p:dissolve/>
      </p:transition>
    </mc:Choice>
    <mc:Fallback xmlns="">
      <p:transition spd="slow" advTm="2000">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附注主要内容</a:t>
            </a:r>
            <a:endParaRPr lang="zh-CN" altLang="en-US" sz="2600" kern="0" dirty="0">
              <a:solidFill>
                <a:srgbClr val="084CA1"/>
              </a:solidFill>
              <a:latin typeface="微软雅黑"/>
              <a:ea typeface="微软雅黑"/>
            </a:endParaRPr>
          </a:p>
        </p:txBody>
      </p:sp>
      <p:sp>
        <p:nvSpPr>
          <p:cNvPr id="45" name="矩形 44"/>
          <p:cNvSpPr/>
          <p:nvPr/>
        </p:nvSpPr>
        <p:spPr>
          <a:xfrm>
            <a:off x="1421258" y="649144"/>
            <a:ext cx="2459359"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）企业的基本情况</a:t>
            </a:r>
            <a:endParaRPr lang="en-US" altLang="zh-CN" sz="1800" b="1" dirty="0">
              <a:solidFill>
                <a:srgbClr val="084CA1"/>
              </a:solidFill>
              <a:ea typeface="微软雅黑"/>
              <a:cs typeface="+mn-ea"/>
              <a:sym typeface="+mn-lt"/>
            </a:endParaRPr>
          </a:p>
        </p:txBody>
      </p:sp>
      <p:sp>
        <p:nvSpPr>
          <p:cNvPr id="4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7" name="矩形 46"/>
          <p:cNvSpPr/>
          <p:nvPr/>
        </p:nvSpPr>
        <p:spPr>
          <a:xfrm>
            <a:off x="248660" y="1429109"/>
            <a:ext cx="3910531" cy="2951898"/>
          </a:xfrm>
          <a:prstGeom prst="rect">
            <a:avLst/>
          </a:prstGeom>
        </p:spPr>
        <p:txBody>
          <a:bodyPr wrap="square">
            <a:spAutoFit/>
          </a:bodyPr>
          <a:lstStyle/>
          <a:p>
            <a:pPr marL="285750" indent="-285750">
              <a:lnSpc>
                <a:spcPct val="150000"/>
              </a:lnSpc>
              <a:buClr>
                <a:srgbClr val="C00000"/>
              </a:buClr>
              <a:buFont typeface="Wingdings" pitchFamily="2" charset="2"/>
              <a:buChar char="u"/>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注册地、组织形式和总部</a:t>
            </a:r>
            <a:r>
              <a:rPr lang="zh-CN" altLang="zh-CN" sz="1800" dirty="0" smtClean="0">
                <a:latin typeface="微软雅黑" pitchFamily="34" charset="-122"/>
                <a:ea typeface="微软雅黑" pitchFamily="34" charset="-122"/>
              </a:rPr>
              <a:t>地址</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u"/>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的业务性质和主要经营</a:t>
            </a:r>
            <a:r>
              <a:rPr lang="zh-CN" altLang="zh-CN" sz="1800" dirty="0" smtClean="0">
                <a:latin typeface="微软雅黑" pitchFamily="34" charset="-122"/>
                <a:ea typeface="微软雅黑" pitchFamily="34" charset="-122"/>
              </a:rPr>
              <a:t>活动</a:t>
            </a:r>
            <a:endParaRPr lang="zh-CN" altLang="zh-CN" sz="1800" dirty="0">
              <a:latin typeface="微软雅黑" pitchFamily="34" charset="-122"/>
              <a:ea typeface="微软雅黑" pitchFamily="34" charset="-122"/>
            </a:endParaRPr>
          </a:p>
          <a:p>
            <a:pPr marL="285750" indent="-285750">
              <a:lnSpc>
                <a:spcPct val="150000"/>
              </a:lnSpc>
              <a:buClr>
                <a:srgbClr val="C00000"/>
              </a:buClr>
              <a:buFont typeface="Wingdings" pitchFamily="2" charset="2"/>
              <a:buChar char="u"/>
            </a:pPr>
            <a:r>
              <a:rPr lang="zh-CN" altLang="zh-CN" sz="1800" dirty="0" smtClean="0">
                <a:latin typeface="微软雅黑" pitchFamily="34" charset="-122"/>
                <a:ea typeface="微软雅黑" pitchFamily="34" charset="-122"/>
              </a:rPr>
              <a:t>母</a:t>
            </a:r>
            <a:r>
              <a:rPr lang="zh-CN" altLang="zh-CN" sz="1800" dirty="0">
                <a:latin typeface="微软雅黑" pitchFamily="34" charset="-122"/>
                <a:ea typeface="微软雅黑" pitchFamily="34" charset="-122"/>
              </a:rPr>
              <a:t>公司以及集团最终母公司的</a:t>
            </a:r>
            <a:r>
              <a:rPr lang="zh-CN" altLang="zh-CN" sz="1800" dirty="0" smtClean="0">
                <a:latin typeface="微软雅黑" pitchFamily="34" charset="-122"/>
                <a:ea typeface="微软雅黑" pitchFamily="34" charset="-122"/>
              </a:rPr>
              <a:t>名称</a:t>
            </a:r>
            <a:endParaRPr lang="zh-CN" altLang="zh-CN" sz="1800" dirty="0">
              <a:latin typeface="微软雅黑" pitchFamily="34" charset="-122"/>
              <a:ea typeface="微软雅黑" pitchFamily="34" charset="-122"/>
            </a:endParaRPr>
          </a:p>
          <a:p>
            <a:pPr marL="285750" indent="-285750">
              <a:lnSpc>
                <a:spcPct val="150000"/>
              </a:lnSpc>
              <a:buClr>
                <a:srgbClr val="C00000"/>
              </a:buClr>
              <a:buFont typeface="Wingdings" pitchFamily="2" charset="2"/>
              <a:buChar char="u"/>
            </a:pPr>
            <a:r>
              <a:rPr lang="zh-CN" altLang="zh-CN" sz="1800" dirty="0" smtClean="0">
                <a:latin typeface="微软雅黑" pitchFamily="34" charset="-122"/>
                <a:ea typeface="微软雅黑" pitchFamily="34" charset="-122"/>
              </a:rPr>
              <a:t>财务</a:t>
            </a:r>
            <a:r>
              <a:rPr lang="zh-CN" altLang="zh-CN" sz="1800" dirty="0">
                <a:latin typeface="微软雅黑" pitchFamily="34" charset="-122"/>
                <a:ea typeface="微软雅黑" pitchFamily="34" charset="-122"/>
              </a:rPr>
              <a:t>报告的批准报出者和财务报告批准报出</a:t>
            </a:r>
            <a:r>
              <a:rPr lang="zh-CN" altLang="zh-CN" sz="1800" dirty="0" smtClean="0">
                <a:latin typeface="微软雅黑" pitchFamily="34" charset="-122"/>
                <a:ea typeface="微软雅黑" pitchFamily="34" charset="-122"/>
              </a:rPr>
              <a:t>日</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u"/>
            </a:pPr>
            <a:r>
              <a:rPr lang="zh-CN" altLang="zh-CN" sz="1800" dirty="0" smtClean="0">
                <a:latin typeface="微软雅黑" pitchFamily="34" charset="-122"/>
                <a:ea typeface="微软雅黑" pitchFamily="34" charset="-122"/>
              </a:rPr>
              <a:t>营业</a:t>
            </a:r>
            <a:r>
              <a:rPr lang="zh-CN" altLang="zh-CN" sz="1800" dirty="0">
                <a:latin typeface="微软雅黑" pitchFamily="34" charset="-122"/>
                <a:ea typeface="微软雅黑" pitchFamily="34" charset="-122"/>
              </a:rPr>
              <a:t>期限有限的企业，还应当披露有关其营业期限的</a:t>
            </a:r>
            <a:r>
              <a:rPr lang="zh-CN" altLang="zh-CN" sz="1800" dirty="0" smtClean="0">
                <a:latin typeface="微软雅黑" pitchFamily="34" charset="-122"/>
                <a:ea typeface="微软雅黑" pitchFamily="34" charset="-122"/>
              </a:rPr>
              <a:t>信息</a:t>
            </a:r>
            <a:endParaRPr lang="zh-CN" altLang="en-US" sz="1800" dirty="0">
              <a:latin typeface="微软雅黑" pitchFamily="34" charset="-122"/>
              <a:ea typeface="微软雅黑" pitchFamily="34" charset="-122"/>
            </a:endParaRPr>
          </a:p>
        </p:txBody>
      </p:sp>
      <p:pic>
        <p:nvPicPr>
          <p:cNvPr id="4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52711" y="1429108"/>
            <a:ext cx="4846814" cy="307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矩形 48"/>
          <p:cNvSpPr/>
          <p:nvPr/>
        </p:nvSpPr>
        <p:spPr>
          <a:xfrm>
            <a:off x="253234" y="1429109"/>
            <a:ext cx="8646291" cy="3072829"/>
          </a:xfrm>
          <a:prstGeom prst="rect">
            <a:avLst/>
          </a:prstGeom>
          <a:noFill/>
          <a:ln w="38100">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2090280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附注主要内容</a:t>
            </a:r>
            <a:endParaRPr lang="zh-CN" altLang="en-US" sz="2600" kern="0" dirty="0">
              <a:solidFill>
                <a:srgbClr val="084CA1"/>
              </a:solidFill>
              <a:latin typeface="微软雅黑"/>
              <a:ea typeface="微软雅黑"/>
            </a:endParaRPr>
          </a:p>
        </p:txBody>
      </p:sp>
      <p:sp>
        <p:nvSpPr>
          <p:cNvPr id="45" name="矩形 44"/>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财务报表的编制基础</a:t>
            </a:r>
          </a:p>
        </p:txBody>
      </p:sp>
      <p:sp>
        <p:nvSpPr>
          <p:cNvPr id="4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8" name="矩形 7"/>
          <p:cNvSpPr/>
          <p:nvPr/>
        </p:nvSpPr>
        <p:spPr>
          <a:xfrm>
            <a:off x="206839" y="1107343"/>
            <a:ext cx="8692686" cy="507831"/>
          </a:xfrm>
          <a:prstGeom prst="rect">
            <a:avLst/>
          </a:prstGeom>
        </p:spPr>
        <p:txBody>
          <a:bodyPr wrap="square">
            <a:spAutoFit/>
          </a:bodyPr>
          <a:lstStyle/>
          <a:p>
            <a:pPr marL="285750" indent="-285750">
              <a:lnSpc>
                <a:spcPct val="150000"/>
              </a:lnSpc>
              <a:buClr>
                <a:srgbClr val="C00000"/>
              </a:buClr>
              <a:buFont typeface="Wingdings" pitchFamily="2" charset="2"/>
              <a:buChar char="u"/>
            </a:pPr>
            <a:r>
              <a:rPr lang="zh-CN" altLang="en-US" sz="1800" dirty="0">
                <a:latin typeface="微软雅黑" pitchFamily="34" charset="-122"/>
                <a:ea typeface="微软雅黑" pitchFamily="34" charset="-122"/>
              </a:rPr>
              <a:t>企业应当判断</a:t>
            </a:r>
            <a:r>
              <a:rPr lang="zh-CN" altLang="en-US" sz="1800" dirty="0">
                <a:latin typeface="微软雅黑" pitchFamily="34" charset="-122"/>
                <a:ea typeface="微软雅黑" pitchFamily="34" charset="-122"/>
              </a:rPr>
              <a:t>企业是否持续经营，并披露财务报表是否以持续经营为基础</a:t>
            </a:r>
            <a:r>
              <a:rPr lang="zh-CN" altLang="en-US" sz="1800" dirty="0" smtClean="0">
                <a:latin typeface="微软雅黑" pitchFamily="34" charset="-122"/>
                <a:ea typeface="微软雅黑" pitchFamily="34" charset="-122"/>
              </a:rPr>
              <a:t>编制</a:t>
            </a:r>
            <a:endParaRPr lang="zh-CN" altLang="en-US" sz="1800" dirty="0">
              <a:latin typeface="微软雅黑" pitchFamily="34" charset="-122"/>
              <a:ea typeface="微软雅黑" pitchFamily="34" charset="-122"/>
            </a:endParaRPr>
          </a:p>
        </p:txBody>
      </p:sp>
      <p:sp>
        <p:nvSpPr>
          <p:cNvPr id="9" name="矩形 8"/>
          <p:cNvSpPr/>
          <p:nvPr/>
        </p:nvSpPr>
        <p:spPr>
          <a:xfrm>
            <a:off x="222703" y="1107343"/>
            <a:ext cx="8676822" cy="3916213"/>
          </a:xfrm>
          <a:prstGeom prst="rect">
            <a:avLst/>
          </a:prstGeom>
          <a:noFill/>
          <a:ln w="381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pic>
        <p:nvPicPr>
          <p:cNvPr id="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896" y="1587884"/>
            <a:ext cx="6980993" cy="1595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96" y="3183467"/>
            <a:ext cx="6980993" cy="1820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6631276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附注主要内容</a:t>
            </a:r>
            <a:endParaRPr lang="zh-CN" altLang="en-US" sz="2600" kern="0" dirty="0">
              <a:solidFill>
                <a:srgbClr val="084CA1"/>
              </a:solidFill>
              <a:latin typeface="微软雅黑"/>
              <a:ea typeface="微软雅黑"/>
            </a:endParaRPr>
          </a:p>
        </p:txBody>
      </p:sp>
      <p:sp>
        <p:nvSpPr>
          <p:cNvPr id="45" name="矩形 44"/>
          <p:cNvSpPr/>
          <p:nvPr/>
        </p:nvSpPr>
        <p:spPr>
          <a:xfrm>
            <a:off x="1421258" y="649144"/>
            <a:ext cx="3400322"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en-US" sz="1800" b="1" dirty="0">
                <a:solidFill>
                  <a:srgbClr val="084CA1"/>
                </a:solidFill>
                <a:ea typeface="微软雅黑"/>
                <a:cs typeface="+mn-ea"/>
                <a:sym typeface="+mn-lt"/>
              </a:rPr>
              <a:t>遵循企业会计准则的声明</a:t>
            </a:r>
          </a:p>
        </p:txBody>
      </p:sp>
      <p:sp>
        <p:nvSpPr>
          <p:cNvPr id="4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8" name="矩形 7"/>
          <p:cNvSpPr/>
          <p:nvPr/>
        </p:nvSpPr>
        <p:spPr>
          <a:xfrm>
            <a:off x="237371" y="1192042"/>
            <a:ext cx="8283876" cy="874407"/>
          </a:xfrm>
          <a:prstGeom prst="rect">
            <a:avLst/>
          </a:prstGeom>
        </p:spPr>
        <p:txBody>
          <a:bodyPr wrap="square">
            <a:spAutoFit/>
          </a:bodyPr>
          <a:lstStyle/>
          <a:p>
            <a:pPr marL="285750" indent="-285750">
              <a:lnSpc>
                <a:spcPct val="150000"/>
              </a:lnSpc>
              <a:buClr>
                <a:srgbClr val="C00000"/>
              </a:buClr>
              <a:buFont typeface="Wingdings" pitchFamily="2" charset="2"/>
              <a:buChar char="u"/>
            </a:pPr>
            <a:r>
              <a:rPr lang="zh-CN" altLang="en-US" sz="1800" dirty="0">
                <a:latin typeface="微软雅黑" pitchFamily="34" charset="-122"/>
                <a:ea typeface="微软雅黑" pitchFamily="34" charset="-122"/>
              </a:rPr>
              <a:t>企业应当声明编制的财务报表符合企业会计准则的要求，真实、完整地反映了企业的财务状况、经营成果和现金流量等有关</a:t>
            </a:r>
            <a:r>
              <a:rPr lang="zh-CN" altLang="en-US" sz="1800" dirty="0">
                <a:latin typeface="微软雅黑" pitchFamily="34" charset="-122"/>
                <a:ea typeface="微软雅黑" pitchFamily="34" charset="-122"/>
              </a:rPr>
              <a:t>信息</a:t>
            </a:r>
            <a:endParaRPr lang="zh-CN" altLang="en-US" sz="1800" dirty="0">
              <a:latin typeface="微软雅黑" pitchFamily="34" charset="-122"/>
              <a:ea typeface="微软雅黑" pitchFamily="34" charset="-122"/>
            </a:endParaRPr>
          </a:p>
        </p:txBody>
      </p:sp>
      <p:sp>
        <p:nvSpPr>
          <p:cNvPr id="9" name="矩形 8"/>
          <p:cNvSpPr/>
          <p:nvPr/>
        </p:nvSpPr>
        <p:spPr>
          <a:xfrm>
            <a:off x="253235" y="1192042"/>
            <a:ext cx="8268012" cy="3072829"/>
          </a:xfrm>
          <a:prstGeom prst="rect">
            <a:avLst/>
          </a:prstGeom>
          <a:noFill/>
          <a:ln w="381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pic>
        <p:nvPicPr>
          <p:cNvPr id="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9672" y="2226135"/>
            <a:ext cx="8173668" cy="1950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663127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附注主要内容</a:t>
            </a:r>
            <a:endParaRPr lang="zh-CN" altLang="en-US" sz="2600" kern="0" dirty="0">
              <a:solidFill>
                <a:srgbClr val="084CA1"/>
              </a:solidFill>
              <a:latin typeface="微软雅黑"/>
              <a:ea typeface="微软雅黑"/>
            </a:endParaRPr>
          </a:p>
        </p:txBody>
      </p:sp>
      <p:sp>
        <p:nvSpPr>
          <p:cNvPr id="45" name="矩形 44"/>
          <p:cNvSpPr/>
          <p:nvPr/>
        </p:nvSpPr>
        <p:spPr>
          <a:xfrm>
            <a:off x="1421258" y="649144"/>
            <a:ext cx="3400322"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（四）</a:t>
            </a:r>
            <a:r>
              <a:rPr lang="zh-CN" altLang="en-US" sz="1800" b="1" dirty="0">
                <a:solidFill>
                  <a:srgbClr val="084CA1"/>
                </a:solidFill>
                <a:ea typeface="微软雅黑"/>
                <a:cs typeface="+mn-ea"/>
                <a:sym typeface="+mn-lt"/>
              </a:rPr>
              <a:t>重要会计政策和会计估计</a:t>
            </a:r>
          </a:p>
        </p:txBody>
      </p:sp>
      <p:sp>
        <p:nvSpPr>
          <p:cNvPr id="4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8" name="矩形 7"/>
          <p:cNvSpPr/>
          <p:nvPr/>
        </p:nvSpPr>
        <p:spPr>
          <a:xfrm>
            <a:off x="237372" y="1192039"/>
            <a:ext cx="8283876" cy="507831"/>
          </a:xfrm>
          <a:prstGeom prst="rect">
            <a:avLst/>
          </a:prstGeom>
        </p:spPr>
        <p:txBody>
          <a:bodyPr wrap="square">
            <a:spAutoFit/>
          </a:bodyPr>
          <a:lstStyle/>
          <a:p>
            <a:pPr marL="285750" indent="-285750">
              <a:lnSpc>
                <a:spcPct val="150000"/>
              </a:lnSpc>
              <a:buClr>
                <a:srgbClr val="C00000"/>
              </a:buClr>
              <a:buFont typeface="Wingdings" pitchFamily="2" charset="2"/>
              <a:buChar char="u"/>
            </a:pPr>
            <a:r>
              <a:rPr lang="zh-CN" altLang="en-US" sz="1800" dirty="0" smtClean="0">
                <a:latin typeface="微软雅黑" pitchFamily="34" charset="-122"/>
                <a:ea typeface="微软雅黑" pitchFamily="34" charset="-122"/>
              </a:rPr>
              <a:t>重要会计政策和会计估计的说明</a:t>
            </a:r>
            <a:endParaRPr lang="zh-CN" altLang="en-US" sz="1800" dirty="0">
              <a:latin typeface="微软雅黑" pitchFamily="34" charset="-122"/>
              <a:ea typeface="微软雅黑" pitchFamily="34" charset="-122"/>
            </a:endParaRPr>
          </a:p>
        </p:txBody>
      </p:sp>
      <p:sp>
        <p:nvSpPr>
          <p:cNvPr id="9" name="矩形 8"/>
          <p:cNvSpPr/>
          <p:nvPr/>
        </p:nvSpPr>
        <p:spPr>
          <a:xfrm>
            <a:off x="253236" y="1192039"/>
            <a:ext cx="8268012" cy="3533949"/>
          </a:xfrm>
          <a:prstGeom prst="rect">
            <a:avLst/>
          </a:prstGeom>
          <a:noFill/>
          <a:ln w="381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pic>
        <p:nvPicPr>
          <p:cNvPr id="1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499" y="1699869"/>
            <a:ext cx="8151301" cy="2759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6631276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附注主要内容</a:t>
            </a:r>
            <a:endParaRPr lang="zh-CN" altLang="en-US" sz="2600" kern="0" dirty="0">
              <a:solidFill>
                <a:srgbClr val="084CA1"/>
              </a:solidFill>
              <a:latin typeface="微软雅黑"/>
              <a:ea typeface="微软雅黑"/>
            </a:endParaRPr>
          </a:p>
        </p:txBody>
      </p:sp>
      <p:sp>
        <p:nvSpPr>
          <p:cNvPr id="45" name="矩形 44"/>
          <p:cNvSpPr/>
          <p:nvPr/>
        </p:nvSpPr>
        <p:spPr>
          <a:xfrm>
            <a:off x="1421258" y="649144"/>
            <a:ext cx="5492240"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（五）</a:t>
            </a:r>
            <a:r>
              <a:rPr lang="zh-CN" altLang="en-US" sz="1800" b="1" dirty="0">
                <a:solidFill>
                  <a:srgbClr val="084CA1"/>
                </a:solidFill>
                <a:ea typeface="微软雅黑"/>
                <a:cs typeface="+mn-ea"/>
                <a:sym typeface="+mn-lt"/>
              </a:rPr>
              <a:t>会计政策和会计估计变更以及差错更正的说明</a:t>
            </a:r>
          </a:p>
        </p:txBody>
      </p:sp>
      <p:sp>
        <p:nvSpPr>
          <p:cNvPr id="4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8" name="矩形 7"/>
          <p:cNvSpPr/>
          <p:nvPr/>
        </p:nvSpPr>
        <p:spPr>
          <a:xfrm>
            <a:off x="237371" y="1304185"/>
            <a:ext cx="3113778" cy="2585323"/>
          </a:xfrm>
          <a:prstGeom prst="rect">
            <a:avLst/>
          </a:prstGeom>
        </p:spPr>
        <p:txBody>
          <a:bodyPr wrap="square">
            <a:spAutoFit/>
          </a:bodyPr>
          <a:lstStyle/>
          <a:p>
            <a:pPr marL="285750" indent="-285750">
              <a:lnSpc>
                <a:spcPct val="150000"/>
              </a:lnSpc>
              <a:buClr>
                <a:srgbClr val="C00000"/>
              </a:buClr>
              <a:buFont typeface="Wingdings" pitchFamily="2" charset="2"/>
              <a:buChar char="u"/>
            </a:pPr>
            <a:r>
              <a:rPr lang="zh-CN" altLang="en-US" sz="1800" dirty="0">
                <a:latin typeface="微软雅黑" pitchFamily="34" charset="-122"/>
                <a:ea typeface="微软雅黑" pitchFamily="34" charset="-122"/>
              </a:rPr>
              <a:t>企业应当按照</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企业会计准则第</a:t>
            </a:r>
            <a:r>
              <a:rPr lang="en-US" altLang="zh-CN" sz="1800" dirty="0">
                <a:latin typeface="微软雅黑" pitchFamily="34" charset="-122"/>
                <a:ea typeface="微软雅黑" pitchFamily="34" charset="-122"/>
              </a:rPr>
              <a:t>28</a:t>
            </a:r>
            <a:r>
              <a:rPr lang="zh-CN" altLang="en-US" sz="1800" dirty="0">
                <a:latin typeface="微软雅黑" pitchFamily="34" charset="-122"/>
                <a:ea typeface="微软雅黑" pitchFamily="34" charset="-122"/>
              </a:rPr>
              <a:t>号</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会计政策、会计估计变更和差错更正</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的规定，披露会计政策和会计估计变更以及差错更正的情况</a:t>
            </a:r>
          </a:p>
        </p:txBody>
      </p:sp>
      <p:sp>
        <p:nvSpPr>
          <p:cNvPr id="9" name="矩形 8"/>
          <p:cNvSpPr/>
          <p:nvPr/>
        </p:nvSpPr>
        <p:spPr>
          <a:xfrm>
            <a:off x="253235" y="1207931"/>
            <a:ext cx="8268012" cy="3072829"/>
          </a:xfrm>
          <a:prstGeom prst="rect">
            <a:avLst/>
          </a:prstGeom>
          <a:noFill/>
          <a:ln w="381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pic>
        <p:nvPicPr>
          <p:cNvPr id="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1149" y="1304185"/>
            <a:ext cx="5136371"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6631276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附注主要内容</a:t>
            </a:r>
            <a:endParaRPr lang="zh-CN" altLang="en-US" sz="2600" kern="0" dirty="0">
              <a:solidFill>
                <a:srgbClr val="084CA1"/>
              </a:solidFill>
              <a:latin typeface="微软雅黑"/>
              <a:ea typeface="微软雅黑"/>
            </a:endParaRPr>
          </a:p>
        </p:txBody>
      </p:sp>
      <p:sp>
        <p:nvSpPr>
          <p:cNvPr id="45" name="矩形 44"/>
          <p:cNvSpPr/>
          <p:nvPr/>
        </p:nvSpPr>
        <p:spPr>
          <a:xfrm>
            <a:off x="1421258" y="649144"/>
            <a:ext cx="293545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（六）</a:t>
            </a:r>
            <a:r>
              <a:rPr lang="zh-CN" altLang="en-US" sz="1800" b="1" dirty="0">
                <a:solidFill>
                  <a:srgbClr val="084CA1"/>
                </a:solidFill>
                <a:ea typeface="微软雅黑"/>
                <a:cs typeface="+mn-ea"/>
                <a:sym typeface="+mn-lt"/>
              </a:rPr>
              <a:t>报表重要项目的说明</a:t>
            </a:r>
          </a:p>
        </p:txBody>
      </p:sp>
      <p:sp>
        <p:nvSpPr>
          <p:cNvPr id="4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8" name="矩形 7"/>
          <p:cNvSpPr/>
          <p:nvPr/>
        </p:nvSpPr>
        <p:spPr>
          <a:xfrm>
            <a:off x="237366" y="1237194"/>
            <a:ext cx="2773361" cy="3000821"/>
          </a:xfrm>
          <a:prstGeom prst="rect">
            <a:avLst/>
          </a:prstGeom>
        </p:spPr>
        <p:txBody>
          <a:bodyPr wrap="square">
            <a:spAutoFit/>
          </a:bodyPr>
          <a:lstStyle/>
          <a:p>
            <a:pPr marL="285750" indent="-285750">
              <a:lnSpc>
                <a:spcPct val="150000"/>
              </a:lnSpc>
              <a:buClr>
                <a:srgbClr val="C00000"/>
              </a:buClr>
              <a:buFont typeface="Wingdings" pitchFamily="2" charset="2"/>
              <a:buChar char="u"/>
            </a:pPr>
            <a:r>
              <a:rPr lang="zh-CN" altLang="en-US" sz="1800" dirty="0">
                <a:latin typeface="微软雅黑" pitchFamily="34" charset="-122"/>
                <a:ea typeface="微软雅黑" pitchFamily="34" charset="-122"/>
              </a:rPr>
              <a:t>企业应当按照资产负债表、利润表、现金流量表、所有者权益变动表及其项目列示的顺序，采用文字和数字描述相结合的方式披露报表重要项目的说明</a:t>
            </a:r>
          </a:p>
        </p:txBody>
      </p:sp>
      <p:sp>
        <p:nvSpPr>
          <p:cNvPr id="9" name="矩形 8"/>
          <p:cNvSpPr/>
          <p:nvPr/>
        </p:nvSpPr>
        <p:spPr>
          <a:xfrm>
            <a:off x="253230" y="1192038"/>
            <a:ext cx="8268012" cy="3072829"/>
          </a:xfrm>
          <a:prstGeom prst="rect">
            <a:avLst/>
          </a:prstGeom>
          <a:noFill/>
          <a:ln w="381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pic>
        <p:nvPicPr>
          <p:cNvPr id="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10727" y="1459298"/>
            <a:ext cx="5451420" cy="2666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663127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reeform 127"/>
          <p:cNvSpPr>
            <a:spLocks noEditPoints="1"/>
          </p:cNvSpPr>
          <p:nvPr>
            <p:custDataLst>
              <p:tags r:id="rId2"/>
            </p:custDataLst>
          </p:nvPr>
        </p:nvSpPr>
        <p:spPr bwMode="auto">
          <a:xfrm>
            <a:off x="3563938" y="1127687"/>
            <a:ext cx="5580062" cy="751285"/>
          </a:xfrm>
          <a:custGeom>
            <a:avLst/>
            <a:gdLst>
              <a:gd name="T0" fmla="*/ 2147483646 w 2081"/>
              <a:gd name="T1" fmla="*/ 7251648 h 372"/>
              <a:gd name="T2" fmla="*/ 1624972510 w 2081"/>
              <a:gd name="T3" fmla="*/ 0 h 372"/>
              <a:gd name="T4" fmla="*/ 1136042704 w 2081"/>
              <a:gd name="T5" fmla="*/ 203046148 h 372"/>
              <a:gd name="T6" fmla="*/ 0 w 2081"/>
              <a:gd name="T7" fmla="*/ 1348798476 h 372"/>
              <a:gd name="T8" fmla="*/ 1136042704 w 2081"/>
              <a:gd name="T9" fmla="*/ 2147483646 h 372"/>
              <a:gd name="T10" fmla="*/ 1617783588 w 2081"/>
              <a:gd name="T11" fmla="*/ 2147483646 h 372"/>
              <a:gd name="T12" fmla="*/ 2147483646 w 2081"/>
              <a:gd name="T13" fmla="*/ 2147483646 h 372"/>
              <a:gd name="T14" fmla="*/ 2147483646 w 2081"/>
              <a:gd name="T15" fmla="*/ 7251648 h 372"/>
              <a:gd name="T16" fmla="*/ 1351747898 w 2081"/>
              <a:gd name="T17" fmla="*/ 2147483646 h 372"/>
              <a:gd name="T18" fmla="*/ 424218784 w 2081"/>
              <a:gd name="T19" fmla="*/ 1348798476 h 372"/>
              <a:gd name="T20" fmla="*/ 1351747898 w 2081"/>
              <a:gd name="T21" fmla="*/ 420592899 h 372"/>
              <a:gd name="T22" fmla="*/ 1883819278 w 2081"/>
              <a:gd name="T23" fmla="*/ 420592899 h 372"/>
              <a:gd name="T24" fmla="*/ 2147483646 w 2081"/>
              <a:gd name="T25" fmla="*/ 1348798476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084CA1"/>
          </a:solidFill>
          <a:ln>
            <a:noFill/>
          </a:ln>
          <a:extLst/>
        </p:spPr>
        <p:txBody>
          <a:bodyPr lIns="917869" tIns="34286" rIns="68570" bIns="34286" anchor="ctr"/>
          <a:lstStyle/>
          <a:p>
            <a:pPr algn="just"/>
            <a:r>
              <a:rPr lang="zh-CN" altLang="en-US" sz="2400" b="1" dirty="0">
                <a:solidFill>
                  <a:schemeClr val="bg1"/>
                </a:solidFill>
                <a:latin typeface="Microsoft YaHei"/>
                <a:ea typeface="Microsoft YaHei"/>
                <a:cs typeface="+mn-ea"/>
                <a:sym typeface="Microsoft YaHei"/>
              </a:rPr>
              <a:t>    会计要素的核算</a:t>
            </a:r>
            <a:endParaRPr lang="en-US" altLang="zh-CN" sz="2400" b="1" dirty="0">
              <a:solidFill>
                <a:schemeClr val="bg1"/>
              </a:solidFill>
              <a:latin typeface="Microsoft YaHei"/>
              <a:ea typeface="Microsoft YaHei"/>
              <a:cs typeface="+mn-ea"/>
              <a:sym typeface="Microsoft YaHei"/>
            </a:endParaRPr>
          </a:p>
        </p:txBody>
      </p:sp>
      <p:sp>
        <p:nvSpPr>
          <p:cNvPr id="3075" name="Freeform 127"/>
          <p:cNvSpPr>
            <a:spLocks noEditPoints="1"/>
          </p:cNvSpPr>
          <p:nvPr>
            <p:custDataLst>
              <p:tags r:id="rId3"/>
            </p:custDataLst>
          </p:nvPr>
        </p:nvSpPr>
        <p:spPr bwMode="auto">
          <a:xfrm>
            <a:off x="3563938" y="2176625"/>
            <a:ext cx="5580062" cy="752475"/>
          </a:xfrm>
          <a:custGeom>
            <a:avLst/>
            <a:gdLst>
              <a:gd name="T0" fmla="*/ 2147483646 w 2081"/>
              <a:gd name="T1" fmla="*/ 7263137 h 372"/>
              <a:gd name="T2" fmla="*/ 1624972510 w 2081"/>
              <a:gd name="T3" fmla="*/ 0 h 372"/>
              <a:gd name="T4" fmla="*/ 1136042704 w 2081"/>
              <a:gd name="T5" fmla="*/ 203367831 h 372"/>
              <a:gd name="T6" fmla="*/ 0 w 2081"/>
              <a:gd name="T7" fmla="*/ 1350935359 h 372"/>
              <a:gd name="T8" fmla="*/ 1136042704 w 2081"/>
              <a:gd name="T9" fmla="*/ 2147483646 h 372"/>
              <a:gd name="T10" fmla="*/ 1617783588 w 2081"/>
              <a:gd name="T11" fmla="*/ 2147483646 h 372"/>
              <a:gd name="T12" fmla="*/ 2147483646 w 2081"/>
              <a:gd name="T13" fmla="*/ 2147483646 h 372"/>
              <a:gd name="T14" fmla="*/ 2147483646 w 2081"/>
              <a:gd name="T15" fmla="*/ 7263137 h 372"/>
              <a:gd name="T16" fmla="*/ 1351747898 w 2081"/>
              <a:gd name="T17" fmla="*/ 2147483646 h 372"/>
              <a:gd name="T18" fmla="*/ 424218784 w 2081"/>
              <a:gd name="T19" fmla="*/ 1350935359 h 372"/>
              <a:gd name="T20" fmla="*/ 1351747898 w 2081"/>
              <a:gd name="T21" fmla="*/ 421259239 h 372"/>
              <a:gd name="T22" fmla="*/ 1883819278 w 2081"/>
              <a:gd name="T23" fmla="*/ 421259239 h 372"/>
              <a:gd name="T24" fmla="*/ 2147483646 w 2081"/>
              <a:gd name="T25" fmla="*/ 1350935359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084CA1"/>
          </a:solidFill>
          <a:ln>
            <a:noFill/>
          </a:ln>
          <a:extLst/>
        </p:spPr>
        <p:txBody>
          <a:bodyPr lIns="917869" tIns="34286" rIns="68570" bIns="34286" anchor="ctr"/>
          <a:lstStyle/>
          <a:p>
            <a:r>
              <a:rPr lang="zh-CN" altLang="en-US" sz="2400" b="1" dirty="0">
                <a:solidFill>
                  <a:schemeClr val="bg1"/>
                </a:solidFill>
                <a:latin typeface="Microsoft YaHei"/>
                <a:ea typeface="Microsoft YaHei"/>
                <a:cs typeface="+mn-ea"/>
                <a:sym typeface="Microsoft YaHei"/>
              </a:rPr>
              <a:t>    财务报表的编制</a:t>
            </a:r>
          </a:p>
        </p:txBody>
      </p:sp>
      <p:sp>
        <p:nvSpPr>
          <p:cNvPr id="3076" name="Freeform 127"/>
          <p:cNvSpPr>
            <a:spLocks noEditPoints="1"/>
          </p:cNvSpPr>
          <p:nvPr>
            <p:custDataLst>
              <p:tags r:id="rId4"/>
            </p:custDataLst>
          </p:nvPr>
        </p:nvSpPr>
        <p:spPr bwMode="auto">
          <a:xfrm>
            <a:off x="3563938" y="3226756"/>
            <a:ext cx="5580062" cy="751284"/>
          </a:xfrm>
          <a:custGeom>
            <a:avLst/>
            <a:gdLst>
              <a:gd name="T0" fmla="*/ 2147483646 w 2081"/>
              <a:gd name="T1" fmla="*/ 7251641 h 372"/>
              <a:gd name="T2" fmla="*/ 1624972510 w 2081"/>
              <a:gd name="T3" fmla="*/ 0 h 372"/>
              <a:gd name="T4" fmla="*/ 1136042704 w 2081"/>
              <a:gd name="T5" fmla="*/ 203045945 h 372"/>
              <a:gd name="T6" fmla="*/ 0 w 2081"/>
              <a:gd name="T7" fmla="*/ 1348797130 h 372"/>
              <a:gd name="T8" fmla="*/ 1136042704 w 2081"/>
              <a:gd name="T9" fmla="*/ 2147483646 h 372"/>
              <a:gd name="T10" fmla="*/ 1617783588 w 2081"/>
              <a:gd name="T11" fmla="*/ 2147483646 h 372"/>
              <a:gd name="T12" fmla="*/ 2147483646 w 2081"/>
              <a:gd name="T13" fmla="*/ 2147483646 h 372"/>
              <a:gd name="T14" fmla="*/ 2147483646 w 2081"/>
              <a:gd name="T15" fmla="*/ 7251641 h 372"/>
              <a:gd name="T16" fmla="*/ 1351747898 w 2081"/>
              <a:gd name="T17" fmla="*/ 2147483646 h 372"/>
              <a:gd name="T18" fmla="*/ 424218784 w 2081"/>
              <a:gd name="T19" fmla="*/ 1348797130 h 372"/>
              <a:gd name="T20" fmla="*/ 1351747898 w 2081"/>
              <a:gd name="T21" fmla="*/ 420592480 h 372"/>
              <a:gd name="T22" fmla="*/ 1883819278 w 2081"/>
              <a:gd name="T23" fmla="*/ 420592480 h 372"/>
              <a:gd name="T24" fmla="*/ 2147483646 w 2081"/>
              <a:gd name="T25" fmla="*/ 1348797130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084CA1"/>
          </a:solidFill>
          <a:ln>
            <a:noFill/>
          </a:ln>
          <a:extLst/>
        </p:spPr>
        <p:txBody>
          <a:bodyPr lIns="917869" tIns="34286" rIns="68570" bIns="34286" anchor="ctr"/>
          <a:lstStyle/>
          <a:p>
            <a:r>
              <a:rPr lang="zh-CN" altLang="en-US" sz="2400" b="1" dirty="0">
                <a:solidFill>
                  <a:schemeClr val="bg1"/>
                </a:solidFill>
                <a:latin typeface="Microsoft YaHei"/>
                <a:ea typeface="Microsoft YaHei"/>
                <a:cs typeface="+mn-ea"/>
                <a:sym typeface="Microsoft YaHei"/>
              </a:rPr>
              <a:t>    考证闯关实训和岗位实训</a:t>
            </a:r>
          </a:p>
        </p:txBody>
      </p:sp>
      <p:sp>
        <p:nvSpPr>
          <p:cNvPr id="3078" name="文本框 3176"/>
          <p:cNvSpPr txBox="1">
            <a:spLocks noChangeArrowheads="1"/>
          </p:cNvSpPr>
          <p:nvPr>
            <p:custDataLst>
              <p:tags r:id="rId5"/>
            </p:custDataLst>
          </p:nvPr>
        </p:nvSpPr>
        <p:spPr bwMode="auto">
          <a:xfrm>
            <a:off x="3813178" y="1127687"/>
            <a:ext cx="720725" cy="7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400" b="1" dirty="0">
                <a:solidFill>
                  <a:srgbClr val="084CA1"/>
                </a:solidFill>
                <a:latin typeface="Bodoni MT" pitchFamily="18" charset="0"/>
              </a:rPr>
              <a:t>01</a:t>
            </a:r>
            <a:endParaRPr lang="zh-CN" altLang="en-US" sz="2400" b="1" dirty="0">
              <a:solidFill>
                <a:srgbClr val="084CA1"/>
              </a:solidFill>
              <a:latin typeface="Bodoni MT" pitchFamily="18" charset="0"/>
              <a:ea typeface="时尚中黑简体" pitchFamily="2" charset="-122"/>
              <a:cs typeface="Verdana" pitchFamily="34" charset="0"/>
            </a:endParaRPr>
          </a:p>
        </p:txBody>
      </p:sp>
      <p:sp>
        <p:nvSpPr>
          <p:cNvPr id="3079" name="文本框 170"/>
          <p:cNvSpPr txBox="1">
            <a:spLocks noChangeArrowheads="1"/>
          </p:cNvSpPr>
          <p:nvPr>
            <p:custDataLst>
              <p:tags r:id="rId6"/>
            </p:custDataLst>
          </p:nvPr>
        </p:nvSpPr>
        <p:spPr bwMode="auto">
          <a:xfrm>
            <a:off x="3813178" y="2173056"/>
            <a:ext cx="720725" cy="7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400" b="1" dirty="0">
                <a:solidFill>
                  <a:srgbClr val="084CA1"/>
                </a:solidFill>
                <a:latin typeface="Bodoni MT" pitchFamily="18" charset="0"/>
              </a:rPr>
              <a:t>02</a:t>
            </a:r>
            <a:endParaRPr lang="zh-CN" altLang="en-US" sz="2400" b="1" dirty="0">
              <a:solidFill>
                <a:srgbClr val="084CA1"/>
              </a:solidFill>
              <a:latin typeface="Bodoni MT" pitchFamily="18" charset="0"/>
              <a:ea typeface="时尚中黑简体" pitchFamily="2" charset="-122"/>
              <a:cs typeface="Verdana" pitchFamily="34" charset="0"/>
            </a:endParaRPr>
          </a:p>
        </p:txBody>
      </p:sp>
      <p:sp>
        <p:nvSpPr>
          <p:cNvPr id="3080" name="文本框 171"/>
          <p:cNvSpPr txBox="1">
            <a:spLocks noChangeArrowheads="1"/>
          </p:cNvSpPr>
          <p:nvPr>
            <p:custDataLst>
              <p:tags r:id="rId7"/>
            </p:custDataLst>
          </p:nvPr>
        </p:nvSpPr>
        <p:spPr bwMode="auto">
          <a:xfrm>
            <a:off x="3813178" y="3218425"/>
            <a:ext cx="720725" cy="7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400" b="1" dirty="0">
                <a:solidFill>
                  <a:srgbClr val="084CA1"/>
                </a:solidFill>
                <a:latin typeface="Bodoni MT" pitchFamily="18" charset="0"/>
              </a:rPr>
              <a:t>03</a:t>
            </a:r>
            <a:endParaRPr lang="zh-CN" altLang="en-US" sz="2400" b="1" dirty="0">
              <a:solidFill>
                <a:srgbClr val="084CA1"/>
              </a:solidFill>
              <a:latin typeface="Bodoni MT" pitchFamily="18" charset="0"/>
              <a:ea typeface="时尚中黑简体" pitchFamily="2" charset="-122"/>
              <a:cs typeface="Verdana" pitchFamily="34" charset="0"/>
            </a:endParaRPr>
          </a:p>
        </p:txBody>
      </p:sp>
      <p:sp>
        <p:nvSpPr>
          <p:cNvPr id="3082" name="文本框 3180"/>
          <p:cNvSpPr txBox="1">
            <a:spLocks noChangeArrowheads="1"/>
          </p:cNvSpPr>
          <p:nvPr>
            <p:custDataLst>
              <p:tags r:id="rId8"/>
            </p:custDataLst>
          </p:nvPr>
        </p:nvSpPr>
        <p:spPr bwMode="auto">
          <a:xfrm>
            <a:off x="684216" y="320278"/>
            <a:ext cx="719137" cy="2099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6000" b="1" dirty="0">
                <a:solidFill>
                  <a:srgbClr val="084CA1"/>
                </a:solidFill>
                <a:latin typeface="华文中宋" pitchFamily="2" charset="-122"/>
                <a:ea typeface="华文中宋" pitchFamily="2" charset="-122"/>
              </a:rPr>
              <a:t>目录</a:t>
            </a:r>
          </a:p>
        </p:txBody>
      </p:sp>
      <p:sp>
        <p:nvSpPr>
          <p:cNvPr id="3083" name="文本框 177"/>
          <p:cNvSpPr txBox="1">
            <a:spLocks noChangeArrowheads="1"/>
          </p:cNvSpPr>
          <p:nvPr>
            <p:custDataLst>
              <p:tags r:id="rId9"/>
            </p:custDataLst>
          </p:nvPr>
        </p:nvSpPr>
        <p:spPr bwMode="auto">
          <a:xfrm>
            <a:off x="1403353" y="540546"/>
            <a:ext cx="720725" cy="407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400" dirty="0">
                <a:solidFill>
                  <a:srgbClr val="BCBCBC"/>
                </a:solidFill>
                <a:latin typeface="华文中宋" pitchFamily="2" charset="-122"/>
                <a:ea typeface="华文中宋" pitchFamily="2" charset="-122"/>
              </a:rPr>
              <a:t>CONTENTS</a:t>
            </a:r>
            <a:endParaRPr lang="zh-CN" altLang="en-US" sz="2400" dirty="0">
              <a:solidFill>
                <a:srgbClr val="BCBCBC"/>
              </a:solidFill>
              <a:latin typeface="华文中宋" pitchFamily="2" charset="-122"/>
              <a:ea typeface="华文中宋" pitchFamily="2" charset="-122"/>
            </a:endParaRPr>
          </a:p>
        </p:txBody>
      </p:sp>
    </p:spTree>
    <p:custDataLst>
      <p:tags r:id="rId1"/>
    </p:custDataLst>
    <p:extLst>
      <p:ext uri="{BB962C8B-B14F-4D97-AF65-F5344CB8AC3E}">
        <p14:creationId xmlns:p14="http://schemas.microsoft.com/office/powerpoint/2010/main" val="962810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9"/>
          <p:cNvSpPr txBox="1"/>
          <p:nvPr/>
        </p:nvSpPr>
        <p:spPr>
          <a:xfrm>
            <a:off x="1768938" y="3263296"/>
            <a:ext cx="5905501" cy="530906"/>
          </a:xfrm>
          <a:prstGeom prst="rect">
            <a:avLst/>
          </a:prstGeom>
          <a:noFill/>
        </p:spPr>
        <p:txBody>
          <a:bodyPr wrap="square" lIns="68570" tIns="34286" rIns="68570" bIns="34286" rtlCol="0">
            <a:spAutoFit/>
          </a:bodyPr>
          <a:lstStyle/>
          <a:p>
            <a:pPr algn="ctr"/>
            <a:r>
              <a:rPr lang="zh-CN" altLang="en-US" sz="3000" dirty="0" smtClean="0">
                <a:solidFill>
                  <a:srgbClr val="084CA1"/>
                </a:solidFill>
                <a:latin typeface="微软雅黑" pitchFamily="34" charset="-122"/>
                <a:ea typeface="微软雅黑" pitchFamily="34" charset="-122"/>
                <a:cs typeface="+mn-ea"/>
                <a:sym typeface="+mn-lt"/>
              </a:rPr>
              <a:t>第二部分  财务报表的编制</a:t>
            </a:r>
            <a:endParaRPr lang="zh-CN" altLang="en-US" sz="3000" dirty="0">
              <a:solidFill>
                <a:srgbClr val="084CA1"/>
              </a:solidFill>
              <a:latin typeface="微软雅黑" pitchFamily="34" charset="-122"/>
              <a:ea typeface="微软雅黑" pitchFamily="34" charset="-122"/>
              <a:cs typeface="+mn-ea"/>
              <a:sym typeface="+mn-lt"/>
            </a:endParaRPr>
          </a:p>
        </p:txBody>
      </p:sp>
      <p:sp>
        <p:nvSpPr>
          <p:cNvPr id="10" name="文本框 10"/>
          <p:cNvSpPr txBox="1"/>
          <p:nvPr/>
        </p:nvSpPr>
        <p:spPr>
          <a:xfrm>
            <a:off x="3620469" y="3963601"/>
            <a:ext cx="2062116" cy="346241"/>
          </a:xfrm>
          <a:prstGeom prst="rect">
            <a:avLst/>
          </a:prstGeom>
          <a:noFill/>
        </p:spPr>
        <p:txBody>
          <a:bodyPr wrap="square" lIns="68570" tIns="34286" rIns="68570" bIns="34286" rtlCol="0">
            <a:spAutoFit/>
          </a:bodyPr>
          <a:lstStyle/>
          <a:p>
            <a:pPr algn="dist"/>
            <a:r>
              <a:rPr lang="zh-CN" altLang="en-US" sz="1800" dirty="0">
                <a:solidFill>
                  <a:srgbClr val="084CA1"/>
                </a:solidFill>
                <a:latin typeface="微软雅黑" pitchFamily="34" charset="-122"/>
                <a:ea typeface="微软雅黑" pitchFamily="34" charset="-122"/>
                <a:cs typeface="+mn-ea"/>
                <a:sym typeface="+mn-lt"/>
              </a:rPr>
              <a:t>主讲教师：</a:t>
            </a:r>
            <a:r>
              <a:rPr lang="en-US" altLang="zh-CN" sz="1800" dirty="0">
                <a:solidFill>
                  <a:srgbClr val="084CA1"/>
                </a:solidFill>
                <a:latin typeface="微软雅黑" pitchFamily="34" charset="-122"/>
                <a:ea typeface="微软雅黑" pitchFamily="34" charset="-122"/>
                <a:cs typeface="+mn-ea"/>
                <a:sym typeface="+mn-lt"/>
              </a:rPr>
              <a:t>XX</a:t>
            </a:r>
            <a:r>
              <a:rPr lang="zh-CN" altLang="en-US" sz="1800" dirty="0">
                <a:solidFill>
                  <a:srgbClr val="084CA1"/>
                </a:solidFill>
                <a:latin typeface="微软雅黑" pitchFamily="34" charset="-122"/>
                <a:ea typeface="微软雅黑" pitchFamily="34" charset="-122"/>
                <a:cs typeface="+mn-ea"/>
                <a:sym typeface="+mn-lt"/>
              </a:rPr>
              <a:t>老师</a:t>
            </a:r>
          </a:p>
        </p:txBody>
      </p:sp>
      <p:pic>
        <p:nvPicPr>
          <p:cNvPr id="4" name="图片 3"/>
          <p:cNvPicPr>
            <a:picLocks noChangeAspect="1"/>
          </p:cNvPicPr>
          <p:nvPr/>
        </p:nvPicPr>
        <p:blipFill>
          <a:blip r:embed="rId2"/>
          <a:stretch>
            <a:fillRect/>
          </a:stretch>
        </p:blipFill>
        <p:spPr>
          <a:xfrm>
            <a:off x="8572" y="2"/>
            <a:ext cx="9135428" cy="2942273"/>
          </a:xfrm>
          <a:prstGeom prst="rect">
            <a:avLst/>
          </a:prstGeom>
        </p:spPr>
      </p:pic>
      <p:grpSp>
        <p:nvGrpSpPr>
          <p:cNvPr id="16" name="组合 15"/>
          <p:cNvGrpSpPr/>
          <p:nvPr/>
        </p:nvGrpSpPr>
        <p:grpSpPr>
          <a:xfrm>
            <a:off x="1838387" y="3788022"/>
            <a:ext cx="5905501" cy="86864"/>
            <a:chOff x="5182" y="8055"/>
            <a:chExt cx="9270" cy="120"/>
          </a:xfrm>
          <a:solidFill>
            <a:srgbClr val="084CA1"/>
          </a:solidFill>
        </p:grpSpPr>
        <p:cxnSp>
          <p:nvCxnSpPr>
            <p:cNvPr id="17" name="直接连接符 16"/>
            <p:cNvCxnSpPr/>
            <p:nvPr/>
          </p:nvCxnSpPr>
          <p:spPr>
            <a:xfrm>
              <a:off x="5302" y="8115"/>
              <a:ext cx="9150" cy="0"/>
            </a:xfrm>
            <a:prstGeom prst="line">
              <a:avLst/>
            </a:prstGeom>
            <a:grpFill/>
            <a:ln w="6350" cap="flat" cmpd="sng" algn="ctr">
              <a:solidFill>
                <a:srgbClr val="084CA1"/>
              </a:solidFill>
              <a:prstDash val="solid"/>
              <a:miter lim="800000"/>
            </a:ln>
            <a:effectLst/>
          </p:spPr>
        </p:cxnSp>
        <p:sp>
          <p:nvSpPr>
            <p:cNvPr id="18" name="椭圆 17"/>
            <p:cNvSpPr/>
            <p:nvPr/>
          </p:nvSpPr>
          <p:spPr>
            <a:xfrm flipH="1">
              <a:off x="5182" y="8055"/>
              <a:ext cx="120" cy="120"/>
            </a:xfrm>
            <a:prstGeom prst="ellipse">
              <a:avLst/>
            </a:prstGeom>
            <a:grpFill/>
            <a:ln w="12700" cap="flat" cmpd="sng" algn="ctr">
              <a:solidFill>
                <a:srgbClr val="084CA1"/>
              </a:solidFill>
              <a:prstDash val="solid"/>
              <a:miter lim="800000"/>
            </a:ln>
            <a:effectLst/>
          </p:spPr>
          <p:txBody>
            <a:bodyPr rtlCol="0" anchor="ctr"/>
            <a:lstStyle/>
            <a:p>
              <a:pPr algn="ctr" defTabSz="747869">
                <a:defRPr/>
              </a:pPr>
              <a:endParaRPr lang="zh-CN" altLang="en-US" sz="1500" kern="0">
                <a:solidFill>
                  <a:prstClr val="white"/>
                </a:solidFill>
                <a:latin typeface="Arial"/>
                <a:ea typeface="微软雅黑"/>
                <a:cs typeface="+mn-ea"/>
                <a:sym typeface="+mn-lt"/>
              </a:endParaRPr>
            </a:p>
          </p:txBody>
        </p:sp>
        <p:sp>
          <p:nvSpPr>
            <p:cNvPr id="19" name="椭圆 18"/>
            <p:cNvSpPr/>
            <p:nvPr/>
          </p:nvSpPr>
          <p:spPr>
            <a:xfrm flipH="1">
              <a:off x="14332" y="8055"/>
              <a:ext cx="120" cy="120"/>
            </a:xfrm>
            <a:prstGeom prst="ellipse">
              <a:avLst/>
            </a:prstGeom>
            <a:grpFill/>
            <a:ln w="12700" cap="flat" cmpd="sng" algn="ctr">
              <a:solidFill>
                <a:srgbClr val="084CA1"/>
              </a:solidFill>
              <a:prstDash val="solid"/>
              <a:miter lim="800000"/>
            </a:ln>
            <a:effectLst/>
          </p:spPr>
          <p:txBody>
            <a:bodyPr rtlCol="0" anchor="ctr"/>
            <a:lstStyle/>
            <a:p>
              <a:pPr algn="ctr" defTabSz="747869">
                <a:defRPr/>
              </a:pPr>
              <a:endParaRPr lang="zh-CN" altLang="en-US" sz="1500" kern="0">
                <a:solidFill>
                  <a:prstClr val="white"/>
                </a:solidFill>
                <a:latin typeface="Arial"/>
                <a:ea typeface="微软雅黑"/>
                <a:cs typeface="+mn-ea"/>
                <a:sym typeface="+mn-lt"/>
              </a:endParaRPr>
            </a:p>
          </p:txBody>
        </p:sp>
      </p:grpSp>
    </p:spTree>
    <p:extLst>
      <p:ext uri="{BB962C8B-B14F-4D97-AF65-F5344CB8AC3E}">
        <p14:creationId xmlns:p14="http://schemas.microsoft.com/office/powerpoint/2010/main" val="2325368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前凸带形 1"/>
          <p:cNvSpPr/>
          <p:nvPr/>
        </p:nvSpPr>
        <p:spPr>
          <a:xfrm>
            <a:off x="576741" y="0"/>
            <a:ext cx="8261033" cy="735330"/>
          </a:xfrm>
          <a:prstGeom prst="ribbon">
            <a:avLst/>
          </a:prstGeom>
          <a:solidFill>
            <a:srgbClr val="084CA1"/>
          </a:solidFill>
        </p:spPr>
        <p:style>
          <a:lnRef idx="2">
            <a:schemeClr val="accent1">
              <a:shade val="50000"/>
            </a:schemeClr>
          </a:lnRef>
          <a:fillRef idx="1">
            <a:schemeClr val="accent1"/>
          </a:fillRef>
          <a:effectRef idx="0">
            <a:schemeClr val="accent1"/>
          </a:effectRef>
          <a:fontRef idx="minor">
            <a:schemeClr val="lt1"/>
          </a:fontRef>
        </p:style>
        <p:txBody>
          <a:bodyPr lIns="68564" tIns="34284" rIns="68564" bIns="34284" spcCol="0" rtlCol="0" anchor="ctr"/>
          <a:lstStyle/>
          <a:p>
            <a:pPr algn="ctr" defTabSz="513801"/>
            <a:endParaRPr lang="zh-CN" altLang="en-US">
              <a:solidFill>
                <a:srgbClr val="FFFFFF"/>
              </a:solidFill>
              <a:latin typeface="微软雅黑" pitchFamily="34" charset="-122"/>
              <a:ea typeface="微软雅黑" pitchFamily="34" charset="-122"/>
            </a:endParaRPr>
          </a:p>
        </p:txBody>
      </p:sp>
      <p:sp>
        <p:nvSpPr>
          <p:cNvPr id="50" name="TextBox 7"/>
          <p:cNvSpPr>
            <a:spLocks noChangeArrowheads="1"/>
          </p:cNvSpPr>
          <p:nvPr/>
        </p:nvSpPr>
        <p:spPr bwMode="auto">
          <a:xfrm>
            <a:off x="2660811" y="150413"/>
            <a:ext cx="3997643" cy="623237"/>
          </a:xfrm>
          <a:prstGeom prst="rect">
            <a:avLst/>
          </a:prstGeom>
          <a:noFill/>
          <a:ln>
            <a:noFill/>
          </a:ln>
          <a:extLst>
            <a:ext uri="{909E8E84-426E-40DD-AFC4-6F175D3DCCD1}">
              <a14:hiddenFill xmlns:a14="http://schemas.microsoft.com/office/drawing/2010/main">
                <a:solidFill>
                  <a:srgbClr val="066DCA"/>
                </a:solidFill>
              </a14:hiddenFill>
            </a:ext>
            <a:ext uri="{91240B29-F687-4F45-9708-019B960494DF}">
              <a14:hiddenLine xmlns:a14="http://schemas.microsoft.com/office/drawing/2010/main" w="9525">
                <a:solidFill>
                  <a:srgbClr val="000000"/>
                </a:solidFill>
                <a:bevel/>
              </a14:hiddenLine>
            </a:ext>
          </a:extLst>
        </p:spPr>
        <p:txBody>
          <a:bodyPr wrap="square" lIns="68564" tIns="34284" rIns="68564" bIns="34284">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513801">
              <a:lnSpc>
                <a:spcPct val="150000"/>
              </a:lnSpc>
            </a:pPr>
            <a:r>
              <a:rPr lang="zh-CN" altLang="en-US" sz="2400" b="1" dirty="0">
                <a:solidFill>
                  <a:srgbClr val="FFFFFF"/>
                </a:solidFill>
                <a:latin typeface="微软雅黑" pitchFamily="34" charset="-122"/>
                <a:ea typeface="微软雅黑" pitchFamily="34" charset="-122"/>
                <a:cs typeface="+mn-ea"/>
                <a:sym typeface="+mn-lt"/>
              </a:rPr>
              <a:t>《初级财务会计》</a:t>
            </a:r>
          </a:p>
        </p:txBody>
      </p:sp>
      <p:sp>
        <p:nvSpPr>
          <p:cNvPr id="96" name="ïṣḻíďê"/>
          <p:cNvSpPr txBox="1"/>
          <p:nvPr/>
        </p:nvSpPr>
        <p:spPr bwMode="auto">
          <a:xfrm>
            <a:off x="5449451" y="1640053"/>
            <a:ext cx="1985139" cy="438569"/>
          </a:xfrm>
          <a:prstGeom prst="rect">
            <a:avLst/>
          </a:prstGeom>
          <a:noFill/>
        </p:spPr>
        <p:txBody>
          <a:bodyPr wrap="none" lIns="68570" tIns="34284" rIns="68570" bIns="34284" rtlCol="0">
            <a:spAutoFit/>
          </a:bodyPr>
          <a:lstStyle>
            <a:defPPr>
              <a:defRPr lang="zh-CN"/>
            </a:defPPr>
          </a:lstStyle>
          <a:p>
            <a:pPr defTabSz="513801"/>
            <a:r>
              <a:rPr lang="zh-CN" altLang="en-US" sz="2400" dirty="0">
                <a:solidFill>
                  <a:srgbClr val="000000"/>
                </a:solidFill>
                <a:latin typeface="微软雅黑" pitchFamily="34" charset="-122"/>
                <a:ea typeface="微软雅黑" pitchFamily="34" charset="-122"/>
              </a:rPr>
              <a:t>利润表的编制</a:t>
            </a:r>
          </a:p>
        </p:txBody>
      </p:sp>
      <p:sp>
        <p:nvSpPr>
          <p:cNvPr id="98" name="TextBox 97"/>
          <p:cNvSpPr txBox="1"/>
          <p:nvPr/>
        </p:nvSpPr>
        <p:spPr>
          <a:xfrm>
            <a:off x="1251578" y="1640053"/>
            <a:ext cx="2600692" cy="438569"/>
          </a:xfrm>
          <a:prstGeom prst="rect">
            <a:avLst/>
          </a:prstGeom>
          <a:noFill/>
        </p:spPr>
        <p:txBody>
          <a:bodyPr wrap="none" lIns="68570" tIns="34284" rIns="68570" bIns="34284" rtlCol="0">
            <a:spAutoFit/>
          </a:bodyPr>
          <a:lstStyle/>
          <a:p>
            <a:pPr defTabSz="513801"/>
            <a:r>
              <a:rPr lang="zh-CN" altLang="en-US" sz="2400" dirty="0">
                <a:solidFill>
                  <a:srgbClr val="000000"/>
                </a:solidFill>
                <a:latin typeface="微软雅黑" pitchFamily="34" charset="-122"/>
                <a:ea typeface="微软雅黑" pitchFamily="34" charset="-122"/>
              </a:rPr>
              <a:t>资产负债表的编制</a:t>
            </a:r>
          </a:p>
        </p:txBody>
      </p:sp>
      <p:sp>
        <p:nvSpPr>
          <p:cNvPr id="44" name="ïṧļiḓé"/>
          <p:cNvSpPr txBox="1"/>
          <p:nvPr/>
        </p:nvSpPr>
        <p:spPr bwMode="auto">
          <a:xfrm>
            <a:off x="1251578" y="2504002"/>
            <a:ext cx="2946316" cy="438569"/>
          </a:xfrm>
          <a:prstGeom prst="rect">
            <a:avLst/>
          </a:prstGeom>
          <a:noFill/>
        </p:spPr>
        <p:txBody>
          <a:bodyPr wrap="square" lIns="68570" tIns="34284" rIns="68570" bIns="34284" rtlCol="0">
            <a:spAutoFit/>
          </a:bodyPr>
          <a:lstStyle>
            <a:defPPr>
              <a:defRPr lang="zh-CN"/>
            </a:defPPr>
          </a:lstStyle>
          <a:p>
            <a:pPr defTabSz="513801"/>
            <a:r>
              <a:rPr lang="zh-CN" altLang="en-US" sz="2400" dirty="0">
                <a:solidFill>
                  <a:srgbClr val="000000"/>
                </a:solidFill>
                <a:latin typeface="微软雅黑" pitchFamily="34" charset="-122"/>
                <a:ea typeface="微软雅黑" pitchFamily="34" charset="-122"/>
              </a:rPr>
              <a:t>现金流量表的编制</a:t>
            </a:r>
          </a:p>
        </p:txBody>
      </p:sp>
      <p:sp>
        <p:nvSpPr>
          <p:cNvPr id="45" name="ïṣḻíďê"/>
          <p:cNvSpPr txBox="1"/>
          <p:nvPr/>
        </p:nvSpPr>
        <p:spPr bwMode="auto">
          <a:xfrm>
            <a:off x="1251578" y="3410356"/>
            <a:ext cx="2057242" cy="438572"/>
          </a:xfrm>
          <a:prstGeom prst="rect">
            <a:avLst/>
          </a:prstGeom>
          <a:noFill/>
        </p:spPr>
        <p:txBody>
          <a:bodyPr wrap="square" lIns="68570" tIns="34284" rIns="68570" bIns="34284" rtlCol="0">
            <a:spAutoFit/>
          </a:bodyPr>
          <a:lstStyle>
            <a:defPPr>
              <a:defRPr lang="zh-CN"/>
            </a:defPPr>
          </a:lstStyle>
          <a:p>
            <a:pPr defTabSz="513801"/>
            <a:r>
              <a:rPr lang="zh-CN" altLang="en-US" sz="2400" b="1" dirty="0">
                <a:solidFill>
                  <a:srgbClr val="C00000"/>
                </a:solidFill>
                <a:latin typeface="微软雅黑" pitchFamily="34" charset="-122"/>
                <a:ea typeface="微软雅黑" pitchFamily="34" charset="-122"/>
              </a:rPr>
              <a:t>附注</a:t>
            </a:r>
          </a:p>
        </p:txBody>
      </p:sp>
      <p:sp>
        <p:nvSpPr>
          <p:cNvPr id="46" name="TextBox 45"/>
          <p:cNvSpPr txBox="1"/>
          <p:nvPr/>
        </p:nvSpPr>
        <p:spPr>
          <a:xfrm>
            <a:off x="5449451" y="2504002"/>
            <a:ext cx="3524021" cy="438569"/>
          </a:xfrm>
          <a:prstGeom prst="rect">
            <a:avLst/>
          </a:prstGeom>
          <a:noFill/>
        </p:spPr>
        <p:txBody>
          <a:bodyPr wrap="none" lIns="68570" tIns="34284" rIns="68570" bIns="34284" rtlCol="0">
            <a:spAutoFit/>
          </a:bodyPr>
          <a:lstStyle/>
          <a:p>
            <a:pPr defTabSz="513801"/>
            <a:r>
              <a:rPr lang="zh-CN" altLang="en-US" sz="2400" dirty="0">
                <a:solidFill>
                  <a:srgbClr val="000000"/>
                </a:solidFill>
                <a:latin typeface="微软雅黑" pitchFamily="34" charset="-122"/>
                <a:ea typeface="微软雅黑" pitchFamily="34" charset="-122"/>
              </a:rPr>
              <a:t>所有者权益变动表的编制</a:t>
            </a:r>
          </a:p>
        </p:txBody>
      </p:sp>
      <p:grpSp>
        <p:nvGrpSpPr>
          <p:cNvPr id="64" name="iṧlîḓê"/>
          <p:cNvGrpSpPr/>
          <p:nvPr/>
        </p:nvGrpSpPr>
        <p:grpSpPr>
          <a:xfrm>
            <a:off x="523577" y="3342488"/>
            <a:ext cx="633600" cy="633600"/>
            <a:chOff x="4007768" y="4221088"/>
            <a:chExt cx="864096" cy="864096"/>
          </a:xfrm>
        </p:grpSpPr>
        <p:cxnSp>
          <p:nvCxnSpPr>
            <p:cNvPr id="65" name="直接连接符 64"/>
            <p:cNvCxnSpPr/>
            <p:nvPr/>
          </p:nvCxnSpPr>
          <p:spPr>
            <a:xfrm flipH="1">
              <a:off x="4007768" y="4221088"/>
              <a:ext cx="864096" cy="864096"/>
            </a:xfrm>
            <a:prstGeom prst="line">
              <a:avLst/>
            </a:prstGeom>
            <a:solidFill>
              <a:srgbClr val="FFFFFF"/>
            </a:solidFill>
            <a:ln w="3175" cap="flat" cmpd="sng" algn="ctr">
              <a:gradFill>
                <a:gsLst>
                  <a:gs pos="0">
                    <a:srgbClr val="C00000"/>
                  </a:gs>
                  <a:gs pos="58000">
                    <a:srgbClr val="CF1769"/>
                  </a:gs>
                  <a:gs pos="100000">
                    <a:srgbClr val="FF0000"/>
                  </a:gs>
                </a:gsLst>
                <a:lin ang="5400000" scaled="1"/>
              </a:gradFill>
              <a:prstDash val="solid"/>
              <a:miter lim="800000"/>
            </a:ln>
            <a:effectLst/>
          </p:spPr>
        </p:cxnSp>
        <p:sp>
          <p:nvSpPr>
            <p:cNvPr id="66" name="iSľidè"/>
            <p:cNvSpPr/>
            <p:nvPr/>
          </p:nvSpPr>
          <p:spPr>
            <a:xfrm>
              <a:off x="4121508" y="4334830"/>
              <a:ext cx="636617" cy="636612"/>
            </a:xfrm>
            <a:prstGeom prst="ellipse">
              <a:avLst/>
            </a:prstGeom>
            <a:solidFill>
              <a:srgbClr val="FFFFFF"/>
            </a:solidFill>
            <a:ln w="28575" cap="flat" cmpd="sng" algn="ctr">
              <a:gradFill>
                <a:gsLst>
                  <a:gs pos="0">
                    <a:srgbClr val="C00000"/>
                  </a:gs>
                  <a:gs pos="58000">
                    <a:srgbClr val="CF1769"/>
                  </a:gs>
                  <a:gs pos="100000">
                    <a:srgbClr val="FF0000"/>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5</a:t>
              </a:r>
            </a:p>
          </p:txBody>
        </p:sp>
      </p:grpSp>
      <p:grpSp>
        <p:nvGrpSpPr>
          <p:cNvPr id="79" name="îṧ1íḑe"/>
          <p:cNvGrpSpPr/>
          <p:nvPr/>
        </p:nvGrpSpPr>
        <p:grpSpPr>
          <a:xfrm>
            <a:off x="4667835" y="2436134"/>
            <a:ext cx="633600" cy="633600"/>
            <a:chOff x="4007768" y="4221088"/>
            <a:chExt cx="864096" cy="864096"/>
          </a:xfrm>
        </p:grpSpPr>
        <p:cxnSp>
          <p:nvCxnSpPr>
            <p:cNvPr id="80" name="直接连接符 79"/>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81"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4</a:t>
              </a:r>
              <a:endParaRPr lang="zh-CN" altLang="en-US" sz="2400" kern="0" dirty="0">
                <a:solidFill>
                  <a:prstClr val="black"/>
                </a:solidFill>
                <a:latin typeface="微软雅黑" pitchFamily="34" charset="-122"/>
                <a:ea typeface="微软雅黑" pitchFamily="34" charset="-122"/>
              </a:endParaRPr>
            </a:p>
          </p:txBody>
        </p:sp>
      </p:grpSp>
      <p:grpSp>
        <p:nvGrpSpPr>
          <p:cNvPr id="82" name="îṧ1íḑe"/>
          <p:cNvGrpSpPr/>
          <p:nvPr/>
        </p:nvGrpSpPr>
        <p:grpSpPr>
          <a:xfrm>
            <a:off x="4667835" y="1550867"/>
            <a:ext cx="633600" cy="633600"/>
            <a:chOff x="4007768" y="4221088"/>
            <a:chExt cx="864096" cy="864096"/>
          </a:xfrm>
        </p:grpSpPr>
        <p:cxnSp>
          <p:nvCxnSpPr>
            <p:cNvPr id="83" name="直接连接符 82"/>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84"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2</a:t>
              </a:r>
              <a:endParaRPr lang="zh-CN" altLang="en-US" sz="2400" kern="0" dirty="0">
                <a:solidFill>
                  <a:prstClr val="black"/>
                </a:solidFill>
                <a:latin typeface="微软雅黑" pitchFamily="34" charset="-122"/>
                <a:ea typeface="微软雅黑" pitchFamily="34" charset="-122"/>
              </a:endParaRPr>
            </a:p>
          </p:txBody>
        </p:sp>
      </p:grpSp>
      <p:grpSp>
        <p:nvGrpSpPr>
          <p:cNvPr id="85" name="îṧ1íḑe"/>
          <p:cNvGrpSpPr/>
          <p:nvPr/>
        </p:nvGrpSpPr>
        <p:grpSpPr>
          <a:xfrm>
            <a:off x="523577" y="1550867"/>
            <a:ext cx="633600" cy="633600"/>
            <a:chOff x="4007768" y="4221088"/>
            <a:chExt cx="864096" cy="864096"/>
          </a:xfrm>
        </p:grpSpPr>
        <p:cxnSp>
          <p:nvCxnSpPr>
            <p:cNvPr id="86" name="直接连接符 85"/>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87"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1</a:t>
              </a:r>
              <a:endParaRPr lang="zh-CN" altLang="en-US" sz="2400" kern="0" dirty="0">
                <a:solidFill>
                  <a:prstClr val="black"/>
                </a:solidFill>
                <a:latin typeface="微软雅黑" pitchFamily="34" charset="-122"/>
                <a:ea typeface="微软雅黑" pitchFamily="34" charset="-122"/>
              </a:endParaRPr>
            </a:p>
          </p:txBody>
        </p:sp>
      </p:grpSp>
      <p:grpSp>
        <p:nvGrpSpPr>
          <p:cNvPr id="91" name="îṧ1íḑe"/>
          <p:cNvGrpSpPr/>
          <p:nvPr/>
        </p:nvGrpSpPr>
        <p:grpSpPr>
          <a:xfrm>
            <a:off x="523577" y="2436134"/>
            <a:ext cx="633600" cy="633600"/>
            <a:chOff x="4007768" y="4221088"/>
            <a:chExt cx="864096" cy="864096"/>
          </a:xfrm>
        </p:grpSpPr>
        <p:cxnSp>
          <p:nvCxnSpPr>
            <p:cNvPr id="92" name="直接连接符 91"/>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93"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smtClean="0">
                  <a:solidFill>
                    <a:prstClr val="black"/>
                  </a:solidFill>
                  <a:latin typeface="微软雅黑" pitchFamily="34" charset="-122"/>
                  <a:ea typeface="微软雅黑" pitchFamily="34" charset="-122"/>
                </a:rPr>
                <a:t>3</a:t>
              </a:r>
              <a:endParaRPr lang="zh-CN" altLang="en-US" sz="2400" kern="0" dirty="0">
                <a:solidFill>
                  <a:prstClr val="black"/>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292378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H_Others_11"/>
          <p:cNvSpPr txBox="1"/>
          <p:nvPr>
            <p:custDataLst>
              <p:tags r:id="rId2"/>
            </p:custDataLst>
          </p:nvPr>
        </p:nvSpPr>
        <p:spPr>
          <a:xfrm>
            <a:off x="3312980" y="609732"/>
            <a:ext cx="1711779" cy="438581"/>
          </a:xfrm>
          <a:prstGeom prst="rect">
            <a:avLst/>
          </a:prstGeom>
          <a:noFill/>
        </p:spPr>
        <p:txBody>
          <a:bodyPr wrap="square" lIns="68570" tIns="34286" rIns="68570" bIns="34286" rtlCol="0">
            <a:noAutofit/>
          </a:bodyPr>
          <a:lstStyle/>
          <a:p>
            <a:pPr algn="r"/>
            <a:r>
              <a:rPr lang="zh-CN" altLang="en-US" sz="2800" b="1" dirty="0" smtClean="0">
                <a:solidFill>
                  <a:srgbClr val="084CA1"/>
                </a:solidFill>
                <a:latin typeface="微软雅黑"/>
                <a:ea typeface="微软雅黑"/>
              </a:rPr>
              <a:t>单元五</a:t>
            </a:r>
            <a:endParaRPr lang="zh-CN" altLang="en-US" sz="2800" b="1" dirty="0">
              <a:solidFill>
                <a:srgbClr val="084CA1"/>
              </a:solidFill>
              <a:latin typeface="微软雅黑"/>
              <a:ea typeface="微软雅黑"/>
            </a:endParaRPr>
          </a:p>
        </p:txBody>
      </p:sp>
      <p:cxnSp>
        <p:nvCxnSpPr>
          <p:cNvPr id="21" name="MH_Others_12"/>
          <p:cNvCxnSpPr/>
          <p:nvPr>
            <p:custDataLst>
              <p:tags r:id="rId3"/>
            </p:custDataLst>
          </p:nvPr>
        </p:nvCxnSpPr>
        <p:spPr>
          <a:xfrm>
            <a:off x="5045254" y="709914"/>
            <a:ext cx="4478" cy="338398"/>
          </a:xfrm>
          <a:prstGeom prst="line">
            <a:avLst/>
          </a:prstGeom>
          <a:ln w="38100">
            <a:solidFill>
              <a:srgbClr val="084CA1"/>
            </a:solidFill>
          </a:ln>
        </p:spPr>
        <p:style>
          <a:lnRef idx="1">
            <a:schemeClr val="accent1"/>
          </a:lnRef>
          <a:fillRef idx="0">
            <a:schemeClr val="accent1"/>
          </a:fillRef>
          <a:effectRef idx="0">
            <a:schemeClr val="accent1"/>
          </a:effectRef>
          <a:fontRef idx="minor">
            <a:schemeClr val="tx1"/>
          </a:fontRef>
        </p:style>
      </p:cxnSp>
      <p:sp>
        <p:nvSpPr>
          <p:cNvPr id="22" name="MH_Others_13"/>
          <p:cNvSpPr txBox="1"/>
          <p:nvPr>
            <p:custDataLst>
              <p:tags r:id="rId4"/>
            </p:custDataLst>
          </p:nvPr>
        </p:nvSpPr>
        <p:spPr>
          <a:xfrm>
            <a:off x="5099159" y="597532"/>
            <a:ext cx="4123862" cy="484748"/>
          </a:xfrm>
          <a:prstGeom prst="rect">
            <a:avLst/>
          </a:prstGeom>
          <a:noFill/>
        </p:spPr>
        <p:txBody>
          <a:bodyPr wrap="square" lIns="68570" tIns="34286" rIns="68570" bIns="34286" rtlCol="0">
            <a:noAutofit/>
          </a:bodyPr>
          <a:lstStyle/>
          <a:p>
            <a:r>
              <a:rPr lang="zh-CN" altLang="en-US" sz="2800" b="1" dirty="0" smtClean="0">
                <a:solidFill>
                  <a:srgbClr val="084CA1"/>
                </a:solidFill>
                <a:latin typeface="微软雅黑"/>
                <a:ea typeface="微软雅黑"/>
                <a:cs typeface="Arial" panose="020B0604020202020204" pitchFamily="34" charset="0"/>
              </a:rPr>
              <a:t>附注</a:t>
            </a:r>
            <a:endParaRPr lang="zh-CN" altLang="en-US" sz="2800" b="1" dirty="0">
              <a:solidFill>
                <a:srgbClr val="084CA1"/>
              </a:solidFill>
              <a:latin typeface="微软雅黑"/>
              <a:ea typeface="微软雅黑"/>
              <a:cs typeface="Arial" panose="020B0604020202020204" pitchFamily="34" charset="0"/>
            </a:endParaRPr>
          </a:p>
        </p:txBody>
      </p:sp>
      <p:sp>
        <p:nvSpPr>
          <p:cNvPr id="26" name="MH_Number_1">
            <a:hlinkClick r:id="rId15" action="ppaction://hlinksldjump"/>
          </p:cNvPr>
          <p:cNvSpPr txBox="1"/>
          <p:nvPr>
            <p:custDataLst>
              <p:tags r:id="rId5"/>
            </p:custDataLst>
          </p:nvPr>
        </p:nvSpPr>
        <p:spPr>
          <a:xfrm>
            <a:off x="4135561" y="1715124"/>
            <a:ext cx="504831" cy="408208"/>
          </a:xfrm>
          <a:prstGeom prst="rect">
            <a:avLst/>
          </a:prstGeom>
          <a:noFill/>
        </p:spPr>
        <p:txBody>
          <a:bodyPr wrap="square" lIns="0" tIns="0" rIns="0" bIns="0" rtlCol="0" anchor="ctr" anchorCtr="0">
            <a:noAutofit/>
          </a:bodyPr>
          <a:lstStyle/>
          <a:p>
            <a:pPr algn="ctr"/>
            <a:r>
              <a:rPr lang="en-US" altLang="zh-CN" sz="2000" b="1">
                <a:latin typeface="微软雅黑" pitchFamily="34" charset="-122"/>
                <a:ea typeface="微软雅黑" pitchFamily="34" charset="-122"/>
              </a:rPr>
              <a:t>01</a:t>
            </a:r>
            <a:endParaRPr lang="zh-CN" altLang="en-US" sz="2000" b="1" dirty="0">
              <a:latin typeface="微软雅黑" pitchFamily="34" charset="-122"/>
              <a:ea typeface="微软雅黑" pitchFamily="34" charset="-122"/>
            </a:endParaRPr>
          </a:p>
        </p:txBody>
      </p:sp>
      <p:sp>
        <p:nvSpPr>
          <p:cNvPr id="27" name="MH_Entry_1">
            <a:hlinkClick r:id="rId15" action="ppaction://hlinksldjump"/>
          </p:cNvPr>
          <p:cNvSpPr txBox="1"/>
          <p:nvPr>
            <p:custDataLst>
              <p:tags r:id="rId6"/>
            </p:custDataLst>
          </p:nvPr>
        </p:nvSpPr>
        <p:spPr>
          <a:xfrm>
            <a:off x="4906307" y="1638471"/>
            <a:ext cx="3041752" cy="547902"/>
          </a:xfrm>
          <a:prstGeom prst="rect">
            <a:avLst/>
          </a:prstGeom>
          <a:noFill/>
        </p:spPr>
        <p:txBody>
          <a:bodyPr wrap="square" lIns="0" tIns="0" rIns="0" bIns="0" rtlCol="0" anchor="ctr" anchorCtr="0">
            <a:normAutofit/>
          </a:bodyPr>
          <a:lstStyle/>
          <a:p>
            <a:pPr algn="just"/>
            <a:r>
              <a:rPr lang="zh-CN" altLang="en-US" sz="2000" spc="150" dirty="0" smtClean="0">
                <a:latin typeface="微软雅黑" pitchFamily="34" charset="-122"/>
                <a:ea typeface="微软雅黑" pitchFamily="34" charset="-122"/>
                <a:sym typeface="Microsoft YaHei"/>
              </a:rPr>
              <a:t>附注的概述</a:t>
            </a:r>
            <a:endParaRPr lang="en-US" altLang="zh-CN" sz="2000" spc="150" dirty="0">
              <a:latin typeface="微软雅黑" pitchFamily="34" charset="-122"/>
              <a:ea typeface="微软雅黑" pitchFamily="34" charset="-122"/>
              <a:sym typeface="Microsoft YaHei"/>
            </a:endParaRPr>
          </a:p>
        </p:txBody>
      </p:sp>
      <p:sp>
        <p:nvSpPr>
          <p:cNvPr id="29" name="MH_Number_2">
            <a:hlinkClick r:id="rId16" action="ppaction://hlinksldjump"/>
          </p:cNvPr>
          <p:cNvSpPr txBox="1"/>
          <p:nvPr>
            <p:custDataLst>
              <p:tags r:id="rId7"/>
            </p:custDataLst>
          </p:nvPr>
        </p:nvSpPr>
        <p:spPr>
          <a:xfrm>
            <a:off x="4135558" y="2263025"/>
            <a:ext cx="504831" cy="408208"/>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b="1">
                <a:solidFill>
                  <a:schemeClr val="tx1"/>
                </a:solidFill>
                <a:latin typeface="微软雅黑" pitchFamily="34" charset="-122"/>
                <a:ea typeface="微软雅黑" pitchFamily="34" charset="-122"/>
              </a:rPr>
              <a:t>02</a:t>
            </a:r>
            <a:endParaRPr lang="zh-CN" altLang="en-US" b="1" dirty="0">
              <a:solidFill>
                <a:schemeClr val="tx1"/>
              </a:solidFill>
              <a:latin typeface="微软雅黑" pitchFamily="34" charset="-122"/>
              <a:ea typeface="微软雅黑" pitchFamily="34" charset="-122"/>
            </a:endParaRPr>
          </a:p>
        </p:txBody>
      </p:sp>
      <p:sp>
        <p:nvSpPr>
          <p:cNvPr id="30" name="MH_Entry_2">
            <a:hlinkClick r:id="rId16" action="ppaction://hlinksldjump"/>
          </p:cNvPr>
          <p:cNvSpPr txBox="1"/>
          <p:nvPr>
            <p:custDataLst>
              <p:tags r:id="rId8"/>
            </p:custDataLst>
          </p:nvPr>
        </p:nvSpPr>
        <p:spPr>
          <a:xfrm>
            <a:off x="4906306" y="2186373"/>
            <a:ext cx="3662239" cy="547902"/>
          </a:xfrm>
          <a:prstGeom prst="rect">
            <a:avLst/>
          </a:prstGeom>
          <a:noFill/>
        </p:spPr>
        <p:txBody>
          <a:bodyPr wrap="square" lIns="0" tIns="0" rIns="0" bIns="0" rtlCol="0" anchor="ctr" anchorCtr="0">
            <a:norm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000" dirty="0" smtClean="0">
                <a:solidFill>
                  <a:schemeClr val="tx1"/>
                </a:solidFill>
                <a:latin typeface="微软雅黑" pitchFamily="34" charset="-122"/>
                <a:ea typeface="微软雅黑" pitchFamily="34" charset="-122"/>
                <a:cs typeface="+mn-ea"/>
                <a:sym typeface="Microsoft YaHei"/>
              </a:rPr>
              <a:t>附注的主要内容</a:t>
            </a:r>
            <a:endParaRPr lang="zh-CN" altLang="en-US" sz="2000" dirty="0">
              <a:solidFill>
                <a:schemeClr val="tx1"/>
              </a:solidFill>
              <a:latin typeface="微软雅黑" pitchFamily="34" charset="-122"/>
              <a:ea typeface="微软雅黑" pitchFamily="34" charset="-122"/>
              <a:cs typeface="+mn-ea"/>
              <a:sym typeface="Microsoft YaHei"/>
            </a:endParaRPr>
          </a:p>
        </p:txBody>
      </p:sp>
      <p:cxnSp>
        <p:nvCxnSpPr>
          <p:cNvPr id="31" name="MH_Others_5"/>
          <p:cNvCxnSpPr/>
          <p:nvPr>
            <p:custDataLst>
              <p:tags r:id="rId9"/>
            </p:custDataLst>
          </p:nvPr>
        </p:nvCxnSpPr>
        <p:spPr>
          <a:xfrm>
            <a:off x="4758525" y="1807192"/>
            <a:ext cx="0" cy="239486"/>
          </a:xfrm>
          <a:prstGeom prst="line">
            <a:avLst/>
          </a:prstGeom>
          <a:ln w="25400">
            <a:solidFill>
              <a:srgbClr val="D1D1D1"/>
            </a:solidFill>
          </a:ln>
        </p:spPr>
        <p:style>
          <a:lnRef idx="1">
            <a:schemeClr val="accent1"/>
          </a:lnRef>
          <a:fillRef idx="0">
            <a:schemeClr val="accent1"/>
          </a:fillRef>
          <a:effectRef idx="0">
            <a:schemeClr val="accent1"/>
          </a:effectRef>
          <a:fontRef idx="minor">
            <a:schemeClr val="tx1"/>
          </a:fontRef>
        </p:style>
      </p:cxnSp>
      <p:cxnSp>
        <p:nvCxnSpPr>
          <p:cNvPr id="32" name="MH_Others_6"/>
          <p:cNvCxnSpPr/>
          <p:nvPr>
            <p:custDataLst>
              <p:tags r:id="rId10"/>
            </p:custDataLst>
          </p:nvPr>
        </p:nvCxnSpPr>
        <p:spPr>
          <a:xfrm>
            <a:off x="4758523" y="2337163"/>
            <a:ext cx="0" cy="239486"/>
          </a:xfrm>
          <a:prstGeom prst="line">
            <a:avLst/>
          </a:prstGeom>
          <a:ln w="25400">
            <a:solidFill>
              <a:srgbClr val="D1D1D1"/>
            </a:solidFill>
          </a:ln>
        </p:spPr>
        <p:style>
          <a:lnRef idx="1">
            <a:schemeClr val="accent1"/>
          </a:lnRef>
          <a:fillRef idx="0">
            <a:schemeClr val="accent1"/>
          </a:fillRef>
          <a:effectRef idx="0">
            <a:schemeClr val="accent1"/>
          </a:effectRef>
          <a:fontRef idx="minor">
            <a:schemeClr val="tx1"/>
          </a:fontRef>
        </p:style>
      </p:cxnSp>
      <p:sp>
        <p:nvSpPr>
          <p:cNvPr id="52" name="MH_Others_10"/>
          <p:cNvSpPr/>
          <p:nvPr>
            <p:custDataLst>
              <p:tags r:id="rId11"/>
            </p:custDataLst>
          </p:nvPr>
        </p:nvSpPr>
        <p:spPr>
          <a:xfrm>
            <a:off x="3917925" y="1132561"/>
            <a:ext cx="5226076" cy="361715"/>
          </a:xfrm>
          <a:custGeom>
            <a:avLst/>
            <a:gdLst>
              <a:gd name="connsiteX0" fmla="*/ 0 w 5609212"/>
              <a:gd name="connsiteY0" fmla="*/ 0 h 504056"/>
              <a:gd name="connsiteX1" fmla="*/ 5609212 w 5609212"/>
              <a:gd name="connsiteY1" fmla="*/ 0 h 504056"/>
              <a:gd name="connsiteX2" fmla="*/ 5609212 w 5609212"/>
              <a:gd name="connsiteY2" fmla="*/ 504056 h 504056"/>
              <a:gd name="connsiteX3" fmla="*/ 0 w 5609212"/>
              <a:gd name="connsiteY3" fmla="*/ 504056 h 504056"/>
              <a:gd name="connsiteX4" fmla="*/ 0 w 5609212"/>
              <a:gd name="connsiteY4" fmla="*/ 0 h 504056"/>
              <a:gd name="connsiteX0-1" fmla="*/ 0 w 5609212"/>
              <a:gd name="connsiteY0-2" fmla="*/ 0 h 504056"/>
              <a:gd name="connsiteX1-3" fmla="*/ 5609212 w 5609212"/>
              <a:gd name="connsiteY1-4" fmla="*/ 0 h 504056"/>
              <a:gd name="connsiteX2-5" fmla="*/ 5609212 w 5609212"/>
              <a:gd name="connsiteY2-6" fmla="*/ 504056 h 504056"/>
              <a:gd name="connsiteX3-7" fmla="*/ 128954 w 5609212"/>
              <a:gd name="connsiteY3-8" fmla="*/ 504056 h 504056"/>
              <a:gd name="connsiteX4-9" fmla="*/ 0 w 5609212"/>
              <a:gd name="connsiteY4-10" fmla="*/ 0 h 50405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09212" h="504056">
                <a:moveTo>
                  <a:pt x="0" y="0"/>
                </a:moveTo>
                <a:lnTo>
                  <a:pt x="5609212" y="0"/>
                </a:lnTo>
                <a:lnTo>
                  <a:pt x="5609212" y="504056"/>
                </a:lnTo>
                <a:lnTo>
                  <a:pt x="128954" y="504056"/>
                </a:lnTo>
                <a:lnTo>
                  <a:pt x="0" y="0"/>
                </a:lnTo>
                <a:close/>
              </a:path>
            </a:pathLst>
          </a:custGeom>
          <a:solidFill>
            <a:srgbClr val="084CA1"/>
          </a:solidFill>
          <a:ln w="12700" cap="flat" cmpd="sng" algn="ctr">
            <a:noFill/>
            <a:prstDash val="solid"/>
            <a:miter lim="800000"/>
          </a:ln>
          <a:effectLst/>
        </p:spPr>
        <p:txBody>
          <a:bodyPr rot="0" spcFirstLastPara="0" vertOverflow="overflow" horzOverflow="overflow" vert="horz" wrap="square" lIns="74787" tIns="37393" rIns="74787" bIns="37393" numCol="1" spcCol="0" rtlCol="0" fromWordArt="0" anchor="ctr" anchorCtr="0" forceAA="0" compatLnSpc="1">
            <a:noAutofit/>
          </a:bodyPr>
          <a:lstStyle/>
          <a:p>
            <a:pPr algn="ctr" defTabSz="747869">
              <a:defRPr/>
            </a:pPr>
            <a:endParaRPr lang="zh-CN" altLang="en-US" sz="1500" kern="0">
              <a:solidFill>
                <a:srgbClr val="084CA1"/>
              </a:solidFill>
              <a:latin typeface="Arial"/>
              <a:ea typeface="微软雅黑"/>
            </a:endParaRPr>
          </a:p>
        </p:txBody>
      </p:sp>
      <p:sp>
        <p:nvSpPr>
          <p:cNvPr id="53" name="MH_Others_14"/>
          <p:cNvSpPr/>
          <p:nvPr>
            <p:custDataLst>
              <p:tags r:id="rId12"/>
            </p:custDataLst>
          </p:nvPr>
        </p:nvSpPr>
        <p:spPr>
          <a:xfrm>
            <a:off x="-643" y="281221"/>
            <a:ext cx="3750377" cy="862964"/>
          </a:xfrm>
          <a:custGeom>
            <a:avLst/>
            <a:gdLst>
              <a:gd name="connsiteX0" fmla="*/ 0 w 3356114"/>
              <a:gd name="connsiteY0" fmla="*/ 0 h 1620180"/>
              <a:gd name="connsiteX1" fmla="*/ 3356114 w 3356114"/>
              <a:gd name="connsiteY1" fmla="*/ 0 h 1620180"/>
              <a:gd name="connsiteX2" fmla="*/ 3356114 w 3356114"/>
              <a:gd name="connsiteY2" fmla="*/ 1620180 h 1620180"/>
              <a:gd name="connsiteX3" fmla="*/ 0 w 3356114"/>
              <a:gd name="connsiteY3" fmla="*/ 1620180 h 1620180"/>
              <a:gd name="connsiteX4" fmla="*/ 0 w 3356114"/>
              <a:gd name="connsiteY4" fmla="*/ 0 h 1620180"/>
              <a:gd name="connsiteX0-1" fmla="*/ 0 w 3356114"/>
              <a:gd name="connsiteY0-2" fmla="*/ 0 h 1620180"/>
              <a:gd name="connsiteX1-3" fmla="*/ 3027868 w 3356114"/>
              <a:gd name="connsiteY1-4" fmla="*/ 23446 h 1620180"/>
              <a:gd name="connsiteX2-5" fmla="*/ 3356114 w 3356114"/>
              <a:gd name="connsiteY2-6" fmla="*/ 1620180 h 1620180"/>
              <a:gd name="connsiteX3-7" fmla="*/ 0 w 3356114"/>
              <a:gd name="connsiteY3-8" fmla="*/ 1620180 h 1620180"/>
              <a:gd name="connsiteX4-9" fmla="*/ 0 w 3356114"/>
              <a:gd name="connsiteY4-10" fmla="*/ 0 h 1620180"/>
              <a:gd name="connsiteX0-11" fmla="*/ 0 w 3356114"/>
              <a:gd name="connsiteY0-12" fmla="*/ 0 h 1620180"/>
              <a:gd name="connsiteX1-13" fmla="*/ 2957529 w 3356114"/>
              <a:gd name="connsiteY1-14" fmla="*/ 23446 h 1620180"/>
              <a:gd name="connsiteX2-15" fmla="*/ 3356114 w 3356114"/>
              <a:gd name="connsiteY2-16" fmla="*/ 1620180 h 1620180"/>
              <a:gd name="connsiteX3-17" fmla="*/ 0 w 3356114"/>
              <a:gd name="connsiteY3-18" fmla="*/ 1620180 h 1620180"/>
              <a:gd name="connsiteX4-19" fmla="*/ 0 w 3356114"/>
              <a:gd name="connsiteY4-20" fmla="*/ 0 h 1620180"/>
              <a:gd name="connsiteX0-21" fmla="*/ 0 w 3356114"/>
              <a:gd name="connsiteY0-22" fmla="*/ 0 h 1620180"/>
              <a:gd name="connsiteX1-23" fmla="*/ 3004422 w 3356114"/>
              <a:gd name="connsiteY1-24" fmla="*/ 9189 h 1620180"/>
              <a:gd name="connsiteX2-25" fmla="*/ 3356114 w 3356114"/>
              <a:gd name="connsiteY2-26" fmla="*/ 1620180 h 1620180"/>
              <a:gd name="connsiteX3-27" fmla="*/ 0 w 3356114"/>
              <a:gd name="connsiteY3-28" fmla="*/ 1620180 h 1620180"/>
              <a:gd name="connsiteX4-29" fmla="*/ 0 w 3356114"/>
              <a:gd name="connsiteY4-30" fmla="*/ 0 h 1620180"/>
              <a:gd name="connsiteX0-31" fmla="*/ 0 w 3356114"/>
              <a:gd name="connsiteY0-32" fmla="*/ 5069 h 1625249"/>
              <a:gd name="connsiteX1-33" fmla="*/ 3051314 w 3356114"/>
              <a:gd name="connsiteY1-34" fmla="*/ 0 h 1625249"/>
              <a:gd name="connsiteX2-35" fmla="*/ 3356114 w 3356114"/>
              <a:gd name="connsiteY2-36" fmla="*/ 1625249 h 1625249"/>
              <a:gd name="connsiteX3-37" fmla="*/ 0 w 3356114"/>
              <a:gd name="connsiteY3-38" fmla="*/ 1625249 h 1625249"/>
              <a:gd name="connsiteX4-39" fmla="*/ 0 w 3356114"/>
              <a:gd name="connsiteY4-40" fmla="*/ 5069 h 1625249"/>
              <a:gd name="connsiteX0-41" fmla="*/ 0 w 3356114"/>
              <a:gd name="connsiteY0-42" fmla="*/ 5069 h 1625249"/>
              <a:gd name="connsiteX1-43" fmla="*/ 3016145 w 3356114"/>
              <a:gd name="connsiteY1-44" fmla="*/ 0 h 1625249"/>
              <a:gd name="connsiteX2-45" fmla="*/ 3356114 w 3356114"/>
              <a:gd name="connsiteY2-46" fmla="*/ 1625249 h 1625249"/>
              <a:gd name="connsiteX3-47" fmla="*/ 0 w 3356114"/>
              <a:gd name="connsiteY3-48" fmla="*/ 1625249 h 1625249"/>
              <a:gd name="connsiteX4-49" fmla="*/ 0 w 3356114"/>
              <a:gd name="connsiteY4-50" fmla="*/ 5069 h 162524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56114" h="1625249">
                <a:moveTo>
                  <a:pt x="0" y="5069"/>
                </a:moveTo>
                <a:lnTo>
                  <a:pt x="3016145" y="0"/>
                </a:lnTo>
                <a:lnTo>
                  <a:pt x="3356114" y="1625249"/>
                </a:lnTo>
                <a:lnTo>
                  <a:pt x="0" y="1625249"/>
                </a:lnTo>
                <a:lnTo>
                  <a:pt x="0" y="5069"/>
                </a:lnTo>
                <a:close/>
              </a:path>
            </a:pathLst>
          </a:custGeom>
          <a:solidFill>
            <a:srgbClr val="084CA1"/>
          </a:solidFill>
          <a:ln w="12700" cap="flat" cmpd="sng" algn="ctr">
            <a:noFill/>
            <a:prstDash val="solid"/>
            <a:miter lim="800000"/>
          </a:ln>
          <a:effectLst/>
        </p:spPr>
        <p:txBody>
          <a:bodyPr rot="0" spcFirstLastPara="0" vertOverflow="overflow" horzOverflow="overflow" vert="horz" wrap="square" lIns="74787" tIns="37393" rIns="74787" bIns="37393" numCol="1" spcCol="0" rtlCol="0" fromWordArt="0" anchor="ctr" anchorCtr="0" forceAA="0" compatLnSpc="1">
            <a:normAutofit/>
          </a:bodyPr>
          <a:lstStyle/>
          <a:p>
            <a:pPr algn="ctr" defTabSz="747869">
              <a:defRPr/>
            </a:pPr>
            <a:endParaRPr lang="zh-CN" altLang="en-US" sz="1500" kern="0" dirty="0">
              <a:solidFill>
                <a:srgbClr val="084CA1"/>
              </a:solidFill>
              <a:latin typeface="Arial"/>
              <a:ea typeface="微软雅黑"/>
            </a:endParaRPr>
          </a:p>
        </p:txBody>
      </p:sp>
      <p:sp>
        <p:nvSpPr>
          <p:cNvPr id="54" name="MH_Others_15"/>
          <p:cNvSpPr/>
          <p:nvPr>
            <p:custDataLst>
              <p:tags r:id="rId13"/>
            </p:custDataLst>
          </p:nvPr>
        </p:nvSpPr>
        <p:spPr>
          <a:xfrm>
            <a:off x="-10000" y="602402"/>
            <a:ext cx="3527371" cy="259369"/>
          </a:xfrm>
          <a:custGeom>
            <a:avLst/>
            <a:gdLst>
              <a:gd name="connsiteX0" fmla="*/ 1857013 w 3156552"/>
              <a:gd name="connsiteY0" fmla="*/ 104678 h 401637"/>
              <a:gd name="connsiteX1" fmla="*/ 1929021 w 3156552"/>
              <a:gd name="connsiteY1" fmla="*/ 104678 h 401637"/>
              <a:gd name="connsiteX2" fmla="*/ 1929021 w 3156552"/>
              <a:gd name="connsiteY2" fmla="*/ 297257 h 401637"/>
              <a:gd name="connsiteX3" fmla="*/ 1857013 w 3156552"/>
              <a:gd name="connsiteY3" fmla="*/ 297257 h 401637"/>
              <a:gd name="connsiteX4" fmla="*/ 1702944 w 3156552"/>
              <a:gd name="connsiteY4" fmla="*/ 104678 h 401637"/>
              <a:gd name="connsiteX5" fmla="*/ 1774952 w 3156552"/>
              <a:gd name="connsiteY5" fmla="*/ 104678 h 401637"/>
              <a:gd name="connsiteX6" fmla="*/ 1774952 w 3156552"/>
              <a:gd name="connsiteY6" fmla="*/ 297257 h 401637"/>
              <a:gd name="connsiteX7" fmla="*/ 1702944 w 3156552"/>
              <a:gd name="connsiteY7" fmla="*/ 297257 h 401637"/>
              <a:gd name="connsiteX8" fmla="*/ 1548875 w 3156552"/>
              <a:gd name="connsiteY8" fmla="*/ 104678 h 401637"/>
              <a:gd name="connsiteX9" fmla="*/ 1620883 w 3156552"/>
              <a:gd name="connsiteY9" fmla="*/ 104678 h 401637"/>
              <a:gd name="connsiteX10" fmla="*/ 1620883 w 3156552"/>
              <a:gd name="connsiteY10" fmla="*/ 297257 h 401637"/>
              <a:gd name="connsiteX11" fmla="*/ 1548875 w 3156552"/>
              <a:gd name="connsiteY11" fmla="*/ 297257 h 401637"/>
              <a:gd name="connsiteX12" fmla="*/ 1394806 w 3156552"/>
              <a:gd name="connsiteY12" fmla="*/ 104678 h 401637"/>
              <a:gd name="connsiteX13" fmla="*/ 1466814 w 3156552"/>
              <a:gd name="connsiteY13" fmla="*/ 104678 h 401637"/>
              <a:gd name="connsiteX14" fmla="*/ 1466814 w 3156552"/>
              <a:gd name="connsiteY14" fmla="*/ 297257 h 401637"/>
              <a:gd name="connsiteX15" fmla="*/ 1394806 w 3156552"/>
              <a:gd name="connsiteY15" fmla="*/ 297257 h 401637"/>
              <a:gd name="connsiteX16" fmla="*/ 1240737 w 3156552"/>
              <a:gd name="connsiteY16" fmla="*/ 104678 h 401637"/>
              <a:gd name="connsiteX17" fmla="*/ 1312745 w 3156552"/>
              <a:gd name="connsiteY17" fmla="*/ 104678 h 401637"/>
              <a:gd name="connsiteX18" fmla="*/ 1312745 w 3156552"/>
              <a:gd name="connsiteY18" fmla="*/ 297257 h 401637"/>
              <a:gd name="connsiteX19" fmla="*/ 1240737 w 3156552"/>
              <a:gd name="connsiteY19" fmla="*/ 297257 h 401637"/>
              <a:gd name="connsiteX20" fmla="*/ 1086668 w 3156552"/>
              <a:gd name="connsiteY20" fmla="*/ 104678 h 401637"/>
              <a:gd name="connsiteX21" fmla="*/ 1158676 w 3156552"/>
              <a:gd name="connsiteY21" fmla="*/ 104678 h 401637"/>
              <a:gd name="connsiteX22" fmla="*/ 1158676 w 3156552"/>
              <a:gd name="connsiteY22" fmla="*/ 297257 h 401637"/>
              <a:gd name="connsiteX23" fmla="*/ 1086668 w 3156552"/>
              <a:gd name="connsiteY23" fmla="*/ 297257 h 401637"/>
              <a:gd name="connsiteX24" fmla="*/ 932599 w 3156552"/>
              <a:gd name="connsiteY24" fmla="*/ 104678 h 401637"/>
              <a:gd name="connsiteX25" fmla="*/ 1004607 w 3156552"/>
              <a:gd name="connsiteY25" fmla="*/ 104678 h 401637"/>
              <a:gd name="connsiteX26" fmla="*/ 1004607 w 3156552"/>
              <a:gd name="connsiteY26" fmla="*/ 297257 h 401637"/>
              <a:gd name="connsiteX27" fmla="*/ 932599 w 3156552"/>
              <a:gd name="connsiteY27" fmla="*/ 297257 h 401637"/>
              <a:gd name="connsiteX28" fmla="*/ 778530 w 3156552"/>
              <a:gd name="connsiteY28" fmla="*/ 104678 h 401637"/>
              <a:gd name="connsiteX29" fmla="*/ 850538 w 3156552"/>
              <a:gd name="connsiteY29" fmla="*/ 104678 h 401637"/>
              <a:gd name="connsiteX30" fmla="*/ 850538 w 3156552"/>
              <a:gd name="connsiteY30" fmla="*/ 297257 h 401637"/>
              <a:gd name="connsiteX31" fmla="*/ 778530 w 3156552"/>
              <a:gd name="connsiteY31" fmla="*/ 297257 h 401637"/>
              <a:gd name="connsiteX32" fmla="*/ 622824 w 3156552"/>
              <a:gd name="connsiteY32" fmla="*/ 104678 h 401637"/>
              <a:gd name="connsiteX33" fmla="*/ 694832 w 3156552"/>
              <a:gd name="connsiteY33" fmla="*/ 104678 h 401637"/>
              <a:gd name="connsiteX34" fmla="*/ 694832 w 3156552"/>
              <a:gd name="connsiteY34" fmla="*/ 297257 h 401637"/>
              <a:gd name="connsiteX35" fmla="*/ 622824 w 3156552"/>
              <a:gd name="connsiteY35" fmla="*/ 297257 h 401637"/>
              <a:gd name="connsiteX36" fmla="*/ 467118 w 3156552"/>
              <a:gd name="connsiteY36" fmla="*/ 104678 h 401637"/>
              <a:gd name="connsiteX37" fmla="*/ 539126 w 3156552"/>
              <a:gd name="connsiteY37" fmla="*/ 104678 h 401637"/>
              <a:gd name="connsiteX38" fmla="*/ 539126 w 3156552"/>
              <a:gd name="connsiteY38" fmla="*/ 297257 h 401637"/>
              <a:gd name="connsiteX39" fmla="*/ 467118 w 3156552"/>
              <a:gd name="connsiteY39" fmla="*/ 297257 h 401637"/>
              <a:gd name="connsiteX40" fmla="*/ 311412 w 3156552"/>
              <a:gd name="connsiteY40" fmla="*/ 104678 h 401637"/>
              <a:gd name="connsiteX41" fmla="*/ 383420 w 3156552"/>
              <a:gd name="connsiteY41" fmla="*/ 104678 h 401637"/>
              <a:gd name="connsiteX42" fmla="*/ 383420 w 3156552"/>
              <a:gd name="connsiteY42" fmla="*/ 297257 h 401637"/>
              <a:gd name="connsiteX43" fmla="*/ 311412 w 3156552"/>
              <a:gd name="connsiteY43" fmla="*/ 297257 h 401637"/>
              <a:gd name="connsiteX44" fmla="*/ 155706 w 3156552"/>
              <a:gd name="connsiteY44" fmla="*/ 104678 h 401637"/>
              <a:gd name="connsiteX45" fmla="*/ 227714 w 3156552"/>
              <a:gd name="connsiteY45" fmla="*/ 104678 h 401637"/>
              <a:gd name="connsiteX46" fmla="*/ 227714 w 3156552"/>
              <a:gd name="connsiteY46" fmla="*/ 297257 h 401637"/>
              <a:gd name="connsiteX47" fmla="*/ 155706 w 3156552"/>
              <a:gd name="connsiteY47" fmla="*/ 297257 h 401637"/>
              <a:gd name="connsiteX48" fmla="*/ 0 w 3156552"/>
              <a:gd name="connsiteY48" fmla="*/ 104678 h 401637"/>
              <a:gd name="connsiteX49" fmla="*/ 72008 w 3156552"/>
              <a:gd name="connsiteY49" fmla="*/ 104678 h 401637"/>
              <a:gd name="connsiteX50" fmla="*/ 72008 w 3156552"/>
              <a:gd name="connsiteY50" fmla="*/ 297257 h 401637"/>
              <a:gd name="connsiteX51" fmla="*/ 0 w 3156552"/>
              <a:gd name="connsiteY51" fmla="*/ 297257 h 401637"/>
              <a:gd name="connsiteX52" fmla="*/ 2955734 w 3156552"/>
              <a:gd name="connsiteY52" fmla="*/ 0 h 401637"/>
              <a:gd name="connsiteX53" fmla="*/ 3156552 w 3156552"/>
              <a:gd name="connsiteY53" fmla="*/ 200819 h 401637"/>
              <a:gd name="connsiteX54" fmla="*/ 2955734 w 3156552"/>
              <a:gd name="connsiteY54" fmla="*/ 401637 h 401637"/>
              <a:gd name="connsiteX55" fmla="*/ 2955734 w 3156552"/>
              <a:gd name="connsiteY55" fmla="*/ 301228 h 401637"/>
              <a:gd name="connsiteX56" fmla="*/ 2004424 w 3156552"/>
              <a:gd name="connsiteY56" fmla="*/ 301228 h 401637"/>
              <a:gd name="connsiteX57" fmla="*/ 2004424 w 3156552"/>
              <a:gd name="connsiteY57" fmla="*/ 100409 h 401637"/>
              <a:gd name="connsiteX58" fmla="*/ 2955734 w 3156552"/>
              <a:gd name="connsiteY58" fmla="*/ 100409 h 401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156552" h="401637">
                <a:moveTo>
                  <a:pt x="1857013" y="104678"/>
                </a:moveTo>
                <a:lnTo>
                  <a:pt x="1929021" y="104678"/>
                </a:lnTo>
                <a:lnTo>
                  <a:pt x="1929021" y="297257"/>
                </a:lnTo>
                <a:lnTo>
                  <a:pt x="1857013" y="297257"/>
                </a:lnTo>
                <a:close/>
                <a:moveTo>
                  <a:pt x="1702944" y="104678"/>
                </a:moveTo>
                <a:lnTo>
                  <a:pt x="1774952" y="104678"/>
                </a:lnTo>
                <a:lnTo>
                  <a:pt x="1774952" y="297257"/>
                </a:lnTo>
                <a:lnTo>
                  <a:pt x="1702944" y="297257"/>
                </a:lnTo>
                <a:close/>
                <a:moveTo>
                  <a:pt x="1548875" y="104678"/>
                </a:moveTo>
                <a:lnTo>
                  <a:pt x="1620883" y="104678"/>
                </a:lnTo>
                <a:lnTo>
                  <a:pt x="1620883" y="297257"/>
                </a:lnTo>
                <a:lnTo>
                  <a:pt x="1548875" y="297257"/>
                </a:lnTo>
                <a:close/>
                <a:moveTo>
                  <a:pt x="1394806" y="104678"/>
                </a:moveTo>
                <a:lnTo>
                  <a:pt x="1466814" y="104678"/>
                </a:lnTo>
                <a:lnTo>
                  <a:pt x="1466814" y="297257"/>
                </a:lnTo>
                <a:lnTo>
                  <a:pt x="1394806" y="297257"/>
                </a:lnTo>
                <a:close/>
                <a:moveTo>
                  <a:pt x="1240737" y="104678"/>
                </a:moveTo>
                <a:lnTo>
                  <a:pt x="1312745" y="104678"/>
                </a:lnTo>
                <a:lnTo>
                  <a:pt x="1312745" y="297257"/>
                </a:lnTo>
                <a:lnTo>
                  <a:pt x="1240737" y="297257"/>
                </a:lnTo>
                <a:close/>
                <a:moveTo>
                  <a:pt x="1086668" y="104678"/>
                </a:moveTo>
                <a:lnTo>
                  <a:pt x="1158676" y="104678"/>
                </a:lnTo>
                <a:lnTo>
                  <a:pt x="1158676" y="297257"/>
                </a:lnTo>
                <a:lnTo>
                  <a:pt x="1086668" y="297257"/>
                </a:lnTo>
                <a:close/>
                <a:moveTo>
                  <a:pt x="932599" y="104678"/>
                </a:moveTo>
                <a:lnTo>
                  <a:pt x="1004607" y="104678"/>
                </a:lnTo>
                <a:lnTo>
                  <a:pt x="1004607" y="297257"/>
                </a:lnTo>
                <a:lnTo>
                  <a:pt x="932599" y="297257"/>
                </a:lnTo>
                <a:close/>
                <a:moveTo>
                  <a:pt x="778530" y="104678"/>
                </a:moveTo>
                <a:lnTo>
                  <a:pt x="850538" y="104678"/>
                </a:lnTo>
                <a:lnTo>
                  <a:pt x="850538" y="297257"/>
                </a:lnTo>
                <a:lnTo>
                  <a:pt x="778530" y="297257"/>
                </a:lnTo>
                <a:close/>
                <a:moveTo>
                  <a:pt x="622824" y="104678"/>
                </a:moveTo>
                <a:lnTo>
                  <a:pt x="694832" y="104678"/>
                </a:lnTo>
                <a:lnTo>
                  <a:pt x="694832" y="297257"/>
                </a:lnTo>
                <a:lnTo>
                  <a:pt x="622824" y="297257"/>
                </a:lnTo>
                <a:close/>
                <a:moveTo>
                  <a:pt x="467118" y="104678"/>
                </a:moveTo>
                <a:lnTo>
                  <a:pt x="539126" y="104678"/>
                </a:lnTo>
                <a:lnTo>
                  <a:pt x="539126" y="297257"/>
                </a:lnTo>
                <a:lnTo>
                  <a:pt x="467118" y="297257"/>
                </a:lnTo>
                <a:close/>
                <a:moveTo>
                  <a:pt x="311412" y="104678"/>
                </a:moveTo>
                <a:lnTo>
                  <a:pt x="383420" y="104678"/>
                </a:lnTo>
                <a:lnTo>
                  <a:pt x="383420" y="297257"/>
                </a:lnTo>
                <a:lnTo>
                  <a:pt x="311412" y="297257"/>
                </a:lnTo>
                <a:close/>
                <a:moveTo>
                  <a:pt x="155706" y="104678"/>
                </a:moveTo>
                <a:lnTo>
                  <a:pt x="227714" y="104678"/>
                </a:lnTo>
                <a:lnTo>
                  <a:pt x="227714" y="297257"/>
                </a:lnTo>
                <a:lnTo>
                  <a:pt x="155706" y="297257"/>
                </a:lnTo>
                <a:close/>
                <a:moveTo>
                  <a:pt x="0" y="104678"/>
                </a:moveTo>
                <a:lnTo>
                  <a:pt x="72008" y="104678"/>
                </a:lnTo>
                <a:lnTo>
                  <a:pt x="72008" y="297257"/>
                </a:lnTo>
                <a:lnTo>
                  <a:pt x="0" y="297257"/>
                </a:lnTo>
                <a:close/>
                <a:moveTo>
                  <a:pt x="2955734" y="0"/>
                </a:moveTo>
                <a:lnTo>
                  <a:pt x="3156552" y="200819"/>
                </a:lnTo>
                <a:lnTo>
                  <a:pt x="2955734" y="401637"/>
                </a:lnTo>
                <a:lnTo>
                  <a:pt x="2955734" y="301228"/>
                </a:lnTo>
                <a:lnTo>
                  <a:pt x="2004424" y="301228"/>
                </a:lnTo>
                <a:lnTo>
                  <a:pt x="2004424" y="100409"/>
                </a:lnTo>
                <a:lnTo>
                  <a:pt x="2955734" y="100409"/>
                </a:lnTo>
                <a:close/>
              </a:path>
            </a:pathLst>
          </a:custGeom>
          <a:solidFill>
            <a:srgbClr val="FFFFFF"/>
          </a:solidFill>
          <a:ln w="12700" cap="flat" cmpd="sng" algn="ctr">
            <a:noFill/>
            <a:prstDash val="solid"/>
            <a:miter lim="800000"/>
          </a:ln>
          <a:effectLst/>
        </p:spPr>
        <p:txBody>
          <a:bodyPr rot="0" spcFirstLastPara="0" vertOverflow="overflow" horzOverflow="overflow" vert="horz" wrap="square" lIns="74787" tIns="37393" rIns="74787" bIns="37393" numCol="1" spcCol="0" rtlCol="0" fromWordArt="0" anchor="ctr" anchorCtr="0" forceAA="0" compatLnSpc="1">
            <a:normAutofit fontScale="92500" lnSpcReduction="20000"/>
          </a:bodyPr>
          <a:lstStyle/>
          <a:p>
            <a:pPr algn="ctr" defTabSz="747869">
              <a:defRPr/>
            </a:pPr>
            <a:endParaRPr lang="zh-CN" altLang="en-US" sz="1500" kern="0">
              <a:solidFill>
                <a:srgbClr val="FFFFFF"/>
              </a:solidFill>
              <a:latin typeface="Arial"/>
              <a:ea typeface="微软雅黑"/>
            </a:endParaRPr>
          </a:p>
        </p:txBody>
      </p:sp>
    </p:spTree>
    <p:custDataLst>
      <p:tags r:id="rId1"/>
    </p:custDataLst>
    <p:extLst>
      <p:ext uri="{BB962C8B-B14F-4D97-AF65-F5344CB8AC3E}">
        <p14:creationId xmlns:p14="http://schemas.microsoft.com/office/powerpoint/2010/main" val="2821041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a:solidFill>
                  <a:srgbClr val="084CA1"/>
                </a:solidFill>
                <a:latin typeface="Arial" charset="0"/>
                <a:cs typeface="Arial" charset="0"/>
              </a:rPr>
              <a:t>01</a:t>
            </a:r>
          </a:p>
        </p:txBody>
      </p:sp>
      <p:sp>
        <p:nvSpPr>
          <p:cNvPr id="19" name="等腰三角形 18"/>
          <p:cNvSpPr/>
          <p:nvPr>
            <p:custDataLst>
              <p:tags r:id="rId3"/>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4"/>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5"/>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6"/>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7"/>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8"/>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9"/>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0"/>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1"/>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2"/>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3"/>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
        <p:nvSpPr>
          <p:cNvPr id="3075" name="文本框 16"/>
          <p:cNvSpPr txBox="1">
            <a:spLocks noChangeArrowheads="1"/>
          </p:cNvSpPr>
          <p:nvPr>
            <p:custDataLst>
              <p:tags r:id="rId14"/>
            </p:custDataLst>
          </p:nvPr>
        </p:nvSpPr>
        <p:spPr bwMode="auto">
          <a:xfrm>
            <a:off x="1558927" y="2357441"/>
            <a:ext cx="5781673"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附注的概述</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Tree>
    <p:custDataLst>
      <p:tags r:id="rId1"/>
    </p:custDataLst>
    <p:extLst>
      <p:ext uri="{BB962C8B-B14F-4D97-AF65-F5344CB8AC3E}">
        <p14:creationId xmlns:p14="http://schemas.microsoft.com/office/powerpoint/2010/main" val="863114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附注概述</a:t>
            </a:r>
            <a:endParaRPr lang="zh-CN" altLang="en-US" sz="2600" kern="0" dirty="0">
              <a:solidFill>
                <a:srgbClr val="084CA1"/>
              </a:solidFill>
              <a:latin typeface="微软雅黑"/>
              <a:ea typeface="微软雅黑"/>
            </a:endParaRPr>
          </a:p>
        </p:txBody>
      </p:sp>
      <p:sp>
        <p:nvSpPr>
          <p:cNvPr id="14" name="矩形 13"/>
          <p:cNvSpPr/>
          <p:nvPr/>
        </p:nvSpPr>
        <p:spPr>
          <a:xfrm>
            <a:off x="245533" y="1131589"/>
            <a:ext cx="8730193" cy="1015663"/>
          </a:xfrm>
          <a:prstGeom prst="rect">
            <a:avLst/>
          </a:prstGeom>
        </p:spPr>
        <p:txBody>
          <a:bodyPr wrap="square">
            <a:spAutoFit/>
          </a:bodyPr>
          <a:lstStyle/>
          <a:p>
            <a:pPr>
              <a:lnSpc>
                <a:spcPct val="150000"/>
              </a:lnSpc>
            </a:pPr>
            <a:r>
              <a:rPr lang="zh-CN" altLang="zh-CN" sz="2000" b="1" dirty="0" smtClean="0">
                <a:solidFill>
                  <a:srgbClr val="C00000"/>
                </a:solidFill>
                <a:latin typeface="微软雅黑" pitchFamily="34" charset="-122"/>
                <a:ea typeface="微软雅黑" pitchFamily="34" charset="-122"/>
              </a:rPr>
              <a:t>附注</a:t>
            </a:r>
            <a:r>
              <a:rPr lang="zh-CN" altLang="en-US" sz="2000" dirty="0" smtClean="0">
                <a:solidFill>
                  <a:srgbClr val="C00000"/>
                </a:solidFill>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对</a:t>
            </a:r>
            <a:r>
              <a:rPr lang="zh-CN" altLang="zh-CN" sz="2000" dirty="0">
                <a:latin typeface="微软雅黑" pitchFamily="34" charset="-122"/>
                <a:ea typeface="微软雅黑" pitchFamily="34" charset="-122"/>
              </a:rPr>
              <a:t>资产负债表、利润表、现金流量表和所有者权益变动表等报表中列示项目的文字描述或明细资料，以及对未能在这些报表中列示项目的说明</a:t>
            </a:r>
            <a:r>
              <a:rPr lang="zh-CN" altLang="zh-CN" sz="2000" dirty="0" smtClean="0">
                <a:latin typeface="微软雅黑" pitchFamily="34" charset="-122"/>
                <a:ea typeface="微软雅黑" pitchFamily="34" charset="-122"/>
              </a:rPr>
              <a:t>等。</a:t>
            </a:r>
            <a:endParaRPr lang="zh-CN" altLang="en-US" sz="2000" dirty="0">
              <a:latin typeface="微软雅黑" pitchFamily="34" charset="-122"/>
              <a:ea typeface="微软雅黑" pitchFamily="34" charset="-122"/>
            </a:endParaRPr>
          </a:p>
        </p:txBody>
      </p:sp>
      <p:grpSp>
        <p:nvGrpSpPr>
          <p:cNvPr id="15" name="组合 14"/>
          <p:cNvGrpSpPr/>
          <p:nvPr/>
        </p:nvGrpSpPr>
        <p:grpSpPr>
          <a:xfrm>
            <a:off x="899592" y="2334524"/>
            <a:ext cx="7485784" cy="2563861"/>
            <a:chOff x="899592" y="2334524"/>
            <a:chExt cx="7485784" cy="2563861"/>
          </a:xfrm>
        </p:grpSpPr>
        <p:sp>
          <p:nvSpPr>
            <p:cNvPr id="16" name="矩形 15"/>
            <p:cNvSpPr/>
            <p:nvPr/>
          </p:nvSpPr>
          <p:spPr>
            <a:xfrm>
              <a:off x="899592" y="2334524"/>
              <a:ext cx="7485784" cy="2563861"/>
            </a:xfrm>
            <a:prstGeom prst="rect">
              <a:avLst/>
            </a:prstGeom>
            <a:noFill/>
            <a:ln w="38100">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17" name="矩形 16"/>
            <p:cNvSpPr/>
            <p:nvPr/>
          </p:nvSpPr>
          <p:spPr>
            <a:xfrm>
              <a:off x="899592" y="2931790"/>
              <a:ext cx="2376264" cy="1754326"/>
            </a:xfrm>
            <a:prstGeom prst="rect">
              <a:avLst/>
            </a:prstGeom>
          </p:spPr>
          <p:txBody>
            <a:bodyPr wrap="square">
              <a:spAutoFit/>
            </a:bodyPr>
            <a:lstStyle/>
            <a:p>
              <a:pPr marL="285750" indent="-285750">
                <a:lnSpc>
                  <a:spcPct val="150000"/>
                </a:lnSpc>
                <a:buClr>
                  <a:srgbClr val="084CA1"/>
                </a:buClr>
                <a:buFont typeface="Wingdings" pitchFamily="2" charset="2"/>
                <a:buChar char="u"/>
              </a:pPr>
              <a:r>
                <a:rPr lang="zh-CN" altLang="en-US" sz="1800" dirty="0" smtClean="0">
                  <a:latin typeface="微软雅黑" pitchFamily="34" charset="-122"/>
                  <a:ea typeface="微软雅黑" pitchFamily="34" charset="-122"/>
                </a:rPr>
                <a:t>资产负债表</a:t>
              </a:r>
              <a:endParaRPr lang="en-US" altLang="zh-CN" sz="1800" dirty="0" smtClean="0">
                <a:latin typeface="微软雅黑" pitchFamily="34" charset="-122"/>
                <a:ea typeface="微软雅黑" pitchFamily="34" charset="-122"/>
              </a:endParaRPr>
            </a:p>
            <a:p>
              <a:pPr marL="285750" indent="-285750">
                <a:lnSpc>
                  <a:spcPct val="150000"/>
                </a:lnSpc>
                <a:buClr>
                  <a:srgbClr val="084CA1"/>
                </a:buClr>
                <a:buFont typeface="Wingdings" pitchFamily="2" charset="2"/>
                <a:buChar char="u"/>
              </a:pPr>
              <a:r>
                <a:rPr lang="zh-CN" altLang="en-US" sz="1800" dirty="0">
                  <a:latin typeface="微软雅黑" pitchFamily="34" charset="-122"/>
                  <a:ea typeface="微软雅黑" pitchFamily="34" charset="-122"/>
                </a:rPr>
                <a:t>利润</a:t>
              </a:r>
              <a:r>
                <a:rPr lang="zh-CN" altLang="en-US" sz="1800" dirty="0" smtClean="0">
                  <a:latin typeface="微软雅黑" pitchFamily="34" charset="-122"/>
                  <a:ea typeface="微软雅黑" pitchFamily="34" charset="-122"/>
                </a:rPr>
                <a:t>表</a:t>
              </a:r>
              <a:endParaRPr lang="en-US" altLang="zh-CN" sz="1800" dirty="0" smtClean="0">
                <a:latin typeface="微软雅黑" pitchFamily="34" charset="-122"/>
                <a:ea typeface="微软雅黑" pitchFamily="34" charset="-122"/>
              </a:endParaRPr>
            </a:p>
            <a:p>
              <a:pPr marL="285750" indent="-285750">
                <a:lnSpc>
                  <a:spcPct val="150000"/>
                </a:lnSpc>
                <a:buClr>
                  <a:srgbClr val="084CA1"/>
                </a:buClr>
                <a:buFont typeface="Wingdings" pitchFamily="2" charset="2"/>
                <a:buChar char="u"/>
              </a:pPr>
              <a:r>
                <a:rPr lang="zh-CN" altLang="en-US" sz="1800" dirty="0">
                  <a:latin typeface="微软雅黑" pitchFamily="34" charset="-122"/>
                  <a:ea typeface="微软雅黑" pitchFamily="34" charset="-122"/>
                </a:rPr>
                <a:t>现金</a:t>
              </a:r>
              <a:r>
                <a:rPr lang="zh-CN" altLang="en-US" sz="1800" dirty="0" smtClean="0">
                  <a:latin typeface="微软雅黑" pitchFamily="34" charset="-122"/>
                  <a:ea typeface="微软雅黑" pitchFamily="34" charset="-122"/>
                </a:rPr>
                <a:t>流量表</a:t>
              </a:r>
              <a:endParaRPr lang="en-US" altLang="zh-CN" sz="1800" dirty="0" smtClean="0">
                <a:latin typeface="微软雅黑" pitchFamily="34" charset="-122"/>
                <a:ea typeface="微软雅黑" pitchFamily="34" charset="-122"/>
              </a:endParaRPr>
            </a:p>
            <a:p>
              <a:pPr marL="285750" indent="-285750">
                <a:lnSpc>
                  <a:spcPct val="150000"/>
                </a:lnSpc>
                <a:buClr>
                  <a:srgbClr val="084CA1"/>
                </a:buClr>
                <a:buFont typeface="Wingdings" pitchFamily="2" charset="2"/>
                <a:buChar char="u"/>
              </a:pPr>
              <a:r>
                <a:rPr lang="zh-CN" altLang="en-US" sz="1800" dirty="0">
                  <a:latin typeface="微软雅黑" pitchFamily="34" charset="-122"/>
                  <a:ea typeface="微软雅黑" pitchFamily="34" charset="-122"/>
                </a:rPr>
                <a:t>所有者权益变动表</a:t>
              </a:r>
            </a:p>
          </p:txBody>
        </p:sp>
        <p:pic>
          <p:nvPicPr>
            <p:cNvPr id="18"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53872" y="2474522"/>
              <a:ext cx="4684528" cy="2329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直接箭头连接符 18"/>
            <p:cNvCxnSpPr/>
            <p:nvPr/>
          </p:nvCxnSpPr>
          <p:spPr>
            <a:xfrm>
              <a:off x="2267744" y="3723878"/>
              <a:ext cx="1252012" cy="0"/>
            </a:xfrm>
            <a:prstGeom prst="straightConnector1">
              <a:avLst/>
            </a:prstGeom>
            <a:ln w="28575">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339752" y="3354546"/>
              <a:ext cx="1107996" cy="369332"/>
            </a:xfrm>
            <a:prstGeom prst="rect">
              <a:avLst/>
            </a:prstGeom>
            <a:noFill/>
          </p:spPr>
          <p:txBody>
            <a:bodyPr wrap="none" rtlCol="0">
              <a:spAutoFit/>
            </a:bodyPr>
            <a:lstStyle/>
            <a:p>
              <a:r>
                <a:rPr lang="zh-CN" altLang="en-US" sz="1800" b="1" dirty="0" smtClean="0">
                  <a:solidFill>
                    <a:srgbClr val="084CA1"/>
                  </a:solidFill>
                  <a:latin typeface="微软雅黑" pitchFamily="34" charset="-122"/>
                  <a:ea typeface="微软雅黑" pitchFamily="34" charset="-122"/>
                </a:rPr>
                <a:t>相互参照</a:t>
              </a:r>
              <a:endParaRPr lang="zh-CN" altLang="en-US" sz="1800" b="1" dirty="0">
                <a:solidFill>
                  <a:srgbClr val="084CA1"/>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4202097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02</a:t>
            </a:r>
            <a:endParaRPr lang="en-US" altLang="zh-CN" sz="8600" b="1" dirty="0">
              <a:solidFill>
                <a:srgbClr val="084CA1"/>
              </a:solidFill>
              <a:latin typeface="Arial" charset="0"/>
              <a:cs typeface="Arial" charset="0"/>
            </a:endParaRPr>
          </a:p>
        </p:txBody>
      </p:sp>
      <p:sp>
        <p:nvSpPr>
          <p:cNvPr id="19" name="等腰三角形 18"/>
          <p:cNvSpPr/>
          <p:nvPr>
            <p:custDataLst>
              <p:tags r:id="rId3"/>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4"/>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5"/>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6"/>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7"/>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8"/>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9"/>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0"/>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1"/>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2"/>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3"/>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
        <p:nvSpPr>
          <p:cNvPr id="3075" name="文本框 16"/>
          <p:cNvSpPr txBox="1">
            <a:spLocks noChangeArrowheads="1"/>
          </p:cNvSpPr>
          <p:nvPr>
            <p:custDataLst>
              <p:tags r:id="rId14"/>
            </p:custDataLst>
          </p:nvPr>
        </p:nvSpPr>
        <p:spPr bwMode="auto">
          <a:xfrm>
            <a:off x="1558927" y="2357441"/>
            <a:ext cx="5781673"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附注的主要内容</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Tree>
    <p:custDataLst>
      <p:tags r:id="rId1"/>
    </p:custDataLst>
    <p:extLst>
      <p:ext uri="{BB962C8B-B14F-4D97-AF65-F5344CB8AC3E}">
        <p14:creationId xmlns:p14="http://schemas.microsoft.com/office/powerpoint/2010/main" val="3456813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附注主要内容</a:t>
            </a:r>
            <a:endParaRPr lang="zh-CN" altLang="en-US" sz="2600" kern="0" dirty="0">
              <a:solidFill>
                <a:srgbClr val="084CA1"/>
              </a:solidFill>
              <a:latin typeface="微软雅黑"/>
              <a:ea typeface="微软雅黑"/>
            </a:endParaRPr>
          </a:p>
        </p:txBody>
      </p:sp>
      <p:grpSp>
        <p:nvGrpSpPr>
          <p:cNvPr id="13" name="组合 12"/>
          <p:cNvGrpSpPr/>
          <p:nvPr/>
        </p:nvGrpSpPr>
        <p:grpSpPr>
          <a:xfrm>
            <a:off x="819109" y="1485836"/>
            <a:ext cx="7401007" cy="2991913"/>
            <a:chOff x="1187625" y="1179776"/>
            <a:chExt cx="7401007" cy="2991913"/>
          </a:xfrm>
        </p:grpSpPr>
        <p:sp>
          <p:nvSpPr>
            <p:cNvPr id="21" name="PA_矩形 27">
              <a:extLst>
                <a:ext uri="{FF2B5EF4-FFF2-40B4-BE49-F238E27FC236}">
                  <a16:creationId xmlns="" xmlns:lc="http://schemas.openxmlformats.org/drawingml/2006/lockedCanvas" xmlns:a16="http://schemas.microsoft.com/office/drawing/2014/main" id="{8FB2D078-94E4-414E-BAB3-DFE8C807E4D9}"/>
                </a:ext>
              </a:extLst>
            </p:cNvPr>
            <p:cNvSpPr/>
            <p:nvPr/>
          </p:nvSpPr>
          <p:spPr>
            <a:xfrm>
              <a:off x="1189034" y="1179776"/>
              <a:ext cx="7399598" cy="424748"/>
            </a:xfrm>
            <a:prstGeom prst="rect">
              <a:avLst/>
            </a:prstGeom>
            <a:solidFill>
              <a:sysClr val="window" lastClr="FFFFFF"/>
            </a:solidFill>
            <a:ln w="9525" cap="flat" cmpd="sng">
              <a:solidFill>
                <a:srgbClr val="113E6A"/>
              </a:solid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PA_文本框 59">
              <a:extLst>
                <a:ext uri="{FF2B5EF4-FFF2-40B4-BE49-F238E27FC236}">
                  <a16:creationId xmlns="" xmlns:lc="http://schemas.openxmlformats.org/drawingml/2006/lockedCanvas" xmlns:a16="http://schemas.microsoft.com/office/drawing/2014/main" id="{FC636C72-44A1-45BC-8A00-B9468613A34C}"/>
                </a:ext>
              </a:extLst>
            </p:cNvPr>
            <p:cNvSpPr txBox="1"/>
            <p:nvPr/>
          </p:nvSpPr>
          <p:spPr>
            <a:xfrm>
              <a:off x="2346592" y="1203598"/>
              <a:ext cx="6122647" cy="461665"/>
            </a:xfrm>
            <a:prstGeom prst="rect">
              <a:avLst/>
            </a:prstGeom>
            <a:noFill/>
            <a:ln w="9525">
              <a:noFill/>
            </a:ln>
          </p:spPr>
          <p:txBody>
            <a:bodyPr wrap="squar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rPr>
                <a:t>企业的基本情况</a:t>
              </a:r>
            </a:p>
          </p:txBody>
        </p:sp>
        <p:sp>
          <p:nvSpPr>
            <p:cNvPr id="23" name="PA_矩形 62">
              <a:extLst>
                <a:ext uri="{FF2B5EF4-FFF2-40B4-BE49-F238E27FC236}">
                  <a16:creationId xmlns="" xmlns:lc="http://schemas.openxmlformats.org/drawingml/2006/lockedCanvas" xmlns:a16="http://schemas.microsoft.com/office/drawing/2014/main" id="{393F38F9-852E-45C3-BAC9-B278BB59958B}"/>
                </a:ext>
              </a:extLst>
            </p:cNvPr>
            <p:cNvSpPr/>
            <p:nvPr/>
          </p:nvSpPr>
          <p:spPr>
            <a:xfrm>
              <a:off x="1189034" y="1179776"/>
              <a:ext cx="996208" cy="424748"/>
            </a:xfrm>
            <a:prstGeom prst="rect">
              <a:avLst/>
            </a:prstGeom>
            <a:solidFill>
              <a:srgbClr val="084CA1"/>
            </a:solidFill>
            <a:ln w="9525" cap="flat" cmpd="sng">
              <a:no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4" name="PA_矩形 63">
              <a:extLst>
                <a:ext uri="{FF2B5EF4-FFF2-40B4-BE49-F238E27FC236}">
                  <a16:creationId xmlns="" xmlns:lc="http://schemas.openxmlformats.org/drawingml/2006/lockedCanvas" xmlns:a16="http://schemas.microsoft.com/office/drawing/2014/main" id="{53F9A252-6D62-4772-A72C-281C2E465DDB}"/>
                </a:ext>
              </a:extLst>
            </p:cNvPr>
            <p:cNvSpPr/>
            <p:nvPr/>
          </p:nvSpPr>
          <p:spPr>
            <a:xfrm>
              <a:off x="1285425" y="1235559"/>
              <a:ext cx="803425" cy="430374"/>
            </a:xfrm>
            <a:prstGeom prst="rect">
              <a:avLst/>
            </a:prstGeom>
          </p:spPr>
          <p:txBody>
            <a:bodyPr wrap="non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r>
                <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No.1</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5" name="PA_矩形 27">
              <a:extLst>
                <a:ext uri="{FF2B5EF4-FFF2-40B4-BE49-F238E27FC236}">
                  <a16:creationId xmlns="" xmlns:lc="http://schemas.openxmlformats.org/drawingml/2006/lockedCanvas" xmlns:a16="http://schemas.microsoft.com/office/drawing/2014/main" id="{CB528D93-7C9B-4334-92C0-4BD1DFC1C8FC}"/>
                </a:ext>
              </a:extLst>
            </p:cNvPr>
            <p:cNvSpPr/>
            <p:nvPr/>
          </p:nvSpPr>
          <p:spPr>
            <a:xfrm>
              <a:off x="1189034" y="1677994"/>
              <a:ext cx="7399598" cy="424748"/>
            </a:xfrm>
            <a:prstGeom prst="rect">
              <a:avLst/>
            </a:prstGeom>
            <a:solidFill>
              <a:sysClr val="window" lastClr="FFFFFF"/>
            </a:solidFill>
            <a:ln w="9525" cap="flat" cmpd="sng">
              <a:solidFill>
                <a:srgbClr val="113E6A"/>
              </a:solid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6" name="PA_文本框 59">
              <a:extLst>
                <a:ext uri="{FF2B5EF4-FFF2-40B4-BE49-F238E27FC236}">
                  <a16:creationId xmlns="" xmlns:lc="http://schemas.openxmlformats.org/drawingml/2006/lockedCanvas" xmlns:a16="http://schemas.microsoft.com/office/drawing/2014/main" id="{2A82A4DC-52AF-4D6A-987B-332D8C92AC28}"/>
                </a:ext>
              </a:extLst>
            </p:cNvPr>
            <p:cNvSpPr txBox="1"/>
            <p:nvPr/>
          </p:nvSpPr>
          <p:spPr>
            <a:xfrm>
              <a:off x="2346592" y="1701816"/>
              <a:ext cx="6122647" cy="461665"/>
            </a:xfrm>
            <a:prstGeom prst="rect">
              <a:avLst/>
            </a:prstGeom>
            <a:noFill/>
            <a:ln w="9525">
              <a:noFill/>
            </a:ln>
          </p:spPr>
          <p:txBody>
            <a:bodyPr wrap="squar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00000"/>
                  </a:solidFill>
                  <a:effectLst/>
                  <a:uLnTx/>
                  <a:uFillTx/>
                  <a:latin typeface="微软雅黑" pitchFamily="34" charset="-122"/>
                  <a:ea typeface="微软雅黑" pitchFamily="34" charset="-122"/>
                </a:rPr>
                <a:t>财务报表的编制基础</a:t>
              </a:r>
            </a:p>
          </p:txBody>
        </p:sp>
        <p:sp>
          <p:nvSpPr>
            <p:cNvPr id="27" name="PA_矩形 62">
              <a:extLst>
                <a:ext uri="{FF2B5EF4-FFF2-40B4-BE49-F238E27FC236}">
                  <a16:creationId xmlns="" xmlns:lc="http://schemas.openxmlformats.org/drawingml/2006/lockedCanvas" xmlns:a16="http://schemas.microsoft.com/office/drawing/2014/main" id="{3AA470FD-C920-4089-B82C-B64946777380}"/>
                </a:ext>
              </a:extLst>
            </p:cNvPr>
            <p:cNvSpPr/>
            <p:nvPr/>
          </p:nvSpPr>
          <p:spPr>
            <a:xfrm>
              <a:off x="1189034" y="1677994"/>
              <a:ext cx="996208" cy="424748"/>
            </a:xfrm>
            <a:prstGeom prst="rect">
              <a:avLst/>
            </a:prstGeom>
            <a:solidFill>
              <a:srgbClr val="084CA1"/>
            </a:solidFill>
            <a:ln w="9525" cap="flat" cmpd="sng">
              <a:no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8" name="PA_矩形 27">
              <a:extLst>
                <a:ext uri="{FF2B5EF4-FFF2-40B4-BE49-F238E27FC236}">
                  <a16:creationId xmlns="" xmlns:lc="http://schemas.openxmlformats.org/drawingml/2006/lockedCanvas" xmlns:a16="http://schemas.microsoft.com/office/drawing/2014/main" id="{6DC13DE8-8962-4BE0-A841-39B892AB3A9E}"/>
                </a:ext>
              </a:extLst>
            </p:cNvPr>
            <p:cNvSpPr/>
            <p:nvPr/>
          </p:nvSpPr>
          <p:spPr>
            <a:xfrm>
              <a:off x="1189034" y="2176212"/>
              <a:ext cx="7399598" cy="424748"/>
            </a:xfrm>
            <a:prstGeom prst="rect">
              <a:avLst/>
            </a:prstGeom>
            <a:solidFill>
              <a:sysClr val="window" lastClr="FFFFFF"/>
            </a:solidFill>
            <a:ln w="9525" cap="flat" cmpd="sng">
              <a:solidFill>
                <a:srgbClr val="113E6A"/>
              </a:solid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9" name="PA_文本框 59">
              <a:extLst>
                <a:ext uri="{FF2B5EF4-FFF2-40B4-BE49-F238E27FC236}">
                  <a16:creationId xmlns="" xmlns:lc="http://schemas.openxmlformats.org/drawingml/2006/lockedCanvas" xmlns:a16="http://schemas.microsoft.com/office/drawing/2014/main" id="{F0F898AD-9E58-43E4-B38B-6C5B572A74C1}"/>
                </a:ext>
              </a:extLst>
            </p:cNvPr>
            <p:cNvSpPr txBox="1"/>
            <p:nvPr/>
          </p:nvSpPr>
          <p:spPr>
            <a:xfrm>
              <a:off x="2346592" y="2200033"/>
              <a:ext cx="6242040" cy="400110"/>
            </a:xfrm>
            <a:prstGeom prst="rect">
              <a:avLst/>
            </a:prstGeom>
            <a:noFill/>
            <a:ln w="9525">
              <a:noFill/>
            </a:ln>
          </p:spPr>
          <p:txBody>
            <a:bodyPr wrap="squar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00000"/>
                  </a:solidFill>
                  <a:effectLst/>
                  <a:uLnTx/>
                  <a:uFillTx/>
                  <a:latin typeface="微软雅黑" pitchFamily="34" charset="-122"/>
                  <a:ea typeface="微软雅黑" pitchFamily="34" charset="-122"/>
                </a:rPr>
                <a:t>遵循企业会计准则的声明</a:t>
              </a:r>
            </a:p>
          </p:txBody>
        </p:sp>
        <p:sp>
          <p:nvSpPr>
            <p:cNvPr id="30" name="PA_矩形 62">
              <a:extLst>
                <a:ext uri="{FF2B5EF4-FFF2-40B4-BE49-F238E27FC236}">
                  <a16:creationId xmlns="" xmlns:lc="http://schemas.openxmlformats.org/drawingml/2006/lockedCanvas" xmlns:a16="http://schemas.microsoft.com/office/drawing/2014/main" id="{7941065B-53EF-4B40-8258-E49680C99D05}"/>
                </a:ext>
              </a:extLst>
            </p:cNvPr>
            <p:cNvSpPr/>
            <p:nvPr/>
          </p:nvSpPr>
          <p:spPr>
            <a:xfrm>
              <a:off x="1189034" y="2176212"/>
              <a:ext cx="996208" cy="424748"/>
            </a:xfrm>
            <a:prstGeom prst="rect">
              <a:avLst/>
            </a:prstGeom>
            <a:solidFill>
              <a:srgbClr val="084CA1"/>
            </a:solidFill>
            <a:ln w="9525" cap="flat" cmpd="sng">
              <a:no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31" name="PA_矩形 27">
              <a:extLst>
                <a:ext uri="{FF2B5EF4-FFF2-40B4-BE49-F238E27FC236}">
                  <a16:creationId xmlns="" xmlns:lc="http://schemas.openxmlformats.org/drawingml/2006/lockedCanvas" xmlns:a16="http://schemas.microsoft.com/office/drawing/2014/main" id="{66D21DF6-D2CC-499D-87B8-F276E740C20C}"/>
                </a:ext>
              </a:extLst>
            </p:cNvPr>
            <p:cNvSpPr/>
            <p:nvPr/>
          </p:nvSpPr>
          <p:spPr>
            <a:xfrm>
              <a:off x="1187625" y="2674429"/>
              <a:ext cx="7399598" cy="424748"/>
            </a:xfrm>
            <a:prstGeom prst="rect">
              <a:avLst/>
            </a:prstGeom>
            <a:solidFill>
              <a:sysClr val="window" lastClr="FFFFFF"/>
            </a:solidFill>
            <a:ln w="9525" cap="flat" cmpd="sng">
              <a:solidFill>
                <a:srgbClr val="113E6A"/>
              </a:solid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2" name="PA_文本框 59">
              <a:extLst>
                <a:ext uri="{FF2B5EF4-FFF2-40B4-BE49-F238E27FC236}">
                  <a16:creationId xmlns="" xmlns:lc="http://schemas.openxmlformats.org/drawingml/2006/lockedCanvas" xmlns:a16="http://schemas.microsoft.com/office/drawing/2014/main" id="{6A3DFC82-9357-4C1E-A8DC-0D6FDBAFDEEA}"/>
                </a:ext>
              </a:extLst>
            </p:cNvPr>
            <p:cNvSpPr txBox="1"/>
            <p:nvPr/>
          </p:nvSpPr>
          <p:spPr>
            <a:xfrm>
              <a:off x="2345182" y="2698251"/>
              <a:ext cx="6242040" cy="400110"/>
            </a:xfrm>
            <a:prstGeom prst="rect">
              <a:avLst/>
            </a:prstGeom>
            <a:noFill/>
            <a:ln w="9525">
              <a:noFill/>
            </a:ln>
          </p:spPr>
          <p:txBody>
            <a:bodyPr wrap="squar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00000"/>
                  </a:solidFill>
                  <a:effectLst/>
                  <a:uLnTx/>
                  <a:uFillTx/>
                  <a:latin typeface="微软雅黑" pitchFamily="34" charset="-122"/>
                  <a:ea typeface="微软雅黑" pitchFamily="34" charset="-122"/>
                </a:rPr>
                <a:t>重要会计政策和会计估计</a:t>
              </a:r>
            </a:p>
          </p:txBody>
        </p:sp>
        <p:sp>
          <p:nvSpPr>
            <p:cNvPr id="33" name="PA_矩形 62">
              <a:extLst>
                <a:ext uri="{FF2B5EF4-FFF2-40B4-BE49-F238E27FC236}">
                  <a16:creationId xmlns="" xmlns:lc="http://schemas.openxmlformats.org/drawingml/2006/lockedCanvas" xmlns:a16="http://schemas.microsoft.com/office/drawing/2014/main" id="{AA2F34A9-165E-4F11-9DFA-16B40F3A849F}"/>
                </a:ext>
              </a:extLst>
            </p:cNvPr>
            <p:cNvSpPr/>
            <p:nvPr/>
          </p:nvSpPr>
          <p:spPr>
            <a:xfrm>
              <a:off x="1187625" y="2674429"/>
              <a:ext cx="996208" cy="424748"/>
            </a:xfrm>
            <a:prstGeom prst="rect">
              <a:avLst/>
            </a:prstGeom>
            <a:solidFill>
              <a:srgbClr val="084CA1"/>
            </a:solidFill>
            <a:ln w="9525" cap="flat" cmpd="sng">
              <a:no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34" name="PA_矩形 27">
              <a:extLst>
                <a:ext uri="{FF2B5EF4-FFF2-40B4-BE49-F238E27FC236}">
                  <a16:creationId xmlns="" xmlns:lc="http://schemas.openxmlformats.org/drawingml/2006/lockedCanvas" xmlns:a16="http://schemas.microsoft.com/office/drawing/2014/main" id="{85D0A2C7-78F3-4546-995B-2AF6B922CBAC}"/>
                </a:ext>
              </a:extLst>
            </p:cNvPr>
            <p:cNvSpPr/>
            <p:nvPr/>
          </p:nvSpPr>
          <p:spPr>
            <a:xfrm>
              <a:off x="1189034" y="3172646"/>
              <a:ext cx="7399598" cy="424748"/>
            </a:xfrm>
            <a:prstGeom prst="rect">
              <a:avLst/>
            </a:prstGeom>
            <a:solidFill>
              <a:sysClr val="window" lastClr="FFFFFF"/>
            </a:solidFill>
            <a:ln w="9525" cap="flat" cmpd="sng">
              <a:solidFill>
                <a:srgbClr val="113E6A"/>
              </a:solid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5" name="PA_文本框 59">
              <a:extLst>
                <a:ext uri="{FF2B5EF4-FFF2-40B4-BE49-F238E27FC236}">
                  <a16:creationId xmlns="" xmlns:lc="http://schemas.openxmlformats.org/drawingml/2006/lockedCanvas" xmlns:a16="http://schemas.microsoft.com/office/drawing/2014/main" id="{8DF7324B-09E7-4941-AB06-B32DE76A63D2}"/>
                </a:ext>
              </a:extLst>
            </p:cNvPr>
            <p:cNvSpPr txBox="1"/>
            <p:nvPr/>
          </p:nvSpPr>
          <p:spPr>
            <a:xfrm>
              <a:off x="2346592" y="3196468"/>
              <a:ext cx="6122647" cy="400110"/>
            </a:xfrm>
            <a:prstGeom prst="rect">
              <a:avLst/>
            </a:prstGeom>
            <a:noFill/>
            <a:ln w="9525">
              <a:noFill/>
            </a:ln>
          </p:spPr>
          <p:txBody>
            <a:bodyPr wrap="squar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00000"/>
                  </a:solidFill>
                  <a:effectLst/>
                  <a:uLnTx/>
                  <a:uFillTx/>
                  <a:latin typeface="微软雅黑" pitchFamily="34" charset="-122"/>
                  <a:ea typeface="微软雅黑" pitchFamily="34" charset="-122"/>
                </a:rPr>
                <a:t>会计政策和会计估计变更以及差错更正的说明</a:t>
              </a:r>
            </a:p>
          </p:txBody>
        </p:sp>
        <p:sp>
          <p:nvSpPr>
            <p:cNvPr id="36" name="PA_矩形 62">
              <a:extLst>
                <a:ext uri="{FF2B5EF4-FFF2-40B4-BE49-F238E27FC236}">
                  <a16:creationId xmlns="" xmlns:lc="http://schemas.openxmlformats.org/drawingml/2006/lockedCanvas" xmlns:a16="http://schemas.microsoft.com/office/drawing/2014/main" id="{37BBC04A-8ADC-4711-9BB2-93294122CEC9}"/>
                </a:ext>
              </a:extLst>
            </p:cNvPr>
            <p:cNvSpPr/>
            <p:nvPr/>
          </p:nvSpPr>
          <p:spPr>
            <a:xfrm>
              <a:off x="1189034" y="3174690"/>
              <a:ext cx="996208" cy="424748"/>
            </a:xfrm>
            <a:prstGeom prst="rect">
              <a:avLst/>
            </a:prstGeom>
            <a:solidFill>
              <a:srgbClr val="084CA1"/>
            </a:solidFill>
            <a:ln w="9525" cap="flat" cmpd="sng">
              <a:no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37" name="PA_矩形 27">
              <a:extLst>
                <a:ext uri="{FF2B5EF4-FFF2-40B4-BE49-F238E27FC236}">
                  <a16:creationId xmlns="" xmlns:lc="http://schemas.openxmlformats.org/drawingml/2006/lockedCanvas" xmlns:a16="http://schemas.microsoft.com/office/drawing/2014/main" id="{9AFD9945-778B-43FC-9127-69BFE4292122}"/>
                </a:ext>
              </a:extLst>
            </p:cNvPr>
            <p:cNvSpPr/>
            <p:nvPr/>
          </p:nvSpPr>
          <p:spPr>
            <a:xfrm>
              <a:off x="1189034" y="3670863"/>
              <a:ext cx="7399598" cy="424748"/>
            </a:xfrm>
            <a:prstGeom prst="rect">
              <a:avLst/>
            </a:prstGeom>
            <a:solidFill>
              <a:sysClr val="window" lastClr="FFFFFF"/>
            </a:solidFill>
            <a:ln w="9525" cap="flat" cmpd="sng">
              <a:solidFill>
                <a:srgbClr val="113E6A"/>
              </a:solid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8" name="PA_文本框 59">
              <a:extLst>
                <a:ext uri="{FF2B5EF4-FFF2-40B4-BE49-F238E27FC236}">
                  <a16:creationId xmlns="" xmlns:lc="http://schemas.openxmlformats.org/drawingml/2006/lockedCanvas" xmlns:a16="http://schemas.microsoft.com/office/drawing/2014/main" id="{C8A973FE-6FE5-4EE8-9E90-C93BF2C95EBC}"/>
                </a:ext>
              </a:extLst>
            </p:cNvPr>
            <p:cNvSpPr txBox="1"/>
            <p:nvPr/>
          </p:nvSpPr>
          <p:spPr>
            <a:xfrm>
              <a:off x="2346592" y="3694685"/>
              <a:ext cx="6122647" cy="400110"/>
            </a:xfrm>
            <a:prstGeom prst="rect">
              <a:avLst/>
            </a:prstGeom>
            <a:noFill/>
            <a:ln w="9525">
              <a:noFill/>
            </a:ln>
          </p:spPr>
          <p:txBody>
            <a:bodyPr wrap="squar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00000"/>
                  </a:solidFill>
                  <a:effectLst/>
                  <a:uLnTx/>
                  <a:uFillTx/>
                  <a:latin typeface="微软雅黑" pitchFamily="34" charset="-122"/>
                  <a:ea typeface="微软雅黑" pitchFamily="34" charset="-122"/>
                </a:rPr>
                <a:t>报表重要项目的说明</a:t>
              </a:r>
            </a:p>
          </p:txBody>
        </p:sp>
        <p:sp>
          <p:nvSpPr>
            <p:cNvPr id="39" name="PA_矩形 62">
              <a:extLst>
                <a:ext uri="{FF2B5EF4-FFF2-40B4-BE49-F238E27FC236}">
                  <a16:creationId xmlns="" xmlns:lc="http://schemas.openxmlformats.org/drawingml/2006/lockedCanvas" xmlns:a16="http://schemas.microsoft.com/office/drawing/2014/main" id="{C7F3CCE5-A5AE-4BBA-AD92-383B17A3CC66}"/>
                </a:ext>
              </a:extLst>
            </p:cNvPr>
            <p:cNvSpPr/>
            <p:nvPr/>
          </p:nvSpPr>
          <p:spPr>
            <a:xfrm>
              <a:off x="1189034" y="3675154"/>
              <a:ext cx="996208" cy="424748"/>
            </a:xfrm>
            <a:prstGeom prst="rect">
              <a:avLst/>
            </a:prstGeom>
            <a:solidFill>
              <a:srgbClr val="084CA1"/>
            </a:solidFill>
            <a:ln w="9525" cap="flat" cmpd="sng">
              <a:noFill/>
              <a:prstDash val="solid"/>
              <a:round/>
              <a:headEnd type="none" w="med" len="med"/>
              <a:tailEnd type="none" w="med" len="med"/>
            </a:ln>
          </p:spPr>
          <p:txBody>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40" name="PA_矩形 63">
              <a:extLst>
                <a:ext uri="{FF2B5EF4-FFF2-40B4-BE49-F238E27FC236}">
                  <a16:creationId xmlns="" xmlns:lc="http://schemas.openxmlformats.org/drawingml/2006/lockedCanvas" xmlns:a16="http://schemas.microsoft.com/office/drawing/2014/main" id="{53F9A252-6D62-4772-A72C-281C2E465DDB}"/>
                </a:ext>
              </a:extLst>
            </p:cNvPr>
            <p:cNvSpPr/>
            <p:nvPr/>
          </p:nvSpPr>
          <p:spPr>
            <a:xfrm>
              <a:off x="1285425" y="1744155"/>
              <a:ext cx="803425" cy="430374"/>
            </a:xfrm>
            <a:prstGeom prst="rect">
              <a:avLst/>
            </a:prstGeom>
          </p:spPr>
          <p:txBody>
            <a:bodyPr wrap="non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r>
                <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No.2</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41" name="PA_矩形 63">
              <a:extLst>
                <a:ext uri="{FF2B5EF4-FFF2-40B4-BE49-F238E27FC236}">
                  <a16:creationId xmlns="" xmlns:lc="http://schemas.openxmlformats.org/drawingml/2006/lockedCanvas" xmlns:a16="http://schemas.microsoft.com/office/drawing/2014/main" id="{53F9A252-6D62-4772-A72C-281C2E465DDB}"/>
                </a:ext>
              </a:extLst>
            </p:cNvPr>
            <p:cNvSpPr/>
            <p:nvPr/>
          </p:nvSpPr>
          <p:spPr>
            <a:xfrm>
              <a:off x="1285425" y="2242373"/>
              <a:ext cx="803425" cy="430374"/>
            </a:xfrm>
            <a:prstGeom prst="rect">
              <a:avLst/>
            </a:prstGeom>
          </p:spPr>
          <p:txBody>
            <a:bodyPr wrap="non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r>
                <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No.3</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42" name="PA_矩形 63">
              <a:extLst>
                <a:ext uri="{FF2B5EF4-FFF2-40B4-BE49-F238E27FC236}">
                  <a16:creationId xmlns="" xmlns:lc="http://schemas.openxmlformats.org/drawingml/2006/lockedCanvas" xmlns:a16="http://schemas.microsoft.com/office/drawing/2014/main" id="{53F9A252-6D62-4772-A72C-281C2E465DDB}"/>
                </a:ext>
              </a:extLst>
            </p:cNvPr>
            <p:cNvSpPr/>
            <p:nvPr/>
          </p:nvSpPr>
          <p:spPr>
            <a:xfrm>
              <a:off x="1284016" y="2740591"/>
              <a:ext cx="803425" cy="430374"/>
            </a:xfrm>
            <a:prstGeom prst="rect">
              <a:avLst/>
            </a:prstGeom>
          </p:spPr>
          <p:txBody>
            <a:bodyPr wrap="non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r>
                <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No.4</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43" name="PA_矩形 63">
              <a:extLst>
                <a:ext uri="{FF2B5EF4-FFF2-40B4-BE49-F238E27FC236}">
                  <a16:creationId xmlns="" xmlns:lc="http://schemas.openxmlformats.org/drawingml/2006/lockedCanvas" xmlns:a16="http://schemas.microsoft.com/office/drawing/2014/main" id="{53F9A252-6D62-4772-A72C-281C2E465DDB}"/>
                </a:ext>
              </a:extLst>
            </p:cNvPr>
            <p:cNvSpPr/>
            <p:nvPr/>
          </p:nvSpPr>
          <p:spPr>
            <a:xfrm>
              <a:off x="1285425" y="3240852"/>
              <a:ext cx="803425" cy="430374"/>
            </a:xfrm>
            <a:prstGeom prst="rect">
              <a:avLst/>
            </a:prstGeom>
          </p:spPr>
          <p:txBody>
            <a:bodyPr wrap="non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r>
                <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No.5</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44" name="PA_矩形 63">
              <a:extLst>
                <a:ext uri="{FF2B5EF4-FFF2-40B4-BE49-F238E27FC236}">
                  <a16:creationId xmlns="" xmlns:lc="http://schemas.openxmlformats.org/drawingml/2006/lockedCanvas" xmlns:a16="http://schemas.microsoft.com/office/drawing/2014/main" id="{53F9A252-6D62-4772-A72C-281C2E465DDB}"/>
                </a:ext>
              </a:extLst>
            </p:cNvPr>
            <p:cNvSpPr/>
            <p:nvPr/>
          </p:nvSpPr>
          <p:spPr>
            <a:xfrm>
              <a:off x="1285425" y="3741315"/>
              <a:ext cx="803425" cy="430374"/>
            </a:xfrm>
            <a:prstGeom prst="rect">
              <a:avLst/>
            </a:prstGeom>
          </p:spPr>
          <p:txBody>
            <a:bodyPr wrap="none">
              <a:spAutoFit/>
            </a:bodyPr>
            <a:lstStyle>
              <a:defPPr>
                <a:defRPr lang="en-US"/>
              </a:defPPr>
              <a:lvl1pPr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sz="2400" b="1" kern="1200">
                  <a:solidFill>
                    <a:schemeClr val="hlink"/>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hlink"/>
                  </a:solidFill>
                  <a:latin typeface="Times New Roman" panose="02020603050405020304" pitchFamily="18" charset="0"/>
                  <a:ea typeface="宋体" panose="02010600030101010101" pitchFamily="2" charset="-122"/>
                  <a:cs typeface="+mn-cs"/>
                </a:defRPr>
              </a:lvl9pPr>
            </a:lstStyle>
            <a:p>
              <a:pPr marL="0" marR="0" lvl="0" indent="0" algn="ctr" defTabSz="914400" rtl="0" eaLnBrk="1" fontAlgn="base" latinLnBrk="0" hangingPunct="1">
                <a:lnSpc>
                  <a:spcPct val="120000"/>
                </a:lnSpc>
                <a:spcBef>
                  <a:spcPct val="500000"/>
                </a:spcBef>
                <a:spcAft>
                  <a:spcPct val="500000"/>
                </a:spcAft>
                <a:buClrTx/>
                <a:buSzTx/>
                <a:buFontTx/>
                <a:buNone/>
                <a:tabLst/>
                <a:defRPr/>
              </a:pPr>
              <a:r>
                <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No.6</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187336082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177"/>
</p:tagLst>
</file>

<file path=ppt/tags/tag11.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AUTOCOLOR" val="TRUE"/>
  <p:tag name="MH_TYPE" val="CONTENTS"/>
  <p:tag name="ID" val="545840"/>
</p:tagLst>
</file>

<file path=ppt/tags/tag12.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3.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4.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5.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NUMBER"/>
  <p:tag name="ID" val="545840"/>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ENTRY"/>
  <p:tag name="ID" val="545840"/>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NUMBER"/>
  <p:tag name="ID" val="545840"/>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ENTRY"/>
  <p:tag name="ID" val="545840"/>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 val="20180629131446"/>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1.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2.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3.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2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2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3.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Freeform 127"/>
</p:tagLst>
</file>

<file path=ppt/tags/tag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3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3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3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Freeform 127"/>
</p:tagLst>
</file>

<file path=ppt/tags/tag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4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4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4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5.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Freeform 127"/>
</p:tagLst>
</file>

<file path=ppt/tags/tag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5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5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5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5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5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3176"/>
</p:tagLst>
</file>

<file path=ppt/tags/tag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170"/>
</p:tagLst>
</file>

<file path=ppt/tags/tag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171"/>
</p:tagLst>
</file>

<file path=ppt/tags/tag8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3180"/>
</p:tagLst>
</file>

<file path=ppt/tags/tag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8.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千图网海量PPT模板www.58pic.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AD425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marL="0" marR="0" indent="0" algn="r" defTabSz="457200" eaLnBrk="1" fontAlgn="auto" latinLnBrk="0" hangingPunct="1">
          <a:lnSpc>
            <a:spcPct val="120000"/>
          </a:lnSpc>
          <a:spcBef>
            <a:spcPts val="0"/>
          </a:spcBef>
          <a:spcAft>
            <a:spcPts val="0"/>
          </a:spcAft>
          <a:buClrTx/>
          <a:buSzTx/>
          <a:buFontTx/>
          <a:buNone/>
          <a:tabLst/>
          <a:defRPr kumimoji="0" sz="1800" b="0" i="0" u="none" strike="noStrike" kern="0" cap="none" spc="0" normalizeH="0" baseline="0" noProof="0" dirty="0" smtClean="0">
            <a:ln>
              <a:noFill/>
            </a:ln>
            <a:solidFill>
              <a:schemeClr val="tx1">
                <a:lumMod val="85000"/>
                <a:lumOff val="15000"/>
              </a:schemeClr>
            </a:solidFill>
            <a:effectLst/>
            <a:uLnTx/>
            <a:uFillTx/>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6890</TotalTime>
  <Words>485</Words>
  <Application>Microsoft Office PowerPoint</Application>
  <PresentationFormat>全屏显示(16:9)</PresentationFormat>
  <Paragraphs>93</Paragraphs>
  <Slides>16</Slides>
  <Notes>1</Notes>
  <HiddenSlides>0</HiddenSlides>
  <MMClips>0</MMClips>
  <ScaleCrop>false</ScaleCrop>
  <HeadingPairs>
    <vt:vector size="4" baseType="variant">
      <vt:variant>
        <vt:lpstr>主题</vt:lpstr>
      </vt:variant>
      <vt:variant>
        <vt:i4>3</vt:i4>
      </vt:variant>
      <vt:variant>
        <vt:lpstr>幻灯片标题</vt:lpstr>
      </vt:variant>
      <vt:variant>
        <vt:i4>16</vt:i4>
      </vt:variant>
    </vt:vector>
  </HeadingPairs>
  <TitlesOfParts>
    <vt:vector size="19" baseType="lpstr">
      <vt:lpstr>Office 主题</vt:lpstr>
      <vt:lpstr>千图网海量PPT模板www.58pic.com​​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506</cp:revision>
  <dcterms:created xsi:type="dcterms:W3CDTF">2018-01-31T05:19:00Z</dcterms:created>
  <dcterms:modified xsi:type="dcterms:W3CDTF">2018-08-07T01:56:35Z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