
<file path=[Content_Types].xml><?xml version="1.0" encoding="utf-8"?>
<Types xmlns="http://schemas.openxmlformats.org/package/2006/content-types">
  <Default Extension="jpeg" ContentType="image/jpeg"/>
  <Default Extension="vml" ContentType="application/vnd.openxmlformats-officedocument.vmlDrawing"/>
  <Default Extension="docx" ContentType="application/vnd.openxmlformats-officedocument.wordprocessingml.document"/>
  <Default Extension="emf" ContentType="image/x-emf"/>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diagrams/colors1.xml" ContentType="application/vnd.openxmlformats-officedocument.drawingml.diagramColors+xml"/>
  <Override PartName="/ppt/diagrams/colors2.xml" ContentType="application/vnd.openxmlformats-officedocument.drawingml.diagramColors+xml"/>
  <Override PartName="/ppt/diagrams/colors3.xml" ContentType="application/vnd.openxmlformats-officedocument.drawingml.diagramColors+xml"/>
  <Override PartName="/ppt/diagrams/colors4.xml" ContentType="application/vnd.openxmlformats-officedocument.drawingml.diagramColors+xml"/>
  <Override PartName="/ppt/diagrams/colors5.xml" ContentType="application/vnd.openxmlformats-officedocument.drawingml.diagramColors+xml"/>
  <Override PartName="/ppt/diagrams/colors6.xml" ContentType="application/vnd.openxmlformats-officedocument.drawingml.diagramColors+xml"/>
  <Override PartName="/ppt/diagrams/data1.xml" ContentType="application/vnd.openxmlformats-officedocument.drawingml.diagramData+xml"/>
  <Override PartName="/ppt/diagrams/data2.xml" ContentType="application/vnd.openxmlformats-officedocument.drawingml.diagramData+xml"/>
  <Override PartName="/ppt/diagrams/data3.xml" ContentType="application/vnd.openxmlformats-officedocument.drawingml.diagramData+xml"/>
  <Override PartName="/ppt/diagrams/data4.xml" ContentType="application/vnd.openxmlformats-officedocument.drawingml.diagramData+xml"/>
  <Override PartName="/ppt/diagrams/data5.xml" ContentType="application/vnd.openxmlformats-officedocument.drawingml.diagramData+xml"/>
  <Override PartName="/ppt/diagrams/data6.xml" ContentType="application/vnd.openxmlformats-officedocument.drawingml.diagramData+xml"/>
  <Override PartName="/ppt/diagrams/drawing1.xml" ContentType="application/vnd.ms-office.drawingml.diagramDrawing+xml"/>
  <Override PartName="/ppt/diagrams/drawing2.xml" ContentType="application/vnd.ms-office.drawingml.diagramDrawing+xml"/>
  <Override PartName="/ppt/diagrams/drawing3.xml" ContentType="application/vnd.ms-office.drawingml.diagramDrawing+xml"/>
  <Override PartName="/ppt/diagrams/drawing4.xml" ContentType="application/vnd.ms-office.drawingml.diagramDrawing+xml"/>
  <Override PartName="/ppt/diagrams/drawing5.xml" ContentType="application/vnd.ms-office.drawingml.diagramDrawing+xml"/>
  <Override PartName="/ppt/diagrams/drawing6.xml" ContentType="application/vnd.ms-office.drawingml.diagramDrawing+xml"/>
  <Override PartName="/ppt/diagrams/layout1.xml" ContentType="application/vnd.openxmlformats-officedocument.drawingml.diagramLayout+xml"/>
  <Override PartName="/ppt/diagrams/layout2.xml" ContentType="application/vnd.openxmlformats-officedocument.drawingml.diagramLayout+xml"/>
  <Override PartName="/ppt/diagrams/layout3.xml" ContentType="application/vnd.openxmlformats-officedocument.drawingml.diagramLayout+xml"/>
  <Override PartName="/ppt/diagrams/layout4.xml" ContentType="application/vnd.openxmlformats-officedocument.drawingml.diagramLayout+xml"/>
  <Override PartName="/ppt/diagrams/layout5.xml" ContentType="application/vnd.openxmlformats-officedocument.drawingml.diagramLayout+xml"/>
  <Override PartName="/ppt/diagrams/layout6.xml" ContentType="application/vnd.openxmlformats-officedocument.drawingml.diagramLayout+xml"/>
  <Override PartName="/ppt/diagrams/quickStyle1.xml" ContentType="application/vnd.openxmlformats-officedocument.drawingml.diagramStyle+xml"/>
  <Override PartName="/ppt/diagrams/quickStyle2.xml" ContentType="application/vnd.openxmlformats-officedocument.drawingml.diagramStyle+xml"/>
  <Override PartName="/ppt/diagrams/quickStyle3.xml" ContentType="application/vnd.openxmlformats-officedocument.drawingml.diagramStyle+xml"/>
  <Override PartName="/ppt/diagrams/quickStyle4.xml" ContentType="application/vnd.openxmlformats-officedocument.drawingml.diagramStyle+xml"/>
  <Override PartName="/ppt/diagrams/quickStyle5.xml" ContentType="application/vnd.openxmlformats-officedocument.drawingml.diagramStyle+xml"/>
  <Override PartName="/ppt/diagrams/quickStyle6.xml" ContentType="application/vnd.openxmlformats-officedocument.drawingml.diagramStyl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Override1.xml" ContentType="application/vnd.openxmlformats-officedocument.themeOverrid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sldIdLst>
    <p:sldId id="256" r:id="rId3"/>
    <p:sldId id="262" r:id="rId4"/>
    <p:sldId id="258" r:id="rId5"/>
    <p:sldId id="259" r:id="rId6"/>
    <p:sldId id="263" r:id="rId7"/>
    <p:sldId id="260" r:id="rId8"/>
    <p:sldId id="264" r:id="rId9"/>
    <p:sldId id="265" r:id="rId10"/>
    <p:sldId id="266" r:id="rId11"/>
    <p:sldId id="267" r:id="rId12"/>
    <p:sldId id="268" r:id="rId13"/>
    <p:sldId id="269" r:id="rId14"/>
    <p:sldId id="271" r:id="rId15"/>
    <p:sldId id="272" r:id="rId16"/>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71" d="100"/>
          <a:sy n="71" d="100"/>
        </p:scale>
        <p:origin x="-1134" y="-9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7.xml"/><Relationship Id="rId8" Type="http://schemas.openxmlformats.org/officeDocument/2006/relationships/slide" Target="slides/slide6.xml"/><Relationship Id="rId7" Type="http://schemas.openxmlformats.org/officeDocument/2006/relationships/slide" Target="slides/slide5.xml"/><Relationship Id="rId6" Type="http://schemas.openxmlformats.org/officeDocument/2006/relationships/slide" Target="slides/slide4.xml"/><Relationship Id="rId5" Type="http://schemas.openxmlformats.org/officeDocument/2006/relationships/slide" Target="slides/slide3.xml"/><Relationship Id="rId4" Type="http://schemas.openxmlformats.org/officeDocument/2006/relationships/slide" Target="slides/slide2.xml"/><Relationship Id="rId3" Type="http://schemas.openxmlformats.org/officeDocument/2006/relationships/slide" Target="slides/slide1.xml"/><Relationship Id="rId2" Type="http://schemas.openxmlformats.org/officeDocument/2006/relationships/theme" Target="theme/theme1.xml"/><Relationship Id="rId19" Type="http://schemas.openxmlformats.org/officeDocument/2006/relationships/tableStyles" Target="tableStyles.xml"/><Relationship Id="rId18" Type="http://schemas.openxmlformats.org/officeDocument/2006/relationships/viewProps" Target="viewProps.xml"/><Relationship Id="rId17" Type="http://schemas.openxmlformats.org/officeDocument/2006/relationships/presProps" Target="presProps.xml"/><Relationship Id="rId16" Type="http://schemas.openxmlformats.org/officeDocument/2006/relationships/slide" Target="slides/slide14.xml"/><Relationship Id="rId15" Type="http://schemas.openxmlformats.org/officeDocument/2006/relationships/slide" Target="slides/slide13.xml"/><Relationship Id="rId14" Type="http://schemas.openxmlformats.org/officeDocument/2006/relationships/slide" Target="slides/slide12.xml"/><Relationship Id="rId13" Type="http://schemas.openxmlformats.org/officeDocument/2006/relationships/slide" Target="slides/slide11.xml"/><Relationship Id="rId12" Type="http://schemas.openxmlformats.org/officeDocument/2006/relationships/slide" Target="slides/slide10.xml"/><Relationship Id="rId11" Type="http://schemas.openxmlformats.org/officeDocument/2006/relationships/slide" Target="slides/slide9.xml"/><Relationship Id="rId10" Type="http://schemas.openxmlformats.org/officeDocument/2006/relationships/slide" Target="slides/slide8.xml"/><Relationship Id="rId1" Type="http://schemas.openxmlformats.org/officeDocument/2006/relationships/slideMaster" Target="slideMasters/slideMaster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5_3">
  <dgm:title val=""/>
  <dgm:desc val=""/>
  <dgm:catLst>
    <dgm:cat type="accent5" pri="11300"/>
  </dgm:catLst>
  <dgm:styleLbl name="alignAcc1">
    <dgm:fillClrLst meth="repeat">
      <a:schemeClr val="lt1">
        <a:alpha val="90000"/>
      </a:schemeClr>
    </dgm:fillClrLst>
    <dgm:linClrLst>
      <a:schemeClr val="accent5">
        <a:shade val="80000"/>
      </a:schemeClr>
      <a:schemeClr val="accent5">
        <a:tint val="70000"/>
      </a:schemeClr>
    </dgm:linClrLst>
    <dgm:effectClrLst/>
    <dgm:txLinClrLst/>
    <dgm:txFillClrLst meth="repeat">
      <a:schemeClr val="dk1"/>
    </dgm:txFillClrLst>
    <dgm:txEffectClrLst/>
  </dgm:styleLbl>
  <dgm:styleLbl name="alignAccFollowNode1">
    <dgm:fillClrLst meth="repeat">
      <a:schemeClr val="accent5">
        <a:alpha val="90000"/>
        <a:tint val="40000"/>
      </a:schemeClr>
    </dgm:fillClrLst>
    <dgm:linClrLst meth="repeat">
      <a:schemeClr val="accent5">
        <a:alpha val="90000"/>
        <a:tint val="40000"/>
      </a:schemeClr>
    </dgm:linClrLst>
    <dgm:effectClrLst/>
    <dgm:txLinClrLst/>
    <dgm:txFillClrLst meth="repeat">
      <a:schemeClr val="dk1"/>
    </dgm:txFillClrLst>
    <dgm:txEffectClrLst/>
  </dgm:styleLbl>
  <dgm:styleLbl name="alignImgPlace1">
    <dgm:fillClrLst>
      <a:schemeClr val="accent5">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alignNode1">
    <dgm:fillClrLst>
      <a:schemeClr val="accent5">
        <a:shade val="80000"/>
      </a:schemeClr>
      <a:schemeClr val="accent5">
        <a:tint val="70000"/>
      </a:schemeClr>
    </dgm:fillClrLst>
    <dgm:linClrLst>
      <a:schemeClr val="accent5">
        <a:shade val="80000"/>
      </a:schemeClr>
      <a:schemeClr val="accent5">
        <a:tint val="70000"/>
      </a:schemeClr>
    </dgm:linClrLst>
    <dgm:effectClrLst/>
    <dgm:txLinClrLst/>
    <dgm:txFillClrLst/>
    <dgm:txEffectClrLst/>
  </dgm:styleLbl>
  <dgm:styleLbl name="asst0">
    <dgm:fillClrLst meth="repeat">
      <a:schemeClr val="accent5">
        <a:shade val="80000"/>
      </a:schemeClr>
    </dgm:fillClrLst>
    <dgm:linClrLst meth="repeat">
      <a:schemeClr val="lt1"/>
    </dgm:linClrLst>
    <dgm:effectClrLst/>
    <dgm:txLinClrLst/>
    <dgm:txFillClrLst/>
    <dgm:txEffectClrLst/>
  </dgm:styleLbl>
  <dgm:styleLbl name="asst1">
    <dgm:fillClrLst meth="repeat">
      <a:schemeClr val="accent5">
        <a:shade val="80000"/>
      </a:schemeClr>
    </dgm:fillClrLst>
    <dgm:linClrLst meth="repeat">
      <a:schemeClr val="lt1"/>
    </dgm:linClrLst>
    <dgm:effectClrLst/>
    <dgm:txLinClrLst/>
    <dgm:txFillClrLst/>
    <dgm:txEffectClrLst/>
  </dgm:styleLbl>
  <dgm:styleLbl name="asst2">
    <dgm:fillClrLst>
      <a:schemeClr val="accent5">
        <a:tint val="99000"/>
      </a:schemeClr>
    </dgm:fillClrLst>
    <dgm:linClrLst meth="repeat">
      <a:schemeClr val="lt1"/>
    </dgm:linClrLst>
    <dgm:effectClrLst/>
    <dgm:txLinClrLst/>
    <dgm:txFillClrLst/>
    <dgm:txEffectClrLst/>
  </dgm:styleLbl>
  <dgm:styleLbl name="asst3">
    <dgm:fillClrLst>
      <a:schemeClr val="accent5">
        <a:tint val="80000"/>
      </a:schemeClr>
    </dgm:fillClrLst>
    <dgm:linClrLst meth="repeat">
      <a:schemeClr val="lt1"/>
    </dgm:linClrLst>
    <dgm:effectClrLst/>
    <dgm:txLinClrLst/>
    <dgm:txFillClrLst/>
    <dgm:txEffectClrLst/>
  </dgm:styleLbl>
  <dgm:styleLbl name="asst4">
    <dgm:fillClrLst>
      <a:schemeClr val="accent5">
        <a:tint val="70000"/>
      </a:schemeClr>
    </dgm:fillClrLst>
    <dgm:linClrLst meth="repeat">
      <a:schemeClr val="lt1"/>
    </dgm:linClrLst>
    <dgm:effectClrLst/>
    <dgm:txLinClrLst/>
    <dgm:txFillClrLst/>
    <dgm:txEffectClrLst/>
  </dgm:styleLbl>
  <dgm:styleLbl name="bgAcc1">
    <dgm:fillClrLst meth="repeat">
      <a:schemeClr val="lt1">
        <a:alpha val="90000"/>
      </a:schemeClr>
    </dgm:fillClrLst>
    <dgm:linClrLst>
      <a:schemeClr val="accent5">
        <a:shade val="80000"/>
      </a:schemeClr>
      <a:schemeClr val="accent5">
        <a:tint val="70000"/>
      </a:schemeClr>
    </dgm:linClrLst>
    <dgm:effectClrLst/>
    <dgm:txLinClrLst/>
    <dgm:txFillClrLst meth="repeat">
      <a:schemeClr val="dk1"/>
    </dgm:txFillClrLst>
    <dgm:txEffectClrLst/>
  </dgm:styleLbl>
  <dgm:styleLbl name="bgAccFollowNode1">
    <dgm:fillClrLst meth="repeat">
      <a:schemeClr val="accent5">
        <a:alpha val="90000"/>
        <a:tint val="40000"/>
      </a:schemeClr>
    </dgm:fillClrLst>
    <dgm:linClrLst meth="repeat">
      <a:schemeClr val="lt1"/>
    </dgm:linClrLst>
    <dgm:effectClrLst/>
    <dgm:txLinClrLst/>
    <dgm:txFillClrLst meth="repeat">
      <a:schemeClr val="dk1"/>
    </dgm:txFillClrLst>
    <dgm:txEffectClrLst/>
  </dgm:styleLbl>
  <dgm:styleLbl name="bgImgPlace1">
    <dgm:fillClrLst>
      <a:schemeClr val="accent5">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bgSibTrans2D1">
    <dgm:fillClrLst>
      <a:schemeClr val="accent5">
        <a:shade val="90000"/>
      </a:schemeClr>
      <a:schemeClr val="accent5">
        <a:tint val="70000"/>
      </a:schemeClr>
    </dgm:fillClrLst>
    <dgm:linClrLst>
      <a:schemeClr val="accent5">
        <a:shade val="90000"/>
      </a:schemeClr>
      <a:schemeClr val="accent5">
        <a:tint val="70000"/>
      </a:schemeClr>
    </dgm:linClrLst>
    <dgm:effectClrLst/>
    <dgm:txLinClrLst/>
    <dgm:txFillClrLst meth="repeat">
      <a:schemeClr val="lt1"/>
    </dgm:txFillClrLst>
    <dgm:txEffectClrLst/>
  </dgm:styleLbl>
  <dgm:styleLbl name="callout">
    <dgm:fillClrLst meth="repeat">
      <a:schemeClr val="accent5"/>
    </dgm:fillClrLst>
    <dgm:linClrLst meth="repeat">
      <a:schemeClr val="accent5"/>
    </dgm:linClrLst>
    <dgm:effectClrLst/>
    <dgm:txLinClrLst/>
    <dgm:txFillClrLst meth="repeat">
      <a:schemeClr val="tx1"/>
    </dgm:txFillClrLst>
    <dgm:txEffectClrLst/>
  </dgm:styleLbl>
  <dgm:styleLbl name="conFgAcc1">
    <dgm:fillClrLst meth="repeat">
      <a:schemeClr val="lt1">
        <a:alpha val="90000"/>
      </a:schemeClr>
    </dgm:fillClrLst>
    <dgm:linClrLst>
      <a:schemeClr val="accent5">
        <a:shade val="80000"/>
      </a:schemeClr>
      <a:schemeClr val="accent5">
        <a:tint val="70000"/>
      </a:schemeClr>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5">
        <a:shade val="80000"/>
      </a:schemeClr>
    </dgm:linClrLst>
    <dgm:effectClrLst/>
    <dgm:txLinClrLst/>
    <dgm:txFillClrLst meth="repeat">
      <a:schemeClr val="dk1"/>
    </dgm:txFillClrLst>
    <dgm:txEffectClrLst/>
  </dgm:styleLbl>
  <dgm:styleLbl name="fgAcc1">
    <dgm:fillClrLst meth="repeat">
      <a:schemeClr val="lt1">
        <a:alpha val="90000"/>
      </a:schemeClr>
    </dgm:fillClrLst>
    <dgm:linClrLst>
      <a:schemeClr val="accent5">
        <a:shade val="80000"/>
      </a:schemeClr>
      <a:schemeClr val="accent5">
        <a:tint val="7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5">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5">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5">
        <a:tint val="70000"/>
      </a:schemeClr>
    </dgm:linClrLst>
    <dgm:effectClrLst/>
    <dgm:txLinClrLst/>
    <dgm:txFillClrLst meth="repeat">
      <a:schemeClr val="dk1"/>
    </dgm:txFillClrLst>
    <dgm:txEffectClrLst/>
  </dgm:styleLbl>
  <dgm:styleLbl name="fgAccFollowNode1">
    <dgm:fillClrLst meth="repeat">
      <a:schemeClr val="accent5">
        <a:alpha val="90000"/>
        <a:tint val="40000"/>
      </a:schemeClr>
    </dgm:fillClrLst>
    <dgm:linClrLst meth="repeat">
      <a:schemeClr val="accent5">
        <a:alpha val="90000"/>
        <a:tint val="40000"/>
      </a:schemeClr>
    </dgm:linClrLst>
    <dgm:effectClrLst/>
    <dgm:txLinClrLst/>
    <dgm:txFillClrLst meth="repeat">
      <a:schemeClr val="dk1"/>
    </dgm:txFillClrLst>
    <dgm:txEffectClrLst/>
  </dgm:styleLbl>
  <dgm:styleLbl name="fgImgPlace1">
    <dgm:fillClrLst>
      <a:schemeClr val="accent5">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fgSibTrans2D1">
    <dgm:fillClrLst>
      <a:schemeClr val="accent5">
        <a:shade val="90000"/>
      </a:schemeClr>
      <a:schemeClr val="accent5">
        <a:tint val="70000"/>
      </a:schemeClr>
    </dgm:fillClrLst>
    <dgm:linClrLst>
      <a:schemeClr val="accent5">
        <a:shade val="90000"/>
      </a:schemeClr>
      <a:schemeClr val="accent5">
        <a:tint val="70000"/>
      </a:schemeClr>
    </dgm:linClrLst>
    <dgm:effectClrLst/>
    <dgm:txLinClrLst/>
    <dgm:txFillClrLst meth="repeat">
      <a:schemeClr val="lt1"/>
    </dgm:txFillClrLst>
    <dgm:txEffectClrLst/>
  </dgm:styleLbl>
  <dgm:styleLbl name="lnNode1">
    <dgm:fillClrLst>
      <a:schemeClr val="accent5">
        <a:shade val="80000"/>
      </a:schemeClr>
      <a:schemeClr val="accent5">
        <a:tint val="70000"/>
      </a:schemeClr>
    </dgm:fillClrLst>
    <dgm:linClrLst meth="repeat">
      <a:schemeClr val="lt1"/>
    </dgm:linClrLst>
    <dgm:effectClrLst/>
    <dgm:txLinClrLst/>
    <dgm:txFillClrLst/>
    <dgm:txEffectClrLst/>
  </dgm:styleLbl>
  <dgm:styleLbl name="node0">
    <dgm:fillClrLst meth="repeat">
      <a:schemeClr val="accent5">
        <a:shade val="80000"/>
      </a:schemeClr>
    </dgm:fillClrLst>
    <dgm:linClrLst meth="repeat">
      <a:schemeClr val="lt1"/>
    </dgm:linClrLst>
    <dgm:effectClrLst/>
    <dgm:txLinClrLst/>
    <dgm:txFillClrLst/>
    <dgm:txEffectClrLst/>
  </dgm:styleLbl>
  <dgm:styleLbl name="node1">
    <dgm:fillClrLst>
      <a:schemeClr val="accent5">
        <a:shade val="80000"/>
      </a:schemeClr>
      <a:schemeClr val="accent5">
        <a:tint val="70000"/>
      </a:schemeClr>
    </dgm:fillClrLst>
    <dgm:linClrLst meth="repeat">
      <a:schemeClr val="lt1"/>
    </dgm:linClrLst>
    <dgm:effectClrLst/>
    <dgm:txLinClrLst/>
    <dgm:txFillClrLst/>
    <dgm:txEffectClrLst/>
  </dgm:styleLbl>
  <dgm:styleLbl name="node2">
    <dgm:fillClrLst>
      <a:schemeClr val="accent5">
        <a:tint val="99000"/>
      </a:schemeClr>
    </dgm:fillClrLst>
    <dgm:linClrLst meth="repeat">
      <a:schemeClr val="lt1"/>
    </dgm:linClrLst>
    <dgm:effectClrLst/>
    <dgm:txLinClrLst/>
    <dgm:txFillClrLst/>
    <dgm:txEffectClrLst/>
  </dgm:styleLbl>
  <dgm:styleLbl name="node3">
    <dgm:fillClrLst>
      <a:schemeClr val="accent5">
        <a:tint val="80000"/>
      </a:schemeClr>
    </dgm:fillClrLst>
    <dgm:linClrLst meth="repeat">
      <a:schemeClr val="lt1"/>
    </dgm:linClrLst>
    <dgm:effectClrLst/>
    <dgm:txLinClrLst/>
    <dgm:txFillClrLst/>
    <dgm:txEffectClrLst/>
  </dgm:styleLbl>
  <dgm:styleLbl name="node4">
    <dgm:fillClrLst>
      <a:schemeClr val="accent5">
        <a:tint val="70000"/>
      </a:schemeClr>
    </dgm:fillClrLst>
    <dgm:linClrLst meth="repeat">
      <a:schemeClr val="lt1"/>
    </dgm:linClrLst>
    <dgm:effectClrLst/>
    <dgm:txLinClrLst/>
    <dgm:txFillClrLst/>
    <dgm:txEffectClrLst/>
  </dgm:styleLbl>
  <dgm:styleLbl name="parChTrans1D1">
    <dgm:fillClrLst meth="repeat">
      <a:schemeClr val="accent5">
        <a:shade val="80000"/>
      </a:schemeClr>
    </dgm:fillClrLst>
    <dgm:linClrLst meth="repeat">
      <a:schemeClr val="accent5">
        <a:shade val="80000"/>
      </a:schemeClr>
    </dgm:linClrLst>
    <dgm:effectClrLst/>
    <dgm:txLinClrLst/>
    <dgm:txFillClrLst meth="repeat">
      <a:schemeClr val="tx1"/>
    </dgm:txFillClrLst>
    <dgm:txEffectClrLst/>
  </dgm:styleLbl>
  <dgm:styleLbl name="parChTrans1D2">
    <dgm:fillClrLst meth="repeat">
      <a:schemeClr val="accent5">
        <a:tint val="99000"/>
      </a:schemeClr>
    </dgm:fillClrLst>
    <dgm:linClrLst meth="repeat">
      <a:schemeClr val="accent5">
        <a:tint val="99000"/>
      </a:schemeClr>
    </dgm:linClrLst>
    <dgm:effectClrLst/>
    <dgm:txLinClrLst/>
    <dgm:txFillClrLst meth="repeat">
      <a:schemeClr val="tx1"/>
    </dgm:txFillClrLst>
    <dgm:txEffectClrLst/>
  </dgm:styleLbl>
  <dgm:styleLbl name="parChTrans1D3">
    <dgm:fillClrLst meth="repeat">
      <a:schemeClr val="accent5">
        <a:tint val="80000"/>
      </a:schemeClr>
    </dgm:fillClrLst>
    <dgm:linClrLst meth="repeat">
      <a:schemeClr val="accent5">
        <a:tint val="80000"/>
      </a:schemeClr>
    </dgm:linClrLst>
    <dgm:effectClrLst/>
    <dgm:txLinClrLst/>
    <dgm:txFillClrLst meth="repeat">
      <a:schemeClr val="tx1"/>
    </dgm:txFillClrLst>
    <dgm:txEffectClrLst/>
  </dgm:styleLbl>
  <dgm:styleLbl name="parChTrans1D4">
    <dgm:fillClrLst meth="repeat">
      <a:schemeClr val="accent5">
        <a:tint val="70000"/>
      </a:schemeClr>
    </dgm:fillClrLst>
    <dgm:linClrLst meth="repeat">
      <a:schemeClr val="accent5">
        <a:tint val="70000"/>
      </a:schemeClr>
    </dgm:linClrLst>
    <dgm:effectClrLst/>
    <dgm:txLinClrLst/>
    <dgm:txFillClrLst meth="repeat">
      <a:schemeClr val="tx1"/>
    </dgm:txFillClrLst>
    <dgm:txEffectClrLst/>
  </dgm:styleLbl>
  <dgm:styleLbl name="parChTrans2D1">
    <dgm:fillClrLst meth="repeat">
      <a:schemeClr val="accent5">
        <a:tint val="60000"/>
      </a:schemeClr>
    </dgm:fillClrLst>
    <dgm:linClrLst meth="repeat">
      <a:schemeClr val="accent5">
        <a:tint val="60000"/>
      </a:schemeClr>
    </dgm:linClrLst>
    <dgm:effectClrLst/>
    <dgm:txLinClrLst/>
    <dgm:txFillClrLst meth="repeat">
      <a:schemeClr val="lt1"/>
    </dgm:txFillClrLst>
    <dgm:txEffectClrLst/>
  </dgm:styleLbl>
  <dgm:styleLbl name="parChTrans2D2">
    <dgm:fillClrLst meth="repeat">
      <a:schemeClr val="accent5">
        <a:tint val="90000"/>
      </a:schemeClr>
    </dgm:fillClrLst>
    <dgm:linClrLst meth="repeat">
      <a:schemeClr val="accent5">
        <a:tint val="90000"/>
      </a:schemeClr>
    </dgm:linClrLst>
    <dgm:effectClrLst/>
    <dgm:txLinClrLst/>
    <dgm:txFillClrLst/>
    <dgm:txEffectClrLst/>
  </dgm:styleLbl>
  <dgm:styleLbl name="parChTrans2D3">
    <dgm:fillClrLst meth="repeat">
      <a:schemeClr val="accent5">
        <a:tint val="70000"/>
      </a:schemeClr>
    </dgm:fillClrLst>
    <dgm:linClrLst meth="repeat">
      <a:schemeClr val="accent5">
        <a:tint val="70000"/>
      </a:schemeClr>
    </dgm:linClrLst>
    <dgm:effectClrLst/>
    <dgm:txLinClrLst/>
    <dgm:txFillClrLst/>
    <dgm:txEffectClrLst/>
  </dgm:styleLbl>
  <dgm:styleLbl name="parChTrans2D4">
    <dgm:fillClrLst meth="repeat">
      <a:schemeClr val="accent5">
        <a:tint val="50000"/>
      </a:schemeClr>
    </dgm:fillClrLst>
    <dgm:linClrLst meth="repeat">
      <a:schemeClr val="accent5">
        <a:tint val="50000"/>
      </a:schemeClr>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a:schemeClr val="accent5">
        <a:shade val="90000"/>
      </a:schemeClr>
      <a:schemeClr val="accent5">
        <a:tint val="70000"/>
      </a:schemeClr>
    </dgm:fillClrLst>
    <dgm:linClrLst>
      <a:schemeClr val="accent5">
        <a:shade val="90000"/>
      </a:schemeClr>
      <a:schemeClr val="accent5">
        <a:tint val="70000"/>
      </a:schemeClr>
    </dgm:linClrLst>
    <dgm:effectClrLst/>
    <dgm:txLinClrLst/>
    <dgm:txFillClrLst meth="repeat">
      <a:schemeClr val="tx1"/>
    </dgm:txFillClrLst>
    <dgm:txEffectClrLst/>
  </dgm:styleLbl>
  <dgm:styleLbl name="sibTrans2D1">
    <dgm:fillClrLst>
      <a:schemeClr val="accent5">
        <a:shade val="90000"/>
      </a:schemeClr>
      <a:schemeClr val="accent5">
        <a:tint val="70000"/>
      </a:schemeClr>
    </dgm:fillClrLst>
    <dgm:linClrLst>
      <a:schemeClr val="accent5">
        <a:shade val="90000"/>
      </a:schemeClr>
      <a:schemeClr val="accent5">
        <a:tint val="70000"/>
      </a:schemeClr>
    </dgm:linClrLst>
    <dgm:effectClrLst/>
    <dgm:txLinClrLst/>
    <dgm:txFillClrLst/>
    <dgm:txEffectClrLst/>
  </dgm:styleLbl>
  <dgm:styleLbl name="solidAlignAcc1">
    <dgm:fillClrLst meth="repeat">
      <a:schemeClr val="lt1"/>
    </dgm:fillClrLst>
    <dgm:linClrLst meth="repeat">
      <a:schemeClr val="accent5"/>
    </dgm:linClrLst>
    <dgm:effectClrLst/>
    <dgm:txLinClrLst/>
    <dgm:txFillClrLst meth="repeat">
      <a:schemeClr val="dk1"/>
    </dgm:txFillClrLst>
    <dgm:txEffectClrLst/>
  </dgm:styleLbl>
  <dgm:styleLbl name="solidBgAcc1">
    <dgm:fillClrLst meth="repeat">
      <a:schemeClr val="lt1"/>
    </dgm:fillClrLst>
    <dgm:linClrLst meth="repeat">
      <a:schemeClr val="accent5"/>
    </dgm:linClrLst>
    <dgm:effectClrLst/>
    <dgm:txLinClrLst/>
    <dgm:txFillClrLst meth="repeat">
      <a:schemeClr val="dk1"/>
    </dgm:txFillClrLst>
    <dgm:txEffectClrLst/>
  </dgm:styleLbl>
  <dgm:styleLbl name="solidFgAcc1">
    <dgm:fillClrLst meth="repeat">
      <a:schemeClr val="lt1"/>
    </dgm:fillClrLst>
    <dgm:linClrLst>
      <a:schemeClr val="accent5">
        <a:shade val="80000"/>
      </a:schemeClr>
      <a:schemeClr val="accent5">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vennNode1">
    <dgm:fillClrLst>
      <a:schemeClr val="accent5">
        <a:shade val="80000"/>
        <a:alpha val="50000"/>
      </a:schemeClr>
      <a:schemeClr val="accent5">
        <a:tint val="70000"/>
        <a:alpha val="50000"/>
      </a:schemeClr>
    </dgm:fillClrLst>
    <dgm:linClrLst meth="repeat">
      <a:schemeClr val="lt1"/>
    </dgm:linClrLst>
    <dgm:effectClrLst/>
    <dgm:txLinClrLst/>
    <dgm:txFillClrLst/>
    <dgm:txEffectClrLst/>
  </dgm:styleLbl>
</dgm:colorsDef>
</file>

<file path=ppt/diagrams/data1.xml><?xml version="1.0" encoding="utf-8"?>
<dgm:dataModel xmlns:dgm="http://schemas.openxmlformats.org/drawingml/2006/diagram" xmlns:a="http://schemas.openxmlformats.org/drawingml/2006/main">
  <dgm:ptLst>
    <dgm:pt modelId="{AF8A3B37-01FA-429B-809A-B8FC2DC5F80F}" type="doc">
      <dgm:prSet loTypeId="urn:microsoft.com/office/officeart/2005/8/layout/vProcess5" loCatId="process" qsTypeId="urn:microsoft.com/office/officeart/2005/8/quickstyle/simple1" qsCatId="simple" csTypeId="urn:microsoft.com/office/officeart/2005/8/colors/accent1_2" csCatId="accent1" phldr="1"/>
      <dgm:spPr/>
      <dgm:t>
        <a:bodyPr/>
        <a:lstStyle/>
        <a:p>
          <a:endParaRPr lang="zh-CN" altLang="en-US"/>
        </a:p>
      </dgm:t>
    </dgm:pt>
    <dgm:pt modelId="{9C00BD6F-7DA3-43D8-B651-FC75B8C3BD87}">
      <dgm:prSet phldrT="[文本]" phldr="0" custT="0"/>
      <dgm:spPr/>
      <dgm:t>
        <a:bodyPr vert="horz" wrap="square"/>
        <a:p>
          <a:pPr>
            <a:lnSpc>
              <a:spcPct val="100000"/>
            </a:lnSpc>
            <a:spcBef>
              <a:spcPct val="0"/>
            </a:spcBef>
            <a:spcAft>
              <a:spcPct val="35000"/>
            </a:spcAft>
          </a:pPr>
          <a:r>
            <a:rPr lang="zh-CN" b="1" dirty="0" smtClean="0">
              <a:solidFill>
                <a:schemeClr val="tx1"/>
              </a:solidFill>
            </a:rPr>
            <a:t>对工人操作的每个动作进行科学研究， 用以替代老的单凭经验的办法</a:t>
          </a:r>
          <a:r>
            <a:rPr lang="zh-CN" altLang="en-US" b="1" dirty="0" smtClean="0">
              <a:solidFill>
                <a:schemeClr val="tx1"/>
              </a:solidFill>
            </a:rPr>
            <a:t/>
          </a:r>
          <a:endParaRPr lang="zh-CN" altLang="en-US" b="1" dirty="0" smtClean="0">
            <a:solidFill>
              <a:schemeClr val="tx1"/>
            </a:solidFill>
          </a:endParaRPr>
        </a:p>
      </dgm:t>
    </dgm:pt>
    <dgm:pt modelId="{0BDF0F8C-588D-4A14-8EFF-76F5E64E5CE3}" cxnId="{52149564-7541-4672-8A6E-D9508984EF07}" type="parTrans">
      <dgm:prSet/>
      <dgm:spPr/>
      <dgm:t>
        <a:bodyPr/>
        <a:lstStyle/>
        <a:p>
          <a:endParaRPr lang="zh-CN" altLang="en-US"/>
        </a:p>
      </dgm:t>
    </dgm:pt>
    <dgm:pt modelId="{D2E1C3AE-6248-4944-B53A-EA51EC052EF4}" cxnId="{52149564-7541-4672-8A6E-D9508984EF07}" type="sibTrans">
      <dgm:prSet/>
      <dgm:spPr/>
      <dgm:t>
        <a:bodyPr/>
        <a:lstStyle/>
        <a:p>
          <a:endParaRPr lang="zh-CN" altLang="en-US"/>
        </a:p>
      </dgm:t>
    </dgm:pt>
    <dgm:pt modelId="{CD6F313A-5B83-405A-BF33-F2937859CD86}">
      <dgm:prSet phldrT="[文本]" phldr="0" custT="0"/>
      <dgm:spPr/>
      <dgm:t>
        <a:bodyPr vert="horz" wrap="square"/>
        <a:p>
          <a:pPr>
            <a:lnSpc>
              <a:spcPct val="100000"/>
            </a:lnSpc>
            <a:spcBef>
              <a:spcPct val="0"/>
            </a:spcBef>
            <a:spcAft>
              <a:spcPct val="35000"/>
            </a:spcAft>
          </a:pPr>
          <a:r>
            <a:rPr lang="zh-CN" b="1" dirty="0" smtClean="0">
              <a:solidFill>
                <a:schemeClr val="tx1"/>
              </a:solidFill>
            </a:rPr>
            <a:t>科学地挑选工人，并进行培训和教育，使之成长</a:t>
          </a:r>
          <a:r>
            <a:rPr lang="zh-CN" altLang="en-US" b="1" dirty="0" smtClean="0">
              <a:solidFill>
                <a:schemeClr val="tx1"/>
              </a:solidFill>
            </a:rPr>
            <a:t/>
          </a:r>
          <a:endParaRPr lang="zh-CN" altLang="en-US" b="1" dirty="0" smtClean="0">
            <a:solidFill>
              <a:schemeClr val="tx1"/>
            </a:solidFill>
          </a:endParaRPr>
        </a:p>
      </dgm:t>
    </dgm:pt>
    <dgm:pt modelId="{0C77173C-2207-4E59-A513-F642D0974C91}" cxnId="{E059E5A4-B843-4A4C-90CE-E13B2036D668}" type="parTrans">
      <dgm:prSet/>
      <dgm:spPr/>
      <dgm:t>
        <a:bodyPr/>
        <a:lstStyle/>
        <a:p>
          <a:endParaRPr lang="zh-CN" altLang="en-US"/>
        </a:p>
      </dgm:t>
    </dgm:pt>
    <dgm:pt modelId="{1EEB538C-503C-4272-83E7-6331D2A945E1}" cxnId="{E059E5A4-B843-4A4C-90CE-E13B2036D668}" type="sibTrans">
      <dgm:prSet/>
      <dgm:spPr/>
      <dgm:t>
        <a:bodyPr/>
        <a:lstStyle/>
        <a:p>
          <a:endParaRPr lang="zh-CN" altLang="en-US"/>
        </a:p>
      </dgm:t>
    </dgm:pt>
    <dgm:pt modelId="{711FF5C1-D2FB-4B51-B126-F736CDFCB396}">
      <dgm:prSet phldr="0" custT="0"/>
      <dgm:spPr/>
      <dgm:t>
        <a:bodyPr vert="horz" wrap="square"/>
        <a:p>
          <a:pPr>
            <a:lnSpc>
              <a:spcPct val="100000"/>
            </a:lnSpc>
            <a:spcBef>
              <a:spcPct val="0"/>
            </a:spcBef>
            <a:spcAft>
              <a:spcPct val="35000"/>
            </a:spcAft>
          </a:pPr>
          <a:r>
            <a:rPr lang="zh-CN" b="1" dirty="0" smtClean="0">
              <a:solidFill>
                <a:schemeClr val="tx1"/>
              </a:solidFill>
            </a:rPr>
            <a:t>与工人们亲密地合作，以保证一切工作都按已发展起来的科学原则去办</a:t>
          </a:r>
          <a:r>
            <a:rPr lang="zh-CN" altLang="en-US" b="1" dirty="0" smtClean="0">
              <a:solidFill>
                <a:schemeClr val="tx1"/>
              </a:solidFill>
            </a:rPr>
            <a:t/>
          </a:r>
          <a:endParaRPr lang="zh-CN" altLang="en-US" b="1" dirty="0" smtClean="0">
            <a:solidFill>
              <a:schemeClr val="tx1"/>
            </a:solidFill>
          </a:endParaRPr>
        </a:p>
      </dgm:t>
    </dgm:pt>
    <dgm:pt modelId="{BB8CDAB9-BDDC-4A34-9DD0-4B1041D12B6B}" cxnId="{91C66B6D-3E97-448F-A4DE-73E4B30342D5}" type="parTrans">
      <dgm:prSet/>
      <dgm:spPr/>
      <dgm:t>
        <a:bodyPr/>
        <a:lstStyle/>
        <a:p>
          <a:endParaRPr lang="zh-CN" altLang="en-US"/>
        </a:p>
      </dgm:t>
    </dgm:pt>
    <dgm:pt modelId="{3D6A8C18-0184-400E-8125-75DDB54B942B}" cxnId="{91C66B6D-3E97-448F-A4DE-73E4B30342D5}" type="sibTrans">
      <dgm:prSet/>
      <dgm:spPr/>
      <dgm:t>
        <a:bodyPr/>
        <a:lstStyle/>
        <a:p>
          <a:endParaRPr lang="zh-CN" altLang="en-US"/>
        </a:p>
      </dgm:t>
    </dgm:pt>
    <dgm:pt modelId="{8FBA76BD-C8A9-43A8-A16E-F4152324E585}">
      <dgm:prSet phldrT="[文本]" phldr="0" custT="0"/>
      <dgm:spPr/>
      <dgm:t>
        <a:bodyPr vert="horz" wrap="square"/>
        <a:p>
          <a:pPr>
            <a:lnSpc>
              <a:spcPct val="100000"/>
            </a:lnSpc>
            <a:spcBef>
              <a:spcPct val="0"/>
            </a:spcBef>
            <a:spcAft>
              <a:spcPct val="35000"/>
            </a:spcAft>
          </a:pPr>
          <a:r>
            <a:rPr lang="zh-CN" b="1" dirty="0" smtClean="0">
              <a:solidFill>
                <a:schemeClr val="tx1"/>
              </a:solidFill>
            </a:rPr>
            <a:t>资方和工人们之间在工作和职责上几乎是相等的</a:t>
          </a:r>
          <a:r>
            <a:rPr lang="zh-CN" altLang="en-US" b="1" dirty="0" smtClean="0">
              <a:solidFill>
                <a:schemeClr val="tx1"/>
              </a:solidFill>
            </a:rPr>
            <a:t/>
          </a:r>
          <a:endParaRPr lang="zh-CN" altLang="en-US" b="1" dirty="0" smtClean="0">
            <a:solidFill>
              <a:schemeClr val="tx1"/>
            </a:solidFill>
          </a:endParaRPr>
        </a:p>
      </dgm:t>
    </dgm:pt>
    <dgm:pt modelId="{EDCF8F6D-F22F-4BDB-AE7B-4D0AFBF20E1B}" cxnId="{3FD256EC-1850-44A3-A156-C05319CFBE0D}" type="parTrans">
      <dgm:prSet/>
      <dgm:spPr/>
      <dgm:t>
        <a:bodyPr/>
        <a:lstStyle/>
        <a:p>
          <a:endParaRPr lang="zh-CN" altLang="en-US"/>
        </a:p>
      </dgm:t>
    </dgm:pt>
    <dgm:pt modelId="{135CE333-E94C-4155-A44A-270232325CF6}" cxnId="{3FD256EC-1850-44A3-A156-C05319CFBE0D}" type="sibTrans">
      <dgm:prSet/>
      <dgm:spPr/>
      <dgm:t>
        <a:bodyPr/>
        <a:lstStyle/>
        <a:p>
          <a:endParaRPr lang="zh-CN" altLang="en-US"/>
        </a:p>
      </dgm:t>
    </dgm:pt>
    <dgm:pt modelId="{DAB1CA8A-B30D-4A40-B05E-59C76E1DC09C}" type="pres">
      <dgm:prSet presAssocID="{AF8A3B37-01FA-429B-809A-B8FC2DC5F80F}" presName="outerComposite" presStyleCnt="0">
        <dgm:presLayoutVars>
          <dgm:chMax val="5"/>
          <dgm:dir/>
          <dgm:resizeHandles val="exact"/>
        </dgm:presLayoutVars>
      </dgm:prSet>
      <dgm:spPr/>
      <dgm:t>
        <a:bodyPr/>
        <a:lstStyle/>
        <a:p>
          <a:endParaRPr lang="zh-CN" altLang="en-US"/>
        </a:p>
      </dgm:t>
    </dgm:pt>
    <dgm:pt modelId="{8892675E-37E9-4B45-85F0-F27A91C1114B}" type="pres">
      <dgm:prSet presAssocID="{AF8A3B37-01FA-429B-809A-B8FC2DC5F80F}" presName="dummyMaxCanvas" presStyleCnt="0">
        <dgm:presLayoutVars/>
      </dgm:prSet>
      <dgm:spPr/>
    </dgm:pt>
    <dgm:pt modelId="{1C28989E-0158-4C51-9713-62FC33663DF3}" type="pres">
      <dgm:prSet presAssocID="{AF8A3B37-01FA-429B-809A-B8FC2DC5F80F}" presName="FourNodes_1" presStyleLbl="node1" presStyleIdx="0" presStyleCnt="4">
        <dgm:presLayoutVars>
          <dgm:bulletEnabled val="1"/>
        </dgm:presLayoutVars>
      </dgm:prSet>
      <dgm:spPr/>
      <dgm:t>
        <a:bodyPr/>
        <a:lstStyle/>
        <a:p>
          <a:endParaRPr lang="zh-CN" altLang="en-US"/>
        </a:p>
      </dgm:t>
    </dgm:pt>
    <dgm:pt modelId="{70F1AFF7-F190-4BA7-8AE2-7B9CA81239AA}" type="pres">
      <dgm:prSet presAssocID="{AF8A3B37-01FA-429B-809A-B8FC2DC5F80F}" presName="FourNodes_2" presStyleLbl="node1" presStyleIdx="1" presStyleCnt="4">
        <dgm:presLayoutVars>
          <dgm:bulletEnabled val="1"/>
        </dgm:presLayoutVars>
      </dgm:prSet>
      <dgm:spPr/>
      <dgm:t>
        <a:bodyPr/>
        <a:lstStyle/>
        <a:p>
          <a:endParaRPr lang="zh-CN" altLang="en-US"/>
        </a:p>
      </dgm:t>
    </dgm:pt>
    <dgm:pt modelId="{53A0AB27-9166-4356-B1E3-FA4215BE092F}" type="pres">
      <dgm:prSet presAssocID="{AF8A3B37-01FA-429B-809A-B8FC2DC5F80F}" presName="FourNodes_3" presStyleLbl="node1" presStyleIdx="2" presStyleCnt="4">
        <dgm:presLayoutVars>
          <dgm:bulletEnabled val="1"/>
        </dgm:presLayoutVars>
      </dgm:prSet>
      <dgm:spPr/>
      <dgm:t>
        <a:bodyPr/>
        <a:lstStyle/>
        <a:p>
          <a:endParaRPr lang="zh-CN" altLang="en-US"/>
        </a:p>
      </dgm:t>
    </dgm:pt>
    <dgm:pt modelId="{9667E374-A222-4C63-9AD5-637CEBFD2F70}" type="pres">
      <dgm:prSet presAssocID="{AF8A3B37-01FA-429B-809A-B8FC2DC5F80F}" presName="FourNodes_4" presStyleLbl="node1" presStyleIdx="3" presStyleCnt="4">
        <dgm:presLayoutVars>
          <dgm:bulletEnabled val="1"/>
        </dgm:presLayoutVars>
      </dgm:prSet>
      <dgm:spPr/>
      <dgm:t>
        <a:bodyPr/>
        <a:lstStyle/>
        <a:p>
          <a:endParaRPr lang="zh-CN" altLang="en-US"/>
        </a:p>
      </dgm:t>
    </dgm:pt>
    <dgm:pt modelId="{0992BB58-C935-41BC-B9A9-E66836F0A2A8}" type="pres">
      <dgm:prSet presAssocID="{AF8A3B37-01FA-429B-809A-B8FC2DC5F80F}" presName="FourConn_1-2" presStyleLbl="fgAccFollowNode1" presStyleIdx="0" presStyleCnt="3">
        <dgm:presLayoutVars>
          <dgm:bulletEnabled val="1"/>
        </dgm:presLayoutVars>
      </dgm:prSet>
      <dgm:spPr/>
      <dgm:t>
        <a:bodyPr/>
        <a:lstStyle/>
        <a:p>
          <a:endParaRPr lang="zh-CN" altLang="en-US"/>
        </a:p>
      </dgm:t>
    </dgm:pt>
    <dgm:pt modelId="{3951DDC7-1982-4A52-BF99-D74DC29797FF}" type="pres">
      <dgm:prSet presAssocID="{AF8A3B37-01FA-429B-809A-B8FC2DC5F80F}" presName="FourConn_2-3" presStyleLbl="fgAccFollowNode1" presStyleIdx="1" presStyleCnt="3">
        <dgm:presLayoutVars>
          <dgm:bulletEnabled val="1"/>
        </dgm:presLayoutVars>
      </dgm:prSet>
      <dgm:spPr/>
      <dgm:t>
        <a:bodyPr/>
        <a:lstStyle/>
        <a:p>
          <a:endParaRPr lang="zh-CN" altLang="en-US"/>
        </a:p>
      </dgm:t>
    </dgm:pt>
    <dgm:pt modelId="{61EE201A-07CD-453D-A09C-4D5A5638B092}" type="pres">
      <dgm:prSet presAssocID="{AF8A3B37-01FA-429B-809A-B8FC2DC5F80F}" presName="FourConn_3-4" presStyleLbl="fgAccFollowNode1" presStyleIdx="2" presStyleCnt="3">
        <dgm:presLayoutVars>
          <dgm:bulletEnabled val="1"/>
        </dgm:presLayoutVars>
      </dgm:prSet>
      <dgm:spPr/>
      <dgm:t>
        <a:bodyPr/>
        <a:lstStyle/>
        <a:p>
          <a:endParaRPr lang="zh-CN" altLang="en-US"/>
        </a:p>
      </dgm:t>
    </dgm:pt>
    <dgm:pt modelId="{A4D2AD95-19EC-46ED-8C65-03B4C8FC0E10}" type="pres">
      <dgm:prSet presAssocID="{AF8A3B37-01FA-429B-809A-B8FC2DC5F80F}" presName="FourNodes_1_text" presStyleCnt="0">
        <dgm:presLayoutVars>
          <dgm:bulletEnabled val="1"/>
        </dgm:presLayoutVars>
      </dgm:prSet>
      <dgm:spPr/>
      <dgm:t>
        <a:bodyPr/>
        <a:lstStyle/>
        <a:p>
          <a:endParaRPr lang="zh-CN" altLang="en-US"/>
        </a:p>
      </dgm:t>
    </dgm:pt>
    <dgm:pt modelId="{448AA934-98F5-4796-9E59-3895D376E716}" type="pres">
      <dgm:prSet presAssocID="{AF8A3B37-01FA-429B-809A-B8FC2DC5F80F}" presName="FourNodes_2_text" presStyleCnt="0">
        <dgm:presLayoutVars>
          <dgm:bulletEnabled val="1"/>
        </dgm:presLayoutVars>
      </dgm:prSet>
      <dgm:spPr/>
      <dgm:t>
        <a:bodyPr/>
        <a:lstStyle/>
        <a:p>
          <a:endParaRPr lang="zh-CN" altLang="en-US"/>
        </a:p>
      </dgm:t>
    </dgm:pt>
    <dgm:pt modelId="{CCB37624-76AA-47EC-972E-ADD2208979DE}" type="pres">
      <dgm:prSet presAssocID="{AF8A3B37-01FA-429B-809A-B8FC2DC5F80F}" presName="FourNodes_3_text" presStyleCnt="0">
        <dgm:presLayoutVars>
          <dgm:bulletEnabled val="1"/>
        </dgm:presLayoutVars>
      </dgm:prSet>
      <dgm:spPr/>
      <dgm:t>
        <a:bodyPr/>
        <a:lstStyle/>
        <a:p>
          <a:endParaRPr lang="zh-CN" altLang="en-US"/>
        </a:p>
      </dgm:t>
    </dgm:pt>
    <dgm:pt modelId="{051E1885-4A2E-4174-A06E-B1B91513AEE0}" type="pres">
      <dgm:prSet presAssocID="{AF8A3B37-01FA-429B-809A-B8FC2DC5F80F}" presName="FourNodes_4_text" presStyleCnt="0">
        <dgm:presLayoutVars>
          <dgm:bulletEnabled val="1"/>
        </dgm:presLayoutVars>
      </dgm:prSet>
      <dgm:spPr/>
      <dgm:t>
        <a:bodyPr/>
        <a:lstStyle/>
        <a:p>
          <a:endParaRPr lang="zh-CN" altLang="en-US"/>
        </a:p>
      </dgm:t>
    </dgm:pt>
  </dgm:ptLst>
  <dgm:cxnLst>
    <dgm:cxn modelId="{52149564-7541-4672-8A6E-D9508984EF07}" srcId="{AF8A3B37-01FA-429B-809A-B8FC2DC5F80F}" destId="{9C00BD6F-7DA3-43D8-B651-FC75B8C3BD87}" srcOrd="0" destOrd="0" parTransId="{0BDF0F8C-588D-4A14-8EFF-76F5E64E5CE3}" sibTransId="{D2E1C3AE-6248-4944-B53A-EA51EC052EF4}"/>
    <dgm:cxn modelId="{E059E5A4-B843-4A4C-90CE-E13B2036D668}" srcId="{AF8A3B37-01FA-429B-809A-B8FC2DC5F80F}" destId="{CD6F313A-5B83-405A-BF33-F2937859CD86}" srcOrd="1" destOrd="0" parTransId="{0C77173C-2207-4E59-A513-F642D0974C91}" sibTransId="{1EEB538C-503C-4272-83E7-6331D2A945E1}"/>
    <dgm:cxn modelId="{91C66B6D-3E97-448F-A4DE-73E4B30342D5}" srcId="{AF8A3B37-01FA-429B-809A-B8FC2DC5F80F}" destId="{711FF5C1-D2FB-4B51-B126-F736CDFCB396}" srcOrd="2" destOrd="0" parTransId="{BB8CDAB9-BDDC-4A34-9DD0-4B1041D12B6B}" sibTransId="{3D6A8C18-0184-400E-8125-75DDB54B942B}"/>
    <dgm:cxn modelId="{3FD256EC-1850-44A3-A156-C05319CFBE0D}" srcId="{AF8A3B37-01FA-429B-809A-B8FC2DC5F80F}" destId="{8FBA76BD-C8A9-43A8-A16E-F4152324E585}" srcOrd="3" destOrd="0" parTransId="{EDCF8F6D-F22F-4BDB-AE7B-4D0AFBF20E1B}" sibTransId="{135CE333-E94C-4155-A44A-270232325CF6}"/>
    <dgm:cxn modelId="{AEF30EA3-DFF4-4AAC-A4AF-933B9B7E8BD5}" type="presOf" srcId="{AF8A3B37-01FA-429B-809A-B8FC2DC5F80F}" destId="{DAB1CA8A-B30D-4A40-B05E-59C76E1DC09C}" srcOrd="0" destOrd="0" presId="urn:microsoft.com/office/officeart/2005/8/layout/vProcess5"/>
    <dgm:cxn modelId="{AE577682-01DA-47B9-ACC3-34885B81AFF4}" type="presParOf" srcId="{DAB1CA8A-B30D-4A40-B05E-59C76E1DC09C}" destId="{8892675E-37E9-4B45-85F0-F27A91C1114B}" srcOrd="0" destOrd="0" presId="urn:microsoft.com/office/officeart/2005/8/layout/vProcess5"/>
    <dgm:cxn modelId="{74D947D4-7B4D-4E5E-9E6F-13C90A874908}" type="presParOf" srcId="{DAB1CA8A-B30D-4A40-B05E-59C76E1DC09C}" destId="{1C28989E-0158-4C51-9713-62FC33663DF3}" srcOrd="1" destOrd="0" presId="urn:microsoft.com/office/officeart/2005/8/layout/vProcess5"/>
    <dgm:cxn modelId="{FE69C7D2-E3A0-4127-B635-60051E2DE7A9}" type="presOf" srcId="{9C00BD6F-7DA3-43D8-B651-FC75B8C3BD87}" destId="{1C28989E-0158-4C51-9713-62FC33663DF3}" srcOrd="0" destOrd="0" presId="urn:microsoft.com/office/officeart/2005/8/layout/vProcess5"/>
    <dgm:cxn modelId="{88F2044D-717E-4C2B-B7FA-19A5C92F213A}" type="presParOf" srcId="{DAB1CA8A-B30D-4A40-B05E-59C76E1DC09C}" destId="{70F1AFF7-F190-4BA7-8AE2-7B9CA81239AA}" srcOrd="2" destOrd="0" presId="urn:microsoft.com/office/officeart/2005/8/layout/vProcess5"/>
    <dgm:cxn modelId="{A582D2D6-BB3A-43BD-9D5C-41A462575DB4}" type="presOf" srcId="{CD6F313A-5B83-405A-BF33-F2937859CD86}" destId="{70F1AFF7-F190-4BA7-8AE2-7B9CA81239AA}" srcOrd="0" destOrd="0" presId="urn:microsoft.com/office/officeart/2005/8/layout/vProcess5"/>
    <dgm:cxn modelId="{A1C7ADCB-1995-4DCA-967E-51A3CCC21F6C}" type="presParOf" srcId="{DAB1CA8A-B30D-4A40-B05E-59C76E1DC09C}" destId="{53A0AB27-9166-4356-B1E3-FA4215BE092F}" srcOrd="3" destOrd="0" presId="urn:microsoft.com/office/officeart/2005/8/layout/vProcess5"/>
    <dgm:cxn modelId="{04F4F0D4-F988-4BB1-B7C7-041633D69F71}" type="presOf" srcId="{711FF5C1-D2FB-4B51-B126-F736CDFCB396}" destId="{53A0AB27-9166-4356-B1E3-FA4215BE092F}" srcOrd="0" destOrd="0" presId="urn:microsoft.com/office/officeart/2005/8/layout/vProcess5"/>
    <dgm:cxn modelId="{FBF190CD-3357-445C-8B49-B0F8B8A374E5}" type="presParOf" srcId="{DAB1CA8A-B30D-4A40-B05E-59C76E1DC09C}" destId="{9667E374-A222-4C63-9AD5-637CEBFD2F70}" srcOrd="4" destOrd="0" presId="urn:microsoft.com/office/officeart/2005/8/layout/vProcess5"/>
    <dgm:cxn modelId="{DE96FE60-5AC5-405E-AB38-875EEC925434}" type="presOf" srcId="{8FBA76BD-C8A9-43A8-A16E-F4152324E585}" destId="{9667E374-A222-4C63-9AD5-637CEBFD2F70}" srcOrd="0" destOrd="0" presId="urn:microsoft.com/office/officeart/2005/8/layout/vProcess5"/>
    <dgm:cxn modelId="{1BB8DAA9-AA31-490A-AF96-5A30B8BA5508}" type="presParOf" srcId="{DAB1CA8A-B30D-4A40-B05E-59C76E1DC09C}" destId="{0992BB58-C935-41BC-B9A9-E66836F0A2A8}" srcOrd="5" destOrd="0" presId="urn:microsoft.com/office/officeart/2005/8/layout/vProcess5"/>
    <dgm:cxn modelId="{B3EA2B8A-2D60-45F7-A4D0-A88AF603C3AE}" type="presOf" srcId="{D2E1C3AE-6248-4944-B53A-EA51EC052EF4}" destId="{0992BB58-C935-41BC-B9A9-E66836F0A2A8}" srcOrd="0" destOrd="0" presId="urn:microsoft.com/office/officeart/2005/8/layout/vProcess5"/>
    <dgm:cxn modelId="{F7CA45ED-D732-4ABD-9852-3E2BFA93E371}" type="presParOf" srcId="{DAB1CA8A-B30D-4A40-B05E-59C76E1DC09C}" destId="{3951DDC7-1982-4A52-BF99-D74DC29797FF}" srcOrd="6" destOrd="0" presId="urn:microsoft.com/office/officeart/2005/8/layout/vProcess5"/>
    <dgm:cxn modelId="{6A477C41-1680-40E5-9FAF-2C921BA6E6DE}" type="presOf" srcId="{1EEB538C-503C-4272-83E7-6331D2A945E1}" destId="{3951DDC7-1982-4A52-BF99-D74DC29797FF}" srcOrd="0" destOrd="0" presId="urn:microsoft.com/office/officeart/2005/8/layout/vProcess5"/>
    <dgm:cxn modelId="{CB9BB6A6-B611-457B-8E3E-7B6C3B4AFF5B}" type="presParOf" srcId="{DAB1CA8A-B30D-4A40-B05E-59C76E1DC09C}" destId="{61EE201A-07CD-453D-A09C-4D5A5638B092}" srcOrd="7" destOrd="0" presId="urn:microsoft.com/office/officeart/2005/8/layout/vProcess5"/>
    <dgm:cxn modelId="{45D9EEC6-25E8-4226-8BFA-5D88B83EA4DD}" type="presOf" srcId="{3D6A8C18-0184-400E-8125-75DDB54B942B}" destId="{61EE201A-07CD-453D-A09C-4D5A5638B092}" srcOrd="0" destOrd="0" presId="urn:microsoft.com/office/officeart/2005/8/layout/vProcess5"/>
    <dgm:cxn modelId="{F83A4E5A-13FB-4359-88D0-B4C6710CE130}" type="presParOf" srcId="{DAB1CA8A-B30D-4A40-B05E-59C76E1DC09C}" destId="{A4D2AD95-19EC-46ED-8C65-03B4C8FC0E10}" srcOrd="8" destOrd="0" presId="urn:microsoft.com/office/officeart/2005/8/layout/vProcess5"/>
    <dgm:cxn modelId="{9EFE9332-F537-415C-9442-143EB4F31807}" type="presOf" srcId="{9C00BD6F-7DA3-43D8-B651-FC75B8C3BD87}" destId="{A4D2AD95-19EC-46ED-8C65-03B4C8FC0E10}" srcOrd="1" destOrd="0" presId="urn:microsoft.com/office/officeart/2005/8/layout/vProcess5"/>
    <dgm:cxn modelId="{6B29D25B-5D1B-41F5-A7CD-76687B1AAED0}" type="presParOf" srcId="{DAB1CA8A-B30D-4A40-B05E-59C76E1DC09C}" destId="{448AA934-98F5-4796-9E59-3895D376E716}" srcOrd="9" destOrd="0" presId="urn:microsoft.com/office/officeart/2005/8/layout/vProcess5"/>
    <dgm:cxn modelId="{4B610F9C-707C-4F14-83AC-59FA3D858643}" type="presOf" srcId="{CD6F313A-5B83-405A-BF33-F2937859CD86}" destId="{448AA934-98F5-4796-9E59-3895D376E716}" srcOrd="1" destOrd="0" presId="urn:microsoft.com/office/officeart/2005/8/layout/vProcess5"/>
    <dgm:cxn modelId="{F71ED866-CE2B-4CB1-9C3D-2663D0F470A2}" type="presParOf" srcId="{DAB1CA8A-B30D-4A40-B05E-59C76E1DC09C}" destId="{CCB37624-76AA-47EC-972E-ADD2208979DE}" srcOrd="10" destOrd="0" presId="urn:microsoft.com/office/officeart/2005/8/layout/vProcess5"/>
    <dgm:cxn modelId="{FBCAF636-297E-48BC-9B11-3DBEC67C4B7E}" type="presOf" srcId="{711FF5C1-D2FB-4B51-B126-F736CDFCB396}" destId="{CCB37624-76AA-47EC-972E-ADD2208979DE}" srcOrd="1" destOrd="0" presId="urn:microsoft.com/office/officeart/2005/8/layout/vProcess5"/>
    <dgm:cxn modelId="{5D2327A2-AB12-4FC6-9AAD-8C523B9748EE}" type="presParOf" srcId="{DAB1CA8A-B30D-4A40-B05E-59C76E1DC09C}" destId="{051E1885-4A2E-4174-A06E-B1B91513AEE0}" srcOrd="11" destOrd="0" presId="urn:microsoft.com/office/officeart/2005/8/layout/vProcess5"/>
    <dgm:cxn modelId="{48379108-4C72-4EA5-A902-9A524D54F546}" type="presOf" srcId="{8FBA76BD-C8A9-43A8-A16E-F4152324E585}" destId="{051E1885-4A2E-4174-A06E-B1B91513AEE0}" srcOrd="1" destOrd="0" presId="urn:microsoft.com/office/officeart/2005/8/layout/vProcess5"/>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3DA1205A-0A25-4839-A722-22C8696B09E5}" type="doc">
      <dgm:prSet loTypeId="urn:microsoft.com/office/officeart/2005/8/layout/target3" loCatId="list" qsTypeId="urn:microsoft.com/office/officeart/2005/8/quickstyle/simple1" qsCatId="simple" csTypeId="urn:microsoft.com/office/officeart/2005/8/colors/accent1_2" csCatId="accent1" phldr="1"/>
      <dgm:spPr/>
      <dgm:t>
        <a:bodyPr/>
        <a:lstStyle/>
        <a:p>
          <a:endParaRPr lang="zh-CN" altLang="en-US"/>
        </a:p>
      </dgm:t>
    </dgm:pt>
    <dgm:pt modelId="{43B56BA5-EE91-4E0F-91B4-67859421320B}">
      <dgm:prSet phldrT="[文本]" custT="1"/>
      <dgm:spPr/>
      <dgm:t>
        <a:bodyPr/>
        <a:lstStyle/>
        <a:p>
          <a:r>
            <a:rPr lang="zh-CN" altLang="en-US" sz="2400" dirty="0" smtClean="0"/>
            <a:t>欧文</a:t>
          </a:r>
          <a:endParaRPr lang="zh-CN" altLang="en-US" sz="2400" dirty="0"/>
        </a:p>
      </dgm:t>
    </dgm:pt>
    <dgm:pt modelId="{14075DDA-3ADF-45F8-AF0C-3596FE30DB6D}" cxnId="{CA4524F9-752E-401F-9421-C32BDCB397F7}" type="parTrans">
      <dgm:prSet/>
      <dgm:spPr/>
      <dgm:t>
        <a:bodyPr/>
        <a:lstStyle/>
        <a:p>
          <a:endParaRPr lang="zh-CN" altLang="en-US"/>
        </a:p>
      </dgm:t>
    </dgm:pt>
    <dgm:pt modelId="{061851C3-19A8-4C11-A71B-F9D6D430C67A}" cxnId="{CA4524F9-752E-401F-9421-C32BDCB397F7}" type="sibTrans">
      <dgm:prSet/>
      <dgm:spPr/>
      <dgm:t>
        <a:bodyPr/>
        <a:lstStyle/>
        <a:p>
          <a:endParaRPr lang="zh-CN" altLang="en-US"/>
        </a:p>
      </dgm:t>
    </dgm:pt>
    <dgm:pt modelId="{496EA52C-0DA9-4DC8-91BB-A1C0C1FAD0B2}">
      <dgm:prSet phldrT="[文本]"/>
      <dgm:spPr/>
      <dgm:t>
        <a:bodyPr/>
        <a:lstStyle/>
        <a:p>
          <a:r>
            <a:rPr lang="zh-CN" dirty="0" smtClean="0"/>
            <a:t>摈弃了过去那种把工人当作工具的做法，着力改善工人劳动条件</a:t>
          </a:r>
          <a:endParaRPr lang="zh-CN" altLang="en-US" dirty="0"/>
        </a:p>
      </dgm:t>
    </dgm:pt>
    <dgm:pt modelId="{975A0F9E-B55D-4913-98C1-D8B760AA78B8}" cxnId="{197D3CA9-B184-43A8-B419-BEC4E6C56B44}" type="parTrans">
      <dgm:prSet/>
      <dgm:spPr/>
      <dgm:t>
        <a:bodyPr/>
        <a:lstStyle/>
        <a:p>
          <a:endParaRPr lang="zh-CN" altLang="en-US"/>
        </a:p>
      </dgm:t>
    </dgm:pt>
    <dgm:pt modelId="{7AD2FE93-5199-43DC-8D2B-943BB0F42E7C}" cxnId="{197D3CA9-B184-43A8-B419-BEC4E6C56B44}" type="sibTrans">
      <dgm:prSet/>
      <dgm:spPr/>
      <dgm:t>
        <a:bodyPr/>
        <a:lstStyle/>
        <a:p>
          <a:endParaRPr lang="zh-CN" altLang="en-US"/>
        </a:p>
      </dgm:t>
    </dgm:pt>
    <dgm:pt modelId="{30973A48-FE3F-4F59-AA72-9EC9D0F6C192}">
      <dgm:prSet phldrT="[文本]" custT="1"/>
      <dgm:spPr/>
      <dgm:t>
        <a:bodyPr/>
        <a:lstStyle/>
        <a:p>
          <a:r>
            <a:rPr lang="zh-CN" sz="2400" dirty="0" smtClean="0"/>
            <a:t>雨果</a:t>
          </a:r>
          <a:r>
            <a:rPr lang="en-US" sz="2400" dirty="0" smtClean="0"/>
            <a:t>.</a:t>
          </a:r>
        </a:p>
        <a:p>
          <a:r>
            <a:rPr lang="zh-CN" sz="2400" dirty="0" smtClean="0"/>
            <a:t>明斯特伯格</a:t>
          </a:r>
          <a:endParaRPr lang="zh-CN" altLang="en-US" sz="2400" dirty="0"/>
        </a:p>
      </dgm:t>
    </dgm:pt>
    <dgm:pt modelId="{E7DA44E1-018A-4EAF-92F9-D18049B27777}" cxnId="{172DEFBF-D800-4ED7-89FC-AC7C9B81C126}" type="parTrans">
      <dgm:prSet/>
      <dgm:spPr/>
      <dgm:t>
        <a:bodyPr/>
        <a:lstStyle/>
        <a:p>
          <a:endParaRPr lang="zh-CN" altLang="en-US"/>
        </a:p>
      </dgm:t>
    </dgm:pt>
    <dgm:pt modelId="{5DE23348-955A-4EE8-96E4-AC761140F861}" cxnId="{172DEFBF-D800-4ED7-89FC-AC7C9B81C126}" type="sibTrans">
      <dgm:prSet/>
      <dgm:spPr/>
      <dgm:t>
        <a:bodyPr/>
        <a:lstStyle/>
        <a:p>
          <a:endParaRPr lang="zh-CN" altLang="en-US"/>
        </a:p>
      </dgm:t>
    </dgm:pt>
    <dgm:pt modelId="{0B8483C0-BAAF-4979-A256-FD33A627E56B}">
      <dgm:prSet phldrT="[文本]"/>
      <dgm:spPr/>
      <dgm:t>
        <a:bodyPr/>
        <a:lstStyle/>
        <a:p>
          <a:r>
            <a:rPr lang="zh-CN" dirty="0" smtClean="0"/>
            <a:t>开创了工业心理学领域</a:t>
          </a:r>
          <a:r>
            <a:rPr lang="en-US" dirty="0" smtClean="0"/>
            <a:t>——</a:t>
          </a:r>
          <a:r>
            <a:rPr lang="zh-CN" dirty="0" smtClean="0"/>
            <a:t>对工作中的个人进行科学研究以使其生产率和心理调适最大化。</a:t>
          </a:r>
          <a:endParaRPr lang="zh-CN" altLang="en-US" dirty="0"/>
        </a:p>
      </dgm:t>
    </dgm:pt>
    <dgm:pt modelId="{F527158A-A1CE-43B2-BC3D-A661A0960512}" cxnId="{B80F74D3-DF06-48D7-BED6-7D76A756A439}" type="parTrans">
      <dgm:prSet/>
      <dgm:spPr/>
      <dgm:t>
        <a:bodyPr/>
        <a:lstStyle/>
        <a:p>
          <a:endParaRPr lang="zh-CN" altLang="en-US"/>
        </a:p>
      </dgm:t>
    </dgm:pt>
    <dgm:pt modelId="{9A20ACDD-E851-49B3-8994-2CA547F2A026}" cxnId="{B80F74D3-DF06-48D7-BED6-7D76A756A439}" type="sibTrans">
      <dgm:prSet/>
      <dgm:spPr/>
      <dgm:t>
        <a:bodyPr/>
        <a:lstStyle/>
        <a:p>
          <a:endParaRPr lang="zh-CN" altLang="en-US"/>
        </a:p>
      </dgm:t>
    </dgm:pt>
    <dgm:pt modelId="{44120F28-2C27-4BF8-AF13-0E8B7E136713}">
      <dgm:prSet phldrT="[文本]" custT="1"/>
      <dgm:spPr/>
      <dgm:t>
        <a:bodyPr/>
        <a:lstStyle/>
        <a:p>
          <a:r>
            <a:rPr lang="zh-CN" sz="2400" dirty="0" smtClean="0"/>
            <a:t>玛丽·</a:t>
          </a:r>
          <a:endParaRPr lang="en-US" altLang="zh-CN" sz="2400" dirty="0" smtClean="0"/>
        </a:p>
        <a:p>
          <a:r>
            <a:rPr lang="zh-CN" sz="2400" dirty="0" smtClean="0"/>
            <a:t>福莱特</a:t>
          </a:r>
          <a:endParaRPr lang="zh-CN" altLang="en-US" sz="2400" dirty="0"/>
        </a:p>
      </dgm:t>
    </dgm:pt>
    <dgm:pt modelId="{59868D86-8C88-477F-96FF-C322DEA58676}" cxnId="{08871EFF-6EE0-4CA3-9BE0-5A0B7274ACA6}" type="parTrans">
      <dgm:prSet/>
      <dgm:spPr/>
      <dgm:t>
        <a:bodyPr/>
        <a:lstStyle/>
        <a:p>
          <a:endParaRPr lang="zh-CN" altLang="en-US"/>
        </a:p>
      </dgm:t>
    </dgm:pt>
    <dgm:pt modelId="{25DA827A-8D20-4E0D-AA34-E55C7989B866}" cxnId="{08871EFF-6EE0-4CA3-9BE0-5A0B7274ACA6}" type="sibTrans">
      <dgm:prSet/>
      <dgm:spPr/>
      <dgm:t>
        <a:bodyPr/>
        <a:lstStyle/>
        <a:p>
          <a:endParaRPr lang="zh-CN" altLang="en-US"/>
        </a:p>
      </dgm:t>
    </dgm:pt>
    <dgm:pt modelId="{FCD5892B-8DBB-47D3-90E8-6F287BD40732}">
      <dgm:prSet phldrT="[文本]"/>
      <dgm:spPr/>
      <dgm:t>
        <a:bodyPr/>
        <a:lstStyle/>
        <a:p>
          <a:r>
            <a:rPr lang="zh-CN" dirty="0" smtClean="0"/>
            <a:t>组织应该基于群体道德而不是个人主义，个人的潜能只有通过群体的结合才能释放出来，否则永远是一种潜能。</a:t>
          </a:r>
          <a:endParaRPr lang="zh-CN" altLang="en-US" dirty="0"/>
        </a:p>
      </dgm:t>
    </dgm:pt>
    <dgm:pt modelId="{EF694156-2B5E-4859-BF55-AB8F8182414B}" cxnId="{4690ED5B-36D2-4A85-ACA3-C2176EBBBB1A}" type="parTrans">
      <dgm:prSet/>
      <dgm:spPr/>
      <dgm:t>
        <a:bodyPr/>
        <a:lstStyle/>
        <a:p>
          <a:endParaRPr lang="zh-CN" altLang="en-US"/>
        </a:p>
      </dgm:t>
    </dgm:pt>
    <dgm:pt modelId="{1CE7B6CA-99DB-4294-A37B-D9419C37A2C5}" cxnId="{4690ED5B-36D2-4A85-ACA3-C2176EBBBB1A}" type="sibTrans">
      <dgm:prSet/>
      <dgm:spPr/>
      <dgm:t>
        <a:bodyPr/>
        <a:lstStyle/>
        <a:p>
          <a:endParaRPr lang="zh-CN" altLang="en-US"/>
        </a:p>
      </dgm:t>
    </dgm:pt>
    <dgm:pt modelId="{105813CF-8C67-43F1-A9D7-E7D6C0C67A6F}" type="pres">
      <dgm:prSet presAssocID="{3DA1205A-0A25-4839-A722-22C8696B09E5}" presName="Name0" presStyleCnt="0">
        <dgm:presLayoutVars>
          <dgm:chMax val="7"/>
          <dgm:dir/>
          <dgm:animLvl val="lvl"/>
          <dgm:resizeHandles val="exact"/>
        </dgm:presLayoutVars>
      </dgm:prSet>
      <dgm:spPr/>
      <dgm:t>
        <a:bodyPr/>
        <a:lstStyle/>
        <a:p>
          <a:endParaRPr lang="zh-CN" altLang="en-US"/>
        </a:p>
      </dgm:t>
    </dgm:pt>
    <dgm:pt modelId="{361E6763-40B0-41A7-9BFD-EA7AFD352F3B}" type="pres">
      <dgm:prSet presAssocID="{43B56BA5-EE91-4E0F-91B4-67859421320B}" presName="circle1" presStyleLbl="node1" presStyleIdx="0" presStyleCnt="3"/>
      <dgm:spPr/>
    </dgm:pt>
    <dgm:pt modelId="{13AECA50-9B6E-49E5-9221-91E6E183A51A}" type="pres">
      <dgm:prSet presAssocID="{43B56BA5-EE91-4E0F-91B4-67859421320B}" presName="space" presStyleCnt="0"/>
      <dgm:spPr/>
    </dgm:pt>
    <dgm:pt modelId="{AC7B415F-8CF2-4426-ACA8-69131419A02F}" type="pres">
      <dgm:prSet presAssocID="{43B56BA5-EE91-4E0F-91B4-67859421320B}" presName="rect1" presStyleLbl="alignAcc1" presStyleIdx="0" presStyleCnt="3"/>
      <dgm:spPr/>
      <dgm:t>
        <a:bodyPr/>
        <a:lstStyle/>
        <a:p>
          <a:endParaRPr lang="zh-CN" altLang="en-US"/>
        </a:p>
      </dgm:t>
    </dgm:pt>
    <dgm:pt modelId="{4EFF2757-AEF5-4456-A0CA-737E8AA20744}" type="pres">
      <dgm:prSet presAssocID="{30973A48-FE3F-4F59-AA72-9EC9D0F6C192}" presName="vertSpace2" presStyleLbl="node1" presStyleIdx="0" presStyleCnt="3"/>
      <dgm:spPr/>
    </dgm:pt>
    <dgm:pt modelId="{A6A5B0B4-25C1-4961-8F0C-22BC801388F2}" type="pres">
      <dgm:prSet presAssocID="{30973A48-FE3F-4F59-AA72-9EC9D0F6C192}" presName="circle2" presStyleLbl="node1" presStyleIdx="1" presStyleCnt="3"/>
      <dgm:spPr/>
    </dgm:pt>
    <dgm:pt modelId="{64CE4CA4-8BDF-4F58-B02F-AF56FA2AB129}" type="pres">
      <dgm:prSet presAssocID="{30973A48-FE3F-4F59-AA72-9EC9D0F6C192}" presName="rect2" presStyleLbl="alignAcc1" presStyleIdx="1" presStyleCnt="3"/>
      <dgm:spPr/>
      <dgm:t>
        <a:bodyPr/>
        <a:lstStyle/>
        <a:p>
          <a:endParaRPr lang="zh-CN" altLang="en-US"/>
        </a:p>
      </dgm:t>
    </dgm:pt>
    <dgm:pt modelId="{16F154D5-9754-465C-8C1E-00FE408B17FE}" type="pres">
      <dgm:prSet presAssocID="{44120F28-2C27-4BF8-AF13-0E8B7E136713}" presName="vertSpace3" presStyleLbl="node1" presStyleIdx="1" presStyleCnt="3"/>
      <dgm:spPr/>
    </dgm:pt>
    <dgm:pt modelId="{C03F3777-51BA-45B4-98ED-1F05CF8A70EA}" type="pres">
      <dgm:prSet presAssocID="{44120F28-2C27-4BF8-AF13-0E8B7E136713}" presName="circle3" presStyleLbl="node1" presStyleIdx="2" presStyleCnt="3"/>
      <dgm:spPr/>
    </dgm:pt>
    <dgm:pt modelId="{7C0AD202-8BA6-4590-97F6-8A575383FC7F}" type="pres">
      <dgm:prSet presAssocID="{44120F28-2C27-4BF8-AF13-0E8B7E136713}" presName="rect3" presStyleLbl="alignAcc1" presStyleIdx="2" presStyleCnt="3" custLinFactNeighborX="670" custLinFactNeighborY="2837"/>
      <dgm:spPr/>
      <dgm:t>
        <a:bodyPr/>
        <a:lstStyle/>
        <a:p>
          <a:endParaRPr lang="zh-CN" altLang="en-US"/>
        </a:p>
      </dgm:t>
    </dgm:pt>
    <dgm:pt modelId="{31E995E0-7AFF-4F96-AAD6-1AD1BEECEAB9}" type="pres">
      <dgm:prSet presAssocID="{43B56BA5-EE91-4E0F-91B4-67859421320B}" presName="rect1ParTx" presStyleLbl="alignAcc1" presStyleIdx="2" presStyleCnt="3">
        <dgm:presLayoutVars>
          <dgm:chMax val="1"/>
          <dgm:bulletEnabled val="1"/>
        </dgm:presLayoutVars>
      </dgm:prSet>
      <dgm:spPr/>
      <dgm:t>
        <a:bodyPr/>
        <a:lstStyle/>
        <a:p>
          <a:endParaRPr lang="zh-CN" altLang="en-US"/>
        </a:p>
      </dgm:t>
    </dgm:pt>
    <dgm:pt modelId="{65C7AD74-D8BD-43E4-A0CB-3984ACA59C32}" type="pres">
      <dgm:prSet presAssocID="{43B56BA5-EE91-4E0F-91B4-67859421320B}" presName="rect1ChTx" presStyleLbl="alignAcc1" presStyleIdx="2" presStyleCnt="3">
        <dgm:presLayoutVars>
          <dgm:bulletEnabled val="1"/>
        </dgm:presLayoutVars>
      </dgm:prSet>
      <dgm:spPr/>
      <dgm:t>
        <a:bodyPr/>
        <a:lstStyle/>
        <a:p>
          <a:endParaRPr lang="zh-CN" altLang="en-US"/>
        </a:p>
      </dgm:t>
    </dgm:pt>
    <dgm:pt modelId="{F3FCA0F6-398E-4748-820F-4AB76BBA7CD2}" type="pres">
      <dgm:prSet presAssocID="{30973A48-FE3F-4F59-AA72-9EC9D0F6C192}" presName="rect2ParTx" presStyleLbl="alignAcc1" presStyleIdx="2" presStyleCnt="3">
        <dgm:presLayoutVars>
          <dgm:chMax val="1"/>
          <dgm:bulletEnabled val="1"/>
        </dgm:presLayoutVars>
      </dgm:prSet>
      <dgm:spPr/>
      <dgm:t>
        <a:bodyPr/>
        <a:lstStyle/>
        <a:p>
          <a:endParaRPr lang="zh-CN" altLang="en-US"/>
        </a:p>
      </dgm:t>
    </dgm:pt>
    <dgm:pt modelId="{178505B2-A112-49C0-8319-9F3AE97804BE}" type="pres">
      <dgm:prSet presAssocID="{30973A48-FE3F-4F59-AA72-9EC9D0F6C192}" presName="rect2ChTx" presStyleLbl="alignAcc1" presStyleIdx="2" presStyleCnt="3">
        <dgm:presLayoutVars>
          <dgm:bulletEnabled val="1"/>
        </dgm:presLayoutVars>
      </dgm:prSet>
      <dgm:spPr/>
      <dgm:t>
        <a:bodyPr/>
        <a:lstStyle/>
        <a:p>
          <a:endParaRPr lang="zh-CN" altLang="en-US"/>
        </a:p>
      </dgm:t>
    </dgm:pt>
    <dgm:pt modelId="{B07C22DF-3E3E-45FC-B19D-D21F31E0D31C}" type="pres">
      <dgm:prSet presAssocID="{44120F28-2C27-4BF8-AF13-0E8B7E136713}" presName="rect3ParTx" presStyleLbl="alignAcc1" presStyleIdx="2" presStyleCnt="3">
        <dgm:presLayoutVars>
          <dgm:chMax val="1"/>
          <dgm:bulletEnabled val="1"/>
        </dgm:presLayoutVars>
      </dgm:prSet>
      <dgm:spPr/>
      <dgm:t>
        <a:bodyPr/>
        <a:lstStyle/>
        <a:p>
          <a:endParaRPr lang="zh-CN" altLang="en-US"/>
        </a:p>
      </dgm:t>
    </dgm:pt>
    <dgm:pt modelId="{55D5E554-5EE6-4A8A-9F0C-7940F91487B2}" type="pres">
      <dgm:prSet presAssocID="{44120F28-2C27-4BF8-AF13-0E8B7E136713}" presName="rect3ChTx" presStyleLbl="alignAcc1" presStyleIdx="2" presStyleCnt="3">
        <dgm:presLayoutVars>
          <dgm:bulletEnabled val="1"/>
        </dgm:presLayoutVars>
      </dgm:prSet>
      <dgm:spPr/>
      <dgm:t>
        <a:bodyPr/>
        <a:lstStyle/>
        <a:p>
          <a:endParaRPr lang="zh-CN" altLang="en-US"/>
        </a:p>
      </dgm:t>
    </dgm:pt>
  </dgm:ptLst>
  <dgm:cxnLst>
    <dgm:cxn modelId="{568558BC-A6AA-4384-A5AA-AAF5CA39ECAB}" type="presOf" srcId="{43B56BA5-EE91-4E0F-91B4-67859421320B}" destId="{AC7B415F-8CF2-4426-ACA8-69131419A02F}" srcOrd="0" destOrd="0" presId="urn:microsoft.com/office/officeart/2005/8/layout/target3"/>
    <dgm:cxn modelId="{9870B324-FFB6-46F8-B668-F72D745C9893}" type="presOf" srcId="{3DA1205A-0A25-4839-A722-22C8696B09E5}" destId="{105813CF-8C67-43F1-A9D7-E7D6C0C67A6F}" srcOrd="0" destOrd="0" presId="urn:microsoft.com/office/officeart/2005/8/layout/target3"/>
    <dgm:cxn modelId="{E8C4AA55-2006-46CC-A761-B79DE748DDD2}" type="presOf" srcId="{44120F28-2C27-4BF8-AF13-0E8B7E136713}" destId="{7C0AD202-8BA6-4590-97F6-8A575383FC7F}" srcOrd="0" destOrd="0" presId="urn:microsoft.com/office/officeart/2005/8/layout/target3"/>
    <dgm:cxn modelId="{9272A339-4EC5-4ADB-B890-133F53921426}" type="presOf" srcId="{44120F28-2C27-4BF8-AF13-0E8B7E136713}" destId="{B07C22DF-3E3E-45FC-B19D-D21F31E0D31C}" srcOrd="1" destOrd="0" presId="urn:microsoft.com/office/officeart/2005/8/layout/target3"/>
    <dgm:cxn modelId="{D52B2BC0-1416-4093-BE0F-0DE2201185EB}" type="presOf" srcId="{0B8483C0-BAAF-4979-A256-FD33A627E56B}" destId="{178505B2-A112-49C0-8319-9F3AE97804BE}" srcOrd="0" destOrd="0" presId="urn:microsoft.com/office/officeart/2005/8/layout/target3"/>
    <dgm:cxn modelId="{9114F9FB-136B-4ACC-B365-C636BC51FBA1}" type="presOf" srcId="{FCD5892B-8DBB-47D3-90E8-6F287BD40732}" destId="{55D5E554-5EE6-4A8A-9F0C-7940F91487B2}" srcOrd="0" destOrd="0" presId="urn:microsoft.com/office/officeart/2005/8/layout/target3"/>
    <dgm:cxn modelId="{2D2C3354-9F7B-495E-87AF-B58AF7F90194}" type="presOf" srcId="{43B56BA5-EE91-4E0F-91B4-67859421320B}" destId="{31E995E0-7AFF-4F96-AAD6-1AD1BEECEAB9}" srcOrd="1" destOrd="0" presId="urn:microsoft.com/office/officeart/2005/8/layout/target3"/>
    <dgm:cxn modelId="{197D3CA9-B184-43A8-B419-BEC4E6C56B44}" srcId="{43B56BA5-EE91-4E0F-91B4-67859421320B}" destId="{496EA52C-0DA9-4DC8-91BB-A1C0C1FAD0B2}" srcOrd="0" destOrd="0" parTransId="{975A0F9E-B55D-4913-98C1-D8B760AA78B8}" sibTransId="{7AD2FE93-5199-43DC-8D2B-943BB0F42E7C}"/>
    <dgm:cxn modelId="{61A1FB43-3CF0-40CF-909D-24AE9BF66DAD}" type="presOf" srcId="{30973A48-FE3F-4F59-AA72-9EC9D0F6C192}" destId="{64CE4CA4-8BDF-4F58-B02F-AF56FA2AB129}" srcOrd="0" destOrd="0" presId="urn:microsoft.com/office/officeart/2005/8/layout/target3"/>
    <dgm:cxn modelId="{4690ED5B-36D2-4A85-ACA3-C2176EBBBB1A}" srcId="{44120F28-2C27-4BF8-AF13-0E8B7E136713}" destId="{FCD5892B-8DBB-47D3-90E8-6F287BD40732}" srcOrd="0" destOrd="0" parTransId="{EF694156-2B5E-4859-BF55-AB8F8182414B}" sibTransId="{1CE7B6CA-99DB-4294-A37B-D9419C37A2C5}"/>
    <dgm:cxn modelId="{172DEFBF-D800-4ED7-89FC-AC7C9B81C126}" srcId="{3DA1205A-0A25-4839-A722-22C8696B09E5}" destId="{30973A48-FE3F-4F59-AA72-9EC9D0F6C192}" srcOrd="1" destOrd="0" parTransId="{E7DA44E1-018A-4EAF-92F9-D18049B27777}" sibTransId="{5DE23348-955A-4EE8-96E4-AC761140F861}"/>
    <dgm:cxn modelId="{6A013D29-5609-4CEE-8B11-0D0553A59F1A}" type="presOf" srcId="{496EA52C-0DA9-4DC8-91BB-A1C0C1FAD0B2}" destId="{65C7AD74-D8BD-43E4-A0CB-3984ACA59C32}" srcOrd="0" destOrd="0" presId="urn:microsoft.com/office/officeart/2005/8/layout/target3"/>
    <dgm:cxn modelId="{9CD01E34-66E2-4E8A-AE8B-F61FD018D32B}" type="presOf" srcId="{30973A48-FE3F-4F59-AA72-9EC9D0F6C192}" destId="{F3FCA0F6-398E-4748-820F-4AB76BBA7CD2}" srcOrd="1" destOrd="0" presId="urn:microsoft.com/office/officeart/2005/8/layout/target3"/>
    <dgm:cxn modelId="{B80F74D3-DF06-48D7-BED6-7D76A756A439}" srcId="{30973A48-FE3F-4F59-AA72-9EC9D0F6C192}" destId="{0B8483C0-BAAF-4979-A256-FD33A627E56B}" srcOrd="0" destOrd="0" parTransId="{F527158A-A1CE-43B2-BC3D-A661A0960512}" sibTransId="{9A20ACDD-E851-49B3-8994-2CA547F2A026}"/>
    <dgm:cxn modelId="{08871EFF-6EE0-4CA3-9BE0-5A0B7274ACA6}" srcId="{3DA1205A-0A25-4839-A722-22C8696B09E5}" destId="{44120F28-2C27-4BF8-AF13-0E8B7E136713}" srcOrd="2" destOrd="0" parTransId="{59868D86-8C88-477F-96FF-C322DEA58676}" sibTransId="{25DA827A-8D20-4E0D-AA34-E55C7989B866}"/>
    <dgm:cxn modelId="{CA4524F9-752E-401F-9421-C32BDCB397F7}" srcId="{3DA1205A-0A25-4839-A722-22C8696B09E5}" destId="{43B56BA5-EE91-4E0F-91B4-67859421320B}" srcOrd="0" destOrd="0" parTransId="{14075DDA-3ADF-45F8-AF0C-3596FE30DB6D}" sibTransId="{061851C3-19A8-4C11-A71B-F9D6D430C67A}"/>
    <dgm:cxn modelId="{52B25B6B-0809-4C2F-B8D7-C86A8ECFE078}" type="presParOf" srcId="{105813CF-8C67-43F1-A9D7-E7D6C0C67A6F}" destId="{361E6763-40B0-41A7-9BFD-EA7AFD352F3B}" srcOrd="0" destOrd="0" presId="urn:microsoft.com/office/officeart/2005/8/layout/target3"/>
    <dgm:cxn modelId="{2A1DEBD7-2848-4854-946A-5B1632B19056}" type="presParOf" srcId="{105813CF-8C67-43F1-A9D7-E7D6C0C67A6F}" destId="{13AECA50-9B6E-49E5-9221-91E6E183A51A}" srcOrd="1" destOrd="0" presId="urn:microsoft.com/office/officeart/2005/8/layout/target3"/>
    <dgm:cxn modelId="{31F2CC5D-8F05-4FEF-A05A-154B9C5F8C3B}" type="presParOf" srcId="{105813CF-8C67-43F1-A9D7-E7D6C0C67A6F}" destId="{AC7B415F-8CF2-4426-ACA8-69131419A02F}" srcOrd="2" destOrd="0" presId="urn:microsoft.com/office/officeart/2005/8/layout/target3"/>
    <dgm:cxn modelId="{B32E7E93-69D0-47A6-B075-EAA80D887F87}" type="presParOf" srcId="{105813CF-8C67-43F1-A9D7-E7D6C0C67A6F}" destId="{4EFF2757-AEF5-4456-A0CA-737E8AA20744}" srcOrd="3" destOrd="0" presId="urn:microsoft.com/office/officeart/2005/8/layout/target3"/>
    <dgm:cxn modelId="{1F938245-024E-4DC2-A444-4B62947FE404}" type="presParOf" srcId="{105813CF-8C67-43F1-A9D7-E7D6C0C67A6F}" destId="{A6A5B0B4-25C1-4961-8F0C-22BC801388F2}" srcOrd="4" destOrd="0" presId="urn:microsoft.com/office/officeart/2005/8/layout/target3"/>
    <dgm:cxn modelId="{E42E2598-433C-490F-9EFC-647DEC7CA417}" type="presParOf" srcId="{105813CF-8C67-43F1-A9D7-E7D6C0C67A6F}" destId="{64CE4CA4-8BDF-4F58-B02F-AF56FA2AB129}" srcOrd="5" destOrd="0" presId="urn:microsoft.com/office/officeart/2005/8/layout/target3"/>
    <dgm:cxn modelId="{F4BA6FC5-CDCE-40E0-A2E8-86998B3482EC}" type="presParOf" srcId="{105813CF-8C67-43F1-A9D7-E7D6C0C67A6F}" destId="{16F154D5-9754-465C-8C1E-00FE408B17FE}" srcOrd="6" destOrd="0" presId="urn:microsoft.com/office/officeart/2005/8/layout/target3"/>
    <dgm:cxn modelId="{7E71051E-F257-47A0-88AC-34F7EF66FBDE}" type="presParOf" srcId="{105813CF-8C67-43F1-A9D7-E7D6C0C67A6F}" destId="{C03F3777-51BA-45B4-98ED-1F05CF8A70EA}" srcOrd="7" destOrd="0" presId="urn:microsoft.com/office/officeart/2005/8/layout/target3"/>
    <dgm:cxn modelId="{7E95C3B3-3CE2-4399-B867-1CFA6B490C6B}" type="presParOf" srcId="{105813CF-8C67-43F1-A9D7-E7D6C0C67A6F}" destId="{7C0AD202-8BA6-4590-97F6-8A575383FC7F}" srcOrd="8" destOrd="0" presId="urn:microsoft.com/office/officeart/2005/8/layout/target3"/>
    <dgm:cxn modelId="{62289F7F-44A1-4250-A301-0397B2D9DF66}" type="presParOf" srcId="{105813CF-8C67-43F1-A9D7-E7D6C0C67A6F}" destId="{31E995E0-7AFF-4F96-AAD6-1AD1BEECEAB9}" srcOrd="9" destOrd="0" presId="urn:microsoft.com/office/officeart/2005/8/layout/target3"/>
    <dgm:cxn modelId="{AE763CB1-BFA4-45A6-B8B5-C61477845542}" type="presParOf" srcId="{105813CF-8C67-43F1-A9D7-E7D6C0C67A6F}" destId="{65C7AD74-D8BD-43E4-A0CB-3984ACA59C32}" srcOrd="10" destOrd="0" presId="urn:microsoft.com/office/officeart/2005/8/layout/target3"/>
    <dgm:cxn modelId="{1A9B17CD-8180-4BF5-BAB9-0C01CB8A460B}" type="presParOf" srcId="{105813CF-8C67-43F1-A9D7-E7D6C0C67A6F}" destId="{F3FCA0F6-398E-4748-820F-4AB76BBA7CD2}" srcOrd="11" destOrd="0" presId="urn:microsoft.com/office/officeart/2005/8/layout/target3"/>
    <dgm:cxn modelId="{FE643789-0ADE-4512-BFFC-35D6DC514F55}" type="presParOf" srcId="{105813CF-8C67-43F1-A9D7-E7D6C0C67A6F}" destId="{178505B2-A112-49C0-8319-9F3AE97804BE}" srcOrd="12" destOrd="0" presId="urn:microsoft.com/office/officeart/2005/8/layout/target3"/>
    <dgm:cxn modelId="{3ACE0947-9EA7-467E-8A57-AAC51682CEAE}" type="presParOf" srcId="{105813CF-8C67-43F1-A9D7-E7D6C0C67A6F}" destId="{B07C22DF-3E3E-45FC-B19D-D21F31E0D31C}" srcOrd="13" destOrd="0" presId="urn:microsoft.com/office/officeart/2005/8/layout/target3"/>
    <dgm:cxn modelId="{FBBC89D8-B2FA-4242-84C2-8E1D6E1CF12A}" type="presParOf" srcId="{105813CF-8C67-43F1-A9D7-E7D6C0C67A6F}" destId="{55D5E554-5EE6-4A8A-9F0C-7940F91487B2}" srcOrd="14" destOrd="0" presId="urn:microsoft.com/office/officeart/2005/8/layout/target3"/>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F8EA0EEF-1809-435D-80BD-D92E1FA9E5F8}" type="doc">
      <dgm:prSet loTypeId="urn:microsoft.com/office/officeart/2005/8/layout/pyramid2" loCatId="pyramid" qsTypeId="urn:microsoft.com/office/officeart/2005/8/quickstyle/simple1" qsCatId="simple" csTypeId="urn:microsoft.com/office/officeart/2005/8/colors/accent1_2" csCatId="accent1" phldr="1"/>
      <dgm:spPr/>
    </dgm:pt>
    <dgm:pt modelId="{3B12B635-D01D-4E8B-973F-6FA6578ADA77}">
      <dgm:prSet phldrT="[文本]"/>
      <dgm:spPr/>
      <dgm:t>
        <a:bodyPr/>
        <a:lstStyle/>
        <a:p>
          <a:r>
            <a:rPr lang="zh-CN" dirty="0" smtClean="0"/>
            <a:t>企业的职工</a:t>
          </a:r>
          <a:endParaRPr lang="en-US" altLang="zh-CN" dirty="0" smtClean="0"/>
        </a:p>
        <a:p>
          <a:r>
            <a:rPr lang="zh-CN" dirty="0" smtClean="0"/>
            <a:t>是“社会人” </a:t>
          </a:r>
          <a:endParaRPr lang="zh-CN" altLang="en-US" dirty="0"/>
        </a:p>
      </dgm:t>
    </dgm:pt>
    <dgm:pt modelId="{C173ABDB-A5BF-4723-A26C-91F4973BBC9F}" cxnId="{184A5AF6-A124-4185-A339-F7FEEE3AA69F}" type="parTrans">
      <dgm:prSet/>
      <dgm:spPr/>
      <dgm:t>
        <a:bodyPr/>
        <a:lstStyle/>
        <a:p>
          <a:endParaRPr lang="zh-CN" altLang="en-US"/>
        </a:p>
      </dgm:t>
    </dgm:pt>
    <dgm:pt modelId="{4E138B58-E298-4E06-B09A-26CCDDA82848}" cxnId="{184A5AF6-A124-4185-A339-F7FEEE3AA69F}" type="sibTrans">
      <dgm:prSet/>
      <dgm:spPr/>
      <dgm:t>
        <a:bodyPr/>
        <a:lstStyle/>
        <a:p>
          <a:endParaRPr lang="zh-CN" altLang="en-US"/>
        </a:p>
      </dgm:t>
    </dgm:pt>
    <dgm:pt modelId="{1263EF75-9065-47A2-B1D7-97EF11C2B7A1}">
      <dgm:prSet phldrT="[文本]"/>
      <dgm:spPr/>
      <dgm:t>
        <a:bodyPr/>
        <a:lstStyle/>
        <a:p>
          <a:r>
            <a:rPr lang="zh-CN" dirty="0" smtClean="0"/>
            <a:t>组织中实际存在着“非正式组织”</a:t>
          </a:r>
          <a:endParaRPr lang="zh-CN" altLang="en-US" dirty="0"/>
        </a:p>
      </dgm:t>
    </dgm:pt>
    <dgm:pt modelId="{AD81F0E6-3C0D-4D7D-A691-513D93AD5077}" cxnId="{60B52A8D-7D0F-45D1-A04A-643C9C33AAA3}" type="parTrans">
      <dgm:prSet/>
      <dgm:spPr/>
      <dgm:t>
        <a:bodyPr/>
        <a:lstStyle/>
        <a:p>
          <a:endParaRPr lang="zh-CN" altLang="en-US"/>
        </a:p>
      </dgm:t>
    </dgm:pt>
    <dgm:pt modelId="{6DD7D413-F041-4C07-BCA0-EDE0D28E5023}" cxnId="{60B52A8D-7D0F-45D1-A04A-643C9C33AAA3}" type="sibTrans">
      <dgm:prSet/>
      <dgm:spPr/>
      <dgm:t>
        <a:bodyPr/>
        <a:lstStyle/>
        <a:p>
          <a:endParaRPr lang="zh-CN" altLang="en-US"/>
        </a:p>
      </dgm:t>
    </dgm:pt>
    <dgm:pt modelId="{27C5DF6D-2F6B-41E1-A0E0-54DFD8135182}">
      <dgm:prSet phldrT="[文本]"/>
      <dgm:spPr/>
      <dgm:t>
        <a:bodyPr/>
        <a:lstStyle/>
        <a:p>
          <a:r>
            <a:rPr lang="zh-CN" dirty="0" smtClean="0"/>
            <a:t>新的领导能力在于</a:t>
          </a:r>
          <a:endParaRPr lang="en-US" altLang="zh-CN" dirty="0" smtClean="0"/>
        </a:p>
        <a:p>
          <a:r>
            <a:rPr lang="zh-CN" dirty="0" smtClean="0"/>
            <a:t>提高工人的</a:t>
          </a:r>
          <a:r>
            <a:rPr lang="en-US" dirty="0" smtClean="0"/>
            <a:t>满</a:t>
          </a:r>
          <a:r>
            <a:rPr lang="zh-CN" altLang="en-US" dirty="0" smtClean="0"/>
            <a:t>意度</a:t>
          </a:r>
          <a:endParaRPr lang="zh-CN" altLang="en-US" dirty="0"/>
        </a:p>
      </dgm:t>
    </dgm:pt>
    <dgm:pt modelId="{4F8997EA-5D7B-4B7E-966A-ADA4EDC7BEC7}" cxnId="{F39C5954-BA66-4226-B9EE-E8FB2CAD8807}" type="parTrans">
      <dgm:prSet/>
      <dgm:spPr/>
      <dgm:t>
        <a:bodyPr/>
        <a:lstStyle/>
        <a:p>
          <a:endParaRPr lang="zh-CN" altLang="en-US"/>
        </a:p>
      </dgm:t>
    </dgm:pt>
    <dgm:pt modelId="{3D4B9BE7-7898-41E8-96F4-91F41F928D24}" cxnId="{F39C5954-BA66-4226-B9EE-E8FB2CAD8807}" type="sibTrans">
      <dgm:prSet/>
      <dgm:spPr/>
      <dgm:t>
        <a:bodyPr/>
        <a:lstStyle/>
        <a:p>
          <a:endParaRPr lang="zh-CN" altLang="en-US"/>
        </a:p>
      </dgm:t>
    </dgm:pt>
    <dgm:pt modelId="{549C1DD3-68DB-4B0C-B544-5B33633F28D9}" type="pres">
      <dgm:prSet presAssocID="{F8EA0EEF-1809-435D-80BD-D92E1FA9E5F8}" presName="compositeShape" presStyleCnt="0">
        <dgm:presLayoutVars>
          <dgm:dir/>
          <dgm:resizeHandles/>
        </dgm:presLayoutVars>
      </dgm:prSet>
      <dgm:spPr/>
    </dgm:pt>
    <dgm:pt modelId="{0BDCC620-6D3C-4BF1-B889-3E1E8F8C9240}" type="pres">
      <dgm:prSet presAssocID="{F8EA0EEF-1809-435D-80BD-D92E1FA9E5F8}" presName="pyramid" presStyleLbl="node1" presStyleIdx="0" presStyleCnt="1"/>
      <dgm:spPr/>
    </dgm:pt>
    <dgm:pt modelId="{D1CE26E3-1FC1-464F-AC84-0D57169C73AE}" type="pres">
      <dgm:prSet presAssocID="{F8EA0EEF-1809-435D-80BD-D92E1FA9E5F8}" presName="theList" presStyleCnt="0"/>
      <dgm:spPr/>
    </dgm:pt>
    <dgm:pt modelId="{81DC3751-C0CE-4F2A-8EC9-0104D2F8B668}" type="pres">
      <dgm:prSet presAssocID="{3B12B635-D01D-4E8B-973F-6FA6578ADA77}" presName="aNode" presStyleLbl="fgAcc1" presStyleIdx="0" presStyleCnt="3">
        <dgm:presLayoutVars>
          <dgm:bulletEnabled val="1"/>
        </dgm:presLayoutVars>
      </dgm:prSet>
      <dgm:spPr/>
      <dgm:t>
        <a:bodyPr/>
        <a:lstStyle/>
        <a:p>
          <a:endParaRPr lang="zh-CN" altLang="en-US"/>
        </a:p>
      </dgm:t>
    </dgm:pt>
    <dgm:pt modelId="{EE8BDAE5-EA13-4B53-9E01-D2F8320A40F2}" type="pres">
      <dgm:prSet presAssocID="{3B12B635-D01D-4E8B-973F-6FA6578ADA77}" presName="aSpace" presStyleCnt="0"/>
      <dgm:spPr/>
    </dgm:pt>
    <dgm:pt modelId="{0C518CBF-991D-4712-8C4E-ED744DDC9D21}" type="pres">
      <dgm:prSet presAssocID="{1263EF75-9065-47A2-B1D7-97EF11C2B7A1}" presName="aNode" presStyleLbl="fgAcc1" presStyleIdx="1" presStyleCnt="3">
        <dgm:presLayoutVars>
          <dgm:bulletEnabled val="1"/>
        </dgm:presLayoutVars>
      </dgm:prSet>
      <dgm:spPr/>
      <dgm:t>
        <a:bodyPr/>
        <a:lstStyle/>
        <a:p>
          <a:endParaRPr lang="zh-CN" altLang="en-US"/>
        </a:p>
      </dgm:t>
    </dgm:pt>
    <dgm:pt modelId="{F6433EE9-4FFF-4A68-87BA-DC55C171B1D0}" type="pres">
      <dgm:prSet presAssocID="{1263EF75-9065-47A2-B1D7-97EF11C2B7A1}" presName="aSpace" presStyleCnt="0"/>
      <dgm:spPr/>
    </dgm:pt>
    <dgm:pt modelId="{38892971-C568-4B4B-8E3E-A75F02B6D97A}" type="pres">
      <dgm:prSet presAssocID="{27C5DF6D-2F6B-41E1-A0E0-54DFD8135182}" presName="aNode" presStyleLbl="fgAcc1" presStyleIdx="2" presStyleCnt="3">
        <dgm:presLayoutVars>
          <dgm:bulletEnabled val="1"/>
        </dgm:presLayoutVars>
      </dgm:prSet>
      <dgm:spPr/>
      <dgm:t>
        <a:bodyPr/>
        <a:lstStyle/>
        <a:p>
          <a:endParaRPr lang="zh-CN" altLang="en-US"/>
        </a:p>
      </dgm:t>
    </dgm:pt>
    <dgm:pt modelId="{3D736186-C656-43BE-AD7C-3CFFA8AC6570}" type="pres">
      <dgm:prSet presAssocID="{27C5DF6D-2F6B-41E1-A0E0-54DFD8135182}" presName="aSpace" presStyleCnt="0"/>
      <dgm:spPr/>
    </dgm:pt>
  </dgm:ptLst>
  <dgm:cxnLst>
    <dgm:cxn modelId="{7FF88ACD-8B2B-4048-8D13-84D2660E54A2}" type="presOf" srcId="{F8EA0EEF-1809-435D-80BD-D92E1FA9E5F8}" destId="{549C1DD3-68DB-4B0C-B544-5B33633F28D9}" srcOrd="0" destOrd="0" presId="urn:microsoft.com/office/officeart/2005/8/layout/pyramid2"/>
    <dgm:cxn modelId="{1662A8E5-2347-40A3-BFB6-59865F0A38E3}" type="presOf" srcId="{3B12B635-D01D-4E8B-973F-6FA6578ADA77}" destId="{81DC3751-C0CE-4F2A-8EC9-0104D2F8B668}" srcOrd="0" destOrd="0" presId="urn:microsoft.com/office/officeart/2005/8/layout/pyramid2"/>
    <dgm:cxn modelId="{60B52A8D-7D0F-45D1-A04A-643C9C33AAA3}" srcId="{F8EA0EEF-1809-435D-80BD-D92E1FA9E5F8}" destId="{1263EF75-9065-47A2-B1D7-97EF11C2B7A1}" srcOrd="1" destOrd="0" parTransId="{AD81F0E6-3C0D-4D7D-A691-513D93AD5077}" sibTransId="{6DD7D413-F041-4C07-BCA0-EDE0D28E5023}"/>
    <dgm:cxn modelId="{F47F59DA-7D26-4EF2-9158-2FB1A182D9D4}" type="presOf" srcId="{27C5DF6D-2F6B-41E1-A0E0-54DFD8135182}" destId="{38892971-C568-4B4B-8E3E-A75F02B6D97A}" srcOrd="0" destOrd="0" presId="urn:microsoft.com/office/officeart/2005/8/layout/pyramid2"/>
    <dgm:cxn modelId="{F39C5954-BA66-4226-B9EE-E8FB2CAD8807}" srcId="{F8EA0EEF-1809-435D-80BD-D92E1FA9E5F8}" destId="{27C5DF6D-2F6B-41E1-A0E0-54DFD8135182}" srcOrd="2" destOrd="0" parTransId="{4F8997EA-5D7B-4B7E-966A-ADA4EDC7BEC7}" sibTransId="{3D4B9BE7-7898-41E8-96F4-91F41F928D24}"/>
    <dgm:cxn modelId="{184A5AF6-A124-4185-A339-F7FEEE3AA69F}" srcId="{F8EA0EEF-1809-435D-80BD-D92E1FA9E5F8}" destId="{3B12B635-D01D-4E8B-973F-6FA6578ADA77}" srcOrd="0" destOrd="0" parTransId="{C173ABDB-A5BF-4723-A26C-91F4973BBC9F}" sibTransId="{4E138B58-E298-4E06-B09A-26CCDDA82848}"/>
    <dgm:cxn modelId="{511AFB2A-DAE7-4AD9-BE0C-7F7022078E2B}" type="presOf" srcId="{1263EF75-9065-47A2-B1D7-97EF11C2B7A1}" destId="{0C518CBF-991D-4712-8C4E-ED744DDC9D21}" srcOrd="0" destOrd="0" presId="urn:microsoft.com/office/officeart/2005/8/layout/pyramid2"/>
    <dgm:cxn modelId="{028C8B8B-7F80-4677-8DBA-B783E7C81E4C}" type="presParOf" srcId="{549C1DD3-68DB-4B0C-B544-5B33633F28D9}" destId="{0BDCC620-6D3C-4BF1-B889-3E1E8F8C9240}" srcOrd="0" destOrd="0" presId="urn:microsoft.com/office/officeart/2005/8/layout/pyramid2"/>
    <dgm:cxn modelId="{91E64EDD-9DA7-4A1C-862A-6319A5C90FAC}" type="presParOf" srcId="{549C1DD3-68DB-4B0C-B544-5B33633F28D9}" destId="{D1CE26E3-1FC1-464F-AC84-0D57169C73AE}" srcOrd="1" destOrd="0" presId="urn:microsoft.com/office/officeart/2005/8/layout/pyramid2"/>
    <dgm:cxn modelId="{9AF42BA9-B377-4BB9-AA55-DB0F5C5C4D43}" type="presParOf" srcId="{D1CE26E3-1FC1-464F-AC84-0D57169C73AE}" destId="{81DC3751-C0CE-4F2A-8EC9-0104D2F8B668}" srcOrd="0" destOrd="0" presId="urn:microsoft.com/office/officeart/2005/8/layout/pyramid2"/>
    <dgm:cxn modelId="{E3CCA9ED-829C-435E-BC47-5ED6960A7D6E}" type="presParOf" srcId="{D1CE26E3-1FC1-464F-AC84-0D57169C73AE}" destId="{EE8BDAE5-EA13-4B53-9E01-D2F8320A40F2}" srcOrd="1" destOrd="0" presId="urn:microsoft.com/office/officeart/2005/8/layout/pyramid2"/>
    <dgm:cxn modelId="{F4EC5183-CD26-416E-A4F9-9D914547D70B}" type="presParOf" srcId="{D1CE26E3-1FC1-464F-AC84-0D57169C73AE}" destId="{0C518CBF-991D-4712-8C4E-ED744DDC9D21}" srcOrd="2" destOrd="0" presId="urn:microsoft.com/office/officeart/2005/8/layout/pyramid2"/>
    <dgm:cxn modelId="{E0BAE2A3-24E0-4F03-8927-B5F36F082959}" type="presParOf" srcId="{D1CE26E3-1FC1-464F-AC84-0D57169C73AE}" destId="{F6433EE9-4FFF-4A68-87BA-DC55C171B1D0}" srcOrd="3" destOrd="0" presId="urn:microsoft.com/office/officeart/2005/8/layout/pyramid2"/>
    <dgm:cxn modelId="{48B1B655-AC32-4DC6-A1F6-A74E79B3956B}" type="presParOf" srcId="{D1CE26E3-1FC1-464F-AC84-0D57169C73AE}" destId="{38892971-C568-4B4B-8E3E-A75F02B6D97A}" srcOrd="4" destOrd="0" presId="urn:microsoft.com/office/officeart/2005/8/layout/pyramid2"/>
    <dgm:cxn modelId="{B76AD978-3BB8-45F8-B635-CC91C8ADA595}" type="presParOf" srcId="{D1CE26E3-1FC1-464F-AC84-0D57169C73AE}" destId="{3D736186-C656-43BE-AD7C-3CFFA8AC6570}" srcOrd="5" destOrd="0" presId="urn:microsoft.com/office/officeart/2005/8/layout/pyramid2"/>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A971B2AE-AB12-4F33-92F1-E6BDE4225A13}"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zh-CN" altLang="en-US"/>
        </a:p>
      </dgm:t>
    </dgm:pt>
    <dgm:pt modelId="{94CECC2B-2CC6-459D-91FB-4C5C12BCD800}">
      <dgm:prSet phldrT="[文本]" phldr="0" custT="1"/>
      <dgm:spPr/>
      <dgm:t>
        <a:bodyPr vert="horz" wrap="square"/>
        <a:p>
          <a:pPr>
            <a:lnSpc>
              <a:spcPct val="100000"/>
            </a:lnSpc>
            <a:spcBef>
              <a:spcPct val="0"/>
            </a:spcBef>
            <a:spcAft>
              <a:spcPct val="35000"/>
            </a:spcAft>
          </a:pPr>
          <a:r>
            <a:rPr lang="zh-CN" altLang="en-US" sz="2400" b="1" dirty="0" smtClean="0">
              <a:solidFill>
                <a:schemeClr val="tx1"/>
              </a:solidFill>
            </a:rPr>
            <a:t>马斯洛的“需求层次理论”</a:t>
          </a:r>
          <a:r>
            <a:rPr lang="zh-CN" altLang="en-US" sz="2400" b="1" dirty="0" smtClean="0">
              <a:solidFill>
                <a:schemeClr val="tx1"/>
              </a:solidFill>
            </a:rPr>
            <a:t/>
          </a:r>
          <a:endParaRPr lang="zh-CN" altLang="en-US" sz="2400" b="1" dirty="0" smtClean="0">
            <a:solidFill>
              <a:schemeClr val="tx1"/>
            </a:solidFill>
          </a:endParaRPr>
        </a:p>
      </dgm:t>
    </dgm:pt>
    <dgm:pt modelId="{2137F4C6-71D7-48F0-82FF-80FE78323C0D}" cxnId="{5E67F7EE-E5E7-470B-A936-4A4CF874C5ED}" type="parTrans">
      <dgm:prSet/>
      <dgm:spPr/>
      <dgm:t>
        <a:bodyPr/>
        <a:lstStyle/>
        <a:p>
          <a:endParaRPr lang="zh-CN" altLang="en-US"/>
        </a:p>
      </dgm:t>
    </dgm:pt>
    <dgm:pt modelId="{46A49F0A-F6E8-4704-8C40-5700DB26A18D}" cxnId="{5E67F7EE-E5E7-470B-A936-4A4CF874C5ED}" type="sibTrans">
      <dgm:prSet/>
      <dgm:spPr/>
      <dgm:t>
        <a:bodyPr/>
        <a:lstStyle/>
        <a:p>
          <a:endParaRPr lang="zh-CN" altLang="en-US"/>
        </a:p>
      </dgm:t>
    </dgm:pt>
    <dgm:pt modelId="{D4B5DD02-B14A-4D27-B70E-FEDAB2741419}">
      <dgm:prSet phldrT="[文本]" custT="1"/>
      <dgm:spPr/>
      <dgm:t>
        <a:bodyPr/>
        <a:lstStyle/>
        <a:p>
          <a:r>
            <a:rPr lang="zh-CN" altLang="en-US" sz="1800" dirty="0" smtClean="0"/>
            <a:t>需求层次论：生理需求、安全需求、社会需求、尊重需求和自我实现需求</a:t>
          </a:r>
          <a:endParaRPr lang="zh-CN" altLang="en-US" sz="1800" dirty="0"/>
        </a:p>
      </dgm:t>
    </dgm:pt>
    <dgm:pt modelId="{CEB34117-FBF9-4A3F-B052-CBA8D23E402F}" cxnId="{FD1B8D87-CE78-44E5-9E91-09BE1E737098}" type="parTrans">
      <dgm:prSet/>
      <dgm:spPr/>
      <dgm:t>
        <a:bodyPr/>
        <a:lstStyle/>
        <a:p>
          <a:endParaRPr lang="zh-CN" altLang="en-US"/>
        </a:p>
      </dgm:t>
    </dgm:pt>
    <dgm:pt modelId="{899F8CB2-6960-4B25-8674-E7696D9317CA}" cxnId="{FD1B8D87-CE78-44E5-9E91-09BE1E737098}" type="sibTrans">
      <dgm:prSet/>
      <dgm:spPr/>
      <dgm:t>
        <a:bodyPr/>
        <a:lstStyle/>
        <a:p>
          <a:endParaRPr lang="zh-CN" altLang="en-US"/>
        </a:p>
      </dgm:t>
    </dgm:pt>
    <dgm:pt modelId="{E56E7D6A-72ED-44F4-94A5-AA457667E557}">
      <dgm:prSet phldr="0" custT="1"/>
      <dgm:spPr/>
      <dgm:t>
        <a:bodyPr vert="horz" wrap="square"/>
        <a:p>
          <a:pPr>
            <a:lnSpc>
              <a:spcPct val="100000"/>
            </a:lnSpc>
            <a:spcBef>
              <a:spcPct val="0"/>
            </a:spcBef>
            <a:spcAft>
              <a:spcPct val="35000"/>
            </a:spcAft>
          </a:pPr>
          <a:r>
            <a:rPr lang="zh-CN" altLang="en-US" sz="2400" b="1" dirty="0" smtClean="0">
              <a:solidFill>
                <a:schemeClr val="tx1"/>
              </a:solidFill>
            </a:rPr>
            <a:t>赫茨伯格的“双因素理论”</a:t>
          </a:r>
          <a:r>
            <a:rPr lang="zh-CN" altLang="en-US" sz="2400" b="1" dirty="0" smtClean="0">
              <a:solidFill>
                <a:schemeClr val="tx1"/>
              </a:solidFill>
            </a:rPr>
            <a:t/>
          </a:r>
          <a:endParaRPr lang="zh-CN" altLang="en-US" sz="2400" b="1" dirty="0" smtClean="0">
            <a:solidFill>
              <a:schemeClr val="tx1"/>
            </a:solidFill>
          </a:endParaRPr>
        </a:p>
      </dgm:t>
    </dgm:pt>
    <dgm:pt modelId="{10D4B195-EAB8-463C-8031-ADC7BCE88A22}" cxnId="{8E024038-B4EC-4003-841E-A4A083E933A9}" type="parTrans">
      <dgm:prSet/>
      <dgm:spPr/>
      <dgm:t>
        <a:bodyPr/>
        <a:lstStyle/>
        <a:p>
          <a:endParaRPr lang="zh-CN" altLang="en-US"/>
        </a:p>
      </dgm:t>
    </dgm:pt>
    <dgm:pt modelId="{C12BB21D-A060-44A3-B71D-FF45E1313C95}" cxnId="{8E024038-B4EC-4003-841E-A4A083E933A9}" type="sibTrans">
      <dgm:prSet/>
      <dgm:spPr/>
      <dgm:t>
        <a:bodyPr/>
        <a:lstStyle/>
        <a:p>
          <a:endParaRPr lang="zh-CN" altLang="en-US"/>
        </a:p>
      </dgm:t>
    </dgm:pt>
    <dgm:pt modelId="{240E3F2A-CC63-41EF-9610-287AE018F58B}">
      <dgm:prSet phldrT="[文本]" phldr="0" custT="1"/>
      <dgm:spPr/>
      <dgm:t>
        <a:bodyPr vert="horz" wrap="square"/>
        <a:p>
          <a:pPr>
            <a:lnSpc>
              <a:spcPct val="100000"/>
            </a:lnSpc>
            <a:spcBef>
              <a:spcPct val="0"/>
            </a:spcBef>
            <a:spcAft>
              <a:spcPct val="35000"/>
            </a:spcAft>
          </a:pPr>
          <a:r>
            <a:rPr lang="zh-CN" sz="2400" b="1" dirty="0" smtClean="0">
              <a:solidFill>
                <a:schemeClr val="tx1"/>
              </a:solidFill>
            </a:rPr>
            <a:t>麦格雷戈的</a:t>
          </a:r>
          <a:r>
            <a:rPr lang="en-US" sz="2400" b="1" dirty="0" smtClean="0">
              <a:solidFill>
                <a:schemeClr val="tx1"/>
              </a:solidFill>
            </a:rPr>
            <a:t>X—Y</a:t>
          </a:r>
          <a:r>
            <a:rPr lang="zh-CN" sz="2400" b="1" dirty="0" smtClean="0">
              <a:solidFill>
                <a:schemeClr val="tx1"/>
              </a:solidFill>
            </a:rPr>
            <a:t>理论</a:t>
          </a:r>
          <a:r>
            <a:rPr lang="zh-CN" altLang="en-US" sz="2400" b="1" dirty="0" smtClean="0">
              <a:solidFill>
                <a:schemeClr val="tx1"/>
              </a:solidFill>
            </a:rPr>
            <a:t/>
          </a:r>
          <a:endParaRPr lang="zh-CN" altLang="en-US" sz="2400" b="1" dirty="0" smtClean="0">
            <a:solidFill>
              <a:schemeClr val="tx1"/>
            </a:solidFill>
          </a:endParaRPr>
        </a:p>
      </dgm:t>
    </dgm:pt>
    <dgm:pt modelId="{DBE81229-972F-452D-823E-D83DFBBC06E1}" cxnId="{D465037E-5402-4AB2-8255-FE90FAB867A8}" type="parTrans">
      <dgm:prSet/>
      <dgm:spPr/>
      <dgm:t>
        <a:bodyPr/>
        <a:lstStyle/>
        <a:p>
          <a:endParaRPr lang="zh-CN" altLang="en-US"/>
        </a:p>
      </dgm:t>
    </dgm:pt>
    <dgm:pt modelId="{4359140E-6177-4C68-A40D-DBDC1F2D8F38}" cxnId="{D465037E-5402-4AB2-8255-FE90FAB867A8}" type="sibTrans">
      <dgm:prSet/>
      <dgm:spPr/>
      <dgm:t>
        <a:bodyPr/>
        <a:lstStyle/>
        <a:p>
          <a:endParaRPr lang="zh-CN" altLang="en-US"/>
        </a:p>
      </dgm:t>
    </dgm:pt>
    <dgm:pt modelId="{46D9D282-4A39-4B90-A6A2-A18CCEE0E671}">
      <dgm:prSet phldrT="[文本]" custT="1"/>
      <dgm:spPr/>
      <dgm:t>
        <a:bodyPr/>
        <a:lstStyle/>
        <a:p>
          <a:r>
            <a:rPr lang="en-US" sz="1800" dirty="0" smtClean="0"/>
            <a:t>X</a:t>
          </a:r>
          <a:r>
            <a:rPr lang="zh-CN" sz="1800" dirty="0" smtClean="0"/>
            <a:t>理论</a:t>
          </a:r>
          <a:r>
            <a:rPr lang="zh-CN" altLang="en-US" sz="1800" dirty="0" smtClean="0"/>
            <a:t>：</a:t>
          </a:r>
          <a:r>
            <a:rPr lang="zh-CN" sz="1800" dirty="0" smtClean="0"/>
            <a:t>以经济人人性假设为理论依据的管理</a:t>
          </a:r>
          <a:endParaRPr lang="zh-CN" altLang="en-US" sz="1800" dirty="0"/>
        </a:p>
      </dgm:t>
    </dgm:pt>
    <dgm:pt modelId="{A57BB188-A58D-4E6C-8B7C-8FDA931FFCA3}" cxnId="{D8EBB7CE-8544-4039-ABA4-7F7D89256924}" type="parTrans">
      <dgm:prSet/>
      <dgm:spPr/>
      <dgm:t>
        <a:bodyPr/>
        <a:lstStyle/>
        <a:p>
          <a:endParaRPr lang="zh-CN" altLang="en-US"/>
        </a:p>
      </dgm:t>
    </dgm:pt>
    <dgm:pt modelId="{0139C79B-BE46-4986-BF5B-516E9BFEAF22}" cxnId="{D8EBB7CE-8544-4039-ABA4-7F7D89256924}" type="sibTrans">
      <dgm:prSet/>
      <dgm:spPr/>
      <dgm:t>
        <a:bodyPr/>
        <a:lstStyle/>
        <a:p>
          <a:endParaRPr lang="zh-CN" altLang="en-US"/>
        </a:p>
      </dgm:t>
    </dgm:pt>
    <dgm:pt modelId="{1F85B03A-8637-4241-B327-C7990FDC248A}">
      <dgm:prSet phldrT="[文本]" custT="1"/>
      <dgm:spPr/>
      <dgm:t>
        <a:bodyPr/>
        <a:lstStyle/>
        <a:p>
          <a:r>
            <a:rPr lang="en-US" altLang="zh-CN" sz="1800" dirty="0" smtClean="0"/>
            <a:t>Y</a:t>
          </a:r>
          <a:r>
            <a:rPr lang="zh-CN" sz="1800" dirty="0" smtClean="0"/>
            <a:t>理论</a:t>
          </a:r>
          <a:r>
            <a:rPr lang="zh-CN" altLang="en-US" sz="1800" dirty="0" smtClean="0"/>
            <a:t>：</a:t>
          </a:r>
          <a:r>
            <a:rPr lang="zh-CN" sz="1800" dirty="0" smtClean="0"/>
            <a:t>只要启发</a:t>
          </a:r>
          <a:r>
            <a:rPr lang="zh-CN" altLang="en-US" sz="1800" dirty="0" smtClean="0"/>
            <a:t>内因</a:t>
          </a:r>
          <a:r>
            <a:rPr lang="zh-CN" sz="1800" dirty="0" smtClean="0"/>
            <a:t>，实行自我控制和自我指导，在条件适合的情况下就能实现</a:t>
          </a:r>
          <a:r>
            <a:rPr lang="zh-CN" altLang="en-US" sz="1800" dirty="0" smtClean="0"/>
            <a:t>组织目标</a:t>
          </a:r>
          <a:r>
            <a:rPr lang="zh-CN" sz="1800" dirty="0" smtClean="0"/>
            <a:t>与个人需要统一起来的最理想状态。</a:t>
          </a:r>
          <a:endParaRPr lang="zh-CN" altLang="en-US" sz="1800" dirty="0"/>
        </a:p>
      </dgm:t>
    </dgm:pt>
    <dgm:pt modelId="{6E6A3BDB-5CDF-4E85-BC3A-8BA087D712B8}" cxnId="{A91DA6D4-E1D6-4085-ADDD-AD5D86343EAC}" type="parTrans">
      <dgm:prSet/>
      <dgm:spPr/>
    </dgm:pt>
    <dgm:pt modelId="{6433AFE2-967F-4682-9101-849BC16FFC2C}" cxnId="{A91DA6D4-E1D6-4085-ADDD-AD5D86343EAC}" type="sibTrans">
      <dgm:prSet/>
      <dgm:spPr/>
    </dgm:pt>
    <dgm:pt modelId="{B3574397-0D4E-40BB-BA5E-D356E981CD6D}" type="pres">
      <dgm:prSet presAssocID="{A971B2AE-AB12-4F33-92F1-E6BDE4225A13}" presName="linear" presStyleCnt="0">
        <dgm:presLayoutVars>
          <dgm:animLvl val="lvl"/>
          <dgm:resizeHandles val="exact"/>
        </dgm:presLayoutVars>
      </dgm:prSet>
      <dgm:spPr/>
      <dgm:t>
        <a:bodyPr/>
        <a:lstStyle/>
        <a:p>
          <a:endParaRPr lang="zh-CN" altLang="en-US"/>
        </a:p>
      </dgm:t>
    </dgm:pt>
    <dgm:pt modelId="{53A2843E-05F8-4B21-80D7-1CDAEABBC62F}" type="pres">
      <dgm:prSet presAssocID="{94CECC2B-2CC6-459D-91FB-4C5C12BCD800}" presName="parentText" presStyleLbl="node1" presStyleIdx="0" presStyleCnt="3" custScaleY="81339">
        <dgm:presLayoutVars>
          <dgm:chMax val="0"/>
          <dgm:bulletEnabled val="1"/>
        </dgm:presLayoutVars>
      </dgm:prSet>
      <dgm:spPr/>
      <dgm:t>
        <a:bodyPr/>
        <a:lstStyle/>
        <a:p>
          <a:endParaRPr lang="zh-CN" altLang="en-US"/>
        </a:p>
      </dgm:t>
    </dgm:pt>
    <dgm:pt modelId="{7D464A13-19F9-45B3-871A-F0B6B73AC5DB}" type="pres">
      <dgm:prSet presAssocID="{94CECC2B-2CC6-459D-91FB-4C5C12BCD800}" presName="childText" presStyleLbl="revTx" presStyleIdx="0" presStyleCnt="2">
        <dgm:presLayoutVars>
          <dgm:bulletEnabled val="1"/>
        </dgm:presLayoutVars>
      </dgm:prSet>
      <dgm:spPr/>
      <dgm:t>
        <a:bodyPr/>
        <a:lstStyle/>
        <a:p>
          <a:endParaRPr lang="zh-CN" altLang="en-US"/>
        </a:p>
      </dgm:t>
    </dgm:pt>
    <dgm:pt modelId="{6B1DC25F-A278-4D85-9ADA-811A53E76212}" type="pres">
      <dgm:prSet presAssocID="{E56E7D6A-72ED-44F4-94A5-AA457667E557}" presName="parentText" presStyleLbl="node1" presStyleIdx="1" presStyleCnt="3" custScaleY="71872" custLinFactY="-16853" custLinFactNeighborY="-100000">
        <dgm:presLayoutVars>
          <dgm:chMax val="0"/>
          <dgm:bulletEnabled val="1"/>
        </dgm:presLayoutVars>
      </dgm:prSet>
      <dgm:spPr/>
      <dgm:t>
        <a:bodyPr/>
        <a:lstStyle/>
        <a:p>
          <a:endParaRPr lang="zh-CN" altLang="en-US"/>
        </a:p>
      </dgm:t>
    </dgm:pt>
    <dgm:pt modelId="{3E34FE7C-27F9-45F8-AE0B-A261B2FA5CB3}" type="pres">
      <dgm:prSet presAssocID="{C12BB21D-A060-44A3-B71D-FF45E1313C95}" presName="spacer" presStyleCnt="0"/>
      <dgm:spPr/>
    </dgm:pt>
    <dgm:pt modelId="{6BA7066E-263C-40A3-A820-7324AF077BD8}" type="pres">
      <dgm:prSet presAssocID="{240E3F2A-CC63-41EF-9610-287AE018F58B}" presName="parentText" presStyleLbl="node1" presStyleIdx="2" presStyleCnt="3" custScaleY="75314" custLinFactNeighborY="-1742">
        <dgm:presLayoutVars>
          <dgm:chMax val="0"/>
          <dgm:bulletEnabled val="1"/>
        </dgm:presLayoutVars>
      </dgm:prSet>
      <dgm:spPr/>
      <dgm:t>
        <a:bodyPr/>
        <a:lstStyle/>
        <a:p>
          <a:endParaRPr lang="zh-CN" altLang="en-US"/>
        </a:p>
      </dgm:t>
    </dgm:pt>
    <dgm:pt modelId="{3FA21D68-D862-4A1A-9201-69453A636F8F}" type="pres">
      <dgm:prSet presAssocID="{240E3F2A-CC63-41EF-9610-287AE018F58B}" presName="childText" presStyleLbl="revTx" presStyleIdx="1" presStyleCnt="2" custLinFactNeighborY="27562">
        <dgm:presLayoutVars>
          <dgm:bulletEnabled val="1"/>
        </dgm:presLayoutVars>
      </dgm:prSet>
      <dgm:spPr/>
      <dgm:t>
        <a:bodyPr/>
        <a:lstStyle/>
        <a:p>
          <a:endParaRPr lang="zh-CN" altLang="en-US"/>
        </a:p>
      </dgm:t>
    </dgm:pt>
  </dgm:ptLst>
  <dgm:cxnLst>
    <dgm:cxn modelId="{5E67F7EE-E5E7-470B-A936-4A4CF874C5ED}" srcId="{A971B2AE-AB12-4F33-92F1-E6BDE4225A13}" destId="{94CECC2B-2CC6-459D-91FB-4C5C12BCD800}" srcOrd="0" destOrd="0" parTransId="{2137F4C6-71D7-48F0-82FF-80FE78323C0D}" sibTransId="{46A49F0A-F6E8-4704-8C40-5700DB26A18D}"/>
    <dgm:cxn modelId="{FD1B8D87-CE78-44E5-9E91-09BE1E737098}" srcId="{94CECC2B-2CC6-459D-91FB-4C5C12BCD800}" destId="{D4B5DD02-B14A-4D27-B70E-FEDAB2741419}" srcOrd="0" destOrd="0" parTransId="{CEB34117-FBF9-4A3F-B052-CBA8D23E402F}" sibTransId="{899F8CB2-6960-4B25-8674-E7696D9317CA}"/>
    <dgm:cxn modelId="{8E024038-B4EC-4003-841E-A4A083E933A9}" srcId="{A971B2AE-AB12-4F33-92F1-E6BDE4225A13}" destId="{E56E7D6A-72ED-44F4-94A5-AA457667E557}" srcOrd="1" destOrd="0" parTransId="{10D4B195-EAB8-463C-8031-ADC7BCE88A22}" sibTransId="{C12BB21D-A060-44A3-B71D-FF45E1313C95}"/>
    <dgm:cxn modelId="{D465037E-5402-4AB2-8255-FE90FAB867A8}" srcId="{A971B2AE-AB12-4F33-92F1-E6BDE4225A13}" destId="{240E3F2A-CC63-41EF-9610-287AE018F58B}" srcOrd="2" destOrd="0" parTransId="{DBE81229-972F-452D-823E-D83DFBBC06E1}" sibTransId="{4359140E-6177-4C68-A40D-DBDC1F2D8F38}"/>
    <dgm:cxn modelId="{D8EBB7CE-8544-4039-ABA4-7F7D89256924}" srcId="{240E3F2A-CC63-41EF-9610-287AE018F58B}" destId="{46D9D282-4A39-4B90-A6A2-A18CCEE0E671}" srcOrd="0" destOrd="2" parTransId="{A57BB188-A58D-4E6C-8B7C-8FDA931FFCA3}" sibTransId="{0139C79B-BE46-4986-BF5B-516E9BFEAF22}"/>
    <dgm:cxn modelId="{A91DA6D4-E1D6-4085-ADDD-AD5D86343EAC}" srcId="{240E3F2A-CC63-41EF-9610-287AE018F58B}" destId="{1F85B03A-8637-4241-B327-C7990FDC248A}" srcOrd="1" destOrd="2" parTransId="{6E6A3BDB-5CDF-4E85-BC3A-8BA087D712B8}" sibTransId="{6433AFE2-967F-4682-9101-849BC16FFC2C}"/>
    <dgm:cxn modelId="{AED1F289-5B73-4725-AA0C-42F1D335E637}" type="presOf" srcId="{A971B2AE-AB12-4F33-92F1-E6BDE4225A13}" destId="{B3574397-0D4E-40BB-BA5E-D356E981CD6D}" srcOrd="0" destOrd="0" presId="urn:microsoft.com/office/officeart/2005/8/layout/vList2"/>
    <dgm:cxn modelId="{9990F047-C835-4DB5-91D1-C2F43613FD89}" type="presParOf" srcId="{B3574397-0D4E-40BB-BA5E-D356E981CD6D}" destId="{53A2843E-05F8-4B21-80D7-1CDAEABBC62F}" srcOrd="0" destOrd="0" presId="urn:microsoft.com/office/officeart/2005/8/layout/vList2"/>
    <dgm:cxn modelId="{CA805E05-FAD6-4C0A-A084-E98767B59F55}" type="presOf" srcId="{94CECC2B-2CC6-459D-91FB-4C5C12BCD800}" destId="{53A2843E-05F8-4B21-80D7-1CDAEABBC62F}" srcOrd="0" destOrd="0" presId="urn:microsoft.com/office/officeart/2005/8/layout/vList2"/>
    <dgm:cxn modelId="{92291C31-4380-4E6A-85EA-1986CF897DFB}" type="presParOf" srcId="{B3574397-0D4E-40BB-BA5E-D356E981CD6D}" destId="{7D464A13-19F9-45B3-871A-F0B6B73AC5DB}" srcOrd="1" destOrd="0" presId="urn:microsoft.com/office/officeart/2005/8/layout/vList2"/>
    <dgm:cxn modelId="{72CEF72C-74B5-44BF-956C-559629081E7D}" type="presOf" srcId="{D4B5DD02-B14A-4D27-B70E-FEDAB2741419}" destId="{7D464A13-19F9-45B3-871A-F0B6B73AC5DB}" srcOrd="0" destOrd="0" presId="urn:microsoft.com/office/officeart/2005/8/layout/vList2"/>
    <dgm:cxn modelId="{84E95A65-8276-406B-9B89-935D9D47C833}" type="presParOf" srcId="{B3574397-0D4E-40BB-BA5E-D356E981CD6D}" destId="{6B1DC25F-A278-4D85-9ADA-811A53E76212}" srcOrd="2" destOrd="0" presId="urn:microsoft.com/office/officeart/2005/8/layout/vList2"/>
    <dgm:cxn modelId="{40C3F5B9-F1D2-4774-8D81-4CD42C4C7726}" type="presOf" srcId="{E56E7D6A-72ED-44F4-94A5-AA457667E557}" destId="{6B1DC25F-A278-4D85-9ADA-811A53E76212}" srcOrd="0" destOrd="0" presId="urn:microsoft.com/office/officeart/2005/8/layout/vList2"/>
    <dgm:cxn modelId="{09F971DD-8658-4425-8937-3C31B7B06408}" type="presParOf" srcId="{B3574397-0D4E-40BB-BA5E-D356E981CD6D}" destId="{3E34FE7C-27F9-45F8-AE0B-A261B2FA5CB3}" srcOrd="3" destOrd="0" presId="urn:microsoft.com/office/officeart/2005/8/layout/vList2"/>
    <dgm:cxn modelId="{85CBB8AD-FAC7-474E-BC53-78D3E558BB8A}" type="presParOf" srcId="{B3574397-0D4E-40BB-BA5E-D356E981CD6D}" destId="{6BA7066E-263C-40A3-A820-7324AF077BD8}" srcOrd="4" destOrd="0" presId="urn:microsoft.com/office/officeart/2005/8/layout/vList2"/>
    <dgm:cxn modelId="{C389F3EB-9320-4554-AD97-DDC47A8B6E33}" type="presOf" srcId="{240E3F2A-CC63-41EF-9610-287AE018F58B}" destId="{6BA7066E-263C-40A3-A820-7324AF077BD8}" srcOrd="0" destOrd="0" presId="urn:microsoft.com/office/officeart/2005/8/layout/vList2"/>
    <dgm:cxn modelId="{91AA3A28-E3FB-4E37-860D-D71727080039}" type="presParOf" srcId="{B3574397-0D4E-40BB-BA5E-D356E981CD6D}" destId="{3FA21D68-D862-4A1A-9201-69453A636F8F}" srcOrd="5" destOrd="0" presId="urn:microsoft.com/office/officeart/2005/8/layout/vList2"/>
    <dgm:cxn modelId="{BE4184B0-8DCE-4F29-844A-B83689A164EC}" type="presOf" srcId="{46D9D282-4A39-4B90-A6A2-A18CCEE0E671}" destId="{3FA21D68-D862-4A1A-9201-69453A636F8F}" srcOrd="0" destOrd="0" presId="urn:microsoft.com/office/officeart/2005/8/layout/vList2"/>
    <dgm:cxn modelId="{FECC2CC5-E5A2-490D-B5D6-304F1D4248E5}" type="presOf" srcId="{1F85B03A-8637-4241-B327-C7990FDC248A}" destId="{3FA21D68-D862-4A1A-9201-69453A636F8F}" srcOrd="0" destOrd="1" presId="urn:microsoft.com/office/officeart/2005/8/layout/vList2"/>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398A870D-5CCB-46FD-BAB4-722FC9100F57}" type="doc">
      <dgm:prSet loTypeId="urn:microsoft.com/office/officeart/2005/8/layout/list1" loCatId="list" qsTypeId="urn:microsoft.com/office/officeart/2005/8/quickstyle/simple1" qsCatId="simple" csTypeId="urn:microsoft.com/office/officeart/2005/8/colors/accent1_2" csCatId="accent1" phldr="1"/>
      <dgm:spPr/>
      <dgm:t>
        <a:bodyPr/>
        <a:lstStyle/>
        <a:p>
          <a:endParaRPr lang="zh-CN" altLang="en-US"/>
        </a:p>
      </dgm:t>
    </dgm:pt>
    <dgm:pt modelId="{880E6934-65AF-4F44-A9C6-4272558A9E23}">
      <dgm:prSet phldr="0" custT="0"/>
      <dgm:spPr/>
      <dgm:t>
        <a:bodyPr vert="horz" wrap="square"/>
        <a:p>
          <a:pPr rtl="0">
            <a:lnSpc>
              <a:spcPct val="100000"/>
            </a:lnSpc>
            <a:spcBef>
              <a:spcPct val="0"/>
            </a:spcBef>
            <a:spcAft>
              <a:spcPct val="35000"/>
            </a:spcAft>
          </a:pPr>
          <a:r>
            <a:rPr lang="zh-CN" b="1" dirty="0" smtClean="0">
              <a:solidFill>
                <a:schemeClr val="tx1"/>
              </a:solidFill>
            </a:rPr>
            <a:t>力求减少决策的个人艺术成分。</a:t>
          </a:r>
          <a:r>
            <a:rPr lang="zh-CN" b="1" dirty="0" smtClean="0">
              <a:solidFill>
                <a:schemeClr val="tx1"/>
              </a:solidFill>
            </a:rPr>
            <a:t/>
          </a:r>
          <a:endParaRPr lang="zh-CN" b="1" dirty="0" smtClean="0">
            <a:solidFill>
              <a:schemeClr val="tx1"/>
            </a:solidFill>
          </a:endParaRPr>
        </a:p>
      </dgm:t>
    </dgm:pt>
    <dgm:pt modelId="{579CA9E0-C582-4F9A-852C-64136470CBFC}" cxnId="{A1A6059B-DF08-48B7-9E59-89DA67EA89F3}" type="parTrans">
      <dgm:prSet/>
      <dgm:spPr/>
      <dgm:t>
        <a:bodyPr/>
        <a:lstStyle/>
        <a:p>
          <a:endParaRPr lang="zh-CN" altLang="en-US"/>
        </a:p>
      </dgm:t>
    </dgm:pt>
    <dgm:pt modelId="{C2146436-F731-468A-8DBA-D8CAE9928A82}" cxnId="{A1A6059B-DF08-48B7-9E59-89DA67EA89F3}" type="sibTrans">
      <dgm:prSet/>
      <dgm:spPr/>
      <dgm:t>
        <a:bodyPr/>
        <a:lstStyle/>
        <a:p>
          <a:endParaRPr lang="zh-CN" altLang="en-US"/>
        </a:p>
      </dgm:t>
    </dgm:pt>
    <dgm:pt modelId="{3403B32B-D81D-4FB1-9205-929A8B240075}">
      <dgm:prSet phldr="0" custT="0"/>
      <dgm:spPr/>
      <dgm:t>
        <a:bodyPr vert="horz" wrap="square"/>
        <a:p>
          <a:pPr rtl="0">
            <a:lnSpc>
              <a:spcPct val="100000"/>
            </a:lnSpc>
            <a:spcBef>
              <a:spcPct val="0"/>
            </a:spcBef>
            <a:spcAft>
              <a:spcPct val="35000"/>
            </a:spcAft>
          </a:pPr>
          <a:r>
            <a:rPr lang="zh-CN" b="1" dirty="0" smtClean="0">
              <a:solidFill>
                <a:schemeClr val="tx1"/>
              </a:solidFill>
            </a:rPr>
            <a:t>各种可行的方案均是以</a:t>
          </a:r>
          <a:r>
            <a:rPr lang="zh-CN" altLang="en-US" b="1" dirty="0" smtClean="0">
              <a:solidFill>
                <a:schemeClr val="tx1"/>
              </a:solidFill>
            </a:rPr>
            <a:t>经济效果</a:t>
          </a:r>
          <a:r>
            <a:rPr lang="zh-CN" b="1" dirty="0" smtClean="0">
              <a:solidFill>
                <a:schemeClr val="tx1"/>
              </a:solidFill>
            </a:rPr>
            <a:t>作为评价的依据。</a:t>
          </a:r>
          <a:r>
            <a:rPr lang="zh-CN" b="1" dirty="0" smtClean="0">
              <a:solidFill>
                <a:schemeClr val="tx1"/>
              </a:solidFill>
            </a:rPr>
            <a:t/>
          </a:r>
          <a:endParaRPr lang="zh-CN" b="1" dirty="0" smtClean="0">
            <a:solidFill>
              <a:schemeClr val="tx1"/>
            </a:solidFill>
          </a:endParaRPr>
        </a:p>
      </dgm:t>
    </dgm:pt>
    <dgm:pt modelId="{E2275B6A-0836-4FD0-A695-A79A4182FC04}" cxnId="{97FEA348-F7D6-4993-9F62-E9051E4F21B7}" type="parTrans">
      <dgm:prSet/>
      <dgm:spPr/>
      <dgm:t>
        <a:bodyPr/>
        <a:lstStyle/>
        <a:p>
          <a:endParaRPr lang="zh-CN" altLang="en-US"/>
        </a:p>
      </dgm:t>
    </dgm:pt>
    <dgm:pt modelId="{1DFE5CBD-34E6-4153-B804-270560BE496E}" cxnId="{97FEA348-F7D6-4993-9F62-E9051E4F21B7}" type="sibTrans">
      <dgm:prSet/>
      <dgm:spPr/>
      <dgm:t>
        <a:bodyPr/>
        <a:lstStyle/>
        <a:p>
          <a:endParaRPr lang="zh-CN" altLang="en-US"/>
        </a:p>
      </dgm:t>
    </dgm:pt>
    <dgm:pt modelId="{85E0D445-6983-4D55-9907-EE80F841B9D6}">
      <dgm:prSet phldr="0" custT="0"/>
      <dgm:spPr/>
      <dgm:t>
        <a:bodyPr vert="horz" wrap="square"/>
        <a:p>
          <a:pPr rtl="0">
            <a:lnSpc>
              <a:spcPct val="100000"/>
            </a:lnSpc>
            <a:spcBef>
              <a:spcPct val="0"/>
            </a:spcBef>
            <a:spcAft>
              <a:spcPct val="35000"/>
            </a:spcAft>
          </a:pPr>
          <a:r>
            <a:rPr lang="zh-CN" b="1" dirty="0" smtClean="0">
              <a:solidFill>
                <a:schemeClr val="tx1"/>
              </a:solidFill>
            </a:rPr>
            <a:t>广泛地使用电子计算机。</a:t>
          </a:r>
          <a:r>
            <a:rPr lang="zh-CN" b="1" dirty="0" smtClean="0">
              <a:solidFill>
                <a:schemeClr val="tx1"/>
              </a:solidFill>
            </a:rPr>
            <a:t/>
          </a:r>
          <a:endParaRPr lang="zh-CN" b="1" dirty="0" smtClean="0">
            <a:solidFill>
              <a:schemeClr val="tx1"/>
            </a:solidFill>
          </a:endParaRPr>
        </a:p>
      </dgm:t>
    </dgm:pt>
    <dgm:pt modelId="{7AC9C545-FBAF-489B-8A13-FF9C2591536B}" cxnId="{ADF31C3B-33D6-4186-8850-4FC4487AB2A6}" type="parTrans">
      <dgm:prSet/>
      <dgm:spPr/>
      <dgm:t>
        <a:bodyPr/>
        <a:lstStyle/>
        <a:p>
          <a:endParaRPr lang="zh-CN" altLang="en-US"/>
        </a:p>
      </dgm:t>
    </dgm:pt>
    <dgm:pt modelId="{5B99B165-4A43-4827-9496-64C9DA4C6DAA}" cxnId="{ADF31C3B-33D6-4186-8850-4FC4487AB2A6}" type="sibTrans">
      <dgm:prSet/>
      <dgm:spPr/>
      <dgm:t>
        <a:bodyPr/>
        <a:lstStyle/>
        <a:p>
          <a:endParaRPr lang="zh-CN" altLang="en-US"/>
        </a:p>
      </dgm:t>
    </dgm:pt>
    <dgm:pt modelId="{C4B8E390-66F8-41A1-86CF-38DC84A42491}" type="pres">
      <dgm:prSet presAssocID="{398A870D-5CCB-46FD-BAB4-722FC9100F57}" presName="linear" presStyleCnt="0">
        <dgm:presLayoutVars>
          <dgm:dir/>
          <dgm:animLvl val="lvl"/>
          <dgm:resizeHandles val="exact"/>
        </dgm:presLayoutVars>
      </dgm:prSet>
      <dgm:spPr/>
      <dgm:t>
        <a:bodyPr/>
        <a:lstStyle/>
        <a:p>
          <a:endParaRPr lang="zh-CN" altLang="en-US"/>
        </a:p>
      </dgm:t>
    </dgm:pt>
    <dgm:pt modelId="{F284D7A8-341B-46A7-BD70-25E60018F440}" type="pres">
      <dgm:prSet presAssocID="{880E6934-65AF-4F44-A9C6-4272558A9E23}" presName="parentLin" presStyleCnt="0"/>
      <dgm:spPr/>
    </dgm:pt>
    <dgm:pt modelId="{B63C5210-6E46-4736-8A59-79575BBA73A3}" type="pres">
      <dgm:prSet presAssocID="{880E6934-65AF-4F44-A9C6-4272558A9E23}" presName="parentLeftMargin" presStyleCnt="0"/>
      <dgm:spPr/>
      <dgm:t>
        <a:bodyPr/>
        <a:lstStyle/>
        <a:p>
          <a:endParaRPr lang="zh-CN" altLang="en-US"/>
        </a:p>
      </dgm:t>
    </dgm:pt>
    <dgm:pt modelId="{97872E24-7E37-4764-8BBD-6D50887E4286}" type="pres">
      <dgm:prSet presAssocID="{880E6934-65AF-4F44-A9C6-4272558A9E23}" presName="parentText" presStyleLbl="node1" presStyleIdx="0" presStyleCnt="3">
        <dgm:presLayoutVars>
          <dgm:chMax val="0"/>
          <dgm:bulletEnabled val="1"/>
        </dgm:presLayoutVars>
      </dgm:prSet>
      <dgm:spPr/>
      <dgm:t>
        <a:bodyPr/>
        <a:lstStyle/>
        <a:p>
          <a:endParaRPr lang="zh-CN" altLang="en-US"/>
        </a:p>
      </dgm:t>
    </dgm:pt>
    <dgm:pt modelId="{5E8F2A7C-2107-4C58-99C8-40A88673D752}" type="pres">
      <dgm:prSet presAssocID="{880E6934-65AF-4F44-A9C6-4272558A9E23}" presName="negativeSpace" presStyleCnt="0"/>
      <dgm:spPr/>
    </dgm:pt>
    <dgm:pt modelId="{7CA5E04C-A85D-4257-9E11-0E05D79F784E}" type="pres">
      <dgm:prSet presAssocID="{880E6934-65AF-4F44-A9C6-4272558A9E23}" presName="childText" presStyleLbl="conFgAcc1" presStyleIdx="0" presStyleCnt="3">
        <dgm:presLayoutVars>
          <dgm:bulletEnabled val="1"/>
        </dgm:presLayoutVars>
      </dgm:prSet>
      <dgm:spPr/>
    </dgm:pt>
    <dgm:pt modelId="{5641E41C-68CC-4EAA-A20A-704D81CC101E}" type="pres">
      <dgm:prSet presAssocID="{C2146436-F731-468A-8DBA-D8CAE9928A82}" presName="spaceBetweenRectangles" presStyleCnt="0"/>
      <dgm:spPr/>
    </dgm:pt>
    <dgm:pt modelId="{100A7352-0E74-49D2-A752-C3BCFDF4B9CA}" type="pres">
      <dgm:prSet presAssocID="{3403B32B-D81D-4FB1-9205-929A8B240075}" presName="parentLin" presStyleCnt="0"/>
      <dgm:spPr/>
    </dgm:pt>
    <dgm:pt modelId="{CD36A9F8-7BB1-49C1-8E14-5670632C1BA2}" type="pres">
      <dgm:prSet presAssocID="{3403B32B-D81D-4FB1-9205-929A8B240075}" presName="parentLeftMargin" presStyleCnt="0"/>
      <dgm:spPr/>
      <dgm:t>
        <a:bodyPr/>
        <a:lstStyle/>
        <a:p>
          <a:endParaRPr lang="zh-CN" altLang="en-US"/>
        </a:p>
      </dgm:t>
    </dgm:pt>
    <dgm:pt modelId="{09B6E29E-E0A8-44E9-9CCD-2566BC7B1215}" type="pres">
      <dgm:prSet presAssocID="{3403B32B-D81D-4FB1-9205-929A8B240075}" presName="parentText" presStyleLbl="node1" presStyleIdx="1" presStyleCnt="3">
        <dgm:presLayoutVars>
          <dgm:chMax val="0"/>
          <dgm:bulletEnabled val="1"/>
        </dgm:presLayoutVars>
      </dgm:prSet>
      <dgm:spPr/>
      <dgm:t>
        <a:bodyPr/>
        <a:lstStyle/>
        <a:p>
          <a:endParaRPr lang="zh-CN" altLang="en-US"/>
        </a:p>
      </dgm:t>
    </dgm:pt>
    <dgm:pt modelId="{4C816B66-2E60-4D4F-82E3-4B1F7DD54D98}" type="pres">
      <dgm:prSet presAssocID="{3403B32B-D81D-4FB1-9205-929A8B240075}" presName="negativeSpace" presStyleCnt="0"/>
      <dgm:spPr/>
    </dgm:pt>
    <dgm:pt modelId="{EC12FBA2-10D9-404B-AC79-7ADD0DE5F0A1}" type="pres">
      <dgm:prSet presAssocID="{3403B32B-D81D-4FB1-9205-929A8B240075}" presName="childText" presStyleLbl="conFgAcc1" presStyleIdx="1" presStyleCnt="3">
        <dgm:presLayoutVars>
          <dgm:bulletEnabled val="1"/>
        </dgm:presLayoutVars>
      </dgm:prSet>
      <dgm:spPr/>
    </dgm:pt>
    <dgm:pt modelId="{13D8BE62-C827-4789-AC4E-4814B441204E}" type="pres">
      <dgm:prSet presAssocID="{1DFE5CBD-34E6-4153-B804-270560BE496E}" presName="spaceBetweenRectangles" presStyleCnt="0"/>
      <dgm:spPr/>
    </dgm:pt>
    <dgm:pt modelId="{902EBEEC-77C5-4D6E-87BB-9913E9188E9C}" type="pres">
      <dgm:prSet presAssocID="{85E0D445-6983-4D55-9907-EE80F841B9D6}" presName="parentLin" presStyleCnt="0"/>
      <dgm:spPr/>
    </dgm:pt>
    <dgm:pt modelId="{26E3D21B-62C8-4624-B8B8-2A75E094DBA3}" type="pres">
      <dgm:prSet presAssocID="{85E0D445-6983-4D55-9907-EE80F841B9D6}" presName="parentLeftMargin" presStyleCnt="0"/>
      <dgm:spPr/>
      <dgm:t>
        <a:bodyPr/>
        <a:lstStyle/>
        <a:p>
          <a:endParaRPr lang="zh-CN" altLang="en-US"/>
        </a:p>
      </dgm:t>
    </dgm:pt>
    <dgm:pt modelId="{5C2A76A5-1E38-4A46-BDD6-ED454563B45C}" type="pres">
      <dgm:prSet presAssocID="{85E0D445-6983-4D55-9907-EE80F841B9D6}" presName="parentText" presStyleLbl="node1" presStyleIdx="2" presStyleCnt="3">
        <dgm:presLayoutVars>
          <dgm:chMax val="0"/>
          <dgm:bulletEnabled val="1"/>
        </dgm:presLayoutVars>
      </dgm:prSet>
      <dgm:spPr/>
      <dgm:t>
        <a:bodyPr/>
        <a:lstStyle/>
        <a:p>
          <a:endParaRPr lang="zh-CN" altLang="en-US"/>
        </a:p>
      </dgm:t>
    </dgm:pt>
    <dgm:pt modelId="{AA9293FE-C04E-4FF7-AE62-F669DEA30E18}" type="pres">
      <dgm:prSet presAssocID="{85E0D445-6983-4D55-9907-EE80F841B9D6}" presName="negativeSpace" presStyleCnt="0"/>
      <dgm:spPr/>
    </dgm:pt>
    <dgm:pt modelId="{287DA159-07AB-467A-BC1B-1697A0C0DE25}" type="pres">
      <dgm:prSet presAssocID="{85E0D445-6983-4D55-9907-EE80F841B9D6}" presName="childText" presStyleLbl="conFgAcc1" presStyleIdx="2" presStyleCnt="3">
        <dgm:presLayoutVars>
          <dgm:bulletEnabled val="1"/>
        </dgm:presLayoutVars>
      </dgm:prSet>
      <dgm:spPr/>
    </dgm:pt>
  </dgm:ptLst>
  <dgm:cxnLst>
    <dgm:cxn modelId="{A1A6059B-DF08-48B7-9E59-89DA67EA89F3}" srcId="{398A870D-5CCB-46FD-BAB4-722FC9100F57}" destId="{880E6934-65AF-4F44-A9C6-4272558A9E23}" srcOrd="0" destOrd="0" parTransId="{579CA9E0-C582-4F9A-852C-64136470CBFC}" sibTransId="{C2146436-F731-468A-8DBA-D8CAE9928A82}"/>
    <dgm:cxn modelId="{97FEA348-F7D6-4993-9F62-E9051E4F21B7}" srcId="{398A870D-5CCB-46FD-BAB4-722FC9100F57}" destId="{3403B32B-D81D-4FB1-9205-929A8B240075}" srcOrd="1" destOrd="0" parTransId="{E2275B6A-0836-4FD0-A695-A79A4182FC04}" sibTransId="{1DFE5CBD-34E6-4153-B804-270560BE496E}"/>
    <dgm:cxn modelId="{ADF31C3B-33D6-4186-8850-4FC4487AB2A6}" srcId="{398A870D-5CCB-46FD-BAB4-722FC9100F57}" destId="{85E0D445-6983-4D55-9907-EE80F841B9D6}" srcOrd="2" destOrd="0" parTransId="{7AC9C545-FBAF-489B-8A13-FF9C2591536B}" sibTransId="{5B99B165-4A43-4827-9496-64C9DA4C6DAA}"/>
    <dgm:cxn modelId="{343F190D-EBCB-4329-BB67-671C0EE30F07}" type="presOf" srcId="{398A870D-5CCB-46FD-BAB4-722FC9100F57}" destId="{C4B8E390-66F8-41A1-86CF-38DC84A42491}" srcOrd="0" destOrd="0" presId="urn:microsoft.com/office/officeart/2005/8/layout/list1"/>
    <dgm:cxn modelId="{4950022B-D6A2-4332-B9DC-EC4C05C02572}" type="presParOf" srcId="{C4B8E390-66F8-41A1-86CF-38DC84A42491}" destId="{F284D7A8-341B-46A7-BD70-25E60018F440}" srcOrd="0" destOrd="0" presId="urn:microsoft.com/office/officeart/2005/8/layout/list1"/>
    <dgm:cxn modelId="{3070D750-D4D5-4220-A8C6-A4793E0E115A}" type="presParOf" srcId="{F284D7A8-341B-46A7-BD70-25E60018F440}" destId="{B63C5210-6E46-4736-8A59-79575BBA73A3}" srcOrd="0" destOrd="0" presId="urn:microsoft.com/office/officeart/2005/8/layout/list1"/>
    <dgm:cxn modelId="{B97FBFBB-5D91-43A9-ACB5-C6788AF27E2E}" type="presOf" srcId="{880E6934-65AF-4F44-A9C6-4272558A9E23}" destId="{B63C5210-6E46-4736-8A59-79575BBA73A3}" srcOrd="0" destOrd="0" presId="urn:microsoft.com/office/officeart/2005/8/layout/list1"/>
    <dgm:cxn modelId="{24FA43BE-A75A-4F86-A855-1FC3618EFD61}" type="presParOf" srcId="{F284D7A8-341B-46A7-BD70-25E60018F440}" destId="{97872E24-7E37-4764-8BBD-6D50887E4286}" srcOrd="1" destOrd="0" presId="urn:microsoft.com/office/officeart/2005/8/layout/list1"/>
    <dgm:cxn modelId="{E9B3AF23-CE41-4C7B-97FE-8AA6800E6E1F}" type="presOf" srcId="{880E6934-65AF-4F44-A9C6-4272558A9E23}" destId="{97872E24-7E37-4764-8BBD-6D50887E4286}" srcOrd="0" destOrd="0" presId="urn:microsoft.com/office/officeart/2005/8/layout/list1"/>
    <dgm:cxn modelId="{7D626459-2C8C-4264-9927-1059589BB762}" type="presParOf" srcId="{C4B8E390-66F8-41A1-86CF-38DC84A42491}" destId="{5E8F2A7C-2107-4C58-99C8-40A88673D752}" srcOrd="1" destOrd="0" presId="urn:microsoft.com/office/officeart/2005/8/layout/list1"/>
    <dgm:cxn modelId="{289F513C-A9B8-4C51-B758-2B7A03864DB3}" type="presParOf" srcId="{C4B8E390-66F8-41A1-86CF-38DC84A42491}" destId="{7CA5E04C-A85D-4257-9E11-0E05D79F784E}" srcOrd="2" destOrd="0" presId="urn:microsoft.com/office/officeart/2005/8/layout/list1"/>
    <dgm:cxn modelId="{AFA2C086-38F4-47FF-B573-16A8178D2514}" type="presParOf" srcId="{C4B8E390-66F8-41A1-86CF-38DC84A42491}" destId="{5641E41C-68CC-4EAA-A20A-704D81CC101E}" srcOrd="3" destOrd="0" presId="urn:microsoft.com/office/officeart/2005/8/layout/list1"/>
    <dgm:cxn modelId="{7C764804-F138-415D-A60E-22CB9B9ECA16}" type="presParOf" srcId="{C4B8E390-66F8-41A1-86CF-38DC84A42491}" destId="{100A7352-0E74-49D2-A752-C3BCFDF4B9CA}" srcOrd="4" destOrd="0" presId="urn:microsoft.com/office/officeart/2005/8/layout/list1"/>
    <dgm:cxn modelId="{78E11730-40FB-4F84-AFC1-705392CDC9BE}" type="presParOf" srcId="{100A7352-0E74-49D2-A752-C3BCFDF4B9CA}" destId="{CD36A9F8-7BB1-49C1-8E14-5670632C1BA2}" srcOrd="0" destOrd="4" presId="urn:microsoft.com/office/officeart/2005/8/layout/list1"/>
    <dgm:cxn modelId="{A623CE28-CCBB-4A79-9A1C-086E9F6C9AC7}" type="presOf" srcId="{3403B32B-D81D-4FB1-9205-929A8B240075}" destId="{CD36A9F8-7BB1-49C1-8E14-5670632C1BA2}" srcOrd="0" destOrd="0" presId="urn:microsoft.com/office/officeart/2005/8/layout/list1"/>
    <dgm:cxn modelId="{203B7BEC-2FA8-40BE-9FEC-6080CA0D3019}" type="presParOf" srcId="{100A7352-0E74-49D2-A752-C3BCFDF4B9CA}" destId="{09B6E29E-E0A8-44E9-9CCD-2566BC7B1215}" srcOrd="1" destOrd="4" presId="urn:microsoft.com/office/officeart/2005/8/layout/list1"/>
    <dgm:cxn modelId="{49D25E3F-26C4-4AD5-BE4F-2E0020C6760A}" type="presOf" srcId="{3403B32B-D81D-4FB1-9205-929A8B240075}" destId="{09B6E29E-E0A8-44E9-9CCD-2566BC7B1215}" srcOrd="0" destOrd="0" presId="urn:microsoft.com/office/officeart/2005/8/layout/list1"/>
    <dgm:cxn modelId="{7EFB0EB2-598C-4A14-B9AD-2F9CDF258425}" type="presParOf" srcId="{C4B8E390-66F8-41A1-86CF-38DC84A42491}" destId="{4C816B66-2E60-4D4F-82E3-4B1F7DD54D98}" srcOrd="5" destOrd="0" presId="urn:microsoft.com/office/officeart/2005/8/layout/list1"/>
    <dgm:cxn modelId="{64C4E059-414F-4F00-B6BB-EEE20F63D63E}" type="presParOf" srcId="{C4B8E390-66F8-41A1-86CF-38DC84A42491}" destId="{EC12FBA2-10D9-404B-AC79-7ADD0DE5F0A1}" srcOrd="6" destOrd="0" presId="urn:microsoft.com/office/officeart/2005/8/layout/list1"/>
    <dgm:cxn modelId="{BAFB750E-094E-45EF-A9B5-9ADA1CDFD050}" type="presParOf" srcId="{C4B8E390-66F8-41A1-86CF-38DC84A42491}" destId="{13D8BE62-C827-4789-AC4E-4814B441204E}" srcOrd="7" destOrd="0" presId="urn:microsoft.com/office/officeart/2005/8/layout/list1"/>
    <dgm:cxn modelId="{F7E1DA23-4412-4769-A896-01DF7C2BA355}" type="presParOf" srcId="{C4B8E390-66F8-41A1-86CF-38DC84A42491}" destId="{902EBEEC-77C5-4D6E-87BB-9913E9188E9C}" srcOrd="8" destOrd="0" presId="urn:microsoft.com/office/officeart/2005/8/layout/list1"/>
    <dgm:cxn modelId="{E1C133C7-9007-4851-A7B9-5174D1CDFE82}" type="presParOf" srcId="{902EBEEC-77C5-4D6E-87BB-9913E9188E9C}" destId="{26E3D21B-62C8-4624-B8B8-2A75E094DBA3}" srcOrd="0" destOrd="8" presId="urn:microsoft.com/office/officeart/2005/8/layout/list1"/>
    <dgm:cxn modelId="{5F215EC6-D1B4-4742-B0AD-0499586A60D0}" type="presOf" srcId="{85E0D445-6983-4D55-9907-EE80F841B9D6}" destId="{26E3D21B-62C8-4624-B8B8-2A75E094DBA3}" srcOrd="0" destOrd="0" presId="urn:microsoft.com/office/officeart/2005/8/layout/list1"/>
    <dgm:cxn modelId="{F9113B1D-136F-4222-A33B-00402509537F}" type="presParOf" srcId="{902EBEEC-77C5-4D6E-87BB-9913E9188E9C}" destId="{5C2A76A5-1E38-4A46-BDD6-ED454563B45C}" srcOrd="1" destOrd="8" presId="urn:microsoft.com/office/officeart/2005/8/layout/list1"/>
    <dgm:cxn modelId="{FA53CD26-33C6-4DB2-B805-A9C266AEF7E3}" type="presOf" srcId="{85E0D445-6983-4D55-9907-EE80F841B9D6}" destId="{5C2A76A5-1E38-4A46-BDD6-ED454563B45C}" srcOrd="0" destOrd="0" presId="urn:microsoft.com/office/officeart/2005/8/layout/list1"/>
    <dgm:cxn modelId="{800878D1-98B0-4E7B-A251-B2610BE51335}" type="presParOf" srcId="{C4B8E390-66F8-41A1-86CF-38DC84A42491}" destId="{AA9293FE-C04E-4FF7-AE62-F669DEA30E18}" srcOrd="9" destOrd="0" presId="urn:microsoft.com/office/officeart/2005/8/layout/list1"/>
    <dgm:cxn modelId="{9F98B58D-BAC5-4F65-A2BE-51B8C5377AB9}" type="presParOf" srcId="{C4B8E390-66F8-41A1-86CF-38DC84A42491}" destId="{287DA159-07AB-467A-BC1B-1697A0C0DE25}" srcOrd="10" destOrd="0" presId="urn:microsoft.com/office/officeart/2005/8/layout/list1"/>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3B1ECB28-0D6D-427A-B1BF-CAE9F7C2ABE7}" type="doc">
      <dgm:prSet loTypeId="process" loCatId="process" qsTypeId="urn:microsoft.com/office/officeart/2005/8/quickstyle/3d1" qsCatId="3D" csTypeId="urn:microsoft.com/office/officeart/2005/8/colors/accent5_3" csCatId="accent5" phldr="1"/>
      <dgm:spPr/>
      <dgm:t>
        <a:bodyPr/>
        <a:lstStyle/>
        <a:p>
          <a:endParaRPr lang="zh-CN" altLang="en-US"/>
        </a:p>
      </dgm:t>
    </dgm:pt>
    <dgm:pt modelId="{0FA4B976-3146-4533-B02A-2148EF9A8F3C}">
      <dgm:prSet phldr="0" custT="1"/>
      <dgm:spPr/>
      <dgm:t>
        <a:bodyPr vert="horz" wrap="square"/>
        <a:p>
          <a:pPr>
            <a:lnSpc>
              <a:spcPct val="100000"/>
            </a:lnSpc>
            <a:spcBef>
              <a:spcPct val="0"/>
            </a:spcBef>
            <a:spcAft>
              <a:spcPct val="35000"/>
            </a:spcAft>
          </a:pPr>
          <a:r>
            <a:rPr lang="en-US" altLang="zh-CN" sz="2000" b="1" dirty="0" smtClean="0"/>
            <a:t>                </a:t>
          </a:r>
          <a:r>
            <a:rPr lang="zh-CN" sz="2400" b="1" dirty="0" smtClean="0">
              <a:solidFill>
                <a:schemeClr val="tx1"/>
              </a:solidFill>
            </a:rPr>
            <a:t>安索夫开创战略规划的先河</a:t>
          </a:r>
          <a:r>
            <a:rPr lang="zh-CN" altLang="en-US" sz="2400" b="1" dirty="0" smtClean="0">
              <a:solidFill>
                <a:schemeClr val="tx1"/>
              </a:solidFill>
              <a:latin typeface="+mj-ea"/>
              <a:ea typeface="+mj-ea"/>
            </a:rPr>
            <a:t/>
          </a:r>
          <a:endParaRPr lang="zh-CN" altLang="en-US" sz="2400" b="1" dirty="0" smtClean="0">
            <a:solidFill>
              <a:schemeClr val="tx1"/>
            </a:solidFill>
            <a:latin typeface="+mj-ea"/>
            <a:ea typeface="+mj-ea"/>
          </a:endParaRPr>
        </a:p>
      </dgm:t>
    </dgm:pt>
    <dgm:pt modelId="{4D8EC0F8-5A40-4ACD-BBF1-51DB8CE6F168}" cxnId="{D8799353-8DFF-49B6-A803-D8BD9B3A325E}" type="parTrans">
      <dgm:prSet/>
      <dgm:spPr/>
      <dgm:t>
        <a:bodyPr/>
        <a:lstStyle/>
        <a:p>
          <a:endParaRPr lang="zh-CN" altLang="en-US"/>
        </a:p>
      </dgm:t>
    </dgm:pt>
    <dgm:pt modelId="{D1CBB557-63C5-441E-918A-FD461337DAC5}" cxnId="{D8799353-8DFF-49B6-A803-D8BD9B3A325E}" type="sibTrans">
      <dgm:prSet/>
      <dgm:spPr/>
      <dgm:t>
        <a:bodyPr/>
        <a:lstStyle/>
        <a:p>
          <a:endParaRPr lang="zh-CN" altLang="en-US"/>
        </a:p>
      </dgm:t>
    </dgm:pt>
    <dgm:pt modelId="{82404EE8-AC2A-4B74-ADA2-760B0BB16939}">
      <dgm:prSet phldrT="[文本]" phldr="0" custT="1"/>
      <dgm:spPr/>
      <dgm:t>
        <a:bodyPr vert="horz" wrap="square"/>
        <a:p>
          <a:pPr>
            <a:lnSpc>
              <a:spcPct val="100000"/>
            </a:lnSpc>
            <a:spcBef>
              <a:spcPct val="0"/>
            </a:spcBef>
            <a:spcAft>
              <a:spcPct val="35000"/>
            </a:spcAft>
          </a:pPr>
          <a:r>
            <a:rPr lang="en-US" altLang="zh-CN" sz="2000" b="1" dirty="0" smtClean="0"/>
            <a:t>                  </a:t>
          </a:r>
          <a:r>
            <a:rPr lang="en-US" altLang="zh-CN" sz="2400" dirty="0" smtClean="0">
              <a:solidFill>
                <a:schemeClr val="tx1"/>
              </a:solidFill>
            </a:rPr>
            <a:t> </a:t>
          </a:r>
          <a:r>
            <a:rPr lang="zh-CN" sz="2400" b="1" dirty="0" smtClean="0">
              <a:solidFill>
                <a:schemeClr val="tx1"/>
              </a:solidFill>
            </a:rPr>
            <a:t>迈克尔·波特把战略管理推向高峰</a:t>
          </a:r>
          <a:r>
            <a:rPr lang="zh-CN" altLang="en-US" sz="2400" b="1" dirty="0" smtClean="0">
              <a:solidFill>
                <a:schemeClr val="tx1"/>
              </a:solidFill>
              <a:latin typeface="+mj-ea"/>
              <a:ea typeface="+mj-ea"/>
            </a:rPr>
            <a:t/>
          </a:r>
          <a:endParaRPr lang="zh-CN" altLang="en-US" sz="2400" b="1" dirty="0" smtClean="0">
            <a:solidFill>
              <a:schemeClr val="tx1"/>
            </a:solidFill>
            <a:latin typeface="+mj-ea"/>
            <a:ea typeface="+mj-ea"/>
          </a:endParaRPr>
        </a:p>
      </dgm:t>
    </dgm:pt>
    <dgm:pt modelId="{307B743B-FBC0-4BB5-9208-E9ECC28D2415}" cxnId="{E5BC8D94-3660-4941-A532-550F0808780F}" type="parTrans">
      <dgm:prSet/>
      <dgm:spPr/>
      <dgm:t>
        <a:bodyPr/>
        <a:lstStyle/>
        <a:p>
          <a:endParaRPr lang="zh-CN" altLang="en-US"/>
        </a:p>
      </dgm:t>
    </dgm:pt>
    <dgm:pt modelId="{78947DB9-A3D6-4220-8702-CC2509CEBE56}" cxnId="{E5BC8D94-3660-4941-A532-550F0808780F}" type="sibTrans">
      <dgm:prSet/>
      <dgm:spPr/>
      <dgm:t>
        <a:bodyPr/>
        <a:lstStyle/>
        <a:p>
          <a:endParaRPr lang="zh-CN" altLang="en-US"/>
        </a:p>
      </dgm:t>
    </dgm:pt>
    <dgm:pt modelId="{91164BDB-0F1A-400F-BFB3-12ADB8D22AE6}">
      <dgm:prSet phldrT="[文本]" phldr="0" custT="1"/>
      <dgm:spPr/>
      <dgm:t>
        <a:bodyPr vert="horz" wrap="square"/>
        <a:p>
          <a:pPr>
            <a:lnSpc>
              <a:spcPct val="100000"/>
            </a:lnSpc>
            <a:spcBef>
              <a:spcPct val="0"/>
            </a:spcBef>
            <a:spcAft>
              <a:spcPct val="35000"/>
            </a:spcAft>
          </a:pPr>
          <a:r>
            <a:rPr lang="en-US" altLang="zh-CN" sz="2000" b="1" dirty="0" smtClean="0"/>
            <a:t>                         </a:t>
          </a:r>
          <a:r>
            <a:rPr lang="en-US" altLang="zh-CN" sz="2400" b="1" dirty="0" smtClean="0">
              <a:solidFill>
                <a:schemeClr val="tx1"/>
              </a:solidFill>
            </a:rPr>
            <a:t> </a:t>
          </a:r>
          <a:r>
            <a:rPr lang="zh-CN" sz="2400" b="1" dirty="0" smtClean="0">
              <a:solidFill>
                <a:schemeClr val="tx1"/>
              </a:solidFill>
            </a:rPr>
            <a:t>核心竞争力和企业再造</a:t>
          </a:r>
          <a:r>
            <a:rPr lang="zh-CN" altLang="en-US" sz="2400" b="1" dirty="0" smtClean="0">
              <a:solidFill>
                <a:schemeClr val="tx1"/>
              </a:solidFill>
              <a:latin typeface="+mj-ea"/>
              <a:ea typeface="+mj-ea"/>
            </a:rPr>
            <a:t/>
          </a:r>
          <a:endParaRPr lang="zh-CN" altLang="en-US" sz="2400" b="1" dirty="0" smtClean="0">
            <a:solidFill>
              <a:schemeClr val="tx1"/>
            </a:solidFill>
            <a:latin typeface="+mj-ea"/>
            <a:ea typeface="+mj-ea"/>
          </a:endParaRPr>
        </a:p>
      </dgm:t>
    </dgm:pt>
    <dgm:pt modelId="{4B960829-FA42-48F6-957A-F46E37787AAD}" cxnId="{BB089D39-C262-4F07-BEA3-9A57F4AB6A99}" type="parTrans">
      <dgm:prSet/>
      <dgm:spPr/>
      <dgm:t>
        <a:bodyPr/>
        <a:lstStyle/>
        <a:p>
          <a:endParaRPr lang="zh-CN" altLang="en-US"/>
        </a:p>
      </dgm:t>
    </dgm:pt>
    <dgm:pt modelId="{68C5EC4C-1C1A-43DD-9CDF-607A34592FD3}" cxnId="{BB089D39-C262-4F07-BEA3-9A57F4AB6A99}" type="sibTrans">
      <dgm:prSet/>
      <dgm:spPr/>
      <dgm:t>
        <a:bodyPr/>
        <a:lstStyle/>
        <a:p>
          <a:endParaRPr lang="zh-CN" altLang="en-US"/>
        </a:p>
      </dgm:t>
    </dgm:pt>
    <dgm:pt modelId="{0D78EDD2-8797-4783-90F6-2A8FA2A8D4EE}" type="pres">
      <dgm:prSet presAssocID="{3B1ECB28-0D6D-427A-B1BF-CAE9F7C2ABE7}" presName="outerComposite" presStyleCnt="0">
        <dgm:presLayoutVars>
          <dgm:chMax val="5"/>
          <dgm:dir/>
          <dgm:resizeHandles val="exact"/>
        </dgm:presLayoutVars>
      </dgm:prSet>
      <dgm:spPr/>
      <dgm:t>
        <a:bodyPr/>
        <a:lstStyle/>
        <a:p>
          <a:endParaRPr lang="zh-CN" altLang="en-US"/>
        </a:p>
      </dgm:t>
    </dgm:pt>
    <dgm:pt modelId="{8767744D-8D46-4B1E-BDF0-ED8EDBEACCB0}" type="pres">
      <dgm:prSet presAssocID="{3B1ECB28-0D6D-427A-B1BF-CAE9F7C2ABE7}" presName="dummyMaxCanvas" presStyleCnt="0">
        <dgm:presLayoutVars/>
      </dgm:prSet>
      <dgm:spPr/>
    </dgm:pt>
    <dgm:pt modelId="{2FBD70B3-D055-4CF9-A9E9-1E1B75E15A23}" type="pres">
      <dgm:prSet presAssocID="{3B1ECB28-0D6D-427A-B1BF-CAE9F7C2ABE7}" presName="ThreeNodes_1" presStyleLbl="node1" presStyleIdx="0" presStyleCnt="3">
        <dgm:presLayoutVars>
          <dgm:bulletEnabled val="1"/>
        </dgm:presLayoutVars>
      </dgm:prSet>
      <dgm:spPr/>
      <dgm:t>
        <a:bodyPr/>
        <a:lstStyle/>
        <a:p>
          <a:endParaRPr lang="zh-CN" altLang="en-US"/>
        </a:p>
      </dgm:t>
    </dgm:pt>
    <dgm:pt modelId="{D96BEC21-F637-4C41-8470-F78B2183E5C4}" type="pres">
      <dgm:prSet presAssocID="{3B1ECB28-0D6D-427A-B1BF-CAE9F7C2ABE7}" presName="ThreeNodes_2" presStyleLbl="node1" presStyleIdx="1" presStyleCnt="3">
        <dgm:presLayoutVars>
          <dgm:bulletEnabled val="1"/>
        </dgm:presLayoutVars>
      </dgm:prSet>
      <dgm:spPr/>
      <dgm:t>
        <a:bodyPr/>
        <a:lstStyle/>
        <a:p>
          <a:endParaRPr lang="zh-CN" altLang="en-US"/>
        </a:p>
      </dgm:t>
    </dgm:pt>
    <dgm:pt modelId="{2466EBEE-8815-4DAF-9B97-B79216ED190C}" type="pres">
      <dgm:prSet presAssocID="{3B1ECB28-0D6D-427A-B1BF-CAE9F7C2ABE7}" presName="ThreeNodes_3" presStyleLbl="node1" presStyleIdx="2" presStyleCnt="3">
        <dgm:presLayoutVars>
          <dgm:bulletEnabled val="1"/>
        </dgm:presLayoutVars>
      </dgm:prSet>
      <dgm:spPr/>
      <dgm:t>
        <a:bodyPr/>
        <a:lstStyle/>
        <a:p>
          <a:endParaRPr lang="zh-CN" altLang="en-US"/>
        </a:p>
      </dgm:t>
    </dgm:pt>
    <dgm:pt modelId="{D5334BEF-DB25-497B-9560-7559F4BA0498}" type="pres">
      <dgm:prSet presAssocID="{3B1ECB28-0D6D-427A-B1BF-CAE9F7C2ABE7}" presName="ThreeConn_1-2" presStyleLbl="fgAccFollowNode1" presStyleIdx="0" presStyleCnt="2">
        <dgm:presLayoutVars>
          <dgm:bulletEnabled val="1"/>
        </dgm:presLayoutVars>
      </dgm:prSet>
      <dgm:spPr/>
      <dgm:t>
        <a:bodyPr/>
        <a:lstStyle/>
        <a:p>
          <a:endParaRPr lang="zh-CN" altLang="en-US"/>
        </a:p>
      </dgm:t>
    </dgm:pt>
    <dgm:pt modelId="{E0AC6770-E0EB-4BBE-9044-DE32314AC6D7}" type="pres">
      <dgm:prSet presAssocID="{3B1ECB28-0D6D-427A-B1BF-CAE9F7C2ABE7}" presName="ThreeConn_2-3" presStyleLbl="fgAccFollowNode1" presStyleIdx="1" presStyleCnt="2">
        <dgm:presLayoutVars>
          <dgm:bulletEnabled val="1"/>
        </dgm:presLayoutVars>
      </dgm:prSet>
      <dgm:spPr/>
      <dgm:t>
        <a:bodyPr/>
        <a:lstStyle/>
        <a:p>
          <a:endParaRPr lang="zh-CN" altLang="en-US"/>
        </a:p>
      </dgm:t>
    </dgm:pt>
    <dgm:pt modelId="{9710608F-458A-4279-B029-68EFAD71B2FE}" type="pres">
      <dgm:prSet presAssocID="{3B1ECB28-0D6D-427A-B1BF-CAE9F7C2ABE7}" presName="ThreeNodes_1_text" presStyleCnt="0">
        <dgm:presLayoutVars>
          <dgm:bulletEnabled val="1"/>
        </dgm:presLayoutVars>
      </dgm:prSet>
      <dgm:spPr/>
      <dgm:t>
        <a:bodyPr/>
        <a:lstStyle/>
        <a:p>
          <a:endParaRPr lang="zh-CN" altLang="en-US"/>
        </a:p>
      </dgm:t>
    </dgm:pt>
    <dgm:pt modelId="{D7E8F5D8-2045-48C9-AE42-09CB4AB5D72B}" type="pres">
      <dgm:prSet presAssocID="{3B1ECB28-0D6D-427A-B1BF-CAE9F7C2ABE7}" presName="ThreeNodes_2_text" presStyleCnt="0">
        <dgm:presLayoutVars>
          <dgm:bulletEnabled val="1"/>
        </dgm:presLayoutVars>
      </dgm:prSet>
      <dgm:spPr/>
      <dgm:t>
        <a:bodyPr/>
        <a:lstStyle/>
        <a:p>
          <a:endParaRPr lang="zh-CN" altLang="en-US"/>
        </a:p>
      </dgm:t>
    </dgm:pt>
    <dgm:pt modelId="{85A2F225-8E9B-408E-8C32-1CBD20424610}" type="pres">
      <dgm:prSet presAssocID="{3B1ECB28-0D6D-427A-B1BF-CAE9F7C2ABE7}" presName="ThreeNodes_3_text" presStyleCnt="0">
        <dgm:presLayoutVars>
          <dgm:bulletEnabled val="1"/>
        </dgm:presLayoutVars>
      </dgm:prSet>
      <dgm:spPr/>
      <dgm:t>
        <a:bodyPr/>
        <a:lstStyle/>
        <a:p>
          <a:endParaRPr lang="zh-CN" altLang="en-US"/>
        </a:p>
      </dgm:t>
    </dgm:pt>
  </dgm:ptLst>
  <dgm:cxnLst>
    <dgm:cxn modelId="{D8799353-8DFF-49B6-A803-D8BD9B3A325E}" srcId="{3B1ECB28-0D6D-427A-B1BF-CAE9F7C2ABE7}" destId="{0FA4B976-3146-4533-B02A-2148EF9A8F3C}" srcOrd="0" destOrd="0" parTransId="{4D8EC0F8-5A40-4ACD-BBF1-51DB8CE6F168}" sibTransId="{D1CBB557-63C5-441E-918A-FD461337DAC5}"/>
    <dgm:cxn modelId="{E5BC8D94-3660-4941-A532-550F0808780F}" srcId="{3B1ECB28-0D6D-427A-B1BF-CAE9F7C2ABE7}" destId="{82404EE8-AC2A-4B74-ADA2-760B0BB16939}" srcOrd="1" destOrd="0" parTransId="{307B743B-FBC0-4BB5-9208-E9ECC28D2415}" sibTransId="{78947DB9-A3D6-4220-8702-CC2509CEBE56}"/>
    <dgm:cxn modelId="{BB089D39-C262-4F07-BEA3-9A57F4AB6A99}" srcId="{3B1ECB28-0D6D-427A-B1BF-CAE9F7C2ABE7}" destId="{91164BDB-0F1A-400F-BFB3-12ADB8D22AE6}" srcOrd="2" destOrd="0" parTransId="{4B960829-FA42-48F6-957A-F46E37787AAD}" sibTransId="{68C5EC4C-1C1A-43DD-9CDF-607A34592FD3}"/>
    <dgm:cxn modelId="{C482E829-D865-44E8-9E88-9CCEFAADB239}" type="presOf" srcId="{3B1ECB28-0D6D-427A-B1BF-CAE9F7C2ABE7}" destId="{0D78EDD2-8797-4783-90F6-2A8FA2A8D4EE}" srcOrd="0" destOrd="0" presId="urn:microsoft.com/office/officeart/2005/8/layout/vProcess5"/>
    <dgm:cxn modelId="{AB6C42EA-55CF-4728-A874-4D65DD82A6BB}" type="presParOf" srcId="{0D78EDD2-8797-4783-90F6-2A8FA2A8D4EE}" destId="{8767744D-8D46-4B1E-BDF0-ED8EDBEACCB0}" srcOrd="0" destOrd="0" presId="urn:microsoft.com/office/officeart/2005/8/layout/vProcess5"/>
    <dgm:cxn modelId="{8047C678-6907-44A2-A6E8-2A61FF8EA238}" type="presParOf" srcId="{0D78EDD2-8797-4783-90F6-2A8FA2A8D4EE}" destId="{2FBD70B3-D055-4CF9-A9E9-1E1B75E15A23}" srcOrd="1" destOrd="0" presId="urn:microsoft.com/office/officeart/2005/8/layout/vProcess5"/>
    <dgm:cxn modelId="{7B6EB03C-7268-4E76-824E-A5D23E53D976}" type="presOf" srcId="{0FA4B976-3146-4533-B02A-2148EF9A8F3C}" destId="{2FBD70B3-D055-4CF9-A9E9-1E1B75E15A23}" srcOrd="0" destOrd="0" presId="urn:microsoft.com/office/officeart/2005/8/layout/vProcess5"/>
    <dgm:cxn modelId="{99FFE41F-9AA6-48D3-B4B9-6160CF228655}" type="presParOf" srcId="{0D78EDD2-8797-4783-90F6-2A8FA2A8D4EE}" destId="{D96BEC21-F637-4C41-8470-F78B2183E5C4}" srcOrd="2" destOrd="0" presId="urn:microsoft.com/office/officeart/2005/8/layout/vProcess5"/>
    <dgm:cxn modelId="{036DF4E0-C4EC-422F-AD67-AE7F8CF16494}" type="presOf" srcId="{82404EE8-AC2A-4B74-ADA2-760B0BB16939}" destId="{D96BEC21-F637-4C41-8470-F78B2183E5C4}" srcOrd="0" destOrd="0" presId="urn:microsoft.com/office/officeart/2005/8/layout/vProcess5"/>
    <dgm:cxn modelId="{984A0553-36B6-4DE1-9011-CEC1BCA7A085}" type="presParOf" srcId="{0D78EDD2-8797-4783-90F6-2A8FA2A8D4EE}" destId="{2466EBEE-8815-4DAF-9B97-B79216ED190C}" srcOrd="3" destOrd="0" presId="urn:microsoft.com/office/officeart/2005/8/layout/vProcess5"/>
    <dgm:cxn modelId="{6B3055FA-793A-440A-AE38-7BCBBE3F4D2D}" type="presOf" srcId="{91164BDB-0F1A-400F-BFB3-12ADB8D22AE6}" destId="{2466EBEE-8815-4DAF-9B97-B79216ED190C}" srcOrd="0" destOrd="0" presId="urn:microsoft.com/office/officeart/2005/8/layout/vProcess5"/>
    <dgm:cxn modelId="{B634D7BC-6591-441F-8761-D3BECCAAF39F}" type="presParOf" srcId="{0D78EDD2-8797-4783-90F6-2A8FA2A8D4EE}" destId="{D5334BEF-DB25-497B-9560-7559F4BA0498}" srcOrd="4" destOrd="0" presId="urn:microsoft.com/office/officeart/2005/8/layout/vProcess5"/>
    <dgm:cxn modelId="{8182D0A2-D971-4802-A705-0F2EBE8CC0B1}" type="presOf" srcId="{D1CBB557-63C5-441E-918A-FD461337DAC5}" destId="{D5334BEF-DB25-497B-9560-7559F4BA0498}" srcOrd="0" destOrd="0" presId="urn:microsoft.com/office/officeart/2005/8/layout/vProcess5"/>
    <dgm:cxn modelId="{1FB3BCCC-E0B6-45D4-A4B3-B8217ABE7700}" type="presParOf" srcId="{0D78EDD2-8797-4783-90F6-2A8FA2A8D4EE}" destId="{E0AC6770-E0EB-4BBE-9044-DE32314AC6D7}" srcOrd="5" destOrd="0" presId="urn:microsoft.com/office/officeart/2005/8/layout/vProcess5"/>
    <dgm:cxn modelId="{37863A3F-015C-48D5-9539-BB94FB72E486}" type="presOf" srcId="{78947DB9-A3D6-4220-8702-CC2509CEBE56}" destId="{E0AC6770-E0EB-4BBE-9044-DE32314AC6D7}" srcOrd="0" destOrd="0" presId="urn:microsoft.com/office/officeart/2005/8/layout/vProcess5"/>
    <dgm:cxn modelId="{D45B2B37-2531-439E-9413-506157E1D205}" type="presParOf" srcId="{0D78EDD2-8797-4783-90F6-2A8FA2A8D4EE}" destId="{9710608F-458A-4279-B029-68EFAD71B2FE}" srcOrd="6" destOrd="0" presId="urn:microsoft.com/office/officeart/2005/8/layout/vProcess5"/>
    <dgm:cxn modelId="{BF15F038-22C7-4164-9EBB-94B8165A255E}" type="presOf" srcId="{0FA4B976-3146-4533-B02A-2148EF9A8F3C}" destId="{9710608F-458A-4279-B029-68EFAD71B2FE}" srcOrd="1" destOrd="0" presId="urn:microsoft.com/office/officeart/2005/8/layout/vProcess5"/>
    <dgm:cxn modelId="{FE7BBD68-3BF5-47E7-90E1-D398B50E80CF}" type="presParOf" srcId="{0D78EDD2-8797-4783-90F6-2A8FA2A8D4EE}" destId="{D7E8F5D8-2045-48C9-AE42-09CB4AB5D72B}" srcOrd="7" destOrd="0" presId="urn:microsoft.com/office/officeart/2005/8/layout/vProcess5"/>
    <dgm:cxn modelId="{3B96C838-ED8A-455F-ABC3-FBF78074D136}" type="presOf" srcId="{82404EE8-AC2A-4B74-ADA2-760B0BB16939}" destId="{D7E8F5D8-2045-48C9-AE42-09CB4AB5D72B}" srcOrd="1" destOrd="0" presId="urn:microsoft.com/office/officeart/2005/8/layout/vProcess5"/>
    <dgm:cxn modelId="{84DFF0BC-8DAC-42A8-A21C-7EBC9D0E73E8}" type="presParOf" srcId="{0D78EDD2-8797-4783-90F6-2A8FA2A8D4EE}" destId="{85A2F225-8E9B-408E-8C32-1CBD20424610}" srcOrd="8" destOrd="0" presId="urn:microsoft.com/office/officeart/2005/8/layout/vProcess5"/>
    <dgm:cxn modelId="{30CC9CAB-7327-4B41-A484-B9B8289D2369}" type="presOf" srcId="{91164BDB-0F1A-400F-BFB3-12ADB8D22AE6}" destId="{85A2F225-8E9B-408E-8C32-1CBD20424610}" srcOrd="1" destOrd="0" presId="urn:microsoft.com/office/officeart/2005/8/layout/vProcess5"/>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xmlns:r="http://schemas.openxmlformats.org/officeDocument/2006/relationships">
  <dsp:spTree>
    <dsp:nvGrpSpPr>
      <dsp:cNvPr id="2" name="组合 1"/>
      <dsp:cNvGrpSpPr/>
    </dsp:nvGrpSpPr>
    <dsp:grpSpPr>
      <a:xfrm>
        <a:off x="0" y="0"/>
        <a:ext cx="7766050" cy="2571750"/>
        <a:chOff x="0" y="0"/>
        <a:chExt cx="7766050" cy="2571750"/>
      </a:xfrm>
    </dsp:grpSpPr>
    <dsp:sp modelId="{1C28989E-0158-4C51-9713-62FC33663DF3}">
      <dsp:nvSpPr>
        <dsp:cNvPr id="3" name="圆角矩形 2"/>
        <dsp:cNvSpPr/>
      </dsp:nvSpPr>
      <dsp:spPr bwMode="white">
        <a:xfrm>
          <a:off x="0" y="0"/>
          <a:ext cx="6212840" cy="565785"/>
        </a:xfrm>
        <a:prstGeom prst="roundRect">
          <a:avLst>
            <a:gd name="adj" fmla="val 10000"/>
          </a:avLst>
        </a:prstGeom>
      </dsp:spPr>
      <dsp:style>
        <a:lnRef idx="2">
          <a:schemeClr val="lt1"/>
        </a:lnRef>
        <a:fillRef idx="1">
          <a:schemeClr val="accent1"/>
        </a:fillRef>
        <a:effectRef idx="0">
          <a:scrgbClr r="0" g="0" b="0"/>
        </a:effectRef>
        <a:fontRef idx="minor">
          <a:schemeClr val="lt1"/>
        </a:fontRef>
      </dsp:style>
      <dsp:txBody>
        <a:bodyPr vert="horz" wrap="square" lIns="49530" tIns="49530" rIns="49530" bIns="49530" anchor="ctr"/>
        <a:lstStyle>
          <a:lvl1pPr algn="l">
            <a:defRPr sz="1300"/>
          </a:lvl1pPr>
          <a:lvl2pPr marL="57150" indent="-57150" algn="l">
            <a:defRPr sz="1000"/>
          </a:lvl2pPr>
          <a:lvl3pPr marL="114300" indent="-57150" algn="l">
            <a:defRPr sz="1000"/>
          </a:lvl3pPr>
          <a:lvl4pPr marL="171450" indent="-57150" algn="l">
            <a:defRPr sz="1000"/>
          </a:lvl4pPr>
          <a:lvl5pPr marL="228600" indent="-57150" algn="l">
            <a:defRPr sz="1000"/>
          </a:lvl5pPr>
          <a:lvl6pPr marL="285750" indent="-57150" algn="l">
            <a:defRPr sz="1000"/>
          </a:lvl6pPr>
          <a:lvl7pPr marL="342900" indent="-57150" algn="l">
            <a:defRPr sz="1000"/>
          </a:lvl7pPr>
          <a:lvl8pPr marL="400050" indent="-57150" algn="l">
            <a:defRPr sz="1000"/>
          </a:lvl8pPr>
          <a:lvl9pPr marL="457200" indent="-57150" algn="l">
            <a:defRPr sz="1000"/>
          </a:lvl9pPr>
        </a:lstStyle>
        <a:p>
          <a:pPr lvl="0">
            <a:lnSpc>
              <a:spcPct val="100000"/>
            </a:lnSpc>
            <a:spcBef>
              <a:spcPct val="0"/>
            </a:spcBef>
            <a:spcAft>
              <a:spcPct val="35000"/>
            </a:spcAft>
          </a:pPr>
          <a:r>
            <a:rPr lang="zh-CN" b="1" dirty="0" smtClean="0">
              <a:solidFill>
                <a:schemeClr val="tx1"/>
              </a:solidFill>
            </a:rPr>
            <a:t>对工人操作的每个动作进行科学研究， 用以替代老的单凭经验的办法</a:t>
          </a:r>
          <a:endParaRPr lang="zh-CN" altLang="en-US" b="1" dirty="0" smtClean="0">
            <a:solidFill>
              <a:schemeClr val="tx1"/>
            </a:solidFill>
          </a:endParaRPr>
        </a:p>
      </dsp:txBody>
      <dsp:txXfrm>
        <a:off x="0" y="0"/>
        <a:ext cx="6212840" cy="565785"/>
      </dsp:txXfrm>
    </dsp:sp>
    <dsp:sp modelId="{70F1AFF7-F190-4BA7-8AE2-7B9CA81239AA}">
      <dsp:nvSpPr>
        <dsp:cNvPr id="4" name="圆角矩形 3"/>
        <dsp:cNvSpPr/>
      </dsp:nvSpPr>
      <dsp:spPr bwMode="white">
        <a:xfrm>
          <a:off x="520325" y="668655"/>
          <a:ext cx="6212840" cy="565785"/>
        </a:xfrm>
        <a:prstGeom prst="roundRect">
          <a:avLst>
            <a:gd name="adj" fmla="val 10000"/>
          </a:avLst>
        </a:prstGeom>
      </dsp:spPr>
      <dsp:style>
        <a:lnRef idx="2">
          <a:schemeClr val="lt1"/>
        </a:lnRef>
        <a:fillRef idx="1">
          <a:schemeClr val="accent1"/>
        </a:fillRef>
        <a:effectRef idx="0">
          <a:scrgbClr r="0" g="0" b="0"/>
        </a:effectRef>
        <a:fontRef idx="minor">
          <a:schemeClr val="lt1"/>
        </a:fontRef>
      </dsp:style>
      <dsp:txBody>
        <a:bodyPr vert="horz" wrap="square" lIns="49530" tIns="49530" rIns="49530" bIns="49530" anchor="ctr"/>
        <a:lstStyle>
          <a:lvl1pPr algn="l">
            <a:defRPr sz="1300"/>
          </a:lvl1pPr>
          <a:lvl2pPr marL="57150" indent="-57150" algn="l">
            <a:defRPr sz="1000"/>
          </a:lvl2pPr>
          <a:lvl3pPr marL="114300" indent="-57150" algn="l">
            <a:defRPr sz="1000"/>
          </a:lvl3pPr>
          <a:lvl4pPr marL="171450" indent="-57150" algn="l">
            <a:defRPr sz="1000"/>
          </a:lvl4pPr>
          <a:lvl5pPr marL="228600" indent="-57150" algn="l">
            <a:defRPr sz="1000"/>
          </a:lvl5pPr>
          <a:lvl6pPr marL="285750" indent="-57150" algn="l">
            <a:defRPr sz="1000"/>
          </a:lvl6pPr>
          <a:lvl7pPr marL="342900" indent="-57150" algn="l">
            <a:defRPr sz="1000"/>
          </a:lvl7pPr>
          <a:lvl8pPr marL="400050" indent="-57150" algn="l">
            <a:defRPr sz="1000"/>
          </a:lvl8pPr>
          <a:lvl9pPr marL="457200" indent="-57150" algn="l">
            <a:defRPr sz="1000"/>
          </a:lvl9pPr>
        </a:lstStyle>
        <a:p>
          <a:pPr lvl="0">
            <a:lnSpc>
              <a:spcPct val="100000"/>
            </a:lnSpc>
            <a:spcBef>
              <a:spcPct val="0"/>
            </a:spcBef>
            <a:spcAft>
              <a:spcPct val="35000"/>
            </a:spcAft>
          </a:pPr>
          <a:r>
            <a:rPr lang="zh-CN" b="1" dirty="0" smtClean="0">
              <a:solidFill>
                <a:schemeClr val="tx1"/>
              </a:solidFill>
            </a:rPr>
            <a:t>科学地挑选工人，并进行培训和教育，使之成长</a:t>
          </a:r>
          <a:endParaRPr lang="zh-CN" altLang="en-US" b="1" dirty="0" smtClean="0">
            <a:solidFill>
              <a:schemeClr val="tx1"/>
            </a:solidFill>
          </a:endParaRPr>
        </a:p>
      </dsp:txBody>
      <dsp:txXfrm>
        <a:off x="520325" y="668655"/>
        <a:ext cx="6212840" cy="565785"/>
      </dsp:txXfrm>
    </dsp:sp>
    <dsp:sp modelId="{53A0AB27-9166-4356-B1E3-FA4215BE092F}">
      <dsp:nvSpPr>
        <dsp:cNvPr id="5" name="圆角矩形 4"/>
        <dsp:cNvSpPr/>
      </dsp:nvSpPr>
      <dsp:spPr bwMode="white">
        <a:xfrm>
          <a:off x="1032885" y="1337310"/>
          <a:ext cx="6212840" cy="565785"/>
        </a:xfrm>
        <a:prstGeom prst="roundRect">
          <a:avLst>
            <a:gd name="adj" fmla="val 10000"/>
          </a:avLst>
        </a:prstGeom>
      </dsp:spPr>
      <dsp:style>
        <a:lnRef idx="2">
          <a:schemeClr val="lt1"/>
        </a:lnRef>
        <a:fillRef idx="1">
          <a:schemeClr val="accent1"/>
        </a:fillRef>
        <a:effectRef idx="0">
          <a:scrgbClr r="0" g="0" b="0"/>
        </a:effectRef>
        <a:fontRef idx="minor">
          <a:schemeClr val="lt1"/>
        </a:fontRef>
      </dsp:style>
      <dsp:txBody>
        <a:bodyPr lIns="49530" tIns="49530" rIns="49530" bIns="49530" anchor="ctr"/>
        <a:lstStyle>
          <a:lvl1pPr algn="l">
            <a:defRPr sz="1300"/>
          </a:lvl1pPr>
          <a:lvl2pPr marL="57150" indent="-57150" algn="l">
            <a:defRPr sz="1000"/>
          </a:lvl2pPr>
          <a:lvl3pPr marL="114300" indent="-57150" algn="l">
            <a:defRPr sz="1000"/>
          </a:lvl3pPr>
          <a:lvl4pPr marL="171450" indent="-57150" algn="l">
            <a:defRPr sz="1000"/>
          </a:lvl4pPr>
          <a:lvl5pPr marL="228600" indent="-57150" algn="l">
            <a:defRPr sz="1000"/>
          </a:lvl5pPr>
          <a:lvl6pPr marL="285750" indent="-57150" algn="l">
            <a:defRPr sz="1000"/>
          </a:lvl6pPr>
          <a:lvl7pPr marL="342900" indent="-57150" algn="l">
            <a:defRPr sz="1000"/>
          </a:lvl7pPr>
          <a:lvl8pPr marL="400050" indent="-57150" algn="l">
            <a:defRPr sz="1000"/>
          </a:lvl8pPr>
          <a:lvl9pPr marL="457200" indent="-57150" algn="l">
            <a:defRPr sz="1000"/>
          </a:lvl9pPr>
        </a:lstStyle>
        <a:p>
          <a:pPr lvl="0">
            <a:lnSpc>
              <a:spcPct val="100000"/>
            </a:lnSpc>
            <a:spcBef>
              <a:spcPct val="0"/>
            </a:spcBef>
            <a:spcAft>
              <a:spcPct val="35000"/>
            </a:spcAft>
            <a:buNone/>
          </a:pPr>
          <a:r>
            <a:rPr lang="zh-CN" b="1" dirty="0" smtClean="0">
              <a:solidFill>
                <a:schemeClr val="tx1"/>
              </a:solidFill>
            </a:rPr>
            <a:t>与工人们亲密地合作，以保证一切工作都按已发展起来的科学原则去办</a:t>
          </a:r>
          <a:endParaRPr lang="zh-CN" altLang="en-US" b="1" dirty="0" smtClean="0">
            <a:solidFill>
              <a:schemeClr val="tx1"/>
            </a:solidFill>
          </a:endParaRPr>
        </a:p>
      </dsp:txBody>
      <dsp:txXfrm>
        <a:off x="1032885" y="1337310"/>
        <a:ext cx="6212840" cy="565785"/>
      </dsp:txXfrm>
    </dsp:sp>
    <dsp:sp modelId="{9667E374-A222-4C63-9AD5-637CEBFD2F70}">
      <dsp:nvSpPr>
        <dsp:cNvPr id="6" name="圆角矩形 5"/>
        <dsp:cNvSpPr/>
      </dsp:nvSpPr>
      <dsp:spPr bwMode="white">
        <a:xfrm>
          <a:off x="1553210" y="2005965"/>
          <a:ext cx="6212840" cy="565785"/>
        </a:xfrm>
        <a:prstGeom prst="roundRect">
          <a:avLst>
            <a:gd name="adj" fmla="val 10000"/>
          </a:avLst>
        </a:prstGeom>
      </dsp:spPr>
      <dsp:style>
        <a:lnRef idx="2">
          <a:schemeClr val="lt1"/>
        </a:lnRef>
        <a:fillRef idx="1">
          <a:schemeClr val="accent1"/>
        </a:fillRef>
        <a:effectRef idx="0">
          <a:scrgbClr r="0" g="0" b="0"/>
        </a:effectRef>
        <a:fontRef idx="minor">
          <a:schemeClr val="lt1"/>
        </a:fontRef>
      </dsp:style>
      <dsp:txBody>
        <a:bodyPr lIns="49530" tIns="49530" rIns="49530" bIns="49530" anchor="ctr"/>
        <a:lstStyle>
          <a:lvl1pPr algn="l">
            <a:defRPr sz="1300"/>
          </a:lvl1pPr>
          <a:lvl2pPr marL="57150" indent="-57150" algn="l">
            <a:defRPr sz="1000"/>
          </a:lvl2pPr>
          <a:lvl3pPr marL="114300" indent="-57150" algn="l">
            <a:defRPr sz="1000"/>
          </a:lvl3pPr>
          <a:lvl4pPr marL="171450" indent="-57150" algn="l">
            <a:defRPr sz="1000"/>
          </a:lvl4pPr>
          <a:lvl5pPr marL="228600" indent="-57150" algn="l">
            <a:defRPr sz="1000"/>
          </a:lvl5pPr>
          <a:lvl6pPr marL="285750" indent="-57150" algn="l">
            <a:defRPr sz="1000"/>
          </a:lvl6pPr>
          <a:lvl7pPr marL="342900" indent="-57150" algn="l">
            <a:defRPr sz="1000"/>
          </a:lvl7pPr>
          <a:lvl8pPr marL="400050" indent="-57150" algn="l">
            <a:defRPr sz="1000"/>
          </a:lvl8pPr>
          <a:lvl9pPr marL="457200" indent="-57150" algn="l">
            <a:defRPr sz="1000"/>
          </a:lvl9pPr>
        </a:lstStyle>
        <a:p>
          <a:pPr lvl="0">
            <a:lnSpc>
              <a:spcPct val="100000"/>
            </a:lnSpc>
            <a:spcBef>
              <a:spcPct val="0"/>
            </a:spcBef>
            <a:spcAft>
              <a:spcPct val="35000"/>
            </a:spcAft>
            <a:buNone/>
          </a:pPr>
          <a:r>
            <a:rPr lang="zh-CN" b="1" dirty="0" smtClean="0">
              <a:solidFill>
                <a:schemeClr val="tx1"/>
              </a:solidFill>
            </a:rPr>
            <a:t>资方和工人们之间在工作和职责上几乎是相等的</a:t>
          </a:r>
          <a:endParaRPr lang="zh-CN" altLang="en-US" b="1" dirty="0" smtClean="0">
            <a:solidFill>
              <a:schemeClr val="tx1"/>
            </a:solidFill>
          </a:endParaRPr>
        </a:p>
      </dsp:txBody>
      <dsp:txXfrm>
        <a:off x="1553210" y="2005965"/>
        <a:ext cx="6212840" cy="565785"/>
      </dsp:txXfrm>
    </dsp:sp>
    <dsp:sp modelId="{0992BB58-C935-41BC-B9A9-E66836F0A2A8}">
      <dsp:nvSpPr>
        <dsp:cNvPr id="7" name="下箭头 6"/>
        <dsp:cNvSpPr/>
      </dsp:nvSpPr>
      <dsp:spPr bwMode="white">
        <a:xfrm>
          <a:off x="5845080" y="433340"/>
          <a:ext cx="367760" cy="367760"/>
        </a:xfrm>
        <a:prstGeom prst="downArrow">
          <a:avLst>
            <a:gd name="adj1" fmla="val 55000"/>
            <a:gd name="adj2" fmla="val 45000"/>
          </a:avLst>
        </a:prstGeom>
      </dsp:spPr>
      <dsp:style>
        <a:lnRef idx="2">
          <a:schemeClr val="accent1">
            <a:alpha val="90000"/>
            <a:tint val="40000"/>
          </a:schemeClr>
        </a:lnRef>
        <a:fillRef idx="1">
          <a:schemeClr val="accent1">
            <a:alpha val="90000"/>
            <a:tint val="40000"/>
          </a:schemeClr>
        </a:fillRef>
        <a:effectRef idx="0">
          <a:scrgbClr r="0" g="0" b="0"/>
        </a:effectRef>
        <a:fontRef idx="minor"/>
      </dsp:style>
      <dsp:txBody>
        <a:bodyPr lIns="19050" tIns="19050" rIns="19050" bIns="19050" anchor="ctr"/>
        <a:lstStyle>
          <a:lvl1pPr algn="ctr">
            <a:defRPr sz="1500"/>
          </a:lvl1pPr>
          <a:lvl2pPr marL="114300" indent="-114300" algn="ctr">
            <a:defRPr sz="1200"/>
          </a:lvl2pPr>
          <a:lvl3pPr marL="228600" indent="-114300" algn="ctr">
            <a:defRPr sz="1200"/>
          </a:lvl3pPr>
          <a:lvl4pPr marL="342900" indent="-114300" algn="ctr">
            <a:defRPr sz="1200"/>
          </a:lvl4pPr>
          <a:lvl5pPr marL="457200" indent="-114300" algn="ctr">
            <a:defRPr sz="1200"/>
          </a:lvl5pPr>
          <a:lvl6pPr marL="571500" indent="-114300" algn="ctr">
            <a:defRPr sz="1200"/>
          </a:lvl6pPr>
          <a:lvl7pPr marL="685800" indent="-114300" algn="ctr">
            <a:defRPr sz="1200"/>
          </a:lvl7pPr>
          <a:lvl8pPr marL="800100" indent="-114300" algn="ctr">
            <a:defRPr sz="1200"/>
          </a:lvl8pPr>
          <a:lvl9pPr marL="914400" indent="-114300" algn="ctr">
            <a:defRPr sz="1200"/>
          </a:lvl9pPr>
        </a:lstStyle>
        <a:p>
          <a:pPr lvl="0">
            <a:lnSpc>
              <a:spcPct val="100000"/>
            </a:lnSpc>
            <a:spcBef>
              <a:spcPct val="0"/>
            </a:spcBef>
            <a:spcAft>
              <a:spcPct val="35000"/>
            </a:spcAft>
          </a:pPr>
          <a:endParaRPr lang="zh-CN" altLang="en-US">
            <a:solidFill>
              <a:schemeClr val="dk1"/>
            </a:solidFill>
          </a:endParaRPr>
        </a:p>
      </dsp:txBody>
      <dsp:txXfrm>
        <a:off x="5845080" y="433340"/>
        <a:ext cx="367760" cy="367760"/>
      </dsp:txXfrm>
    </dsp:sp>
    <dsp:sp modelId="{3951DDC7-1982-4A52-BF99-D74DC29797FF}">
      <dsp:nvSpPr>
        <dsp:cNvPr id="8" name="下箭头 7"/>
        <dsp:cNvSpPr/>
      </dsp:nvSpPr>
      <dsp:spPr bwMode="white">
        <a:xfrm>
          <a:off x="6365405" y="1101995"/>
          <a:ext cx="367760" cy="367760"/>
        </a:xfrm>
        <a:prstGeom prst="downArrow">
          <a:avLst>
            <a:gd name="adj1" fmla="val 55000"/>
            <a:gd name="adj2" fmla="val 45000"/>
          </a:avLst>
        </a:prstGeom>
      </dsp:spPr>
      <dsp:style>
        <a:lnRef idx="2">
          <a:schemeClr val="accent1">
            <a:alpha val="90000"/>
            <a:tint val="40000"/>
          </a:schemeClr>
        </a:lnRef>
        <a:fillRef idx="1">
          <a:schemeClr val="accent1">
            <a:alpha val="90000"/>
            <a:tint val="40000"/>
          </a:schemeClr>
        </a:fillRef>
        <a:effectRef idx="0">
          <a:scrgbClr r="0" g="0" b="0"/>
        </a:effectRef>
        <a:fontRef idx="minor"/>
      </dsp:style>
      <dsp:txBody>
        <a:bodyPr lIns="19050" tIns="19050" rIns="19050" bIns="19050" anchor="ctr"/>
        <a:lstStyle>
          <a:lvl1pPr algn="ctr">
            <a:defRPr sz="1500"/>
          </a:lvl1pPr>
          <a:lvl2pPr marL="114300" indent="-114300" algn="ctr">
            <a:defRPr sz="1200"/>
          </a:lvl2pPr>
          <a:lvl3pPr marL="228600" indent="-114300" algn="ctr">
            <a:defRPr sz="1200"/>
          </a:lvl3pPr>
          <a:lvl4pPr marL="342900" indent="-114300" algn="ctr">
            <a:defRPr sz="1200"/>
          </a:lvl4pPr>
          <a:lvl5pPr marL="457200" indent="-114300" algn="ctr">
            <a:defRPr sz="1200"/>
          </a:lvl5pPr>
          <a:lvl6pPr marL="571500" indent="-114300" algn="ctr">
            <a:defRPr sz="1200"/>
          </a:lvl6pPr>
          <a:lvl7pPr marL="685800" indent="-114300" algn="ctr">
            <a:defRPr sz="1200"/>
          </a:lvl7pPr>
          <a:lvl8pPr marL="800100" indent="-114300" algn="ctr">
            <a:defRPr sz="1200"/>
          </a:lvl8pPr>
          <a:lvl9pPr marL="914400" indent="-114300" algn="ctr">
            <a:defRPr sz="1200"/>
          </a:lvl9pPr>
        </a:lstStyle>
        <a:p>
          <a:pPr lvl="0">
            <a:lnSpc>
              <a:spcPct val="100000"/>
            </a:lnSpc>
            <a:spcBef>
              <a:spcPct val="0"/>
            </a:spcBef>
            <a:spcAft>
              <a:spcPct val="35000"/>
            </a:spcAft>
          </a:pPr>
          <a:endParaRPr lang="zh-CN" altLang="en-US">
            <a:solidFill>
              <a:schemeClr val="dk1"/>
            </a:solidFill>
          </a:endParaRPr>
        </a:p>
      </dsp:txBody>
      <dsp:txXfrm>
        <a:off x="6365405" y="1101995"/>
        <a:ext cx="367760" cy="367760"/>
      </dsp:txXfrm>
    </dsp:sp>
    <dsp:sp modelId="{61EE201A-07CD-453D-A09C-4D5A5638B092}">
      <dsp:nvSpPr>
        <dsp:cNvPr id="9" name="下箭头 8"/>
        <dsp:cNvSpPr/>
      </dsp:nvSpPr>
      <dsp:spPr bwMode="white">
        <a:xfrm>
          <a:off x="6877964" y="1770650"/>
          <a:ext cx="367760" cy="367760"/>
        </a:xfrm>
        <a:prstGeom prst="downArrow">
          <a:avLst>
            <a:gd name="adj1" fmla="val 55000"/>
            <a:gd name="adj2" fmla="val 45000"/>
          </a:avLst>
        </a:prstGeom>
      </dsp:spPr>
      <dsp:style>
        <a:lnRef idx="2">
          <a:schemeClr val="accent1">
            <a:alpha val="90000"/>
            <a:tint val="40000"/>
          </a:schemeClr>
        </a:lnRef>
        <a:fillRef idx="1">
          <a:schemeClr val="accent1">
            <a:alpha val="90000"/>
            <a:tint val="40000"/>
          </a:schemeClr>
        </a:fillRef>
        <a:effectRef idx="0">
          <a:scrgbClr r="0" g="0" b="0"/>
        </a:effectRef>
        <a:fontRef idx="minor"/>
      </dsp:style>
      <dsp:txBody>
        <a:bodyPr lIns="19050" tIns="19050" rIns="19050" bIns="19050" anchor="ctr"/>
        <a:lstStyle>
          <a:lvl1pPr algn="ctr">
            <a:defRPr sz="1500"/>
          </a:lvl1pPr>
          <a:lvl2pPr marL="114300" indent="-114300" algn="ctr">
            <a:defRPr sz="1200"/>
          </a:lvl2pPr>
          <a:lvl3pPr marL="228600" indent="-114300" algn="ctr">
            <a:defRPr sz="1200"/>
          </a:lvl3pPr>
          <a:lvl4pPr marL="342900" indent="-114300" algn="ctr">
            <a:defRPr sz="1200"/>
          </a:lvl4pPr>
          <a:lvl5pPr marL="457200" indent="-114300" algn="ctr">
            <a:defRPr sz="1200"/>
          </a:lvl5pPr>
          <a:lvl6pPr marL="571500" indent="-114300" algn="ctr">
            <a:defRPr sz="1200"/>
          </a:lvl6pPr>
          <a:lvl7pPr marL="685800" indent="-114300" algn="ctr">
            <a:defRPr sz="1200"/>
          </a:lvl7pPr>
          <a:lvl8pPr marL="800100" indent="-114300" algn="ctr">
            <a:defRPr sz="1200"/>
          </a:lvl8pPr>
          <a:lvl9pPr marL="914400" indent="-114300" algn="ctr">
            <a:defRPr sz="1200"/>
          </a:lvl9pPr>
        </a:lstStyle>
        <a:p>
          <a:pPr lvl="0">
            <a:lnSpc>
              <a:spcPct val="100000"/>
            </a:lnSpc>
            <a:spcBef>
              <a:spcPct val="0"/>
            </a:spcBef>
            <a:spcAft>
              <a:spcPct val="35000"/>
            </a:spcAft>
          </a:pPr>
          <a:endParaRPr lang="zh-CN" altLang="en-US">
            <a:solidFill>
              <a:schemeClr val="dk1"/>
            </a:solidFill>
          </a:endParaRPr>
        </a:p>
      </dsp:txBody>
      <dsp:txXfrm>
        <a:off x="6877964" y="1770650"/>
        <a:ext cx="367760" cy="367760"/>
      </dsp:txXfrm>
    </dsp:sp>
  </dsp:spTree>
</dsp:drawing>
</file>

<file path=ppt/diagrams/drawing2.xml><?xml version="1.0" encoding="utf-8"?>
<dsp:drawing xmlns:dgm="http://schemas.openxmlformats.org/drawingml/2006/diagram" xmlns:dsp="http://schemas.microsoft.com/office/drawing/2008/diagram" xmlns:a="http://schemas.openxmlformats.org/drawingml/2006/main" xmlns:r="http://schemas.openxmlformats.org/officeDocument/2006/relationships">
  <dsp:spTree>
    <dsp:nvGrpSpPr>
      <dsp:cNvPr id="2" name="组合 1"/>
      <dsp:cNvGrpSpPr/>
    </dsp:nvGrpSpPr>
    <dsp:grpSpPr>
      <a:xfrm>
        <a:off x="0" y="0"/>
        <a:ext cx="6096000" cy="4064000"/>
        <a:chOff x="0" y="0"/>
        <a:chExt cx="6096000" cy="4064000"/>
      </a:xfrm>
    </dsp:grpSpPr>
    <dsp:sp modelId="{361E6763-40B0-41A7-9BFD-EA7AFD352F3B}">
      <dsp:nvSpPr>
        <dsp:cNvPr id="3" name="饼形 2"/>
        <dsp:cNvSpPr/>
      </dsp:nvSpPr>
      <dsp:spPr bwMode="white">
        <a:xfrm>
          <a:off x="0" y="203200"/>
          <a:ext cx="3657600" cy="3657600"/>
        </a:xfrm>
        <a:prstGeom prst="pie">
          <a:avLst>
            <a:gd name="adj1" fmla="val 5400000"/>
            <a:gd name="adj2" fmla="val 16200000"/>
          </a:avLst>
        </a:prstGeom>
      </dsp:spPr>
      <dsp:style>
        <a:lnRef idx="2">
          <a:schemeClr val="lt1"/>
        </a:lnRef>
        <a:fillRef idx="1">
          <a:schemeClr val="accent1"/>
        </a:fillRef>
        <a:effectRef idx="0">
          <a:scrgbClr r="0" g="0" b="0"/>
        </a:effectRef>
        <a:fontRef idx="minor">
          <a:schemeClr val="lt1"/>
        </a:fontRef>
      </dsp:style>
      <dsp:txXfrm>
        <a:off x="0" y="203200"/>
        <a:ext cx="3657600" cy="3657600"/>
      </dsp:txXfrm>
    </dsp:sp>
    <dsp:sp modelId="{AC7B415F-8CF2-4426-ACA8-69131419A02F}">
      <dsp:nvSpPr>
        <dsp:cNvPr id="4" name="矩形 3"/>
        <dsp:cNvSpPr/>
      </dsp:nvSpPr>
      <dsp:spPr bwMode="white">
        <a:xfrm>
          <a:off x="1828800" y="203200"/>
          <a:ext cx="4267200" cy="3657600"/>
        </a:xfrm>
        <a:prstGeom prst="rect">
          <a:avLst/>
        </a:prstGeom>
      </dsp:spPr>
      <dsp:style>
        <a:lnRef idx="2">
          <a:schemeClr val="accent1"/>
        </a:lnRef>
        <a:fillRef idx="1">
          <a:schemeClr val="lt1">
            <a:alpha val="90000"/>
          </a:schemeClr>
        </a:fillRef>
        <a:effectRef idx="0">
          <a:scrgbClr r="0" g="0" b="0"/>
        </a:effectRef>
        <a:fontRef idx="minor"/>
      </dsp:style>
      <dsp:txBody>
        <a:bodyPr lIns="91439" tIns="91439" rIns="91439" bIns="91439" anchor="ctr"/>
        <a:lstStyle>
          <a:lvl1pPr algn="ctr">
            <a:defRPr sz="6500"/>
          </a:lvl1pPr>
          <a:lvl2pPr marL="114300" indent="-114300" algn="ctr">
            <a:defRPr sz="1300"/>
          </a:lvl2pPr>
          <a:lvl3pPr marL="228600" indent="-114300" algn="ctr">
            <a:defRPr sz="1300"/>
          </a:lvl3pPr>
          <a:lvl4pPr marL="342900" indent="-114300" algn="ctr">
            <a:defRPr sz="1300"/>
          </a:lvl4pPr>
          <a:lvl5pPr marL="457200" indent="-114300" algn="ctr">
            <a:defRPr sz="1300"/>
          </a:lvl5pPr>
          <a:lvl6pPr marL="571500" indent="-114300" algn="ctr">
            <a:defRPr sz="1300"/>
          </a:lvl6pPr>
          <a:lvl7pPr marL="685800" indent="-114300" algn="ctr">
            <a:defRPr sz="1300"/>
          </a:lvl7pPr>
          <a:lvl8pPr marL="800100" indent="-114300" algn="ctr">
            <a:defRPr sz="1300"/>
          </a:lvl8pPr>
          <a:lvl9pPr marL="914400" indent="-114300" algn="ctr">
            <a:defRPr sz="1300"/>
          </a:lvl9pPr>
        </a:lstStyle>
        <a:p>
          <a:pPr lvl="0">
            <a:lnSpc>
              <a:spcPct val="100000"/>
            </a:lnSpc>
            <a:spcBef>
              <a:spcPct val="0"/>
            </a:spcBef>
            <a:spcAft>
              <a:spcPct val="35000"/>
            </a:spcAft>
          </a:pPr>
          <a:r>
            <a:rPr lang="zh-CN" altLang="en-US" sz="2400" dirty="0" smtClean="0">
              <a:solidFill>
                <a:schemeClr val="dk1"/>
              </a:solidFill>
            </a:rPr>
            <a:t>欧文</a:t>
          </a:r>
          <a:endParaRPr lang="zh-CN" altLang="en-US" sz="2400" dirty="0">
            <a:solidFill>
              <a:schemeClr val="dk1"/>
            </a:solidFill>
          </a:endParaRPr>
        </a:p>
      </dsp:txBody>
      <dsp:txXfrm>
        <a:off x="1828800" y="203200"/>
        <a:ext cx="4267200" cy="3657600"/>
      </dsp:txXfrm>
    </dsp:sp>
    <dsp:sp modelId="{A6A5B0B4-25C1-4961-8F0C-22BC801388F2}">
      <dsp:nvSpPr>
        <dsp:cNvPr id="6" name="饼形 5"/>
        <dsp:cNvSpPr/>
      </dsp:nvSpPr>
      <dsp:spPr bwMode="white">
        <a:xfrm>
          <a:off x="640074" y="1300467"/>
          <a:ext cx="2377453" cy="2377453"/>
        </a:xfrm>
        <a:prstGeom prst="pie">
          <a:avLst>
            <a:gd name="adj1" fmla="val 5400000"/>
            <a:gd name="adj2" fmla="val 16200000"/>
          </a:avLst>
        </a:prstGeom>
      </dsp:spPr>
      <dsp:style>
        <a:lnRef idx="2">
          <a:schemeClr val="lt1"/>
        </a:lnRef>
        <a:fillRef idx="1">
          <a:schemeClr val="accent1"/>
        </a:fillRef>
        <a:effectRef idx="0">
          <a:scrgbClr r="0" g="0" b="0"/>
        </a:effectRef>
        <a:fontRef idx="minor">
          <a:schemeClr val="lt1"/>
        </a:fontRef>
      </dsp:style>
      <dsp:txXfrm>
        <a:off x="640074" y="1300467"/>
        <a:ext cx="2377453" cy="2377453"/>
      </dsp:txXfrm>
    </dsp:sp>
    <dsp:sp modelId="{64CE4CA4-8BDF-4F58-B02F-AF56FA2AB129}">
      <dsp:nvSpPr>
        <dsp:cNvPr id="7" name="矩形 6"/>
        <dsp:cNvSpPr/>
      </dsp:nvSpPr>
      <dsp:spPr bwMode="white">
        <a:xfrm>
          <a:off x="1828800" y="1300467"/>
          <a:ext cx="4267200" cy="2377453"/>
        </a:xfrm>
        <a:prstGeom prst="rect">
          <a:avLst/>
        </a:prstGeom>
      </dsp:spPr>
      <dsp:style>
        <a:lnRef idx="2">
          <a:schemeClr val="accent1"/>
        </a:lnRef>
        <a:fillRef idx="1">
          <a:schemeClr val="lt1">
            <a:alpha val="90000"/>
          </a:schemeClr>
        </a:fillRef>
        <a:effectRef idx="0">
          <a:scrgbClr r="0" g="0" b="0"/>
        </a:effectRef>
        <a:fontRef idx="minor"/>
      </dsp:style>
      <dsp:txBody>
        <a:bodyPr lIns="91439" tIns="91439" rIns="91439" bIns="91439" anchor="ctr"/>
        <a:lstStyle>
          <a:lvl1pPr algn="ctr">
            <a:defRPr sz="6500"/>
          </a:lvl1pPr>
          <a:lvl2pPr marL="114300" indent="-114300" algn="ctr">
            <a:defRPr sz="1300"/>
          </a:lvl2pPr>
          <a:lvl3pPr marL="228600" indent="-114300" algn="ctr">
            <a:defRPr sz="1300"/>
          </a:lvl3pPr>
          <a:lvl4pPr marL="342900" indent="-114300" algn="ctr">
            <a:defRPr sz="1300"/>
          </a:lvl4pPr>
          <a:lvl5pPr marL="457200" indent="-114300" algn="ctr">
            <a:defRPr sz="1300"/>
          </a:lvl5pPr>
          <a:lvl6pPr marL="571500" indent="-114300" algn="ctr">
            <a:defRPr sz="1300"/>
          </a:lvl6pPr>
          <a:lvl7pPr marL="685800" indent="-114300" algn="ctr">
            <a:defRPr sz="1300"/>
          </a:lvl7pPr>
          <a:lvl8pPr marL="800100" indent="-114300" algn="ctr">
            <a:defRPr sz="1300"/>
          </a:lvl8pPr>
          <a:lvl9pPr marL="914400" indent="-114300" algn="ctr">
            <a:defRPr sz="1300"/>
          </a:lvl9pPr>
        </a:lstStyle>
        <a:p>
          <a:pPr lvl="0">
            <a:lnSpc>
              <a:spcPct val="100000"/>
            </a:lnSpc>
            <a:spcBef>
              <a:spcPct val="0"/>
            </a:spcBef>
            <a:spcAft>
              <a:spcPct val="35000"/>
            </a:spcAft>
          </a:pPr>
          <a:r>
            <a:rPr lang="zh-CN" sz="2400" dirty="0" smtClean="0">
              <a:solidFill>
                <a:schemeClr val="dk1"/>
              </a:solidFill>
            </a:rPr>
            <a:t>雨果</a:t>
          </a:r>
          <a:r>
            <a:rPr lang="en-US" sz="2400" dirty="0" smtClean="0">
              <a:solidFill>
                <a:schemeClr val="dk1"/>
              </a:solidFill>
            </a:rPr>
            <a:t>.</a:t>
          </a:r>
          <a:endParaRPr lang="en-US" sz="2400" dirty="0" smtClean="0">
            <a:solidFill>
              <a:schemeClr val="dk1"/>
            </a:solidFill>
          </a:endParaRPr>
        </a:p>
        <a:p>
          <a:pPr lvl="0">
            <a:lnSpc>
              <a:spcPct val="100000"/>
            </a:lnSpc>
            <a:spcBef>
              <a:spcPct val="0"/>
            </a:spcBef>
            <a:spcAft>
              <a:spcPct val="35000"/>
            </a:spcAft>
          </a:pPr>
          <a:r>
            <a:rPr lang="zh-CN" sz="2400" dirty="0" smtClean="0">
              <a:solidFill>
                <a:schemeClr val="dk1"/>
              </a:solidFill>
            </a:rPr>
            <a:t>明斯特伯格</a:t>
          </a:r>
          <a:endParaRPr lang="zh-CN" altLang="en-US" sz="2400" dirty="0">
            <a:solidFill>
              <a:schemeClr val="dk1"/>
            </a:solidFill>
          </a:endParaRPr>
        </a:p>
      </dsp:txBody>
      <dsp:txXfrm>
        <a:off x="1828800" y="1300467"/>
        <a:ext cx="4267200" cy="2377453"/>
      </dsp:txXfrm>
    </dsp:sp>
    <dsp:sp modelId="{C03F3777-51BA-45B4-98ED-1F05CF8A70EA}">
      <dsp:nvSpPr>
        <dsp:cNvPr id="9" name="饼形 8"/>
        <dsp:cNvSpPr/>
      </dsp:nvSpPr>
      <dsp:spPr bwMode="white">
        <a:xfrm>
          <a:off x="1280166" y="2397773"/>
          <a:ext cx="1097267" cy="1097267"/>
        </a:xfrm>
        <a:prstGeom prst="pie">
          <a:avLst>
            <a:gd name="adj1" fmla="val 5400000"/>
            <a:gd name="adj2" fmla="val 16200000"/>
          </a:avLst>
        </a:prstGeom>
      </dsp:spPr>
      <dsp:style>
        <a:lnRef idx="2">
          <a:schemeClr val="lt1"/>
        </a:lnRef>
        <a:fillRef idx="1">
          <a:schemeClr val="accent1"/>
        </a:fillRef>
        <a:effectRef idx="0">
          <a:scrgbClr r="0" g="0" b="0"/>
        </a:effectRef>
        <a:fontRef idx="minor">
          <a:schemeClr val="lt1"/>
        </a:fontRef>
      </dsp:style>
      <dsp:txXfrm>
        <a:off x="1280166" y="2397773"/>
        <a:ext cx="1097267" cy="1097267"/>
      </dsp:txXfrm>
    </dsp:sp>
    <dsp:sp modelId="{7C0AD202-8BA6-4590-97F6-8A575383FC7F}">
      <dsp:nvSpPr>
        <dsp:cNvPr id="10" name="矩形 9"/>
        <dsp:cNvSpPr/>
      </dsp:nvSpPr>
      <dsp:spPr bwMode="white">
        <a:xfrm>
          <a:off x="1828800" y="2428902"/>
          <a:ext cx="4267200" cy="1097267"/>
        </a:xfrm>
        <a:prstGeom prst="rect">
          <a:avLst/>
        </a:prstGeom>
      </dsp:spPr>
      <dsp:style>
        <a:lnRef idx="2">
          <a:schemeClr val="accent1"/>
        </a:lnRef>
        <a:fillRef idx="1">
          <a:schemeClr val="lt1">
            <a:alpha val="90000"/>
          </a:schemeClr>
        </a:fillRef>
        <a:effectRef idx="0">
          <a:scrgbClr r="0" g="0" b="0"/>
        </a:effectRef>
        <a:fontRef idx="minor"/>
      </dsp:style>
      <dsp:txBody>
        <a:bodyPr lIns="91439" tIns="91439" rIns="91439" bIns="91439" anchor="ctr"/>
        <a:lstStyle>
          <a:lvl1pPr algn="ctr">
            <a:defRPr sz="6500"/>
          </a:lvl1pPr>
          <a:lvl2pPr marL="114300" indent="-114300" algn="ctr">
            <a:defRPr sz="1300"/>
          </a:lvl2pPr>
          <a:lvl3pPr marL="228600" indent="-114300" algn="ctr">
            <a:defRPr sz="1300"/>
          </a:lvl3pPr>
          <a:lvl4pPr marL="342900" indent="-114300" algn="ctr">
            <a:defRPr sz="1300"/>
          </a:lvl4pPr>
          <a:lvl5pPr marL="457200" indent="-114300" algn="ctr">
            <a:defRPr sz="1300"/>
          </a:lvl5pPr>
          <a:lvl6pPr marL="571500" indent="-114300" algn="ctr">
            <a:defRPr sz="1300"/>
          </a:lvl6pPr>
          <a:lvl7pPr marL="685800" indent="-114300" algn="ctr">
            <a:defRPr sz="1300"/>
          </a:lvl7pPr>
          <a:lvl8pPr marL="800100" indent="-114300" algn="ctr">
            <a:defRPr sz="1300"/>
          </a:lvl8pPr>
          <a:lvl9pPr marL="914400" indent="-114300" algn="ctr">
            <a:defRPr sz="1300"/>
          </a:lvl9pPr>
        </a:lstStyle>
        <a:p>
          <a:pPr lvl="0">
            <a:lnSpc>
              <a:spcPct val="100000"/>
            </a:lnSpc>
            <a:spcBef>
              <a:spcPct val="0"/>
            </a:spcBef>
            <a:spcAft>
              <a:spcPct val="35000"/>
            </a:spcAft>
          </a:pPr>
          <a:r>
            <a:rPr lang="zh-CN" sz="2400" dirty="0" smtClean="0">
              <a:solidFill>
                <a:schemeClr val="dk1"/>
              </a:solidFill>
            </a:rPr>
            <a:t>玛丽·</a:t>
          </a:r>
          <a:endParaRPr lang="en-US" altLang="zh-CN" sz="2400" dirty="0" smtClean="0">
            <a:solidFill>
              <a:schemeClr val="dk1"/>
            </a:solidFill>
          </a:endParaRPr>
        </a:p>
        <a:p>
          <a:pPr lvl="0">
            <a:lnSpc>
              <a:spcPct val="100000"/>
            </a:lnSpc>
            <a:spcBef>
              <a:spcPct val="0"/>
            </a:spcBef>
            <a:spcAft>
              <a:spcPct val="35000"/>
            </a:spcAft>
          </a:pPr>
          <a:r>
            <a:rPr lang="zh-CN" sz="2400" dirty="0" smtClean="0">
              <a:solidFill>
                <a:schemeClr val="dk1"/>
              </a:solidFill>
            </a:rPr>
            <a:t>福莱特</a:t>
          </a:r>
          <a:endParaRPr lang="zh-CN" altLang="en-US" sz="2400" dirty="0">
            <a:solidFill>
              <a:schemeClr val="dk1"/>
            </a:solidFill>
          </a:endParaRPr>
        </a:p>
      </dsp:txBody>
      <dsp:txXfrm>
        <a:off x="1828800" y="2428902"/>
        <a:ext cx="4267200" cy="1097267"/>
      </dsp:txXfrm>
    </dsp:sp>
    <dsp:sp modelId="{4EFF2757-AEF5-4456-A0CA-737E8AA20744}">
      <dsp:nvSpPr>
        <dsp:cNvPr id="5" name="矩形 4" hidden="1"/>
        <dsp:cNvSpPr/>
      </dsp:nvSpPr>
      <dsp:spPr>
        <a:xfrm>
          <a:off x="0" y="3677920"/>
          <a:ext cx="6096000" cy="182880"/>
        </a:xfrm>
        <a:prstGeom prst="rect">
          <a:avLst/>
        </a:prstGeom>
      </dsp:spPr>
      <dsp:txXfrm>
        <a:off x="0" y="3677920"/>
        <a:ext cx="6096000" cy="182880"/>
      </dsp:txXfrm>
    </dsp:sp>
    <dsp:sp modelId="{16F154D5-9754-465C-8C1E-00FE408B17FE}">
      <dsp:nvSpPr>
        <dsp:cNvPr id="8" name="矩形 7" hidden="1"/>
        <dsp:cNvSpPr/>
      </dsp:nvSpPr>
      <dsp:spPr>
        <a:xfrm>
          <a:off x="0" y="3495040"/>
          <a:ext cx="6096000" cy="182880"/>
        </a:xfrm>
        <a:prstGeom prst="rect">
          <a:avLst/>
        </a:prstGeom>
      </dsp:spPr>
      <dsp:txXfrm>
        <a:off x="0" y="3495040"/>
        <a:ext cx="6096000" cy="182880"/>
      </dsp:txXfrm>
    </dsp:sp>
    <dsp:sp modelId="{65C7AD74-D8BD-43E4-A0CB-3984ACA59C32}">
      <dsp:nvSpPr>
        <dsp:cNvPr id="11" name="矩形 10"/>
        <dsp:cNvSpPr/>
      </dsp:nvSpPr>
      <dsp:spPr bwMode="white">
        <a:xfrm>
          <a:off x="3962400" y="203200"/>
          <a:ext cx="2133600" cy="1097267"/>
        </a:xfrm>
        <a:prstGeom prst="rect">
          <a:avLst/>
        </a:prstGeom>
        <a:noFill/>
        <a:ln>
          <a:noFill/>
        </a:ln>
      </dsp:spPr>
      <dsp:style>
        <a:lnRef idx="2">
          <a:scrgbClr r="0" g="0" b="0"/>
        </a:lnRef>
        <a:fillRef idx="1">
          <a:scrgbClr r="0" g="0" b="0"/>
        </a:fillRef>
        <a:effectRef idx="0">
          <a:scrgbClr r="0" g="0" b="0"/>
        </a:effectRef>
        <a:fontRef idx="minor"/>
      </dsp:style>
      <dsp:txBody>
        <a:bodyPr lIns="49530" tIns="49530" rIns="49530" bIns="49530" anchor="ctr"/>
        <a:lstStyle>
          <a:lvl1pPr algn="l">
            <a:defRPr sz="6500"/>
          </a:lvl1pPr>
          <a:lvl2pPr marL="114300" indent="-114300" algn="l">
            <a:defRPr sz="1300"/>
          </a:lvl2pPr>
          <a:lvl3pPr marL="228600" indent="-114300" algn="l">
            <a:defRPr sz="1300"/>
          </a:lvl3pPr>
          <a:lvl4pPr marL="342900" indent="-114300" algn="l">
            <a:defRPr sz="1300"/>
          </a:lvl4pPr>
          <a:lvl5pPr marL="457200" indent="-114300" algn="l">
            <a:defRPr sz="1300"/>
          </a:lvl5pPr>
          <a:lvl6pPr marL="571500" indent="-114300" algn="l">
            <a:defRPr sz="1300"/>
          </a:lvl6pPr>
          <a:lvl7pPr marL="685800" indent="-114300" algn="l">
            <a:defRPr sz="1300"/>
          </a:lvl7pPr>
          <a:lvl8pPr marL="800100" indent="-114300" algn="l">
            <a:defRPr sz="1300"/>
          </a:lvl8pPr>
          <a:lvl9pPr marL="914400" indent="-114300" algn="l">
            <a:defRPr sz="1300"/>
          </a:lvl9pPr>
        </a:lstStyle>
        <a:p>
          <a:pPr lvl="1">
            <a:lnSpc>
              <a:spcPct val="100000"/>
            </a:lnSpc>
            <a:spcBef>
              <a:spcPct val="0"/>
            </a:spcBef>
            <a:spcAft>
              <a:spcPct val="15000"/>
            </a:spcAft>
            <a:buChar char="•"/>
          </a:pPr>
          <a:r>
            <a:rPr lang="zh-CN" dirty="0" smtClean="0">
              <a:solidFill>
                <a:schemeClr val="dk1"/>
              </a:solidFill>
            </a:rPr>
            <a:t>摈弃了过去那种把工人当作工具的做法，着力改善工人劳动条件</a:t>
          </a:r>
          <a:endParaRPr lang="zh-CN" altLang="en-US" dirty="0">
            <a:solidFill>
              <a:schemeClr val="dk1"/>
            </a:solidFill>
          </a:endParaRPr>
        </a:p>
      </dsp:txBody>
      <dsp:txXfrm>
        <a:off x="3962400" y="203200"/>
        <a:ext cx="2133600" cy="1097267"/>
      </dsp:txXfrm>
    </dsp:sp>
    <dsp:sp modelId="{178505B2-A112-49C0-8319-9F3AE97804BE}">
      <dsp:nvSpPr>
        <dsp:cNvPr id="12" name="矩形 11"/>
        <dsp:cNvSpPr/>
      </dsp:nvSpPr>
      <dsp:spPr bwMode="white">
        <a:xfrm>
          <a:off x="3962400" y="1300467"/>
          <a:ext cx="2133600" cy="1097306"/>
        </a:xfrm>
        <a:prstGeom prst="rect">
          <a:avLst/>
        </a:prstGeom>
        <a:noFill/>
        <a:ln>
          <a:noFill/>
        </a:ln>
      </dsp:spPr>
      <dsp:style>
        <a:lnRef idx="2">
          <a:scrgbClr r="0" g="0" b="0"/>
        </a:lnRef>
        <a:fillRef idx="1">
          <a:scrgbClr r="0" g="0" b="0"/>
        </a:fillRef>
        <a:effectRef idx="0">
          <a:scrgbClr r="0" g="0" b="0"/>
        </a:effectRef>
        <a:fontRef idx="minor"/>
      </dsp:style>
      <dsp:txBody>
        <a:bodyPr lIns="49530" tIns="49530" rIns="49530" bIns="49530" anchor="ctr"/>
        <a:lstStyle>
          <a:lvl1pPr algn="l">
            <a:defRPr sz="6500"/>
          </a:lvl1pPr>
          <a:lvl2pPr marL="114300" indent="-114300" algn="l">
            <a:defRPr sz="1300"/>
          </a:lvl2pPr>
          <a:lvl3pPr marL="228600" indent="-114300" algn="l">
            <a:defRPr sz="1300"/>
          </a:lvl3pPr>
          <a:lvl4pPr marL="342900" indent="-114300" algn="l">
            <a:defRPr sz="1300"/>
          </a:lvl4pPr>
          <a:lvl5pPr marL="457200" indent="-114300" algn="l">
            <a:defRPr sz="1300"/>
          </a:lvl5pPr>
          <a:lvl6pPr marL="571500" indent="-114300" algn="l">
            <a:defRPr sz="1300"/>
          </a:lvl6pPr>
          <a:lvl7pPr marL="685800" indent="-114300" algn="l">
            <a:defRPr sz="1300"/>
          </a:lvl7pPr>
          <a:lvl8pPr marL="800100" indent="-114300" algn="l">
            <a:defRPr sz="1300"/>
          </a:lvl8pPr>
          <a:lvl9pPr marL="914400" indent="-114300" algn="l">
            <a:defRPr sz="1300"/>
          </a:lvl9pPr>
        </a:lstStyle>
        <a:p>
          <a:pPr lvl="1">
            <a:lnSpc>
              <a:spcPct val="100000"/>
            </a:lnSpc>
            <a:spcBef>
              <a:spcPct val="0"/>
            </a:spcBef>
            <a:spcAft>
              <a:spcPct val="15000"/>
            </a:spcAft>
            <a:buChar char="•"/>
          </a:pPr>
          <a:r>
            <a:rPr lang="zh-CN" dirty="0" smtClean="0">
              <a:solidFill>
                <a:schemeClr val="dk1"/>
              </a:solidFill>
            </a:rPr>
            <a:t>开创了工业心理学领域</a:t>
          </a:r>
          <a:r>
            <a:rPr lang="en-US" dirty="0" smtClean="0">
              <a:solidFill>
                <a:schemeClr val="dk1"/>
              </a:solidFill>
            </a:rPr>
            <a:t>——</a:t>
          </a:r>
          <a:r>
            <a:rPr lang="zh-CN" dirty="0" smtClean="0">
              <a:solidFill>
                <a:schemeClr val="dk1"/>
              </a:solidFill>
            </a:rPr>
            <a:t>对工作中的个人进行科学研究以使其生产率和心理调适最大化。</a:t>
          </a:r>
          <a:endParaRPr lang="zh-CN" altLang="en-US" dirty="0">
            <a:solidFill>
              <a:schemeClr val="dk1"/>
            </a:solidFill>
          </a:endParaRPr>
        </a:p>
      </dsp:txBody>
      <dsp:txXfrm>
        <a:off x="3962400" y="1300467"/>
        <a:ext cx="2133600" cy="1097306"/>
      </dsp:txXfrm>
    </dsp:sp>
    <dsp:sp modelId="{55D5E554-5EE6-4A8A-9F0C-7940F91487B2}">
      <dsp:nvSpPr>
        <dsp:cNvPr id="13" name="矩形 12"/>
        <dsp:cNvSpPr/>
      </dsp:nvSpPr>
      <dsp:spPr bwMode="white">
        <a:xfrm>
          <a:off x="3962400" y="2397773"/>
          <a:ext cx="2133600" cy="1097267"/>
        </a:xfrm>
        <a:prstGeom prst="rect">
          <a:avLst/>
        </a:prstGeom>
        <a:noFill/>
        <a:ln>
          <a:noFill/>
        </a:ln>
      </dsp:spPr>
      <dsp:style>
        <a:lnRef idx="2">
          <a:scrgbClr r="0" g="0" b="0"/>
        </a:lnRef>
        <a:fillRef idx="1">
          <a:scrgbClr r="0" g="0" b="0"/>
        </a:fillRef>
        <a:effectRef idx="0">
          <a:scrgbClr r="0" g="0" b="0"/>
        </a:effectRef>
        <a:fontRef idx="minor"/>
      </dsp:style>
      <dsp:txBody>
        <a:bodyPr lIns="49530" tIns="49530" rIns="49530" bIns="49530" anchor="ctr"/>
        <a:lstStyle>
          <a:lvl1pPr algn="l">
            <a:defRPr sz="6500"/>
          </a:lvl1pPr>
          <a:lvl2pPr marL="114300" indent="-114300" algn="l">
            <a:defRPr sz="1300"/>
          </a:lvl2pPr>
          <a:lvl3pPr marL="228600" indent="-114300" algn="l">
            <a:defRPr sz="1300"/>
          </a:lvl3pPr>
          <a:lvl4pPr marL="342900" indent="-114300" algn="l">
            <a:defRPr sz="1300"/>
          </a:lvl4pPr>
          <a:lvl5pPr marL="457200" indent="-114300" algn="l">
            <a:defRPr sz="1300"/>
          </a:lvl5pPr>
          <a:lvl6pPr marL="571500" indent="-114300" algn="l">
            <a:defRPr sz="1300"/>
          </a:lvl6pPr>
          <a:lvl7pPr marL="685800" indent="-114300" algn="l">
            <a:defRPr sz="1300"/>
          </a:lvl7pPr>
          <a:lvl8pPr marL="800100" indent="-114300" algn="l">
            <a:defRPr sz="1300"/>
          </a:lvl8pPr>
          <a:lvl9pPr marL="914400" indent="-114300" algn="l">
            <a:defRPr sz="1300"/>
          </a:lvl9pPr>
        </a:lstStyle>
        <a:p>
          <a:pPr lvl="1">
            <a:lnSpc>
              <a:spcPct val="100000"/>
            </a:lnSpc>
            <a:spcBef>
              <a:spcPct val="0"/>
            </a:spcBef>
            <a:spcAft>
              <a:spcPct val="15000"/>
            </a:spcAft>
            <a:buChar char="•"/>
          </a:pPr>
          <a:r>
            <a:rPr lang="zh-CN" dirty="0" smtClean="0">
              <a:solidFill>
                <a:schemeClr val="dk1"/>
              </a:solidFill>
            </a:rPr>
            <a:t>组织应该基于群体道德而不是个人主义，个人的潜能只有通过群体的结合才能释放出来，否则永远是一种潜能。</a:t>
          </a:r>
          <a:endParaRPr lang="zh-CN" altLang="en-US" dirty="0">
            <a:solidFill>
              <a:schemeClr val="dk1"/>
            </a:solidFill>
          </a:endParaRPr>
        </a:p>
      </dsp:txBody>
      <dsp:txXfrm>
        <a:off x="3962400" y="2397773"/>
        <a:ext cx="2133600" cy="1097267"/>
      </dsp:txXfrm>
    </dsp:sp>
  </dsp:spTree>
</dsp:drawing>
</file>

<file path=ppt/diagrams/drawing3.xml><?xml version="1.0" encoding="utf-8"?>
<dsp:drawing xmlns:dgm="http://schemas.openxmlformats.org/drawingml/2006/diagram" xmlns:dsp="http://schemas.microsoft.com/office/drawing/2008/diagram" xmlns:a="http://schemas.openxmlformats.org/drawingml/2006/main" xmlns:r="http://schemas.openxmlformats.org/officeDocument/2006/relationships">
  <dsp:spTree>
    <dsp:nvGrpSpPr>
      <dsp:cNvPr id="2" name="组合 1"/>
      <dsp:cNvGrpSpPr/>
    </dsp:nvGrpSpPr>
    <dsp:grpSpPr>
      <a:xfrm>
        <a:off x="0" y="0"/>
        <a:ext cx="6096000" cy="4064000"/>
        <a:chOff x="0" y="0"/>
        <a:chExt cx="6096000" cy="4064000"/>
      </a:xfrm>
    </dsp:grpSpPr>
    <dsp:sp modelId="{0BDCC620-6D3C-4BF1-B889-3E1E8F8C9240}">
      <dsp:nvSpPr>
        <dsp:cNvPr id="3" name="等腰三角形 2"/>
        <dsp:cNvSpPr/>
      </dsp:nvSpPr>
      <dsp:spPr bwMode="white">
        <a:xfrm>
          <a:off x="711200" y="0"/>
          <a:ext cx="4064000" cy="4064000"/>
        </a:xfrm>
        <a:prstGeom prst="triangle">
          <a:avLst/>
        </a:prstGeom>
      </dsp:spPr>
      <dsp:style>
        <a:lnRef idx="2">
          <a:schemeClr val="lt1"/>
        </a:lnRef>
        <a:fillRef idx="1">
          <a:schemeClr val="accent1"/>
        </a:fillRef>
        <a:effectRef idx="0">
          <a:scrgbClr r="0" g="0" b="0"/>
        </a:effectRef>
        <a:fontRef idx="minor">
          <a:schemeClr val="lt1"/>
        </a:fontRef>
      </dsp:style>
      <dsp:txXfrm>
        <a:off x="711200" y="0"/>
        <a:ext cx="4064000" cy="4064000"/>
      </dsp:txXfrm>
    </dsp:sp>
    <dsp:sp modelId="{81DC3751-C0CE-4F2A-8EC9-0104D2F8B668}">
      <dsp:nvSpPr>
        <dsp:cNvPr id="4" name="圆角矩形 3"/>
        <dsp:cNvSpPr/>
      </dsp:nvSpPr>
      <dsp:spPr bwMode="white">
        <a:xfrm>
          <a:off x="2743200" y="406400"/>
          <a:ext cx="2641600" cy="963319"/>
        </a:xfrm>
        <a:prstGeom prst="roundRect">
          <a:avLst/>
        </a:prstGeom>
      </dsp:spPr>
      <dsp:style>
        <a:lnRef idx="2">
          <a:schemeClr val="accent1"/>
        </a:lnRef>
        <a:fillRef idx="1">
          <a:schemeClr val="lt1">
            <a:alpha val="90000"/>
          </a:schemeClr>
        </a:fillRef>
        <a:effectRef idx="0">
          <a:scrgbClr r="0" g="0" b="0"/>
        </a:effectRef>
        <a:fontRef idx="minor"/>
      </dsp:style>
      <dsp:txBody>
        <a:bodyPr lIns="72390" tIns="72390" rIns="72390" bIns="72390" anchor="ctr"/>
        <a:lstStyle>
          <a:lvl1pPr algn="ctr">
            <a:defRPr sz="1900"/>
          </a:lvl1pPr>
          <a:lvl2pPr marL="114300" indent="-114300" algn="ctr">
            <a:defRPr sz="1400"/>
          </a:lvl2pPr>
          <a:lvl3pPr marL="228600" indent="-114300" algn="ctr">
            <a:defRPr sz="1400"/>
          </a:lvl3pPr>
          <a:lvl4pPr marL="342900" indent="-114300" algn="ctr">
            <a:defRPr sz="1400"/>
          </a:lvl4pPr>
          <a:lvl5pPr marL="457200" indent="-114300" algn="ctr">
            <a:defRPr sz="1400"/>
          </a:lvl5pPr>
          <a:lvl6pPr marL="571500" indent="-114300" algn="ctr">
            <a:defRPr sz="1400"/>
          </a:lvl6pPr>
          <a:lvl7pPr marL="685800" indent="-114300" algn="ctr">
            <a:defRPr sz="1400"/>
          </a:lvl7pPr>
          <a:lvl8pPr marL="800100" indent="-114300" algn="ctr">
            <a:defRPr sz="1400"/>
          </a:lvl8pPr>
          <a:lvl9pPr marL="914400" indent="-114300" algn="ctr">
            <a:defRPr sz="1400"/>
          </a:lvl9pPr>
        </a:lstStyle>
        <a:p>
          <a:pPr lvl="0">
            <a:lnSpc>
              <a:spcPct val="100000"/>
            </a:lnSpc>
            <a:spcBef>
              <a:spcPct val="0"/>
            </a:spcBef>
            <a:spcAft>
              <a:spcPct val="35000"/>
            </a:spcAft>
          </a:pPr>
          <a:r>
            <a:rPr lang="zh-CN" dirty="0" smtClean="0">
              <a:solidFill>
                <a:schemeClr val="dk1"/>
              </a:solidFill>
            </a:rPr>
            <a:t>企业的职工</a:t>
          </a:r>
          <a:endParaRPr lang="en-US" altLang="zh-CN" dirty="0" smtClean="0">
            <a:solidFill>
              <a:schemeClr val="dk1"/>
            </a:solidFill>
          </a:endParaRPr>
        </a:p>
        <a:p>
          <a:pPr lvl="0">
            <a:lnSpc>
              <a:spcPct val="100000"/>
            </a:lnSpc>
            <a:spcBef>
              <a:spcPct val="0"/>
            </a:spcBef>
            <a:spcAft>
              <a:spcPct val="35000"/>
            </a:spcAft>
          </a:pPr>
          <a:r>
            <a:rPr lang="zh-CN" dirty="0" smtClean="0">
              <a:solidFill>
                <a:schemeClr val="dk1"/>
              </a:solidFill>
            </a:rPr>
            <a:t>是“社会人” </a:t>
          </a:r>
          <a:endParaRPr lang="zh-CN" altLang="en-US" dirty="0">
            <a:solidFill>
              <a:schemeClr val="dk1"/>
            </a:solidFill>
          </a:endParaRPr>
        </a:p>
      </dsp:txBody>
      <dsp:txXfrm>
        <a:off x="2743200" y="406400"/>
        <a:ext cx="2641600" cy="963319"/>
      </dsp:txXfrm>
    </dsp:sp>
    <dsp:sp modelId="{0C518CBF-991D-4712-8C4E-ED744DDC9D21}">
      <dsp:nvSpPr>
        <dsp:cNvPr id="5" name="圆角矩形 4"/>
        <dsp:cNvSpPr/>
      </dsp:nvSpPr>
      <dsp:spPr bwMode="white">
        <a:xfrm>
          <a:off x="2743200" y="1490133"/>
          <a:ext cx="2641600" cy="963319"/>
        </a:xfrm>
        <a:prstGeom prst="roundRect">
          <a:avLst/>
        </a:prstGeom>
      </dsp:spPr>
      <dsp:style>
        <a:lnRef idx="2">
          <a:schemeClr val="accent1"/>
        </a:lnRef>
        <a:fillRef idx="1">
          <a:schemeClr val="lt1">
            <a:alpha val="90000"/>
          </a:schemeClr>
        </a:fillRef>
        <a:effectRef idx="0">
          <a:scrgbClr r="0" g="0" b="0"/>
        </a:effectRef>
        <a:fontRef idx="minor"/>
      </dsp:style>
      <dsp:txBody>
        <a:bodyPr lIns="72390" tIns="72390" rIns="72390" bIns="72390" anchor="ctr"/>
        <a:lstStyle>
          <a:lvl1pPr algn="ctr">
            <a:defRPr sz="1900"/>
          </a:lvl1pPr>
          <a:lvl2pPr marL="114300" indent="-114300" algn="ctr">
            <a:defRPr sz="1400"/>
          </a:lvl2pPr>
          <a:lvl3pPr marL="228600" indent="-114300" algn="ctr">
            <a:defRPr sz="1400"/>
          </a:lvl3pPr>
          <a:lvl4pPr marL="342900" indent="-114300" algn="ctr">
            <a:defRPr sz="1400"/>
          </a:lvl4pPr>
          <a:lvl5pPr marL="457200" indent="-114300" algn="ctr">
            <a:defRPr sz="1400"/>
          </a:lvl5pPr>
          <a:lvl6pPr marL="571500" indent="-114300" algn="ctr">
            <a:defRPr sz="1400"/>
          </a:lvl6pPr>
          <a:lvl7pPr marL="685800" indent="-114300" algn="ctr">
            <a:defRPr sz="1400"/>
          </a:lvl7pPr>
          <a:lvl8pPr marL="800100" indent="-114300" algn="ctr">
            <a:defRPr sz="1400"/>
          </a:lvl8pPr>
          <a:lvl9pPr marL="914400" indent="-114300" algn="ctr">
            <a:defRPr sz="1400"/>
          </a:lvl9pPr>
        </a:lstStyle>
        <a:p>
          <a:pPr lvl="0">
            <a:lnSpc>
              <a:spcPct val="100000"/>
            </a:lnSpc>
            <a:spcBef>
              <a:spcPct val="0"/>
            </a:spcBef>
            <a:spcAft>
              <a:spcPct val="35000"/>
            </a:spcAft>
          </a:pPr>
          <a:r>
            <a:rPr lang="zh-CN" dirty="0" smtClean="0">
              <a:solidFill>
                <a:schemeClr val="dk1"/>
              </a:solidFill>
            </a:rPr>
            <a:t>组织中实际存在着“非正式组织”</a:t>
          </a:r>
          <a:endParaRPr lang="zh-CN" altLang="en-US" dirty="0">
            <a:solidFill>
              <a:schemeClr val="dk1"/>
            </a:solidFill>
          </a:endParaRPr>
        </a:p>
      </dsp:txBody>
      <dsp:txXfrm>
        <a:off x="2743200" y="1490133"/>
        <a:ext cx="2641600" cy="963319"/>
      </dsp:txXfrm>
    </dsp:sp>
    <dsp:sp modelId="{38892971-C568-4B4B-8E3E-A75F02B6D97A}">
      <dsp:nvSpPr>
        <dsp:cNvPr id="6" name="圆角矩形 5"/>
        <dsp:cNvSpPr/>
      </dsp:nvSpPr>
      <dsp:spPr bwMode="white">
        <a:xfrm>
          <a:off x="2743200" y="2573867"/>
          <a:ext cx="2641600" cy="963319"/>
        </a:xfrm>
        <a:prstGeom prst="roundRect">
          <a:avLst/>
        </a:prstGeom>
      </dsp:spPr>
      <dsp:style>
        <a:lnRef idx="2">
          <a:schemeClr val="accent1"/>
        </a:lnRef>
        <a:fillRef idx="1">
          <a:schemeClr val="lt1">
            <a:alpha val="90000"/>
          </a:schemeClr>
        </a:fillRef>
        <a:effectRef idx="0">
          <a:scrgbClr r="0" g="0" b="0"/>
        </a:effectRef>
        <a:fontRef idx="minor"/>
      </dsp:style>
      <dsp:txBody>
        <a:bodyPr lIns="72390" tIns="72390" rIns="72390" bIns="72390" anchor="ctr"/>
        <a:lstStyle>
          <a:lvl1pPr algn="ctr">
            <a:defRPr sz="1900"/>
          </a:lvl1pPr>
          <a:lvl2pPr marL="114300" indent="-114300" algn="ctr">
            <a:defRPr sz="1400"/>
          </a:lvl2pPr>
          <a:lvl3pPr marL="228600" indent="-114300" algn="ctr">
            <a:defRPr sz="1400"/>
          </a:lvl3pPr>
          <a:lvl4pPr marL="342900" indent="-114300" algn="ctr">
            <a:defRPr sz="1400"/>
          </a:lvl4pPr>
          <a:lvl5pPr marL="457200" indent="-114300" algn="ctr">
            <a:defRPr sz="1400"/>
          </a:lvl5pPr>
          <a:lvl6pPr marL="571500" indent="-114300" algn="ctr">
            <a:defRPr sz="1400"/>
          </a:lvl6pPr>
          <a:lvl7pPr marL="685800" indent="-114300" algn="ctr">
            <a:defRPr sz="1400"/>
          </a:lvl7pPr>
          <a:lvl8pPr marL="800100" indent="-114300" algn="ctr">
            <a:defRPr sz="1400"/>
          </a:lvl8pPr>
          <a:lvl9pPr marL="914400" indent="-114300" algn="ctr">
            <a:defRPr sz="1400"/>
          </a:lvl9pPr>
        </a:lstStyle>
        <a:p>
          <a:pPr lvl="0">
            <a:lnSpc>
              <a:spcPct val="100000"/>
            </a:lnSpc>
            <a:spcBef>
              <a:spcPct val="0"/>
            </a:spcBef>
            <a:spcAft>
              <a:spcPct val="35000"/>
            </a:spcAft>
          </a:pPr>
          <a:r>
            <a:rPr lang="zh-CN" dirty="0" smtClean="0">
              <a:solidFill>
                <a:schemeClr val="dk1"/>
              </a:solidFill>
            </a:rPr>
            <a:t>新的领导能力在于</a:t>
          </a:r>
          <a:endParaRPr lang="en-US" altLang="zh-CN" dirty="0" smtClean="0">
            <a:solidFill>
              <a:schemeClr val="dk1"/>
            </a:solidFill>
          </a:endParaRPr>
        </a:p>
        <a:p>
          <a:pPr lvl="0">
            <a:lnSpc>
              <a:spcPct val="100000"/>
            </a:lnSpc>
            <a:spcBef>
              <a:spcPct val="0"/>
            </a:spcBef>
            <a:spcAft>
              <a:spcPct val="35000"/>
            </a:spcAft>
          </a:pPr>
          <a:r>
            <a:rPr lang="zh-CN" dirty="0" smtClean="0">
              <a:solidFill>
                <a:schemeClr val="dk1"/>
              </a:solidFill>
            </a:rPr>
            <a:t>提高工人的</a:t>
          </a:r>
          <a:r>
            <a:rPr lang="en-US" dirty="0" smtClean="0">
              <a:solidFill>
                <a:schemeClr val="dk1"/>
              </a:solidFill>
            </a:rPr>
            <a:t>满</a:t>
          </a:r>
          <a:r>
            <a:rPr lang="zh-CN" altLang="en-US" dirty="0" smtClean="0">
              <a:solidFill>
                <a:schemeClr val="dk1"/>
              </a:solidFill>
            </a:rPr>
            <a:t>意度</a:t>
          </a:r>
          <a:endParaRPr lang="zh-CN" altLang="en-US" dirty="0">
            <a:solidFill>
              <a:schemeClr val="dk1"/>
            </a:solidFill>
          </a:endParaRPr>
        </a:p>
      </dsp:txBody>
      <dsp:txXfrm>
        <a:off x="2743200" y="2573867"/>
        <a:ext cx="2641600" cy="963319"/>
      </dsp:txXfrm>
    </dsp:sp>
  </dsp:spTree>
</dsp:drawing>
</file>

<file path=ppt/diagrams/drawing4.xml><?xml version="1.0" encoding="utf-8"?>
<dsp:drawing xmlns:dgm="http://schemas.openxmlformats.org/drawingml/2006/diagram" xmlns:dsp="http://schemas.microsoft.com/office/drawing/2008/diagram" xmlns:a="http://schemas.openxmlformats.org/drawingml/2006/main" xmlns:r="http://schemas.openxmlformats.org/officeDocument/2006/relationships">
  <dsp:spTree>
    <dsp:nvGrpSpPr>
      <dsp:cNvPr id="2" name="组合 1"/>
      <dsp:cNvGrpSpPr/>
    </dsp:nvGrpSpPr>
    <dsp:grpSpPr>
      <a:xfrm>
        <a:off x="0" y="0"/>
        <a:ext cx="6096000" cy="4357718"/>
        <a:chOff x="0" y="0"/>
        <a:chExt cx="6096000" cy="4357718"/>
      </a:xfrm>
    </dsp:grpSpPr>
    <dsp:sp modelId="{53A2843E-05F8-4B21-80D7-1CDAEABBC62F}">
      <dsp:nvSpPr>
        <dsp:cNvPr id="3" name="圆角矩形 2"/>
        <dsp:cNvSpPr/>
      </dsp:nvSpPr>
      <dsp:spPr bwMode="white">
        <a:xfrm>
          <a:off x="0" y="16937"/>
          <a:ext cx="6096000" cy="761333"/>
        </a:xfrm>
        <a:prstGeom prst="roundRect">
          <a:avLst/>
        </a:prstGeom>
      </dsp:spPr>
      <dsp:style>
        <a:lnRef idx="2">
          <a:schemeClr val="lt1"/>
        </a:lnRef>
        <a:fillRef idx="1">
          <a:schemeClr val="accent1"/>
        </a:fillRef>
        <a:effectRef idx="0">
          <a:scrgbClr r="0" g="0" b="0"/>
        </a:effectRef>
        <a:fontRef idx="minor">
          <a:schemeClr val="lt1"/>
        </a:fontRef>
      </dsp:style>
      <dsp:txBody>
        <a:bodyPr lIns="91439" tIns="91439" rIns="91439" bIns="91439" anchor="ctr"/>
        <a:lstStyle>
          <a:lvl1pPr algn="l">
            <a:defRPr sz="5000"/>
          </a:lvl1pPr>
          <a:lvl2pPr marL="285750" indent="-285750" algn="l">
            <a:defRPr sz="3900"/>
          </a:lvl2pPr>
          <a:lvl3pPr marL="571500" indent="-285750" algn="l">
            <a:defRPr sz="3900"/>
          </a:lvl3pPr>
          <a:lvl4pPr marL="857250" indent="-285750" algn="l">
            <a:defRPr sz="3900"/>
          </a:lvl4pPr>
          <a:lvl5pPr marL="1143000" indent="-285750" algn="l">
            <a:defRPr sz="3900"/>
          </a:lvl5pPr>
          <a:lvl6pPr marL="1428750" indent="-285750" algn="l">
            <a:defRPr sz="3900"/>
          </a:lvl6pPr>
          <a:lvl7pPr marL="1714500" indent="-285750" algn="l">
            <a:defRPr sz="3900"/>
          </a:lvl7pPr>
          <a:lvl8pPr marL="2000250" indent="-285750" algn="l">
            <a:defRPr sz="3900"/>
          </a:lvl8pPr>
          <a:lvl9pPr marL="2286000" indent="-285750" algn="l">
            <a:defRPr sz="3900"/>
          </a:lvl9pPr>
        </a:lstStyle>
        <a:p>
          <a:pPr lvl="0">
            <a:lnSpc>
              <a:spcPct val="100000"/>
            </a:lnSpc>
            <a:spcBef>
              <a:spcPct val="0"/>
            </a:spcBef>
            <a:spcAft>
              <a:spcPct val="35000"/>
            </a:spcAft>
          </a:pPr>
          <a:r>
            <a:rPr lang="zh-CN" altLang="en-US" sz="2400" dirty="0" smtClean="0"/>
            <a:t>马斯洛的“需求层次理论”</a:t>
          </a:r>
          <a:endParaRPr lang="zh-CN" altLang="en-US" sz="2400" dirty="0"/>
        </a:p>
      </dsp:txBody>
      <dsp:txXfrm>
        <a:off x="0" y="16937"/>
        <a:ext cx="6096000" cy="761333"/>
      </dsp:txXfrm>
    </dsp:sp>
    <dsp:sp modelId="{7D464A13-19F9-45B3-871A-F0B6B73AC5DB}">
      <dsp:nvSpPr>
        <dsp:cNvPr id="4" name="矩形 3"/>
        <dsp:cNvSpPr/>
      </dsp:nvSpPr>
      <dsp:spPr bwMode="white">
        <a:xfrm>
          <a:off x="0" y="778270"/>
          <a:ext cx="6096000" cy="828000"/>
        </a:xfrm>
        <a:prstGeom prst="rect">
          <a:avLst/>
        </a:prstGeom>
      </dsp:spPr>
      <dsp:style>
        <a:lnRef idx="0">
          <a:schemeClr val="dk1">
            <a:alpha val="0"/>
          </a:schemeClr>
        </a:lnRef>
        <a:fillRef idx="0">
          <a:schemeClr val="lt1">
            <a:alpha val="0"/>
          </a:schemeClr>
        </a:fillRef>
        <a:effectRef idx="0">
          <a:scrgbClr r="0" g="0" b="0"/>
        </a:effectRef>
        <a:fontRef idx="minor"/>
      </dsp:style>
      <dsp:txBody>
        <a:bodyPr lIns="193547" tIns="22860" rIns="128016" bIns="22860" anchor="t"/>
        <a:lstStyle>
          <a:lvl1pPr algn="l">
            <a:defRPr sz="5000"/>
          </a:lvl1pPr>
          <a:lvl2pPr marL="285750" indent="-285750" algn="l">
            <a:defRPr sz="3900"/>
          </a:lvl2pPr>
          <a:lvl3pPr marL="571500" indent="-285750" algn="l">
            <a:defRPr sz="3900"/>
          </a:lvl3pPr>
          <a:lvl4pPr marL="857250" indent="-285750" algn="l">
            <a:defRPr sz="3900"/>
          </a:lvl4pPr>
          <a:lvl5pPr marL="1143000" indent="-285750" algn="l">
            <a:defRPr sz="3900"/>
          </a:lvl5pPr>
          <a:lvl6pPr marL="1428750" indent="-285750" algn="l">
            <a:defRPr sz="3900"/>
          </a:lvl6pPr>
          <a:lvl7pPr marL="1714500" indent="-285750" algn="l">
            <a:defRPr sz="3900"/>
          </a:lvl7pPr>
          <a:lvl8pPr marL="2000250" indent="-285750" algn="l">
            <a:defRPr sz="3900"/>
          </a:lvl8pPr>
          <a:lvl9pPr marL="2286000" indent="-285750" algn="l">
            <a:defRPr sz="3900"/>
          </a:lvl9pPr>
        </a:lstStyle>
        <a:p>
          <a:pPr marL="171450" lvl="1" indent="-171450">
            <a:lnSpc>
              <a:spcPct val="100000"/>
            </a:lnSpc>
            <a:spcBef>
              <a:spcPct val="0"/>
            </a:spcBef>
            <a:spcAft>
              <a:spcPct val="20000"/>
            </a:spcAft>
            <a:buChar char="•"/>
          </a:pPr>
          <a:r>
            <a:rPr lang="zh-CN" altLang="en-US" sz="1800" dirty="0" smtClean="0">
              <a:solidFill>
                <a:schemeClr val="tx1"/>
              </a:solidFill>
            </a:rPr>
            <a:t>需求层次论：生理需求、安全需求、社会需求、尊重需求和自我实现需求</a:t>
          </a:r>
          <a:endParaRPr lang="zh-CN" altLang="en-US" sz="1800" dirty="0">
            <a:solidFill>
              <a:schemeClr val="tx1"/>
            </a:solidFill>
          </a:endParaRPr>
        </a:p>
      </dsp:txBody>
      <dsp:txXfrm>
        <a:off x="0" y="778270"/>
        <a:ext cx="6096000" cy="828000"/>
      </dsp:txXfrm>
    </dsp:sp>
    <dsp:sp modelId="{6B1DC25F-A278-4D85-9ADA-811A53E76212}">
      <dsp:nvSpPr>
        <dsp:cNvPr id="5" name="圆角矩形 4"/>
        <dsp:cNvSpPr/>
      </dsp:nvSpPr>
      <dsp:spPr bwMode="white">
        <a:xfrm>
          <a:off x="0" y="1304526"/>
          <a:ext cx="6096000" cy="672722"/>
        </a:xfrm>
        <a:prstGeom prst="roundRect">
          <a:avLst/>
        </a:prstGeom>
      </dsp:spPr>
      <dsp:style>
        <a:lnRef idx="2">
          <a:schemeClr val="lt1"/>
        </a:lnRef>
        <a:fillRef idx="1">
          <a:schemeClr val="accent1"/>
        </a:fillRef>
        <a:effectRef idx="0">
          <a:scrgbClr r="0" g="0" b="0"/>
        </a:effectRef>
        <a:fontRef idx="minor">
          <a:schemeClr val="lt1"/>
        </a:fontRef>
      </dsp:style>
      <dsp:txBody>
        <a:bodyPr lIns="91439" tIns="91439" rIns="91439" bIns="91439" anchor="ctr"/>
        <a:lstStyle>
          <a:lvl1pPr algn="l">
            <a:defRPr sz="5000"/>
          </a:lvl1pPr>
          <a:lvl2pPr marL="285750" indent="-285750" algn="l">
            <a:defRPr sz="3900"/>
          </a:lvl2pPr>
          <a:lvl3pPr marL="571500" indent="-285750" algn="l">
            <a:defRPr sz="3900"/>
          </a:lvl3pPr>
          <a:lvl4pPr marL="857250" indent="-285750" algn="l">
            <a:defRPr sz="3900"/>
          </a:lvl4pPr>
          <a:lvl5pPr marL="1143000" indent="-285750" algn="l">
            <a:defRPr sz="3900"/>
          </a:lvl5pPr>
          <a:lvl6pPr marL="1428750" indent="-285750" algn="l">
            <a:defRPr sz="3900"/>
          </a:lvl6pPr>
          <a:lvl7pPr marL="1714500" indent="-285750" algn="l">
            <a:defRPr sz="3900"/>
          </a:lvl7pPr>
          <a:lvl8pPr marL="2000250" indent="-285750" algn="l">
            <a:defRPr sz="3900"/>
          </a:lvl8pPr>
          <a:lvl9pPr marL="2286000" indent="-285750" algn="l">
            <a:defRPr sz="3900"/>
          </a:lvl9pPr>
        </a:lstStyle>
        <a:p>
          <a:pPr lvl="0">
            <a:lnSpc>
              <a:spcPct val="100000"/>
            </a:lnSpc>
            <a:spcBef>
              <a:spcPct val="0"/>
            </a:spcBef>
            <a:spcAft>
              <a:spcPct val="35000"/>
            </a:spcAft>
          </a:pPr>
          <a:r>
            <a:rPr lang="zh-CN" altLang="en-US" sz="2400" dirty="0" smtClean="0"/>
            <a:t>赫茨伯格的“双因素理论”</a:t>
          </a:r>
          <a:endParaRPr lang="zh-CN" altLang="en-US" sz="2400" dirty="0"/>
        </a:p>
      </dsp:txBody>
      <dsp:txXfrm>
        <a:off x="0" y="1304526"/>
        <a:ext cx="6096000" cy="672722"/>
      </dsp:txXfrm>
    </dsp:sp>
    <dsp:sp modelId="{6BA7066E-263C-40A3-A820-7324AF077BD8}">
      <dsp:nvSpPr>
        <dsp:cNvPr id="6" name="圆角矩形 5"/>
        <dsp:cNvSpPr/>
      </dsp:nvSpPr>
      <dsp:spPr bwMode="white">
        <a:xfrm>
          <a:off x="0" y="2401864"/>
          <a:ext cx="6096000" cy="704939"/>
        </a:xfrm>
        <a:prstGeom prst="roundRect">
          <a:avLst/>
        </a:prstGeom>
      </dsp:spPr>
      <dsp:style>
        <a:lnRef idx="2">
          <a:schemeClr val="lt1"/>
        </a:lnRef>
        <a:fillRef idx="1">
          <a:schemeClr val="accent1"/>
        </a:fillRef>
        <a:effectRef idx="0">
          <a:scrgbClr r="0" g="0" b="0"/>
        </a:effectRef>
        <a:fontRef idx="minor">
          <a:schemeClr val="lt1"/>
        </a:fontRef>
      </dsp:style>
      <dsp:txBody>
        <a:bodyPr lIns="91439" tIns="91439" rIns="91439" bIns="91439" anchor="ctr"/>
        <a:lstStyle>
          <a:lvl1pPr algn="l">
            <a:defRPr sz="5000"/>
          </a:lvl1pPr>
          <a:lvl2pPr marL="285750" indent="-285750" algn="l">
            <a:defRPr sz="3900"/>
          </a:lvl2pPr>
          <a:lvl3pPr marL="571500" indent="-285750" algn="l">
            <a:defRPr sz="3900"/>
          </a:lvl3pPr>
          <a:lvl4pPr marL="857250" indent="-285750" algn="l">
            <a:defRPr sz="3900"/>
          </a:lvl4pPr>
          <a:lvl5pPr marL="1143000" indent="-285750" algn="l">
            <a:defRPr sz="3900"/>
          </a:lvl5pPr>
          <a:lvl6pPr marL="1428750" indent="-285750" algn="l">
            <a:defRPr sz="3900"/>
          </a:lvl6pPr>
          <a:lvl7pPr marL="1714500" indent="-285750" algn="l">
            <a:defRPr sz="3900"/>
          </a:lvl7pPr>
          <a:lvl8pPr marL="2000250" indent="-285750" algn="l">
            <a:defRPr sz="3900"/>
          </a:lvl8pPr>
          <a:lvl9pPr marL="2286000" indent="-285750" algn="l">
            <a:defRPr sz="3900"/>
          </a:lvl9pPr>
        </a:lstStyle>
        <a:p>
          <a:pPr lvl="0">
            <a:lnSpc>
              <a:spcPct val="100000"/>
            </a:lnSpc>
            <a:spcBef>
              <a:spcPct val="0"/>
            </a:spcBef>
            <a:spcAft>
              <a:spcPct val="35000"/>
            </a:spcAft>
          </a:pPr>
          <a:r>
            <a:rPr lang="zh-CN" sz="2400" dirty="0" smtClean="0"/>
            <a:t>麦格雷戈的</a:t>
          </a:r>
          <a:r>
            <a:rPr lang="en-US" sz="2400" dirty="0" smtClean="0"/>
            <a:t>X—Y</a:t>
          </a:r>
          <a:r>
            <a:rPr lang="zh-CN" sz="2400" dirty="0" smtClean="0"/>
            <a:t>理论</a:t>
          </a:r>
          <a:endParaRPr lang="zh-CN" altLang="en-US" sz="2400" dirty="0"/>
        </a:p>
      </dsp:txBody>
      <dsp:txXfrm>
        <a:off x="0" y="2401864"/>
        <a:ext cx="6096000" cy="704939"/>
      </dsp:txXfrm>
    </dsp:sp>
    <dsp:sp modelId="{3FA21D68-D862-4A1A-9201-69453A636F8F}">
      <dsp:nvSpPr>
        <dsp:cNvPr id="7" name="矩形 6"/>
        <dsp:cNvSpPr/>
      </dsp:nvSpPr>
      <dsp:spPr bwMode="white">
        <a:xfrm>
          <a:off x="0" y="3144868"/>
          <a:ext cx="6096000" cy="1212850"/>
        </a:xfrm>
        <a:prstGeom prst="rect">
          <a:avLst/>
        </a:prstGeom>
      </dsp:spPr>
      <dsp:style>
        <a:lnRef idx="0">
          <a:schemeClr val="dk1">
            <a:alpha val="0"/>
          </a:schemeClr>
        </a:lnRef>
        <a:fillRef idx="0">
          <a:schemeClr val="lt1">
            <a:alpha val="0"/>
          </a:schemeClr>
        </a:fillRef>
        <a:effectRef idx="0">
          <a:scrgbClr r="0" g="0" b="0"/>
        </a:effectRef>
        <a:fontRef idx="minor"/>
      </dsp:style>
      <dsp:txBody>
        <a:bodyPr lIns="193547" tIns="22860" rIns="128016" bIns="22860" anchor="t"/>
        <a:lstStyle>
          <a:lvl1pPr algn="l">
            <a:defRPr sz="5000"/>
          </a:lvl1pPr>
          <a:lvl2pPr marL="285750" indent="-285750" algn="l">
            <a:defRPr sz="3900"/>
          </a:lvl2pPr>
          <a:lvl3pPr marL="571500" indent="-285750" algn="l">
            <a:defRPr sz="3900"/>
          </a:lvl3pPr>
          <a:lvl4pPr marL="857250" indent="-285750" algn="l">
            <a:defRPr sz="3900"/>
          </a:lvl4pPr>
          <a:lvl5pPr marL="1143000" indent="-285750" algn="l">
            <a:defRPr sz="3900"/>
          </a:lvl5pPr>
          <a:lvl6pPr marL="1428750" indent="-285750" algn="l">
            <a:defRPr sz="3900"/>
          </a:lvl6pPr>
          <a:lvl7pPr marL="1714500" indent="-285750" algn="l">
            <a:defRPr sz="3900"/>
          </a:lvl7pPr>
          <a:lvl8pPr marL="2000250" indent="-285750" algn="l">
            <a:defRPr sz="3900"/>
          </a:lvl8pPr>
          <a:lvl9pPr marL="2286000" indent="-285750" algn="l">
            <a:defRPr sz="3900"/>
          </a:lvl9pPr>
        </a:lstStyle>
        <a:p>
          <a:pPr marL="171450" lvl="1" indent="-171450">
            <a:lnSpc>
              <a:spcPct val="100000"/>
            </a:lnSpc>
            <a:spcBef>
              <a:spcPct val="0"/>
            </a:spcBef>
            <a:spcAft>
              <a:spcPct val="20000"/>
            </a:spcAft>
            <a:buChar char="•"/>
          </a:pPr>
          <a:r>
            <a:rPr lang="en-US" sz="1800" dirty="0" smtClean="0">
              <a:solidFill>
                <a:schemeClr val="tx1"/>
              </a:solidFill>
            </a:rPr>
            <a:t>X</a:t>
          </a:r>
          <a:r>
            <a:rPr lang="zh-CN" sz="1800" dirty="0" smtClean="0">
              <a:solidFill>
                <a:schemeClr val="tx1"/>
              </a:solidFill>
            </a:rPr>
            <a:t>理论</a:t>
          </a:r>
          <a:r>
            <a:rPr lang="zh-CN" altLang="en-US" sz="1800" dirty="0" smtClean="0">
              <a:solidFill>
                <a:schemeClr val="tx1"/>
              </a:solidFill>
            </a:rPr>
            <a:t>：</a:t>
          </a:r>
          <a:r>
            <a:rPr lang="zh-CN" sz="1800" dirty="0" smtClean="0">
              <a:solidFill>
                <a:schemeClr val="tx1"/>
              </a:solidFill>
            </a:rPr>
            <a:t>以经济人人性假设为理论依据的管理</a:t>
          </a:r>
          <a:endParaRPr lang="zh-CN" altLang="en-US" sz="1800" dirty="0">
            <a:solidFill>
              <a:schemeClr val="tx1"/>
            </a:solidFill>
          </a:endParaRPr>
        </a:p>
        <a:p>
          <a:pPr marL="171450" lvl="1" indent="-171450">
            <a:lnSpc>
              <a:spcPct val="100000"/>
            </a:lnSpc>
            <a:spcBef>
              <a:spcPct val="0"/>
            </a:spcBef>
            <a:spcAft>
              <a:spcPct val="20000"/>
            </a:spcAft>
            <a:buChar char="•"/>
          </a:pPr>
          <a:r>
            <a:rPr lang="en-US" altLang="zh-CN" sz="1800" dirty="0" smtClean="0">
              <a:solidFill>
                <a:schemeClr val="tx1"/>
              </a:solidFill>
            </a:rPr>
            <a:t>Y</a:t>
          </a:r>
          <a:r>
            <a:rPr lang="zh-CN" sz="1800" dirty="0" smtClean="0">
              <a:solidFill>
                <a:schemeClr val="tx1"/>
              </a:solidFill>
            </a:rPr>
            <a:t>理论</a:t>
          </a:r>
          <a:r>
            <a:rPr lang="zh-CN" altLang="en-US" sz="1800" dirty="0" smtClean="0">
              <a:solidFill>
                <a:schemeClr val="tx1"/>
              </a:solidFill>
            </a:rPr>
            <a:t>：</a:t>
          </a:r>
          <a:r>
            <a:rPr lang="zh-CN" sz="1800" dirty="0" smtClean="0">
              <a:solidFill>
                <a:schemeClr val="tx1"/>
              </a:solidFill>
            </a:rPr>
            <a:t>只要启发</a:t>
          </a:r>
          <a:r>
            <a:rPr lang="zh-CN" altLang="en-US" sz="1800" dirty="0" smtClean="0">
              <a:solidFill>
                <a:schemeClr val="tx1"/>
              </a:solidFill>
            </a:rPr>
            <a:t>内因</a:t>
          </a:r>
          <a:r>
            <a:rPr lang="zh-CN" sz="1800" dirty="0" smtClean="0">
              <a:solidFill>
                <a:schemeClr val="tx1"/>
              </a:solidFill>
            </a:rPr>
            <a:t>，实行自我控制和自我指导，在条件适合的情况下就能实现</a:t>
          </a:r>
          <a:r>
            <a:rPr lang="zh-CN" altLang="en-US" sz="1800" dirty="0" smtClean="0">
              <a:solidFill>
                <a:schemeClr val="tx1"/>
              </a:solidFill>
            </a:rPr>
            <a:t>组织目标</a:t>
          </a:r>
          <a:r>
            <a:rPr lang="zh-CN" sz="1800" dirty="0" smtClean="0">
              <a:solidFill>
                <a:schemeClr val="tx1"/>
              </a:solidFill>
            </a:rPr>
            <a:t>与个人需要统一起来的最理想状态。</a:t>
          </a:r>
          <a:endParaRPr lang="zh-CN" altLang="en-US" sz="1800" dirty="0">
            <a:solidFill>
              <a:schemeClr val="tx1"/>
            </a:solidFill>
          </a:endParaRPr>
        </a:p>
      </dsp:txBody>
      <dsp:txXfrm>
        <a:off x="0" y="3144868"/>
        <a:ext cx="6096000" cy="1212850"/>
      </dsp:txXfrm>
    </dsp:sp>
  </dsp:spTree>
</dsp:drawing>
</file>

<file path=ppt/diagrams/drawing5.xml><?xml version="1.0" encoding="utf-8"?>
<dsp:drawing xmlns:dgm="http://schemas.openxmlformats.org/drawingml/2006/diagram" xmlns:dsp="http://schemas.microsoft.com/office/drawing/2008/diagram" xmlns:a="http://schemas.openxmlformats.org/drawingml/2006/main" xmlns:r="http://schemas.openxmlformats.org/officeDocument/2006/relationships">
  <dsp:spTree>
    <dsp:nvGrpSpPr>
      <dsp:cNvPr id="2" name="组合 1"/>
      <dsp:cNvGrpSpPr/>
    </dsp:nvGrpSpPr>
    <dsp:grpSpPr>
      <a:xfrm>
        <a:off x="0" y="0"/>
        <a:ext cx="8229600" cy="3554419"/>
        <a:chOff x="0" y="0"/>
        <a:chExt cx="8229600" cy="3554419"/>
      </a:xfrm>
    </dsp:grpSpPr>
    <dsp:sp modelId="{7CA5E04C-A85D-4257-9E11-0E05D79F784E}">
      <dsp:nvSpPr>
        <dsp:cNvPr id="5" name="矩形 4"/>
        <dsp:cNvSpPr/>
      </dsp:nvSpPr>
      <dsp:spPr bwMode="white">
        <a:xfrm>
          <a:off x="0" y="816189"/>
          <a:ext cx="8229600" cy="478800"/>
        </a:xfrm>
        <a:prstGeom prst="rect">
          <a:avLst/>
        </a:prstGeom>
      </dsp:spPr>
      <dsp:style>
        <a:lnRef idx="2">
          <a:schemeClr val="accent1"/>
        </a:lnRef>
        <a:fillRef idx="1">
          <a:schemeClr val="lt1">
            <a:alpha val="90000"/>
          </a:schemeClr>
        </a:fillRef>
        <a:effectRef idx="0">
          <a:scrgbClr r="0" g="0" b="0"/>
        </a:effectRef>
        <a:fontRef idx="minor"/>
      </dsp:style>
      <dsp:txBody>
        <a:bodyPr lIns="638708" tIns="374904" rIns="638708" bIns="128016" anchor="t"/>
        <a:lstStyle>
          <a:lvl1pPr algn="l">
            <a:defRPr sz="1800"/>
          </a:lvl1pPr>
          <a:lvl2pPr marL="171450" indent="-171450" algn="l">
            <a:defRPr sz="1800"/>
          </a:lvl2pPr>
          <a:lvl3pPr marL="342900" indent="-171450" algn="l">
            <a:defRPr sz="1800"/>
          </a:lvl3pPr>
          <a:lvl4pPr marL="514350" indent="-171450" algn="l">
            <a:defRPr sz="1800"/>
          </a:lvl4pPr>
          <a:lvl5pPr marL="685800" indent="-171450" algn="l">
            <a:defRPr sz="1800"/>
          </a:lvl5pPr>
          <a:lvl6pPr marL="857250" indent="-171450" algn="l">
            <a:defRPr sz="1800"/>
          </a:lvl6pPr>
          <a:lvl7pPr marL="1028700" indent="-171450" algn="l">
            <a:defRPr sz="1800"/>
          </a:lvl7pPr>
          <a:lvl8pPr marL="1200150" indent="-171450" algn="l">
            <a:defRPr sz="1800"/>
          </a:lvl8pPr>
          <a:lvl9pPr marL="1371600" indent="-171450" algn="l">
            <a:defRPr sz="1800"/>
          </a:lvl9pPr>
        </a:lstStyle>
        <a:p>
          <a:endParaRPr>
            <a:solidFill>
              <a:schemeClr val="dk1"/>
            </a:solidFill>
          </a:endParaRPr>
        </a:p>
      </dsp:txBody>
      <dsp:txXfrm>
        <a:off x="0" y="816189"/>
        <a:ext cx="8229600" cy="478800"/>
      </dsp:txXfrm>
    </dsp:sp>
    <dsp:sp modelId="{97872E24-7E37-4764-8BBD-6D50887E4286}">
      <dsp:nvSpPr>
        <dsp:cNvPr id="4" name="圆角矩形 3"/>
        <dsp:cNvSpPr/>
      </dsp:nvSpPr>
      <dsp:spPr bwMode="white">
        <a:xfrm>
          <a:off x="411480" y="535749"/>
          <a:ext cx="5760720" cy="560880"/>
        </a:xfrm>
        <a:prstGeom prst="roundRect">
          <a:avLst/>
        </a:prstGeom>
      </dsp:spPr>
      <dsp:style>
        <a:lnRef idx="2">
          <a:schemeClr val="lt1"/>
        </a:lnRef>
        <a:fillRef idx="1">
          <a:schemeClr val="accent1"/>
        </a:fillRef>
        <a:effectRef idx="0">
          <a:scrgbClr r="0" g="0" b="0"/>
        </a:effectRef>
        <a:fontRef idx="minor">
          <a:schemeClr val="lt1"/>
        </a:fontRef>
      </dsp:style>
      <dsp:txBody>
        <a:bodyPr lIns="217741" tIns="0" rIns="217741" bIns="0" anchor="ctr"/>
        <a:lstStyle>
          <a:lvl1pPr algn="l">
            <a:defRPr sz="1800"/>
          </a:lvl1pPr>
          <a:lvl2pPr marL="114300" indent="-114300" algn="l">
            <a:defRPr sz="1400"/>
          </a:lvl2pPr>
          <a:lvl3pPr marL="228600" indent="-114300" algn="l">
            <a:defRPr sz="1400"/>
          </a:lvl3pPr>
          <a:lvl4pPr marL="342900" indent="-114300" algn="l">
            <a:defRPr sz="1400"/>
          </a:lvl4pPr>
          <a:lvl5pPr marL="457200" indent="-114300" algn="l">
            <a:defRPr sz="1400"/>
          </a:lvl5pPr>
          <a:lvl6pPr marL="571500" indent="-114300" algn="l">
            <a:defRPr sz="1400"/>
          </a:lvl6pPr>
          <a:lvl7pPr marL="685800" indent="-114300" algn="l">
            <a:defRPr sz="1400"/>
          </a:lvl7pPr>
          <a:lvl8pPr marL="800100" indent="-114300" algn="l">
            <a:defRPr sz="1400"/>
          </a:lvl8pPr>
          <a:lvl9pPr marL="914400" indent="-114300" algn="l">
            <a:defRPr sz="1400"/>
          </a:lvl9pPr>
        </a:lstStyle>
        <a:p>
          <a:pPr lvl="0" rtl="0">
            <a:lnSpc>
              <a:spcPct val="100000"/>
            </a:lnSpc>
            <a:spcBef>
              <a:spcPct val="0"/>
            </a:spcBef>
            <a:spcAft>
              <a:spcPct val="35000"/>
            </a:spcAft>
            <a:buNone/>
          </a:pPr>
          <a:r>
            <a:rPr lang="zh-CN" b="1" dirty="0" smtClean="0">
              <a:solidFill>
                <a:schemeClr val="tx1"/>
              </a:solidFill>
            </a:rPr>
            <a:t>力求减少决策的个人艺术成分。</a:t>
          </a:r>
          <a:endParaRPr lang="zh-CN" b="1" dirty="0" smtClean="0">
            <a:solidFill>
              <a:schemeClr val="tx1"/>
            </a:solidFill>
          </a:endParaRPr>
        </a:p>
      </dsp:txBody>
      <dsp:txXfrm>
        <a:off x="411480" y="535749"/>
        <a:ext cx="5760720" cy="560880"/>
      </dsp:txXfrm>
    </dsp:sp>
    <dsp:sp modelId="{EC12FBA2-10D9-404B-AC79-7ADD0DE5F0A1}">
      <dsp:nvSpPr>
        <dsp:cNvPr id="8" name="矩形 7"/>
        <dsp:cNvSpPr/>
      </dsp:nvSpPr>
      <dsp:spPr bwMode="white">
        <a:xfrm>
          <a:off x="0" y="1678030"/>
          <a:ext cx="8229600" cy="478800"/>
        </a:xfrm>
        <a:prstGeom prst="rect">
          <a:avLst/>
        </a:prstGeom>
      </dsp:spPr>
      <dsp:style>
        <a:lnRef idx="2">
          <a:schemeClr val="accent1"/>
        </a:lnRef>
        <a:fillRef idx="1">
          <a:schemeClr val="lt1">
            <a:alpha val="90000"/>
          </a:schemeClr>
        </a:fillRef>
        <a:effectRef idx="0">
          <a:scrgbClr r="0" g="0" b="0"/>
        </a:effectRef>
        <a:fontRef idx="minor"/>
      </dsp:style>
      <dsp:txBody>
        <a:bodyPr lIns="638708" tIns="374904" rIns="638708" bIns="128016" anchor="t"/>
        <a:lstStyle>
          <a:lvl1pPr algn="l">
            <a:defRPr sz="1800"/>
          </a:lvl1pPr>
          <a:lvl2pPr marL="171450" indent="-171450" algn="l">
            <a:defRPr sz="1800"/>
          </a:lvl2pPr>
          <a:lvl3pPr marL="342900" indent="-171450" algn="l">
            <a:defRPr sz="1800"/>
          </a:lvl3pPr>
          <a:lvl4pPr marL="514350" indent="-171450" algn="l">
            <a:defRPr sz="1800"/>
          </a:lvl4pPr>
          <a:lvl5pPr marL="685800" indent="-171450" algn="l">
            <a:defRPr sz="1800"/>
          </a:lvl5pPr>
          <a:lvl6pPr marL="857250" indent="-171450" algn="l">
            <a:defRPr sz="1800"/>
          </a:lvl6pPr>
          <a:lvl7pPr marL="1028700" indent="-171450" algn="l">
            <a:defRPr sz="1800"/>
          </a:lvl7pPr>
          <a:lvl8pPr marL="1200150" indent="-171450" algn="l">
            <a:defRPr sz="1800"/>
          </a:lvl8pPr>
          <a:lvl9pPr marL="1371600" indent="-171450" algn="l">
            <a:defRPr sz="1800"/>
          </a:lvl9pPr>
        </a:lstStyle>
        <a:p>
          <a:endParaRPr>
            <a:solidFill>
              <a:schemeClr val="dk1"/>
            </a:solidFill>
          </a:endParaRPr>
        </a:p>
      </dsp:txBody>
      <dsp:txXfrm>
        <a:off x="0" y="1678030"/>
        <a:ext cx="8229600" cy="478800"/>
      </dsp:txXfrm>
    </dsp:sp>
    <dsp:sp modelId="{09B6E29E-E0A8-44E9-9CCD-2566BC7B1215}">
      <dsp:nvSpPr>
        <dsp:cNvPr id="7" name="圆角矩形 6"/>
        <dsp:cNvSpPr/>
      </dsp:nvSpPr>
      <dsp:spPr bwMode="white">
        <a:xfrm>
          <a:off x="411480" y="1397590"/>
          <a:ext cx="5760720" cy="560880"/>
        </a:xfrm>
        <a:prstGeom prst="roundRect">
          <a:avLst/>
        </a:prstGeom>
      </dsp:spPr>
      <dsp:style>
        <a:lnRef idx="2">
          <a:schemeClr val="lt1"/>
        </a:lnRef>
        <a:fillRef idx="1">
          <a:schemeClr val="accent1"/>
        </a:fillRef>
        <a:effectRef idx="0">
          <a:scrgbClr r="0" g="0" b="0"/>
        </a:effectRef>
        <a:fontRef idx="minor">
          <a:schemeClr val="lt1"/>
        </a:fontRef>
      </dsp:style>
      <dsp:txBody>
        <a:bodyPr lIns="217741" tIns="0" rIns="217741" bIns="0" anchor="ctr"/>
        <a:lstStyle>
          <a:lvl1pPr algn="l">
            <a:defRPr sz="1800"/>
          </a:lvl1pPr>
          <a:lvl2pPr marL="114300" indent="-114300" algn="l">
            <a:defRPr sz="1400"/>
          </a:lvl2pPr>
          <a:lvl3pPr marL="228600" indent="-114300" algn="l">
            <a:defRPr sz="1400"/>
          </a:lvl3pPr>
          <a:lvl4pPr marL="342900" indent="-114300" algn="l">
            <a:defRPr sz="1400"/>
          </a:lvl4pPr>
          <a:lvl5pPr marL="457200" indent="-114300" algn="l">
            <a:defRPr sz="1400"/>
          </a:lvl5pPr>
          <a:lvl6pPr marL="571500" indent="-114300" algn="l">
            <a:defRPr sz="1400"/>
          </a:lvl6pPr>
          <a:lvl7pPr marL="685800" indent="-114300" algn="l">
            <a:defRPr sz="1400"/>
          </a:lvl7pPr>
          <a:lvl8pPr marL="800100" indent="-114300" algn="l">
            <a:defRPr sz="1400"/>
          </a:lvl8pPr>
          <a:lvl9pPr marL="914400" indent="-114300" algn="l">
            <a:defRPr sz="1400"/>
          </a:lvl9pPr>
        </a:lstStyle>
        <a:p>
          <a:pPr lvl="0" rtl="0">
            <a:lnSpc>
              <a:spcPct val="100000"/>
            </a:lnSpc>
            <a:spcBef>
              <a:spcPct val="0"/>
            </a:spcBef>
            <a:spcAft>
              <a:spcPct val="35000"/>
            </a:spcAft>
            <a:buNone/>
          </a:pPr>
          <a:r>
            <a:rPr lang="zh-CN" b="1" dirty="0" smtClean="0">
              <a:solidFill>
                <a:schemeClr val="tx1"/>
              </a:solidFill>
            </a:rPr>
            <a:t>各种可行的方案均是以</a:t>
          </a:r>
          <a:r>
            <a:rPr lang="zh-CN" altLang="en-US" b="1" dirty="0" smtClean="0">
              <a:solidFill>
                <a:schemeClr val="tx1"/>
              </a:solidFill>
            </a:rPr>
            <a:t>经济效果</a:t>
          </a:r>
          <a:r>
            <a:rPr lang="zh-CN" b="1" dirty="0" smtClean="0">
              <a:solidFill>
                <a:schemeClr val="tx1"/>
              </a:solidFill>
            </a:rPr>
            <a:t>作为评价的依据。</a:t>
          </a:r>
          <a:endParaRPr lang="zh-CN" b="1" dirty="0" smtClean="0">
            <a:solidFill>
              <a:schemeClr val="tx1"/>
            </a:solidFill>
          </a:endParaRPr>
        </a:p>
      </dsp:txBody>
      <dsp:txXfrm>
        <a:off x="411480" y="1397590"/>
        <a:ext cx="5760720" cy="560880"/>
      </dsp:txXfrm>
    </dsp:sp>
    <dsp:sp modelId="{287DA159-07AB-467A-BC1B-1697A0C0DE25}">
      <dsp:nvSpPr>
        <dsp:cNvPr id="11" name="矩形 10"/>
        <dsp:cNvSpPr/>
      </dsp:nvSpPr>
      <dsp:spPr bwMode="white">
        <a:xfrm>
          <a:off x="0" y="2539870"/>
          <a:ext cx="8229600" cy="478800"/>
        </a:xfrm>
        <a:prstGeom prst="rect">
          <a:avLst/>
        </a:prstGeom>
      </dsp:spPr>
      <dsp:style>
        <a:lnRef idx="2">
          <a:schemeClr val="accent1"/>
        </a:lnRef>
        <a:fillRef idx="1">
          <a:schemeClr val="lt1">
            <a:alpha val="90000"/>
          </a:schemeClr>
        </a:fillRef>
        <a:effectRef idx="0">
          <a:scrgbClr r="0" g="0" b="0"/>
        </a:effectRef>
        <a:fontRef idx="minor"/>
      </dsp:style>
      <dsp:txBody>
        <a:bodyPr lIns="638708" tIns="374904" rIns="638708" bIns="128016" anchor="t"/>
        <a:lstStyle>
          <a:lvl1pPr algn="l">
            <a:defRPr sz="1800"/>
          </a:lvl1pPr>
          <a:lvl2pPr marL="171450" indent="-171450" algn="l">
            <a:defRPr sz="1800"/>
          </a:lvl2pPr>
          <a:lvl3pPr marL="342900" indent="-171450" algn="l">
            <a:defRPr sz="1800"/>
          </a:lvl3pPr>
          <a:lvl4pPr marL="514350" indent="-171450" algn="l">
            <a:defRPr sz="1800"/>
          </a:lvl4pPr>
          <a:lvl5pPr marL="685800" indent="-171450" algn="l">
            <a:defRPr sz="1800"/>
          </a:lvl5pPr>
          <a:lvl6pPr marL="857250" indent="-171450" algn="l">
            <a:defRPr sz="1800"/>
          </a:lvl6pPr>
          <a:lvl7pPr marL="1028700" indent="-171450" algn="l">
            <a:defRPr sz="1800"/>
          </a:lvl7pPr>
          <a:lvl8pPr marL="1200150" indent="-171450" algn="l">
            <a:defRPr sz="1800"/>
          </a:lvl8pPr>
          <a:lvl9pPr marL="1371600" indent="-171450" algn="l">
            <a:defRPr sz="1800"/>
          </a:lvl9pPr>
        </a:lstStyle>
        <a:p>
          <a:endParaRPr>
            <a:solidFill>
              <a:schemeClr val="dk1"/>
            </a:solidFill>
          </a:endParaRPr>
        </a:p>
      </dsp:txBody>
      <dsp:txXfrm>
        <a:off x="0" y="2539870"/>
        <a:ext cx="8229600" cy="478800"/>
      </dsp:txXfrm>
    </dsp:sp>
    <dsp:sp modelId="{5C2A76A5-1E38-4A46-BDD6-ED454563B45C}">
      <dsp:nvSpPr>
        <dsp:cNvPr id="10" name="圆角矩形 9"/>
        <dsp:cNvSpPr/>
      </dsp:nvSpPr>
      <dsp:spPr bwMode="white">
        <a:xfrm>
          <a:off x="411480" y="2259430"/>
          <a:ext cx="5760720" cy="560880"/>
        </a:xfrm>
        <a:prstGeom prst="roundRect">
          <a:avLst/>
        </a:prstGeom>
      </dsp:spPr>
      <dsp:style>
        <a:lnRef idx="2">
          <a:schemeClr val="lt1"/>
        </a:lnRef>
        <a:fillRef idx="1">
          <a:schemeClr val="accent1"/>
        </a:fillRef>
        <a:effectRef idx="0">
          <a:scrgbClr r="0" g="0" b="0"/>
        </a:effectRef>
        <a:fontRef idx="minor">
          <a:schemeClr val="lt1"/>
        </a:fontRef>
      </dsp:style>
      <dsp:txBody>
        <a:bodyPr lIns="217741" tIns="0" rIns="217741" bIns="0" anchor="ctr"/>
        <a:lstStyle>
          <a:lvl1pPr algn="l">
            <a:defRPr sz="1800"/>
          </a:lvl1pPr>
          <a:lvl2pPr marL="114300" indent="-114300" algn="l">
            <a:defRPr sz="1400"/>
          </a:lvl2pPr>
          <a:lvl3pPr marL="228600" indent="-114300" algn="l">
            <a:defRPr sz="1400"/>
          </a:lvl3pPr>
          <a:lvl4pPr marL="342900" indent="-114300" algn="l">
            <a:defRPr sz="1400"/>
          </a:lvl4pPr>
          <a:lvl5pPr marL="457200" indent="-114300" algn="l">
            <a:defRPr sz="1400"/>
          </a:lvl5pPr>
          <a:lvl6pPr marL="571500" indent="-114300" algn="l">
            <a:defRPr sz="1400"/>
          </a:lvl6pPr>
          <a:lvl7pPr marL="685800" indent="-114300" algn="l">
            <a:defRPr sz="1400"/>
          </a:lvl7pPr>
          <a:lvl8pPr marL="800100" indent="-114300" algn="l">
            <a:defRPr sz="1400"/>
          </a:lvl8pPr>
          <a:lvl9pPr marL="914400" indent="-114300" algn="l">
            <a:defRPr sz="1400"/>
          </a:lvl9pPr>
        </a:lstStyle>
        <a:p>
          <a:pPr lvl="0" rtl="0">
            <a:lnSpc>
              <a:spcPct val="100000"/>
            </a:lnSpc>
            <a:spcBef>
              <a:spcPct val="0"/>
            </a:spcBef>
            <a:spcAft>
              <a:spcPct val="35000"/>
            </a:spcAft>
            <a:buNone/>
          </a:pPr>
          <a:r>
            <a:rPr lang="zh-CN" b="1" dirty="0" smtClean="0">
              <a:solidFill>
                <a:schemeClr val="tx1"/>
              </a:solidFill>
            </a:rPr>
            <a:t>广泛地使用电子计算机。</a:t>
          </a:r>
          <a:endParaRPr lang="zh-CN" b="1" dirty="0" smtClean="0">
            <a:solidFill>
              <a:schemeClr val="tx1"/>
            </a:solidFill>
          </a:endParaRPr>
        </a:p>
      </dsp:txBody>
      <dsp:txXfrm>
        <a:off x="411480" y="2259430"/>
        <a:ext cx="5760720" cy="560880"/>
      </dsp:txXfrm>
    </dsp:sp>
    <dsp:sp modelId="{B63C5210-6E46-4736-8A59-79575BBA73A3}">
      <dsp:nvSpPr>
        <dsp:cNvPr id="3" name="矩形 2" hidden="1"/>
        <dsp:cNvSpPr/>
      </dsp:nvSpPr>
      <dsp:spPr>
        <a:xfrm>
          <a:off x="0" y="535749"/>
          <a:ext cx="411480" cy="560880"/>
        </a:xfrm>
        <a:prstGeom prst="rect">
          <a:avLst/>
        </a:prstGeom>
      </dsp:spPr>
      <dsp:txXfrm>
        <a:off x="0" y="535749"/>
        <a:ext cx="411480" cy="560880"/>
      </dsp:txXfrm>
    </dsp:sp>
    <dsp:sp modelId="{CD36A9F8-7BB1-49C1-8E14-5670632C1BA2}">
      <dsp:nvSpPr>
        <dsp:cNvPr id="6" name="矩形 5" hidden="1"/>
        <dsp:cNvSpPr/>
      </dsp:nvSpPr>
      <dsp:spPr>
        <a:xfrm>
          <a:off x="0" y="1397590"/>
          <a:ext cx="411480" cy="560880"/>
        </a:xfrm>
        <a:prstGeom prst="rect">
          <a:avLst/>
        </a:prstGeom>
      </dsp:spPr>
      <dsp:txXfrm>
        <a:off x="0" y="1397590"/>
        <a:ext cx="411480" cy="560880"/>
      </dsp:txXfrm>
    </dsp:sp>
    <dsp:sp modelId="{26E3D21B-62C8-4624-B8B8-2A75E094DBA3}">
      <dsp:nvSpPr>
        <dsp:cNvPr id="9" name="矩形 8" hidden="1"/>
        <dsp:cNvSpPr/>
      </dsp:nvSpPr>
      <dsp:spPr>
        <a:xfrm>
          <a:off x="0" y="2259430"/>
          <a:ext cx="411480" cy="560880"/>
        </a:xfrm>
        <a:prstGeom prst="rect">
          <a:avLst/>
        </a:prstGeom>
      </dsp:spPr>
      <dsp:txXfrm>
        <a:off x="0" y="2259430"/>
        <a:ext cx="411480" cy="560880"/>
      </dsp:txXfrm>
    </dsp:sp>
  </dsp:spTree>
</dsp:drawing>
</file>

<file path=ppt/diagrams/drawing6.xml><?xml version="1.0" encoding="utf-8"?>
<dsp:drawing xmlns:dgm="http://schemas.openxmlformats.org/drawingml/2006/diagram" xmlns:dsp="http://schemas.microsoft.com/office/drawing/2008/diagram" xmlns:a="http://schemas.openxmlformats.org/drawingml/2006/main" xmlns:r="http://schemas.openxmlformats.org/officeDocument/2006/relationships">
  <dsp:spTree>
    <dsp:nvGrpSpPr>
      <dsp:cNvPr id="2" name="组合 1"/>
      <dsp:cNvGrpSpPr/>
    </dsp:nvGrpSpPr>
    <dsp:grpSpPr>
      <a:xfrm>
        <a:off x="0" y="0"/>
        <a:ext cx="8687435" cy="3591560"/>
        <a:chOff x="0" y="0"/>
        <a:chExt cx="8687435" cy="3591560"/>
      </a:xfrm>
    </dsp:grpSpPr>
    <dsp:sp modelId="{2FBD70B3-D055-4CF9-A9E9-1E1B75E15A23}">
      <dsp:nvSpPr>
        <dsp:cNvPr id="3" name="圆角矩形 2"/>
        <dsp:cNvSpPr/>
      </dsp:nvSpPr>
      <dsp:spPr bwMode="white">
        <a:xfrm>
          <a:off x="0" y="0"/>
          <a:ext cx="7384320" cy="1077468"/>
        </a:xfrm>
        <a:prstGeom prst="roundRect">
          <a:avLst>
            <a:gd name="adj" fmla="val 10000"/>
          </a:avLst>
        </a:prstGeom>
        <a:sp3d prstMaterial="plastic">
          <a:bevelT w="120900" h="88900"/>
          <a:bevelB w="88900" h="31750" prst="angle"/>
        </a:sp3d>
      </dsp:spPr>
      <dsp:style>
        <a:lnRef idx="0">
          <a:schemeClr val="lt1"/>
        </a:lnRef>
        <a:fillRef idx="3">
          <a:schemeClr val="accent5">
            <a:shade val="80000"/>
            <a:hueOff val="0"/>
            <a:satOff val="0"/>
            <a:lumOff val="0"/>
            <a:alpha val="100000"/>
          </a:schemeClr>
        </a:fillRef>
        <a:effectRef idx="2">
          <a:scrgbClr r="0" g="0" b="0"/>
        </a:effectRef>
        <a:fontRef idx="minor">
          <a:schemeClr val="lt1"/>
        </a:fontRef>
      </dsp:style>
      <dsp:txBody>
        <a:bodyPr vert="horz" wrap="square" lIns="76200" tIns="76200" rIns="76200" bIns="76200" anchor="ctr"/>
        <a:lstStyle>
          <a:lvl1pPr algn="l">
            <a:defRPr sz="6500"/>
          </a:lvl1pPr>
          <a:lvl2pPr marL="285750" indent="-285750" algn="l">
            <a:defRPr sz="5000"/>
          </a:lvl2pPr>
          <a:lvl3pPr marL="571500" indent="-285750" algn="l">
            <a:defRPr sz="5000"/>
          </a:lvl3pPr>
          <a:lvl4pPr marL="857250" indent="-285750" algn="l">
            <a:defRPr sz="5000"/>
          </a:lvl4pPr>
          <a:lvl5pPr marL="1143000" indent="-285750" algn="l">
            <a:defRPr sz="5000"/>
          </a:lvl5pPr>
          <a:lvl6pPr marL="1428750" indent="-285750" algn="l">
            <a:defRPr sz="5000"/>
          </a:lvl6pPr>
          <a:lvl7pPr marL="1714500" indent="-285750" algn="l">
            <a:defRPr sz="5000"/>
          </a:lvl7pPr>
          <a:lvl8pPr marL="2000250" indent="-285750" algn="l">
            <a:defRPr sz="5000"/>
          </a:lvl8pPr>
          <a:lvl9pPr marL="2286000" indent="-285750" algn="l">
            <a:defRPr sz="5000"/>
          </a:lvl9pPr>
        </a:lstStyle>
        <a:p>
          <a:pPr lvl="0">
            <a:lnSpc>
              <a:spcPct val="100000"/>
            </a:lnSpc>
            <a:spcBef>
              <a:spcPct val="0"/>
            </a:spcBef>
            <a:spcAft>
              <a:spcPct val="35000"/>
            </a:spcAft>
          </a:pPr>
          <a:r>
            <a:rPr lang="en-US" altLang="zh-CN" sz="2000" b="1" dirty="0" smtClean="0"/>
            <a:t>                </a:t>
          </a:r>
          <a:r>
            <a:rPr lang="zh-CN" sz="2400" b="1" dirty="0" smtClean="0">
              <a:solidFill>
                <a:schemeClr val="tx1"/>
              </a:solidFill>
            </a:rPr>
            <a:t>安索夫开创战略规划的先河</a:t>
          </a:r>
          <a:endParaRPr lang="zh-CN" altLang="en-US" sz="2400" b="1" dirty="0" smtClean="0">
            <a:solidFill>
              <a:schemeClr val="tx1"/>
            </a:solidFill>
            <a:latin typeface="+mj-ea"/>
            <a:ea typeface="+mj-ea"/>
          </a:endParaRPr>
        </a:p>
      </dsp:txBody>
      <dsp:txXfrm>
        <a:off x="0" y="0"/>
        <a:ext cx="7384320" cy="1077468"/>
      </dsp:txXfrm>
    </dsp:sp>
    <dsp:sp modelId="{D96BEC21-F637-4C41-8470-F78B2183E5C4}">
      <dsp:nvSpPr>
        <dsp:cNvPr id="4" name="圆角矩形 3"/>
        <dsp:cNvSpPr/>
      </dsp:nvSpPr>
      <dsp:spPr bwMode="white">
        <a:xfrm>
          <a:off x="651558" y="1257046"/>
          <a:ext cx="7384320" cy="1077468"/>
        </a:xfrm>
        <a:prstGeom prst="roundRect">
          <a:avLst>
            <a:gd name="adj" fmla="val 10000"/>
          </a:avLst>
        </a:prstGeom>
        <a:sp3d prstMaterial="plastic">
          <a:bevelT w="120900" h="88900"/>
          <a:bevelB w="88900" h="31750" prst="angle"/>
        </a:sp3d>
      </dsp:spPr>
      <dsp:style>
        <a:lnRef idx="0">
          <a:schemeClr val="lt1"/>
        </a:lnRef>
        <a:fillRef idx="3">
          <a:schemeClr val="accent5">
            <a:shade val="80000"/>
            <a:hueOff val="-150000"/>
            <a:satOff val="-391"/>
            <a:lumOff val="11961"/>
            <a:alpha val="100000"/>
          </a:schemeClr>
        </a:fillRef>
        <a:effectRef idx="2">
          <a:scrgbClr r="0" g="0" b="0"/>
        </a:effectRef>
        <a:fontRef idx="minor">
          <a:schemeClr val="lt1"/>
        </a:fontRef>
      </dsp:style>
      <dsp:txBody>
        <a:bodyPr vert="horz" wrap="square" lIns="76200" tIns="76200" rIns="76200" bIns="76200" anchor="ctr"/>
        <a:lstStyle>
          <a:lvl1pPr algn="l">
            <a:defRPr sz="6500"/>
          </a:lvl1pPr>
          <a:lvl2pPr marL="285750" indent="-285750" algn="l">
            <a:defRPr sz="5000"/>
          </a:lvl2pPr>
          <a:lvl3pPr marL="571500" indent="-285750" algn="l">
            <a:defRPr sz="5000"/>
          </a:lvl3pPr>
          <a:lvl4pPr marL="857250" indent="-285750" algn="l">
            <a:defRPr sz="5000"/>
          </a:lvl4pPr>
          <a:lvl5pPr marL="1143000" indent="-285750" algn="l">
            <a:defRPr sz="5000"/>
          </a:lvl5pPr>
          <a:lvl6pPr marL="1428750" indent="-285750" algn="l">
            <a:defRPr sz="5000"/>
          </a:lvl6pPr>
          <a:lvl7pPr marL="1714500" indent="-285750" algn="l">
            <a:defRPr sz="5000"/>
          </a:lvl7pPr>
          <a:lvl8pPr marL="2000250" indent="-285750" algn="l">
            <a:defRPr sz="5000"/>
          </a:lvl8pPr>
          <a:lvl9pPr marL="2286000" indent="-285750" algn="l">
            <a:defRPr sz="5000"/>
          </a:lvl9pPr>
        </a:lstStyle>
        <a:p>
          <a:pPr lvl="0">
            <a:lnSpc>
              <a:spcPct val="100000"/>
            </a:lnSpc>
            <a:spcBef>
              <a:spcPct val="0"/>
            </a:spcBef>
            <a:spcAft>
              <a:spcPct val="35000"/>
            </a:spcAft>
          </a:pPr>
          <a:r>
            <a:rPr lang="en-US" altLang="zh-CN" sz="2000" b="1" dirty="0" smtClean="0"/>
            <a:t>                  </a:t>
          </a:r>
          <a:r>
            <a:rPr lang="en-US" altLang="zh-CN" sz="2400" dirty="0" smtClean="0">
              <a:solidFill>
                <a:schemeClr val="tx1"/>
              </a:solidFill>
            </a:rPr>
            <a:t> </a:t>
          </a:r>
          <a:r>
            <a:rPr lang="zh-CN" sz="2400" b="1" dirty="0" smtClean="0">
              <a:solidFill>
                <a:schemeClr val="tx1"/>
              </a:solidFill>
            </a:rPr>
            <a:t>迈克尔·波特把战略管理推向高峰</a:t>
          </a:r>
          <a:endParaRPr lang="zh-CN" altLang="en-US" sz="2400" b="1" dirty="0" smtClean="0">
            <a:solidFill>
              <a:schemeClr val="tx1"/>
            </a:solidFill>
            <a:latin typeface="+mj-ea"/>
            <a:ea typeface="+mj-ea"/>
          </a:endParaRPr>
        </a:p>
      </dsp:txBody>
      <dsp:txXfrm>
        <a:off x="651558" y="1257046"/>
        <a:ext cx="7384320" cy="1077468"/>
      </dsp:txXfrm>
    </dsp:sp>
    <dsp:sp modelId="{2466EBEE-8815-4DAF-9B97-B79216ED190C}">
      <dsp:nvSpPr>
        <dsp:cNvPr id="5" name="圆角矩形 4"/>
        <dsp:cNvSpPr/>
      </dsp:nvSpPr>
      <dsp:spPr bwMode="white">
        <a:xfrm>
          <a:off x="1303115" y="2514092"/>
          <a:ext cx="7384320" cy="1077468"/>
        </a:xfrm>
        <a:prstGeom prst="roundRect">
          <a:avLst>
            <a:gd name="adj" fmla="val 10000"/>
          </a:avLst>
        </a:prstGeom>
        <a:sp3d prstMaterial="plastic">
          <a:bevelT w="120900" h="88900"/>
          <a:bevelB w="88900" h="31750" prst="angle"/>
        </a:sp3d>
      </dsp:spPr>
      <dsp:style>
        <a:lnRef idx="0">
          <a:schemeClr val="lt1"/>
        </a:lnRef>
        <a:fillRef idx="3">
          <a:schemeClr val="accent5">
            <a:shade val="80000"/>
            <a:hueOff val="-300000"/>
            <a:satOff val="-783"/>
            <a:lumOff val="23922"/>
            <a:alpha val="100000"/>
          </a:schemeClr>
        </a:fillRef>
        <a:effectRef idx="2">
          <a:scrgbClr r="0" g="0" b="0"/>
        </a:effectRef>
        <a:fontRef idx="minor">
          <a:schemeClr val="lt1"/>
        </a:fontRef>
      </dsp:style>
      <dsp:txBody>
        <a:bodyPr vert="horz" wrap="square" lIns="76200" tIns="76200" rIns="76200" bIns="76200" anchor="ctr"/>
        <a:lstStyle>
          <a:lvl1pPr algn="l">
            <a:defRPr sz="6500"/>
          </a:lvl1pPr>
          <a:lvl2pPr marL="285750" indent="-285750" algn="l">
            <a:defRPr sz="5000"/>
          </a:lvl2pPr>
          <a:lvl3pPr marL="571500" indent="-285750" algn="l">
            <a:defRPr sz="5000"/>
          </a:lvl3pPr>
          <a:lvl4pPr marL="857250" indent="-285750" algn="l">
            <a:defRPr sz="5000"/>
          </a:lvl4pPr>
          <a:lvl5pPr marL="1143000" indent="-285750" algn="l">
            <a:defRPr sz="5000"/>
          </a:lvl5pPr>
          <a:lvl6pPr marL="1428750" indent="-285750" algn="l">
            <a:defRPr sz="5000"/>
          </a:lvl6pPr>
          <a:lvl7pPr marL="1714500" indent="-285750" algn="l">
            <a:defRPr sz="5000"/>
          </a:lvl7pPr>
          <a:lvl8pPr marL="2000250" indent="-285750" algn="l">
            <a:defRPr sz="5000"/>
          </a:lvl8pPr>
          <a:lvl9pPr marL="2286000" indent="-285750" algn="l">
            <a:defRPr sz="5000"/>
          </a:lvl9pPr>
        </a:lstStyle>
        <a:p>
          <a:pPr lvl="0">
            <a:lnSpc>
              <a:spcPct val="100000"/>
            </a:lnSpc>
            <a:spcBef>
              <a:spcPct val="0"/>
            </a:spcBef>
            <a:spcAft>
              <a:spcPct val="35000"/>
            </a:spcAft>
            <a:buNone/>
          </a:pPr>
          <a:r>
            <a:rPr lang="en-US" altLang="zh-CN" sz="2000" b="1" dirty="0" smtClean="0"/>
            <a:t>                         </a:t>
          </a:r>
          <a:r>
            <a:rPr lang="en-US" altLang="zh-CN" sz="2400" b="1" dirty="0" smtClean="0">
              <a:solidFill>
                <a:schemeClr val="tx1"/>
              </a:solidFill>
            </a:rPr>
            <a:t> </a:t>
          </a:r>
          <a:r>
            <a:rPr lang="zh-CN" sz="2400" b="1" dirty="0" smtClean="0">
              <a:solidFill>
                <a:schemeClr val="tx1"/>
              </a:solidFill>
            </a:rPr>
            <a:t>核心竞争力和企业再造</a:t>
          </a:r>
          <a:endParaRPr lang="zh-CN" altLang="en-US" sz="2400" b="1" dirty="0" smtClean="0">
            <a:solidFill>
              <a:schemeClr val="tx1"/>
            </a:solidFill>
            <a:latin typeface="+mj-ea"/>
            <a:ea typeface="+mj-ea"/>
          </a:endParaRPr>
        </a:p>
      </dsp:txBody>
      <dsp:txXfrm>
        <a:off x="1303115" y="2514092"/>
        <a:ext cx="7384320" cy="1077468"/>
      </dsp:txXfrm>
    </dsp:sp>
    <dsp:sp modelId="{D5334BEF-DB25-497B-9560-7559F4BA0498}">
      <dsp:nvSpPr>
        <dsp:cNvPr id="6" name="下箭头 5"/>
        <dsp:cNvSpPr/>
      </dsp:nvSpPr>
      <dsp:spPr bwMode="white">
        <a:xfrm>
          <a:off x="6683966" y="817080"/>
          <a:ext cx="700354" cy="700354"/>
        </a:xfrm>
        <a:prstGeom prst="downArrow">
          <a:avLst>
            <a:gd name="adj1" fmla="val 55000"/>
            <a:gd name="adj2" fmla="val 45000"/>
          </a:avLst>
        </a:prstGeom>
        <a:sp3d z="190500" extrusionH="12700" prstMaterial="plastic">
          <a:bevelT w="50800" h="50800"/>
        </a:sp3d>
      </dsp:spPr>
      <dsp:style>
        <a:lnRef idx="1">
          <a:schemeClr val="accent5">
            <a:alpha val="90000"/>
            <a:tint val="40000"/>
          </a:schemeClr>
        </a:lnRef>
        <a:fillRef idx="1">
          <a:schemeClr val="accent5">
            <a:alpha val="90000"/>
            <a:tint val="40000"/>
          </a:schemeClr>
        </a:fillRef>
        <a:effectRef idx="2">
          <a:scrgbClr r="0" g="0" b="0"/>
        </a:effectRef>
        <a:fontRef idx="minor"/>
      </dsp:style>
      <dsp:txBody>
        <a:bodyPr lIns="36830" tIns="36830" rIns="36830" bIns="36830" anchor="ctr"/>
        <a:lstStyle>
          <a:lvl1pPr algn="ctr">
            <a:defRPr sz="2900"/>
          </a:lvl1pPr>
          <a:lvl2pPr marL="228600" indent="-228600" algn="ctr">
            <a:defRPr sz="2300"/>
          </a:lvl2pPr>
          <a:lvl3pPr marL="457200" indent="-228600" algn="ctr">
            <a:defRPr sz="2300"/>
          </a:lvl3pPr>
          <a:lvl4pPr marL="685800" indent="-228600" algn="ctr">
            <a:defRPr sz="2300"/>
          </a:lvl4pPr>
          <a:lvl5pPr marL="914400" indent="-228600" algn="ctr">
            <a:defRPr sz="2300"/>
          </a:lvl5pPr>
          <a:lvl6pPr marL="1143000" indent="-228600" algn="ctr">
            <a:defRPr sz="2300"/>
          </a:lvl6pPr>
          <a:lvl7pPr marL="1371600" indent="-228600" algn="ctr">
            <a:defRPr sz="2300"/>
          </a:lvl7pPr>
          <a:lvl8pPr marL="1600200" indent="-228600" algn="ctr">
            <a:defRPr sz="2300"/>
          </a:lvl8pPr>
          <a:lvl9pPr marL="1828800" indent="-228600" algn="ctr">
            <a:defRPr sz="2300"/>
          </a:lvl9pPr>
        </a:lstStyle>
        <a:p>
          <a:pPr lvl="0">
            <a:lnSpc>
              <a:spcPct val="100000"/>
            </a:lnSpc>
            <a:spcBef>
              <a:spcPct val="0"/>
            </a:spcBef>
            <a:spcAft>
              <a:spcPct val="35000"/>
            </a:spcAft>
          </a:pPr>
          <a:endParaRPr lang="zh-CN" altLang="en-US">
            <a:solidFill>
              <a:schemeClr val="dk1"/>
            </a:solidFill>
          </a:endParaRPr>
        </a:p>
      </dsp:txBody>
      <dsp:txXfrm>
        <a:off x="6683966" y="817080"/>
        <a:ext cx="700354" cy="700354"/>
      </dsp:txXfrm>
    </dsp:sp>
    <dsp:sp modelId="{E0AC6770-E0EB-4BBE-9044-DE32314AC6D7}">
      <dsp:nvSpPr>
        <dsp:cNvPr id="7" name="下箭头 6"/>
        <dsp:cNvSpPr/>
      </dsp:nvSpPr>
      <dsp:spPr bwMode="white">
        <a:xfrm>
          <a:off x="7335523" y="2066943"/>
          <a:ext cx="700354" cy="700354"/>
        </a:xfrm>
        <a:prstGeom prst="downArrow">
          <a:avLst>
            <a:gd name="adj1" fmla="val 55000"/>
            <a:gd name="adj2" fmla="val 45000"/>
          </a:avLst>
        </a:prstGeom>
        <a:sp3d z="190500" extrusionH="12700" prstMaterial="plastic">
          <a:bevelT w="50800" h="50800"/>
        </a:sp3d>
      </dsp:spPr>
      <dsp:style>
        <a:lnRef idx="1">
          <a:schemeClr val="accent5">
            <a:alpha val="90000"/>
            <a:tint val="40000"/>
          </a:schemeClr>
        </a:lnRef>
        <a:fillRef idx="1">
          <a:schemeClr val="accent5">
            <a:alpha val="90000"/>
            <a:tint val="40000"/>
          </a:schemeClr>
        </a:fillRef>
        <a:effectRef idx="2">
          <a:scrgbClr r="0" g="0" b="0"/>
        </a:effectRef>
        <a:fontRef idx="minor"/>
      </dsp:style>
      <dsp:txBody>
        <a:bodyPr lIns="36830" tIns="36830" rIns="36830" bIns="36830" anchor="ctr"/>
        <a:lstStyle>
          <a:lvl1pPr algn="ctr">
            <a:defRPr sz="2900"/>
          </a:lvl1pPr>
          <a:lvl2pPr marL="228600" indent="-228600" algn="ctr">
            <a:defRPr sz="2300"/>
          </a:lvl2pPr>
          <a:lvl3pPr marL="457200" indent="-228600" algn="ctr">
            <a:defRPr sz="2300"/>
          </a:lvl3pPr>
          <a:lvl4pPr marL="685800" indent="-228600" algn="ctr">
            <a:defRPr sz="2300"/>
          </a:lvl4pPr>
          <a:lvl5pPr marL="914400" indent="-228600" algn="ctr">
            <a:defRPr sz="2300"/>
          </a:lvl5pPr>
          <a:lvl6pPr marL="1143000" indent="-228600" algn="ctr">
            <a:defRPr sz="2300"/>
          </a:lvl6pPr>
          <a:lvl7pPr marL="1371600" indent="-228600" algn="ctr">
            <a:defRPr sz="2300"/>
          </a:lvl7pPr>
          <a:lvl8pPr marL="1600200" indent="-228600" algn="ctr">
            <a:defRPr sz="2300"/>
          </a:lvl8pPr>
          <a:lvl9pPr marL="1828800" indent="-228600" algn="ctr">
            <a:defRPr sz="2300"/>
          </a:lvl9pPr>
        </a:lstStyle>
        <a:p>
          <a:pPr lvl="0">
            <a:lnSpc>
              <a:spcPct val="100000"/>
            </a:lnSpc>
            <a:spcBef>
              <a:spcPct val="0"/>
            </a:spcBef>
            <a:spcAft>
              <a:spcPct val="35000"/>
            </a:spcAft>
          </a:pPr>
          <a:endParaRPr lang="zh-CN" altLang="en-US">
            <a:solidFill>
              <a:schemeClr val="dk1"/>
            </a:solidFill>
          </a:endParaRPr>
        </a:p>
      </dsp:txBody>
      <dsp:txXfrm>
        <a:off x="7335523" y="2066943"/>
        <a:ext cx="700354" cy="700354"/>
      </dsp:txXfrm>
    </dsp:sp>
  </dsp:spTree>
</dsp:drawing>
</file>

<file path=ppt/diagrams/layout1.xml><?xml version="1.0" encoding="utf-8"?>
<dgm:layoutDef xmlns:dgm="http://schemas.openxmlformats.org/drawingml/2006/diagram" xmlns:a="http://schemas.openxmlformats.org/drawingml/2006/main" uniqueId="urn:microsoft.com/office/officeart/2005/8/layout/vProcess5">
  <dgm:title val=""/>
  <dgm:desc val=""/>
  <dgm:catLst>
    <dgm:cat type="process" pri="14000"/>
  </dgm:catLst>
  <dgm:sampData>
    <dgm:dataModel>
      <dgm:ptLst>
        <dgm:pt modelId="0" type="doc"/>
        <dgm:pt modelId="1">
          <dgm:prSet phldr="1"/>
        </dgm:pt>
        <dgm:pt modelId="2">
          <dgm:prSet phldr="1"/>
        </dgm:pt>
        <dgm:pt modelId="3">
          <dgm:prSet phldr="1"/>
        </dgm:pt>
      </dgm:ptLst>
      <dgm:cxnLst>
        <dgm:cxn modelId="5" srcId="0" destId="1" srcOrd="0" destOrd="0"/>
        <dgm:cxn modelId="6" srcId="0" destId="2" srcOrd="1" destOrd="0"/>
        <dgm:cxn modelId="7" srcId="0" destId="3" srcOrd="2" destOrd="0"/>
      </dgm:cxnLst>
      <dgm:bg/>
      <dgm:whole/>
    </dgm:dataModel>
  </dgm:sampData>
  <dgm:styleData>
    <dgm:dataModel>
      <dgm:ptLst>
        <dgm:pt modelId="0" type="doc">
          <dgm:prSet qsTypeId="urn:microsoft.com/office/officeart/2005/8/quickstyle/simple5"/>
        </dgm:pt>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6" srcId="0" destId="1" srcOrd="0" destOrd="0"/>
        <dgm:cxn modelId="7" srcId="0" destId="2" srcOrd="1" destOrd="0"/>
        <dgm:cxn modelId="8" srcId="0" destId="3" srcOrd="2" destOrd="0"/>
        <dgm:cxn modelId="9" srcId="0" destId="4" srcOrd="3" destOrd="0"/>
      </dgm:cxnLst>
      <dgm:bg/>
      <dgm:whole/>
    </dgm:dataModel>
  </dgm:clrData>
  <dgm:layoutNode name="outerComposite">
    <dgm:varLst>
      <dgm:chMax val="5"/>
      <dgm:dir/>
      <dgm:resizeHandles val="exact"/>
    </dgm:varLst>
    <dgm:alg type="composite"/>
    <dgm:shape xmlns:r="http://schemas.openxmlformats.org/officeDocument/2006/relationships" r:blip="">
      <dgm:adjLst/>
    </dgm:shape>
    <dgm:presOf/>
    <dgm:choose name="Name0">
      <dgm:if name="Name1" func="var" arg="dir" op="equ" val="norm">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l" for="ch" forName="TwoNodes_1"/>
          <dgm:constr type="w" for="ch" forName="TwoNodes_2" refType="w" fact="0.85"/>
          <dgm:constr type="h" for="ch" forName="TwoNodes_2" refType="h" fact="0.45"/>
          <dgm:constr type="b" for="ch" forName="TwoNodes_2" refType="h"/>
          <dgm:constr type="r" for="ch" forName="TwoNodes_2" refType="w"/>
          <dgm:constr type="w" for="ch" forName="TwoConn_1-2" refType="h" refFor="ch" refForName="TwoNodes_1" fact="0.65"/>
          <dgm:constr type="h" for="ch" forName="TwoConn_1-2" refType="h" refFor="ch" refForName="TwoNodes_1" fact="0.65"/>
          <dgm:constr type="ctrY" for="ch" forName="TwoConn_1-2" refType="h" fact="0.5"/>
          <dgm:constr type="r" for="ch" forName="TwoConn_1-2" refType="r" refFor="ch" refForName="TwoNodes_1"/>
          <dgm:constr type="r" for="ch" forName="TwoNodes_1_text" refType="l" refFor="ch" refForName="TwoConn_1-2"/>
          <dgm:constr type="rOff" for="ch" forName="TwoNodes_1_text" refType="w" refFor="ch" refForName="TwoConn_1-2" fact="-0.5"/>
          <dgm:constr type="t" for="ch" forName="TwoNodes_1_text" refType="t" refFor="ch" refForName="TwoNodes_1"/>
          <dgm:constr type="b" for="ch" forName="TwoNodes_1_text" refType="b" refFor="ch" refForName="TwoNodes_1"/>
          <dgm:constr type="l" for="ch" forName="TwoNodes_1_text" refType="l" refFor="ch" refForName="TwoNodes_1"/>
          <dgm:constr type="r" for="ch" forName="TwoNodes_2_text" refType="l" refFor="ch" refForName="TwoConn_1-2"/>
          <dgm:constr type="t" for="ch" forName="TwoNodes_2_text" refType="t" refFor="ch" refForName="TwoNodes_2"/>
          <dgm:constr type="b" for="ch" forName="TwoNodes_2_text" refType="b" refFor="ch" refForName="TwoNodes_2"/>
          <dgm:constr type="l" for="ch" forName="TwoNodes_2_text" refType="l" refFor="ch" refForName="TwoNodes_2"/>
          <dgm:constr type="w" for="ch" forName="ThreeNodes_1" refType="w" fact="0.85"/>
          <dgm:constr type="h" for="ch" forName="ThreeNodes_1" refType="h" fact="0.3"/>
          <dgm:constr type="t" for="ch" forName="ThreeNodes_1"/>
          <dgm:constr type="l" for="ch" forName="ThreeNodes_1"/>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r" for="ch" forName="ThreeNodes_3" refType="w"/>
          <dgm:constr type="w" for="ch" forName="ThreeConn_1-2" refType="h" refFor="ch" refForName="ThreeNodes_1" fact="0.65"/>
          <dgm:constr type="h" for="ch" forName="ThreeConn_1-2" refType="h" refFor="ch" refForName="ThreeNodes_1" fact="0.65"/>
          <dgm:constr type="ctrY" for="ch" forName="ThreeConn_1-2" refType="h" fact="0.325"/>
          <dgm:constr type="r" for="ch" forName="ThreeConn_1-2" refType="r"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r" for="ch" forName="ThreeConn_2-3" refType="r" refFor="ch" refForName="ThreeNodes_2"/>
          <dgm:constr type="r" for="ch" forName="ThreeNodes_1_text" refType="l" refFor="ch" refForName="ThreeConn_1-2"/>
          <dgm:constr type="rOff" for="ch" forName="ThreeNodes_1_text" refType="w" refFor="ch" refForName="ThreeConn_1-2" fact="-0.57"/>
          <dgm:constr type="t" for="ch" forName="ThreeNodes_1_text" refType="t" refFor="ch" refForName="ThreeNodes_1"/>
          <dgm:constr type="b" for="ch" forName="ThreeNodes_1_text" refType="b" refFor="ch" refForName="ThreeNodes_1"/>
          <dgm:constr type="l" for="ch" forName="ThreeNodes_1_text" refType="l" refFor="ch" refForName="ThreeNodes_1"/>
          <dgm:constr type="r" for="ch" forName="ThreeNodes_2_text" refType="l" refFor="ch" refForName="ThreeConn_1-2"/>
          <dgm:constr type="t" for="ch" forName="ThreeNodes_2_text" refType="t" refFor="ch" refForName="ThreeNodes_2"/>
          <dgm:constr type="b" for="ch" forName="ThreeNodes_2_text" refType="b" refFor="ch" refForName="ThreeNodes_2"/>
          <dgm:constr type="l" for="ch" forName="ThreeNodes_2_text" refType="l" refFor="ch" refForName="ThreeNodes_2"/>
          <dgm:constr type="r" for="ch" forName="ThreeNodes_3_text" refType="l" refFor="ch" refForName="ThreeConn_2-3"/>
          <dgm:constr type="t" for="ch" forName="ThreeNodes_3_text" refType="t" refFor="ch" refForName="ThreeNodes_3"/>
          <dgm:constr type="b" for="ch" forName="ThreeNodes_3_text" refType="b" refFor="ch" refForName="ThreeNodes_3"/>
          <dgm:constr type="l" for="ch" forName="ThreeNodes_3_text" refType="l" refFor="ch" refForName="ThreeNodes_3"/>
          <dgm:constr type="w" for="ch" forName="FourNodes_1" refType="w" fact="0.8"/>
          <dgm:constr type="h" for="ch" forName="FourNodes_1" refType="h" fact="0.22"/>
          <dgm:constr type="t" for="ch" forName="FourNodes_1"/>
          <dgm:constr type="l" for="ch" forName="FourNodes_1"/>
          <dgm:constr type="w" for="ch" forName="FourNodes_2" refType="w" fact="0.8"/>
          <dgm:constr type="h" for="ch" forName="FourNodes_2" refType="h" fact="0.22"/>
          <dgm:constr type="ctrY" for="ch" forName="FourNodes_2" refType="h" fact="0.37"/>
          <dgm:constr type="ctrX" for="ch" forName="FourNodes_2" refType="w" fact="0.467"/>
          <dgm:constr type="w" for="ch" forName="FourNodes_3" refType="w" fact="0.8"/>
          <dgm:constr type="h" for="ch" forName="FourNodes_3" refType="h" fact="0.22"/>
          <dgm:constr type="ctrY" for="ch" forName="FourNodes_3" refType="h" fact="0.63"/>
          <dgm:constr type="ctrX" for="ch" forName="FourNodes_3" refType="w" fact="0.533"/>
          <dgm:constr type="w" for="ch" forName="FourNodes_4" refType="w" fact="0.8"/>
          <dgm:constr type="h" for="ch" forName="FourNodes_4" refType="h" fact="0.22"/>
          <dgm:constr type="b" for="ch" forName="FourNodes_4" refType="h"/>
          <dgm:constr type="r" for="ch" forName="FourNodes_4" refType="w"/>
          <dgm:constr type="w" for="ch" forName="FourConn_1-2" refType="h" refFor="ch" refForName="FourNodes_1" fact="0.65"/>
          <dgm:constr type="h" for="ch" forName="FourConn_1-2" refType="h" refFor="ch" refForName="FourNodes_1" fact="0.65"/>
          <dgm:constr type="ctrY" for="ch" forName="FourConn_1-2" refType="h" fact="0.24"/>
          <dgm:constr type="r" for="ch" forName="FourConn_1-2" refType="r"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r" for="ch" forName="FourConn_2-3" refType="r"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r" for="ch" forName="FourConn_3-4" refType="r" refFor="ch" refForName="FourNodes_3"/>
          <dgm:constr type="r" for="ch" forName="FourNodes_1_text" refType="l" refFor="ch" refForName="FourConn_1-2"/>
          <dgm:constr type="rOff" for="ch" forName="FourNodes_1_text" refType="w" refFor="ch" refForName="FourConn_1-2" fact="-0.7"/>
          <dgm:constr type="t" for="ch" forName="FourNodes_1_text" refType="t" refFor="ch" refForName="FourNodes_1"/>
          <dgm:constr type="b" for="ch" forName="FourNodes_1_text" refType="b" refFor="ch" refForName="FourNodes_1"/>
          <dgm:constr type="l" for="ch" forName="FourNodes_1_text" refType="l" refFor="ch" refForName="FourNodes_1"/>
          <dgm:constr type="r" for="ch" forName="FourNodes_2_text" refType="l" refFor="ch" refForName="FourConn_1-2"/>
          <dgm:constr type="t" for="ch" forName="FourNodes_2_text" refType="t" refFor="ch" refForName="FourNodes_2"/>
          <dgm:constr type="b" for="ch" forName="FourNodes_2_text" refType="b" refFor="ch" refForName="FourNodes_2"/>
          <dgm:constr type="l" for="ch" forName="FourNodes_2_text" refType="l" refFor="ch" refForName="FourNodes_2"/>
          <dgm:constr type="r" for="ch" forName="FourNodes_3_text" refType="l" refFor="ch" refForName="FourConn_2-3"/>
          <dgm:constr type="t" for="ch" forName="FourNodes_3_text" refType="t" refFor="ch" refForName="FourNodes_3"/>
          <dgm:constr type="b" for="ch" forName="FourNodes_3_text" refType="b" refFor="ch" refForName="FourNodes_3"/>
          <dgm:constr type="l" for="ch" forName="FourNodes_3_text" refType="l" refFor="ch" refForName="FourNodes_3"/>
          <dgm:constr type="r" for="ch" forName="FourNodes_4_text" refType="l" refFor="ch" refForName="FourConn_3-4"/>
          <dgm:constr type="t" for="ch" forName="FourNodes_4_text" refType="t" refFor="ch" refForName="FourNodes_4"/>
          <dgm:constr type="b" for="ch" forName="FourNodes_4_text" refType="b" refFor="ch" refForName="FourNodes_4"/>
          <dgm:constr type="l" for="ch" forName="FourNodes_4_text" refType="l" refFor="ch" refForName="FourNodes_4"/>
          <dgm:constr type="w" for="ch" forName="FiveNodes_1" refType="w" fact="0.77"/>
          <dgm:constr type="h" for="ch" forName="FiveNodes_1" refType="h" fact="0.18"/>
          <dgm:constr type="t" for="ch" forName="FiveNodes_1"/>
          <dgm:constr type="l" for="ch" forName="FiveNodes_1"/>
          <dgm:constr type="w" for="ch" forName="FiveNodes_2" refType="w" fact="0.77"/>
          <dgm:constr type="h" for="ch" forName="FiveNodes_2" refType="h" fact="0.18"/>
          <dgm:constr type="ctrY" for="ch" forName="FiveNodes_2" refType="h" fact="0.295"/>
          <dgm:constr type="ctrX" for="ch" forName="FiveNodes_2" refType="w" fact="0.442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5575"/>
          <dgm:constr type="w" for="ch" forName="FiveNodes_5" refType="w" fact="0.77"/>
          <dgm:constr type="h" for="ch" forName="FiveNodes_5" refType="h" fact="0.18"/>
          <dgm:constr type="b" for="ch" forName="FiveNodes_5" refType="h"/>
          <dgm:constr type="r" for="ch" forName="FiveNodes_5" refType="w"/>
          <dgm:constr type="w" for="ch" forName="FiveConn_1-2" refType="h" refFor="ch" refForName="FiveNodes_1" fact="0.65"/>
          <dgm:constr type="h" for="ch" forName="FiveConn_1-2" refType="h" refFor="ch" refForName="FiveNodes_1" fact="0.65"/>
          <dgm:constr type="ctrY" for="ch" forName="FiveConn_1-2" refType="h" fact="0.19"/>
          <dgm:constr type="r" for="ch" forName="FiveConn_1-2" refType="r"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r" for="ch" forName="FiveConn_2-3" refType="r"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r" for="ch" forName="FiveConn_3-4" refType="r"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r" for="ch" forName="FiveConn_4-5" refType="r" refFor="ch" refForName="FiveNodes_4"/>
          <dgm:constr type="r" for="ch" forName="FiveNodes_1_text" refType="l" refFor="ch" refForName="FiveConn_1-2"/>
          <dgm:constr type="rOff" for="ch" forName="FiveNodes_1_text" refType="w" refFor="ch" refForName="FiveConn_1-2" fact="-0.75"/>
          <dgm:constr type="t" for="ch" forName="FiveNodes_1_text" refType="t" refFor="ch" refForName="FiveNodes_1"/>
          <dgm:constr type="b" for="ch" forName="FiveNodes_1_text" refType="b" refFor="ch" refForName="FiveNodes_1"/>
          <dgm:constr type="l" for="ch" forName="FiveNodes_1_text" refType="l" refFor="ch" refForName="FiveNodes_1"/>
          <dgm:constr type="r" for="ch" forName="FiveNodes_2_text" refType="l" refFor="ch" refForName="FiveConn_1-2"/>
          <dgm:constr type="t" for="ch" forName="FiveNodes_2_text" refType="t" refFor="ch" refForName="FiveNodes_2"/>
          <dgm:constr type="b" for="ch" forName="FiveNodes_2_text" refType="b" refFor="ch" refForName="FiveNodes_2"/>
          <dgm:constr type="l" for="ch" forName="FiveNodes_2_text" refType="l" refFor="ch" refForName="FiveNodes_2"/>
          <dgm:constr type="r" for="ch" forName="FiveNodes_3_text" refType="l" refFor="ch" refForName="FiveConn_2-3"/>
          <dgm:constr type="t" for="ch" forName="FiveNodes_3_text" refType="t" refFor="ch" refForName="FiveNodes_3"/>
          <dgm:constr type="b" for="ch" forName="FiveNodes_3_text" refType="b" refFor="ch" refForName="FiveNodes_3"/>
          <dgm:constr type="l" for="ch" forName="FiveNodes_3_text" refType="l" refFor="ch" refForName="FiveNodes_3"/>
          <dgm:constr type="r" for="ch" forName="FiveNodes_4_text" refType="l" refFor="ch" refForName="FiveConn_3-4"/>
          <dgm:constr type="t" for="ch" forName="FiveNodes_4_text" refType="t" refFor="ch" refForName="FiveNodes_4"/>
          <dgm:constr type="b" for="ch" forName="FiveNodes_4_text" refType="b" refFor="ch" refForName="FiveNodes_4"/>
          <dgm:constr type="l" for="ch" forName="FiveNodes_4_text" refType="l" refFor="ch" refForName="FiveNodes_4"/>
          <dgm:constr type="r" for="ch" forName="FiveNodes_5_text" refType="l" refFor="ch" refForName="FiveConn_4-5"/>
          <dgm:constr type="t" for="ch" forName="FiveNodes_5_text" refType="t" refFor="ch" refForName="FiveNodes_5"/>
          <dgm:constr type="b" for="ch" forName="FiveNodes_5_text" refType="b" refFor="ch" refForName="FiveNodes_5"/>
          <dgm:constr type="l" for="ch" forName="FiveNodes_5_text" refType="l" refFor="ch" refForName="FiveNodes_5"/>
        </dgm:constrLst>
      </dgm:if>
      <dgm:else name="Name2">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r" for="ch" forName="TwoNodes_1" refType="w"/>
          <dgm:constr type="w" for="ch" forName="TwoNodes_2" refType="w" fact="0.85"/>
          <dgm:constr type="h" for="ch" forName="TwoNodes_2" refType="h" fact="0.45"/>
          <dgm:constr type="b" for="ch" forName="TwoNodes_2" refType="h"/>
          <dgm:constr type="l" for="ch" forName="TwoNodes_2"/>
          <dgm:constr type="w" for="ch" forName="TwoConn_1-2" refType="h" refFor="ch" refForName="TwoNodes_1" fact="0.65"/>
          <dgm:constr type="h" for="ch" forName="TwoConn_1-2" refType="h" refFor="ch" refForName="TwoNodes_1" fact="0.65"/>
          <dgm:constr type="ctrY" for="ch" forName="TwoConn_1-2" refType="h" fact="0.5"/>
          <dgm:constr type="l" for="ch" forName="TwoConn_1-2" refType="l" refFor="ch" refForName="TwoNodes_1"/>
          <dgm:constr type="l" for="ch" forName="TwoNodes_1_text" refType="r" refFor="ch" refForName="TwoConn_1-2"/>
          <dgm:constr type="lOff" for="ch" forName="TwoNodes_1_text" refType="w" refFor="ch" refForName="TwoConn_1-2" fact="0.5"/>
          <dgm:constr type="t" for="ch" forName="TwoNodes_1_text" refType="t" refFor="ch" refForName="TwoNodes_1"/>
          <dgm:constr type="b" for="ch" forName="TwoNodes_1_text" refType="b" refFor="ch" refForName="TwoNodes_1"/>
          <dgm:constr type="r" for="ch" forName="TwoNodes_1_text" refType="r" refFor="ch" refForName="TwoNodes_1"/>
          <dgm:constr type="l" for="ch" forName="TwoNodes_2_text" refType="r" refFor="ch" refForName="TwoConn_1-2"/>
          <dgm:constr type="t" for="ch" forName="TwoNodes_2_text" refType="t" refFor="ch" refForName="TwoNodes_2"/>
          <dgm:constr type="b" for="ch" forName="TwoNodes_2_text" refType="b" refFor="ch" refForName="TwoNodes_2"/>
          <dgm:constr type="r" for="ch" forName="TwoNodes_2_text" refType="r" refFor="ch" refForName="TwoNodes_2"/>
          <dgm:constr type="w" for="ch" forName="ThreeNodes_1" refType="w" fact="0.85"/>
          <dgm:constr type="h" for="ch" forName="ThreeNodes_1" refType="h" fact="0.3"/>
          <dgm:constr type="t" for="ch" forName="ThreeNodes_1"/>
          <dgm:constr type="r" for="ch" forName="ThreeNodes_1" refType="w"/>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l" for="ch" forName="ThreeNodes_3"/>
          <dgm:constr type="w" for="ch" forName="ThreeConn_1-2" refType="h" refFor="ch" refForName="ThreeNodes_1" fact="0.65"/>
          <dgm:constr type="h" for="ch" forName="ThreeConn_1-2" refType="h" refFor="ch" refForName="ThreeNodes_1" fact="0.65"/>
          <dgm:constr type="ctrY" for="ch" forName="ThreeConn_1-2" refType="h" fact="0.325"/>
          <dgm:constr type="l" for="ch" forName="ThreeConn_1-2" refType="l"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l" for="ch" forName="ThreeConn_2-3" refType="l" refFor="ch" refForName="ThreeNodes_2"/>
          <dgm:constr type="l" for="ch" forName="ThreeNodes_1_text" refType="r" refFor="ch" refForName="ThreeConn_1-2"/>
          <dgm:constr type="lOff" for="ch" forName="ThreeNodes_1_text" refType="w" refFor="ch" refForName="ThreeConn_1-2" fact="0.55"/>
          <dgm:constr type="t" for="ch" forName="ThreeNodes_1_text" refType="t" refFor="ch" refForName="ThreeNodes_1"/>
          <dgm:constr type="b" for="ch" forName="ThreeNodes_1_text" refType="b" refFor="ch" refForName="ThreeNodes_1"/>
          <dgm:constr type="r" for="ch" forName="ThreeNodes_1_text" refType="r" refFor="ch" refForName="ThreeNodes_1"/>
          <dgm:constr type="l" for="ch" forName="ThreeNodes_2_text" refType="r" refFor="ch" refForName="ThreeConn_1-2"/>
          <dgm:constr type="t" for="ch" forName="ThreeNodes_2_text" refType="t" refFor="ch" refForName="ThreeNodes_2"/>
          <dgm:constr type="b" for="ch" forName="ThreeNodes_2_text" refType="b" refFor="ch" refForName="ThreeNodes_2"/>
          <dgm:constr type="r" for="ch" forName="ThreeNodes_2_text" refType="r" refFor="ch" refForName="ThreeNodes_2"/>
          <dgm:constr type="l" for="ch" forName="ThreeNodes_3_text" refType="r" refFor="ch" refForName="ThreeConn_2-3"/>
          <dgm:constr type="t" for="ch" forName="ThreeNodes_3_text" refType="t" refFor="ch" refForName="ThreeNodes_3"/>
          <dgm:constr type="b" for="ch" forName="ThreeNodes_3_text" refType="b" refFor="ch" refForName="ThreeNodes_3"/>
          <dgm:constr type="r" for="ch" forName="ThreeNodes_3_text" refType="r" refFor="ch" refForName="ThreeNodes_3"/>
          <dgm:constr type="w" for="ch" forName="FourNodes_1" refType="w" fact="0.8"/>
          <dgm:constr type="h" for="ch" forName="FourNodes_1" refType="h" fact="0.22"/>
          <dgm:constr type="t" for="ch" forName="FourNodes_1"/>
          <dgm:constr type="r" for="ch" forName="FourNodes_1" refType="w"/>
          <dgm:constr type="w" for="ch" forName="FourNodes_2" refType="w" fact="0.8"/>
          <dgm:constr type="h" for="ch" forName="FourNodes_2" refType="h" fact="0.22"/>
          <dgm:constr type="ctrY" for="ch" forName="FourNodes_2" refType="h" fact="0.37"/>
          <dgm:constr type="ctrX" for="ch" forName="FourNodes_2" refType="w" fact="0.533"/>
          <dgm:constr type="w" for="ch" forName="FourNodes_3" refType="w" fact="0.8"/>
          <dgm:constr type="h" for="ch" forName="FourNodes_3" refType="h" fact="0.22"/>
          <dgm:constr type="ctrY" for="ch" forName="FourNodes_3" refType="h" fact="0.63"/>
          <dgm:constr type="ctrX" for="ch" forName="FourNodes_3" refType="w" fact="0.467"/>
          <dgm:constr type="w" for="ch" forName="FourNodes_4" refType="w" fact="0.8"/>
          <dgm:constr type="h" for="ch" forName="FourNodes_4" refType="h" fact="0.22"/>
          <dgm:constr type="b" for="ch" forName="FourNodes_4" refType="h"/>
          <dgm:constr type="l" for="ch" forName="FourNodes_4"/>
          <dgm:constr type="w" for="ch" forName="FourConn_1-2" refType="h" refFor="ch" refForName="FourNodes_1" fact="0.65"/>
          <dgm:constr type="h" for="ch" forName="FourConn_1-2" refType="h" refFor="ch" refForName="FourNodes_1" fact="0.65"/>
          <dgm:constr type="ctrY" for="ch" forName="FourConn_1-2" refType="h" fact="0.24"/>
          <dgm:constr type="l" for="ch" forName="FourConn_1-2" refType="l"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l" for="ch" forName="FourConn_2-3" refType="l"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l" for="ch" forName="FourConn_3-4" refType="l" refFor="ch" refForName="FourNodes_3"/>
          <dgm:constr type="l" for="ch" forName="FourNodes_1_text" refType="r" refFor="ch" refForName="FourConn_1-2"/>
          <dgm:constr type="lOff" for="ch" forName="FourNodes_1_text" refType="w" refFor="ch" refForName="FourConn_1-2" fact="0.69"/>
          <dgm:constr type="t" for="ch" forName="FourNodes_1_text" refType="t" refFor="ch" refForName="FourNodes_1"/>
          <dgm:constr type="b" for="ch" forName="FourNodes_1_text" refType="b" refFor="ch" refForName="FourNodes_1"/>
          <dgm:constr type="r" for="ch" forName="FourNodes_1_text" refType="r" refFor="ch" refForName="FourNodes_1"/>
          <dgm:constr type="l" for="ch" forName="FourNodes_2_text" refType="r" refFor="ch" refForName="FourConn_1-2"/>
          <dgm:constr type="t" for="ch" forName="FourNodes_2_text" refType="t" refFor="ch" refForName="FourNodes_2"/>
          <dgm:constr type="b" for="ch" forName="FourNodes_2_text" refType="b" refFor="ch" refForName="FourNodes_2"/>
          <dgm:constr type="r" for="ch" forName="FourNodes_2_text" refType="r" refFor="ch" refForName="FourNodes_2"/>
          <dgm:constr type="l" for="ch" forName="FourNodes_3_text" refType="r" refFor="ch" refForName="FourConn_2-3"/>
          <dgm:constr type="t" for="ch" forName="FourNodes_3_text" refType="t" refFor="ch" refForName="FourNodes_3"/>
          <dgm:constr type="b" for="ch" forName="FourNodes_3_text" refType="b" refFor="ch" refForName="FourNodes_3"/>
          <dgm:constr type="r" for="ch" forName="FourNodes_3_text" refType="r" refFor="ch" refForName="FourNodes_3"/>
          <dgm:constr type="l" for="ch" forName="FourNodes_4_text" refType="r" refFor="ch" refForName="FourConn_3-4"/>
          <dgm:constr type="t" for="ch" forName="FourNodes_4_text" refType="t" refFor="ch" refForName="FourNodes_4"/>
          <dgm:constr type="b" for="ch" forName="FourNodes_4_text" refType="b" refFor="ch" refForName="FourNodes_4"/>
          <dgm:constr type="r" for="ch" forName="FourNodes_4_text" refType="r" refFor="ch" refForName="FourNodes_4"/>
          <dgm:constr type="w" for="ch" forName="FiveNodes_1" refType="w" fact="0.77"/>
          <dgm:constr type="h" for="ch" forName="FiveNodes_1" refType="h" fact="0.18"/>
          <dgm:constr type="t" for="ch" forName="FiveNodes_1"/>
          <dgm:constr type="r" for="ch" forName="FiveNodes_1" refType="w"/>
          <dgm:constr type="w" for="ch" forName="FiveNodes_2" refType="w" fact="0.77"/>
          <dgm:constr type="h" for="ch" forName="FiveNodes_2" refType="h" fact="0.18"/>
          <dgm:constr type="ctrY" for="ch" forName="FiveNodes_2" refType="h" fact="0.295"/>
          <dgm:constr type="ctrX" for="ch" forName="FiveNodes_2" refType="w" fact="0.557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4425"/>
          <dgm:constr type="w" for="ch" forName="FiveNodes_5" refType="w" fact="0.77"/>
          <dgm:constr type="h" for="ch" forName="FiveNodes_5" refType="h" fact="0.18"/>
          <dgm:constr type="b" for="ch" forName="FiveNodes_5" refType="h"/>
          <dgm:constr type="l" for="ch" forName="FiveNodes_5"/>
          <dgm:constr type="w" for="ch" forName="FiveConn_1-2" refType="h" refFor="ch" refForName="FiveNodes_1" fact="0.65"/>
          <dgm:constr type="h" for="ch" forName="FiveConn_1-2" refType="h" refFor="ch" refForName="FiveNodes_1" fact="0.65"/>
          <dgm:constr type="ctrY" for="ch" forName="FiveConn_1-2" refType="h" fact="0.19"/>
          <dgm:constr type="l" for="ch" forName="FiveConn_1-2" refType="l"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l" for="ch" forName="FiveConn_2-3" refType="l"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l" for="ch" forName="FiveConn_3-4" refType="l"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l" for="ch" forName="FiveConn_4-5" refType="l" refFor="ch" refForName="FiveNodes_4"/>
          <dgm:constr type="l" for="ch" forName="FiveNodes_1_text" refType="r" refFor="ch" refForName="FiveConn_1-2"/>
          <dgm:constr type="lOff" for="ch" forName="FiveNodes_1_text" refType="w" refFor="ch" refForName="FiveConn_1-2" fact="0.73"/>
          <dgm:constr type="t" for="ch" forName="FiveNodes_1_text" refType="t" refFor="ch" refForName="FiveNodes_1"/>
          <dgm:constr type="b" for="ch" forName="FiveNodes_1_text" refType="b" refFor="ch" refForName="FiveNodes_1"/>
          <dgm:constr type="r" for="ch" forName="FiveNodes_1_text" refType="r" refFor="ch" refForName="FiveNodes_1"/>
          <dgm:constr type="l" for="ch" forName="FiveNodes_2_text" refType="r" refFor="ch" refForName="FiveConn_1-2"/>
          <dgm:constr type="t" for="ch" forName="FiveNodes_2_text" refType="t" refFor="ch" refForName="FiveNodes_2"/>
          <dgm:constr type="b" for="ch" forName="FiveNodes_2_text" refType="b" refFor="ch" refForName="FiveNodes_2"/>
          <dgm:constr type="r" for="ch" forName="FiveNodes_2_text" refType="r" refFor="ch" refForName="FiveNodes_2"/>
          <dgm:constr type="l" for="ch" forName="FiveNodes_3_text" refType="r" refFor="ch" refForName="FiveConn_2-3"/>
          <dgm:constr type="t" for="ch" forName="FiveNodes_3_text" refType="t" refFor="ch" refForName="FiveNodes_3"/>
          <dgm:constr type="b" for="ch" forName="FiveNodes_3_text" refType="b" refFor="ch" refForName="FiveNodes_3"/>
          <dgm:constr type="r" for="ch" forName="FiveNodes_3_text" refType="r" refFor="ch" refForName="FiveNodes_3"/>
          <dgm:constr type="l" for="ch" forName="FiveNodes_4_text" refType="r" refFor="ch" refForName="FiveConn_3-4"/>
          <dgm:constr type="t" for="ch" forName="FiveNodes_4_text" refType="t" refFor="ch" refForName="FiveNodes_4"/>
          <dgm:constr type="b" for="ch" forName="FiveNodes_4_text" refType="b" refFor="ch" refForName="FiveNodes_4"/>
          <dgm:constr type="r" for="ch" forName="FiveNodes_4_text" refType="r" refFor="ch" refForName="FiveNodes_4"/>
          <dgm:constr type="l" for="ch" forName="FiveNodes_5_text" refType="r" refFor="ch" refForName="FiveConn_4-5"/>
          <dgm:constr type="t" for="ch" forName="FiveNodes_5_text" refType="t" refFor="ch" refForName="FiveNodes_5"/>
          <dgm:constr type="b" for="ch" forName="FiveNodes_5_text" refType="b" refFor="ch" refForName="FiveNodes_5"/>
          <dgm:constr type="r" for="ch" forName="FiveNodes_5_text" refType="r" refFor="ch" refForName="FiveNodes_5"/>
        </dgm:constrLst>
      </dgm:else>
    </dgm:choose>
    <dgm:ruleLst/>
    <dgm:layoutNode name="dummyMaxCanvas">
      <dgm:varLst/>
      <dgm:alg type="sp"/>
      <dgm:shape xmlns:r="http://schemas.openxmlformats.org/officeDocument/2006/relationships" r:blip="">
        <dgm:adjLst/>
      </dgm:shape>
      <dgm:presOf/>
      <dgm:constrLst/>
      <dgm:ruleLst/>
    </dgm:layoutNode>
    <dgm:choose name="Name3">
      <dgm:if name="Name4" axis="ch" ptType="node" func="cnt" op="equ" val="1">
        <dgm:layoutNode name="OneNode_1">
          <dgm:varLst>
            <dgm:bulletEnabled val="1"/>
          </dgm:varLst>
          <dgm:alg type="tx"/>
          <dgm:shape xmlns:r="http://schemas.openxmlformats.org/officeDocument/2006/relationships" type="roundRect" r:blip="">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
        <dgm:choose name="Name6">
          <dgm:if name="Name7" axis="ch" ptType="node" func="cnt" op="equ" val="2">
            <dgm:layoutNode name="Two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wo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wo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wo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wo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
            <dgm:choose name="Name9">
              <dgm:if name="Name10" axis="ch" ptType="node" func="cnt" op="equ" val="3">
                <dgm:layoutNode name="Thre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hre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hre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Thre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1">
                <dgm:choose name="Name12">
                  <dgm:if name="Name13" axis="ch" ptType="node" func="cnt" op="equ" val="4">
                    <dgm:layoutNode name="Four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our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our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our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our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4">
                    <dgm:choose name="Name15">
                      <dgm:if name="Name16" axis="ch" ptType="node" func="cnt" op="gte" val="5">
                        <dgm:layoutNode name="Fiv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iv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iv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ive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iveNodes_5">
                          <dgm:varLst>
                            <dgm:bulletEnabled val="1"/>
                          </dgm:varLst>
                          <dgm:alg type="sp"/>
                          <dgm:shape xmlns:r="http://schemas.openxmlformats.org/officeDocument/2006/relationships" type="roundRect" r:blip="">
                            <dgm:adjLst>
                              <dgm:adj idx="1" val="0.1"/>
                            </dgm:adjLst>
                          </dgm:shape>
                          <dgm:presOf axis="ch desOrSelf" ptType="node node" st="5 1" cnt="1 0"/>
                          <dgm:constrLst/>
                          <dgm:ruleLst/>
                        </dgm:layoutNode>
                        <dgm:layoutNode name="Fiv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4-5" styleLbl="fgAccFollowNode1">
                          <dgm:varLst>
                            <dgm:bulletEnabled val="1"/>
                          </dgm:varLst>
                          <dgm:alg type="tx"/>
                          <dgm:shape xmlns:r="http://schemas.openxmlformats.org/officeDocument/2006/relationships" type="downArrow" r:blip="">
                            <dgm:adjLst>
                              <dgm:adj idx="1" val="0.55"/>
                              <dgm:adj idx="2" val="0.45"/>
                            </dgm:adjLst>
                          </dgm:shape>
                          <dgm:presOf axis="ch" ptType="sibTrans" st="4"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5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5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7"/>
                    </dgm:choose>
                  </dgm:else>
                </dgm:choose>
              </dgm:else>
            </dgm:choose>
          </dgm:else>
        </dgm:choose>
      </dgm:else>
    </dgm:choose>
  </dgm:layoutNode>
</dgm:layoutDef>
</file>

<file path=ppt/diagrams/layout2.xml><?xml version="1.0" encoding="utf-8"?>
<dgm:layoutDef xmlns:dgm="http://schemas.openxmlformats.org/drawingml/2006/diagram" xmlns:a="http://schemas.openxmlformats.org/drawingml/2006/main" uniqueId="urn:microsoft.com/office/officeart/2005/8/layout/target3">
  <dgm:title val=""/>
  <dgm:desc val=""/>
  <dgm:catLst>
    <dgm:cat type="relationship" pri="11000"/>
    <dgm:cat type="list" pri="22000"/>
    <dgm:cat type="convert" pri="4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41" srcId="1" destId="11" srcOrd="0" destOrd="0"/>
        <dgm:cxn modelId="42" srcId="1" destId="12" srcOrd="1" destOrd="0"/>
        <dgm:cxn modelId="51" srcId="2" destId="21" srcOrd="0" destOrd="0"/>
        <dgm:cxn modelId="52" srcId="2" destId="22" srcOrd="1" destOrd="0"/>
        <dgm:cxn modelId="61" srcId="3" destId="31" srcOrd="0" destOrd="0"/>
        <dgm:cxn modelId="62" srcId="3" destId="32" srcOrd="1" destOrd="0"/>
      </dgm:cxnLst>
      <dgm:bg/>
      <dgm:whole/>
    </dgm:dataModel>
  </dgm:sampData>
  <dgm:styleData>
    <dgm:dataModel>
      <dgm:ptLst>
        <dgm:pt modelId="0" type="doc"/>
        <dgm:pt modelId="1"/>
        <dgm:pt modelId="11"/>
        <dgm:pt modelId="12"/>
        <dgm:pt modelId="2"/>
        <dgm:pt modelId="21"/>
        <dgm:pt modelId="22"/>
        <dgm:pt modelId="3"/>
        <dgm:pt modelId="31"/>
        <dgm:pt modelId="32"/>
      </dgm:ptLst>
      <dgm:cxnLst>
        <dgm:cxn modelId="4" srcId="0" destId="1" srcOrd="0" destOrd="0"/>
        <dgm:cxn modelId="5" srcId="0" destId="2" srcOrd="1" destOrd="0"/>
        <dgm:cxn modelId="6" srcId="0" destId="3" srcOrd="2" destOrd="0"/>
        <dgm:cxn modelId="41" srcId="1" destId="11" srcOrd="0" destOrd="0"/>
        <dgm:cxn modelId="42" srcId="1" destId="12" srcOrd="1" destOrd="0"/>
        <dgm:cxn modelId="51" srcId="2" destId="21" srcOrd="0" destOrd="0"/>
        <dgm:cxn modelId="52" srcId="2" destId="22" srcOrd="1" destOrd="0"/>
        <dgm:cxn modelId="61" srcId="3" destId="31" srcOrd="0" destOrd="0"/>
        <dgm:cxn modelId="62" srcId="3" destId="32" srcOrd="1" destOrd="0"/>
      </dgm:cxnLst>
      <dgm:bg/>
      <dgm:whole/>
    </dgm:dataModel>
  </dgm:styleData>
  <dgm:clrData>
    <dgm:dataModel>
      <dgm:ptLst>
        <dgm:pt modelId="0" type="doc"/>
        <dgm:pt modelId="1"/>
        <dgm:pt modelId="11"/>
        <dgm:pt modelId="12"/>
        <dgm:pt modelId="2"/>
        <dgm:pt modelId="21"/>
        <dgm:pt modelId="22"/>
        <dgm:pt modelId="3"/>
        <dgm:pt modelId="31"/>
        <dgm:pt modelId="32"/>
      </dgm:ptLst>
      <dgm:cxnLst>
        <dgm:cxn modelId="4" srcId="0" destId="1" srcOrd="0" destOrd="0"/>
        <dgm:cxn modelId="5" srcId="0" destId="2" srcOrd="1" destOrd="0"/>
        <dgm:cxn modelId="6" srcId="0" destId="3" srcOrd="2" destOrd="0"/>
        <dgm:cxn modelId="41" srcId="1" destId="11" srcOrd="0" destOrd="0"/>
        <dgm:cxn modelId="42" srcId="1" destId="12" srcOrd="1" destOrd="0"/>
        <dgm:cxn modelId="51" srcId="2" destId="21" srcOrd="0" destOrd="0"/>
        <dgm:cxn modelId="52" srcId="2" destId="22" srcOrd="1" destOrd="0"/>
        <dgm:cxn modelId="61" srcId="3" destId="31" srcOrd="0" destOrd="0"/>
        <dgm:cxn modelId="62" srcId="3" destId="32" srcOrd="1" destOrd="0"/>
      </dgm:cxnLst>
      <dgm:bg/>
      <dgm:whole/>
    </dgm:dataModel>
  </dgm:clrData>
  <dgm:layoutNode name="Name0">
    <dgm:varLst>
      <dgm:chMax val="7"/>
      <dgm:dir/>
      <dgm:animLvl val="lvl"/>
      <dgm:resizeHandles val="exact"/>
    </dgm:varLst>
    <dgm:alg type="composite"/>
    <dgm:shape xmlns:r="http://schemas.openxmlformats.org/officeDocument/2006/relationships" r:blip="">
      <dgm:adjLst/>
    </dgm:shape>
    <dgm:presOf/>
    <dgm:choose name="Name1">
      <dgm:if name="Name2" func="var" arg="dir" op="equ" val="norm">
        <dgm:choose name="Name3">
          <dgm:if name="Name4" axis="ch" ptType="node" func="cnt" op="equ" val="1">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rect1ParTx" refType="r" refFor="ch" refForName="space"/>
              <dgm:constr type="w" for="ch" forName="rect1ParTx" refType="w" refFor="ch" refForName="rect1" fact="0.5"/>
              <dgm:constr type="t" for="ch" forName="rect1ParTx" refType="t" refFor="ch" refForName="rect1"/>
              <dgm:constr type="b" for="ch" forName="rect1ParTx" refType="b" refFor="ch" refForName="rect1"/>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b" refFor="ch" refForName="rect1"/>
              <dgm:constr type="primFontSz" for="ch" op="equ" val="65"/>
              <dgm:constr type="secFontSz" for="ch" op="equ" val="65"/>
            </dgm:constrLst>
          </dgm:if>
          <dgm:if name="Name5" axis="ch" ptType="node" func="cnt" op="equ" val="2">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5"/>
              <dgm:constr type="hOff" for="ch" forName="circle2" refType="h" refFor="ch" refForName="vertSpace2" fact="-0.5"/>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rect2ParTx" refType="r" refFor="ch" refForName="space"/>
              <dgm:constr type="w" for="ch" forName="rect2ParTx" refType="w" refFor="ch" refForName="rect2" fact="0.5"/>
              <dgm:constr type="t" for="ch" forName="rect2ParTx" refType="t" refFor="ch" refForName="rect2"/>
              <dgm:constr type="b" for="ch" forName="rect2ParTx" refType="b" refFor="ch" refForName="rect2"/>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b" refFor="ch" refForName="rect2"/>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primFontSz" for="ch" op="equ" val="65"/>
              <dgm:constr type="secFontSz" for="ch" op="equ" val="65"/>
            </dgm:constrLst>
          </dgm:if>
          <dgm:if name="Name6" axis="ch" ptType="node" func="cnt" op="equ" val="3">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66667"/>
              <dgm:constr type="hOff" for="ch" forName="circle2" refType="h" refFor="ch" refForName="vertSpace2" fact="-0.33333"/>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33333"/>
              <dgm:constr type="hOff" for="ch" forName="circle3" refType="h" refFor="ch" refForName="vertSpace2" fact="-0.66667"/>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rect3ParTx" refType="r" refFor="ch" refForName="space"/>
              <dgm:constr type="w" for="ch" forName="rect3ParTx" refType="w" refFor="ch" refForName="rect3" fact="0.5"/>
              <dgm:constr type="t" for="ch" forName="rect3ParTx" refType="t" refFor="ch" refForName="rect3"/>
              <dgm:constr type="b" for="ch" forName="rect3ParTx" refType="b" refFor="ch" refForName="rect3"/>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b" refFor="ch" refForName="rect3"/>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primFontSz" for="ch" op="equ" val="65"/>
              <dgm:constr type="secFontSz" for="ch" op="equ" val="65"/>
            </dgm:constrLst>
          </dgm:if>
          <dgm:if name="Name7" axis="ch" ptType="node" func="cnt" op="equ" val="4">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75"/>
              <dgm:constr type="hOff" for="ch" forName="circle2" refType="h" refFor="ch" refForName="vertSpace2" fact="-0.25"/>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5"/>
              <dgm:constr type="hOff" for="ch" forName="circle3" refType="h" refFor="ch" refForName="vertSpace2" fact="-0.5"/>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l" refFor="ch" refForName="space"/>
              <dgm:constr type="h" for="ch" forName="circle4" refType="h" refFor="ch" refForName="circle1" fact="0.25"/>
              <dgm:constr type="hOff" for="ch" forName="circle4" refType="h" refFor="ch" refForName="vertSpace2" fact="-0.75"/>
              <dgm:constr type="w" for="ch" forName="circle4" refType="h" refFor="ch" refForName="circle4" op="equ"/>
              <dgm:constr type="wOff" for="ch" forName="circle4" refType="hOff" refFor="ch" refForName="circle4" op="equ"/>
              <dgm:constr type="b" for="ch" forName="circle4" refType="t" refFor="ch" refForName="vertSpace4"/>
              <dgm:constr type="l" for="ch" forName="rect4" refType="r" refFor="ch" refForName="space"/>
              <dgm:constr type="r" for="ch" forName="rect4" refType="w"/>
              <dgm:constr type="h" for="ch" forName="rect4" refType="h" refFor="ch" refForName="circle4"/>
              <dgm:constr type="hOff" for="ch" forName="rect4" refType="hOff" refFor="ch" refForName="circle4"/>
              <dgm:constr type="b" for="ch" forName="rect4" refType="b" refFor="ch" refForName="circle4"/>
              <dgm:constr type="l" for="ch" forName="rect4ParTx" refType="r" refFor="ch" refForName="space"/>
              <dgm:constr type="w" for="ch" forName="rect4ParTx" refType="w" refFor="ch" refForName="rect4" fact="0.5"/>
              <dgm:constr type="t" for="ch" forName="rect4ParTx" refType="t" refFor="ch" refForName="rect4"/>
              <dgm:constr type="b" for="ch" forName="rect4ParTx" refType="b" refFor="ch" refForName="rect4"/>
              <dgm:constr type="l" for="ch" forName="rect4ChTx" refType="r" refFor="ch" refForName="rect4ParTx"/>
              <dgm:constr type="w" for="ch" forName="rect4ChTx" refType="w" refFor="ch" refForName="rect4ParTx"/>
              <dgm:constr type="t" for="ch" forName="rect4ChTx" refType="t" refFor="ch" refForName="rect4ParTx"/>
              <dgm:constr type="b" for="ch" forName="rect4ChTx" refType="b" refFor="ch" refForName="rect4ParTx"/>
              <dgm:constr type="l" for="ch" forName="rect4ParTxNoCh" refType="r" refFor="ch" refForName="space"/>
              <dgm:constr type="w" for="ch" forName="rect4ParTxNoCh" refType="w" refFor="ch" refForName="rect4"/>
              <dgm:constr type="t" for="ch" forName="rect4ParTxNoCh" refType="t" refFor="ch" refForName="rect4"/>
              <dgm:constr type="b" for="ch" forName="rect4ParTxNoCh" refType="b" refFor="ch" refForName="rect4"/>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l" for="ch" forName="rect3ParTx" refType="r" refFor="ch" refForName="space"/>
              <dgm:constr type="w" for="ch" forName="rect3ParTx" refType="w" refFor="ch" refForName="rect3" fact="0.5"/>
              <dgm:constr type="t" for="ch" forName="rect3ParTx" refType="t" refFor="ch" refForName="rect3"/>
              <dgm:constr type="b" for="ch" forName="rect3ParTx" refType="t" refFor="ch" refForName="rect4"/>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t" refFor="ch" refForName="rect4"/>
              <dgm:constr type="primFontSz" for="ch" op="equ" val="65"/>
              <dgm:constr type="secFontSz" for="ch" op="equ" val="65"/>
            </dgm:constrLst>
          </dgm:if>
          <dgm:if name="Name8" axis="ch" ptType="node" func="cnt" op="equ" val="5">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8"/>
              <dgm:constr type="hOff" for="ch" forName="circle2" refType="h" refFor="ch" refForName="vertSpace2" fact="-0.2"/>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6"/>
              <dgm:constr type="hOff" for="ch" forName="circle3" refType="h" refFor="ch" refForName="vertSpace2" fact="-0.4"/>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l" refFor="ch" refForName="space"/>
              <dgm:constr type="h" for="ch" forName="circle4" refType="h" refFor="ch" refForName="circle1" fact="0.4"/>
              <dgm:constr type="hOff" for="ch" forName="circle4" refType="h" refFor="ch" refForName="vertSpace2" fact="-0.6"/>
              <dgm:constr type="w" for="ch" forName="circle4" refType="h" refFor="ch" refForName="circle4" op="equ"/>
              <dgm:constr type="wOff" for="ch" forName="circle4" refType="hOff" refFor="ch" refForName="circle4" op="equ"/>
              <dgm:constr type="b" for="ch" forName="circle4" refType="t" refFor="ch" refForName="vertSpace4"/>
              <dgm:constr type="l" for="ch" forName="rect4" refType="r" refFor="ch" refForName="space"/>
              <dgm:constr type="r" for="ch" forName="rect4" refType="w"/>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l" refFor="ch" refForName="space"/>
              <dgm:constr type="h" for="ch" forName="circle5" refType="h" refFor="ch" refForName="circle1" fact="0.2"/>
              <dgm:constr type="hOff" for="ch" forName="circle5" refType="h" refFor="ch" refForName="vertSpace2" fact="-0.8"/>
              <dgm:constr type="w" for="ch" forName="circle5" refType="h" refFor="ch" refForName="circle5" op="equ"/>
              <dgm:constr type="wOff" for="ch" forName="circle5" refType="hOff" refFor="ch" refForName="circle5" op="equ"/>
              <dgm:constr type="b" for="ch" forName="circle5" refType="t" refFor="ch" refForName="vertSpace5"/>
              <dgm:constr type="l" for="ch" forName="rect5" refType="r" refFor="ch" refForName="space"/>
              <dgm:constr type="r" for="ch" forName="rect5" refType="w"/>
              <dgm:constr type="h" for="ch" forName="rect5" refType="h" refFor="ch" refForName="circle5"/>
              <dgm:constr type="hOff" for="ch" forName="rect5" refType="hOff" refFor="ch" refForName="circle5"/>
              <dgm:constr type="b" for="ch" forName="rect5" refType="b" refFor="ch" refForName="circle5"/>
              <dgm:constr type="l" for="ch" forName="rect5ParTx" refType="r" refFor="ch" refForName="space"/>
              <dgm:constr type="w" for="ch" forName="rect5ParTx" refType="w" refFor="ch" refForName="rect5" fact="0.5"/>
              <dgm:constr type="t" for="ch" forName="rect5ParTx" refType="t" refFor="ch" refForName="rect5"/>
              <dgm:constr type="b" for="ch" forName="rect5ParTx" refType="b" refFor="ch" refForName="rect5"/>
              <dgm:constr type="l" for="ch" forName="rect5ChTx" refType="r" refFor="ch" refForName="rect5ParTx"/>
              <dgm:constr type="w" for="ch" forName="rect5ChTx" refType="w" refFor="ch" refForName="rect5ParTx"/>
              <dgm:constr type="t" for="ch" forName="rect5ChTx" refType="t" refFor="ch" refForName="rect5ParTx"/>
              <dgm:constr type="b" for="ch" forName="rect5ChTx" refType="b" refFor="ch" refForName="rect5ParTx"/>
              <dgm:constr type="l" for="ch" forName="rect5ParTxNoCh" refType="r" refFor="ch" refForName="space"/>
              <dgm:constr type="w" for="ch" forName="rect5ParTxNoCh" refType="w" refFor="ch" refForName="rect5"/>
              <dgm:constr type="t" for="ch" forName="rect5ParTxNoCh" refType="t" refFor="ch" refForName="rect5"/>
              <dgm:constr type="b" for="ch" forName="rect5ParTxNoCh" refType="b" refFor="ch" refForName="rect5"/>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l" for="ch" forName="rect3ParTx" refType="r" refFor="ch" refForName="space"/>
              <dgm:constr type="w" for="ch" forName="rect3ParTx" refType="w" refFor="ch" refForName="rect3" fact="0.5"/>
              <dgm:constr type="t" for="ch" forName="rect3ParTx" refType="t" refFor="ch" refForName="rect3"/>
              <dgm:constr type="b" for="ch" forName="rect3ParTx" refType="t" refFor="ch" refForName="rect4"/>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t" refFor="ch" refForName="rect4"/>
              <dgm:constr type="l" for="ch" forName="rect4ParTx" refType="r" refFor="ch" refForName="space"/>
              <dgm:constr type="w" for="ch" forName="rect4ParTx" refType="w" refFor="ch" refForName="rect4" fact="0.5"/>
              <dgm:constr type="t" for="ch" forName="rect4ParTx" refType="t" refFor="ch" refForName="rect4"/>
              <dgm:constr type="b" for="ch" forName="rect4ParTx" refType="t" refFor="ch" refForName="rect5"/>
              <dgm:constr type="l" for="ch" forName="rect4ChTx" refType="r" refFor="ch" refForName="rect4ParTx"/>
              <dgm:constr type="w" for="ch" forName="rect4ChTx" refType="w" refFor="ch" refForName="rect4ParTx"/>
              <dgm:constr type="t" for="ch" forName="rect4ChTx" refType="t" refFor="ch" refForName="rect4ParTx"/>
              <dgm:constr type="b" for="ch" forName="rect4ChTx" refType="b" refFor="ch" refForName="rect4ParTx"/>
              <dgm:constr type="l" for="ch" forName="rect4ParTxNoCh" refType="r" refFor="ch" refForName="space"/>
              <dgm:constr type="w" for="ch" forName="rect4ParTxNoCh" refType="w" refFor="ch" refForName="rect4"/>
              <dgm:constr type="t" for="ch" forName="rect4ParTxNoCh" refType="t" refFor="ch" refForName="rect4"/>
              <dgm:constr type="b" for="ch" forName="rect4ParTxNoCh" refType="t" refFor="ch" refForName="rect5"/>
              <dgm:constr type="primFontSz" for="ch" op="equ" val="65"/>
              <dgm:constr type="secFontSz" for="ch" op="equ" val="65"/>
            </dgm:constrLst>
          </dgm:if>
          <dgm:if name="Name9" axis="ch" ptType="node" func="cnt" op="equ" val="6">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83333"/>
              <dgm:constr type="hOff" for="ch" forName="circle2" refType="h" refFor="ch" refForName="vertSpace2" fact="-0.16667"/>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66667"/>
              <dgm:constr type="hOff" for="ch" forName="circle3" refType="h" refFor="ch" refForName="vertSpace2" fact="-0.33333"/>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l" refFor="ch" refForName="space"/>
              <dgm:constr type="h" for="ch" forName="circle4" refType="h" refFor="ch" refForName="circle1" fact="0.5"/>
              <dgm:constr type="hOff" for="ch" forName="circle4" refType="h" refFor="ch" refForName="vertSpace2" fact="-0.5"/>
              <dgm:constr type="w" for="ch" forName="circle4" refType="h" refFor="ch" refForName="circle4" op="equ"/>
              <dgm:constr type="wOff" for="ch" forName="circle4" refType="hOff" refFor="ch" refForName="circle4" op="equ"/>
              <dgm:constr type="b" for="ch" forName="circle4" refType="t" refFor="ch" refForName="vertSpace4"/>
              <dgm:constr type="l" for="ch" forName="rect4" refType="r" refFor="ch" refForName="space"/>
              <dgm:constr type="r" for="ch" forName="rect4" refType="w"/>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l" refFor="ch" refForName="space"/>
              <dgm:constr type="h" for="ch" forName="circle5" refType="h" refFor="ch" refForName="circle1" fact="0.33333"/>
              <dgm:constr type="hOff" for="ch" forName="circle5" refType="h" refFor="ch" refForName="vertSpace2" fact="-0.66667"/>
              <dgm:constr type="w" for="ch" forName="circle5" refType="h" refFor="ch" refForName="circle5" op="equ"/>
              <dgm:constr type="wOff" for="ch" forName="circle5" refType="hOff" refFor="ch" refForName="circle5" op="equ"/>
              <dgm:constr type="b" for="ch" forName="circle5" refType="t" refFor="ch" refForName="vertSpace5"/>
              <dgm:constr type="l" for="ch" forName="rect5" refType="r" refFor="ch" refForName="space"/>
              <dgm:constr type="r" for="ch" forName="rect5" refType="w"/>
              <dgm:constr type="h" for="ch" forName="rect5" refType="h" refFor="ch" refForName="circle5"/>
              <dgm:constr type="hOff" for="ch" forName="rect5" refType="hOff" refFor="ch" refForName="circle5"/>
              <dgm:constr type="b" for="ch" forName="rect5" refType="b" refFor="ch" refForName="circle5"/>
              <dgm:constr type="l" for="ch" forName="vertSpace6"/>
              <dgm:constr type="w" for="ch" forName="vertSpace6" refType="w"/>
              <dgm:constr type="h" for="ch" forName="vertSpace6" refType="h" refFor="ch" refForName="vertSpace5"/>
              <dgm:constr type="b" for="ch" forName="vertSpace6" refType="t" refFor="ch" refForName="vertSpace5"/>
              <dgm:constr type="ctrX" for="ch" forName="circle6" refType="l" refFor="ch" refForName="space"/>
              <dgm:constr type="h" for="ch" forName="circle6" refType="h" refFor="ch" refForName="circle1" fact="0.16667"/>
              <dgm:constr type="hOff" for="ch" forName="circle6" refType="h" refFor="ch" refForName="vertSpace2" fact="-0.83333"/>
              <dgm:constr type="w" for="ch" forName="circle6" refType="h" refFor="ch" refForName="circle6" op="equ"/>
              <dgm:constr type="wOff" for="ch" forName="circle6" refType="hOff" refFor="ch" refForName="circle6" op="equ"/>
              <dgm:constr type="b" for="ch" forName="circle6" refType="t" refFor="ch" refForName="vertSpace6"/>
              <dgm:constr type="l" for="ch" forName="rect6" refType="r" refFor="ch" refForName="space"/>
              <dgm:constr type="r" for="ch" forName="rect6" refType="w"/>
              <dgm:constr type="h" for="ch" forName="rect6" refType="h" refFor="ch" refForName="circle6"/>
              <dgm:constr type="hOff" for="ch" forName="rect6" refType="hOff" refFor="ch" refForName="circle6"/>
              <dgm:constr type="b" for="ch" forName="rect6" refType="b" refFor="ch" refForName="circle6"/>
              <dgm:constr type="l" for="ch" forName="rect6ParTx" refType="r" refFor="ch" refForName="space"/>
              <dgm:constr type="w" for="ch" forName="rect6ParTx" refType="w" refFor="ch" refForName="rect6" fact="0.5"/>
              <dgm:constr type="t" for="ch" forName="rect6ParTx" refType="t" refFor="ch" refForName="rect6"/>
              <dgm:constr type="b" for="ch" forName="rect6ParTx" refType="b" refFor="ch" refForName="rect6"/>
              <dgm:constr type="l" for="ch" forName="rect6ChTx" refType="r" refFor="ch" refForName="rect6ParTx"/>
              <dgm:constr type="w" for="ch" forName="rect6ChTx" refType="w" refFor="ch" refForName="rect6ParTx"/>
              <dgm:constr type="t" for="ch" forName="rect6ChTx" refType="t" refFor="ch" refForName="rect6ParTx"/>
              <dgm:constr type="b" for="ch" forName="rect6ChTx" refType="b" refFor="ch" refForName="rect6ParTx"/>
              <dgm:constr type="l" for="ch" forName="rect6ParTxNoCh" refType="r" refFor="ch" refForName="space"/>
              <dgm:constr type="w" for="ch" forName="rect6ParTxNoCh" refType="w" refFor="ch" refForName="rect6"/>
              <dgm:constr type="t" for="ch" forName="rect6ParTxNoCh" refType="t" refFor="ch" refForName="rect6"/>
              <dgm:constr type="b" for="ch" forName="rect6ParTxNoCh" refType="b" refFor="ch" refForName="rect6"/>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l" for="ch" forName="rect3ParTx" refType="r" refFor="ch" refForName="space"/>
              <dgm:constr type="w" for="ch" forName="rect3ParTx" refType="w" refFor="ch" refForName="rect3" fact="0.5"/>
              <dgm:constr type="t" for="ch" forName="rect3ParTx" refType="t" refFor="ch" refForName="rect3"/>
              <dgm:constr type="b" for="ch" forName="rect3ParTx" refType="t" refFor="ch" refForName="rect4"/>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t" refFor="ch" refForName="rect4"/>
              <dgm:constr type="l" for="ch" forName="rect4ParTx" refType="r" refFor="ch" refForName="space"/>
              <dgm:constr type="w" for="ch" forName="rect4ParTx" refType="w" refFor="ch" refForName="rect4" fact="0.5"/>
              <dgm:constr type="t" for="ch" forName="rect4ParTx" refType="t" refFor="ch" refForName="rect4"/>
              <dgm:constr type="b" for="ch" forName="rect4ParTx" refType="t" refFor="ch" refForName="rect5"/>
              <dgm:constr type="l" for="ch" forName="rect4ChTx" refType="r" refFor="ch" refForName="rect4ParTx"/>
              <dgm:constr type="w" for="ch" forName="rect4ChTx" refType="w" refFor="ch" refForName="rect4ParTx"/>
              <dgm:constr type="t" for="ch" forName="rect4ChTx" refType="t" refFor="ch" refForName="rect4ParTx"/>
              <dgm:constr type="b" for="ch" forName="rect4ChTx" refType="b" refFor="ch" refForName="rect4ParTx"/>
              <dgm:constr type="l" for="ch" forName="rect4ParTxNoCh" refType="r" refFor="ch" refForName="space"/>
              <dgm:constr type="w" for="ch" forName="rect4ParTxNoCh" refType="w" refFor="ch" refForName="rect4"/>
              <dgm:constr type="t" for="ch" forName="rect4ParTxNoCh" refType="t" refFor="ch" refForName="rect4"/>
              <dgm:constr type="b" for="ch" forName="rect4ParTxNoCh" refType="t" refFor="ch" refForName="rect5"/>
              <dgm:constr type="l" for="ch" forName="rect5ParTx" refType="r" refFor="ch" refForName="space"/>
              <dgm:constr type="w" for="ch" forName="rect5ParTx" refType="w" refFor="ch" refForName="rect5" fact="0.5"/>
              <dgm:constr type="t" for="ch" forName="rect5ParTx" refType="t" refFor="ch" refForName="rect5"/>
              <dgm:constr type="b" for="ch" forName="rect5ParTx" refType="t" refFor="ch" refForName="rect6"/>
              <dgm:constr type="l" for="ch" forName="rect5ChTx" refType="r" refFor="ch" refForName="rect5ParTx"/>
              <dgm:constr type="w" for="ch" forName="rect5ChTx" refType="w" refFor="ch" refForName="rect5ParTx"/>
              <dgm:constr type="t" for="ch" forName="rect5ChTx" refType="t" refFor="ch" refForName="rect5ParTx"/>
              <dgm:constr type="b" for="ch" forName="rect5ChTx" refType="b" refFor="ch" refForName="rect5ParTx"/>
              <dgm:constr type="l" for="ch" forName="rect5ParTxNoCh" refType="r" refFor="ch" refForName="space"/>
              <dgm:constr type="w" for="ch" forName="rect5ParTxNoCh" refType="w" refFor="ch" refForName="rect5"/>
              <dgm:constr type="t" for="ch" forName="rect5ParTxNoCh" refType="t" refFor="ch" refForName="rect5"/>
              <dgm:constr type="b" for="ch" forName="rect5ParTxNoCh" refType="t" refFor="ch" refForName="rect6"/>
              <dgm:constr type="primFontSz" for="ch" op="equ" val="65"/>
              <dgm:constr type="secFontSz" for="ch" op="equ" val="65"/>
            </dgm:constrLst>
          </dgm:if>
          <dgm:if name="Name10" axis="ch" ptType="node" func="cnt" op="gte" val="7">
            <dgm:constrLst>
              <dgm:constr type="userA" refType="w" fact="0.3"/>
              <dgm:constr type="w" for="ch" forName="circle1" refType="userA" fact="2"/>
              <dgm:constr type="h" for="ch" forName="circle1" refType="w" refFor="ch" refForName="circle1" op="equ"/>
              <dgm:constr type="l" for="ch" forName="circle1"/>
              <dgm:constr type="ctrY" for="ch" forName="circle1" refType="h" fact="0.5"/>
              <dgm:constr type="l" for="ch" forName="space" refType="ctrX" refFor="ch" refForName="circle1"/>
              <dgm:constr type="w" for="ch" forName="space"/>
              <dgm:constr type="h" for="ch" forName="space" refType="h" refFor="ch" refForName="circle1"/>
              <dgm:constr type="b" for="ch" forName="space" refType="b" refFor="ch" refForName="circle1"/>
              <dgm:constr type="l" for="ch" forName="rect1" refType="r" refFor="ch" refForName="space"/>
              <dgm:constr type="r" for="ch" forName="rect1" refType="w"/>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l" refFor="ch" refForName="space"/>
              <dgm:constr type="h" for="ch" forName="circle2" refType="h" refFor="ch" refForName="circle1" fact="0.85714"/>
              <dgm:constr type="hOff" for="ch" forName="circle2" refType="h" refFor="ch" refForName="vertSpace2" fact="-0.14286"/>
              <dgm:constr type="w" for="ch" forName="circle2" refType="h" refFor="ch" refForName="circle2" op="equ"/>
              <dgm:constr type="wOff" for="ch" forName="circle2" refType="hOff" refFor="ch" refForName="circle2" op="equ"/>
              <dgm:constr type="b" for="ch" forName="circle2" refType="t" refFor="ch" refForName="vertSpace2"/>
              <dgm:constr type="l" for="ch" forName="rect2" refType="r" refFor="ch" refForName="space"/>
              <dgm:constr type="r" for="ch" forName="rect2" refType="w"/>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l" refFor="ch" refForName="space"/>
              <dgm:constr type="h" for="ch" forName="circle3" refType="h" refFor="ch" refForName="circle1" fact="0.71429"/>
              <dgm:constr type="hOff" for="ch" forName="circle3" refType="h" refFor="ch" refForName="vertSpace2" fact="-0.28571"/>
              <dgm:constr type="w" for="ch" forName="circle3" refType="h" refFor="ch" refForName="circle3" op="equ"/>
              <dgm:constr type="wOff" for="ch" forName="circle3" refType="hOff" refFor="ch" refForName="circle3" op="equ"/>
              <dgm:constr type="b" for="ch" forName="circle3" refType="t" refFor="ch" refForName="vertSpace3"/>
              <dgm:constr type="l" for="ch" forName="rect3" refType="r" refFor="ch" refForName="space"/>
              <dgm:constr type="r" for="ch" forName="rect3" refType="w"/>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l" refFor="ch" refForName="space"/>
              <dgm:constr type="h" for="ch" forName="circle4" refType="h" refFor="ch" refForName="circle1" fact="0.57143"/>
              <dgm:constr type="hOff" for="ch" forName="circle4" refType="h" refFor="ch" refForName="vertSpace2" fact="-0.42857"/>
              <dgm:constr type="w" for="ch" forName="circle4" refType="h" refFor="ch" refForName="circle4" op="equ"/>
              <dgm:constr type="wOff" for="ch" forName="circle4" refType="hOff" refFor="ch" refForName="circle4" op="equ"/>
              <dgm:constr type="b" for="ch" forName="circle4" refType="t" refFor="ch" refForName="vertSpace4"/>
              <dgm:constr type="l" for="ch" forName="rect4" refType="r" refFor="ch" refForName="space"/>
              <dgm:constr type="r" for="ch" forName="rect4" refType="w"/>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l" refFor="ch" refForName="space"/>
              <dgm:constr type="h" for="ch" forName="circle5" refType="h" refFor="ch" refForName="circle1" fact="0.42857"/>
              <dgm:constr type="hOff" for="ch" forName="circle5" refType="h" refFor="ch" refForName="vertSpace2" fact="-0.57143"/>
              <dgm:constr type="w" for="ch" forName="circle5" refType="h" refFor="ch" refForName="circle5" op="equ"/>
              <dgm:constr type="wOff" for="ch" forName="circle5" refType="hOff" refFor="ch" refForName="circle5" op="equ"/>
              <dgm:constr type="b" for="ch" forName="circle5" refType="t" refFor="ch" refForName="vertSpace5"/>
              <dgm:constr type="l" for="ch" forName="rect5" refType="r" refFor="ch" refForName="space"/>
              <dgm:constr type="r" for="ch" forName="rect5" refType="w"/>
              <dgm:constr type="h" for="ch" forName="rect5" refType="h" refFor="ch" refForName="circle5"/>
              <dgm:constr type="hOff" for="ch" forName="rect5" refType="hOff" refFor="ch" refForName="circle5"/>
              <dgm:constr type="b" for="ch" forName="rect5" refType="b" refFor="ch" refForName="circle5"/>
              <dgm:constr type="l" for="ch" forName="vertSpace6"/>
              <dgm:constr type="w" for="ch" forName="vertSpace6" refType="w"/>
              <dgm:constr type="h" for="ch" forName="vertSpace6" refType="h" refFor="ch" refForName="vertSpace5"/>
              <dgm:constr type="b" for="ch" forName="vertSpace6" refType="t" refFor="ch" refForName="vertSpace5"/>
              <dgm:constr type="ctrX" for="ch" forName="circle6" refType="l" refFor="ch" refForName="space"/>
              <dgm:constr type="h" for="ch" forName="circle6" refType="h" refFor="ch" refForName="circle1" fact="0.28571"/>
              <dgm:constr type="hOff" for="ch" forName="circle6" refType="h" refFor="ch" refForName="vertSpace2" fact="-0.71429"/>
              <dgm:constr type="w" for="ch" forName="circle6" refType="h" refFor="ch" refForName="circle6" op="equ"/>
              <dgm:constr type="wOff" for="ch" forName="circle6" refType="hOff" refFor="ch" refForName="circle6" op="equ"/>
              <dgm:constr type="b" for="ch" forName="circle6" refType="t" refFor="ch" refForName="vertSpace6"/>
              <dgm:constr type="l" for="ch" forName="rect6" refType="r" refFor="ch" refForName="space"/>
              <dgm:constr type="r" for="ch" forName="rect6" refType="w"/>
              <dgm:constr type="h" for="ch" forName="rect6" refType="h" refFor="ch" refForName="circle6"/>
              <dgm:constr type="hOff" for="ch" forName="rect6" refType="hOff" refFor="ch" refForName="circle6"/>
              <dgm:constr type="b" for="ch" forName="rect6" refType="b" refFor="ch" refForName="circle6"/>
              <dgm:constr type="l" for="ch" forName="vertSpace7"/>
              <dgm:constr type="w" for="ch" forName="vertSpace7" refType="w"/>
              <dgm:constr type="h" for="ch" forName="vertSpace7" refType="h" refFor="ch" refForName="vertSpace6"/>
              <dgm:constr type="b" for="ch" forName="vertSpace7" refType="t" refFor="ch" refForName="vertSpace6"/>
              <dgm:constr type="ctrX" for="ch" forName="circle7" refType="l" refFor="ch" refForName="space"/>
              <dgm:constr type="h" for="ch" forName="circle7" refType="h" refFor="ch" refForName="circle1" fact="0.14286"/>
              <dgm:constr type="hOff" for="ch" forName="circle7" refType="h" refFor="ch" refForName="vertSpace2" fact="-0.85714"/>
              <dgm:constr type="w" for="ch" forName="circle7" refType="h" refFor="ch" refForName="circle7" op="equ"/>
              <dgm:constr type="wOff" for="ch" forName="circle7" refType="hOff" refFor="ch" refForName="circle7" op="equ"/>
              <dgm:constr type="b" for="ch" forName="circle7" refType="t" refFor="ch" refForName="vertSpace7"/>
              <dgm:constr type="l" for="ch" forName="rect7" refType="r" refFor="ch" refForName="space"/>
              <dgm:constr type="r" for="ch" forName="rect7" refType="w"/>
              <dgm:constr type="h" for="ch" forName="rect7" refType="h" refFor="ch" refForName="circle7"/>
              <dgm:constr type="hOff" for="ch" forName="rect7" refType="hOff" refFor="ch" refForName="circle7"/>
              <dgm:constr type="b" for="ch" forName="rect7" refType="b" refFor="ch" refForName="circle7"/>
              <dgm:constr type="l" for="ch" forName="rect7ParTx" refType="r" refFor="ch" refForName="space"/>
              <dgm:constr type="w" for="ch" forName="rect7ParTx" refType="w" refFor="ch" refForName="rect7" fact="0.5"/>
              <dgm:constr type="t" for="ch" forName="rect7ParTx" refType="t" refFor="ch" refForName="rect7"/>
              <dgm:constr type="b" for="ch" forName="rect7ParTx" refType="b" refFor="ch" refForName="rect7"/>
              <dgm:constr type="l" for="ch" forName="rect7ChTx" refType="r" refFor="ch" refForName="rect7ParTx"/>
              <dgm:constr type="w" for="ch" forName="rect7ChTx" refType="w" refFor="ch" refForName="rect7ParTx"/>
              <dgm:constr type="t" for="ch" forName="rect7ChTx" refType="t" refFor="ch" refForName="rect7ParTx"/>
              <dgm:constr type="b" for="ch" forName="rect7ChTx" refType="b" refFor="ch" refForName="rect7ParTx"/>
              <dgm:constr type="l" for="ch" forName="rect7ParTxNoCh" refType="r" refFor="ch" refForName="space"/>
              <dgm:constr type="w" for="ch" forName="rect7ParTxNoCh" refType="w" refFor="ch" refForName="rect7"/>
              <dgm:constr type="t" for="ch" forName="rect7ParTxNoCh" refType="t" refFor="ch" refForName="rect7"/>
              <dgm:constr type="b" for="ch" forName="rect7ParTxNoCh" refType="b" refFor="ch" refForName="rect7"/>
              <dgm:constr type="l" for="ch" forName="rect1ParTx" refType="r" refFor="ch" refForName="space"/>
              <dgm:constr type="w" for="ch" forName="rect1ParTx" refType="w" refFor="ch" refForName="rect1" fact="0.5"/>
              <dgm:constr type="t" for="ch" forName="rect1ParTx" refType="t" refFor="ch" refForName="rect1"/>
              <dgm:constr type="b" for="ch" forName="rect1ParTx" refType="t" refFor="ch" refForName="rect2"/>
              <dgm:constr type="l" for="ch" forName="rect1ChTx" refType="r" refFor="ch" refForName="rect1ParTx"/>
              <dgm:constr type="w" for="ch" forName="rect1ChTx" refType="w" refFor="ch" refForName="rect1ParTx"/>
              <dgm:constr type="t" for="ch" forName="rect1ChTx" refType="t" refFor="ch" refForName="rect1ParTx"/>
              <dgm:constr type="b" for="ch" forName="rect1ChTx" refType="b" refFor="ch" refForName="rect1ParTx"/>
              <dgm:constr type="l" for="ch" forName="rect1ParTxNoCh" refType="r" refFor="ch" refForName="space"/>
              <dgm:constr type="w" for="ch" forName="rect1ParTxNoCh" refType="w" refFor="ch" refForName="rect1"/>
              <dgm:constr type="t" for="ch" forName="rect1ParTxNoCh" refType="t" refFor="ch" refForName="rect1"/>
              <dgm:constr type="b" for="ch" forName="rect1ParTxNoCh" refType="t" refFor="ch" refForName="rect2"/>
              <dgm:constr type="l" for="ch" forName="rect2ParTx" refType="r" refFor="ch" refForName="space"/>
              <dgm:constr type="w" for="ch" forName="rect2ParTx" refType="w" refFor="ch" refForName="rect2" fact="0.5"/>
              <dgm:constr type="t" for="ch" forName="rect2ParTx" refType="t" refFor="ch" refForName="rect2"/>
              <dgm:constr type="b" for="ch" forName="rect2ParTx" refType="t" refFor="ch" refForName="rect3"/>
              <dgm:constr type="l" for="ch" forName="rect2ChTx" refType="r" refFor="ch" refForName="rect2ParTx"/>
              <dgm:constr type="w" for="ch" forName="rect2ChTx" refType="w" refFor="ch" refForName="rect2ParTx"/>
              <dgm:constr type="t" for="ch" forName="rect2ChTx" refType="t" refFor="ch" refForName="rect2ParTx"/>
              <dgm:constr type="b" for="ch" forName="rect2ChTx" refType="b" refFor="ch" refForName="rect2ParTx"/>
              <dgm:constr type="l" for="ch" forName="rect2ParTxNoCh" refType="r" refFor="ch" refForName="space"/>
              <dgm:constr type="w" for="ch" forName="rect2ParTxNoCh" refType="w" refFor="ch" refForName="rect2"/>
              <dgm:constr type="t" for="ch" forName="rect2ParTxNoCh" refType="t" refFor="ch" refForName="rect2"/>
              <dgm:constr type="b" for="ch" forName="rect2ParTxNoCh" refType="t" refFor="ch" refForName="rect3"/>
              <dgm:constr type="l" for="ch" forName="rect3ParTx" refType="r" refFor="ch" refForName="space"/>
              <dgm:constr type="w" for="ch" forName="rect3ParTx" refType="w" refFor="ch" refForName="rect3" fact="0.5"/>
              <dgm:constr type="t" for="ch" forName="rect3ParTx" refType="t" refFor="ch" refForName="rect3"/>
              <dgm:constr type="b" for="ch" forName="rect3ParTx" refType="t" refFor="ch" refForName="rect4"/>
              <dgm:constr type="l" for="ch" forName="rect3ChTx" refType="r" refFor="ch" refForName="rect3ParTx"/>
              <dgm:constr type="w" for="ch" forName="rect3ChTx" refType="w" refFor="ch" refForName="rect3ParTx"/>
              <dgm:constr type="t" for="ch" forName="rect3ChTx" refType="t" refFor="ch" refForName="rect3ParTx"/>
              <dgm:constr type="b" for="ch" forName="rect3ChTx" refType="b" refFor="ch" refForName="rect3ParTx"/>
              <dgm:constr type="l" for="ch" forName="rect3ParTxNoCh" refType="r" refFor="ch" refForName="space"/>
              <dgm:constr type="w" for="ch" forName="rect3ParTxNoCh" refType="w" refFor="ch" refForName="rect3"/>
              <dgm:constr type="t" for="ch" forName="rect3ParTxNoCh" refType="t" refFor="ch" refForName="rect3"/>
              <dgm:constr type="b" for="ch" forName="rect3ParTxNoCh" refType="t" refFor="ch" refForName="rect4"/>
              <dgm:constr type="l" for="ch" forName="rect4ParTx" refType="r" refFor="ch" refForName="space"/>
              <dgm:constr type="w" for="ch" forName="rect4ParTx" refType="w" refFor="ch" refForName="rect4" fact="0.5"/>
              <dgm:constr type="t" for="ch" forName="rect4ParTx" refType="t" refFor="ch" refForName="rect4"/>
              <dgm:constr type="b" for="ch" forName="rect4ParTx" refType="t" refFor="ch" refForName="rect5"/>
              <dgm:constr type="l" for="ch" forName="rect4ChTx" refType="r" refFor="ch" refForName="rect4ParTx"/>
              <dgm:constr type="w" for="ch" forName="rect4ChTx" refType="w" refFor="ch" refForName="rect4ParTx"/>
              <dgm:constr type="t" for="ch" forName="rect4ChTx" refType="t" refFor="ch" refForName="rect4ParTx"/>
              <dgm:constr type="b" for="ch" forName="rect4ChTx" refType="b" refFor="ch" refForName="rect4ParTx"/>
              <dgm:constr type="l" for="ch" forName="rect4ParTxNoCh" refType="r" refFor="ch" refForName="space"/>
              <dgm:constr type="w" for="ch" forName="rect4ParTxNoCh" refType="w" refFor="ch" refForName="rect4"/>
              <dgm:constr type="t" for="ch" forName="rect4ParTxNoCh" refType="t" refFor="ch" refForName="rect4"/>
              <dgm:constr type="b" for="ch" forName="rect4ParTxNoCh" refType="t" refFor="ch" refForName="rect5"/>
              <dgm:constr type="l" for="ch" forName="rect5ParTx" refType="r" refFor="ch" refForName="space"/>
              <dgm:constr type="w" for="ch" forName="rect5ParTx" refType="w" refFor="ch" refForName="rect5" fact="0.5"/>
              <dgm:constr type="t" for="ch" forName="rect5ParTx" refType="t" refFor="ch" refForName="rect5"/>
              <dgm:constr type="b" for="ch" forName="rect5ParTx" refType="t" refFor="ch" refForName="rect6"/>
              <dgm:constr type="l" for="ch" forName="rect5ChTx" refType="r" refFor="ch" refForName="rect5ParTx"/>
              <dgm:constr type="w" for="ch" forName="rect5ChTx" refType="w" refFor="ch" refForName="rect5ParTx"/>
              <dgm:constr type="t" for="ch" forName="rect5ChTx" refType="t" refFor="ch" refForName="rect5ParTx"/>
              <dgm:constr type="b" for="ch" forName="rect5ChTx" refType="b" refFor="ch" refForName="rect5ParTx"/>
              <dgm:constr type="l" for="ch" forName="rect5ParTxNoCh" refType="r" refFor="ch" refForName="space"/>
              <dgm:constr type="w" for="ch" forName="rect5ParTxNoCh" refType="w" refFor="ch" refForName="rect5"/>
              <dgm:constr type="t" for="ch" forName="rect5ParTxNoCh" refType="t" refFor="ch" refForName="rect5"/>
              <dgm:constr type="b" for="ch" forName="rect5ParTxNoCh" refType="t" refFor="ch" refForName="rect6"/>
              <dgm:constr type="l" for="ch" forName="rect6ParTx" refType="r" refFor="ch" refForName="space"/>
              <dgm:constr type="w" for="ch" forName="rect6ParTx" refType="w" refFor="ch" refForName="rect6" fact="0.5"/>
              <dgm:constr type="t" for="ch" forName="rect6ParTx" refType="t" refFor="ch" refForName="rect6"/>
              <dgm:constr type="b" for="ch" forName="rect6ParTx" refType="t" refFor="ch" refForName="rect7"/>
              <dgm:constr type="l" for="ch" forName="rect6ChTx" refType="r" refFor="ch" refForName="rect6ParTx"/>
              <dgm:constr type="w" for="ch" forName="rect6ChTx" refType="w" refFor="ch" refForName="rect6ParTx"/>
              <dgm:constr type="t" for="ch" forName="rect6ChTx" refType="t" refFor="ch" refForName="rect6ParTx"/>
              <dgm:constr type="b" for="ch" forName="rect6ChTx" refType="b" refFor="ch" refForName="rect6ParTx"/>
              <dgm:constr type="l" for="ch" forName="rect6ParTxNoCh" refType="r" refFor="ch" refForName="space"/>
              <dgm:constr type="w" for="ch" forName="rect6ParTxNoCh" refType="w" refFor="ch" refForName="rect6"/>
              <dgm:constr type="t" for="ch" forName="rect6ParTxNoCh" refType="t" refFor="ch" refForName="rect6"/>
              <dgm:constr type="b" for="ch" forName="rect6ParTxNoCh" refType="t" refFor="ch" refForName="rect7"/>
              <dgm:constr type="primFontSz" for="ch" op="equ" val="65"/>
              <dgm:constr type="secFontSz" for="ch" op="equ" val="65"/>
            </dgm:constrLst>
          </dgm:if>
          <dgm:else name="Name11">
            <dgm:constrLst/>
          </dgm:else>
        </dgm:choose>
      </dgm:if>
      <dgm:else name="Name12">
        <dgm:choose name="Name13">
          <dgm:if name="Name14" axis="ch" ptType="node" func="cnt" op="equ" val="1">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r" for="ch" forName="rect1ParTx" refType="l" refFor="ch" refForName="space"/>
              <dgm:constr type="w" for="ch" forName="rect1ParTx" refType="w" refFor="ch" refForName="rect1" fact="0.5"/>
              <dgm:constr type="t" for="ch" forName="rect1ParTx" refType="t" refFor="ch" refForName="rect1"/>
              <dgm:constr type="b" for="ch" forName="rect1ParTx" refType="b" refFor="ch" refForName="rect1"/>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b" refFor="ch" refForName="rect1"/>
              <dgm:constr type="primFontSz" for="ch" op="equ" val="65"/>
              <dgm:constr type="secFontSz" for="ch" op="equ" val="65"/>
            </dgm:constrLst>
          </dgm:if>
          <dgm:if name="Name15" axis="ch" ptType="node" func="cnt" op="equ" val="2">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5"/>
              <dgm:constr type="hOff" for="ch" forName="circle2" refType="h" refFor="ch" refForName="vertSpace2" fact="-0.5"/>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r" for="ch" forName="rect2ParTx" refType="l" refFor="ch" refForName="space"/>
              <dgm:constr type="w" for="ch" forName="rect2ParTx" refType="w" refFor="ch" refForName="rect2" fact="0.5"/>
              <dgm:constr type="t" for="ch" forName="rect2ParTx" refType="t" refFor="ch" refForName="rect2"/>
              <dgm:constr type="b" for="ch" forName="rect2ParTx" refType="b" refFor="ch" refForName="rect2"/>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b" refFor="ch" refForName="rect2"/>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primFontSz" for="ch" op="equ" val="65"/>
              <dgm:constr type="secFontSz" for="ch" op="equ" val="65"/>
            </dgm:constrLst>
          </dgm:if>
          <dgm:if name="Name16" axis="ch" ptType="node" func="cnt" op="equ" val="3">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66667"/>
              <dgm:constr type="hOff" for="ch" forName="circle2" refType="h" refFor="ch" refForName="vertSpace2" fact="-0.33333"/>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33333"/>
              <dgm:constr type="hOff" for="ch" forName="circle3" refType="h" refFor="ch" refForName="vertSpace2" fact="-0.66667"/>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r" for="ch" forName="rect3ParTx" refType="l" refFor="ch" refForName="space"/>
              <dgm:constr type="w" for="ch" forName="rect3ParTx" refType="w" refFor="ch" refForName="rect3" fact="0.5"/>
              <dgm:constr type="t" for="ch" forName="rect3ParTx" refType="t" refFor="ch" refForName="rect3"/>
              <dgm:constr type="b" for="ch" forName="rect3ParTx" refType="b" refFor="ch" refForName="rect3"/>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b" refFor="ch" refForName="rect3"/>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primFontSz" for="ch" op="equ" val="65"/>
              <dgm:constr type="secFontSz" for="ch" op="equ" val="65"/>
            </dgm:constrLst>
          </dgm:if>
          <dgm:if name="Name17" axis="ch" ptType="node" func="cnt" op="equ" val="4">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75"/>
              <dgm:constr type="hOff" for="ch" forName="circle2" refType="h" refFor="ch" refForName="vertSpace2" fact="-0.25"/>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5"/>
              <dgm:constr type="hOff" for="ch" forName="circle3" refType="h" refFor="ch" refForName="vertSpace2" fact="-0.5"/>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r" refFor="ch" refForName="space"/>
              <dgm:constr type="h" for="ch" forName="circle4" refType="h" refFor="ch" refForName="circle1" fact="0.25"/>
              <dgm:constr type="hOff" for="ch" forName="circle4" refType="h" refFor="ch" refForName="vertSpace2" fact="-0.75"/>
              <dgm:constr type="w" for="ch" forName="circle4" refType="h" refFor="ch" refForName="circle4" op="equ"/>
              <dgm:constr type="wOff" for="ch" forName="circle4" refType="hOff" refFor="ch" refForName="circle4" op="equ"/>
              <dgm:constr type="b" for="ch" forName="circle4" refType="t" refFor="ch" refForName="vertSpace4"/>
              <dgm:constr type="r" for="ch" forName="rect4" refType="l" refFor="ch" refForName="space"/>
              <dgm:constr type="l" for="ch" forName="rect4"/>
              <dgm:constr type="h" for="ch" forName="rect4" refType="h" refFor="ch" refForName="circle4"/>
              <dgm:constr type="hOff" for="ch" forName="rect4" refType="hOff" refFor="ch" refForName="circle4"/>
              <dgm:constr type="b" for="ch" forName="rect4" refType="b" refFor="ch" refForName="circle4"/>
              <dgm:constr type="r" for="ch" forName="rect4ParTx" refType="l" refFor="ch" refForName="space"/>
              <dgm:constr type="w" for="ch" forName="rect4ParTx" refType="w" refFor="ch" refForName="rect4" fact="0.5"/>
              <dgm:constr type="t" for="ch" forName="rect4ParTx" refType="t" refFor="ch" refForName="rect4"/>
              <dgm:constr type="b" for="ch" forName="rect4ParTx" refType="b" refFor="ch" refForName="rect4"/>
              <dgm:constr type="r" for="ch" forName="rect4ChTx" refType="l" refFor="ch" refForName="rect4ParTx"/>
              <dgm:constr type="w" for="ch" forName="rect4ChTx" refType="w" refFor="ch" refForName="rect4ParTx"/>
              <dgm:constr type="t" for="ch" forName="rect4ChTx" refType="t" refFor="ch" refForName="rect4ParTx"/>
              <dgm:constr type="b" for="ch" forName="rect4ChTx" refType="b" refFor="ch" refForName="rect4ParTx"/>
              <dgm:constr type="r" for="ch" forName="rect4ParTxNoCh" refType="l" refFor="ch" refForName="space"/>
              <dgm:constr type="w" for="ch" forName="rect4ParTxNoCh" refType="w" refFor="ch" refForName="rect4"/>
              <dgm:constr type="t" for="ch" forName="rect4ParTxNoCh" refType="t" refFor="ch" refForName="rect4"/>
              <dgm:constr type="b" for="ch" forName="rect4ParTxNoCh" refType="b" refFor="ch" refForName="rect4"/>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r" for="ch" forName="rect3ParTx" refType="l" refFor="ch" refForName="space"/>
              <dgm:constr type="w" for="ch" forName="rect3ParTx" refType="w" refFor="ch" refForName="rect3" fact="0.5"/>
              <dgm:constr type="t" for="ch" forName="rect3ParTx" refType="t" refFor="ch" refForName="rect3"/>
              <dgm:constr type="b" for="ch" forName="rect3ParTx" refType="t" refFor="ch" refForName="rect4"/>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t" refFor="ch" refForName="rect4"/>
              <dgm:constr type="primFontSz" for="ch" op="equ" val="65"/>
              <dgm:constr type="secFontSz" for="ch" op="equ" val="65"/>
            </dgm:constrLst>
          </dgm:if>
          <dgm:if name="Name18" axis="ch" ptType="node" func="cnt" op="equ" val="5">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8"/>
              <dgm:constr type="hOff" for="ch" forName="circle2" refType="h" refFor="ch" refForName="vertSpace2" fact="-0.2"/>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6"/>
              <dgm:constr type="hOff" for="ch" forName="circle3" refType="h" refFor="ch" refForName="vertSpace2" fact="-0.4"/>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r" refFor="ch" refForName="space"/>
              <dgm:constr type="h" for="ch" forName="circle4" refType="h" refFor="ch" refForName="circle1" fact="0.4"/>
              <dgm:constr type="hOff" for="ch" forName="circle4" refType="h" refFor="ch" refForName="vertSpace2" fact="-0.6"/>
              <dgm:constr type="w" for="ch" forName="circle4" refType="h" refFor="ch" refForName="circle4" op="equ"/>
              <dgm:constr type="wOff" for="ch" forName="circle4" refType="hOff" refFor="ch" refForName="circle4" op="equ"/>
              <dgm:constr type="b" for="ch" forName="circle4" refType="t" refFor="ch" refForName="vertSpace4"/>
              <dgm:constr type="r" for="ch" forName="rect4" refType="l" refFor="ch" refForName="space"/>
              <dgm:constr type="l" for="ch" forName="rect4"/>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r" refFor="ch" refForName="space"/>
              <dgm:constr type="h" for="ch" forName="circle5" refType="h" refFor="ch" refForName="circle1" fact="0.2"/>
              <dgm:constr type="hOff" for="ch" forName="circle5" refType="h" refFor="ch" refForName="vertSpace2" fact="-0.8"/>
              <dgm:constr type="w" for="ch" forName="circle5" refType="h" refFor="ch" refForName="circle5" op="equ"/>
              <dgm:constr type="wOff" for="ch" forName="circle5" refType="hOff" refFor="ch" refForName="circle5" op="equ"/>
              <dgm:constr type="b" for="ch" forName="circle5" refType="t" refFor="ch" refForName="vertSpace5"/>
              <dgm:constr type="r" for="ch" forName="rect5" refType="l" refFor="ch" refForName="space"/>
              <dgm:constr type="l" for="ch" forName="rect5"/>
              <dgm:constr type="h" for="ch" forName="rect5" refType="h" refFor="ch" refForName="circle5"/>
              <dgm:constr type="hOff" for="ch" forName="rect5" refType="hOff" refFor="ch" refForName="circle5"/>
              <dgm:constr type="b" for="ch" forName="rect5" refType="b" refFor="ch" refForName="circle5"/>
              <dgm:constr type="r" for="ch" forName="rect5ParTx" refType="l" refFor="ch" refForName="space"/>
              <dgm:constr type="w" for="ch" forName="rect5ParTx" refType="w" refFor="ch" refForName="rect5" fact="0.5"/>
              <dgm:constr type="t" for="ch" forName="rect5ParTx" refType="t" refFor="ch" refForName="rect5"/>
              <dgm:constr type="b" for="ch" forName="rect5ParTx" refType="b" refFor="ch" refForName="rect5"/>
              <dgm:constr type="r" for="ch" forName="rect5ChTx" refType="l" refFor="ch" refForName="rect5ParTx"/>
              <dgm:constr type="w" for="ch" forName="rect5ChTx" refType="w" refFor="ch" refForName="rect5ParTx"/>
              <dgm:constr type="t" for="ch" forName="rect5ChTx" refType="t" refFor="ch" refForName="rect5ParTx"/>
              <dgm:constr type="b" for="ch" forName="rect5ChTx" refType="b" refFor="ch" refForName="rect5ParTx"/>
              <dgm:constr type="r" for="ch" forName="rect5ParTxNoCh" refType="l" refFor="ch" refForName="space"/>
              <dgm:constr type="w" for="ch" forName="rect5ParTxNoCh" refType="w" refFor="ch" refForName="rect5"/>
              <dgm:constr type="t" for="ch" forName="rect5ParTxNoCh" refType="t" refFor="ch" refForName="rect5"/>
              <dgm:constr type="b" for="ch" forName="rect5ParTxNoCh" refType="b" refFor="ch" refForName="rect5"/>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r" for="ch" forName="rect3ParTx" refType="l" refFor="ch" refForName="space"/>
              <dgm:constr type="w" for="ch" forName="rect3ParTx" refType="w" refFor="ch" refForName="rect3" fact="0.5"/>
              <dgm:constr type="t" for="ch" forName="rect3ParTx" refType="t" refFor="ch" refForName="rect3"/>
              <dgm:constr type="b" for="ch" forName="rect3ParTx" refType="t" refFor="ch" refForName="rect4"/>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t" refFor="ch" refForName="rect4"/>
              <dgm:constr type="r" for="ch" forName="rect4ParTx" refType="l" refFor="ch" refForName="space"/>
              <dgm:constr type="w" for="ch" forName="rect4ParTx" refType="w" refFor="ch" refForName="rect4" fact="0.5"/>
              <dgm:constr type="t" for="ch" forName="rect4ParTx" refType="t" refFor="ch" refForName="rect4"/>
              <dgm:constr type="b" for="ch" forName="rect4ParTx" refType="t" refFor="ch" refForName="rect5"/>
              <dgm:constr type="r" for="ch" forName="rect4ChTx" refType="l" refFor="ch" refForName="rect4ParTx"/>
              <dgm:constr type="w" for="ch" forName="rect4ChTx" refType="w" refFor="ch" refForName="rect4ParTx"/>
              <dgm:constr type="t" for="ch" forName="rect4ChTx" refType="t" refFor="ch" refForName="rect4ParTx"/>
              <dgm:constr type="b" for="ch" forName="rect4ChTx" refType="b" refFor="ch" refForName="rect4ParTx"/>
              <dgm:constr type="r" for="ch" forName="rect4ParTxNoCh" refType="l" refFor="ch" refForName="space"/>
              <dgm:constr type="w" for="ch" forName="rect4ParTxNoCh" refType="w" refFor="ch" refForName="rect4"/>
              <dgm:constr type="t" for="ch" forName="rect4ParTxNoCh" refType="t" refFor="ch" refForName="rect4"/>
              <dgm:constr type="b" for="ch" forName="rect4ParTxNoCh" refType="t" refFor="ch" refForName="rect5"/>
              <dgm:constr type="primFontSz" for="ch" op="equ" val="65"/>
              <dgm:constr type="secFontSz" for="ch" op="equ" val="65"/>
            </dgm:constrLst>
          </dgm:if>
          <dgm:if name="Name19" axis="ch" ptType="node" func="cnt" op="equ" val="6">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83333"/>
              <dgm:constr type="hOff" for="ch" forName="circle2" refType="h" refFor="ch" refForName="vertSpace2" fact="-0.16667"/>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66667"/>
              <dgm:constr type="hOff" for="ch" forName="circle3" refType="h" refFor="ch" refForName="vertSpace2" fact="-0.33333"/>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r" refFor="ch" refForName="space"/>
              <dgm:constr type="h" for="ch" forName="circle4" refType="h" refFor="ch" refForName="circle1" fact="0.5"/>
              <dgm:constr type="hOff" for="ch" forName="circle4" refType="h" refFor="ch" refForName="vertSpace2" fact="-0.5"/>
              <dgm:constr type="w" for="ch" forName="circle4" refType="h" refFor="ch" refForName="circle4" op="equ"/>
              <dgm:constr type="wOff" for="ch" forName="circle4" refType="hOff" refFor="ch" refForName="circle4" op="equ"/>
              <dgm:constr type="b" for="ch" forName="circle4" refType="t" refFor="ch" refForName="vertSpace4"/>
              <dgm:constr type="r" for="ch" forName="rect4" refType="l" refFor="ch" refForName="space"/>
              <dgm:constr type="l" for="ch" forName="rect4"/>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r" refFor="ch" refForName="space"/>
              <dgm:constr type="h" for="ch" forName="circle5" refType="h" refFor="ch" refForName="circle1" fact="0.33333"/>
              <dgm:constr type="hOff" for="ch" forName="circle5" refType="h" refFor="ch" refForName="vertSpace2" fact="-0.66667"/>
              <dgm:constr type="w" for="ch" forName="circle5" refType="h" refFor="ch" refForName="circle5" op="equ"/>
              <dgm:constr type="wOff" for="ch" forName="circle5" refType="hOff" refFor="ch" refForName="circle5" op="equ"/>
              <dgm:constr type="b" for="ch" forName="circle5" refType="t" refFor="ch" refForName="vertSpace5"/>
              <dgm:constr type="r" for="ch" forName="rect5" refType="l" refFor="ch" refForName="space"/>
              <dgm:constr type="l" for="ch" forName="rect5"/>
              <dgm:constr type="h" for="ch" forName="rect5" refType="h" refFor="ch" refForName="circle5"/>
              <dgm:constr type="hOff" for="ch" forName="rect5" refType="hOff" refFor="ch" refForName="circle5"/>
              <dgm:constr type="b" for="ch" forName="rect5" refType="b" refFor="ch" refForName="circle5"/>
              <dgm:constr type="l" for="ch" forName="vertSpace6"/>
              <dgm:constr type="w" for="ch" forName="vertSpace6" refType="w"/>
              <dgm:constr type="h" for="ch" forName="vertSpace6" refType="h" refFor="ch" refForName="vertSpace5"/>
              <dgm:constr type="b" for="ch" forName="vertSpace6" refType="t" refFor="ch" refForName="vertSpace5"/>
              <dgm:constr type="ctrX" for="ch" forName="circle6" refType="r" refFor="ch" refForName="space"/>
              <dgm:constr type="h" for="ch" forName="circle6" refType="h" refFor="ch" refForName="circle1" fact="0.16667"/>
              <dgm:constr type="hOff" for="ch" forName="circle6" refType="h" refFor="ch" refForName="vertSpace2" fact="-0.83333"/>
              <dgm:constr type="w" for="ch" forName="circle6" refType="h" refFor="ch" refForName="circle6" op="equ"/>
              <dgm:constr type="wOff" for="ch" forName="circle6" refType="hOff" refFor="ch" refForName="circle6" op="equ"/>
              <dgm:constr type="b" for="ch" forName="circle6" refType="t" refFor="ch" refForName="vertSpace6"/>
              <dgm:constr type="r" for="ch" forName="rect6" refType="l" refFor="ch" refForName="space"/>
              <dgm:constr type="l" for="ch" forName="rect6"/>
              <dgm:constr type="h" for="ch" forName="rect6" refType="h" refFor="ch" refForName="circle6"/>
              <dgm:constr type="hOff" for="ch" forName="rect6" refType="hOff" refFor="ch" refForName="circle6"/>
              <dgm:constr type="b" for="ch" forName="rect6" refType="b" refFor="ch" refForName="circle6"/>
              <dgm:constr type="r" for="ch" forName="rect6ParTx" refType="l" refFor="ch" refForName="space"/>
              <dgm:constr type="w" for="ch" forName="rect6ParTx" refType="w" refFor="ch" refForName="rect6" fact="0.5"/>
              <dgm:constr type="t" for="ch" forName="rect6ParTx" refType="t" refFor="ch" refForName="rect6"/>
              <dgm:constr type="b" for="ch" forName="rect6ParTx" refType="b" refFor="ch" refForName="rect6"/>
              <dgm:constr type="r" for="ch" forName="rect6ChTx" refType="l" refFor="ch" refForName="rect6ParTx"/>
              <dgm:constr type="w" for="ch" forName="rect6ChTx" refType="w" refFor="ch" refForName="rect6ParTx"/>
              <dgm:constr type="t" for="ch" forName="rect6ChTx" refType="t" refFor="ch" refForName="rect6ParTx"/>
              <dgm:constr type="b" for="ch" forName="rect6ChTx" refType="b" refFor="ch" refForName="rect6ParTx"/>
              <dgm:constr type="r" for="ch" forName="rect6ParTxNoCh" refType="l" refFor="ch" refForName="space"/>
              <dgm:constr type="w" for="ch" forName="rect6ParTxNoCh" refType="w" refFor="ch" refForName="rect6"/>
              <dgm:constr type="t" for="ch" forName="rect6ParTxNoCh" refType="t" refFor="ch" refForName="rect6"/>
              <dgm:constr type="b" for="ch" forName="rect6ParTxNoCh" refType="b" refFor="ch" refForName="rect6"/>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r" for="ch" forName="rect3ParTx" refType="l" refFor="ch" refForName="space"/>
              <dgm:constr type="w" for="ch" forName="rect3ParTx" refType="w" refFor="ch" refForName="rect3" fact="0.5"/>
              <dgm:constr type="t" for="ch" forName="rect3ParTx" refType="t" refFor="ch" refForName="rect3"/>
              <dgm:constr type="b" for="ch" forName="rect3ParTx" refType="t" refFor="ch" refForName="rect4"/>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t" refFor="ch" refForName="rect4"/>
              <dgm:constr type="r" for="ch" forName="rect4ParTx" refType="l" refFor="ch" refForName="space"/>
              <dgm:constr type="w" for="ch" forName="rect4ParTx" refType="w" refFor="ch" refForName="rect4" fact="0.5"/>
              <dgm:constr type="t" for="ch" forName="rect4ParTx" refType="t" refFor="ch" refForName="rect4"/>
              <dgm:constr type="b" for="ch" forName="rect4ParTx" refType="t" refFor="ch" refForName="rect5"/>
              <dgm:constr type="r" for="ch" forName="rect4ChTx" refType="l" refFor="ch" refForName="rect4ParTx"/>
              <dgm:constr type="w" for="ch" forName="rect4ChTx" refType="w" refFor="ch" refForName="rect4ParTx"/>
              <dgm:constr type="t" for="ch" forName="rect4ChTx" refType="t" refFor="ch" refForName="rect4ParTx"/>
              <dgm:constr type="b" for="ch" forName="rect4ChTx" refType="b" refFor="ch" refForName="rect4ParTx"/>
              <dgm:constr type="r" for="ch" forName="rect4ParTxNoCh" refType="l" refFor="ch" refForName="space"/>
              <dgm:constr type="w" for="ch" forName="rect4ParTxNoCh" refType="w" refFor="ch" refForName="rect4"/>
              <dgm:constr type="t" for="ch" forName="rect4ParTxNoCh" refType="t" refFor="ch" refForName="rect4"/>
              <dgm:constr type="b" for="ch" forName="rect4ParTxNoCh" refType="t" refFor="ch" refForName="rect5"/>
              <dgm:constr type="r" for="ch" forName="rect5ParTx" refType="l" refFor="ch" refForName="space"/>
              <dgm:constr type="w" for="ch" forName="rect5ParTx" refType="w" refFor="ch" refForName="rect5" fact="0.5"/>
              <dgm:constr type="t" for="ch" forName="rect5ParTx" refType="t" refFor="ch" refForName="rect5"/>
              <dgm:constr type="b" for="ch" forName="rect5ParTx" refType="t" refFor="ch" refForName="rect6"/>
              <dgm:constr type="r" for="ch" forName="rect5ChTx" refType="l" refFor="ch" refForName="rect5ParTx"/>
              <dgm:constr type="w" for="ch" forName="rect5ChTx" refType="w" refFor="ch" refForName="rect5ParTx"/>
              <dgm:constr type="t" for="ch" forName="rect5ChTx" refType="t" refFor="ch" refForName="rect5ParTx"/>
              <dgm:constr type="b" for="ch" forName="rect5ChTx" refType="b" refFor="ch" refForName="rect5ParTx"/>
              <dgm:constr type="r" for="ch" forName="rect5ParTxNoCh" refType="l" refFor="ch" refForName="space"/>
              <dgm:constr type="w" for="ch" forName="rect5ParTxNoCh" refType="w" refFor="ch" refForName="rect5"/>
              <dgm:constr type="t" for="ch" forName="rect5ParTxNoCh" refType="t" refFor="ch" refForName="rect5"/>
              <dgm:constr type="b" for="ch" forName="rect5ParTxNoCh" refType="t" refFor="ch" refForName="rect6"/>
              <dgm:constr type="primFontSz" for="ch" op="equ" val="65"/>
              <dgm:constr type="secFontSz" for="ch" op="equ" val="65"/>
            </dgm:constrLst>
          </dgm:if>
          <dgm:if name="Name20" axis="ch" ptType="node" func="cnt" op="gte" val="7">
            <dgm:constrLst>
              <dgm:constr type="userA" refType="w" fact="0.3"/>
              <dgm:constr type="w" for="ch" forName="circle1" refType="userA" fact="2"/>
              <dgm:constr type="h" for="ch" forName="circle1" refType="w" refFor="ch" refForName="circle1" op="equ"/>
              <dgm:constr type="r" for="ch" forName="circle1" refType="w"/>
              <dgm:constr type="ctrY" for="ch" forName="circle1" refType="h" fact="0.5"/>
              <dgm:constr type="r" for="ch" forName="space" refType="ctrX" refFor="ch" refForName="circle1"/>
              <dgm:constr type="w" for="ch" forName="space"/>
              <dgm:constr type="h" for="ch" forName="space" refType="h" refFor="ch" refForName="circle1"/>
              <dgm:constr type="b" for="ch" forName="space" refType="b" refFor="ch" refForName="circle1"/>
              <dgm:constr type="r" for="ch" forName="rect1" refType="l" refFor="ch" refForName="space"/>
              <dgm:constr type="l" for="ch" forName="rect1"/>
              <dgm:constr type="h" for="ch" forName="rect1" refType="h" refFor="ch" refForName="circle1"/>
              <dgm:constr type="b" for="ch" forName="rect1" refType="b" refFor="ch" refForName="circle1"/>
              <dgm:constr type="l" for="ch" forName="vertSpace2"/>
              <dgm:constr type="w" for="ch" forName="vertSpace2" refType="w"/>
              <dgm:constr type="h" for="ch" forName="vertSpace2" refType="h" refFor="ch" refForName="circle1" fact="0.05"/>
              <dgm:constr type="b" for="ch" forName="vertSpace2" refType="b" refFor="ch" refForName="circle1"/>
              <dgm:constr type="ctrX" for="ch" forName="circle2" refType="r" refFor="ch" refForName="space"/>
              <dgm:constr type="h" for="ch" forName="circle2" refType="h" refFor="ch" refForName="circle1" fact="0.85714"/>
              <dgm:constr type="hOff" for="ch" forName="circle2" refType="h" refFor="ch" refForName="vertSpace2" fact="-0.14286"/>
              <dgm:constr type="w" for="ch" forName="circle2" refType="h" refFor="ch" refForName="circle2" op="equ"/>
              <dgm:constr type="wOff" for="ch" forName="circle2" refType="hOff" refFor="ch" refForName="circle2" op="equ"/>
              <dgm:constr type="b" for="ch" forName="circle2" refType="t" refFor="ch" refForName="vertSpace2"/>
              <dgm:constr type="r" for="ch" forName="rect2" refType="l" refFor="ch" refForName="space"/>
              <dgm:constr type="l" for="ch" forName="rect2"/>
              <dgm:constr type="h" for="ch" forName="rect2" refType="h" refFor="ch" refForName="circle2"/>
              <dgm:constr type="hOff" for="ch" forName="rect2" refType="hOff" refFor="ch" refForName="circle2"/>
              <dgm:constr type="b" for="ch" forName="rect2" refType="b" refFor="ch" refForName="circle2"/>
              <dgm:constr type="l" for="ch" forName="vertSpace3"/>
              <dgm:constr type="w" for="ch" forName="vertSpace3" refType="w"/>
              <dgm:constr type="h" for="ch" forName="vertSpace3" refType="h" refFor="ch" refForName="vertSpace2"/>
              <dgm:constr type="b" for="ch" forName="vertSpace3" refType="t" refFor="ch" refForName="vertSpace2"/>
              <dgm:constr type="ctrX" for="ch" forName="circle3" refType="r" refFor="ch" refForName="space"/>
              <dgm:constr type="h" for="ch" forName="circle3" refType="h" refFor="ch" refForName="circle1" fact="0.71429"/>
              <dgm:constr type="hOff" for="ch" forName="circle3" refType="h" refFor="ch" refForName="vertSpace2" fact="-0.28571"/>
              <dgm:constr type="w" for="ch" forName="circle3" refType="h" refFor="ch" refForName="circle3" op="equ"/>
              <dgm:constr type="wOff" for="ch" forName="circle3" refType="hOff" refFor="ch" refForName="circle3" op="equ"/>
              <dgm:constr type="b" for="ch" forName="circle3" refType="t" refFor="ch" refForName="vertSpace3"/>
              <dgm:constr type="r" for="ch" forName="rect3" refType="l" refFor="ch" refForName="space"/>
              <dgm:constr type="l" for="ch" forName="rect3"/>
              <dgm:constr type="h" for="ch" forName="rect3" refType="h" refFor="ch" refForName="circle3"/>
              <dgm:constr type="hOff" for="ch" forName="rect3" refType="hOff" refFor="ch" refForName="circle3"/>
              <dgm:constr type="b" for="ch" forName="rect3" refType="b" refFor="ch" refForName="circle3"/>
              <dgm:constr type="l" for="ch" forName="vertSpace4"/>
              <dgm:constr type="w" for="ch" forName="vertSpace4" refType="w"/>
              <dgm:constr type="h" for="ch" forName="vertSpace4" refType="h" refFor="ch" refForName="vertSpace3"/>
              <dgm:constr type="b" for="ch" forName="vertSpace4" refType="t" refFor="ch" refForName="vertSpace3"/>
              <dgm:constr type="ctrX" for="ch" forName="circle4" refType="r" refFor="ch" refForName="space"/>
              <dgm:constr type="h" for="ch" forName="circle4" refType="h" refFor="ch" refForName="circle1" fact="0.57143"/>
              <dgm:constr type="hOff" for="ch" forName="circle4" refType="h" refFor="ch" refForName="vertSpace2" fact="-0.42857"/>
              <dgm:constr type="w" for="ch" forName="circle4" refType="h" refFor="ch" refForName="circle4" op="equ"/>
              <dgm:constr type="wOff" for="ch" forName="circle4" refType="hOff" refFor="ch" refForName="circle4" op="equ"/>
              <dgm:constr type="b" for="ch" forName="circle4" refType="t" refFor="ch" refForName="vertSpace4"/>
              <dgm:constr type="r" for="ch" forName="rect4" refType="l" refFor="ch" refForName="space"/>
              <dgm:constr type="l" for="ch" forName="rect4"/>
              <dgm:constr type="h" for="ch" forName="rect4" refType="h" refFor="ch" refForName="circle4"/>
              <dgm:constr type="hOff" for="ch" forName="rect4" refType="hOff" refFor="ch" refForName="circle4"/>
              <dgm:constr type="b" for="ch" forName="rect4" refType="b" refFor="ch" refForName="circle4"/>
              <dgm:constr type="l" for="ch" forName="vertSpace5"/>
              <dgm:constr type="w" for="ch" forName="vertSpace5" refType="w"/>
              <dgm:constr type="h" for="ch" forName="vertSpace5" refType="h" refFor="ch" refForName="vertSpace4"/>
              <dgm:constr type="b" for="ch" forName="vertSpace5" refType="t" refFor="ch" refForName="vertSpace4"/>
              <dgm:constr type="ctrX" for="ch" forName="circle5" refType="r" refFor="ch" refForName="space"/>
              <dgm:constr type="h" for="ch" forName="circle5" refType="h" refFor="ch" refForName="circle1" fact="0.42857"/>
              <dgm:constr type="hOff" for="ch" forName="circle5" refType="h" refFor="ch" refForName="vertSpace2" fact="-0.57143"/>
              <dgm:constr type="w" for="ch" forName="circle5" refType="h" refFor="ch" refForName="circle5" op="equ"/>
              <dgm:constr type="wOff" for="ch" forName="circle5" refType="hOff" refFor="ch" refForName="circle5" op="equ"/>
              <dgm:constr type="b" for="ch" forName="circle5" refType="t" refFor="ch" refForName="vertSpace5"/>
              <dgm:constr type="r" for="ch" forName="rect5" refType="l" refFor="ch" refForName="space"/>
              <dgm:constr type="l" for="ch" forName="rect5"/>
              <dgm:constr type="h" for="ch" forName="rect5" refType="h" refFor="ch" refForName="circle5"/>
              <dgm:constr type="hOff" for="ch" forName="rect5" refType="hOff" refFor="ch" refForName="circle5"/>
              <dgm:constr type="b" for="ch" forName="rect5" refType="b" refFor="ch" refForName="circle5"/>
              <dgm:constr type="l" for="ch" forName="vertSpace6"/>
              <dgm:constr type="w" for="ch" forName="vertSpace6" refType="w"/>
              <dgm:constr type="h" for="ch" forName="vertSpace6" refType="h" refFor="ch" refForName="vertSpace5"/>
              <dgm:constr type="b" for="ch" forName="vertSpace6" refType="t" refFor="ch" refForName="vertSpace5"/>
              <dgm:constr type="ctrX" for="ch" forName="circle6" refType="r" refFor="ch" refForName="space"/>
              <dgm:constr type="h" for="ch" forName="circle6" refType="h" refFor="ch" refForName="circle1" fact="0.28571"/>
              <dgm:constr type="hOff" for="ch" forName="circle6" refType="h" refFor="ch" refForName="vertSpace2" fact="-0.71429"/>
              <dgm:constr type="w" for="ch" forName="circle6" refType="h" refFor="ch" refForName="circle6" op="equ"/>
              <dgm:constr type="wOff" for="ch" forName="circle6" refType="hOff" refFor="ch" refForName="circle6" op="equ"/>
              <dgm:constr type="b" for="ch" forName="circle6" refType="t" refFor="ch" refForName="vertSpace6"/>
              <dgm:constr type="r" for="ch" forName="rect6" refType="l" refFor="ch" refForName="space"/>
              <dgm:constr type="l" for="ch" forName="rect6"/>
              <dgm:constr type="h" for="ch" forName="rect6" refType="h" refFor="ch" refForName="circle6"/>
              <dgm:constr type="hOff" for="ch" forName="rect6" refType="hOff" refFor="ch" refForName="circle6"/>
              <dgm:constr type="b" for="ch" forName="rect6" refType="b" refFor="ch" refForName="circle6"/>
              <dgm:constr type="l" for="ch" forName="vertSpace7"/>
              <dgm:constr type="w" for="ch" forName="vertSpace7" refType="w"/>
              <dgm:constr type="h" for="ch" forName="vertSpace7" refType="h" refFor="ch" refForName="vertSpace6"/>
              <dgm:constr type="b" for="ch" forName="vertSpace7" refType="t" refFor="ch" refForName="vertSpace6"/>
              <dgm:constr type="ctrX" for="ch" forName="circle7" refType="r" refFor="ch" refForName="space"/>
              <dgm:constr type="h" for="ch" forName="circle7" refType="h" refFor="ch" refForName="circle1" fact="0.14286"/>
              <dgm:constr type="hOff" for="ch" forName="circle7" refType="h" refFor="ch" refForName="vertSpace2" fact="-0.85714"/>
              <dgm:constr type="w" for="ch" forName="circle7" refType="h" refFor="ch" refForName="circle7" op="equ"/>
              <dgm:constr type="wOff" for="ch" forName="circle7" refType="hOff" refFor="ch" refForName="circle7" op="equ"/>
              <dgm:constr type="b" for="ch" forName="circle7" refType="t" refFor="ch" refForName="vertSpace7"/>
              <dgm:constr type="r" for="ch" forName="rect7" refType="l" refFor="ch" refForName="space"/>
              <dgm:constr type="l" for="ch" forName="rect7"/>
              <dgm:constr type="h" for="ch" forName="rect7" refType="h" refFor="ch" refForName="circle7"/>
              <dgm:constr type="hOff" for="ch" forName="rect7" refType="hOff" refFor="ch" refForName="circle7"/>
              <dgm:constr type="b" for="ch" forName="rect7" refType="b" refFor="ch" refForName="circle7"/>
              <dgm:constr type="r" for="ch" forName="rect7ParTx" refType="l" refFor="ch" refForName="space"/>
              <dgm:constr type="w" for="ch" forName="rect7ParTx" refType="w" refFor="ch" refForName="rect7" fact="0.5"/>
              <dgm:constr type="t" for="ch" forName="rect7ParTx" refType="t" refFor="ch" refForName="rect7"/>
              <dgm:constr type="b" for="ch" forName="rect7ParTx" refType="b" refFor="ch" refForName="rect7"/>
              <dgm:constr type="r" for="ch" forName="rect7ChTx" refType="l" refFor="ch" refForName="rect7ParTx"/>
              <dgm:constr type="w" for="ch" forName="rect7ChTx" refType="w" refFor="ch" refForName="rect7ParTx"/>
              <dgm:constr type="t" for="ch" forName="rect7ChTx" refType="t" refFor="ch" refForName="rect7ParTx"/>
              <dgm:constr type="b" for="ch" forName="rect7ChTx" refType="b" refFor="ch" refForName="rect7ParTx"/>
              <dgm:constr type="r" for="ch" forName="rect7ParTxNoCh" refType="l" refFor="ch" refForName="space"/>
              <dgm:constr type="w" for="ch" forName="rect7ParTxNoCh" refType="w" refFor="ch" refForName="rect7"/>
              <dgm:constr type="t" for="ch" forName="rect7ParTxNoCh" refType="t" refFor="ch" refForName="rect7"/>
              <dgm:constr type="b" for="ch" forName="rect7ParTxNoCh" refType="b" refFor="ch" refForName="rect7"/>
              <dgm:constr type="r" for="ch" forName="rect1ParTx" refType="l" refFor="ch" refForName="space"/>
              <dgm:constr type="w" for="ch" forName="rect1ParTx" refType="w" refFor="ch" refForName="rect1" fact="0.5"/>
              <dgm:constr type="t" for="ch" forName="rect1ParTx" refType="t" refFor="ch" refForName="rect1"/>
              <dgm:constr type="b" for="ch" forName="rect1ParTx" refType="t" refFor="ch" refForName="rect2"/>
              <dgm:constr type="r" for="ch" forName="rect1ChTx" refType="l" refFor="ch" refForName="rect1ParTx"/>
              <dgm:constr type="w" for="ch" forName="rect1ChTx" refType="w" refFor="ch" refForName="rect1ParTx"/>
              <dgm:constr type="t" for="ch" forName="rect1ChTx" refType="t" refFor="ch" refForName="rect1ParTx"/>
              <dgm:constr type="b" for="ch" forName="rect1ChTx" refType="b" refFor="ch" refForName="rect1ParTx"/>
              <dgm:constr type="r" for="ch" forName="rect1ParTxNoCh" refType="l" refFor="ch" refForName="space"/>
              <dgm:constr type="w" for="ch" forName="rect1ParTxNoCh" refType="w" refFor="ch" refForName="rect1"/>
              <dgm:constr type="t" for="ch" forName="rect1ParTxNoCh" refType="t" refFor="ch" refForName="rect1"/>
              <dgm:constr type="b" for="ch" forName="rect1ParTxNoCh" refType="t" refFor="ch" refForName="rect2"/>
              <dgm:constr type="r" for="ch" forName="rect2ParTx" refType="l" refFor="ch" refForName="space"/>
              <dgm:constr type="w" for="ch" forName="rect2ParTx" refType="w" refFor="ch" refForName="rect2" fact="0.5"/>
              <dgm:constr type="t" for="ch" forName="rect2ParTx" refType="t" refFor="ch" refForName="rect2"/>
              <dgm:constr type="b" for="ch" forName="rect2ParTx" refType="t" refFor="ch" refForName="rect3"/>
              <dgm:constr type="r" for="ch" forName="rect2ChTx" refType="l" refFor="ch" refForName="rect2ParTx"/>
              <dgm:constr type="w" for="ch" forName="rect2ChTx" refType="w" refFor="ch" refForName="rect2ParTx"/>
              <dgm:constr type="t" for="ch" forName="rect2ChTx" refType="t" refFor="ch" refForName="rect2ParTx"/>
              <dgm:constr type="b" for="ch" forName="rect2ChTx" refType="b" refFor="ch" refForName="rect2ParTx"/>
              <dgm:constr type="r" for="ch" forName="rect2ParTxNoCh" refType="l" refFor="ch" refForName="space"/>
              <dgm:constr type="w" for="ch" forName="rect2ParTxNoCh" refType="w" refFor="ch" refForName="rect2"/>
              <dgm:constr type="t" for="ch" forName="rect2ParTxNoCh" refType="t" refFor="ch" refForName="rect2"/>
              <dgm:constr type="b" for="ch" forName="rect2ParTxNoCh" refType="t" refFor="ch" refForName="rect3"/>
              <dgm:constr type="r" for="ch" forName="rect3ParTx" refType="l" refFor="ch" refForName="space"/>
              <dgm:constr type="w" for="ch" forName="rect3ParTx" refType="w" refFor="ch" refForName="rect3" fact="0.5"/>
              <dgm:constr type="t" for="ch" forName="rect3ParTx" refType="t" refFor="ch" refForName="rect3"/>
              <dgm:constr type="b" for="ch" forName="rect3ParTx" refType="t" refFor="ch" refForName="rect4"/>
              <dgm:constr type="r" for="ch" forName="rect3ChTx" refType="l" refFor="ch" refForName="rect3ParTx"/>
              <dgm:constr type="w" for="ch" forName="rect3ChTx" refType="w" refFor="ch" refForName="rect3ParTx"/>
              <dgm:constr type="t" for="ch" forName="rect3ChTx" refType="t" refFor="ch" refForName="rect3ParTx"/>
              <dgm:constr type="b" for="ch" forName="rect3ChTx" refType="b" refFor="ch" refForName="rect3ParTx"/>
              <dgm:constr type="r" for="ch" forName="rect3ParTxNoCh" refType="l" refFor="ch" refForName="space"/>
              <dgm:constr type="w" for="ch" forName="rect3ParTxNoCh" refType="w" refFor="ch" refForName="rect3"/>
              <dgm:constr type="t" for="ch" forName="rect3ParTxNoCh" refType="t" refFor="ch" refForName="rect3"/>
              <dgm:constr type="b" for="ch" forName="rect3ParTxNoCh" refType="t" refFor="ch" refForName="rect4"/>
              <dgm:constr type="r" for="ch" forName="rect4ParTx" refType="l" refFor="ch" refForName="space"/>
              <dgm:constr type="w" for="ch" forName="rect4ParTx" refType="w" refFor="ch" refForName="rect4" fact="0.5"/>
              <dgm:constr type="t" for="ch" forName="rect4ParTx" refType="t" refFor="ch" refForName="rect4"/>
              <dgm:constr type="b" for="ch" forName="rect4ParTx" refType="t" refFor="ch" refForName="rect5"/>
              <dgm:constr type="r" for="ch" forName="rect4ChTx" refType="l" refFor="ch" refForName="rect4ParTx"/>
              <dgm:constr type="w" for="ch" forName="rect4ChTx" refType="w" refFor="ch" refForName="rect4ParTx"/>
              <dgm:constr type="t" for="ch" forName="rect4ChTx" refType="t" refFor="ch" refForName="rect4ParTx"/>
              <dgm:constr type="b" for="ch" forName="rect4ChTx" refType="b" refFor="ch" refForName="rect4ParTx"/>
              <dgm:constr type="r" for="ch" forName="rect4ParTxNoCh" refType="l" refFor="ch" refForName="space"/>
              <dgm:constr type="w" for="ch" forName="rect4ParTxNoCh" refType="w" refFor="ch" refForName="rect4"/>
              <dgm:constr type="t" for="ch" forName="rect4ParTxNoCh" refType="t" refFor="ch" refForName="rect4"/>
              <dgm:constr type="b" for="ch" forName="rect4ParTxNoCh" refType="t" refFor="ch" refForName="rect5"/>
              <dgm:constr type="r" for="ch" forName="rect5ParTx" refType="l" refFor="ch" refForName="space"/>
              <dgm:constr type="w" for="ch" forName="rect5ParTx" refType="w" refFor="ch" refForName="rect5" fact="0.5"/>
              <dgm:constr type="t" for="ch" forName="rect5ParTx" refType="t" refFor="ch" refForName="rect5"/>
              <dgm:constr type="b" for="ch" forName="rect5ParTx" refType="t" refFor="ch" refForName="rect6"/>
              <dgm:constr type="r" for="ch" forName="rect5ChTx" refType="l" refFor="ch" refForName="rect5ParTx"/>
              <dgm:constr type="w" for="ch" forName="rect5ChTx" refType="w" refFor="ch" refForName="rect5ParTx"/>
              <dgm:constr type="t" for="ch" forName="rect5ChTx" refType="t" refFor="ch" refForName="rect5ParTx"/>
              <dgm:constr type="b" for="ch" forName="rect5ChTx" refType="b" refFor="ch" refForName="rect5ParTx"/>
              <dgm:constr type="r" for="ch" forName="rect5ParTxNoCh" refType="l" refFor="ch" refForName="space"/>
              <dgm:constr type="w" for="ch" forName="rect5ParTxNoCh" refType="w" refFor="ch" refForName="rect5"/>
              <dgm:constr type="t" for="ch" forName="rect5ParTxNoCh" refType="t" refFor="ch" refForName="rect5"/>
              <dgm:constr type="b" for="ch" forName="rect5ParTxNoCh" refType="t" refFor="ch" refForName="rect6"/>
              <dgm:constr type="r" for="ch" forName="rect6ParTx" refType="l" refFor="ch" refForName="space"/>
              <dgm:constr type="w" for="ch" forName="rect6ParTx" refType="w" refFor="ch" refForName="rect6" fact="0.5"/>
              <dgm:constr type="t" for="ch" forName="rect6ParTx" refType="t" refFor="ch" refForName="rect6"/>
              <dgm:constr type="b" for="ch" forName="rect6ParTx" refType="t" refFor="ch" refForName="rect7"/>
              <dgm:constr type="r" for="ch" forName="rect6ChTx" refType="l" refFor="ch" refForName="rect6ParTx"/>
              <dgm:constr type="w" for="ch" forName="rect6ChTx" refType="w" refFor="ch" refForName="rect6ParTx"/>
              <dgm:constr type="t" for="ch" forName="rect6ChTx" refType="t" refFor="ch" refForName="rect6ParTx"/>
              <dgm:constr type="b" for="ch" forName="rect6ChTx" refType="b" refFor="ch" refForName="rect6ParTx"/>
              <dgm:constr type="r" for="ch" forName="rect6ParTxNoCh" refType="l" refFor="ch" refForName="space"/>
              <dgm:constr type="w" for="ch" forName="rect6ParTxNoCh" refType="w" refFor="ch" refForName="rect6"/>
              <dgm:constr type="t" for="ch" forName="rect6ParTxNoCh" refType="t" refFor="ch" refForName="rect6"/>
              <dgm:constr type="b" for="ch" forName="rect6ParTxNoCh" refType="t" refFor="ch" refForName="rect7"/>
              <dgm:constr type="primFontSz" for="ch" op="equ" val="65"/>
              <dgm:constr type="secFontSz" for="ch" op="equ" val="65"/>
            </dgm:constrLst>
          </dgm:if>
          <dgm:else name="Name21">
            <dgm:constrLst/>
          </dgm:else>
        </dgm:choose>
      </dgm:else>
    </dgm:choose>
    <dgm:ruleLst/>
    <dgm:forEach name="Name22" axis="ch" ptType="node" cnt="1">
      <dgm:layoutNode name="circle1" styleLbl="node1">
        <dgm:alg type="sp"/>
        <dgm:choose name="Name23">
          <dgm:if name="Name24" func="var" arg="dir" op="equ" val="norm">
            <dgm:shape xmlns:r="http://schemas.openxmlformats.org/officeDocument/2006/relationships" type="pie" r:blip="">
              <dgm:adjLst>
                <dgm:adj idx="1" val="90"/>
                <dgm:adj idx="2" val="270"/>
              </dgm:adjLst>
            </dgm:shape>
          </dgm:if>
          <dgm:else name="Name25">
            <dgm:shape xmlns:r="http://schemas.openxmlformats.org/officeDocument/2006/relationships" type="pie" r:blip="">
              <dgm:adjLst>
                <dgm:adj idx="1" val="270"/>
                <dgm:adj idx="2" val="90"/>
              </dgm:adjLst>
            </dgm:shape>
          </dgm:else>
        </dgm:choose>
        <dgm:presOf/>
        <dgm:constrLst/>
        <dgm:ruleLst/>
      </dgm:layoutNode>
      <dgm:layoutNode name="space">
        <dgm:alg type="sp"/>
        <dgm:shape xmlns:r="http://schemas.openxmlformats.org/officeDocument/2006/relationships" r:blip="">
          <dgm:adjLst/>
        </dgm:shape>
        <dgm:presOf/>
        <dgm:constrLst/>
        <dgm:ruleLst/>
      </dgm:layoutNode>
      <dgm:layoutNode name="rect1" styleLbl="alignAcc1">
        <dgm:alg type="sp"/>
        <dgm:shape xmlns:r="http://schemas.openxmlformats.org/officeDocument/2006/relationships" type="rect" r:blip="">
          <dgm:adjLst/>
        </dgm:shape>
        <dgm:presOf axis="self"/>
        <dgm:constrLst/>
        <dgm:ruleLst/>
      </dgm:layoutNode>
    </dgm:forEach>
    <dgm:forEach name="Name26" axis="ch" ptType="node" st="2" cnt="1">
      <dgm:layoutNode name="vertSpace2">
        <dgm:alg type="sp"/>
        <dgm:shape xmlns:r="http://schemas.openxmlformats.org/officeDocument/2006/relationships" type="rect" r:blip="" hideGeom="1">
          <dgm:adjLst/>
        </dgm:shape>
        <dgm:presOf/>
        <dgm:constrLst/>
        <dgm:ruleLst/>
      </dgm:layoutNode>
      <dgm:layoutNode name="circle2" styleLbl="node1">
        <dgm:alg type="sp"/>
        <dgm:choose name="Name27">
          <dgm:if name="Name28" func="var" arg="dir" op="equ" val="norm">
            <dgm:shape xmlns:r="http://schemas.openxmlformats.org/officeDocument/2006/relationships" type="pie" r:blip="">
              <dgm:adjLst>
                <dgm:adj idx="1" val="90"/>
                <dgm:adj idx="2" val="270"/>
              </dgm:adjLst>
            </dgm:shape>
          </dgm:if>
          <dgm:else name="Name29">
            <dgm:shape xmlns:r="http://schemas.openxmlformats.org/officeDocument/2006/relationships" type="pie" r:blip="">
              <dgm:adjLst>
                <dgm:adj idx="1" val="270"/>
                <dgm:adj idx="2" val="90"/>
              </dgm:adjLst>
            </dgm:shape>
          </dgm:else>
        </dgm:choose>
        <dgm:presOf/>
        <dgm:constrLst/>
        <dgm:ruleLst/>
      </dgm:layoutNode>
      <dgm:layoutNode name="rect2" styleLbl="alignAcc1">
        <dgm:alg type="sp"/>
        <dgm:shape xmlns:r="http://schemas.openxmlformats.org/officeDocument/2006/relationships" type="rect" r:blip="">
          <dgm:adjLst/>
        </dgm:shape>
        <dgm:presOf axis="self"/>
        <dgm:constrLst/>
        <dgm:ruleLst/>
      </dgm:layoutNode>
    </dgm:forEach>
    <dgm:forEach name="Name30" axis="ch" ptType="node" st="3" cnt="1">
      <dgm:layoutNode name="vertSpace3">
        <dgm:alg type="sp"/>
        <dgm:shape xmlns:r="http://schemas.openxmlformats.org/officeDocument/2006/relationships" type="rect" r:blip="" hideGeom="1">
          <dgm:adjLst/>
        </dgm:shape>
        <dgm:presOf/>
        <dgm:constrLst/>
        <dgm:ruleLst/>
      </dgm:layoutNode>
      <dgm:layoutNode name="circle3" styleLbl="node1">
        <dgm:alg type="sp"/>
        <dgm:choose name="Name31">
          <dgm:if name="Name32" func="var" arg="dir" op="equ" val="norm">
            <dgm:shape xmlns:r="http://schemas.openxmlformats.org/officeDocument/2006/relationships" type="pie" r:blip="">
              <dgm:adjLst>
                <dgm:adj idx="1" val="90"/>
                <dgm:adj idx="2" val="270"/>
              </dgm:adjLst>
            </dgm:shape>
          </dgm:if>
          <dgm:else name="Name33">
            <dgm:shape xmlns:r="http://schemas.openxmlformats.org/officeDocument/2006/relationships" type="pie" r:blip="">
              <dgm:adjLst>
                <dgm:adj idx="1" val="270"/>
                <dgm:adj idx="2" val="90"/>
              </dgm:adjLst>
            </dgm:shape>
          </dgm:else>
        </dgm:choose>
        <dgm:presOf/>
        <dgm:constrLst/>
        <dgm:ruleLst/>
      </dgm:layoutNode>
      <dgm:layoutNode name="rect3" styleLbl="alignAcc1">
        <dgm:alg type="sp"/>
        <dgm:shape xmlns:r="http://schemas.openxmlformats.org/officeDocument/2006/relationships" type="rect" r:blip="">
          <dgm:adjLst/>
        </dgm:shape>
        <dgm:presOf axis="self"/>
        <dgm:constrLst/>
        <dgm:ruleLst/>
      </dgm:layoutNode>
    </dgm:forEach>
    <dgm:forEach name="Name34" axis="ch" ptType="node" st="4" cnt="1">
      <dgm:layoutNode name="vertSpace4">
        <dgm:alg type="sp"/>
        <dgm:shape xmlns:r="http://schemas.openxmlformats.org/officeDocument/2006/relationships" type="rect" r:blip="" hideGeom="1">
          <dgm:adjLst/>
        </dgm:shape>
        <dgm:presOf/>
        <dgm:constrLst/>
        <dgm:ruleLst/>
      </dgm:layoutNode>
      <dgm:layoutNode name="circle4" styleLbl="node1">
        <dgm:alg type="sp"/>
        <dgm:choose name="Name35">
          <dgm:if name="Name36" func="var" arg="dir" op="equ" val="norm">
            <dgm:shape xmlns:r="http://schemas.openxmlformats.org/officeDocument/2006/relationships" type="pie" r:blip="">
              <dgm:adjLst>
                <dgm:adj idx="1" val="90"/>
                <dgm:adj idx="2" val="270"/>
              </dgm:adjLst>
            </dgm:shape>
          </dgm:if>
          <dgm:else name="Name37">
            <dgm:shape xmlns:r="http://schemas.openxmlformats.org/officeDocument/2006/relationships" type="pie" r:blip="">
              <dgm:adjLst>
                <dgm:adj idx="1" val="270"/>
                <dgm:adj idx="2" val="90"/>
              </dgm:adjLst>
            </dgm:shape>
          </dgm:else>
        </dgm:choose>
        <dgm:presOf/>
        <dgm:constrLst/>
        <dgm:ruleLst/>
      </dgm:layoutNode>
      <dgm:layoutNode name="rect4" styleLbl="alignAcc1">
        <dgm:alg type="sp"/>
        <dgm:shape xmlns:r="http://schemas.openxmlformats.org/officeDocument/2006/relationships" type="rect" r:blip="">
          <dgm:adjLst/>
        </dgm:shape>
        <dgm:presOf axis="self"/>
        <dgm:constrLst/>
        <dgm:ruleLst/>
      </dgm:layoutNode>
    </dgm:forEach>
    <dgm:forEach name="Name38" axis="ch" ptType="node" st="5" cnt="1">
      <dgm:layoutNode name="vertSpace5">
        <dgm:alg type="sp"/>
        <dgm:shape xmlns:r="http://schemas.openxmlformats.org/officeDocument/2006/relationships" type="rect" r:blip="" hideGeom="1">
          <dgm:adjLst/>
        </dgm:shape>
        <dgm:presOf/>
        <dgm:constrLst/>
        <dgm:ruleLst/>
      </dgm:layoutNode>
      <dgm:layoutNode name="circle5" styleLbl="node1">
        <dgm:alg type="sp"/>
        <dgm:choose name="Name39">
          <dgm:if name="Name40" func="var" arg="dir" op="equ" val="norm">
            <dgm:shape xmlns:r="http://schemas.openxmlformats.org/officeDocument/2006/relationships" type="pie" r:blip="">
              <dgm:adjLst>
                <dgm:adj idx="1" val="90"/>
                <dgm:adj idx="2" val="270"/>
              </dgm:adjLst>
            </dgm:shape>
          </dgm:if>
          <dgm:else name="Name41">
            <dgm:shape xmlns:r="http://schemas.openxmlformats.org/officeDocument/2006/relationships" type="pie" r:blip="">
              <dgm:adjLst>
                <dgm:adj idx="1" val="270"/>
                <dgm:adj idx="2" val="90"/>
              </dgm:adjLst>
            </dgm:shape>
          </dgm:else>
        </dgm:choose>
        <dgm:presOf/>
        <dgm:constrLst/>
        <dgm:ruleLst/>
      </dgm:layoutNode>
      <dgm:layoutNode name="rect5" styleLbl="alignAcc1">
        <dgm:alg type="sp"/>
        <dgm:shape xmlns:r="http://schemas.openxmlformats.org/officeDocument/2006/relationships" type="rect" r:blip="">
          <dgm:adjLst/>
        </dgm:shape>
        <dgm:presOf axis="self"/>
        <dgm:constrLst/>
        <dgm:ruleLst/>
      </dgm:layoutNode>
    </dgm:forEach>
    <dgm:forEach name="Name42" axis="ch" ptType="node" st="6" cnt="1">
      <dgm:layoutNode name="vertSpace6">
        <dgm:alg type="sp"/>
        <dgm:shape xmlns:r="http://schemas.openxmlformats.org/officeDocument/2006/relationships" type="rect" r:blip="" hideGeom="1">
          <dgm:adjLst/>
        </dgm:shape>
        <dgm:presOf/>
        <dgm:constrLst/>
        <dgm:ruleLst/>
      </dgm:layoutNode>
      <dgm:layoutNode name="circle6" styleLbl="node1">
        <dgm:alg type="sp"/>
        <dgm:choose name="Name43">
          <dgm:if name="Name44" func="var" arg="dir" op="equ" val="norm">
            <dgm:shape xmlns:r="http://schemas.openxmlformats.org/officeDocument/2006/relationships" type="pie" r:blip="">
              <dgm:adjLst>
                <dgm:adj idx="1" val="90"/>
                <dgm:adj idx="2" val="270"/>
              </dgm:adjLst>
            </dgm:shape>
          </dgm:if>
          <dgm:else name="Name45">
            <dgm:shape xmlns:r="http://schemas.openxmlformats.org/officeDocument/2006/relationships" type="pie" r:blip="">
              <dgm:adjLst>
                <dgm:adj idx="1" val="270"/>
                <dgm:adj idx="2" val="90"/>
              </dgm:adjLst>
            </dgm:shape>
          </dgm:else>
        </dgm:choose>
        <dgm:presOf/>
        <dgm:constrLst/>
        <dgm:ruleLst/>
      </dgm:layoutNode>
      <dgm:layoutNode name="rect6" styleLbl="alignAcc1">
        <dgm:alg type="sp"/>
        <dgm:shape xmlns:r="http://schemas.openxmlformats.org/officeDocument/2006/relationships" type="rect" r:blip="">
          <dgm:adjLst/>
        </dgm:shape>
        <dgm:presOf axis="self"/>
        <dgm:constrLst/>
        <dgm:ruleLst/>
      </dgm:layoutNode>
    </dgm:forEach>
    <dgm:forEach name="Name46" axis="ch" ptType="node" st="7" cnt="1">
      <dgm:layoutNode name="vertSpace7">
        <dgm:alg type="sp"/>
        <dgm:shape xmlns:r="http://schemas.openxmlformats.org/officeDocument/2006/relationships" type="rect" r:blip="" hideGeom="1">
          <dgm:adjLst/>
        </dgm:shape>
        <dgm:presOf/>
        <dgm:constrLst/>
        <dgm:ruleLst/>
      </dgm:layoutNode>
      <dgm:layoutNode name="circle7" styleLbl="node1">
        <dgm:alg type="sp"/>
        <dgm:choose name="Name47">
          <dgm:if name="Name48" func="var" arg="dir" op="equ" val="norm">
            <dgm:shape xmlns:r="http://schemas.openxmlformats.org/officeDocument/2006/relationships" type="pie" r:blip="">
              <dgm:adjLst>
                <dgm:adj idx="1" val="90"/>
                <dgm:adj idx="2" val="270"/>
              </dgm:adjLst>
            </dgm:shape>
          </dgm:if>
          <dgm:else name="Name49">
            <dgm:shape xmlns:r="http://schemas.openxmlformats.org/officeDocument/2006/relationships" type="pie" r:blip="">
              <dgm:adjLst>
                <dgm:adj idx="1" val="270"/>
                <dgm:adj idx="2" val="90"/>
              </dgm:adjLst>
            </dgm:shape>
          </dgm:else>
        </dgm:choose>
        <dgm:presOf/>
        <dgm:constrLst/>
        <dgm:ruleLst/>
      </dgm:layoutNode>
      <dgm:layoutNode name="rect7" styleLbl="alignAcc1">
        <dgm:alg type="sp"/>
        <dgm:shape xmlns:r="http://schemas.openxmlformats.org/officeDocument/2006/relationships" type="rect" r:blip="">
          <dgm:adjLst/>
        </dgm:shape>
        <dgm:presOf axis="self"/>
        <dgm:constrLst/>
        <dgm:ruleLst/>
      </dgm:layoutNode>
    </dgm:forEach>
    <dgm:forEach name="Name50" axis="ch" ptType="node" cnt="1">
      <dgm:choose name="Name51">
        <dgm:if name="Name52" axis="root des" ptType="all node" func="maxDepth" op="gte" val="2">
          <dgm:layoutNode name="rect1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1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53">
          <dgm:layoutNode name="rect1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54" axis="ch" ptType="node" st="2" cnt="1">
      <dgm:choose name="Name55">
        <dgm:if name="Name56" axis="root des" ptType="all node" func="maxDepth" op="gte" val="2">
          <dgm:layoutNode name="rect2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2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57">
          <dgm:layoutNode name="rect2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58" axis="ch" ptType="node" st="3" cnt="1">
      <dgm:choose name="Name59">
        <dgm:if name="Name60" axis="root des" ptType="all node" func="maxDepth" op="gte" val="2">
          <dgm:layoutNode name="rect3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3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61">
          <dgm:layoutNode name="rect3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62" axis="ch" ptType="node" st="4" cnt="1">
      <dgm:choose name="Name63">
        <dgm:if name="Name64" axis="root des" ptType="all node" func="maxDepth" op="gte" val="2">
          <dgm:layoutNode name="rect4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4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65">
          <dgm:layoutNode name="rect4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66" axis="ch" ptType="node" st="5" cnt="1">
      <dgm:choose name="Name67">
        <dgm:if name="Name68" axis="root des" ptType="all node" func="maxDepth" op="gte" val="2">
          <dgm:layoutNode name="rect5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5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69">
          <dgm:layoutNode name="rect5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70" axis="ch" ptType="node" st="6" cnt="1">
      <dgm:choose name="Name71">
        <dgm:if name="Name72" axis="root des" ptType="all node" func="maxDepth" op="gte" val="2">
          <dgm:layoutNode name="rect6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6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73">
          <dgm:layoutNode name="rect6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forEach name="Name74" axis="ch" ptType="node" st="7" cnt="1">
      <dgm:choose name="Name75">
        <dgm:if name="Name76" axis="root des" ptType="all node" func="maxDepth" op="gte" val="2">
          <dgm:layoutNode name="rect7ParTx"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ect7ChTx" styleLbl="alignAcc1">
            <dgm:varLst>
              <dgm:bulletEnabled val="1"/>
            </dgm:varLst>
            <dgm:alg type="tx">
              <dgm:param type="stBulletLvl" val="1"/>
              <dgm:param type="txAnchorVertCh" val="mid"/>
            </dgm:alg>
            <dgm:shape xmlns:r="http://schemas.openxmlformats.org/officeDocument/2006/relationships" type="rect" r:blip="" hideGeom="1">
              <dgm:adjLst/>
            </dgm:shape>
            <dgm:presOf axis="des" ptType="node"/>
            <dgm:constrLst>
              <dgm:constr type="lMarg" refType="secFontSz" fact="0.3"/>
              <dgm:constr type="rMarg" refType="secFontSz" fact="0.3"/>
              <dgm:constr type="tMarg" refType="secFontSz" fact="0.3"/>
              <dgm:constr type="bMarg" refType="secFontSz" fact="0.3"/>
            </dgm:constrLst>
            <dgm:ruleLst>
              <dgm:rule type="secFontSz" val="5" fact="NaN" max="NaN"/>
            </dgm:ruleLst>
          </dgm:layoutNode>
        </dgm:if>
        <dgm:else name="Name77">
          <dgm:layoutNode name="rect7ParTxNoCh" styleLbl="alignAcc1">
            <dgm:varLst>
              <dgm:chMax val="1"/>
              <dgm:bulletEnabled val="1"/>
            </dgm:varLst>
            <dgm:alg type="tx"/>
            <dgm:shape xmlns:r="http://schemas.openxmlformats.org/officeDocument/2006/relationships" type="rect" r:blip="" hideGeom="1">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pyramid2">
  <dgm:title val=""/>
  <dgm:desc val=""/>
  <dgm:catLst>
    <dgm:cat type="pyramid" pri="3000"/>
    <dgm:cat type="list" pri="21000"/>
    <dgm:cat type="convert" pri="17000"/>
  </dgm:catLst>
  <dgm:sampData useDef="1">
    <dgm:dataModel>
      <dgm:ptLst/>
      <dgm:bg/>
      <dgm:whole/>
    </dgm:dataModel>
  </dgm:sampData>
  <dgm:styleData useDef="1">
    <dgm:dataModel>
      <dgm:ptLst/>
      <dgm:bg/>
      <dgm:whole/>
    </dgm:dataModel>
  </dgm:styleData>
  <dgm:clrData useDef="1">
    <dgm:dataModel>
      <dgm:ptLst/>
      <dgm:bg/>
      <dgm:whole/>
    </dgm:dataModel>
  </dgm:clrData>
  <dgm:layoutNode name="compositeShape">
    <dgm:varLst>
      <dgm:dir/>
      <dgm:resizeHandles/>
    </dgm:varLst>
    <dgm:alg type="composite"/>
    <dgm:shape xmlns:r="http://schemas.openxmlformats.org/officeDocument/2006/relationships" r:blip="">
      <dgm:adjLst/>
    </dgm:shape>
    <dgm:presOf/>
    <dgm:choose name="Name0">
      <dgm:if name="Name1" func="var" arg="dir" op="equ" val="norm">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l" for="ch" forName="theList" refType="w" refFor="ch" refForName="pyramid" fact="0.5"/>
          <dgm:constr type="h" for="des" forName="aSpace" refType="h" fact="0.1"/>
        </dgm:constrLst>
      </dgm:if>
      <dgm:else name="Name2">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r" for="ch" forName="theList" refType="w" refFor="ch" refForName="pyramid" fact="0.5"/>
          <dgm:constr type="h" for="des" forName="aSpace" refType="h" fact="0.1"/>
        </dgm:constrLst>
      </dgm:else>
    </dgm:choose>
    <dgm:ruleLst/>
    <dgm:choose name="Name3">
      <dgm:if name="Name4" axis="ch" ptType="node" func="cnt" op="gte" val="1">
        <dgm:layoutNode name="pyramid" styleLbl="node1">
          <dgm:alg type="sp"/>
          <dgm:shape xmlns:r="http://schemas.openxmlformats.org/officeDocument/2006/relationships" type="triangle" r:blip="">
            <dgm:adjLst/>
          </dgm:shape>
          <dgm:presOf/>
          <dgm:constrLst/>
          <dgm:ruleLst/>
        </dgm:layoutNode>
        <dgm:layoutNode name="theList">
          <dgm:alg type="lin">
            <dgm:param type="linDir" val="fromT"/>
          </dgm:alg>
          <dgm:shape xmlns:r="http://schemas.openxmlformats.org/officeDocument/2006/relationships" r:blip="">
            <dgm:adjLst/>
          </dgm:shape>
          <dgm:presOf/>
          <dgm:constrLst>
            <dgm:constr type="w" for="ch" forName="aNode" refType="w"/>
            <dgm:constr type="h" for="ch" forName="aNode" refType="h"/>
            <dgm:constr type="primFontSz" for="ch" ptType="node" op="equ"/>
          </dgm:constrLst>
          <dgm:ruleLst/>
          <dgm:forEach name="aNodeForEach" axis="ch" ptType="node">
            <dgm:layoutNode name="aNode" styleLbl="fgAcc1">
              <dgm:varLst>
                <dgm:bulletEnabled val="1"/>
              </dgm:varLst>
              <dgm:alg type="tx"/>
              <dgm:shape xmlns:r="http://schemas.openxmlformats.org/officeDocument/2006/relationships" type="roundRect" r:blip="">
                <dgm:adjLst/>
              </dgm:shape>
              <dgm:presOf axis="desOrSelf" ptType="node"/>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aSpace">
              <dgm:alg type="sp"/>
              <dgm:shape xmlns:r="http://schemas.openxmlformats.org/officeDocument/2006/relationships" r:blip="">
                <dgm:adjLst/>
              </dgm:shape>
              <dgm:presOf/>
              <dgm:constrLst/>
              <dgm:ruleLst/>
            </dgm:layoutNode>
          </dgm:forEach>
        </dgm:layoutNode>
      </dgm:if>
      <dgm:else name="Name5"/>
    </dgm:choose>
  </dgm:layoutNode>
</dgm:layoutDef>
</file>

<file path=ppt/diagrams/layout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rSet qsTypeId="urn:microsoft.com/office/officeart/2005/8/quickstyle/simple5"/>
        </dgm:pt>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lnSpAfChP" val="20"/>
              <dgm:param type="stBulletLvl" val="1"/>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rSet qsTypeId="urn:microsoft.com/office/officeart/2005/8/quickstyle/simple5"/>
        </dgm:pt>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nodeHorzAlign" val="l"/>
          <dgm:param type="horzAlign" val="l"/>
        </dgm:alg>
      </dgm:if>
      <dgm:else name="Name2">
        <dgm:alg type="lin">
          <dgm:param type="linDir" val="fromT"/>
          <dgm:param type="vertAlign" val="mid"/>
          <dgm:param type="nodeHorzAlign" val="r"/>
          <dgm:param typ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nodeHorzAlign" val="l"/>
              <dgm:param type="horzAlign" val="l"/>
            </dgm:alg>
          </dgm:if>
          <dgm:else name="Name6">
            <dgm:alg type="lin">
              <dgm:param type="linDir" val="fromR"/>
              <dgm:param type="nodeHorzAlign" val="r"/>
              <dgm:param typ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6.xml><?xml version="1.0" encoding="utf-8"?>
<dgm:layoutDef xmlns:dgm="http://schemas.openxmlformats.org/drawingml/2006/diagram" xmlns:a="http://schemas.openxmlformats.org/drawingml/2006/main" uniqueId="urn:microsoft.com/office/officeart/2005/8/layout/vProcess5">
  <dgm:title val=""/>
  <dgm:desc val=""/>
  <dgm:catLst>
    <dgm:cat type="process" pri="14000"/>
  </dgm:catLst>
  <dgm:sampData>
    <dgm:dataModel>
      <dgm:ptLst>
        <dgm:pt modelId="0" type="doc"/>
        <dgm:pt modelId="1">
          <dgm:prSet phldr="1"/>
        </dgm:pt>
        <dgm:pt modelId="2">
          <dgm:prSet phldr="1"/>
        </dgm:pt>
        <dgm:pt modelId="3">
          <dgm:prSet phldr="1"/>
        </dgm:pt>
      </dgm:ptLst>
      <dgm:cxnLst>
        <dgm:cxn modelId="5" srcId="0" destId="1" srcOrd="0" destOrd="0"/>
        <dgm:cxn modelId="6" srcId="0" destId="2" srcOrd="1" destOrd="0"/>
        <dgm:cxn modelId="7" srcId="0" destId="3" srcOrd="2" destOrd="0"/>
      </dgm:cxnLst>
      <dgm:bg/>
      <dgm:whole/>
    </dgm:dataModel>
  </dgm:sampData>
  <dgm:styleData>
    <dgm:dataModel>
      <dgm:ptLst>
        <dgm:pt modelId="0" type="doc">
          <dgm:prSet qsTypeId="urn:microsoft.com/office/officeart/2005/8/quickstyle/simple5"/>
        </dgm:pt>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6" srcId="0" destId="1" srcOrd="0" destOrd="0"/>
        <dgm:cxn modelId="7" srcId="0" destId="2" srcOrd="1" destOrd="0"/>
        <dgm:cxn modelId="8" srcId="0" destId="3" srcOrd="2" destOrd="0"/>
        <dgm:cxn modelId="9" srcId="0" destId="4" srcOrd="3" destOrd="0"/>
      </dgm:cxnLst>
      <dgm:bg/>
      <dgm:whole/>
    </dgm:dataModel>
  </dgm:clrData>
  <dgm:layoutNode name="outerComposite">
    <dgm:varLst>
      <dgm:chMax val="5"/>
      <dgm:dir/>
      <dgm:resizeHandles val="exact"/>
    </dgm:varLst>
    <dgm:alg type="composite"/>
    <dgm:shape xmlns:r="http://schemas.openxmlformats.org/officeDocument/2006/relationships" r:blip="">
      <dgm:adjLst/>
    </dgm:shape>
    <dgm:presOf/>
    <dgm:choose name="Name0">
      <dgm:if name="Name1" func="var" arg="dir" op="equ" val="norm">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l" for="ch" forName="TwoNodes_1"/>
          <dgm:constr type="w" for="ch" forName="TwoNodes_2" refType="w" fact="0.85"/>
          <dgm:constr type="h" for="ch" forName="TwoNodes_2" refType="h" fact="0.45"/>
          <dgm:constr type="b" for="ch" forName="TwoNodes_2" refType="h"/>
          <dgm:constr type="r" for="ch" forName="TwoNodes_2" refType="w"/>
          <dgm:constr type="w" for="ch" forName="TwoConn_1-2" refType="h" refFor="ch" refForName="TwoNodes_1" fact="0.65"/>
          <dgm:constr type="h" for="ch" forName="TwoConn_1-2" refType="h" refFor="ch" refForName="TwoNodes_1" fact="0.65"/>
          <dgm:constr type="ctrY" for="ch" forName="TwoConn_1-2" refType="h" fact="0.5"/>
          <dgm:constr type="r" for="ch" forName="TwoConn_1-2" refType="r" refFor="ch" refForName="TwoNodes_1"/>
          <dgm:constr type="r" for="ch" forName="TwoNodes_1_text" refType="l" refFor="ch" refForName="TwoConn_1-2"/>
          <dgm:constr type="rOff" for="ch" forName="TwoNodes_1_text" refType="w" refFor="ch" refForName="TwoConn_1-2" fact="-0.5"/>
          <dgm:constr type="t" for="ch" forName="TwoNodes_1_text" refType="t" refFor="ch" refForName="TwoNodes_1"/>
          <dgm:constr type="b" for="ch" forName="TwoNodes_1_text" refType="b" refFor="ch" refForName="TwoNodes_1"/>
          <dgm:constr type="l" for="ch" forName="TwoNodes_1_text" refType="l" refFor="ch" refForName="TwoNodes_1"/>
          <dgm:constr type="r" for="ch" forName="TwoNodes_2_text" refType="l" refFor="ch" refForName="TwoConn_1-2"/>
          <dgm:constr type="t" for="ch" forName="TwoNodes_2_text" refType="t" refFor="ch" refForName="TwoNodes_2"/>
          <dgm:constr type="b" for="ch" forName="TwoNodes_2_text" refType="b" refFor="ch" refForName="TwoNodes_2"/>
          <dgm:constr type="l" for="ch" forName="TwoNodes_2_text" refType="l" refFor="ch" refForName="TwoNodes_2"/>
          <dgm:constr type="w" for="ch" forName="ThreeNodes_1" refType="w" fact="0.85"/>
          <dgm:constr type="h" for="ch" forName="ThreeNodes_1" refType="h" fact="0.3"/>
          <dgm:constr type="t" for="ch" forName="ThreeNodes_1"/>
          <dgm:constr type="l" for="ch" forName="ThreeNodes_1"/>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r" for="ch" forName="ThreeNodes_3" refType="w"/>
          <dgm:constr type="w" for="ch" forName="ThreeConn_1-2" refType="h" refFor="ch" refForName="ThreeNodes_1" fact="0.65"/>
          <dgm:constr type="h" for="ch" forName="ThreeConn_1-2" refType="h" refFor="ch" refForName="ThreeNodes_1" fact="0.65"/>
          <dgm:constr type="ctrY" for="ch" forName="ThreeConn_1-2" refType="h" fact="0.325"/>
          <dgm:constr type="r" for="ch" forName="ThreeConn_1-2" refType="r"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r" for="ch" forName="ThreeConn_2-3" refType="r" refFor="ch" refForName="ThreeNodes_2"/>
          <dgm:constr type="r" for="ch" forName="ThreeNodes_1_text" refType="l" refFor="ch" refForName="ThreeConn_1-2"/>
          <dgm:constr type="rOff" for="ch" forName="ThreeNodes_1_text" refType="w" refFor="ch" refForName="ThreeConn_1-2" fact="-0.57"/>
          <dgm:constr type="t" for="ch" forName="ThreeNodes_1_text" refType="t" refFor="ch" refForName="ThreeNodes_1"/>
          <dgm:constr type="b" for="ch" forName="ThreeNodes_1_text" refType="b" refFor="ch" refForName="ThreeNodes_1"/>
          <dgm:constr type="l" for="ch" forName="ThreeNodes_1_text" refType="l" refFor="ch" refForName="ThreeNodes_1"/>
          <dgm:constr type="r" for="ch" forName="ThreeNodes_2_text" refType="l" refFor="ch" refForName="ThreeConn_1-2"/>
          <dgm:constr type="t" for="ch" forName="ThreeNodes_2_text" refType="t" refFor="ch" refForName="ThreeNodes_2"/>
          <dgm:constr type="b" for="ch" forName="ThreeNodes_2_text" refType="b" refFor="ch" refForName="ThreeNodes_2"/>
          <dgm:constr type="l" for="ch" forName="ThreeNodes_2_text" refType="l" refFor="ch" refForName="ThreeNodes_2"/>
          <dgm:constr type="r" for="ch" forName="ThreeNodes_3_text" refType="l" refFor="ch" refForName="ThreeConn_2-3"/>
          <dgm:constr type="t" for="ch" forName="ThreeNodes_3_text" refType="t" refFor="ch" refForName="ThreeNodes_3"/>
          <dgm:constr type="b" for="ch" forName="ThreeNodes_3_text" refType="b" refFor="ch" refForName="ThreeNodes_3"/>
          <dgm:constr type="l" for="ch" forName="ThreeNodes_3_text" refType="l" refFor="ch" refForName="ThreeNodes_3"/>
          <dgm:constr type="w" for="ch" forName="FourNodes_1" refType="w" fact="0.8"/>
          <dgm:constr type="h" for="ch" forName="FourNodes_1" refType="h" fact="0.22"/>
          <dgm:constr type="t" for="ch" forName="FourNodes_1"/>
          <dgm:constr type="l" for="ch" forName="FourNodes_1"/>
          <dgm:constr type="w" for="ch" forName="FourNodes_2" refType="w" fact="0.8"/>
          <dgm:constr type="h" for="ch" forName="FourNodes_2" refType="h" fact="0.22"/>
          <dgm:constr type="ctrY" for="ch" forName="FourNodes_2" refType="h" fact="0.37"/>
          <dgm:constr type="ctrX" for="ch" forName="FourNodes_2" refType="w" fact="0.467"/>
          <dgm:constr type="w" for="ch" forName="FourNodes_3" refType="w" fact="0.8"/>
          <dgm:constr type="h" for="ch" forName="FourNodes_3" refType="h" fact="0.22"/>
          <dgm:constr type="ctrY" for="ch" forName="FourNodes_3" refType="h" fact="0.63"/>
          <dgm:constr type="ctrX" for="ch" forName="FourNodes_3" refType="w" fact="0.533"/>
          <dgm:constr type="w" for="ch" forName="FourNodes_4" refType="w" fact="0.8"/>
          <dgm:constr type="h" for="ch" forName="FourNodes_4" refType="h" fact="0.22"/>
          <dgm:constr type="b" for="ch" forName="FourNodes_4" refType="h"/>
          <dgm:constr type="r" for="ch" forName="FourNodes_4" refType="w"/>
          <dgm:constr type="w" for="ch" forName="FourConn_1-2" refType="h" refFor="ch" refForName="FourNodes_1" fact="0.65"/>
          <dgm:constr type="h" for="ch" forName="FourConn_1-2" refType="h" refFor="ch" refForName="FourNodes_1" fact="0.65"/>
          <dgm:constr type="ctrY" for="ch" forName="FourConn_1-2" refType="h" fact="0.24"/>
          <dgm:constr type="r" for="ch" forName="FourConn_1-2" refType="r"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r" for="ch" forName="FourConn_2-3" refType="r"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r" for="ch" forName="FourConn_3-4" refType="r" refFor="ch" refForName="FourNodes_3"/>
          <dgm:constr type="r" for="ch" forName="FourNodes_1_text" refType="l" refFor="ch" refForName="FourConn_1-2"/>
          <dgm:constr type="rOff" for="ch" forName="FourNodes_1_text" refType="w" refFor="ch" refForName="FourConn_1-2" fact="-0.7"/>
          <dgm:constr type="t" for="ch" forName="FourNodes_1_text" refType="t" refFor="ch" refForName="FourNodes_1"/>
          <dgm:constr type="b" for="ch" forName="FourNodes_1_text" refType="b" refFor="ch" refForName="FourNodes_1"/>
          <dgm:constr type="l" for="ch" forName="FourNodes_1_text" refType="l" refFor="ch" refForName="FourNodes_1"/>
          <dgm:constr type="r" for="ch" forName="FourNodes_2_text" refType="l" refFor="ch" refForName="FourConn_1-2"/>
          <dgm:constr type="t" for="ch" forName="FourNodes_2_text" refType="t" refFor="ch" refForName="FourNodes_2"/>
          <dgm:constr type="b" for="ch" forName="FourNodes_2_text" refType="b" refFor="ch" refForName="FourNodes_2"/>
          <dgm:constr type="l" for="ch" forName="FourNodes_2_text" refType="l" refFor="ch" refForName="FourNodes_2"/>
          <dgm:constr type="r" for="ch" forName="FourNodes_3_text" refType="l" refFor="ch" refForName="FourConn_2-3"/>
          <dgm:constr type="t" for="ch" forName="FourNodes_3_text" refType="t" refFor="ch" refForName="FourNodes_3"/>
          <dgm:constr type="b" for="ch" forName="FourNodes_3_text" refType="b" refFor="ch" refForName="FourNodes_3"/>
          <dgm:constr type="l" for="ch" forName="FourNodes_3_text" refType="l" refFor="ch" refForName="FourNodes_3"/>
          <dgm:constr type="r" for="ch" forName="FourNodes_4_text" refType="l" refFor="ch" refForName="FourConn_3-4"/>
          <dgm:constr type="t" for="ch" forName="FourNodes_4_text" refType="t" refFor="ch" refForName="FourNodes_4"/>
          <dgm:constr type="b" for="ch" forName="FourNodes_4_text" refType="b" refFor="ch" refForName="FourNodes_4"/>
          <dgm:constr type="l" for="ch" forName="FourNodes_4_text" refType="l" refFor="ch" refForName="FourNodes_4"/>
          <dgm:constr type="w" for="ch" forName="FiveNodes_1" refType="w" fact="0.77"/>
          <dgm:constr type="h" for="ch" forName="FiveNodes_1" refType="h" fact="0.18"/>
          <dgm:constr type="t" for="ch" forName="FiveNodes_1"/>
          <dgm:constr type="l" for="ch" forName="FiveNodes_1"/>
          <dgm:constr type="w" for="ch" forName="FiveNodes_2" refType="w" fact="0.77"/>
          <dgm:constr type="h" for="ch" forName="FiveNodes_2" refType="h" fact="0.18"/>
          <dgm:constr type="ctrY" for="ch" forName="FiveNodes_2" refType="h" fact="0.295"/>
          <dgm:constr type="ctrX" for="ch" forName="FiveNodes_2" refType="w" fact="0.442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5575"/>
          <dgm:constr type="w" for="ch" forName="FiveNodes_5" refType="w" fact="0.77"/>
          <dgm:constr type="h" for="ch" forName="FiveNodes_5" refType="h" fact="0.18"/>
          <dgm:constr type="b" for="ch" forName="FiveNodes_5" refType="h"/>
          <dgm:constr type="r" for="ch" forName="FiveNodes_5" refType="w"/>
          <dgm:constr type="w" for="ch" forName="FiveConn_1-2" refType="h" refFor="ch" refForName="FiveNodes_1" fact="0.65"/>
          <dgm:constr type="h" for="ch" forName="FiveConn_1-2" refType="h" refFor="ch" refForName="FiveNodes_1" fact="0.65"/>
          <dgm:constr type="ctrY" for="ch" forName="FiveConn_1-2" refType="h" fact="0.19"/>
          <dgm:constr type="r" for="ch" forName="FiveConn_1-2" refType="r"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r" for="ch" forName="FiveConn_2-3" refType="r"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r" for="ch" forName="FiveConn_3-4" refType="r"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r" for="ch" forName="FiveConn_4-5" refType="r" refFor="ch" refForName="FiveNodes_4"/>
          <dgm:constr type="r" for="ch" forName="FiveNodes_1_text" refType="l" refFor="ch" refForName="FiveConn_1-2"/>
          <dgm:constr type="rOff" for="ch" forName="FiveNodes_1_text" refType="w" refFor="ch" refForName="FiveConn_1-2" fact="-0.75"/>
          <dgm:constr type="t" for="ch" forName="FiveNodes_1_text" refType="t" refFor="ch" refForName="FiveNodes_1"/>
          <dgm:constr type="b" for="ch" forName="FiveNodes_1_text" refType="b" refFor="ch" refForName="FiveNodes_1"/>
          <dgm:constr type="l" for="ch" forName="FiveNodes_1_text" refType="l" refFor="ch" refForName="FiveNodes_1"/>
          <dgm:constr type="r" for="ch" forName="FiveNodes_2_text" refType="l" refFor="ch" refForName="FiveConn_1-2"/>
          <dgm:constr type="t" for="ch" forName="FiveNodes_2_text" refType="t" refFor="ch" refForName="FiveNodes_2"/>
          <dgm:constr type="b" for="ch" forName="FiveNodes_2_text" refType="b" refFor="ch" refForName="FiveNodes_2"/>
          <dgm:constr type="l" for="ch" forName="FiveNodes_2_text" refType="l" refFor="ch" refForName="FiveNodes_2"/>
          <dgm:constr type="r" for="ch" forName="FiveNodes_3_text" refType="l" refFor="ch" refForName="FiveConn_2-3"/>
          <dgm:constr type="t" for="ch" forName="FiveNodes_3_text" refType="t" refFor="ch" refForName="FiveNodes_3"/>
          <dgm:constr type="b" for="ch" forName="FiveNodes_3_text" refType="b" refFor="ch" refForName="FiveNodes_3"/>
          <dgm:constr type="l" for="ch" forName="FiveNodes_3_text" refType="l" refFor="ch" refForName="FiveNodes_3"/>
          <dgm:constr type="r" for="ch" forName="FiveNodes_4_text" refType="l" refFor="ch" refForName="FiveConn_3-4"/>
          <dgm:constr type="t" for="ch" forName="FiveNodes_4_text" refType="t" refFor="ch" refForName="FiveNodes_4"/>
          <dgm:constr type="b" for="ch" forName="FiveNodes_4_text" refType="b" refFor="ch" refForName="FiveNodes_4"/>
          <dgm:constr type="l" for="ch" forName="FiveNodes_4_text" refType="l" refFor="ch" refForName="FiveNodes_4"/>
          <dgm:constr type="r" for="ch" forName="FiveNodes_5_text" refType="l" refFor="ch" refForName="FiveConn_4-5"/>
          <dgm:constr type="t" for="ch" forName="FiveNodes_5_text" refType="t" refFor="ch" refForName="FiveNodes_5"/>
          <dgm:constr type="b" for="ch" forName="FiveNodes_5_text" refType="b" refFor="ch" refForName="FiveNodes_5"/>
          <dgm:constr type="l" for="ch" forName="FiveNodes_5_text" refType="l" refFor="ch" refForName="FiveNodes_5"/>
        </dgm:constrLst>
      </dgm:if>
      <dgm:else name="Name2">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r" for="ch" forName="TwoNodes_1" refType="w"/>
          <dgm:constr type="w" for="ch" forName="TwoNodes_2" refType="w" fact="0.85"/>
          <dgm:constr type="h" for="ch" forName="TwoNodes_2" refType="h" fact="0.45"/>
          <dgm:constr type="b" for="ch" forName="TwoNodes_2" refType="h"/>
          <dgm:constr type="l" for="ch" forName="TwoNodes_2"/>
          <dgm:constr type="w" for="ch" forName="TwoConn_1-2" refType="h" refFor="ch" refForName="TwoNodes_1" fact="0.65"/>
          <dgm:constr type="h" for="ch" forName="TwoConn_1-2" refType="h" refFor="ch" refForName="TwoNodes_1" fact="0.65"/>
          <dgm:constr type="ctrY" for="ch" forName="TwoConn_1-2" refType="h" fact="0.5"/>
          <dgm:constr type="l" for="ch" forName="TwoConn_1-2" refType="l" refFor="ch" refForName="TwoNodes_1"/>
          <dgm:constr type="l" for="ch" forName="TwoNodes_1_text" refType="r" refFor="ch" refForName="TwoConn_1-2"/>
          <dgm:constr type="lOff" for="ch" forName="TwoNodes_1_text" refType="w" refFor="ch" refForName="TwoConn_1-2" fact="0.5"/>
          <dgm:constr type="t" for="ch" forName="TwoNodes_1_text" refType="t" refFor="ch" refForName="TwoNodes_1"/>
          <dgm:constr type="b" for="ch" forName="TwoNodes_1_text" refType="b" refFor="ch" refForName="TwoNodes_1"/>
          <dgm:constr type="r" for="ch" forName="TwoNodes_1_text" refType="r" refFor="ch" refForName="TwoNodes_1"/>
          <dgm:constr type="l" for="ch" forName="TwoNodes_2_text" refType="r" refFor="ch" refForName="TwoConn_1-2"/>
          <dgm:constr type="t" for="ch" forName="TwoNodes_2_text" refType="t" refFor="ch" refForName="TwoNodes_2"/>
          <dgm:constr type="b" for="ch" forName="TwoNodes_2_text" refType="b" refFor="ch" refForName="TwoNodes_2"/>
          <dgm:constr type="r" for="ch" forName="TwoNodes_2_text" refType="r" refFor="ch" refForName="TwoNodes_2"/>
          <dgm:constr type="w" for="ch" forName="ThreeNodes_1" refType="w" fact="0.85"/>
          <dgm:constr type="h" for="ch" forName="ThreeNodes_1" refType="h" fact="0.3"/>
          <dgm:constr type="t" for="ch" forName="ThreeNodes_1"/>
          <dgm:constr type="r" for="ch" forName="ThreeNodes_1" refType="w"/>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l" for="ch" forName="ThreeNodes_3"/>
          <dgm:constr type="w" for="ch" forName="ThreeConn_1-2" refType="h" refFor="ch" refForName="ThreeNodes_1" fact="0.65"/>
          <dgm:constr type="h" for="ch" forName="ThreeConn_1-2" refType="h" refFor="ch" refForName="ThreeNodes_1" fact="0.65"/>
          <dgm:constr type="ctrY" for="ch" forName="ThreeConn_1-2" refType="h" fact="0.325"/>
          <dgm:constr type="l" for="ch" forName="ThreeConn_1-2" refType="l"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l" for="ch" forName="ThreeConn_2-3" refType="l" refFor="ch" refForName="ThreeNodes_2"/>
          <dgm:constr type="l" for="ch" forName="ThreeNodes_1_text" refType="r" refFor="ch" refForName="ThreeConn_1-2"/>
          <dgm:constr type="lOff" for="ch" forName="ThreeNodes_1_text" refType="w" refFor="ch" refForName="ThreeConn_1-2" fact="0.55"/>
          <dgm:constr type="t" for="ch" forName="ThreeNodes_1_text" refType="t" refFor="ch" refForName="ThreeNodes_1"/>
          <dgm:constr type="b" for="ch" forName="ThreeNodes_1_text" refType="b" refFor="ch" refForName="ThreeNodes_1"/>
          <dgm:constr type="r" for="ch" forName="ThreeNodes_1_text" refType="r" refFor="ch" refForName="ThreeNodes_1"/>
          <dgm:constr type="l" for="ch" forName="ThreeNodes_2_text" refType="r" refFor="ch" refForName="ThreeConn_1-2"/>
          <dgm:constr type="t" for="ch" forName="ThreeNodes_2_text" refType="t" refFor="ch" refForName="ThreeNodes_2"/>
          <dgm:constr type="b" for="ch" forName="ThreeNodes_2_text" refType="b" refFor="ch" refForName="ThreeNodes_2"/>
          <dgm:constr type="r" for="ch" forName="ThreeNodes_2_text" refType="r" refFor="ch" refForName="ThreeNodes_2"/>
          <dgm:constr type="l" for="ch" forName="ThreeNodes_3_text" refType="r" refFor="ch" refForName="ThreeConn_2-3"/>
          <dgm:constr type="t" for="ch" forName="ThreeNodes_3_text" refType="t" refFor="ch" refForName="ThreeNodes_3"/>
          <dgm:constr type="b" for="ch" forName="ThreeNodes_3_text" refType="b" refFor="ch" refForName="ThreeNodes_3"/>
          <dgm:constr type="r" for="ch" forName="ThreeNodes_3_text" refType="r" refFor="ch" refForName="ThreeNodes_3"/>
          <dgm:constr type="w" for="ch" forName="FourNodes_1" refType="w" fact="0.8"/>
          <dgm:constr type="h" for="ch" forName="FourNodes_1" refType="h" fact="0.22"/>
          <dgm:constr type="t" for="ch" forName="FourNodes_1"/>
          <dgm:constr type="r" for="ch" forName="FourNodes_1" refType="w"/>
          <dgm:constr type="w" for="ch" forName="FourNodes_2" refType="w" fact="0.8"/>
          <dgm:constr type="h" for="ch" forName="FourNodes_2" refType="h" fact="0.22"/>
          <dgm:constr type="ctrY" for="ch" forName="FourNodes_2" refType="h" fact="0.37"/>
          <dgm:constr type="ctrX" for="ch" forName="FourNodes_2" refType="w" fact="0.533"/>
          <dgm:constr type="w" for="ch" forName="FourNodes_3" refType="w" fact="0.8"/>
          <dgm:constr type="h" for="ch" forName="FourNodes_3" refType="h" fact="0.22"/>
          <dgm:constr type="ctrY" for="ch" forName="FourNodes_3" refType="h" fact="0.63"/>
          <dgm:constr type="ctrX" for="ch" forName="FourNodes_3" refType="w" fact="0.467"/>
          <dgm:constr type="w" for="ch" forName="FourNodes_4" refType="w" fact="0.8"/>
          <dgm:constr type="h" for="ch" forName="FourNodes_4" refType="h" fact="0.22"/>
          <dgm:constr type="b" for="ch" forName="FourNodes_4" refType="h"/>
          <dgm:constr type="l" for="ch" forName="FourNodes_4"/>
          <dgm:constr type="w" for="ch" forName="FourConn_1-2" refType="h" refFor="ch" refForName="FourNodes_1" fact="0.65"/>
          <dgm:constr type="h" for="ch" forName="FourConn_1-2" refType="h" refFor="ch" refForName="FourNodes_1" fact="0.65"/>
          <dgm:constr type="ctrY" for="ch" forName="FourConn_1-2" refType="h" fact="0.24"/>
          <dgm:constr type="l" for="ch" forName="FourConn_1-2" refType="l"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l" for="ch" forName="FourConn_2-3" refType="l"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l" for="ch" forName="FourConn_3-4" refType="l" refFor="ch" refForName="FourNodes_3"/>
          <dgm:constr type="l" for="ch" forName="FourNodes_1_text" refType="r" refFor="ch" refForName="FourConn_1-2"/>
          <dgm:constr type="lOff" for="ch" forName="FourNodes_1_text" refType="w" refFor="ch" refForName="FourConn_1-2" fact="0.69"/>
          <dgm:constr type="t" for="ch" forName="FourNodes_1_text" refType="t" refFor="ch" refForName="FourNodes_1"/>
          <dgm:constr type="b" for="ch" forName="FourNodes_1_text" refType="b" refFor="ch" refForName="FourNodes_1"/>
          <dgm:constr type="r" for="ch" forName="FourNodes_1_text" refType="r" refFor="ch" refForName="FourNodes_1"/>
          <dgm:constr type="l" for="ch" forName="FourNodes_2_text" refType="r" refFor="ch" refForName="FourConn_1-2"/>
          <dgm:constr type="t" for="ch" forName="FourNodes_2_text" refType="t" refFor="ch" refForName="FourNodes_2"/>
          <dgm:constr type="b" for="ch" forName="FourNodes_2_text" refType="b" refFor="ch" refForName="FourNodes_2"/>
          <dgm:constr type="r" for="ch" forName="FourNodes_2_text" refType="r" refFor="ch" refForName="FourNodes_2"/>
          <dgm:constr type="l" for="ch" forName="FourNodes_3_text" refType="r" refFor="ch" refForName="FourConn_2-3"/>
          <dgm:constr type="t" for="ch" forName="FourNodes_3_text" refType="t" refFor="ch" refForName="FourNodes_3"/>
          <dgm:constr type="b" for="ch" forName="FourNodes_3_text" refType="b" refFor="ch" refForName="FourNodes_3"/>
          <dgm:constr type="r" for="ch" forName="FourNodes_3_text" refType="r" refFor="ch" refForName="FourNodes_3"/>
          <dgm:constr type="l" for="ch" forName="FourNodes_4_text" refType="r" refFor="ch" refForName="FourConn_3-4"/>
          <dgm:constr type="t" for="ch" forName="FourNodes_4_text" refType="t" refFor="ch" refForName="FourNodes_4"/>
          <dgm:constr type="b" for="ch" forName="FourNodes_4_text" refType="b" refFor="ch" refForName="FourNodes_4"/>
          <dgm:constr type="r" for="ch" forName="FourNodes_4_text" refType="r" refFor="ch" refForName="FourNodes_4"/>
          <dgm:constr type="w" for="ch" forName="FiveNodes_1" refType="w" fact="0.77"/>
          <dgm:constr type="h" for="ch" forName="FiveNodes_1" refType="h" fact="0.18"/>
          <dgm:constr type="t" for="ch" forName="FiveNodes_1"/>
          <dgm:constr type="r" for="ch" forName="FiveNodes_1" refType="w"/>
          <dgm:constr type="w" for="ch" forName="FiveNodes_2" refType="w" fact="0.77"/>
          <dgm:constr type="h" for="ch" forName="FiveNodes_2" refType="h" fact="0.18"/>
          <dgm:constr type="ctrY" for="ch" forName="FiveNodes_2" refType="h" fact="0.295"/>
          <dgm:constr type="ctrX" for="ch" forName="FiveNodes_2" refType="w" fact="0.557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4425"/>
          <dgm:constr type="w" for="ch" forName="FiveNodes_5" refType="w" fact="0.77"/>
          <dgm:constr type="h" for="ch" forName="FiveNodes_5" refType="h" fact="0.18"/>
          <dgm:constr type="b" for="ch" forName="FiveNodes_5" refType="h"/>
          <dgm:constr type="l" for="ch" forName="FiveNodes_5"/>
          <dgm:constr type="w" for="ch" forName="FiveConn_1-2" refType="h" refFor="ch" refForName="FiveNodes_1" fact="0.65"/>
          <dgm:constr type="h" for="ch" forName="FiveConn_1-2" refType="h" refFor="ch" refForName="FiveNodes_1" fact="0.65"/>
          <dgm:constr type="ctrY" for="ch" forName="FiveConn_1-2" refType="h" fact="0.19"/>
          <dgm:constr type="l" for="ch" forName="FiveConn_1-2" refType="l"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l" for="ch" forName="FiveConn_2-3" refType="l"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l" for="ch" forName="FiveConn_3-4" refType="l"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l" for="ch" forName="FiveConn_4-5" refType="l" refFor="ch" refForName="FiveNodes_4"/>
          <dgm:constr type="l" for="ch" forName="FiveNodes_1_text" refType="r" refFor="ch" refForName="FiveConn_1-2"/>
          <dgm:constr type="lOff" for="ch" forName="FiveNodes_1_text" refType="w" refFor="ch" refForName="FiveConn_1-2" fact="0.73"/>
          <dgm:constr type="t" for="ch" forName="FiveNodes_1_text" refType="t" refFor="ch" refForName="FiveNodes_1"/>
          <dgm:constr type="b" for="ch" forName="FiveNodes_1_text" refType="b" refFor="ch" refForName="FiveNodes_1"/>
          <dgm:constr type="r" for="ch" forName="FiveNodes_1_text" refType="r" refFor="ch" refForName="FiveNodes_1"/>
          <dgm:constr type="l" for="ch" forName="FiveNodes_2_text" refType="r" refFor="ch" refForName="FiveConn_1-2"/>
          <dgm:constr type="t" for="ch" forName="FiveNodes_2_text" refType="t" refFor="ch" refForName="FiveNodes_2"/>
          <dgm:constr type="b" for="ch" forName="FiveNodes_2_text" refType="b" refFor="ch" refForName="FiveNodes_2"/>
          <dgm:constr type="r" for="ch" forName="FiveNodes_2_text" refType="r" refFor="ch" refForName="FiveNodes_2"/>
          <dgm:constr type="l" for="ch" forName="FiveNodes_3_text" refType="r" refFor="ch" refForName="FiveConn_2-3"/>
          <dgm:constr type="t" for="ch" forName="FiveNodes_3_text" refType="t" refFor="ch" refForName="FiveNodes_3"/>
          <dgm:constr type="b" for="ch" forName="FiveNodes_3_text" refType="b" refFor="ch" refForName="FiveNodes_3"/>
          <dgm:constr type="r" for="ch" forName="FiveNodes_3_text" refType="r" refFor="ch" refForName="FiveNodes_3"/>
          <dgm:constr type="l" for="ch" forName="FiveNodes_4_text" refType="r" refFor="ch" refForName="FiveConn_3-4"/>
          <dgm:constr type="t" for="ch" forName="FiveNodes_4_text" refType="t" refFor="ch" refForName="FiveNodes_4"/>
          <dgm:constr type="b" for="ch" forName="FiveNodes_4_text" refType="b" refFor="ch" refForName="FiveNodes_4"/>
          <dgm:constr type="r" for="ch" forName="FiveNodes_4_text" refType="r" refFor="ch" refForName="FiveNodes_4"/>
          <dgm:constr type="l" for="ch" forName="FiveNodes_5_text" refType="r" refFor="ch" refForName="FiveConn_4-5"/>
          <dgm:constr type="t" for="ch" forName="FiveNodes_5_text" refType="t" refFor="ch" refForName="FiveNodes_5"/>
          <dgm:constr type="b" for="ch" forName="FiveNodes_5_text" refType="b" refFor="ch" refForName="FiveNodes_5"/>
          <dgm:constr type="r" for="ch" forName="FiveNodes_5_text" refType="r" refFor="ch" refForName="FiveNodes_5"/>
        </dgm:constrLst>
      </dgm:else>
    </dgm:choose>
    <dgm:ruleLst/>
    <dgm:layoutNode name="dummyMaxCanvas">
      <dgm:varLst/>
      <dgm:alg type="sp"/>
      <dgm:shape xmlns:r="http://schemas.openxmlformats.org/officeDocument/2006/relationships" r:blip="">
        <dgm:adjLst/>
      </dgm:shape>
      <dgm:presOf/>
      <dgm:constrLst/>
      <dgm:ruleLst/>
    </dgm:layoutNode>
    <dgm:choose name="Name3">
      <dgm:if name="Name4" axis="ch" ptType="node" func="cnt" op="equ" val="1">
        <dgm:layoutNode name="OneNode_1">
          <dgm:varLst>
            <dgm:bulletEnabled val="1"/>
          </dgm:varLst>
          <dgm:alg type="tx"/>
          <dgm:shape xmlns:r="http://schemas.openxmlformats.org/officeDocument/2006/relationships" type="roundRect" r:blip="">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
        <dgm:choose name="Name6">
          <dgm:if name="Name7" axis="ch" ptType="node" func="cnt" op="equ" val="2">
            <dgm:layoutNode name="Two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wo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wo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wo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wo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
            <dgm:choose name="Name9">
              <dgm:if name="Name10" axis="ch" ptType="node" func="cnt" op="equ" val="3">
                <dgm:layoutNode name="Thre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hre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hre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Thre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1">
                <dgm:choose name="Name12">
                  <dgm:if name="Name13" axis="ch" ptType="node" func="cnt" op="equ" val="4">
                    <dgm:layoutNode name="Four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our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our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our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our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4">
                    <dgm:choose name="Name15">
                      <dgm:if name="Name16" axis="ch" ptType="node" func="cnt" op="gte" val="5">
                        <dgm:layoutNode name="Fiv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iv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iv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ive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iveNodes_5">
                          <dgm:varLst>
                            <dgm:bulletEnabled val="1"/>
                          </dgm:varLst>
                          <dgm:alg type="sp"/>
                          <dgm:shape xmlns:r="http://schemas.openxmlformats.org/officeDocument/2006/relationships" type="roundRect" r:blip="">
                            <dgm:adjLst>
                              <dgm:adj idx="1" val="0.1"/>
                            </dgm:adjLst>
                          </dgm:shape>
                          <dgm:presOf axis="ch desOrSelf" ptType="node node" st="5 1" cnt="1 0"/>
                          <dgm:constrLst/>
                          <dgm:ruleLst/>
                        </dgm:layoutNode>
                        <dgm:layoutNode name="Fiv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4-5" styleLbl="fgAccFollowNode1">
                          <dgm:varLst>
                            <dgm:bulletEnabled val="1"/>
                          </dgm:varLst>
                          <dgm:alg type="tx"/>
                          <dgm:shape xmlns:r="http://schemas.openxmlformats.org/officeDocument/2006/relationships" type="downArrow" r:blip="">
                            <dgm:adjLst>
                              <dgm:adj idx="1" val="0.55"/>
                              <dgm:adj idx="2" val="0.45"/>
                            </dgm:adjLst>
                          </dgm:shape>
                          <dgm:presOf axis="ch" ptType="sibTrans" st="4"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5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5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7"/>
                    </dgm:choose>
                  </dgm:else>
                </dgm:choose>
              </dgm:else>
            </dgm:choose>
          </dgm:else>
        </dgm:choose>
      </dgm:else>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6.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Def>
</file>

<file path=ppt/drawings/_rels/vmlDrawing1.vml.rels><?xml version="1.0" encoding="UTF-8" standalone="yes"?>
<Relationships xmlns="http://schemas.openxmlformats.org/package/2006/relationships"><Relationship Id="rId1" Type="http://schemas.openxmlformats.org/officeDocument/2006/relationships/image" Target="../media/image3.emf"/></Relationships>
</file>

<file path=ppt/media/>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themeOverride" Target="../theme/themeOverride1.xm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showMasterSp="0">
  <p:cSld name="标题幻灯片">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p>
        </p:txBody>
      </p:sp>
      <p:sp>
        <p:nvSpPr>
          <p:cNvPr id="29" name="标题 28"/>
          <p:cNvSpPr>
            <a:spLocks noGrp="1"/>
          </p:cNvSpPr>
          <p:nvPr>
            <p:ph type="ctrTitle"/>
          </p:nvPr>
        </p:nvSpPr>
        <p:spPr>
          <a:xfrm>
            <a:off x="381000" y="4853411"/>
            <a:ext cx="8458200" cy="1222375"/>
          </a:xfrm>
        </p:spPr>
        <p:txBody>
          <a:bodyPr anchor="t"/>
          <a:lstStyle/>
          <a:p>
            <a:r>
              <a:rPr lang="zh-CN" altLang="en-US" smtClean="0"/>
              <a:t>单击此处编辑母版标题样式</a:t>
            </a:r>
            <a:endParaRPr lang="en-US"/>
          </a:p>
        </p:txBody>
      </p:sp>
      <p:sp>
        <p:nvSpPr>
          <p:cNvPr id="9" name="副标题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zh-CN" altLang="en-US" smtClean="0"/>
              <a:t>单击此处编辑母版副标题样式</a:t>
            </a:r>
            <a:endParaRPr lang="en-US"/>
          </a:p>
        </p:txBody>
      </p:sp>
      <p:sp>
        <p:nvSpPr>
          <p:cNvPr id="5" name="日期占位符 15"/>
          <p:cNvSpPr>
            <a:spLocks noGrp="1"/>
          </p:cNvSpPr>
          <p:nvPr>
            <p:ph type="dt" sz="half" idx="10"/>
          </p:nvPr>
        </p:nvSpPr>
        <p:spPr/>
        <p:txBody>
          <a:bodyPr/>
          <a:lstStyle>
            <a:lvl1pPr>
              <a:defRPr/>
            </a:lvl1pPr>
          </a:lstStyle>
          <a:p>
            <a:pPr>
              <a:defRPr/>
            </a:pPr>
            <a:fld id="{93E30561-8996-4BC6-9C5E-1CB977F91CA4}" type="datetimeFigureOut">
              <a:rPr lang="zh-CN" altLang="en-US"/>
            </a:fld>
            <a:endParaRPr lang="zh-CN" altLang="en-US"/>
          </a:p>
        </p:txBody>
      </p:sp>
      <p:sp>
        <p:nvSpPr>
          <p:cNvPr id="6" name="页脚占位符 1"/>
          <p:cNvSpPr>
            <a:spLocks noGrp="1"/>
          </p:cNvSpPr>
          <p:nvPr>
            <p:ph type="ftr" sz="quarter" idx="11"/>
          </p:nvPr>
        </p:nvSpPr>
        <p:spPr/>
        <p:txBody>
          <a:bodyPr/>
          <a:lstStyle>
            <a:lvl1pPr>
              <a:defRPr/>
            </a:lvl1pPr>
          </a:lstStyle>
          <a:p>
            <a:pPr>
              <a:defRPr/>
            </a:pPr>
            <a:endParaRPr lang="zh-CN" altLang="en-US"/>
          </a:p>
        </p:txBody>
      </p:sp>
      <p:sp>
        <p:nvSpPr>
          <p:cNvPr id="7" name="灯片编号占位符 14"/>
          <p:cNvSpPr>
            <a:spLocks noGrp="1"/>
          </p:cNvSpPr>
          <p:nvPr>
            <p:ph type="sldNum" sz="quarter" idx="12"/>
          </p:nvPr>
        </p:nvSpPr>
        <p:spPr>
          <a:xfrm>
            <a:off x="8229600" y="6473825"/>
            <a:ext cx="758825" cy="247650"/>
          </a:xfrm>
        </p:spPr>
        <p:txBody>
          <a:bodyPr/>
          <a:lstStyle>
            <a:lvl1pPr>
              <a:defRPr/>
            </a:lvl1pPr>
          </a:lstStyle>
          <a:p>
            <a:pPr>
              <a:defRPr/>
            </a:pPr>
            <a:fld id="{8410ADEA-9074-4210-9C6A-98DA86223193}" type="slidenum">
              <a:rPr lang="zh-CN" altLang="en-US"/>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4" name="日期占位符 10"/>
          <p:cNvSpPr>
            <a:spLocks noGrp="1"/>
          </p:cNvSpPr>
          <p:nvPr>
            <p:ph type="dt" sz="half" idx="10"/>
          </p:nvPr>
        </p:nvSpPr>
        <p:spPr/>
        <p:txBody>
          <a:bodyPr/>
          <a:lstStyle>
            <a:lvl1pPr>
              <a:defRPr/>
            </a:lvl1pPr>
          </a:lstStyle>
          <a:p>
            <a:pPr>
              <a:defRPr/>
            </a:pPr>
            <a:fld id="{94E225C8-9F65-4908-9079-9CD493A6339E}" type="datetimeFigureOut">
              <a:rPr lang="zh-CN" altLang="en-US"/>
            </a:fld>
            <a:endParaRPr lang="zh-CN" altLang="en-US"/>
          </a:p>
        </p:txBody>
      </p:sp>
      <p:sp>
        <p:nvSpPr>
          <p:cNvPr id="5" name="页脚占位符 27"/>
          <p:cNvSpPr>
            <a:spLocks noGrp="1"/>
          </p:cNvSpPr>
          <p:nvPr>
            <p:ph type="ftr" sz="quarter" idx="11"/>
          </p:nvPr>
        </p:nvSpPr>
        <p:spPr/>
        <p:txBody>
          <a:bodyPr/>
          <a:lstStyle>
            <a:lvl1pPr>
              <a:defRPr/>
            </a:lvl1pPr>
          </a:lstStyle>
          <a:p>
            <a:pPr>
              <a:defRPr/>
            </a:pPr>
            <a:endParaRPr lang="zh-CN" altLang="en-US"/>
          </a:p>
        </p:txBody>
      </p:sp>
      <p:sp>
        <p:nvSpPr>
          <p:cNvPr id="6" name="灯片编号占位符 4"/>
          <p:cNvSpPr>
            <a:spLocks noGrp="1"/>
          </p:cNvSpPr>
          <p:nvPr>
            <p:ph type="sldNum" sz="quarter" idx="12"/>
          </p:nvPr>
        </p:nvSpPr>
        <p:spPr/>
        <p:txBody>
          <a:bodyPr/>
          <a:lstStyle>
            <a:lvl1pPr>
              <a:defRPr/>
            </a:lvl1pPr>
          </a:lstStyle>
          <a:p>
            <a:pPr>
              <a:defRPr/>
            </a:pPr>
            <a:fld id="{53328C20-5277-41F5-A55C-F239C0246522}" type="slidenum">
              <a:rPr lang="zh-CN" altLang="en-US"/>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showMasterSp="0">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858000" y="549276"/>
            <a:ext cx="1828800" cy="5851525"/>
          </a:xfrm>
        </p:spPr>
        <p:txBody>
          <a:bodyPr vert="eaVert"/>
          <a:lstStyle/>
          <a:p>
            <a:r>
              <a:rPr lang="zh-CN" altLang="en-US" smtClean="0"/>
              <a:t>单击此处编辑母版标题样式</a:t>
            </a:r>
            <a:endParaRPr lang="en-US"/>
          </a:p>
        </p:txBody>
      </p:sp>
      <p:sp>
        <p:nvSpPr>
          <p:cNvPr id="3" name="竖排文字占位符 2"/>
          <p:cNvSpPr>
            <a:spLocks noGrp="1"/>
          </p:cNvSpPr>
          <p:nvPr>
            <p:ph type="body" orient="vert" idx="1"/>
          </p:nvPr>
        </p:nvSpPr>
        <p:spPr>
          <a:xfrm>
            <a:off x="457200" y="549276"/>
            <a:ext cx="6248400" cy="5851525"/>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4" name="日期占位符 3"/>
          <p:cNvSpPr>
            <a:spLocks noGrp="1"/>
          </p:cNvSpPr>
          <p:nvPr>
            <p:ph type="dt" sz="half" idx="10"/>
          </p:nvPr>
        </p:nvSpPr>
        <p:spPr/>
        <p:txBody>
          <a:bodyPr/>
          <a:lstStyle>
            <a:lvl1pPr>
              <a:defRPr/>
            </a:lvl1pPr>
          </a:lstStyle>
          <a:p>
            <a:pPr>
              <a:defRPr/>
            </a:pPr>
            <a:fld id="{1C9A80DE-2021-4611-832D-D1024287F84F}"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CDA17456-2747-46C6-A70E-99F5FC3532D4}" type="slidenum">
              <a:rPr lang="zh-CN" altLang="en-US"/>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2" name="标题 21"/>
          <p:cNvSpPr>
            <a:spLocks noGrp="1"/>
          </p:cNvSpPr>
          <p:nvPr>
            <p:ph type="title"/>
          </p:nvPr>
        </p:nvSpPr>
        <p:spPr/>
        <p:txBody>
          <a:bodyPr/>
          <a:lstStyle/>
          <a:p>
            <a:r>
              <a:rPr lang="zh-CN" altLang="en-US" smtClean="0"/>
              <a:t>单击此处编辑母版标题样式</a:t>
            </a:r>
            <a:endParaRPr lang="en-US"/>
          </a:p>
        </p:txBody>
      </p:sp>
      <p:sp>
        <p:nvSpPr>
          <p:cNvPr id="27" name="内容占位符 26"/>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4" name="日期占位符 24"/>
          <p:cNvSpPr>
            <a:spLocks noGrp="1"/>
          </p:cNvSpPr>
          <p:nvPr>
            <p:ph type="dt" sz="half" idx="10"/>
          </p:nvPr>
        </p:nvSpPr>
        <p:spPr/>
        <p:txBody>
          <a:bodyPr/>
          <a:lstStyle>
            <a:lvl1pPr>
              <a:defRPr/>
            </a:lvl1pPr>
          </a:lstStyle>
          <a:p>
            <a:pPr>
              <a:defRPr/>
            </a:pPr>
            <a:fld id="{A78FA518-006E-4C5E-B719-1EC85D036E14}" type="datetimeFigureOut">
              <a:rPr lang="zh-CN" altLang="en-US"/>
            </a:fld>
            <a:endParaRPr lang="zh-CN" altLang="en-US"/>
          </a:p>
        </p:txBody>
      </p:sp>
      <p:sp>
        <p:nvSpPr>
          <p:cNvPr id="5" name="页脚占位符 18"/>
          <p:cNvSpPr>
            <a:spLocks noGrp="1"/>
          </p:cNvSpPr>
          <p:nvPr>
            <p:ph type="ftr" sz="quarter" idx="11"/>
          </p:nvPr>
        </p:nvSpPr>
        <p:spPr>
          <a:xfrm>
            <a:off x="3581400" y="76200"/>
            <a:ext cx="2895600" cy="288925"/>
          </a:xfrm>
        </p:spPr>
        <p:txBody>
          <a:bodyPr/>
          <a:lstStyle>
            <a:lvl1pPr>
              <a:defRPr/>
            </a:lvl1pPr>
          </a:lstStyle>
          <a:p>
            <a:pPr>
              <a:defRPr/>
            </a:pPr>
            <a:endParaRPr lang="zh-CN" altLang="en-US"/>
          </a:p>
        </p:txBody>
      </p:sp>
      <p:sp>
        <p:nvSpPr>
          <p:cNvPr id="6" name="灯片编号占位符 15"/>
          <p:cNvSpPr>
            <a:spLocks noGrp="1"/>
          </p:cNvSpPr>
          <p:nvPr>
            <p:ph type="sldNum" sz="quarter" idx="12"/>
          </p:nvPr>
        </p:nvSpPr>
        <p:spPr>
          <a:xfrm>
            <a:off x="8229600" y="6473825"/>
            <a:ext cx="758825" cy="247650"/>
          </a:xfrm>
        </p:spPr>
        <p:txBody>
          <a:bodyPr/>
          <a:lstStyle>
            <a:lvl1pPr>
              <a:defRPr/>
            </a:lvl1pPr>
          </a:lstStyle>
          <a:p>
            <a:pPr>
              <a:defRPr/>
            </a:pPr>
            <a:fld id="{79382261-445B-446E-A97D-E20211F33D3B}" type="slidenum">
              <a:rPr lang="zh-CN" altLang="en-US"/>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showMasterSp="0">
  <p:cSld name="节标题">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p>
        </p:txBody>
      </p:sp>
      <p:sp>
        <p:nvSpPr>
          <p:cNvPr id="6" name="文本占位符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zh-CN" altLang="en-US" smtClean="0"/>
              <a:t>单击此处编辑母版文本样式</a:t>
            </a:r>
            <a:endParaRPr lang="zh-CN" altLang="en-US" smtClean="0"/>
          </a:p>
        </p:txBody>
      </p:sp>
      <p:sp>
        <p:nvSpPr>
          <p:cNvPr id="8" name="标题 7"/>
          <p:cNvSpPr>
            <a:spLocks noGrp="1"/>
          </p:cNvSpPr>
          <p:nvPr>
            <p:ph type="title"/>
          </p:nvPr>
        </p:nvSpPr>
        <p:spPr>
          <a:xfrm>
            <a:off x="180475" y="2947085"/>
            <a:ext cx="8686800" cy="1184825"/>
          </a:xfrm>
        </p:spPr>
        <p:txBody>
          <a:bodyPr rtlCol="0" anchor="t"/>
          <a:lstStyle>
            <a:lvl1pPr algn="r">
              <a:defRPr/>
            </a:lvl1pPr>
          </a:lstStyle>
          <a:p>
            <a:r>
              <a:rPr lang="zh-CN" altLang="en-US" smtClean="0"/>
              <a:t>单击此处编辑母版标题样式</a:t>
            </a:r>
            <a:endParaRPr lang="en-US"/>
          </a:p>
        </p:txBody>
      </p:sp>
      <p:sp>
        <p:nvSpPr>
          <p:cNvPr id="5" name="日期占位符 18"/>
          <p:cNvSpPr>
            <a:spLocks noGrp="1"/>
          </p:cNvSpPr>
          <p:nvPr>
            <p:ph type="dt" sz="half" idx="10"/>
          </p:nvPr>
        </p:nvSpPr>
        <p:spPr/>
        <p:txBody>
          <a:bodyPr/>
          <a:lstStyle>
            <a:lvl1pPr>
              <a:defRPr/>
            </a:lvl1pPr>
          </a:lstStyle>
          <a:p>
            <a:pPr>
              <a:defRPr/>
            </a:pPr>
            <a:fld id="{590F0585-EB95-4EE0-8DE1-41B6B5519917}" type="datetimeFigureOut">
              <a:rPr lang="zh-CN" altLang="en-US"/>
            </a:fld>
            <a:endParaRPr lang="zh-CN" altLang="en-US"/>
          </a:p>
        </p:txBody>
      </p:sp>
      <p:sp>
        <p:nvSpPr>
          <p:cNvPr id="7" name="页脚占位符 10"/>
          <p:cNvSpPr>
            <a:spLocks noGrp="1"/>
          </p:cNvSpPr>
          <p:nvPr>
            <p:ph type="ftr" sz="quarter" idx="11"/>
          </p:nvPr>
        </p:nvSpPr>
        <p:spPr/>
        <p:txBody>
          <a:bodyPr/>
          <a:lstStyle>
            <a:lvl1pPr>
              <a:defRPr/>
            </a:lvl1pPr>
          </a:lstStyle>
          <a:p>
            <a:pPr>
              <a:defRPr/>
            </a:pPr>
            <a:endParaRPr lang="zh-CN" altLang="en-US"/>
          </a:p>
        </p:txBody>
      </p:sp>
      <p:sp>
        <p:nvSpPr>
          <p:cNvPr id="9" name="灯片编号占位符 15"/>
          <p:cNvSpPr>
            <a:spLocks noGrp="1"/>
          </p:cNvSpPr>
          <p:nvPr>
            <p:ph type="sldNum" sz="quarter" idx="12"/>
          </p:nvPr>
        </p:nvSpPr>
        <p:spPr/>
        <p:txBody>
          <a:bodyPr/>
          <a:lstStyle>
            <a:lvl1pPr>
              <a:defRPr/>
            </a:lvl1pPr>
          </a:lstStyle>
          <a:p>
            <a:pPr>
              <a:defRPr/>
            </a:pPr>
            <a:fld id="{6F6A5029-195B-46B3-AEEA-1E0EFD1B10C9}" type="slidenum">
              <a:rPr lang="zh-CN" altLang="en-US"/>
            </a:fld>
            <a:endParaRPr lang="zh-CN" alt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0" name="标题 19"/>
          <p:cNvSpPr>
            <a:spLocks noGrp="1"/>
          </p:cNvSpPr>
          <p:nvPr>
            <p:ph type="title"/>
          </p:nvPr>
        </p:nvSpPr>
        <p:spPr>
          <a:xfrm>
            <a:off x="301752" y="457200"/>
            <a:ext cx="8686800" cy="841248"/>
          </a:xfrm>
        </p:spPr>
        <p:txBody>
          <a:bodyPr/>
          <a:lstStyle/>
          <a:p>
            <a:r>
              <a:rPr lang="zh-CN" altLang="en-US" smtClean="0"/>
              <a:t>单击此处编辑母版标题样式</a:t>
            </a:r>
            <a:endParaRPr lang="en-US"/>
          </a:p>
        </p:txBody>
      </p:sp>
      <p:sp>
        <p:nvSpPr>
          <p:cNvPr id="14" name="内容占位符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13" name="内容占位符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5" name="日期占位符 10"/>
          <p:cNvSpPr>
            <a:spLocks noGrp="1"/>
          </p:cNvSpPr>
          <p:nvPr>
            <p:ph type="dt" sz="half" idx="10"/>
          </p:nvPr>
        </p:nvSpPr>
        <p:spPr/>
        <p:txBody>
          <a:bodyPr/>
          <a:lstStyle>
            <a:lvl1pPr>
              <a:defRPr/>
            </a:lvl1pPr>
          </a:lstStyle>
          <a:p>
            <a:pPr>
              <a:defRPr/>
            </a:pPr>
            <a:fld id="{F64403D5-6619-49FB-BB90-4B7CAB94873E}" type="datetimeFigureOut">
              <a:rPr lang="zh-CN" altLang="en-US"/>
            </a:fld>
            <a:endParaRPr lang="zh-CN" altLang="en-US"/>
          </a:p>
        </p:txBody>
      </p:sp>
      <p:sp>
        <p:nvSpPr>
          <p:cNvPr id="6" name="页脚占位符 27"/>
          <p:cNvSpPr>
            <a:spLocks noGrp="1"/>
          </p:cNvSpPr>
          <p:nvPr>
            <p:ph type="ftr" sz="quarter" idx="11"/>
          </p:nvPr>
        </p:nvSpPr>
        <p:spPr/>
        <p:txBody>
          <a:bodyPr/>
          <a:lstStyle>
            <a:lvl1pPr>
              <a:defRPr/>
            </a:lvl1pPr>
          </a:lstStyle>
          <a:p>
            <a:pPr>
              <a:defRPr/>
            </a:pPr>
            <a:endParaRPr lang="zh-CN" altLang="en-US"/>
          </a:p>
        </p:txBody>
      </p:sp>
      <p:sp>
        <p:nvSpPr>
          <p:cNvPr id="7" name="灯片编号占位符 4"/>
          <p:cNvSpPr>
            <a:spLocks noGrp="1"/>
          </p:cNvSpPr>
          <p:nvPr>
            <p:ph type="sldNum" sz="quarter" idx="12"/>
          </p:nvPr>
        </p:nvSpPr>
        <p:spPr/>
        <p:txBody>
          <a:bodyPr/>
          <a:lstStyle>
            <a:lvl1pPr>
              <a:defRPr/>
            </a:lvl1pPr>
          </a:lstStyle>
          <a:p>
            <a:pPr>
              <a:defRPr/>
            </a:pPr>
            <a:fld id="{E3F2068C-1B7A-42B4-8163-3DD9C78790E3}" type="slidenum">
              <a:rPr lang="zh-CN" altLang="en-US"/>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showMasterSp="0">
  <p:cSld name="比较">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p>
        </p:txBody>
      </p:sp>
      <p:sp>
        <p:nvSpPr>
          <p:cNvPr id="29" name="标题 28"/>
          <p:cNvSpPr>
            <a:spLocks noGrp="1"/>
          </p:cNvSpPr>
          <p:nvPr>
            <p:ph type="title"/>
          </p:nvPr>
        </p:nvSpPr>
        <p:spPr>
          <a:xfrm>
            <a:off x="304800" y="5410200"/>
            <a:ext cx="8610600" cy="882650"/>
          </a:xfrm>
        </p:spPr>
        <p:txBody>
          <a:bodyPr/>
          <a:lstStyle>
            <a:lvl1pPr>
              <a:defRPr/>
            </a:lvl1pPr>
          </a:lstStyle>
          <a:p>
            <a:r>
              <a:rPr lang="zh-CN" altLang="en-US" smtClean="0"/>
              <a:t>单击此处编辑母版标题样式</a:t>
            </a:r>
            <a:endParaRPr lang="en-US"/>
          </a:p>
        </p:txBody>
      </p:sp>
      <p:sp>
        <p:nvSpPr>
          <p:cNvPr id="13" name="文本占位符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smtClean="0"/>
              <a:t>单击此处编辑母版文本样式</a:t>
            </a:r>
            <a:endParaRPr lang="zh-CN" altLang="en-US" smtClean="0"/>
          </a:p>
        </p:txBody>
      </p:sp>
      <p:sp>
        <p:nvSpPr>
          <p:cNvPr id="25" name="文本占位符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smtClean="0"/>
              <a:t>单击此处编辑母版文本样式</a:t>
            </a:r>
            <a:endParaRPr lang="zh-CN" altLang="en-US" smtClean="0"/>
          </a:p>
        </p:txBody>
      </p:sp>
      <p:sp>
        <p:nvSpPr>
          <p:cNvPr id="4" name="内容占位符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28" name="内容占位符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8" name="日期占位符 9"/>
          <p:cNvSpPr>
            <a:spLocks noGrp="1"/>
          </p:cNvSpPr>
          <p:nvPr>
            <p:ph type="dt" sz="half" idx="10"/>
          </p:nvPr>
        </p:nvSpPr>
        <p:spPr/>
        <p:txBody>
          <a:bodyPr/>
          <a:lstStyle>
            <a:lvl1pPr>
              <a:defRPr/>
            </a:lvl1pPr>
          </a:lstStyle>
          <a:p>
            <a:pPr>
              <a:defRPr/>
            </a:pPr>
            <a:fld id="{B46A0FB1-5075-4176-AFB6-53AB727B4C88}" type="datetimeFigureOut">
              <a:rPr lang="zh-CN" altLang="en-US"/>
            </a:fld>
            <a:endParaRPr lang="zh-CN" altLang="en-US"/>
          </a:p>
        </p:txBody>
      </p:sp>
      <p:sp>
        <p:nvSpPr>
          <p:cNvPr id="9" name="页脚占位符 5"/>
          <p:cNvSpPr>
            <a:spLocks noGrp="1"/>
          </p:cNvSpPr>
          <p:nvPr>
            <p:ph type="ftr" sz="quarter" idx="11"/>
          </p:nvPr>
        </p:nvSpPr>
        <p:spPr/>
        <p:txBody>
          <a:bodyPr/>
          <a:lstStyle>
            <a:lvl1pPr>
              <a:defRPr/>
            </a:lvl1pPr>
          </a:lstStyle>
          <a:p>
            <a:pPr>
              <a:defRPr/>
            </a:pPr>
            <a:endParaRPr lang="zh-CN" altLang="en-US"/>
          </a:p>
        </p:txBody>
      </p:sp>
      <p:sp>
        <p:nvSpPr>
          <p:cNvPr id="10" name="灯片编号占位符 6"/>
          <p:cNvSpPr>
            <a:spLocks noGrp="1"/>
          </p:cNvSpPr>
          <p:nvPr>
            <p:ph type="sldNum" sz="quarter" idx="12"/>
          </p:nvPr>
        </p:nvSpPr>
        <p:spPr>
          <a:xfrm>
            <a:off x="8229600" y="6477000"/>
            <a:ext cx="762000" cy="247650"/>
          </a:xfrm>
        </p:spPr>
        <p:txBody>
          <a:bodyPr/>
          <a:lstStyle>
            <a:lvl1pPr>
              <a:defRPr/>
            </a:lvl1pPr>
          </a:lstStyle>
          <a:p>
            <a:pPr>
              <a:defRPr/>
            </a:pPr>
            <a:fld id="{E5BA381F-B548-420A-A6E2-2A5D1A0C3457}" type="slidenum">
              <a:rPr lang="zh-CN" altLang="en-US"/>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30" name="标题 29"/>
          <p:cNvSpPr>
            <a:spLocks noGrp="1"/>
          </p:cNvSpPr>
          <p:nvPr>
            <p:ph type="title"/>
          </p:nvPr>
        </p:nvSpPr>
        <p:spPr>
          <a:xfrm>
            <a:off x="301752" y="457200"/>
            <a:ext cx="8686800" cy="841248"/>
          </a:xfrm>
        </p:spPr>
        <p:txBody>
          <a:bodyPr/>
          <a:lstStyle/>
          <a:p>
            <a:r>
              <a:rPr lang="zh-CN" altLang="en-US" smtClean="0"/>
              <a:t>单击此处编辑母版标题样式</a:t>
            </a:r>
            <a:endParaRPr lang="en-US"/>
          </a:p>
        </p:txBody>
      </p:sp>
      <p:sp>
        <p:nvSpPr>
          <p:cNvPr id="3" name="日期占位符 10"/>
          <p:cNvSpPr>
            <a:spLocks noGrp="1"/>
          </p:cNvSpPr>
          <p:nvPr>
            <p:ph type="dt" sz="half" idx="10"/>
          </p:nvPr>
        </p:nvSpPr>
        <p:spPr/>
        <p:txBody>
          <a:bodyPr/>
          <a:lstStyle>
            <a:lvl1pPr>
              <a:defRPr/>
            </a:lvl1pPr>
          </a:lstStyle>
          <a:p>
            <a:pPr>
              <a:defRPr/>
            </a:pPr>
            <a:fld id="{769C6955-4FC5-4DBC-98B8-AC2A122792D0}" type="datetimeFigureOut">
              <a:rPr lang="zh-CN" altLang="en-US"/>
            </a:fld>
            <a:endParaRPr lang="zh-CN" altLang="en-US"/>
          </a:p>
        </p:txBody>
      </p:sp>
      <p:sp>
        <p:nvSpPr>
          <p:cNvPr id="4" name="页脚占位符 27"/>
          <p:cNvSpPr>
            <a:spLocks noGrp="1"/>
          </p:cNvSpPr>
          <p:nvPr>
            <p:ph type="ftr" sz="quarter" idx="11"/>
          </p:nvPr>
        </p:nvSpPr>
        <p:spPr/>
        <p:txBody>
          <a:bodyPr/>
          <a:lstStyle>
            <a:lvl1pPr>
              <a:defRPr/>
            </a:lvl1pPr>
          </a:lstStyle>
          <a:p>
            <a:pPr>
              <a:defRPr/>
            </a:pPr>
            <a:endParaRPr lang="zh-CN" altLang="en-US"/>
          </a:p>
        </p:txBody>
      </p:sp>
      <p:sp>
        <p:nvSpPr>
          <p:cNvPr id="5" name="灯片编号占位符 4"/>
          <p:cNvSpPr>
            <a:spLocks noGrp="1"/>
          </p:cNvSpPr>
          <p:nvPr>
            <p:ph type="sldNum" sz="quarter" idx="12"/>
          </p:nvPr>
        </p:nvSpPr>
        <p:spPr/>
        <p:txBody>
          <a:bodyPr/>
          <a:lstStyle>
            <a:lvl1pPr>
              <a:defRPr/>
            </a:lvl1pPr>
          </a:lstStyle>
          <a:p>
            <a:pPr>
              <a:defRPr/>
            </a:pPr>
            <a:fld id="{26F167D1-000A-4654-BA62-A8D8D6F0412D}" type="slidenum">
              <a:rPr lang="zh-CN" altLang="en-US"/>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showMasterSp="0">
  <p:cSld name="空白">
    <p:spTree>
      <p:nvGrpSpPr>
        <p:cNvPr id="1" name=""/>
        <p:cNvGrpSpPr/>
        <p:nvPr/>
      </p:nvGrpSpPr>
      <p:grpSpPr>
        <a:xfrm>
          <a:off x="0" y="0"/>
          <a:ext cx="0" cy="0"/>
          <a:chOff x="0" y="0"/>
          <a:chExt cx="0" cy="0"/>
        </a:xfrm>
      </p:grpSpPr>
      <p:sp>
        <p:nvSpPr>
          <p:cNvPr id="2" name="日期占位符 2"/>
          <p:cNvSpPr>
            <a:spLocks noGrp="1"/>
          </p:cNvSpPr>
          <p:nvPr>
            <p:ph type="dt" sz="half" idx="10"/>
          </p:nvPr>
        </p:nvSpPr>
        <p:spPr/>
        <p:txBody>
          <a:bodyPr/>
          <a:lstStyle>
            <a:lvl1pPr>
              <a:defRPr/>
            </a:lvl1pPr>
          </a:lstStyle>
          <a:p>
            <a:pPr>
              <a:defRPr/>
            </a:pPr>
            <a:fld id="{B5CA02E1-A40E-48A2-BCC9-EF0943DA253E}" type="datetimeFigureOut">
              <a:rPr lang="zh-CN" altLang="en-US"/>
            </a:fld>
            <a:endParaRPr lang="zh-CN" altLang="en-US"/>
          </a:p>
        </p:txBody>
      </p:sp>
      <p:sp>
        <p:nvSpPr>
          <p:cNvPr id="3" name="页脚占位符 23"/>
          <p:cNvSpPr>
            <a:spLocks noGrp="1"/>
          </p:cNvSpPr>
          <p:nvPr>
            <p:ph type="ftr" sz="quarter" idx="11"/>
          </p:nvPr>
        </p:nvSpPr>
        <p:spPr/>
        <p:txBody>
          <a:bodyPr/>
          <a:lstStyle>
            <a:lvl1pPr>
              <a:defRPr/>
            </a:lvl1pPr>
          </a:lstStyle>
          <a:p>
            <a:pPr>
              <a:defRPr/>
            </a:pPr>
            <a:endParaRPr lang="zh-CN" altLang="en-US"/>
          </a:p>
        </p:txBody>
      </p:sp>
      <p:sp>
        <p:nvSpPr>
          <p:cNvPr id="4" name="灯片编号占位符 6"/>
          <p:cNvSpPr>
            <a:spLocks noGrp="1"/>
          </p:cNvSpPr>
          <p:nvPr>
            <p:ph type="sldNum" sz="quarter" idx="12"/>
          </p:nvPr>
        </p:nvSpPr>
        <p:spPr/>
        <p:txBody>
          <a:bodyPr/>
          <a:lstStyle>
            <a:lvl1pPr>
              <a:defRPr/>
            </a:lvl1pPr>
          </a:lstStyle>
          <a:p>
            <a:pPr>
              <a:defRPr/>
            </a:pPr>
            <a:fld id="{758A0D45-3E1F-42CF-BD89-401EE388D81F}" type="slidenum">
              <a:rPr lang="zh-CN" altLang="en-US"/>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showMasterSp="0">
  <p:cSld name="内容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p>
        </p:txBody>
      </p:sp>
      <p:sp>
        <p:nvSpPr>
          <p:cNvPr id="12" name="标题 11"/>
          <p:cNvSpPr>
            <a:spLocks noGrp="1"/>
          </p:cNvSpPr>
          <p:nvPr>
            <p:ph type="title"/>
          </p:nvPr>
        </p:nvSpPr>
        <p:spPr>
          <a:xfrm>
            <a:off x="457200" y="5486400"/>
            <a:ext cx="8458200" cy="520700"/>
          </a:xfrm>
        </p:spPr>
        <p:txBody>
          <a:bodyPr/>
          <a:lstStyle>
            <a:lvl1pPr algn="l">
              <a:buNone/>
              <a:defRPr sz="2000" b="1"/>
            </a:lvl1pPr>
          </a:lstStyle>
          <a:p>
            <a:r>
              <a:rPr lang="zh-CN" altLang="en-US" smtClean="0"/>
              <a:t>单击此处编辑母版标题样式</a:t>
            </a:r>
            <a:endParaRPr lang="en-US"/>
          </a:p>
        </p:txBody>
      </p:sp>
      <p:sp>
        <p:nvSpPr>
          <p:cNvPr id="26" name="文本占位符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a:r>
              <a:rPr lang="zh-CN" altLang="en-US" smtClean="0"/>
              <a:t>单击此处编辑母版文本样式</a:t>
            </a:r>
            <a:endParaRPr lang="zh-CN" altLang="en-US" smtClean="0"/>
          </a:p>
        </p:txBody>
      </p:sp>
      <p:sp>
        <p:nvSpPr>
          <p:cNvPr id="14" name="内容占位符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6" name="日期占位符 24"/>
          <p:cNvSpPr>
            <a:spLocks noGrp="1"/>
          </p:cNvSpPr>
          <p:nvPr>
            <p:ph type="dt" sz="half" idx="10"/>
          </p:nvPr>
        </p:nvSpPr>
        <p:spPr/>
        <p:txBody>
          <a:bodyPr/>
          <a:lstStyle>
            <a:lvl1pPr>
              <a:defRPr/>
            </a:lvl1pPr>
          </a:lstStyle>
          <a:p>
            <a:pPr>
              <a:defRPr/>
            </a:pPr>
            <a:fld id="{CD4B35E9-1741-478C-AEA6-7667A8CA28A6}" type="datetimeFigureOut">
              <a:rPr lang="zh-CN" altLang="en-US"/>
            </a:fld>
            <a:endParaRPr lang="zh-CN" altLang="en-US"/>
          </a:p>
        </p:txBody>
      </p:sp>
      <p:sp>
        <p:nvSpPr>
          <p:cNvPr id="7" name="页脚占位符 28"/>
          <p:cNvSpPr>
            <a:spLocks noGrp="1"/>
          </p:cNvSpPr>
          <p:nvPr>
            <p:ph type="ftr" sz="quarter" idx="11"/>
          </p:nvPr>
        </p:nvSpPr>
        <p:spPr/>
        <p:txBody>
          <a:bodyPr/>
          <a:lstStyle>
            <a:lvl1pPr>
              <a:defRPr/>
            </a:lvl1pPr>
          </a:lstStyle>
          <a:p>
            <a:pPr>
              <a:defRPr/>
            </a:pPr>
            <a:endParaRPr lang="zh-CN" altLang="en-US"/>
          </a:p>
        </p:txBody>
      </p:sp>
      <p:sp>
        <p:nvSpPr>
          <p:cNvPr id="8" name="灯片编号占位符 6"/>
          <p:cNvSpPr>
            <a:spLocks noGrp="1"/>
          </p:cNvSpPr>
          <p:nvPr>
            <p:ph type="sldNum" sz="quarter" idx="12"/>
          </p:nvPr>
        </p:nvSpPr>
        <p:spPr/>
        <p:txBody>
          <a:bodyPr/>
          <a:lstStyle>
            <a:lvl1pPr>
              <a:defRPr/>
            </a:lvl1pPr>
          </a:lstStyle>
          <a:p>
            <a:pPr>
              <a:defRPr/>
            </a:pPr>
            <a:fld id="{4ED768FE-AB35-4ED6-A4BE-08B6B1DCE176}" type="slidenum">
              <a:rPr lang="zh-CN" altLang="en-US"/>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showMasterSp="0">
  <p:cSld name="图片与标题">
    <p:spTree>
      <p:nvGrpSpPr>
        <p:cNvPr id="1" name=""/>
        <p:cNvGrpSpPr/>
        <p:nvPr/>
      </p:nvGrpSpPr>
      <p:grpSpPr>
        <a:xfrm>
          <a:off x="0" y="0"/>
          <a:ext cx="0" cy="0"/>
          <a:chOff x="0" y="0"/>
          <a:chExt cx="0" cy="0"/>
        </a:xfrm>
      </p:grpSpPr>
      <p:sp>
        <p:nvSpPr>
          <p:cNvPr id="13" name="图片占位符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normAutofit/>
          </a:bodyPr>
          <a:lstStyle>
            <a:lvl1pPr marL="0" indent="0">
              <a:buNone/>
              <a:defRPr sz="3200"/>
            </a:lvl1pPr>
          </a:lstStyle>
          <a:p>
            <a:pPr lvl="0"/>
            <a:r>
              <a:rPr lang="zh-CN" altLang="en-US" noProof="0" smtClean="0"/>
              <a:t>单击图标添加图片</a:t>
            </a:r>
            <a:endParaRPr lang="en-US" noProof="0" dirty="0"/>
          </a:p>
        </p:txBody>
      </p:sp>
      <p:sp>
        <p:nvSpPr>
          <p:cNvPr id="17" name="标题 16"/>
          <p:cNvSpPr>
            <a:spLocks noGrp="1"/>
          </p:cNvSpPr>
          <p:nvPr>
            <p:ph type="title"/>
          </p:nvPr>
        </p:nvSpPr>
        <p:spPr>
          <a:xfrm>
            <a:off x="381000" y="4993760"/>
            <a:ext cx="5867400" cy="522288"/>
          </a:xfrm>
        </p:spPr>
        <p:txBody>
          <a:bodyPr/>
          <a:lstStyle>
            <a:lvl1pPr algn="l">
              <a:buNone/>
              <a:defRPr sz="2000" b="1"/>
            </a:lvl1pPr>
          </a:lstStyle>
          <a:p>
            <a:r>
              <a:rPr lang="zh-CN" altLang="en-US" smtClean="0"/>
              <a:t>单击此处编辑母版标题样式</a:t>
            </a:r>
            <a:endParaRPr lang="en-US"/>
          </a:p>
        </p:txBody>
      </p:sp>
      <p:sp>
        <p:nvSpPr>
          <p:cNvPr id="26" name="文本占位符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a:r>
              <a:rPr lang="zh-CN" altLang="en-US" smtClean="0"/>
              <a:t>单击此处编辑母版文本样式</a:t>
            </a:r>
            <a:endParaRPr lang="zh-CN" altLang="en-US" smtClean="0"/>
          </a:p>
        </p:txBody>
      </p:sp>
      <p:sp>
        <p:nvSpPr>
          <p:cNvPr id="5" name="日期占位符 6"/>
          <p:cNvSpPr>
            <a:spLocks noGrp="1"/>
          </p:cNvSpPr>
          <p:nvPr>
            <p:ph type="dt" sz="half" idx="10"/>
          </p:nvPr>
        </p:nvSpPr>
        <p:spPr/>
        <p:txBody>
          <a:bodyPr/>
          <a:lstStyle>
            <a:lvl1pPr>
              <a:defRPr/>
            </a:lvl1pPr>
          </a:lstStyle>
          <a:p>
            <a:pPr>
              <a:defRPr/>
            </a:pPr>
            <a:fld id="{EE46D3BD-EF17-4337-9271-8B040520E6B4}" type="datetimeFigureOut">
              <a:rPr lang="zh-CN" altLang="en-US"/>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30"/>
          <p:cNvSpPr>
            <a:spLocks noGrp="1"/>
          </p:cNvSpPr>
          <p:nvPr>
            <p:ph type="sldNum" sz="quarter" idx="12"/>
          </p:nvPr>
        </p:nvSpPr>
        <p:spPr/>
        <p:txBody>
          <a:bodyPr/>
          <a:lstStyle>
            <a:lvl1pPr>
              <a:defRPr/>
            </a:lvl1pPr>
          </a:lstStyle>
          <a:p>
            <a:pPr>
              <a:defRPr/>
            </a:pPr>
            <a:fld id="{92DD5FD3-D5CA-4B5A-8836-4F171F31E9F9}" type="slidenum">
              <a:rPr lang="zh-CN" altLang="en-US"/>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p>
        </p:txBody>
      </p:sp>
      <p:sp>
        <p:nvSpPr>
          <p:cNvPr id="2053" name="文本占位符 7"/>
          <p:cNvSpPr>
            <a:spLocks noGrp="1"/>
          </p:cNvSpPr>
          <p:nvPr>
            <p:ph type="body" idx="1"/>
          </p:nvPr>
        </p:nvSpPr>
        <p:spPr bwMode="auto">
          <a:xfrm>
            <a:off x="304800" y="1554163"/>
            <a:ext cx="8686800" cy="4525962"/>
          </a:xfrm>
          <a:prstGeom prst="rect">
            <a:avLst/>
          </a:prstGeom>
          <a:noFill/>
          <a:ln w="9525">
            <a:noFill/>
            <a:miter lim="800000"/>
          </a:ln>
        </p:spPr>
        <p:txBody>
          <a:bodyPr vert="horz" wrap="square" lIns="91440" tIns="45720" rIns="91440" bIns="45720" numCol="1" anchor="t" anchorCtr="0" compatLnSpc="1"/>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smtClean="0"/>
          </a:p>
        </p:txBody>
      </p:sp>
      <p:sp>
        <p:nvSpPr>
          <p:cNvPr id="11" name="日期占位符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defRPr>
            </a:lvl1pPr>
          </a:lstStyle>
          <a:p>
            <a:pPr>
              <a:defRPr/>
            </a:pPr>
            <a:fld id="{4F23AAD1-D454-4598-9BFF-6FFE80B617A7}" type="datetimeFigureOut">
              <a:rPr lang="zh-CN" altLang="en-US"/>
            </a:fld>
            <a:endParaRPr lang="zh-CN" altLang="en-US"/>
          </a:p>
        </p:txBody>
      </p:sp>
      <p:sp>
        <p:nvSpPr>
          <p:cNvPr id="28" name="页脚占位符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defRPr>
            </a:lvl1pPr>
          </a:lstStyle>
          <a:p>
            <a:pPr>
              <a:defRPr/>
            </a:pPr>
            <a:endParaRPr lang="zh-CN" altLang="en-US"/>
          </a:p>
        </p:txBody>
      </p:sp>
      <p:sp>
        <p:nvSpPr>
          <p:cNvPr id="5" name="灯片编号占位符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defRPr>
            </a:lvl1pPr>
          </a:lstStyle>
          <a:p>
            <a:pPr>
              <a:defRPr/>
            </a:pPr>
            <a:fld id="{AA8326F9-07F2-402A-914E-39A365BD0544}" type="slidenum">
              <a:rPr lang="zh-CN" altLang="en-US"/>
            </a:fld>
            <a:endParaRPr lang="zh-CN" altLang="en-US"/>
          </a:p>
        </p:txBody>
      </p:sp>
      <p:sp>
        <p:nvSpPr>
          <p:cNvPr id="10" name="标题占位符 9"/>
          <p:cNvSpPr>
            <a:spLocks noGrp="1"/>
          </p:cNvSpPr>
          <p:nvPr>
            <p:ph type="title"/>
          </p:nvPr>
        </p:nvSpPr>
        <p:spPr>
          <a:xfrm>
            <a:off x="304800" y="457200"/>
            <a:ext cx="8686800" cy="838200"/>
          </a:xfrm>
          <a:prstGeom prst="rect">
            <a:avLst/>
          </a:prstGeom>
        </p:spPr>
        <p:txBody>
          <a:bodyPr vert="horz" anchor="ctr">
            <a:normAutofit/>
          </a:bodyPr>
          <a:lstStyle/>
          <a:p>
            <a:r>
              <a:rPr lang="zh-CN" altLang="en-US" smtClean="0"/>
              <a:t>单击此处编辑母版标题样式</a:t>
            </a:r>
            <a:endParaRPr lang="en-US"/>
          </a:p>
        </p:txBody>
      </p:sp>
      <p:sp>
        <p:nvSpPr>
          <p:cNvPr id="9" name="直接连接符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p>
        </p:txBody>
      </p:sp>
      <p:sp>
        <p:nvSpPr>
          <p:cNvPr id="12" name="直接连接符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0" fontAlgn="base" hangingPunct="0">
        <a:spcBef>
          <a:spcPct val="0"/>
        </a:spcBef>
        <a:spcAft>
          <a:spcPct val="0"/>
        </a:spcAft>
        <a:defRPr sz="3600" kern="1200" cap="all">
          <a:solidFill>
            <a:schemeClr val="tx2"/>
          </a:solidFill>
          <a:effectLst>
            <a:reflection blurRad="12700" stA="48000" endA="300" endPos="55000" dir="5400000" sy="-90000" algn="bl" rotWithShape="0"/>
          </a:effectLst>
          <a:latin typeface="+mj-lt"/>
          <a:ea typeface="+mj-ea"/>
          <a:cs typeface="+mj-cs"/>
        </a:defRPr>
      </a:lvl1pPr>
      <a:lvl2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2pPr>
      <a:lvl3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3pPr>
      <a:lvl4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4pPr>
      <a:lvl5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5pPr>
      <a:lvl6pPr marL="4572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6pPr>
      <a:lvl7pPr marL="9144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7pPr>
      <a:lvl8pPr marL="13716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8pPr>
      <a:lvl9pPr marL="18288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9pPr>
    </p:titleStyle>
    <p:bodyStyle>
      <a:lvl1pPr marL="342900" indent="-342900" algn="l" rtl="0" eaLnBrk="0" fontAlgn="base" hangingPunct="0">
        <a:spcBef>
          <a:spcPct val="20000"/>
        </a:spcBef>
        <a:spcAft>
          <a:spcPct val="0"/>
        </a:spcAft>
        <a:buClr>
          <a:schemeClr val="accent1"/>
        </a:buClr>
        <a:buSzPct val="70000"/>
        <a:buFont typeface="Wingdings 2" panose="05020102010507070707" pitchFamily="18" charset="2"/>
        <a:buChar char=""/>
        <a:defRPr sz="3200" kern="1200">
          <a:solidFill>
            <a:schemeClr val="tx2"/>
          </a:solidFill>
          <a:latin typeface="+mn-lt"/>
          <a:ea typeface="+mn-ea"/>
          <a:cs typeface="+mn-cs"/>
        </a:defRPr>
      </a:lvl1pPr>
      <a:lvl2pPr marL="742950" indent="-285750" algn="l" rtl="0" eaLnBrk="0" fontAlgn="base" hangingPunct="0">
        <a:spcBef>
          <a:spcPct val="20000"/>
        </a:spcBef>
        <a:spcAft>
          <a:spcPct val="0"/>
        </a:spcAft>
        <a:buClr>
          <a:schemeClr val="accent1"/>
        </a:buClr>
        <a:buSzPct val="70000"/>
        <a:buFont typeface="Wingdings 2" panose="05020102010507070707" pitchFamily="18" charset="2"/>
        <a:buChar char=""/>
        <a:defRPr sz="2800" kern="1200">
          <a:solidFill>
            <a:schemeClr val="tx2"/>
          </a:solidFill>
          <a:latin typeface="+mn-lt"/>
          <a:ea typeface="+mn-ea"/>
          <a:cs typeface="+mn-cs"/>
        </a:defRPr>
      </a:lvl2pPr>
      <a:lvl3pPr marL="11430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400" kern="1200">
          <a:solidFill>
            <a:schemeClr val="tx2"/>
          </a:solidFill>
          <a:latin typeface="+mn-lt"/>
          <a:ea typeface="+mn-ea"/>
          <a:cs typeface="+mn-cs"/>
        </a:defRPr>
      </a:lvl3pPr>
      <a:lvl4pPr marL="16002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000" kern="1200">
          <a:solidFill>
            <a:schemeClr val="tx2"/>
          </a:solidFill>
          <a:latin typeface="+mn-lt"/>
          <a:ea typeface="+mn-ea"/>
          <a:cs typeface="+mn-cs"/>
        </a:defRPr>
      </a:lvl4pPr>
      <a:lvl5pPr marL="2057400" indent="-228600" algn="l" rtl="0" eaLnBrk="0" fontAlgn="base" hangingPunct="0">
        <a:spcBef>
          <a:spcPct val="20000"/>
        </a:spcBef>
        <a:spcAft>
          <a:spcPct val="0"/>
        </a:spcAft>
        <a:buClr>
          <a:schemeClr val="accent1"/>
        </a:buClr>
        <a:buSzPct val="60000"/>
        <a:buFont typeface="Wingdings 2" panose="05020102010507070707" pitchFamily="18" charset="2"/>
        <a:buChar char=""/>
        <a:defRPr sz="20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panose="05020102010507070707"/>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panose="05020102010507070707"/>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panose="05020102010507070707"/>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panose="05020102010507070707"/>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6.xml"/><Relationship Id="rId4" Type="http://schemas.openxmlformats.org/officeDocument/2006/relationships/diagramColors" Target="../diagrams/colors6.xml"/><Relationship Id="rId3" Type="http://schemas.openxmlformats.org/officeDocument/2006/relationships/diagramQuickStyle" Target="../diagrams/quickStyle6.xml"/><Relationship Id="rId2" Type="http://schemas.openxmlformats.org/officeDocument/2006/relationships/diagramLayout" Target="../diagrams/layout6.xml"/><Relationship Id="rId1" Type="http://schemas.openxmlformats.org/officeDocument/2006/relationships/diagramData" Target="../diagrams/data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1.xml"/><Relationship Id="rId4" Type="http://schemas.openxmlformats.org/officeDocument/2006/relationships/diagramColors" Target="../diagrams/colors1.xml"/><Relationship Id="rId3" Type="http://schemas.openxmlformats.org/officeDocument/2006/relationships/diagramQuickStyle" Target="../diagrams/quickStyle1.xml"/><Relationship Id="rId2" Type="http://schemas.openxmlformats.org/officeDocument/2006/relationships/diagramLayout" Target="../diagrams/layout1.xml"/><Relationship Id="rId1" Type="http://schemas.openxmlformats.org/officeDocument/2006/relationships/diagramData" Target="../diagrams/data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4" Type="http://schemas.openxmlformats.org/officeDocument/2006/relationships/vmlDrawing" Target="../drawings/vmlDrawing1.vml"/><Relationship Id="rId3" Type="http://schemas.openxmlformats.org/officeDocument/2006/relationships/slideLayout" Target="../slideLayouts/slideLayout2.xml"/><Relationship Id="rId2" Type="http://schemas.openxmlformats.org/officeDocument/2006/relationships/image" Target="../media/image3.emf"/><Relationship Id="rId1" Type="http://schemas.openxmlformats.org/officeDocument/2006/relationships/package" Target="../embeddings/Document1.docx"/></Relationships>
</file>

<file path=ppt/slides/_rels/slide6.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2.xml"/><Relationship Id="rId4" Type="http://schemas.openxmlformats.org/officeDocument/2006/relationships/diagramColors" Target="../diagrams/colors2.xml"/><Relationship Id="rId3" Type="http://schemas.openxmlformats.org/officeDocument/2006/relationships/diagramQuickStyle" Target="../diagrams/quickStyle2.xml"/><Relationship Id="rId2" Type="http://schemas.openxmlformats.org/officeDocument/2006/relationships/diagramLayout" Target="../diagrams/layout2.xml"/><Relationship Id="rId1" Type="http://schemas.openxmlformats.org/officeDocument/2006/relationships/diagramData" Target="../diagrams/data2.xml"/></Relationships>
</file>

<file path=ppt/slides/_rels/slide7.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3.xml"/><Relationship Id="rId4" Type="http://schemas.openxmlformats.org/officeDocument/2006/relationships/diagramColors" Target="../diagrams/colors3.xml"/><Relationship Id="rId3" Type="http://schemas.openxmlformats.org/officeDocument/2006/relationships/diagramQuickStyle" Target="../diagrams/quickStyle3.xml"/><Relationship Id="rId2" Type="http://schemas.openxmlformats.org/officeDocument/2006/relationships/diagramLayout" Target="../diagrams/layout3.xml"/><Relationship Id="rId1" Type="http://schemas.openxmlformats.org/officeDocument/2006/relationships/diagramData" Target="../diagrams/data3.xml"/></Relationships>
</file>

<file path=ppt/slides/_rels/slide8.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4.xml"/><Relationship Id="rId4" Type="http://schemas.openxmlformats.org/officeDocument/2006/relationships/diagramColors" Target="../diagrams/colors4.xml"/><Relationship Id="rId3" Type="http://schemas.openxmlformats.org/officeDocument/2006/relationships/diagramQuickStyle" Target="../diagrams/quickStyle4.xml"/><Relationship Id="rId2" Type="http://schemas.openxmlformats.org/officeDocument/2006/relationships/diagramLayout" Target="../diagrams/layout4.xml"/><Relationship Id="rId1" Type="http://schemas.openxmlformats.org/officeDocument/2006/relationships/diagramData" Target="../diagrams/data4.xml"/></Relationships>
</file>

<file path=ppt/slides/_rels/slide9.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5.xml"/><Relationship Id="rId4" Type="http://schemas.openxmlformats.org/officeDocument/2006/relationships/diagramColors" Target="../diagrams/colors5.xml"/><Relationship Id="rId3" Type="http://schemas.openxmlformats.org/officeDocument/2006/relationships/diagramQuickStyle" Target="../diagrams/quickStyle5.xml"/><Relationship Id="rId2" Type="http://schemas.openxmlformats.org/officeDocument/2006/relationships/diagramLayout" Target="../diagrams/layout5.xml"/><Relationship Id="rId1" Type="http://schemas.openxmlformats.org/officeDocument/2006/relationships/diagramData" Target="../diagrams/data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标题 1"/>
          <p:cNvSpPr>
            <a:spLocks noGrp="1"/>
          </p:cNvSpPr>
          <p:nvPr>
            <p:ph type="ctrTitle"/>
          </p:nvPr>
        </p:nvSpPr>
        <p:spPr>
          <a:xfrm>
            <a:off x="285720" y="2643182"/>
            <a:ext cx="8458200" cy="1222375"/>
          </a:xfrm>
        </p:spPr>
        <p:txBody>
          <a:bodyPr/>
          <a:lstStyle/>
          <a:p>
            <a:pPr eaLnBrk="1" fontAlgn="auto" hangingPunct="1">
              <a:spcAft>
                <a:spcPts val="0"/>
              </a:spcAft>
              <a:defRPr/>
            </a:pPr>
            <a:r>
              <a:rPr lang="zh-CN" altLang="en-US" sz="4800" b="1" dirty="0" smtClean="0"/>
              <a:t>第二章</a:t>
            </a:r>
            <a:r>
              <a:rPr lang="en-US" sz="4800" b="1" dirty="0" smtClean="0">
                <a:ea typeface="宋体" panose="02010600030101010101" pitchFamily="2" charset="-122"/>
              </a:rPr>
              <a:t>  </a:t>
            </a:r>
            <a:r>
              <a:rPr lang="zh-CN" altLang="en-US" sz="4800" b="1" dirty="0" smtClean="0"/>
              <a:t>管理理论的演进</a:t>
            </a:r>
            <a:endParaRPr lang="zh-CN" altLang="en-US" sz="4800" dirty="0" smtClean="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标题 1"/>
          <p:cNvSpPr>
            <a:spLocks noGrp="1"/>
          </p:cNvSpPr>
          <p:nvPr>
            <p:ph type="title"/>
          </p:nvPr>
        </p:nvSpPr>
        <p:spPr/>
        <p:txBody>
          <a:bodyPr/>
          <a:lstStyle/>
          <a:p>
            <a:pPr eaLnBrk="1" fontAlgn="auto" hangingPunct="1">
              <a:spcAft>
                <a:spcPts val="0"/>
              </a:spcAft>
              <a:defRPr/>
            </a:pPr>
            <a:r>
              <a:rPr lang="zh-CN" altLang="en-US" smtClean="0"/>
              <a:t>第三节 现代管理</a:t>
            </a:r>
            <a:r>
              <a:rPr lang="en-US" altLang="zh-CN" smtClean="0"/>
              <a:t>——</a:t>
            </a:r>
            <a:r>
              <a:rPr lang="zh-CN" altLang="en-US" smtClean="0"/>
              <a:t>“管理丛林”阶段</a:t>
            </a:r>
            <a:endParaRPr lang="zh-CN" altLang="en-US" smtClean="0"/>
          </a:p>
        </p:txBody>
      </p:sp>
      <p:sp>
        <p:nvSpPr>
          <p:cNvPr id="19459" name="内容占位符 2"/>
          <p:cNvSpPr>
            <a:spLocks noGrp="1"/>
          </p:cNvSpPr>
          <p:nvPr>
            <p:ph idx="1"/>
          </p:nvPr>
        </p:nvSpPr>
        <p:spPr/>
        <p:txBody>
          <a:bodyPr/>
          <a:lstStyle/>
          <a:p>
            <a:pPr eaLnBrk="1" hangingPunct="1">
              <a:buFont typeface="Arial" panose="020B0604020202020204" pitchFamily="34" charset="0"/>
              <a:buNone/>
            </a:pPr>
            <a:r>
              <a:rPr lang="zh-CN" altLang="en-US" b="1" smtClean="0"/>
              <a:t>二、系统管理理论学派</a:t>
            </a:r>
            <a:endParaRPr lang="en-US" altLang="zh-CN" b="1" smtClean="0"/>
          </a:p>
          <a:p>
            <a:pPr eaLnBrk="1" hangingPunct="1">
              <a:buFont typeface="Arial" panose="020B0604020202020204" pitchFamily="34" charset="0"/>
              <a:buNone/>
            </a:pPr>
            <a:endParaRPr lang="zh-CN" altLang="en-US" smtClean="0"/>
          </a:p>
          <a:p>
            <a:pPr eaLnBrk="1" hangingPunct="1">
              <a:buFont typeface="Arial" panose="020B0604020202020204" pitchFamily="34" charset="0"/>
              <a:buNone/>
            </a:pPr>
            <a:endParaRPr lang="zh-CN" altLang="en-US" smtClean="0"/>
          </a:p>
        </p:txBody>
      </p:sp>
      <p:sp>
        <p:nvSpPr>
          <p:cNvPr id="5" name="Oval 2"/>
          <p:cNvSpPr>
            <a:spLocks noChangeArrowheads="1"/>
          </p:cNvSpPr>
          <p:nvPr/>
        </p:nvSpPr>
        <p:spPr bwMode="auto">
          <a:xfrm>
            <a:off x="1285875" y="2571750"/>
            <a:ext cx="647700" cy="647700"/>
          </a:xfrm>
          <a:prstGeom prst="ellipse">
            <a:avLst/>
          </a:prstGeom>
          <a:gradFill rotWithShape="1">
            <a:gsLst>
              <a:gs pos="0">
                <a:schemeClr val="hlink"/>
              </a:gs>
              <a:gs pos="100000">
                <a:schemeClr val="hlink">
                  <a:gamma/>
                  <a:tint val="0"/>
                  <a:invGamma/>
                </a:schemeClr>
              </a:gs>
            </a:gsLst>
            <a:path path="shape">
              <a:fillToRect l="50000" t="50000" r="50000" b="50000"/>
            </a:path>
          </a:gradFill>
          <a:ln w="57150">
            <a:solidFill>
              <a:schemeClr val="bg1"/>
            </a:solidFill>
            <a:round/>
          </a:ln>
          <a:effectLst/>
        </p:spPr>
        <p:txBody>
          <a:bodyPr wrap="none" anchor="ctr"/>
          <a:lstStyle/>
          <a:p>
            <a:pPr algn="ctr" latinLnBrk="1">
              <a:defRPr/>
            </a:pPr>
            <a:r>
              <a:rPr kumimoji="1" lang="en-US" altLang="ko-KR" sz="2800" b="1" dirty="0">
                <a:solidFill>
                  <a:srgbClr val="FFFFFF"/>
                </a:solidFill>
                <a:latin typeface="Arial Unicode MS" pitchFamily="34" charset="-122"/>
                <a:ea typeface="Arial Unicode MS" pitchFamily="34" charset="-122"/>
                <a:cs typeface="Arial Unicode MS" pitchFamily="34" charset="-122"/>
              </a:rPr>
              <a:t>1</a:t>
            </a:r>
            <a:endParaRPr kumimoji="1" lang="en-US" altLang="ko-KR" sz="2800" b="1" dirty="0">
              <a:solidFill>
                <a:srgbClr val="FFFFFF"/>
              </a:solidFill>
              <a:latin typeface="Arial Unicode MS" pitchFamily="34" charset="-122"/>
              <a:ea typeface="Arial Unicode MS" pitchFamily="34" charset="-122"/>
              <a:cs typeface="Arial Unicode MS" pitchFamily="34" charset="-122"/>
            </a:endParaRPr>
          </a:p>
        </p:txBody>
      </p:sp>
      <p:sp>
        <p:nvSpPr>
          <p:cNvPr id="6" name="Oval 3"/>
          <p:cNvSpPr>
            <a:spLocks noChangeArrowheads="1"/>
          </p:cNvSpPr>
          <p:nvPr/>
        </p:nvSpPr>
        <p:spPr bwMode="auto">
          <a:xfrm>
            <a:off x="1285875" y="3362325"/>
            <a:ext cx="647700" cy="647700"/>
          </a:xfrm>
          <a:prstGeom prst="ellipse">
            <a:avLst/>
          </a:prstGeom>
          <a:gradFill rotWithShape="1">
            <a:gsLst>
              <a:gs pos="0">
                <a:schemeClr val="accent1"/>
              </a:gs>
              <a:gs pos="100000">
                <a:schemeClr val="accent1">
                  <a:gamma/>
                  <a:tint val="0"/>
                  <a:invGamma/>
                </a:schemeClr>
              </a:gs>
            </a:gsLst>
            <a:path path="shape">
              <a:fillToRect l="50000" t="50000" r="50000" b="50000"/>
            </a:path>
          </a:gradFill>
          <a:ln w="57150">
            <a:solidFill>
              <a:schemeClr val="bg1"/>
            </a:solidFill>
            <a:round/>
          </a:ln>
          <a:effectLst/>
        </p:spPr>
        <p:txBody>
          <a:bodyPr wrap="none" anchor="ctr"/>
          <a:lstStyle/>
          <a:p>
            <a:pPr algn="ctr" latinLnBrk="1">
              <a:defRPr/>
            </a:pPr>
            <a:r>
              <a:rPr kumimoji="1" lang="en-US" altLang="ko-KR" sz="2800" b="1" dirty="0">
                <a:solidFill>
                  <a:srgbClr val="FFFFFF"/>
                </a:solidFill>
                <a:latin typeface="Arial Unicode MS" pitchFamily="34" charset="-122"/>
                <a:ea typeface="Arial Unicode MS" pitchFamily="34" charset="-122"/>
                <a:cs typeface="Arial Unicode MS" pitchFamily="34" charset="-122"/>
              </a:rPr>
              <a:t>2</a:t>
            </a:r>
            <a:endParaRPr kumimoji="1" lang="en-US" altLang="ko-KR" sz="2800" b="1" dirty="0">
              <a:solidFill>
                <a:srgbClr val="FFFFFF"/>
              </a:solidFill>
              <a:latin typeface="Arial Unicode MS" pitchFamily="34" charset="-122"/>
              <a:ea typeface="Arial Unicode MS" pitchFamily="34" charset="-122"/>
              <a:cs typeface="Arial Unicode MS" pitchFamily="34" charset="-122"/>
            </a:endParaRPr>
          </a:p>
        </p:txBody>
      </p:sp>
      <p:sp>
        <p:nvSpPr>
          <p:cNvPr id="7" name="Oval 4"/>
          <p:cNvSpPr>
            <a:spLocks noChangeArrowheads="1"/>
          </p:cNvSpPr>
          <p:nvPr/>
        </p:nvSpPr>
        <p:spPr bwMode="auto">
          <a:xfrm>
            <a:off x="1285875" y="4227513"/>
            <a:ext cx="647700" cy="647700"/>
          </a:xfrm>
          <a:prstGeom prst="ellipse">
            <a:avLst/>
          </a:prstGeom>
          <a:gradFill rotWithShape="1">
            <a:gsLst>
              <a:gs pos="0">
                <a:schemeClr val="folHlink"/>
              </a:gs>
              <a:gs pos="100000">
                <a:schemeClr val="folHlink">
                  <a:gamma/>
                  <a:tint val="0"/>
                  <a:invGamma/>
                </a:schemeClr>
              </a:gs>
            </a:gsLst>
            <a:path path="shape">
              <a:fillToRect l="50000" t="50000" r="50000" b="50000"/>
            </a:path>
          </a:gradFill>
          <a:ln w="57150">
            <a:solidFill>
              <a:schemeClr val="bg1"/>
            </a:solidFill>
            <a:round/>
          </a:ln>
          <a:effectLst/>
        </p:spPr>
        <p:txBody>
          <a:bodyPr wrap="none" anchor="ctr"/>
          <a:lstStyle/>
          <a:p>
            <a:pPr algn="ctr" latinLnBrk="1">
              <a:defRPr/>
            </a:pPr>
            <a:r>
              <a:rPr kumimoji="1" lang="en-US" altLang="ko-KR" sz="2800" b="1" dirty="0">
                <a:solidFill>
                  <a:srgbClr val="FFFFFF"/>
                </a:solidFill>
                <a:latin typeface="Arial Unicode MS" pitchFamily="34" charset="-122"/>
                <a:ea typeface="Arial Unicode MS" pitchFamily="34" charset="-122"/>
                <a:cs typeface="Arial Unicode MS" pitchFamily="34" charset="-122"/>
              </a:rPr>
              <a:t>3</a:t>
            </a:r>
            <a:endParaRPr kumimoji="1" lang="en-US" altLang="ko-KR" sz="2800" b="1" dirty="0">
              <a:solidFill>
                <a:srgbClr val="FFFFFF"/>
              </a:solidFill>
              <a:latin typeface="Arial Unicode MS" pitchFamily="34" charset="-122"/>
              <a:ea typeface="Arial Unicode MS" pitchFamily="34" charset="-122"/>
              <a:cs typeface="Arial Unicode MS" pitchFamily="34" charset="-122"/>
            </a:endParaRPr>
          </a:p>
        </p:txBody>
      </p:sp>
      <p:sp>
        <p:nvSpPr>
          <p:cNvPr id="19463" name="AutoShape 7"/>
          <p:cNvSpPr>
            <a:spLocks noChangeArrowheads="1"/>
          </p:cNvSpPr>
          <p:nvPr/>
        </p:nvSpPr>
        <p:spPr bwMode="auto">
          <a:xfrm>
            <a:off x="2012950" y="4264025"/>
            <a:ext cx="4949825" cy="466725"/>
          </a:xfrm>
          <a:prstGeom prst="roundRect">
            <a:avLst>
              <a:gd name="adj" fmla="val 16667"/>
            </a:avLst>
          </a:prstGeom>
          <a:noFill/>
          <a:ln w="38100">
            <a:noFill/>
            <a:round/>
          </a:ln>
        </p:spPr>
        <p:txBody>
          <a:bodyPr wrap="none" anchor="ctr"/>
          <a:lstStyle/>
          <a:p>
            <a:pPr latinLnBrk="1"/>
            <a:r>
              <a:rPr kumimoji="1" lang="zh-CN" altLang="en-US" sz="2000">
                <a:solidFill>
                  <a:schemeClr val="bg1"/>
                </a:solidFill>
                <a:latin typeface="Verdana" panose="020B0604030504040204" pitchFamily="34" charset="0"/>
                <a:ea typeface="黑体" panose="02010609060101010101" pitchFamily="2" charset="-122"/>
              </a:rPr>
              <a:t>信息和服务是一站式服务体系的创新基础</a:t>
            </a:r>
            <a:r>
              <a:rPr kumimoji="1" lang="zh-CN" altLang="en-US"/>
              <a:t> </a:t>
            </a:r>
            <a:endParaRPr kumimoji="1" lang="en-US" altLang="ko-KR">
              <a:ea typeface="Gulim" pitchFamily="34" charset="-127"/>
            </a:endParaRPr>
          </a:p>
        </p:txBody>
      </p:sp>
      <p:sp>
        <p:nvSpPr>
          <p:cNvPr id="19464" name="AutoShape 12"/>
          <p:cNvSpPr>
            <a:spLocks noChangeArrowheads="1"/>
          </p:cNvSpPr>
          <p:nvPr/>
        </p:nvSpPr>
        <p:spPr bwMode="auto">
          <a:xfrm>
            <a:off x="1929130" y="4358005"/>
            <a:ext cx="4785995" cy="431800"/>
          </a:xfrm>
          <a:prstGeom prst="roundRect">
            <a:avLst>
              <a:gd name="adj" fmla="val 16667"/>
            </a:avLst>
          </a:prstGeom>
          <a:gradFill rotWithShape="1">
            <a:gsLst>
              <a:gs pos="0">
                <a:srgbClr val="99CCFF"/>
              </a:gs>
              <a:gs pos="50000">
                <a:srgbClr val="475E76"/>
              </a:gs>
              <a:gs pos="100000">
                <a:srgbClr val="99CCFF"/>
              </a:gs>
            </a:gsLst>
            <a:lin ang="5400000" scaled="1"/>
          </a:gradFill>
          <a:ln w="38100">
            <a:noFill/>
            <a:round/>
          </a:ln>
        </p:spPr>
        <p:txBody>
          <a:bodyPr wrap="none" anchor="ctr"/>
          <a:lstStyle/>
          <a:p>
            <a:pPr latinLnBrk="1"/>
            <a:r>
              <a:rPr lang="zh-CN" altLang="en-US" b="1">
                <a:solidFill>
                  <a:schemeClr val="tx1"/>
                </a:solidFill>
                <a:effectLst>
                  <a:outerShdw blurRad="38100" dist="19050" dir="2700000" algn="tl" rotWithShape="0">
                    <a:schemeClr val="dk1">
                      <a:alpha val="40000"/>
                    </a:schemeClr>
                  </a:outerShdw>
                </a:effectLst>
              </a:rPr>
              <a:t>企业看成是一个投入</a:t>
            </a:r>
            <a:r>
              <a:rPr lang="en-US" altLang="zh-CN" b="1">
                <a:solidFill>
                  <a:schemeClr val="tx1"/>
                </a:solidFill>
                <a:effectLst>
                  <a:outerShdw blurRad="38100" dist="19050" dir="2700000" algn="tl" rotWithShape="0">
                    <a:schemeClr val="dk1">
                      <a:alpha val="40000"/>
                    </a:schemeClr>
                  </a:outerShdw>
                </a:effectLst>
              </a:rPr>
              <a:t>——</a:t>
            </a:r>
            <a:r>
              <a:rPr lang="zh-CN" altLang="en-US" b="1">
                <a:solidFill>
                  <a:schemeClr val="tx1"/>
                </a:solidFill>
                <a:effectLst>
                  <a:outerShdw blurRad="38100" dist="19050" dir="2700000" algn="tl" rotWithShape="0">
                    <a:schemeClr val="dk1">
                      <a:alpha val="40000"/>
                    </a:schemeClr>
                  </a:outerShdw>
                </a:effectLst>
              </a:rPr>
              <a:t>产出系统</a:t>
            </a:r>
            <a:endParaRPr kumimoji="1" lang="zh-CN" altLang="en-US" b="1">
              <a:solidFill>
                <a:schemeClr val="tx1"/>
              </a:solidFill>
              <a:effectLst>
                <a:outerShdw blurRad="38100" dist="19050" dir="2700000" algn="tl" rotWithShape="0">
                  <a:schemeClr val="dk1">
                    <a:alpha val="40000"/>
                  </a:schemeClr>
                </a:outerShdw>
              </a:effectLst>
              <a:latin typeface="黑体" panose="02010609060101010101" pitchFamily="2" charset="-122"/>
              <a:ea typeface="黑体" panose="02010609060101010101" pitchFamily="2" charset="-122"/>
            </a:endParaRPr>
          </a:p>
        </p:txBody>
      </p:sp>
      <p:sp>
        <p:nvSpPr>
          <p:cNvPr id="19465" name="AutoShape 13"/>
          <p:cNvSpPr>
            <a:spLocks noChangeArrowheads="1"/>
          </p:cNvSpPr>
          <p:nvPr/>
        </p:nvSpPr>
        <p:spPr bwMode="auto">
          <a:xfrm>
            <a:off x="1933575" y="3507105"/>
            <a:ext cx="5943600" cy="431800"/>
          </a:xfrm>
          <a:prstGeom prst="roundRect">
            <a:avLst>
              <a:gd name="adj" fmla="val 16667"/>
            </a:avLst>
          </a:prstGeom>
          <a:gradFill rotWithShape="1">
            <a:gsLst>
              <a:gs pos="0">
                <a:srgbClr val="CCFFCC"/>
              </a:gs>
              <a:gs pos="50000">
                <a:srgbClr val="5E765E"/>
              </a:gs>
              <a:gs pos="100000">
                <a:srgbClr val="CCFFCC"/>
              </a:gs>
            </a:gsLst>
            <a:lin ang="5400000" scaled="1"/>
          </a:gradFill>
          <a:ln w="38100">
            <a:noFill/>
            <a:round/>
          </a:ln>
        </p:spPr>
        <p:txBody>
          <a:bodyPr wrap="none" anchor="ctr">
            <a:scene3d>
              <a:camera prst="orthographicFront"/>
              <a:lightRig rig="threePt" dir="t"/>
            </a:scene3d>
          </a:bodyPr>
          <a:lstStyle/>
          <a:p>
            <a:pPr latinLnBrk="1"/>
            <a:r>
              <a:rPr lang="zh-CN" altLang="en-US" sz="1500" b="1">
                <a:solidFill>
                  <a:schemeClr val="tx1"/>
                </a:solidFill>
                <a:effectLst>
                  <a:outerShdw blurRad="38100" dist="19050" dir="2700000" algn="tl" rotWithShape="0">
                    <a:schemeClr val="dk1">
                      <a:alpha val="40000"/>
                    </a:schemeClr>
                  </a:outerShdw>
                </a:effectLst>
              </a:rPr>
              <a:t>企业是由人</a:t>
            </a:r>
            <a:r>
              <a:rPr lang="zh-CN" altLang="en-US" sz="1000" b="1">
                <a:solidFill>
                  <a:schemeClr val="tx1"/>
                </a:solidFill>
                <a:effectLst>
                  <a:outerShdw blurRad="38100" dist="19050" dir="2700000" algn="tl" rotWithShape="0">
                    <a:schemeClr val="dk1">
                      <a:alpha val="40000"/>
                    </a:schemeClr>
                  </a:outerShdw>
                </a:effectLst>
              </a:rPr>
              <a:t>、</a:t>
            </a:r>
            <a:r>
              <a:rPr lang="zh-CN" altLang="en-US" sz="1500" b="1">
                <a:solidFill>
                  <a:schemeClr val="tx1"/>
                </a:solidFill>
                <a:effectLst>
                  <a:outerShdw blurRad="38100" dist="19050" dir="2700000" algn="tl" rotWithShape="0">
                    <a:schemeClr val="dk1">
                      <a:alpha val="40000"/>
                    </a:schemeClr>
                  </a:outerShdw>
                </a:effectLst>
              </a:rPr>
              <a:t>物资</a:t>
            </a:r>
            <a:r>
              <a:rPr lang="zh-CN" altLang="en-US" sz="1000" b="1">
                <a:solidFill>
                  <a:schemeClr val="tx1"/>
                </a:solidFill>
                <a:effectLst>
                  <a:outerShdw blurRad="38100" dist="19050" dir="2700000" algn="tl" rotWithShape="0">
                    <a:schemeClr val="dk1">
                      <a:alpha val="40000"/>
                    </a:schemeClr>
                  </a:outerShdw>
                </a:effectLst>
              </a:rPr>
              <a:t>、</a:t>
            </a:r>
            <a:r>
              <a:rPr lang="zh-CN" altLang="en-US" sz="1500" b="1">
                <a:solidFill>
                  <a:schemeClr val="tx1"/>
                </a:solidFill>
                <a:effectLst>
                  <a:outerShdw blurRad="38100" dist="19050" dir="2700000" algn="tl" rotWithShape="0">
                    <a:schemeClr val="dk1">
                      <a:alpha val="40000"/>
                    </a:schemeClr>
                  </a:outerShdw>
                </a:effectLst>
              </a:rPr>
              <a:t>机器和其他资源在一定的目标下组成的一体化系统</a:t>
            </a:r>
            <a:endParaRPr kumimoji="1" lang="zh-CN" altLang="en-US" sz="1500" b="1">
              <a:solidFill>
                <a:schemeClr val="tx1"/>
              </a:solidFill>
              <a:effectLst>
                <a:outerShdw blurRad="38100" dist="19050" dir="2700000" algn="tl" rotWithShape="0">
                  <a:schemeClr val="dk1">
                    <a:alpha val="40000"/>
                  </a:schemeClr>
                </a:outerShdw>
              </a:effectLst>
              <a:ea typeface="Gulim" pitchFamily="34" charset="-127"/>
            </a:endParaRPr>
          </a:p>
        </p:txBody>
      </p:sp>
      <p:sp>
        <p:nvSpPr>
          <p:cNvPr id="19466" name="AutoShape 14"/>
          <p:cNvSpPr>
            <a:spLocks noChangeArrowheads="1"/>
          </p:cNvSpPr>
          <p:nvPr/>
        </p:nvSpPr>
        <p:spPr bwMode="auto">
          <a:xfrm>
            <a:off x="1933575" y="2714625"/>
            <a:ext cx="4781550" cy="431800"/>
          </a:xfrm>
          <a:prstGeom prst="roundRect">
            <a:avLst>
              <a:gd name="adj" fmla="val 16667"/>
            </a:avLst>
          </a:prstGeom>
          <a:gradFill rotWithShape="1">
            <a:gsLst>
              <a:gs pos="0">
                <a:srgbClr val="FFCC99"/>
              </a:gs>
              <a:gs pos="50000">
                <a:srgbClr val="765E47"/>
              </a:gs>
              <a:gs pos="100000">
                <a:srgbClr val="FFCC99"/>
              </a:gs>
            </a:gsLst>
            <a:lin ang="5400000" scaled="1"/>
          </a:gradFill>
          <a:ln w="38100">
            <a:noFill/>
            <a:round/>
          </a:ln>
        </p:spPr>
        <p:txBody>
          <a:bodyPr wrap="none" anchor="ctr"/>
          <a:lstStyle/>
          <a:p>
            <a:pPr latinLnBrk="1"/>
            <a:r>
              <a:rPr lang="zh-CN" altLang="en-US" b="1">
                <a:solidFill>
                  <a:schemeClr val="tx1"/>
                </a:solidFill>
                <a:effectLst>
                  <a:outerShdw blurRad="38100" dist="19050" dir="2700000" algn="tl" rotWithShape="0">
                    <a:schemeClr val="dk1">
                      <a:alpha val="40000"/>
                    </a:schemeClr>
                  </a:outerShdw>
                </a:effectLst>
              </a:rPr>
              <a:t>组织是一个由许多子系统组成的</a:t>
            </a:r>
            <a:endParaRPr kumimoji="1" lang="zh-CN" altLang="en-US" b="1">
              <a:solidFill>
                <a:schemeClr val="tx1"/>
              </a:solidFill>
              <a:effectLst>
                <a:outerShdw blurRad="38100" dist="19050" dir="2700000" algn="tl" rotWithShape="0">
                  <a:schemeClr val="dk1">
                    <a:alpha val="40000"/>
                  </a:schemeClr>
                </a:outerShdw>
              </a:effectLst>
              <a:ea typeface="Gulim" pitchFamily="34" charset="-127"/>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标题 1"/>
          <p:cNvSpPr>
            <a:spLocks noGrp="1"/>
          </p:cNvSpPr>
          <p:nvPr>
            <p:ph type="title"/>
          </p:nvPr>
        </p:nvSpPr>
        <p:spPr/>
        <p:txBody>
          <a:bodyPr/>
          <a:lstStyle/>
          <a:p>
            <a:pPr eaLnBrk="1" fontAlgn="auto" hangingPunct="1">
              <a:spcAft>
                <a:spcPts val="0"/>
              </a:spcAft>
              <a:defRPr/>
            </a:pPr>
            <a:r>
              <a:rPr lang="zh-CN" altLang="en-US" smtClean="0"/>
              <a:t>第三节 现代管理</a:t>
            </a:r>
            <a:r>
              <a:rPr lang="en-US" altLang="zh-CN" smtClean="0"/>
              <a:t>——</a:t>
            </a:r>
            <a:r>
              <a:rPr lang="zh-CN" altLang="en-US" smtClean="0"/>
              <a:t>“管理丛林”阶段</a:t>
            </a:r>
            <a:endParaRPr lang="zh-CN" altLang="en-US" smtClean="0"/>
          </a:p>
        </p:txBody>
      </p:sp>
      <p:sp>
        <p:nvSpPr>
          <p:cNvPr id="12291" name="内容占位符 2"/>
          <p:cNvSpPr>
            <a:spLocks noGrp="1"/>
          </p:cNvSpPr>
          <p:nvPr>
            <p:ph idx="1"/>
          </p:nvPr>
        </p:nvSpPr>
        <p:spPr/>
        <p:txBody>
          <a:bodyPr>
            <a:normAutofit lnSpcReduction="10000"/>
          </a:bodyPr>
          <a:lstStyle/>
          <a:p>
            <a:pPr eaLnBrk="1" fontAlgn="auto" hangingPunct="1">
              <a:spcAft>
                <a:spcPts val="0"/>
              </a:spcAft>
              <a:buFont typeface="Arial" panose="020B0604020202020204" pitchFamily="34" charset="0"/>
              <a:buNone/>
              <a:defRPr/>
            </a:pPr>
            <a:r>
              <a:rPr lang="zh-CN" altLang="en-US" b="1" dirty="0" smtClean="0"/>
              <a:t>三、权变理论学派</a:t>
            </a:r>
            <a:endParaRPr lang="en-US" altLang="zh-CN" b="1" dirty="0" smtClean="0"/>
          </a:p>
          <a:p>
            <a:pPr indent="457200" eaLnBrk="1" fontAlgn="auto" hangingPunct="1">
              <a:lnSpc>
                <a:spcPct val="150000"/>
              </a:lnSpc>
              <a:spcAft>
                <a:spcPts val="0"/>
              </a:spcAft>
              <a:buFont typeface="Arial" panose="020B0604020202020204" pitchFamily="34" charset="0"/>
              <a:buNone/>
              <a:defRPr/>
            </a:pPr>
            <a:r>
              <a:rPr lang="zh-CN" altLang="en-US" sz="2200" dirty="0" smtClean="0"/>
              <a:t>在企业管理中要根据企业所处的内外条件随机应变，没有什么一成不变、普遍适用的“最好的”管理理论和方法。该学派是从系统观点来考察问题的，它的理论核心就是通过组织的各子系统内部和各子系统之间的相互联系，以及组织和它所处的环境之间的联系，来确定各种变数的关系类型和结构类型。它强调在管理中要根据组织所处的内外部条件随机应变，针对不同的具体条件寻求不同的最合适的管理模式、方案或方法。因此环境变量与管理变量之间的函数关系就是权变关系。</a:t>
            </a:r>
            <a:endParaRPr lang="zh-CN" altLang="en-US" sz="2200" dirty="0" smtClean="0"/>
          </a:p>
          <a:p>
            <a:pPr eaLnBrk="1" fontAlgn="auto" hangingPunct="1">
              <a:spcAft>
                <a:spcPts val="0"/>
              </a:spcAft>
              <a:buFont typeface="Arial" panose="020B0604020202020204" pitchFamily="34" charset="0"/>
              <a:buNone/>
              <a:defRPr/>
            </a:pPr>
            <a:endParaRPr lang="zh-CN" altLang="en-US" dirty="0" smtClean="0"/>
          </a:p>
        </p:txBody>
      </p:sp>
    </p:spTree>
  </p:cSld>
  <p:clrMapOvr>
    <a:masterClrMapping/>
  </p:clrMapOvr>
  <p:transition>
    <p:randomBar dir="vert"/>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标题 1"/>
          <p:cNvSpPr>
            <a:spLocks noGrp="1"/>
          </p:cNvSpPr>
          <p:nvPr>
            <p:ph type="title"/>
          </p:nvPr>
        </p:nvSpPr>
        <p:spPr/>
        <p:txBody>
          <a:bodyPr/>
          <a:lstStyle/>
          <a:p>
            <a:pPr eaLnBrk="1" fontAlgn="auto" hangingPunct="1">
              <a:spcAft>
                <a:spcPts val="0"/>
              </a:spcAft>
              <a:defRPr/>
            </a:pPr>
            <a:r>
              <a:rPr lang="zh-CN" altLang="en-US" smtClean="0"/>
              <a:t>第三节 现代管理</a:t>
            </a:r>
            <a:r>
              <a:rPr lang="en-US" altLang="zh-CN" smtClean="0"/>
              <a:t>——</a:t>
            </a:r>
            <a:r>
              <a:rPr lang="zh-CN" altLang="en-US" smtClean="0"/>
              <a:t>“管理丛林”阶段</a:t>
            </a:r>
            <a:endParaRPr lang="zh-CN" altLang="en-US" smtClean="0"/>
          </a:p>
        </p:txBody>
      </p:sp>
      <p:sp>
        <p:nvSpPr>
          <p:cNvPr id="13315" name="内容占位符 5"/>
          <p:cNvSpPr>
            <a:spLocks noGrp="1"/>
          </p:cNvSpPr>
          <p:nvPr>
            <p:ph idx="1"/>
          </p:nvPr>
        </p:nvSpPr>
        <p:spPr/>
        <p:txBody>
          <a:bodyPr>
            <a:normAutofit/>
          </a:bodyPr>
          <a:lstStyle/>
          <a:p>
            <a:pPr eaLnBrk="1" fontAlgn="auto" hangingPunct="1">
              <a:spcAft>
                <a:spcPts val="0"/>
              </a:spcAft>
              <a:buFont typeface="Arial" panose="020B0604020202020204" pitchFamily="34" charset="0"/>
              <a:buNone/>
              <a:defRPr/>
            </a:pPr>
            <a:r>
              <a:rPr lang="zh-CN" altLang="en-US" b="1" dirty="0" smtClean="0"/>
              <a:t>四、管理过程学派</a:t>
            </a:r>
            <a:endParaRPr lang="zh-CN" altLang="en-US" dirty="0" smtClean="0"/>
          </a:p>
          <a:p>
            <a:pPr indent="-548640" eaLnBrk="1" fontAlgn="auto" hangingPunct="1">
              <a:lnSpc>
                <a:spcPct val="150000"/>
              </a:lnSpc>
              <a:spcAft>
                <a:spcPts val="0"/>
              </a:spcAft>
              <a:buFont typeface="Arial" panose="020B0604020202020204" pitchFamily="34" charset="0"/>
              <a:buNone/>
              <a:defRPr/>
            </a:pPr>
            <a:r>
              <a:rPr lang="zh-CN" altLang="en-US" sz="2400" dirty="0" smtClean="0"/>
              <a:t>              管理过程学派是以管理的职能及其发挥作用的过程为研究对象，认为管理就是通过别人或同别人一起完成工作的过程。管理过程与管理职能是分不开的，管理的过程也就是管理的诸职能发挥作用的过程。在研究方法上，这一学派一般是首先把管理人员的工作划分为各种职能，然后对这些职能进行分析研究，并结合管理实践探索管理的基本规律和原则。</a:t>
            </a:r>
            <a:endParaRPr lang="zh-CN" altLang="en-US" sz="2400" dirty="0" smtClean="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标题 1"/>
          <p:cNvSpPr>
            <a:spLocks noGrp="1"/>
          </p:cNvSpPr>
          <p:nvPr>
            <p:ph type="title"/>
          </p:nvPr>
        </p:nvSpPr>
        <p:spPr/>
        <p:txBody>
          <a:bodyPr/>
          <a:lstStyle/>
          <a:p>
            <a:pPr eaLnBrk="1" fontAlgn="auto" hangingPunct="1">
              <a:spcAft>
                <a:spcPts val="0"/>
              </a:spcAft>
              <a:defRPr/>
            </a:pPr>
            <a:r>
              <a:rPr lang="zh-CN" altLang="en-US" sz="3000" smtClean="0"/>
              <a:t>第四节 当代管理</a:t>
            </a:r>
            <a:r>
              <a:rPr lang="en-US" altLang="zh-CN" sz="3000" smtClean="0"/>
              <a:t>——</a:t>
            </a:r>
            <a:r>
              <a:rPr lang="zh-CN" altLang="en-US" sz="3000" smtClean="0"/>
              <a:t>战略管理和企业再造时代</a:t>
            </a:r>
            <a:endParaRPr lang="zh-CN" altLang="en-US" sz="3000" smtClean="0"/>
          </a:p>
        </p:txBody>
      </p:sp>
      <p:graphicFrame>
        <p:nvGraphicFramePr>
          <p:cNvPr id="5" name="内容占位符 4"/>
          <p:cNvGraphicFramePr>
            <a:graphicFrameLocks noGrp="1"/>
          </p:cNvGraphicFramePr>
          <p:nvPr>
            <p:ph idx="1"/>
          </p:nvPr>
        </p:nvGraphicFramePr>
        <p:xfrm>
          <a:off x="304165" y="2056765"/>
          <a:ext cx="8687435" cy="3591560"/>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标题 1"/>
          <p:cNvSpPr>
            <a:spLocks noGrp="1"/>
          </p:cNvSpPr>
          <p:nvPr>
            <p:ph type="title"/>
          </p:nvPr>
        </p:nvSpPr>
        <p:spPr>
          <a:xfrm>
            <a:off x="500063" y="571488"/>
            <a:ext cx="8229600" cy="1143000"/>
          </a:xfrm>
        </p:spPr>
        <p:txBody>
          <a:bodyPr>
            <a:normAutofit fontScale="90000"/>
          </a:bodyPr>
          <a:lstStyle/>
          <a:p>
            <a:pPr eaLnBrk="1" fontAlgn="auto" hangingPunct="1">
              <a:spcAft>
                <a:spcPts val="0"/>
              </a:spcAft>
              <a:defRPr/>
            </a:pPr>
            <a:r>
              <a:rPr lang="zh-CN" altLang="en-US" dirty="0" smtClean="0"/>
              <a:t>本 章 小 结</a:t>
            </a:r>
            <a:br>
              <a:rPr lang="zh-CN" altLang="en-US" b="1" dirty="0" smtClean="0"/>
            </a:br>
            <a:endParaRPr lang="zh-CN" altLang="en-US" dirty="0" smtClean="0"/>
          </a:p>
        </p:txBody>
      </p:sp>
      <p:sp>
        <p:nvSpPr>
          <p:cNvPr id="15363" name="内容占位符 2"/>
          <p:cNvSpPr>
            <a:spLocks noGrp="1"/>
          </p:cNvSpPr>
          <p:nvPr>
            <p:ph idx="1"/>
          </p:nvPr>
        </p:nvSpPr>
        <p:spPr/>
        <p:txBody>
          <a:bodyPr>
            <a:normAutofit lnSpcReduction="10000"/>
          </a:bodyPr>
          <a:lstStyle/>
          <a:p>
            <a:pPr eaLnBrk="1" fontAlgn="auto" hangingPunct="1">
              <a:lnSpc>
                <a:spcPct val="150000"/>
              </a:lnSpc>
              <a:spcAft>
                <a:spcPts val="0"/>
              </a:spcAft>
              <a:buFont typeface="Arial" panose="020B0604020202020204" pitchFamily="34" charset="0"/>
              <a:buNone/>
              <a:defRPr/>
            </a:pPr>
            <a:r>
              <a:rPr lang="zh-CN" altLang="en-US" sz="2800" dirty="0" smtClean="0"/>
              <a:t>            </a:t>
            </a:r>
            <a:r>
              <a:rPr lang="zh-CN" altLang="en-US" sz="2400" dirty="0" smtClean="0"/>
              <a:t>通过对近百年来管理思想的演变历程进行总结回顾，本章将管理思想的发展分为古典管理、行为科学管理、现代管理和当代管理四个发展阶段，对每个阶段主要流派的代表人物及其思想做了简要介绍和点评，需要说明的是，每一个阶段的划分，在时间上并没有非常明确的界限，另外对于企业，没有哪一种理论过时或无用，应当结合自己的目标和能力，兼收并蓄，有选择地取舍，这样才能在继承前人的基础上发展。</a:t>
            </a:r>
            <a:endParaRPr lang="zh-CN" altLang="en-US" sz="2400" dirty="0" smtClean="0"/>
          </a:p>
          <a:p>
            <a:pPr eaLnBrk="1" fontAlgn="auto" hangingPunct="1">
              <a:spcAft>
                <a:spcPts val="0"/>
              </a:spcAft>
              <a:buFont typeface="Arial" panose="020B0604020202020204" pitchFamily="34" charset="0"/>
              <a:buNone/>
              <a:defRPr/>
            </a:pPr>
            <a:endParaRPr lang="zh-CN" altLang="en-US" dirty="0"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标题 1"/>
          <p:cNvSpPr>
            <a:spLocks noGrp="1"/>
          </p:cNvSpPr>
          <p:nvPr>
            <p:ph type="title"/>
          </p:nvPr>
        </p:nvSpPr>
        <p:spPr/>
        <p:txBody>
          <a:bodyPr/>
          <a:lstStyle/>
          <a:p>
            <a:pPr eaLnBrk="1" fontAlgn="auto" hangingPunct="1">
              <a:spcAft>
                <a:spcPts val="0"/>
              </a:spcAft>
              <a:defRPr/>
            </a:pPr>
            <a:r>
              <a:rPr lang="zh-CN" altLang="en-US" sz="4000" smtClean="0"/>
              <a:t>第一节  古典管理理论阶段</a:t>
            </a:r>
            <a:endParaRPr lang="zh-CN" altLang="en-US" sz="4000" smtClean="0"/>
          </a:p>
        </p:txBody>
      </p:sp>
      <p:sp>
        <p:nvSpPr>
          <p:cNvPr id="3" name="内容占位符 2"/>
          <p:cNvSpPr>
            <a:spLocks noGrp="1"/>
          </p:cNvSpPr>
          <p:nvPr>
            <p:ph idx="1"/>
          </p:nvPr>
        </p:nvSpPr>
        <p:spPr/>
        <p:txBody>
          <a:bodyPr rtlCol="0">
            <a:normAutofit fontScale="70000" lnSpcReduction="20000"/>
          </a:bodyPr>
          <a:lstStyle/>
          <a:p>
            <a:pPr eaLnBrk="1" fontAlgn="auto" hangingPunct="1">
              <a:spcAft>
                <a:spcPts val="0"/>
              </a:spcAft>
              <a:buFont typeface="Arial" panose="020B0604020202020204" pitchFamily="34" charset="0"/>
              <a:buNone/>
              <a:defRPr/>
            </a:pPr>
            <a:r>
              <a:rPr lang="zh-CN" altLang="en-US" b="1" dirty="0" smtClean="0"/>
              <a:t>一、早期人类管理实践和管理思想的萌芽</a:t>
            </a:r>
            <a:endParaRPr lang="zh-CN" altLang="en-US" dirty="0" smtClean="0"/>
          </a:p>
          <a:p>
            <a:pPr eaLnBrk="1" fontAlgn="auto" hangingPunct="1">
              <a:lnSpc>
                <a:spcPct val="170000"/>
              </a:lnSpc>
              <a:spcAft>
                <a:spcPts val="0"/>
              </a:spcAft>
              <a:buClr>
                <a:schemeClr val="tx2">
                  <a:lumMod val="60000"/>
                  <a:lumOff val="40000"/>
                </a:schemeClr>
              </a:buClr>
              <a:buSzPct val="116000"/>
              <a:buFont typeface="Wingdings" panose="05000000000000000000" pitchFamily="2" charset="2"/>
              <a:buChar char="Ø"/>
              <a:defRPr/>
            </a:pPr>
            <a:r>
              <a:rPr lang="zh-CN" altLang="en-US" sz="2000" dirty="0" smtClean="0"/>
              <a:t>公元前</a:t>
            </a:r>
            <a:r>
              <a:rPr lang="en-US" sz="2000" dirty="0" smtClean="0"/>
              <a:t>2000</a:t>
            </a:r>
            <a:r>
              <a:rPr lang="zh-CN" altLang="en-US" sz="2000" dirty="0" smtClean="0"/>
              <a:t>年到</a:t>
            </a:r>
            <a:r>
              <a:rPr lang="en-US" sz="2000" dirty="0" smtClean="0"/>
              <a:t>1700</a:t>
            </a:r>
            <a:r>
              <a:rPr lang="zh-CN" altLang="en-US" sz="2000" dirty="0" smtClean="0"/>
              <a:t>年期间，古巴比伦国王汉穆拉比就制定了当时最出色的汉穆拉比法典。从那时起就已经出现了管理思想的萌芽。</a:t>
            </a:r>
            <a:endParaRPr lang="en-US" altLang="zh-CN" sz="2000" dirty="0" smtClean="0"/>
          </a:p>
          <a:p>
            <a:pPr eaLnBrk="1" fontAlgn="auto" hangingPunct="1">
              <a:lnSpc>
                <a:spcPct val="170000"/>
              </a:lnSpc>
              <a:spcAft>
                <a:spcPts val="0"/>
              </a:spcAft>
              <a:buClr>
                <a:schemeClr val="tx2">
                  <a:lumMod val="60000"/>
                  <a:lumOff val="40000"/>
                </a:schemeClr>
              </a:buClr>
              <a:buSzPct val="116000"/>
              <a:buFont typeface="Wingdings" panose="05000000000000000000" pitchFamily="2" charset="2"/>
              <a:buChar char="Ø"/>
              <a:defRPr/>
            </a:pPr>
            <a:r>
              <a:rPr lang="zh-CN" altLang="en-US" sz="2000" dirty="0" smtClean="0"/>
              <a:t>古埃及在国家制度上</a:t>
            </a:r>
            <a:r>
              <a:rPr lang="en-US" sz="2000" dirty="0" smtClean="0"/>
              <a:t>,</a:t>
            </a:r>
            <a:r>
              <a:rPr lang="zh-CN" altLang="en-US" sz="2000" dirty="0" smtClean="0"/>
              <a:t>建立了以法老为首的一整套专制体制的管理机构，说明他们已经有了自上而下的管理者的责任和权力规定，有了较严格的国家管理机构和体制的管理思想。</a:t>
            </a:r>
            <a:endParaRPr lang="en-US" altLang="zh-CN" sz="2000" dirty="0" smtClean="0"/>
          </a:p>
          <a:p>
            <a:pPr eaLnBrk="1" fontAlgn="auto" hangingPunct="1">
              <a:lnSpc>
                <a:spcPct val="170000"/>
              </a:lnSpc>
              <a:spcAft>
                <a:spcPts val="0"/>
              </a:spcAft>
              <a:buClr>
                <a:schemeClr val="tx2">
                  <a:lumMod val="60000"/>
                  <a:lumOff val="40000"/>
                </a:schemeClr>
              </a:buClr>
              <a:buSzPct val="116000"/>
              <a:buFont typeface="Wingdings" panose="05000000000000000000" pitchFamily="2" charset="2"/>
              <a:buChar char="Ø"/>
              <a:defRPr/>
            </a:pPr>
            <a:r>
              <a:rPr lang="zh-CN" altLang="en-US" sz="2000" dirty="0" smtClean="0"/>
              <a:t>公元前</a:t>
            </a:r>
            <a:r>
              <a:rPr lang="en-US" sz="2000" dirty="0" smtClean="0"/>
              <a:t>5</a:t>
            </a:r>
            <a:r>
              <a:rPr lang="zh-CN" altLang="en-US" sz="2000" dirty="0" smtClean="0"/>
              <a:t>世纪至公园前</a:t>
            </a:r>
            <a:r>
              <a:rPr lang="en-US" sz="2000" dirty="0" smtClean="0"/>
              <a:t>4</a:t>
            </a:r>
            <a:r>
              <a:rPr lang="zh-CN" altLang="en-US" sz="2000" dirty="0" smtClean="0"/>
              <a:t>世纪，随着希腊经济的强盛，奴隶制度的确立，管理水平不断提高，出现了诸如苏格拉底，拍拉图，亚里斯多德等思想家</a:t>
            </a:r>
            <a:r>
              <a:rPr lang="en-US" sz="2000" dirty="0" smtClean="0"/>
              <a:t>,</a:t>
            </a:r>
            <a:r>
              <a:rPr lang="zh-CN" altLang="en-US" sz="2000" dirty="0" smtClean="0"/>
              <a:t>他们的伟大思想对后人影响很大。</a:t>
            </a:r>
            <a:endParaRPr lang="en-US" altLang="zh-CN" sz="2000" dirty="0" smtClean="0"/>
          </a:p>
          <a:p>
            <a:pPr eaLnBrk="1" fontAlgn="auto" hangingPunct="1">
              <a:lnSpc>
                <a:spcPct val="170000"/>
              </a:lnSpc>
              <a:spcAft>
                <a:spcPts val="0"/>
              </a:spcAft>
              <a:buClr>
                <a:schemeClr val="tx2">
                  <a:lumMod val="60000"/>
                  <a:lumOff val="40000"/>
                </a:schemeClr>
              </a:buClr>
              <a:buSzPct val="116000"/>
              <a:buFont typeface="Wingdings" panose="05000000000000000000" pitchFamily="2" charset="2"/>
              <a:buChar char="Ø"/>
              <a:defRPr/>
            </a:pPr>
            <a:r>
              <a:rPr lang="zh-CN" altLang="en-US" sz="2000" dirty="0" smtClean="0"/>
              <a:t>我国古代典籍中也有大量关于管理的记载和论述。其中以孔子、老子、庄子、孙子、韩非子、商鞅等为代表人物的诸子百家的思想对东方管理学的发展起到了深远的影响。</a:t>
            </a:r>
            <a:endParaRPr lang="en-US" altLang="zh-CN" sz="2000" dirty="0" smtClean="0"/>
          </a:p>
          <a:p>
            <a:pPr eaLnBrk="1" fontAlgn="auto" hangingPunct="1">
              <a:lnSpc>
                <a:spcPct val="170000"/>
              </a:lnSpc>
              <a:spcAft>
                <a:spcPts val="0"/>
              </a:spcAft>
              <a:buClr>
                <a:schemeClr val="tx2">
                  <a:lumMod val="60000"/>
                  <a:lumOff val="40000"/>
                </a:schemeClr>
              </a:buClr>
              <a:buSzPct val="116000"/>
              <a:buFont typeface="Wingdings" panose="05000000000000000000" pitchFamily="2" charset="2"/>
              <a:buChar char="Ø"/>
              <a:defRPr/>
            </a:pPr>
            <a:r>
              <a:rPr lang="en-US" sz="2000" dirty="0" smtClean="0"/>
              <a:t>18</a:t>
            </a:r>
            <a:r>
              <a:rPr lang="zh-CN" altLang="en-US" sz="2000" dirty="0" smtClean="0"/>
              <a:t>世纪</a:t>
            </a:r>
            <a:r>
              <a:rPr lang="en-US" sz="2000" dirty="0" smtClean="0"/>
              <a:t>60</a:t>
            </a:r>
            <a:r>
              <a:rPr lang="zh-CN" altLang="en-US" sz="2000" dirty="0" smtClean="0"/>
              <a:t>年代，以英国为代表的西方国家开始了第一次产业革命。资本主义社会的初步形成和产业革命的顺利进行，对管理提出了新的要求。这一时期虽然没有形成完整的管理理论，但许多著名的经济学家</a:t>
            </a:r>
            <a:r>
              <a:rPr lang="en-US" sz="2000" dirty="0" smtClean="0"/>
              <a:t>,</a:t>
            </a:r>
            <a:r>
              <a:rPr lang="zh-CN" altLang="en-US" sz="2000" dirty="0" smtClean="0"/>
              <a:t>思想家</a:t>
            </a:r>
            <a:r>
              <a:rPr lang="en-US" sz="2000" dirty="0" smtClean="0"/>
              <a:t>,</a:t>
            </a:r>
            <a:r>
              <a:rPr lang="zh-CN" altLang="en-US" sz="2000" dirty="0" smtClean="0"/>
              <a:t>工程学者对管理思想进行了积极的探索。</a:t>
            </a:r>
            <a:endParaRPr lang="zh-CN" altLang="en-US" sz="2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2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2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2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20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fade">
                                      <p:cBhvr>
                                        <p:cTn id="27" dur="20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fade">
                                      <p:cBhvr>
                                        <p:cTn id="32" dur="20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标题 1"/>
          <p:cNvSpPr>
            <a:spLocks noGrp="1"/>
          </p:cNvSpPr>
          <p:nvPr>
            <p:ph type="title"/>
          </p:nvPr>
        </p:nvSpPr>
        <p:spPr/>
        <p:txBody>
          <a:bodyPr/>
          <a:lstStyle/>
          <a:p>
            <a:pPr eaLnBrk="1" fontAlgn="auto" hangingPunct="1">
              <a:spcAft>
                <a:spcPts val="0"/>
              </a:spcAft>
              <a:defRPr/>
            </a:pPr>
            <a:r>
              <a:rPr lang="zh-CN" altLang="en-US" sz="4000" smtClean="0"/>
              <a:t>第一节  古典管理理论阶段</a:t>
            </a:r>
            <a:endParaRPr lang="zh-CN" altLang="en-US" sz="4000" smtClean="0"/>
          </a:p>
        </p:txBody>
      </p:sp>
      <p:sp>
        <p:nvSpPr>
          <p:cNvPr id="13315" name="内容占位符 2"/>
          <p:cNvSpPr>
            <a:spLocks noGrp="1"/>
          </p:cNvSpPr>
          <p:nvPr>
            <p:ph idx="1"/>
          </p:nvPr>
        </p:nvSpPr>
        <p:spPr/>
        <p:txBody>
          <a:bodyPr/>
          <a:lstStyle/>
          <a:p>
            <a:pPr eaLnBrk="1" hangingPunct="1">
              <a:buFont typeface="Arial" panose="020B0604020202020204" pitchFamily="34" charset="0"/>
              <a:buNone/>
            </a:pPr>
            <a:r>
              <a:rPr lang="zh-CN" altLang="en-US" b="1" smtClean="0"/>
              <a:t>二、古典管理理论</a:t>
            </a:r>
            <a:endParaRPr lang="zh-CN" altLang="en-US" smtClean="0"/>
          </a:p>
          <a:p>
            <a:pPr eaLnBrk="1" hangingPunct="1">
              <a:lnSpc>
                <a:spcPts val="2675"/>
              </a:lnSpc>
              <a:buFont typeface="Arial" panose="020B0604020202020204" pitchFamily="34" charset="0"/>
              <a:buNone/>
            </a:pPr>
            <a:r>
              <a:rPr lang="zh-CN" altLang="en-US" sz="2600" smtClean="0"/>
              <a:t>（一）科学管理理论</a:t>
            </a:r>
            <a:endParaRPr lang="en-US" altLang="zh-CN" sz="2600" smtClean="0"/>
          </a:p>
          <a:p>
            <a:pPr eaLnBrk="1" hangingPunct="1">
              <a:lnSpc>
                <a:spcPts val="2675"/>
              </a:lnSpc>
              <a:buFont typeface="Arial" panose="020B0604020202020204" pitchFamily="34" charset="0"/>
              <a:buNone/>
            </a:pPr>
            <a:r>
              <a:rPr lang="zh-CN" altLang="en-US" sz="2000" smtClean="0"/>
              <a:t>                                     泰勒的四项管理原则</a:t>
            </a:r>
            <a:endParaRPr lang="en-US" altLang="zh-CN" sz="2000" smtClean="0"/>
          </a:p>
          <a:p>
            <a:pPr eaLnBrk="1" hangingPunct="1">
              <a:buFont typeface="Arial" panose="020B0604020202020204" pitchFamily="34" charset="0"/>
              <a:buNone/>
            </a:pPr>
            <a:endParaRPr lang="zh-CN" altLang="en-US" sz="2400" smtClean="0"/>
          </a:p>
        </p:txBody>
      </p:sp>
      <p:graphicFrame>
        <p:nvGraphicFramePr>
          <p:cNvPr id="6" name="图示 5"/>
          <p:cNvGraphicFramePr/>
          <p:nvPr/>
        </p:nvGraphicFramePr>
        <p:xfrm>
          <a:off x="988060" y="3143250"/>
          <a:ext cx="7766050" cy="2571750"/>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ransition>
    <p:newsflash/>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标题 1"/>
          <p:cNvSpPr>
            <a:spLocks noGrp="1"/>
          </p:cNvSpPr>
          <p:nvPr>
            <p:ph type="title"/>
          </p:nvPr>
        </p:nvSpPr>
        <p:spPr/>
        <p:txBody>
          <a:bodyPr/>
          <a:lstStyle/>
          <a:p>
            <a:pPr eaLnBrk="1" fontAlgn="auto" hangingPunct="1">
              <a:spcAft>
                <a:spcPts val="0"/>
              </a:spcAft>
              <a:defRPr/>
            </a:pPr>
            <a:r>
              <a:rPr lang="zh-CN" altLang="en-US" sz="4000" smtClean="0"/>
              <a:t>第一节  古典管理理论阶段</a:t>
            </a:r>
            <a:endParaRPr lang="zh-CN" altLang="en-US" sz="4000" smtClean="0"/>
          </a:p>
        </p:txBody>
      </p:sp>
      <p:sp>
        <p:nvSpPr>
          <p:cNvPr id="3" name="内容占位符 2"/>
          <p:cNvSpPr>
            <a:spLocks noGrp="1"/>
          </p:cNvSpPr>
          <p:nvPr>
            <p:ph idx="1"/>
          </p:nvPr>
        </p:nvSpPr>
        <p:spPr/>
        <p:txBody>
          <a:bodyPr rtlCol="0">
            <a:normAutofit/>
          </a:bodyPr>
          <a:lstStyle/>
          <a:p>
            <a:pPr eaLnBrk="1" fontAlgn="auto" hangingPunct="1">
              <a:spcAft>
                <a:spcPts val="0"/>
              </a:spcAft>
              <a:buFont typeface="Arial" panose="020B0604020202020204" pitchFamily="34" charset="0"/>
              <a:buNone/>
              <a:defRPr/>
            </a:pPr>
            <a:r>
              <a:rPr lang="zh-CN" altLang="en-US" b="1" dirty="0" smtClean="0"/>
              <a:t>二、古典管理理论</a:t>
            </a:r>
            <a:endParaRPr lang="zh-CN" altLang="en-US" dirty="0" smtClean="0"/>
          </a:p>
          <a:p>
            <a:pPr eaLnBrk="1" fontAlgn="auto" hangingPunct="1">
              <a:lnSpc>
                <a:spcPts val="2680"/>
              </a:lnSpc>
              <a:spcAft>
                <a:spcPts val="0"/>
              </a:spcAft>
              <a:buFont typeface="Arial" panose="020B0604020202020204" pitchFamily="34" charset="0"/>
              <a:buNone/>
              <a:defRPr/>
            </a:pPr>
            <a:r>
              <a:rPr lang="zh-CN" altLang="en-US" sz="2600" dirty="0" smtClean="0"/>
              <a:t>（二）一般管理理论</a:t>
            </a:r>
            <a:endParaRPr lang="en-US" altLang="zh-CN" sz="2600" dirty="0" smtClean="0"/>
          </a:p>
          <a:p>
            <a:pPr eaLnBrk="1" fontAlgn="auto" hangingPunct="1">
              <a:lnSpc>
                <a:spcPts val="2680"/>
              </a:lnSpc>
              <a:spcAft>
                <a:spcPts val="0"/>
              </a:spcAft>
              <a:buFont typeface="Arial" panose="020B0604020202020204" pitchFamily="34" charset="0"/>
              <a:buNone/>
              <a:defRPr/>
            </a:pPr>
            <a:r>
              <a:rPr lang="en-US" altLang="zh-CN" sz="2600" dirty="0" smtClean="0"/>
              <a:t>          </a:t>
            </a:r>
            <a:r>
              <a:rPr lang="zh-CN" altLang="en-US" sz="2800" dirty="0" smtClean="0"/>
              <a:t> </a:t>
            </a:r>
            <a:r>
              <a:rPr lang="zh-CN" altLang="en-US" sz="2600" dirty="0" smtClean="0"/>
              <a:t>法约尔被称为“管理过程之父”，他对管理科学最大的贡献是他在</a:t>
            </a:r>
            <a:r>
              <a:rPr lang="en-US" sz="2600" dirty="0" smtClean="0"/>
              <a:t> 1916 </a:t>
            </a:r>
            <a:r>
              <a:rPr lang="zh-CN" altLang="en-US" sz="2600" dirty="0" smtClean="0"/>
              <a:t>年出版的</a:t>
            </a:r>
            <a:r>
              <a:rPr lang="en-US" altLang="zh-CN" sz="2600" dirty="0" smtClean="0"/>
              <a:t>《</a:t>
            </a:r>
            <a:r>
              <a:rPr lang="zh-CN" altLang="en-US" sz="2600" dirty="0" smtClean="0"/>
              <a:t>工业管理与一般管理</a:t>
            </a:r>
            <a:r>
              <a:rPr lang="en-US" altLang="zh-CN" sz="2600" dirty="0" smtClean="0"/>
              <a:t>》</a:t>
            </a:r>
            <a:r>
              <a:rPr lang="zh-CN" altLang="en-US" sz="2600" dirty="0" smtClean="0"/>
              <a:t>中构建了管理工作的基本职能，提出了管理工作的基本原则。法约尔认为，企业不论大小，其全部活动都可以概括为六种，它们分别是：技术活动（指企业的生产、创造和加工等工作）、商业活动（指企业的购买、销售和交换等工作）、 财务活动（指企业筹集和最适当地利用资本的工作）、安全活动（指企业保护企业财产和人员的工作）、会计活动（指企业的财产清点、资产负债表、成本、统计等工作）和管理活动。</a:t>
            </a:r>
            <a:endParaRPr lang="zh-CN" altLang="en-US" sz="26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7" name="标题 1"/>
          <p:cNvSpPr>
            <a:spLocks noGrp="1"/>
          </p:cNvSpPr>
          <p:nvPr>
            <p:ph type="title"/>
          </p:nvPr>
        </p:nvSpPr>
        <p:spPr/>
        <p:txBody>
          <a:bodyPr/>
          <a:lstStyle/>
          <a:p>
            <a:pPr eaLnBrk="1" fontAlgn="auto" hangingPunct="1">
              <a:spcAft>
                <a:spcPts val="0"/>
              </a:spcAft>
              <a:defRPr/>
            </a:pPr>
            <a:r>
              <a:rPr lang="zh-CN" altLang="en-US" sz="4000" smtClean="0"/>
              <a:t>第一节  古典管理理论阶段</a:t>
            </a:r>
            <a:endParaRPr lang="zh-CN" altLang="en-US" sz="4000" smtClean="0"/>
          </a:p>
        </p:txBody>
      </p:sp>
      <p:sp>
        <p:nvSpPr>
          <p:cNvPr id="1028" name="内容占位符 2"/>
          <p:cNvSpPr>
            <a:spLocks noGrp="1"/>
          </p:cNvSpPr>
          <p:nvPr>
            <p:ph idx="1"/>
          </p:nvPr>
        </p:nvSpPr>
        <p:spPr/>
        <p:txBody>
          <a:bodyPr/>
          <a:lstStyle/>
          <a:p>
            <a:pPr eaLnBrk="1" hangingPunct="1">
              <a:buFont typeface="Arial" panose="020B0604020202020204" pitchFamily="34" charset="0"/>
              <a:buNone/>
            </a:pPr>
            <a:r>
              <a:rPr lang="zh-CN" altLang="en-US" b="1" smtClean="0"/>
              <a:t>二、古典管理理论</a:t>
            </a:r>
            <a:endParaRPr lang="zh-CN" altLang="en-US" smtClean="0"/>
          </a:p>
          <a:p>
            <a:pPr eaLnBrk="1" hangingPunct="1">
              <a:lnSpc>
                <a:spcPts val="2675"/>
              </a:lnSpc>
              <a:buFont typeface="Arial" panose="020B0604020202020204" pitchFamily="34" charset="0"/>
              <a:buNone/>
            </a:pPr>
            <a:r>
              <a:rPr lang="zh-CN" altLang="en-US" sz="2600" smtClean="0"/>
              <a:t>（二）一般管理理论</a:t>
            </a:r>
            <a:endParaRPr lang="en-US" altLang="zh-CN" sz="2600" smtClean="0"/>
          </a:p>
          <a:p>
            <a:pPr algn="ctr" eaLnBrk="1" hangingPunct="1">
              <a:lnSpc>
                <a:spcPts val="2675"/>
              </a:lnSpc>
              <a:buFont typeface="Arial" panose="020B0604020202020204" pitchFamily="34" charset="0"/>
              <a:buNone/>
            </a:pPr>
            <a:r>
              <a:rPr lang="zh-CN" altLang="en-US" sz="2000" smtClean="0"/>
              <a:t>韦伯理想行政组织结构的详细特征</a:t>
            </a:r>
            <a:endParaRPr lang="en-US" altLang="zh-CN" sz="2000" smtClean="0"/>
          </a:p>
          <a:p>
            <a:pPr eaLnBrk="1" hangingPunct="1">
              <a:lnSpc>
                <a:spcPts val="2675"/>
              </a:lnSpc>
              <a:buFont typeface="Arial" panose="020B0604020202020204" pitchFamily="34" charset="0"/>
              <a:buNone/>
            </a:pPr>
            <a:endParaRPr lang="zh-CN" altLang="en-US" sz="2400" smtClean="0"/>
          </a:p>
        </p:txBody>
      </p:sp>
      <p:graphicFrame>
        <p:nvGraphicFramePr>
          <p:cNvPr id="1026" name="Object 2"/>
          <p:cNvGraphicFramePr>
            <a:graphicFrameLocks noChangeAspect="1"/>
          </p:cNvGraphicFramePr>
          <p:nvPr/>
        </p:nvGraphicFramePr>
        <p:xfrm>
          <a:off x="1179195" y="2949575"/>
          <a:ext cx="6663055" cy="3774440"/>
        </p:xfrm>
        <a:graphic>
          <a:graphicData uri="http://schemas.openxmlformats.org/presentationml/2006/ole">
            <mc:AlternateContent xmlns:mc="http://schemas.openxmlformats.org/markup-compatibility/2006">
              <mc:Choice xmlns:v="urn:schemas-microsoft-com:vml" Requires="v">
                <p:oleObj spid="_x0000_s1025" name="文档" r:id="rId1" imgW="5424170" imgH="3310890" progId="Word.Document.12">
                  <p:embed/>
                </p:oleObj>
              </mc:Choice>
              <mc:Fallback>
                <p:oleObj name="文档" r:id="rId1" imgW="5424170" imgH="3310890" progId="Word.Document.12">
                  <p:embed/>
                  <p:pic>
                    <p:nvPicPr>
                      <p:cNvPr id="0" name="Object 2"/>
                      <p:cNvPicPr>
                        <a:picLocks noChangeAspect="1"/>
                      </p:cNvPicPr>
                      <p:nvPr/>
                    </p:nvPicPr>
                    <p:blipFill>
                      <a:blip r:embed="rId2"/>
                      <a:stretch>
                        <a:fillRect/>
                      </a:stretch>
                    </p:blipFill>
                    <p:spPr>
                      <a:xfrm>
                        <a:off x="1179195" y="2949575"/>
                        <a:ext cx="6663055" cy="3774440"/>
                      </a:xfrm>
                      <a:prstGeom prst="rect">
                        <a:avLst/>
                      </a:prstGeom>
                      <a:noFill/>
                      <a:ln w="9525">
                        <a:noFill/>
                      </a:ln>
                    </p:spPr>
                  </p:pic>
                </p:oleObj>
              </mc:Fallback>
            </mc:AlternateContent>
          </a:graphicData>
        </a:graphic>
      </p:graphicFrame>
    </p:spTree>
  </p:cSld>
  <p:clrMapOvr>
    <a:masterClrMapping/>
  </p:clrMapOvr>
  <p:transition>
    <p:blinds dir="ver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标题 1"/>
          <p:cNvSpPr>
            <a:spLocks noGrp="1"/>
          </p:cNvSpPr>
          <p:nvPr>
            <p:ph type="title"/>
          </p:nvPr>
        </p:nvSpPr>
        <p:spPr/>
        <p:txBody>
          <a:bodyPr/>
          <a:lstStyle/>
          <a:p>
            <a:pPr eaLnBrk="1" fontAlgn="auto" hangingPunct="1">
              <a:spcAft>
                <a:spcPts val="0"/>
              </a:spcAft>
              <a:defRPr/>
            </a:pPr>
            <a:r>
              <a:rPr lang="zh-CN" altLang="en-US" sz="4000" smtClean="0"/>
              <a:t>第二节 行为科学管理阶段</a:t>
            </a:r>
            <a:endParaRPr lang="zh-CN" altLang="en-US" sz="4000" smtClean="0"/>
          </a:p>
        </p:txBody>
      </p:sp>
      <p:sp>
        <p:nvSpPr>
          <p:cNvPr id="15363" name="内容占位符 2"/>
          <p:cNvSpPr>
            <a:spLocks noGrp="1"/>
          </p:cNvSpPr>
          <p:nvPr>
            <p:ph idx="1"/>
          </p:nvPr>
        </p:nvSpPr>
        <p:spPr>
          <a:xfrm>
            <a:off x="285750" y="1643063"/>
            <a:ext cx="8229600" cy="4525962"/>
          </a:xfrm>
        </p:spPr>
        <p:txBody>
          <a:bodyPr/>
          <a:lstStyle/>
          <a:p>
            <a:pPr eaLnBrk="1" hangingPunct="1">
              <a:buFont typeface="Arial" panose="020B0604020202020204" pitchFamily="34" charset="0"/>
              <a:buNone/>
            </a:pPr>
            <a:r>
              <a:rPr lang="zh-CN" altLang="en-US" b="1" smtClean="0"/>
              <a:t>一、行为管理思想早期的倡导者</a:t>
            </a:r>
            <a:endParaRPr lang="en-US" altLang="zh-CN" b="1" smtClean="0"/>
          </a:p>
          <a:p>
            <a:pPr eaLnBrk="1" hangingPunct="1">
              <a:buFont typeface="Arial" panose="020B0604020202020204" pitchFamily="34" charset="0"/>
              <a:buNone/>
            </a:pPr>
            <a:endParaRPr lang="en-US" altLang="zh-CN" b="1" smtClean="0"/>
          </a:p>
          <a:p>
            <a:pPr eaLnBrk="1" hangingPunct="1">
              <a:buFont typeface="Arial" panose="020B0604020202020204" pitchFamily="34" charset="0"/>
              <a:buNone/>
            </a:pPr>
            <a:endParaRPr lang="zh-CN" altLang="en-US" smtClean="0"/>
          </a:p>
        </p:txBody>
      </p:sp>
      <p:graphicFrame>
        <p:nvGraphicFramePr>
          <p:cNvPr id="4" name="图示 3"/>
          <p:cNvGraphicFramePr/>
          <p:nvPr/>
        </p:nvGraphicFramePr>
        <p:xfrm>
          <a:off x="1357290" y="2285992"/>
          <a:ext cx="6096000" cy="4064000"/>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标题 1"/>
          <p:cNvSpPr>
            <a:spLocks noGrp="1"/>
          </p:cNvSpPr>
          <p:nvPr>
            <p:ph type="title"/>
          </p:nvPr>
        </p:nvSpPr>
        <p:spPr/>
        <p:txBody>
          <a:bodyPr/>
          <a:lstStyle/>
          <a:p>
            <a:pPr eaLnBrk="1" fontAlgn="auto" hangingPunct="1">
              <a:spcAft>
                <a:spcPts val="0"/>
              </a:spcAft>
              <a:defRPr/>
            </a:pPr>
            <a:r>
              <a:rPr lang="zh-CN" altLang="en-US" sz="4000" smtClean="0"/>
              <a:t>第二节 行为科学管理阶段</a:t>
            </a:r>
            <a:endParaRPr lang="zh-CN" altLang="en-US" sz="4000" smtClean="0"/>
          </a:p>
        </p:txBody>
      </p:sp>
      <p:sp>
        <p:nvSpPr>
          <p:cNvPr id="16387" name="内容占位符 2"/>
          <p:cNvSpPr>
            <a:spLocks noGrp="1"/>
          </p:cNvSpPr>
          <p:nvPr>
            <p:ph idx="1"/>
          </p:nvPr>
        </p:nvSpPr>
        <p:spPr/>
        <p:txBody>
          <a:bodyPr/>
          <a:lstStyle/>
          <a:p>
            <a:pPr eaLnBrk="1" hangingPunct="1">
              <a:buFont typeface="Arial" panose="020B0604020202020204" pitchFamily="34" charset="0"/>
              <a:buNone/>
            </a:pPr>
            <a:r>
              <a:rPr lang="zh-CN" altLang="en-US" b="1" smtClean="0"/>
              <a:t>二、霍桑实验和人际关系学说</a:t>
            </a:r>
            <a:endParaRPr lang="en-US" altLang="zh-CN" b="1" smtClean="0"/>
          </a:p>
          <a:p>
            <a:pPr eaLnBrk="1" hangingPunct="1">
              <a:buFont typeface="Arial" panose="020B0604020202020204" pitchFamily="34" charset="0"/>
              <a:buNone/>
            </a:pPr>
            <a:endParaRPr lang="en-US" altLang="zh-CN" b="1" smtClean="0"/>
          </a:p>
          <a:p>
            <a:pPr eaLnBrk="1" hangingPunct="1">
              <a:buFont typeface="Arial" panose="020B0604020202020204" pitchFamily="34" charset="0"/>
              <a:buNone/>
            </a:pPr>
            <a:endParaRPr lang="zh-CN" altLang="en-US" smtClean="0"/>
          </a:p>
          <a:p>
            <a:pPr eaLnBrk="1" hangingPunct="1"/>
            <a:endParaRPr lang="zh-CN" altLang="en-US" smtClean="0"/>
          </a:p>
        </p:txBody>
      </p:sp>
      <p:graphicFrame>
        <p:nvGraphicFramePr>
          <p:cNvPr id="4" name="图示 3"/>
          <p:cNvGraphicFramePr/>
          <p:nvPr/>
        </p:nvGraphicFramePr>
        <p:xfrm>
          <a:off x="1428728" y="2143116"/>
          <a:ext cx="6096000" cy="4064000"/>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ransition>
    <p:diamond/>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标题 1"/>
          <p:cNvSpPr>
            <a:spLocks noGrp="1"/>
          </p:cNvSpPr>
          <p:nvPr>
            <p:ph type="title"/>
          </p:nvPr>
        </p:nvSpPr>
        <p:spPr/>
        <p:txBody>
          <a:bodyPr/>
          <a:lstStyle/>
          <a:p>
            <a:pPr eaLnBrk="1" fontAlgn="auto" hangingPunct="1">
              <a:spcAft>
                <a:spcPts val="0"/>
              </a:spcAft>
              <a:defRPr/>
            </a:pPr>
            <a:r>
              <a:rPr lang="zh-CN" altLang="en-US" sz="4000" smtClean="0"/>
              <a:t>第二节 行为科学管理阶段</a:t>
            </a:r>
            <a:endParaRPr lang="zh-CN" altLang="en-US" sz="4000" smtClean="0"/>
          </a:p>
        </p:txBody>
      </p:sp>
      <p:sp>
        <p:nvSpPr>
          <p:cNvPr id="17411" name="内容占位符 2"/>
          <p:cNvSpPr>
            <a:spLocks noGrp="1"/>
          </p:cNvSpPr>
          <p:nvPr>
            <p:ph idx="1"/>
          </p:nvPr>
        </p:nvSpPr>
        <p:spPr/>
        <p:txBody>
          <a:bodyPr/>
          <a:lstStyle/>
          <a:p>
            <a:pPr eaLnBrk="1" hangingPunct="1">
              <a:buFont typeface="Arial" panose="020B0604020202020204" pitchFamily="34" charset="0"/>
              <a:buNone/>
            </a:pPr>
            <a:r>
              <a:rPr lang="zh-CN" altLang="en-US" b="1" smtClean="0"/>
              <a:t>三、行为科学理论其他代表性的成果</a:t>
            </a:r>
            <a:endParaRPr lang="zh-CN" altLang="en-US" smtClean="0"/>
          </a:p>
          <a:p>
            <a:pPr eaLnBrk="1" hangingPunct="1"/>
            <a:endParaRPr lang="zh-CN" altLang="en-US" smtClean="0"/>
          </a:p>
        </p:txBody>
      </p:sp>
      <p:graphicFrame>
        <p:nvGraphicFramePr>
          <p:cNvPr id="5" name="图示 4"/>
          <p:cNvGraphicFramePr/>
          <p:nvPr/>
        </p:nvGraphicFramePr>
        <p:xfrm>
          <a:off x="1643042" y="2143116"/>
          <a:ext cx="6096000" cy="4357718"/>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
        <p:nvSpPr>
          <p:cNvPr id="17413" name="TextBox 5"/>
          <p:cNvSpPr txBox="1">
            <a:spLocks noChangeArrowheads="1"/>
          </p:cNvSpPr>
          <p:nvPr/>
        </p:nvSpPr>
        <p:spPr bwMode="auto">
          <a:xfrm>
            <a:off x="1714500" y="4143375"/>
            <a:ext cx="6000750" cy="369888"/>
          </a:xfrm>
          <a:prstGeom prst="rect">
            <a:avLst/>
          </a:prstGeom>
          <a:noFill/>
          <a:ln w="9525">
            <a:noFill/>
            <a:miter lim="800000"/>
          </a:ln>
        </p:spPr>
        <p:txBody>
          <a:bodyPr>
            <a:spAutoFit/>
          </a:bodyPr>
          <a:lstStyle/>
          <a:p>
            <a:r>
              <a:rPr lang="en-US" altLang="zh-CN" sz="600" b="1"/>
              <a:t>●</a:t>
            </a:r>
            <a:r>
              <a:rPr lang="zh-CN" altLang="en-US"/>
              <a:t>双因素理论：激励因素</a:t>
            </a:r>
            <a:r>
              <a:rPr lang="en-US" altLang="zh-CN"/>
              <a:t>——</a:t>
            </a:r>
            <a:r>
              <a:rPr lang="zh-CN" altLang="en-US"/>
              <a:t>保健因素理论</a:t>
            </a:r>
            <a:endParaRPr lang="zh-CN" alt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标题 1"/>
          <p:cNvSpPr>
            <a:spLocks noGrp="1"/>
          </p:cNvSpPr>
          <p:nvPr>
            <p:ph type="title"/>
          </p:nvPr>
        </p:nvSpPr>
        <p:spPr/>
        <p:txBody>
          <a:bodyPr/>
          <a:lstStyle/>
          <a:p>
            <a:pPr eaLnBrk="1" fontAlgn="auto" hangingPunct="1">
              <a:spcAft>
                <a:spcPts val="0"/>
              </a:spcAft>
              <a:defRPr/>
            </a:pPr>
            <a:r>
              <a:rPr lang="zh-CN" altLang="en-US" smtClean="0"/>
              <a:t>第三节 现代管理</a:t>
            </a:r>
            <a:r>
              <a:rPr lang="en-US" altLang="zh-CN" smtClean="0"/>
              <a:t>——</a:t>
            </a:r>
            <a:r>
              <a:rPr lang="zh-CN" altLang="en-US" smtClean="0"/>
              <a:t>“管理丛林”阶段</a:t>
            </a:r>
            <a:endParaRPr lang="zh-CN" altLang="en-US" smtClean="0"/>
          </a:p>
        </p:txBody>
      </p:sp>
      <p:sp>
        <p:nvSpPr>
          <p:cNvPr id="10243" name="内容占位符 2"/>
          <p:cNvSpPr>
            <a:spLocks noGrp="1"/>
          </p:cNvSpPr>
          <p:nvPr>
            <p:ph idx="1"/>
          </p:nvPr>
        </p:nvSpPr>
        <p:spPr/>
        <p:txBody>
          <a:bodyPr>
            <a:normAutofit/>
          </a:bodyPr>
          <a:lstStyle/>
          <a:p>
            <a:pPr eaLnBrk="1" fontAlgn="auto" hangingPunct="1">
              <a:spcAft>
                <a:spcPts val="0"/>
              </a:spcAft>
              <a:buFont typeface="Arial" panose="020B0604020202020204" pitchFamily="34" charset="0"/>
              <a:buNone/>
              <a:defRPr/>
            </a:pPr>
            <a:r>
              <a:rPr lang="zh-CN" altLang="en-US" b="1" dirty="0" smtClean="0"/>
              <a:t>一、管理科学学派</a:t>
            </a:r>
            <a:endParaRPr lang="en-US" altLang="zh-CN" b="1" dirty="0" smtClean="0"/>
          </a:p>
          <a:p>
            <a:pPr indent="342900" eaLnBrk="1" fontAlgn="auto" hangingPunct="1">
              <a:spcAft>
                <a:spcPts val="0"/>
              </a:spcAft>
              <a:buFont typeface="Arial" panose="020B0604020202020204" pitchFamily="34" charset="0"/>
              <a:buNone/>
              <a:defRPr/>
            </a:pPr>
            <a:r>
              <a:rPr lang="zh-CN" altLang="en-US" sz="2400" dirty="0" smtClean="0"/>
              <a:t>管理科学学派又称数量学派，或计量学派，也称数量管理科学学派，是现代管理理论中的一个主要学派。</a:t>
            </a:r>
            <a:endParaRPr lang="en-US" altLang="zh-CN" sz="2400" dirty="0" smtClean="0"/>
          </a:p>
          <a:p>
            <a:pPr indent="342900" eaLnBrk="1" fontAlgn="auto" hangingPunct="1">
              <a:spcAft>
                <a:spcPts val="0"/>
              </a:spcAft>
              <a:buFont typeface="Arial" panose="020B0604020202020204" pitchFamily="34" charset="0"/>
              <a:buNone/>
              <a:defRPr/>
            </a:pPr>
            <a:endParaRPr lang="zh-CN" altLang="en-US" sz="2400" dirty="0" smtClean="0"/>
          </a:p>
          <a:p>
            <a:pPr eaLnBrk="1" fontAlgn="auto" hangingPunct="1">
              <a:spcAft>
                <a:spcPts val="0"/>
              </a:spcAft>
              <a:buFont typeface="Arial" panose="020B0604020202020204" pitchFamily="34" charset="0"/>
              <a:buNone/>
              <a:defRPr/>
            </a:pPr>
            <a:endParaRPr lang="zh-CN" altLang="en-US" dirty="0" smtClean="0"/>
          </a:p>
          <a:p>
            <a:pPr eaLnBrk="1" fontAlgn="auto" hangingPunct="1">
              <a:spcAft>
                <a:spcPts val="0"/>
              </a:spcAft>
              <a:buFont typeface="Arial" panose="020B0604020202020204" pitchFamily="34" charset="0"/>
              <a:buNone/>
              <a:defRPr/>
            </a:pPr>
            <a:endParaRPr lang="zh-CN" altLang="en-US" dirty="0" smtClean="0"/>
          </a:p>
        </p:txBody>
      </p:sp>
      <p:graphicFrame>
        <p:nvGraphicFramePr>
          <p:cNvPr id="4" name="内容占位符 4"/>
          <p:cNvGraphicFramePr/>
          <p:nvPr/>
        </p:nvGraphicFramePr>
        <p:xfrm>
          <a:off x="500034" y="2786058"/>
          <a:ext cx="8229600" cy="3554419"/>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ransition>
    <p:strips/>
  </p:transition>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跋涉">
  <a:themeElements>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跋涉">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跋涉">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Override1.xml><?xml version="1.0" encoding="utf-8"?>
<a:themeOverride xmlns:a="http://schemas.openxmlformats.org/drawingml/2006/main">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themeOverride>
</file>

<file path=docProps/app.xml><?xml version="1.0" encoding="utf-8"?>
<Properties xmlns="http://schemas.openxmlformats.org/officeDocument/2006/extended-properties" xmlns:vt="http://schemas.openxmlformats.org/officeDocument/2006/docPropsVTypes">
  <Template>Trek</Template>
  <TotalTime>0</TotalTime>
  <Words>1788</Words>
  <Application>WPS 演示</Application>
  <PresentationFormat>全屏显示(4:3)</PresentationFormat>
  <Paragraphs>97</Paragraphs>
  <Slides>14</Slides>
  <Notes>0</Notes>
  <HiddenSlides>0</HiddenSlides>
  <MMClips>0</MMClips>
  <ScaleCrop>false</ScaleCrop>
  <HeadingPairs>
    <vt:vector size="8" baseType="variant">
      <vt:variant>
        <vt:lpstr>已用的字体</vt:lpstr>
      </vt:variant>
      <vt:variant>
        <vt:i4>17</vt:i4>
      </vt:variant>
      <vt:variant>
        <vt:lpstr>主题</vt:lpstr>
      </vt:variant>
      <vt:variant>
        <vt:i4>1</vt:i4>
      </vt:variant>
      <vt:variant>
        <vt:lpstr>嵌入 OLE 服务器</vt:lpstr>
      </vt:variant>
      <vt:variant>
        <vt:i4>1</vt:i4>
      </vt:variant>
      <vt:variant>
        <vt:lpstr>幻灯片标题</vt:lpstr>
      </vt:variant>
      <vt:variant>
        <vt:i4>14</vt:i4>
      </vt:variant>
    </vt:vector>
  </HeadingPairs>
  <TitlesOfParts>
    <vt:vector size="33" baseType="lpstr">
      <vt:lpstr>Arial</vt:lpstr>
      <vt:lpstr>宋体</vt:lpstr>
      <vt:lpstr>Wingdings</vt:lpstr>
      <vt:lpstr>Franklin Gothic Medium</vt:lpstr>
      <vt:lpstr>隶书</vt:lpstr>
      <vt:lpstr>Wingdings 2</vt:lpstr>
      <vt:lpstr>Wingdings 2</vt:lpstr>
      <vt:lpstr>Arial Unicode MS</vt:lpstr>
      <vt:lpstr>Verdana</vt:lpstr>
      <vt:lpstr>黑体</vt:lpstr>
      <vt:lpstr>Gulim</vt:lpstr>
      <vt:lpstr>微软雅黑</vt:lpstr>
      <vt:lpstr>Arial Unicode MS</vt:lpstr>
      <vt:lpstr>华文楷体</vt:lpstr>
      <vt:lpstr>Franklin Gothic Book</vt:lpstr>
      <vt:lpstr>Calibri</vt:lpstr>
      <vt:lpstr>Malgun Gothic</vt:lpstr>
      <vt:lpstr>跋涉</vt:lpstr>
      <vt:lpstr>Word.Document.12</vt:lpstr>
      <vt:lpstr>第二章  管理思想的演进</vt:lpstr>
      <vt:lpstr>第一节  古典管理理论阶段</vt:lpstr>
      <vt:lpstr>第一节  古典管理理论阶段</vt:lpstr>
      <vt:lpstr>第一节  古典管理理论阶段</vt:lpstr>
      <vt:lpstr>第一节  古典管理理论阶段</vt:lpstr>
      <vt:lpstr>第二节 行为科学管理阶段</vt:lpstr>
      <vt:lpstr>第二节 行为科学管理阶段</vt:lpstr>
      <vt:lpstr>第二节 行为科学管理阶段</vt:lpstr>
      <vt:lpstr>第三节 现代管理——“管理丛林”阶段</vt:lpstr>
      <vt:lpstr>第三节 现代管理——“管理丛林”阶段</vt:lpstr>
      <vt:lpstr>第三节 现代管理——“管理丛林”阶段</vt:lpstr>
      <vt:lpstr>第三节 现代管理——“管理丛林”阶段</vt:lpstr>
      <vt:lpstr>第四节 当代管理——战略管理和企业再造时代</vt:lpstr>
      <vt:lpstr>本 章 小 结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第二章  管理思想的演进</dc:title>
  <dc:creator>lilychen</dc:creator>
  <cp:lastModifiedBy>张慧文</cp:lastModifiedBy>
  <cp:revision>68</cp:revision>
  <dcterms:created xsi:type="dcterms:W3CDTF">2014-01-13T00:54:00Z</dcterms:created>
  <dcterms:modified xsi:type="dcterms:W3CDTF">2020-06-27T07:48:09Z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2052-11.1.0.9740</vt:lpwstr>
  </property>
</Properties>
</file>

<file path=docProps/thumbnail.jpeg>
</file>