
<file path=[Content_Types].xml><?xml version="1.0" encoding="utf-8"?>
<Types xmlns="http://schemas.openxmlformats.org/package/2006/content-types">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tags/tag527.xml" ContentType="application/vnd.openxmlformats-officedocument.presentationml.tags+xml"/>
  <Override PartName="/ppt/tags/tag528.xml" ContentType="application/vnd.openxmlformats-officedocument.presentationml.tags+xml"/>
  <Override PartName="/ppt/tags/tag529.xml" ContentType="application/vnd.openxmlformats-officedocument.presentationml.tags+xml"/>
  <Override PartName="/ppt/tags/tag53.xml" ContentType="application/vnd.openxmlformats-officedocument.presentationml.tags+xml"/>
  <Override PartName="/ppt/tags/tag530.xml" ContentType="application/vnd.openxmlformats-officedocument.presentationml.tags+xml"/>
  <Override PartName="/ppt/tags/tag531.xml" ContentType="application/vnd.openxmlformats-officedocument.presentationml.tags+xml"/>
  <Override PartName="/ppt/tags/tag532.xml" ContentType="application/vnd.openxmlformats-officedocument.presentationml.tags+xml"/>
  <Override PartName="/ppt/tags/tag533.xml" ContentType="application/vnd.openxmlformats-officedocument.presentationml.tags+xml"/>
  <Override PartName="/ppt/tags/tag534.xml" ContentType="application/vnd.openxmlformats-officedocument.presentationml.tags+xml"/>
  <Override PartName="/ppt/tags/tag535.xml" ContentType="application/vnd.openxmlformats-officedocument.presentationml.tags+xml"/>
  <Override PartName="/ppt/tags/tag536.xml" ContentType="application/vnd.openxmlformats-officedocument.presentationml.tags+xml"/>
  <Override PartName="/ppt/tags/tag537.xml" ContentType="application/vnd.openxmlformats-officedocument.presentationml.tags+xml"/>
  <Override PartName="/ppt/tags/tag538.xml" ContentType="application/vnd.openxmlformats-officedocument.presentationml.tags+xml"/>
  <Override PartName="/ppt/tags/tag539.xml" ContentType="application/vnd.openxmlformats-officedocument.presentationml.tags+xml"/>
  <Override PartName="/ppt/tags/tag54.xml" ContentType="application/vnd.openxmlformats-officedocument.presentationml.tags+xml"/>
  <Override PartName="/ppt/tags/tag540.xml" ContentType="application/vnd.openxmlformats-officedocument.presentationml.tags+xml"/>
  <Override PartName="/ppt/tags/tag541.xml" ContentType="application/vnd.openxmlformats-officedocument.presentationml.tags+xml"/>
  <Override PartName="/ppt/tags/tag542.xml" ContentType="application/vnd.openxmlformats-officedocument.presentationml.tags+xml"/>
  <Override PartName="/ppt/tags/tag543.xml" ContentType="application/vnd.openxmlformats-officedocument.presentationml.tags+xml"/>
  <Override PartName="/ppt/tags/tag544.xml" ContentType="application/vnd.openxmlformats-officedocument.presentationml.tags+xml"/>
  <Override PartName="/ppt/tags/tag545.xml" ContentType="application/vnd.openxmlformats-officedocument.presentationml.tags+xml"/>
  <Override PartName="/ppt/tags/tag546.xml" ContentType="application/vnd.openxmlformats-officedocument.presentationml.tags+xml"/>
  <Override PartName="/ppt/tags/tag547.xml" ContentType="application/vnd.openxmlformats-officedocument.presentationml.tags+xml"/>
  <Override PartName="/ppt/tags/tag548.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3"/>
  </p:sldMasterIdLst>
  <p:notesMasterIdLst>
    <p:notesMasterId r:id="rId49"/>
  </p:notesMasterIdLst>
  <p:handoutMasterIdLst>
    <p:handoutMasterId r:id="rId50"/>
  </p:handoutMasterIdLst>
  <p:sldIdLst>
    <p:sldId id="257" r:id="rId4"/>
    <p:sldId id="259" r:id="rId5"/>
    <p:sldId id="260" r:id="rId6"/>
    <p:sldId id="261" r:id="rId7"/>
    <p:sldId id="263" r:id="rId8"/>
    <p:sldId id="265" r:id="rId9"/>
    <p:sldId id="302" r:id="rId10"/>
    <p:sldId id="266" r:id="rId11"/>
    <p:sldId id="267" r:id="rId12"/>
    <p:sldId id="268" r:id="rId13"/>
    <p:sldId id="303" r:id="rId14"/>
    <p:sldId id="304" r:id="rId15"/>
    <p:sldId id="269" r:id="rId16"/>
    <p:sldId id="270" r:id="rId17"/>
    <p:sldId id="305" r:id="rId18"/>
    <p:sldId id="271" r:id="rId19"/>
    <p:sldId id="272" r:id="rId20"/>
    <p:sldId id="273" r:id="rId21"/>
    <p:sldId id="274" r:id="rId22"/>
    <p:sldId id="275" r:id="rId23"/>
    <p:sldId id="306" r:id="rId24"/>
    <p:sldId id="276" r:id="rId25"/>
    <p:sldId id="277" r:id="rId26"/>
    <p:sldId id="307" r:id="rId27"/>
    <p:sldId id="278" r:id="rId28"/>
    <p:sldId id="308" r:id="rId29"/>
    <p:sldId id="281" r:id="rId30"/>
    <p:sldId id="282" r:id="rId31"/>
    <p:sldId id="283" r:id="rId32"/>
    <p:sldId id="284" r:id="rId33"/>
    <p:sldId id="286" r:id="rId34"/>
    <p:sldId id="287" r:id="rId35"/>
    <p:sldId id="309" r:id="rId36"/>
    <p:sldId id="288" r:id="rId37"/>
    <p:sldId id="289" r:id="rId38"/>
    <p:sldId id="310" r:id="rId39"/>
    <p:sldId id="291" r:id="rId40"/>
    <p:sldId id="311" r:id="rId41"/>
    <p:sldId id="292" r:id="rId42"/>
    <p:sldId id="312" r:id="rId43"/>
    <p:sldId id="293" r:id="rId44"/>
    <p:sldId id="296" r:id="rId45"/>
    <p:sldId id="298" r:id="rId46"/>
    <p:sldId id="299" r:id="rId47"/>
    <p:sldId id="301" r:id="rId48"/>
  </p:sldIdLst>
  <p:sldSz cx="12192000" cy="6858000"/>
  <p:notesSz cx="7103745" cy="10234295"/>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25"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B2B2B2"/>
    <a:srgbClr val="202020"/>
    <a:srgbClr val="323232"/>
    <a:srgbClr val="CC3300"/>
    <a:srgbClr val="CC0000"/>
    <a:srgbClr val="FF3300"/>
    <a:srgbClr val="990000"/>
    <a:srgbClr val="FF8D41"/>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278" autoAdjust="0"/>
    <p:restoredTop sz="94660"/>
  </p:normalViewPr>
  <p:slideViewPr>
    <p:cSldViewPr snapToGrid="0" showGuides="1">
      <p:cViewPr varScale="1">
        <p:scale>
          <a:sx n="75" d="100"/>
          <a:sy n="75" d="100"/>
        </p:scale>
        <p:origin x="90" y="96"/>
      </p:cViewPr>
      <p:guideLst>
        <p:guide orient="horz" pos="2125"/>
        <p:guide pos="3840"/>
      </p:guideLst>
    </p:cSldViewPr>
  </p:slideViewPr>
  <p:notesTextViewPr>
    <p:cViewPr>
      <p:scale>
        <a:sx n="3" d="2"/>
        <a:sy n="3" d="2"/>
      </p:scale>
      <p:origin x="0" y="0"/>
    </p:cViewPr>
  </p:notesTextViewPr>
  <p:gridSpacing cx="72000" cy="720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4" Type="http://schemas.openxmlformats.org/officeDocument/2006/relationships/commentAuthors" Target="commentAuthors.xml"/><Relationship Id="rId53" Type="http://schemas.openxmlformats.org/officeDocument/2006/relationships/tableStyles" Target="tableStyles.xml"/><Relationship Id="rId52" Type="http://schemas.openxmlformats.org/officeDocument/2006/relationships/viewProps" Target="viewProps.xml"/><Relationship Id="rId51" Type="http://schemas.openxmlformats.org/officeDocument/2006/relationships/presProps" Target="presProps.xml"/><Relationship Id="rId50" Type="http://schemas.openxmlformats.org/officeDocument/2006/relationships/handoutMaster" Target="handoutMasters/handoutMaster1.xml"/><Relationship Id="rId5" Type="http://schemas.openxmlformats.org/officeDocument/2006/relationships/slide" Target="slides/slide2.xml"/><Relationship Id="rId49" Type="http://schemas.openxmlformats.org/officeDocument/2006/relationships/notesMaster" Target="notesMasters/notesMaster1.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slide" Target="slides/slide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Master" Target="slideMasters/slideMaster2.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45"/>
            </a:lvl1pPr>
          </a:lstStyle>
          <a:p>
            <a:endParaRPr lang="zh-CN" altLang="en-US"/>
          </a:p>
        </p:txBody>
      </p:sp>
      <p:sp>
        <p:nvSpPr>
          <p:cNvPr id="3" name="日期占位符 2"/>
          <p:cNvSpPr>
            <a:spLocks noGrp="1"/>
          </p:cNvSpPr>
          <p:nvPr>
            <p:ph type="dt" sz="quarter" idx="1"/>
          </p:nvPr>
        </p:nvSpPr>
        <p:spPr>
          <a:xfrm>
            <a:off x="4023812" y="0"/>
            <a:ext cx="3078290" cy="513492"/>
          </a:xfrm>
          <a:prstGeom prst="rect">
            <a:avLst/>
          </a:prstGeom>
        </p:spPr>
        <p:txBody>
          <a:bodyPr vert="horz" lIns="91440" tIns="45720" rIns="91440" bIns="45720" rtlCol="0"/>
          <a:lstStyle>
            <a:lvl1pPr algn="r">
              <a:defRPr sz="1245"/>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9720804"/>
            <a:ext cx="3078290" cy="513491"/>
          </a:xfrm>
          <a:prstGeom prst="rect">
            <a:avLst/>
          </a:prstGeom>
        </p:spPr>
        <p:txBody>
          <a:bodyPr vert="horz" lIns="91440" tIns="45720" rIns="91440" bIns="45720" rtlCol="0" anchor="b"/>
          <a:lstStyle>
            <a:lvl1pPr algn="l">
              <a:defRPr sz="1245"/>
            </a:lvl1pPr>
          </a:lstStyle>
          <a:p>
            <a:endParaRPr lang="zh-CN" altLang="en-US"/>
          </a:p>
        </p:txBody>
      </p:sp>
      <p:sp>
        <p:nvSpPr>
          <p:cNvPr id="5" name="灯片编号占位符 4"/>
          <p:cNvSpPr>
            <a:spLocks noGrp="1"/>
          </p:cNvSpPr>
          <p:nvPr>
            <p:ph type="sldNum" sz="quarter" idx="3"/>
          </p:nvPr>
        </p:nvSpPr>
        <p:spPr>
          <a:xfrm>
            <a:off x="4023812" y="9720804"/>
            <a:ext cx="3078290" cy="513491"/>
          </a:xfrm>
          <a:prstGeom prst="rect">
            <a:avLst/>
          </a:prstGeom>
        </p:spPr>
        <p:txBody>
          <a:bodyPr vert="horz" lIns="91440" tIns="45720" rIns="91440" bIns="45720" rtlCol="0" anchor="b"/>
          <a:lstStyle>
            <a:lvl1pPr algn="r">
              <a:defRPr sz="1245"/>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D6C8D182-E4C8-4120-9249-FC9774456FF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85D0DACE-38E0-42D2-9336-2B707D34BC6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4" Type="http://schemas.openxmlformats.org/officeDocument/2006/relationships/tags" Target="../tags/tag13.xml"/><Relationship Id="rId13" Type="http://schemas.openxmlformats.org/officeDocument/2006/relationships/tags" Target="../tags/tag12.xml"/><Relationship Id="rId12" Type="http://schemas.openxmlformats.org/officeDocument/2006/relationships/tags" Target="../tags/tag11.xml"/><Relationship Id="rId11" Type="http://schemas.openxmlformats.org/officeDocument/2006/relationships/tags" Target="../tags/tag10.xml"/><Relationship Id="rId10" Type="http://schemas.openxmlformats.org/officeDocument/2006/relationships/tags" Target="../tags/tag9.xml"/><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6" Type="http://schemas.openxmlformats.org/officeDocument/2006/relationships/tags" Target="../tags/tag18.xml"/><Relationship Id="rId5" Type="http://schemas.openxmlformats.org/officeDocument/2006/relationships/tags" Target="../tags/tag17.xml"/><Relationship Id="rId4" Type="http://schemas.openxmlformats.org/officeDocument/2006/relationships/tags" Target="../tags/tag16.xml"/><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9" Type="http://schemas.openxmlformats.org/officeDocument/2006/relationships/tags" Target="../tags/tag26.xml"/><Relationship Id="rId8" Type="http://schemas.openxmlformats.org/officeDocument/2006/relationships/tags" Target="../tags/tag25.xml"/><Relationship Id="rId7" Type="http://schemas.openxmlformats.org/officeDocument/2006/relationships/tags" Target="../tags/tag24.xml"/><Relationship Id="rId6" Type="http://schemas.openxmlformats.org/officeDocument/2006/relationships/tags" Target="../tags/tag23.xml"/><Relationship Id="rId5" Type="http://schemas.openxmlformats.org/officeDocument/2006/relationships/tags" Target="../tags/tag22.xml"/><Relationship Id="rId4" Type="http://schemas.openxmlformats.org/officeDocument/2006/relationships/tags" Target="../tags/tag21.xml"/><Relationship Id="rId3" Type="http://schemas.openxmlformats.org/officeDocument/2006/relationships/tags" Target="../tags/tag20.xml"/><Relationship Id="rId2" Type="http://schemas.openxmlformats.org/officeDocument/2006/relationships/tags" Target="../tags/tag19.xml"/><Relationship Id="rId15" Type="http://schemas.openxmlformats.org/officeDocument/2006/relationships/tags" Target="../tags/tag32.xml"/><Relationship Id="rId14" Type="http://schemas.openxmlformats.org/officeDocument/2006/relationships/tags" Target="../tags/tag31.xml"/><Relationship Id="rId13" Type="http://schemas.openxmlformats.org/officeDocument/2006/relationships/tags" Target="../tags/tag30.xml"/><Relationship Id="rId12" Type="http://schemas.openxmlformats.org/officeDocument/2006/relationships/tags" Target="../tags/tag29.xml"/><Relationship Id="rId11" Type="http://schemas.openxmlformats.org/officeDocument/2006/relationships/tags" Target="../tags/tag28.xml"/><Relationship Id="rId10" Type="http://schemas.openxmlformats.org/officeDocument/2006/relationships/tags" Target="../tags/tag27.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7" Type="http://schemas.openxmlformats.org/officeDocument/2006/relationships/tags" Target="../tags/tag38.xml"/><Relationship Id="rId6" Type="http://schemas.openxmlformats.org/officeDocument/2006/relationships/tags" Target="../tags/tag37.xml"/><Relationship Id="rId5" Type="http://schemas.openxmlformats.org/officeDocument/2006/relationships/tags" Target="../tags/tag36.xml"/><Relationship Id="rId4" Type="http://schemas.openxmlformats.org/officeDocument/2006/relationships/tags" Target="../tags/tag35.xml"/><Relationship Id="rId3" Type="http://schemas.openxmlformats.org/officeDocument/2006/relationships/tags" Target="../tags/tag34.xml"/><Relationship Id="rId2" Type="http://schemas.openxmlformats.org/officeDocument/2006/relationships/tags" Target="../tags/tag33.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9" Type="http://schemas.openxmlformats.org/officeDocument/2006/relationships/tags" Target="../tags/tag46.xml"/><Relationship Id="rId8" Type="http://schemas.openxmlformats.org/officeDocument/2006/relationships/tags" Target="../tags/tag45.xml"/><Relationship Id="rId7" Type="http://schemas.openxmlformats.org/officeDocument/2006/relationships/tags" Target="../tags/tag44.xml"/><Relationship Id="rId6" Type="http://schemas.openxmlformats.org/officeDocument/2006/relationships/tags" Target="../tags/tag43.xml"/><Relationship Id="rId5" Type="http://schemas.openxmlformats.org/officeDocument/2006/relationships/tags" Target="../tags/tag42.xml"/><Relationship Id="rId4" Type="http://schemas.openxmlformats.org/officeDocument/2006/relationships/tags" Target="../tags/tag41.xml"/><Relationship Id="rId3" Type="http://schemas.openxmlformats.org/officeDocument/2006/relationships/tags" Target="../tags/tag40.xml"/><Relationship Id="rId2" Type="http://schemas.openxmlformats.org/officeDocument/2006/relationships/tags" Target="../tags/tag39.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8" Type="http://schemas.openxmlformats.org/officeDocument/2006/relationships/tags" Target="../tags/tag53.xml"/><Relationship Id="rId7" Type="http://schemas.openxmlformats.org/officeDocument/2006/relationships/tags" Target="../tags/tag52.xml"/><Relationship Id="rId6" Type="http://schemas.openxmlformats.org/officeDocument/2006/relationships/tags" Target="../tags/tag51.xml"/><Relationship Id="rId5" Type="http://schemas.openxmlformats.org/officeDocument/2006/relationships/tags" Target="../tags/tag50.xml"/><Relationship Id="rId4" Type="http://schemas.openxmlformats.org/officeDocument/2006/relationships/tags" Target="../tags/tag49.xml"/><Relationship Id="rId3" Type="http://schemas.openxmlformats.org/officeDocument/2006/relationships/tags" Target="../tags/tag48.xml"/><Relationship Id="rId2" Type="http://schemas.openxmlformats.org/officeDocument/2006/relationships/tags" Target="../tags/tag47.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4" Type="http://schemas.openxmlformats.org/officeDocument/2006/relationships/tags" Target="../tags/tag56.xml"/><Relationship Id="rId3" Type="http://schemas.openxmlformats.org/officeDocument/2006/relationships/tags" Target="../tags/tag55.xml"/><Relationship Id="rId2" Type="http://schemas.openxmlformats.org/officeDocument/2006/relationships/tags" Target="../tags/tag54.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7" Type="http://schemas.openxmlformats.org/officeDocument/2006/relationships/tags" Target="../tags/tag62.xml"/><Relationship Id="rId6" Type="http://schemas.openxmlformats.org/officeDocument/2006/relationships/tags" Target="../tags/tag61.xml"/><Relationship Id="rId5" Type="http://schemas.openxmlformats.org/officeDocument/2006/relationships/tags" Target="../tags/tag60.xml"/><Relationship Id="rId4" Type="http://schemas.openxmlformats.org/officeDocument/2006/relationships/tags" Target="../tags/tag59.xml"/><Relationship Id="rId3" Type="http://schemas.openxmlformats.org/officeDocument/2006/relationships/tags" Target="../tags/tag58.xml"/><Relationship Id="rId2" Type="http://schemas.openxmlformats.org/officeDocument/2006/relationships/tags" Target="../tags/tag57.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6" Type="http://schemas.openxmlformats.org/officeDocument/2006/relationships/tags" Target="../tags/tag67.xml"/><Relationship Id="rId5" Type="http://schemas.openxmlformats.org/officeDocument/2006/relationships/tags" Target="../tags/tag66.xml"/><Relationship Id="rId4" Type="http://schemas.openxmlformats.org/officeDocument/2006/relationships/tags" Target="../tags/tag65.xml"/><Relationship Id="rId3" Type="http://schemas.openxmlformats.org/officeDocument/2006/relationships/tags" Target="../tags/tag64.xml"/><Relationship Id="rId2" Type="http://schemas.openxmlformats.org/officeDocument/2006/relationships/tags" Target="../tags/tag63.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5" Type="http://schemas.openxmlformats.org/officeDocument/2006/relationships/tags" Target="../tags/tag71.xml"/><Relationship Id="rId4" Type="http://schemas.openxmlformats.org/officeDocument/2006/relationships/tags" Target="../tags/tag70.xml"/><Relationship Id="rId3" Type="http://schemas.openxmlformats.org/officeDocument/2006/relationships/tags" Target="../tags/tag69.xml"/><Relationship Id="rId2" Type="http://schemas.openxmlformats.org/officeDocument/2006/relationships/tags" Target="../tags/tag68.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9" Type="http://schemas.openxmlformats.org/officeDocument/2006/relationships/tags" Target="../tags/tag79.xml"/><Relationship Id="rId8" Type="http://schemas.openxmlformats.org/officeDocument/2006/relationships/tags" Target="../tags/tag78.xml"/><Relationship Id="rId7" Type="http://schemas.openxmlformats.org/officeDocument/2006/relationships/tags" Target="../tags/tag77.xml"/><Relationship Id="rId6" Type="http://schemas.openxmlformats.org/officeDocument/2006/relationships/tags" Target="../tags/tag76.xml"/><Relationship Id="rId5" Type="http://schemas.openxmlformats.org/officeDocument/2006/relationships/tags" Target="../tags/tag75.xml"/><Relationship Id="rId4" Type="http://schemas.openxmlformats.org/officeDocument/2006/relationships/tags" Target="../tags/tag74.xml"/><Relationship Id="rId3" Type="http://schemas.openxmlformats.org/officeDocument/2006/relationships/tags" Target="../tags/tag73.xml"/><Relationship Id="rId2" Type="http://schemas.openxmlformats.org/officeDocument/2006/relationships/tags" Target="../tags/tag72.xml"/><Relationship Id="rId11" Type="http://schemas.openxmlformats.org/officeDocument/2006/relationships/tags" Target="../tags/tag81.xml"/><Relationship Id="rId10" Type="http://schemas.openxmlformats.org/officeDocument/2006/relationships/tags" Target="../tags/tag80.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8" Type="http://schemas.openxmlformats.org/officeDocument/2006/relationships/tags" Target="../tags/tag88.xml"/><Relationship Id="rId7" Type="http://schemas.openxmlformats.org/officeDocument/2006/relationships/tags" Target="../tags/tag87.xml"/><Relationship Id="rId6" Type="http://schemas.openxmlformats.org/officeDocument/2006/relationships/tags" Target="../tags/tag86.xml"/><Relationship Id="rId5" Type="http://schemas.openxmlformats.org/officeDocument/2006/relationships/tags" Target="../tags/tag85.xml"/><Relationship Id="rId4" Type="http://schemas.openxmlformats.org/officeDocument/2006/relationships/tags" Target="../tags/tag84.xml"/><Relationship Id="rId3" Type="http://schemas.openxmlformats.org/officeDocument/2006/relationships/tags" Target="../tags/tag83.xml"/><Relationship Id="rId2" Type="http://schemas.openxmlformats.org/officeDocument/2006/relationships/tags" Target="../tags/tag82.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9" Type="http://schemas.openxmlformats.org/officeDocument/2006/relationships/tags" Target="../tags/tag96.xml"/><Relationship Id="rId8" Type="http://schemas.openxmlformats.org/officeDocument/2006/relationships/tags" Target="../tags/tag95.xml"/><Relationship Id="rId7" Type="http://schemas.openxmlformats.org/officeDocument/2006/relationships/tags" Target="../tags/tag94.xml"/><Relationship Id="rId6" Type="http://schemas.openxmlformats.org/officeDocument/2006/relationships/tags" Target="../tags/tag93.xml"/><Relationship Id="rId5" Type="http://schemas.openxmlformats.org/officeDocument/2006/relationships/tags" Target="../tags/tag92.xml"/><Relationship Id="rId4" Type="http://schemas.openxmlformats.org/officeDocument/2006/relationships/tags" Target="../tags/tag91.xml"/><Relationship Id="rId3" Type="http://schemas.openxmlformats.org/officeDocument/2006/relationships/tags" Target="../tags/tag90.xml"/><Relationship Id="rId2" Type="http://schemas.openxmlformats.org/officeDocument/2006/relationships/tags" Target="../tags/tag89.xml"/><Relationship Id="rId13" Type="http://schemas.openxmlformats.org/officeDocument/2006/relationships/tags" Target="../tags/tag100.xml"/><Relationship Id="rId12" Type="http://schemas.openxmlformats.org/officeDocument/2006/relationships/tags" Target="../tags/tag99.xml"/><Relationship Id="rId11" Type="http://schemas.openxmlformats.org/officeDocument/2006/relationships/tags" Target="../tags/tag98.xml"/><Relationship Id="rId10" Type="http://schemas.openxmlformats.org/officeDocument/2006/relationships/tags" Target="../tags/tag97.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9" Type="http://schemas.openxmlformats.org/officeDocument/2006/relationships/tags" Target="../tags/tag108.xml"/><Relationship Id="rId8" Type="http://schemas.openxmlformats.org/officeDocument/2006/relationships/tags" Target="../tags/tag107.xml"/><Relationship Id="rId7" Type="http://schemas.openxmlformats.org/officeDocument/2006/relationships/tags" Target="../tags/tag106.xml"/><Relationship Id="rId6" Type="http://schemas.openxmlformats.org/officeDocument/2006/relationships/tags" Target="../tags/tag105.xml"/><Relationship Id="rId5" Type="http://schemas.openxmlformats.org/officeDocument/2006/relationships/tags" Target="../tags/tag104.xml"/><Relationship Id="rId4" Type="http://schemas.openxmlformats.org/officeDocument/2006/relationships/tags" Target="../tags/tag103.xml"/><Relationship Id="rId3" Type="http://schemas.openxmlformats.org/officeDocument/2006/relationships/tags" Target="../tags/tag102.xml"/><Relationship Id="rId2" Type="http://schemas.openxmlformats.org/officeDocument/2006/relationships/tags" Target="../tags/tag101.xml"/><Relationship Id="rId11" Type="http://schemas.openxmlformats.org/officeDocument/2006/relationships/tags" Target="../tags/tag110.xml"/><Relationship Id="rId10" Type="http://schemas.openxmlformats.org/officeDocument/2006/relationships/tags" Target="../tags/tag109.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9" Type="http://schemas.openxmlformats.org/officeDocument/2006/relationships/tags" Target="../tags/tag118.xml"/><Relationship Id="rId8" Type="http://schemas.openxmlformats.org/officeDocument/2006/relationships/tags" Target="../tags/tag117.xml"/><Relationship Id="rId7" Type="http://schemas.openxmlformats.org/officeDocument/2006/relationships/tags" Target="../tags/tag116.xml"/><Relationship Id="rId6" Type="http://schemas.openxmlformats.org/officeDocument/2006/relationships/tags" Target="../tags/tag115.xml"/><Relationship Id="rId5" Type="http://schemas.openxmlformats.org/officeDocument/2006/relationships/tags" Target="../tags/tag114.xml"/><Relationship Id="rId4" Type="http://schemas.openxmlformats.org/officeDocument/2006/relationships/tags" Target="../tags/tag113.xml"/><Relationship Id="rId3" Type="http://schemas.openxmlformats.org/officeDocument/2006/relationships/tags" Target="../tags/tag112.xml"/><Relationship Id="rId2" Type="http://schemas.openxmlformats.org/officeDocument/2006/relationships/tags" Target="../tags/tag111.xml"/><Relationship Id="rId11" Type="http://schemas.openxmlformats.org/officeDocument/2006/relationships/tags" Target="../tags/tag120.xml"/><Relationship Id="rId10" Type="http://schemas.openxmlformats.org/officeDocument/2006/relationships/tags" Target="../tags/tag119.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9" Type="http://schemas.openxmlformats.org/officeDocument/2006/relationships/tags" Target="../tags/tag128.xml"/><Relationship Id="rId8" Type="http://schemas.openxmlformats.org/officeDocument/2006/relationships/tags" Target="../tags/tag127.xml"/><Relationship Id="rId7" Type="http://schemas.openxmlformats.org/officeDocument/2006/relationships/tags" Target="../tags/tag126.xml"/><Relationship Id="rId6" Type="http://schemas.openxmlformats.org/officeDocument/2006/relationships/tags" Target="../tags/tag125.xml"/><Relationship Id="rId5" Type="http://schemas.openxmlformats.org/officeDocument/2006/relationships/tags" Target="../tags/tag124.xml"/><Relationship Id="rId4" Type="http://schemas.openxmlformats.org/officeDocument/2006/relationships/tags" Target="../tags/tag123.xml"/><Relationship Id="rId3" Type="http://schemas.openxmlformats.org/officeDocument/2006/relationships/tags" Target="../tags/tag122.xml"/><Relationship Id="rId2" Type="http://schemas.openxmlformats.org/officeDocument/2006/relationships/tags" Target="../tags/tag121.xml"/><Relationship Id="rId11" Type="http://schemas.openxmlformats.org/officeDocument/2006/relationships/tags" Target="../tags/tag130.xml"/><Relationship Id="rId10" Type="http://schemas.openxmlformats.org/officeDocument/2006/relationships/tags" Target="../tags/tag129.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9" Type="http://schemas.openxmlformats.org/officeDocument/2006/relationships/tags" Target="../tags/tag138.xml"/><Relationship Id="rId8" Type="http://schemas.openxmlformats.org/officeDocument/2006/relationships/tags" Target="../tags/tag137.xml"/><Relationship Id="rId7" Type="http://schemas.openxmlformats.org/officeDocument/2006/relationships/tags" Target="../tags/tag136.xml"/><Relationship Id="rId6" Type="http://schemas.openxmlformats.org/officeDocument/2006/relationships/tags" Target="../tags/tag135.xml"/><Relationship Id="rId5" Type="http://schemas.openxmlformats.org/officeDocument/2006/relationships/tags" Target="../tags/tag134.xml"/><Relationship Id="rId4" Type="http://schemas.openxmlformats.org/officeDocument/2006/relationships/tags" Target="../tags/tag133.xml"/><Relationship Id="rId3" Type="http://schemas.openxmlformats.org/officeDocument/2006/relationships/tags" Target="../tags/tag132.xml"/><Relationship Id="rId2" Type="http://schemas.openxmlformats.org/officeDocument/2006/relationships/tags" Target="../tags/tag131.xml"/><Relationship Id="rId13" Type="http://schemas.openxmlformats.org/officeDocument/2006/relationships/tags" Target="../tags/tag142.xml"/><Relationship Id="rId12" Type="http://schemas.openxmlformats.org/officeDocument/2006/relationships/tags" Target="../tags/tag141.xml"/><Relationship Id="rId11" Type="http://schemas.openxmlformats.org/officeDocument/2006/relationships/tags" Target="../tags/tag140.xml"/><Relationship Id="rId10" Type="http://schemas.openxmlformats.org/officeDocument/2006/relationships/tags" Target="../tags/tag139.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9" Type="http://schemas.openxmlformats.org/officeDocument/2006/relationships/tags" Target="../tags/tag150.xml"/><Relationship Id="rId8" Type="http://schemas.openxmlformats.org/officeDocument/2006/relationships/tags" Target="../tags/tag149.xml"/><Relationship Id="rId7" Type="http://schemas.openxmlformats.org/officeDocument/2006/relationships/tags" Target="../tags/tag148.xml"/><Relationship Id="rId6" Type="http://schemas.openxmlformats.org/officeDocument/2006/relationships/tags" Target="../tags/tag147.xml"/><Relationship Id="rId5" Type="http://schemas.openxmlformats.org/officeDocument/2006/relationships/tags" Target="../tags/tag146.xml"/><Relationship Id="rId4" Type="http://schemas.openxmlformats.org/officeDocument/2006/relationships/tags" Target="../tags/tag145.xml"/><Relationship Id="rId3" Type="http://schemas.openxmlformats.org/officeDocument/2006/relationships/tags" Target="../tags/tag144.xml"/><Relationship Id="rId2" Type="http://schemas.openxmlformats.org/officeDocument/2006/relationships/tags" Target="../tags/tag143.xml"/><Relationship Id="rId13" Type="http://schemas.openxmlformats.org/officeDocument/2006/relationships/tags" Target="../tags/tag154.xml"/><Relationship Id="rId12" Type="http://schemas.openxmlformats.org/officeDocument/2006/relationships/tags" Target="../tags/tag153.xml"/><Relationship Id="rId11" Type="http://schemas.openxmlformats.org/officeDocument/2006/relationships/tags" Target="../tags/tag152.xml"/><Relationship Id="rId10" Type="http://schemas.openxmlformats.org/officeDocument/2006/relationships/tags" Target="../tags/tag151.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nvPr>
        </p:nvSpPr>
        <p:spPr>
          <a:xfrm>
            <a:off x="1524000" y="1322962"/>
            <a:ext cx="9144000" cy="2187001"/>
          </a:xfrm>
        </p:spPr>
        <p:txBody>
          <a:bodyPr anchor="b">
            <a:normAutofit/>
          </a:bodyPr>
          <a:lstStyle>
            <a:lvl1pPr algn="ctr">
              <a:lnSpc>
                <a:spcPct val="130000"/>
              </a:lnSpc>
              <a:defRPr sz="6000">
                <a:effectLst>
                  <a:outerShdw blurRad="38100" dist="38100" dir="2700000" algn="tl">
                    <a:srgbClr val="000000">
                      <a:alpha val="43137"/>
                    </a:srgbClr>
                  </a:outerShdw>
                </a:effectLst>
              </a:defRPr>
            </a:lvl1pPr>
          </a:lstStyle>
          <a:p>
            <a:r>
              <a:rPr lang="zh-CN" altLang="en-US" dirty="0"/>
              <a:t>单击此处添加标题</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
        <p:nvSpPr>
          <p:cNvPr id="3" name="副标题 2"/>
          <p:cNvSpPr>
            <a:spLocks noGrp="1"/>
          </p:cNvSpPr>
          <p:nvPr>
            <p:ph type="subTitle" idx="1" hasCustomPrompt="1"/>
          </p:nvPr>
        </p:nvSpPr>
        <p:spPr>
          <a:xfrm>
            <a:off x="1524000" y="3602038"/>
            <a:ext cx="9144000" cy="1655762"/>
          </a:xfrm>
        </p:spPr>
        <p:txBody>
          <a:bodyPr>
            <a:normAutofit/>
          </a:bodyPr>
          <a:lstStyle>
            <a:lvl1pPr marL="0" indent="0" algn="ctr">
              <a:buNone/>
              <a:defRPr sz="1800">
                <a:solidFill>
                  <a:schemeClr val="tx1">
                    <a:lumMod val="75000"/>
                    <a:lumOff val="25000"/>
                  </a:schemeClr>
                </a:solidFill>
                <a:effectLst/>
                <a:latin typeface="+mj-lt"/>
                <a:ea typeface="+mj-ea"/>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单击此处添加副标题</a:t>
            </a:r>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nvPr>
        </p:nvSpPr>
        <p:spPr>
          <a:xfrm>
            <a:off x="838200" y="551543"/>
            <a:ext cx="10515600" cy="5558971"/>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2"/>
        </a:solidFill>
        <a:effectLst/>
      </p:bgPr>
    </p:bg>
    <p:spTree>
      <p:nvGrpSpPr>
        <p:cNvPr id="1" name=""/>
        <p:cNvGrpSpPr/>
        <p:nvPr/>
      </p:nvGrpSpPr>
      <p:grpSpPr>
        <a:xfrm>
          <a:off x="0" y="0"/>
          <a:ext cx="0" cy="0"/>
          <a:chOff x="0" y="0"/>
          <a:chExt cx="0" cy="0"/>
        </a:xfrm>
      </p:grpSpPr>
      <p:grpSp>
        <p:nvGrpSpPr>
          <p:cNvPr id="7" name="组合 6"/>
          <p:cNvGrpSpPr/>
          <p:nvPr userDrawn="1">
            <p:custDataLst>
              <p:tags r:id="rId2"/>
            </p:custDataLst>
          </p:nvPr>
        </p:nvGrpSpPr>
        <p:grpSpPr>
          <a:xfrm>
            <a:off x="-127311" y="5"/>
            <a:ext cx="12429370" cy="2108195"/>
            <a:chOff x="-127311" y="5"/>
            <a:chExt cx="12429370" cy="2108195"/>
          </a:xfrm>
        </p:grpSpPr>
        <p:sp>
          <p:nvSpPr>
            <p:cNvPr id="8" name="任意多边形: 形状 7"/>
            <p:cNvSpPr/>
            <p:nvPr>
              <p:custDataLst>
                <p:tags r:id="rId3"/>
              </p:custDataLst>
            </p:nvPr>
          </p:nvSpPr>
          <p:spPr>
            <a:xfrm rot="4971377">
              <a:off x="5633770" y="-4560088"/>
              <a:ext cx="907207" cy="12429370"/>
            </a:xfrm>
            <a:custGeom>
              <a:avLst/>
              <a:gdLst>
                <a:gd name="connsiteX0" fmla="*/ 0 w 1132861"/>
                <a:gd name="connsiteY0" fmla="*/ 0 h 12429370"/>
                <a:gd name="connsiteX1" fmla="*/ 421422 w 1132861"/>
                <a:gd name="connsiteY1" fmla="*/ 52817 h 12429370"/>
                <a:gd name="connsiteX2" fmla="*/ 1132861 w 1132861"/>
                <a:gd name="connsiteY2" fmla="*/ 12429370 h 12429370"/>
                <a:gd name="connsiteX3" fmla="*/ 0 w 1132861"/>
                <a:gd name="connsiteY3" fmla="*/ 12287388 h 12429370"/>
              </a:gdLst>
              <a:ahLst/>
              <a:cxnLst>
                <a:cxn ang="0">
                  <a:pos x="connsiteX0" y="connsiteY0"/>
                </a:cxn>
                <a:cxn ang="0">
                  <a:pos x="connsiteX1" y="connsiteY1"/>
                </a:cxn>
                <a:cxn ang="0">
                  <a:pos x="connsiteX2" y="connsiteY2"/>
                </a:cxn>
                <a:cxn ang="0">
                  <a:pos x="connsiteX3" y="connsiteY3"/>
                </a:cxn>
              </a:cxnLst>
              <a:rect l="l" t="t" r="r" b="b"/>
              <a:pathLst>
                <a:path w="1132861" h="12429370">
                  <a:moveTo>
                    <a:pt x="0" y="0"/>
                  </a:moveTo>
                  <a:lnTo>
                    <a:pt x="421422" y="52817"/>
                  </a:lnTo>
                  <a:lnTo>
                    <a:pt x="1132861" y="12429370"/>
                  </a:lnTo>
                  <a:lnTo>
                    <a:pt x="0" y="12287388"/>
                  </a:lnTo>
                  <a:close/>
                </a:path>
              </a:pathLst>
            </a:cu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形状 8"/>
            <p:cNvSpPr/>
            <p:nvPr>
              <p:custDataLst>
                <p:tags r:id="rId4"/>
              </p:custDataLst>
            </p:nvPr>
          </p:nvSpPr>
          <p:spPr>
            <a:xfrm rot="5400000">
              <a:off x="5215200" y="-5215203"/>
              <a:ext cx="1761592" cy="12192007"/>
            </a:xfrm>
            <a:custGeom>
              <a:avLst/>
              <a:gdLst>
                <a:gd name="connsiteX0" fmla="*/ 0 w 1930397"/>
                <a:gd name="connsiteY0" fmla="*/ 12192007 h 12192007"/>
                <a:gd name="connsiteX1" fmla="*/ 0 w 1930397"/>
                <a:gd name="connsiteY1" fmla="*/ 0 h 12192007"/>
                <a:gd name="connsiteX2" fmla="*/ 758239 w 1930397"/>
                <a:gd name="connsiteY2" fmla="*/ 0 h 12192007"/>
                <a:gd name="connsiteX3" fmla="*/ 1930397 w 1930397"/>
                <a:gd name="connsiteY3" fmla="*/ 12192007 h 12192007"/>
              </a:gdLst>
              <a:ahLst/>
              <a:cxnLst>
                <a:cxn ang="0">
                  <a:pos x="connsiteX0" y="connsiteY0"/>
                </a:cxn>
                <a:cxn ang="0">
                  <a:pos x="connsiteX1" y="connsiteY1"/>
                </a:cxn>
                <a:cxn ang="0">
                  <a:pos x="connsiteX2" y="connsiteY2"/>
                </a:cxn>
                <a:cxn ang="0">
                  <a:pos x="connsiteX3" y="connsiteY3"/>
                </a:cxn>
              </a:cxnLst>
              <a:rect l="l" t="t" r="r" b="b"/>
              <a:pathLst>
                <a:path w="1930397" h="12192007">
                  <a:moveTo>
                    <a:pt x="0" y="12192007"/>
                  </a:moveTo>
                  <a:lnTo>
                    <a:pt x="0" y="0"/>
                  </a:lnTo>
                  <a:lnTo>
                    <a:pt x="758239" y="0"/>
                  </a:lnTo>
                  <a:lnTo>
                    <a:pt x="1930397" y="1219200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形状 9"/>
            <p:cNvSpPr/>
            <p:nvPr>
              <p:custDataLst>
                <p:tags r:id="rId5"/>
              </p:custDataLst>
            </p:nvPr>
          </p:nvSpPr>
          <p:spPr>
            <a:xfrm rot="5107084">
              <a:off x="4552342" y="-3275210"/>
              <a:ext cx="536239" cy="9742831"/>
            </a:xfrm>
            <a:custGeom>
              <a:avLst/>
              <a:gdLst>
                <a:gd name="connsiteX0" fmla="*/ 0 w 587624"/>
                <a:gd name="connsiteY0" fmla="*/ 0 h 9742831"/>
                <a:gd name="connsiteX1" fmla="*/ 587624 w 587624"/>
                <a:gd name="connsiteY1" fmla="*/ 9742831 h 9742831"/>
                <a:gd name="connsiteX2" fmla="*/ 0 w 587624"/>
                <a:gd name="connsiteY2" fmla="*/ 9685968 h 9742831"/>
              </a:gdLst>
              <a:ahLst/>
              <a:cxnLst>
                <a:cxn ang="0">
                  <a:pos x="connsiteX0" y="connsiteY0"/>
                </a:cxn>
                <a:cxn ang="0">
                  <a:pos x="connsiteX1" y="connsiteY1"/>
                </a:cxn>
                <a:cxn ang="0">
                  <a:pos x="connsiteX2" y="connsiteY2"/>
                </a:cxn>
              </a:cxnLst>
              <a:rect l="l" t="t" r="r" b="b"/>
              <a:pathLst>
                <a:path w="587624" h="9742831">
                  <a:moveTo>
                    <a:pt x="0" y="0"/>
                  </a:moveTo>
                  <a:lnTo>
                    <a:pt x="587624" y="9742831"/>
                  </a:lnTo>
                  <a:lnTo>
                    <a:pt x="0" y="9685968"/>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形状 10"/>
            <p:cNvSpPr/>
            <p:nvPr>
              <p:custDataLst>
                <p:tags r:id="rId6"/>
              </p:custDataLst>
            </p:nvPr>
          </p:nvSpPr>
          <p:spPr>
            <a:xfrm rot="15897560">
              <a:off x="9001004" y="-1390393"/>
              <a:ext cx="846410" cy="5663579"/>
            </a:xfrm>
            <a:custGeom>
              <a:avLst/>
              <a:gdLst>
                <a:gd name="connsiteX0" fmla="*/ 927517 w 927517"/>
                <a:gd name="connsiteY0" fmla="*/ 5663579 h 5663579"/>
                <a:gd name="connsiteX1" fmla="*/ 0 w 927517"/>
                <a:gd name="connsiteY1" fmla="*/ 5577535 h 5663579"/>
                <a:gd name="connsiteX2" fmla="*/ 419317 w 927517"/>
                <a:gd name="connsiteY2" fmla="*/ 0 h 5663579"/>
              </a:gdLst>
              <a:ahLst/>
              <a:cxnLst>
                <a:cxn ang="0">
                  <a:pos x="connsiteX0" y="connsiteY0"/>
                </a:cxn>
                <a:cxn ang="0">
                  <a:pos x="connsiteX1" y="connsiteY1"/>
                </a:cxn>
                <a:cxn ang="0">
                  <a:pos x="connsiteX2" y="connsiteY2"/>
                </a:cxn>
              </a:cxnLst>
              <a:rect l="l" t="t" r="r" b="b"/>
              <a:pathLst>
                <a:path w="927517" h="5663579">
                  <a:moveTo>
                    <a:pt x="927517" y="5663579"/>
                  </a:moveTo>
                  <a:lnTo>
                    <a:pt x="0" y="5577535"/>
                  </a:lnTo>
                  <a:lnTo>
                    <a:pt x="419317" y="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等腰三角形 11"/>
          <p:cNvSpPr/>
          <p:nvPr userDrawn="1">
            <p:custDataLst>
              <p:tags r:id="rId7"/>
            </p:custDataLst>
          </p:nvPr>
        </p:nvSpPr>
        <p:spPr>
          <a:xfrm rot="16200000">
            <a:off x="7826138" y="2492134"/>
            <a:ext cx="997432" cy="7734300"/>
          </a:xfrm>
          <a:prstGeom prst="triangle">
            <a:avLst>
              <a:gd name="adj" fmla="val 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ctrTitle" hasCustomPrompt="1"/>
            <p:custDataLst>
              <p:tags r:id="rId8"/>
            </p:custDataLst>
          </p:nvPr>
        </p:nvSpPr>
        <p:spPr>
          <a:xfrm>
            <a:off x="2730319" y="2702794"/>
            <a:ext cx="7117545" cy="1118535"/>
          </a:xfrm>
        </p:spPr>
        <p:txBody>
          <a:bodyPr lIns="90000" tIns="46800" rIns="90000" bIns="46800" anchor="b" anchorCtr="0">
            <a:normAutofit/>
          </a:bodyPr>
          <a:lstStyle>
            <a:lvl1pPr algn="ctr">
              <a:defRPr sz="6600" spc="600" baseline="0">
                <a:solidFill>
                  <a:schemeClr val="tx1">
                    <a:lumMod val="85000"/>
                    <a:lumOff val="15000"/>
                  </a:schemeClr>
                </a:solidFill>
                <a:ea typeface="汉仪旗黑-85S" panose="00020600040101010101" pitchFamily="18" charset="-122"/>
              </a:defRPr>
            </a:lvl1pPr>
          </a:lstStyle>
          <a:p>
            <a:r>
              <a:rPr lang="zh-CN" altLang="en-US" dirty="0"/>
              <a:t>编辑标题</a:t>
            </a:r>
            <a:endParaRPr lang="zh-CN" altLang="en-US" dirty="0"/>
          </a:p>
        </p:txBody>
      </p:sp>
      <p:sp>
        <p:nvSpPr>
          <p:cNvPr id="3" name="副标题 2"/>
          <p:cNvSpPr>
            <a:spLocks noGrp="1"/>
          </p:cNvSpPr>
          <p:nvPr>
            <p:ph type="subTitle" idx="1" hasCustomPrompt="1"/>
            <p:custDataLst>
              <p:tags r:id="rId9"/>
            </p:custDataLst>
          </p:nvPr>
        </p:nvSpPr>
        <p:spPr>
          <a:xfrm>
            <a:off x="2730319" y="3886684"/>
            <a:ext cx="7117545" cy="676319"/>
          </a:xfrm>
        </p:spPr>
        <p:txBody>
          <a:bodyPr lIns="90000" tIns="46800" rIns="90000" bIns="46800" anchor="t">
            <a:normAutofit/>
          </a:bodyPr>
          <a:lstStyle>
            <a:lvl1pPr marL="0" indent="0" algn="ctr" eaLnBrk="1" fontAlgn="auto" latinLnBrk="0" hangingPunct="1">
              <a:lnSpc>
                <a:spcPct val="100000"/>
              </a:lnSpc>
              <a:buNone/>
              <a:defRPr sz="2800" u="none" strike="noStrike" kern="1200" cap="none" spc="200" normalizeH="0" baseline="0">
                <a:solidFill>
                  <a:schemeClr val="tx1">
                    <a:lumMod val="85000"/>
                    <a:lumOff val="15000"/>
                  </a:schemeClr>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10"/>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11"/>
            </p:custDataLst>
          </p:nvPr>
        </p:nvSpPr>
        <p:spPr/>
        <p:txBody>
          <a:bodyPr/>
          <a:lstStyle/>
          <a:p>
            <a:endParaRPr lang="zh-CN" altLang="en-US" dirty="0"/>
          </a:p>
        </p:txBody>
      </p:sp>
      <p:sp>
        <p:nvSpPr>
          <p:cNvPr id="18" name="灯片编号占位符 17"/>
          <p:cNvSpPr>
            <a:spLocks noGrp="1"/>
          </p:cNvSpPr>
          <p:nvPr>
            <p:ph type="sldNum" sz="quarter" idx="12"/>
            <p:custDataLst>
              <p:tags r:id="rId12"/>
            </p:custDataLst>
          </p:nvPr>
        </p:nvSpPr>
        <p:spPr/>
        <p:txBody>
          <a:bodyPr/>
          <a:lstStyle/>
          <a:p>
            <a:fld id="{49AE70B2-8BF9-45C0-BB95-33D1B9D3A854}" type="slidenum">
              <a:rPr lang="zh-CN" altLang="en-US" smtClean="0"/>
            </a:fld>
            <a:endParaRPr lang="zh-CN" altLang="en-US" dirty="0"/>
          </a:p>
        </p:txBody>
      </p:sp>
      <p:sp>
        <p:nvSpPr>
          <p:cNvPr id="5" name="文本占位符 4"/>
          <p:cNvSpPr>
            <a:spLocks noGrp="1"/>
          </p:cNvSpPr>
          <p:nvPr>
            <p:ph type="body" sz="quarter" idx="13" hasCustomPrompt="1"/>
            <p:custDataLst>
              <p:tags r:id="rId13"/>
            </p:custDataLst>
          </p:nvPr>
        </p:nvSpPr>
        <p:spPr>
          <a:xfrm>
            <a:off x="3630542" y="4681986"/>
            <a:ext cx="2523129" cy="412826"/>
          </a:xfrm>
        </p:spPr>
        <p:txBody>
          <a:bodyPr lIns="90000" tIns="46800" rIns="90000" bIns="46800" anchor="ctr" anchorCtr="0">
            <a:normAutofit/>
          </a:bodyPr>
          <a:lstStyle>
            <a:lvl1pPr marL="0" indent="0" algn="r">
              <a:lnSpc>
                <a:spcPct val="100000"/>
              </a:lnSpc>
              <a:buNone/>
              <a:defRPr sz="1800">
                <a:solidFill>
                  <a:schemeClr val="tx1">
                    <a:lumMod val="85000"/>
                    <a:lumOff val="15000"/>
                  </a:schemeClr>
                </a:solidFill>
              </a:defRPr>
            </a:lvl1pPr>
          </a:lstStyle>
          <a:p>
            <a:pPr lvl="0"/>
            <a:r>
              <a:rPr lang="zh-CN" altLang="en-US" dirty="0"/>
              <a:t>编辑文本</a:t>
            </a:r>
            <a:endParaRPr lang="zh-CN" altLang="en-US" dirty="0"/>
          </a:p>
        </p:txBody>
      </p:sp>
      <p:sp>
        <p:nvSpPr>
          <p:cNvPr id="13" name="文本占位符 12"/>
          <p:cNvSpPr>
            <a:spLocks noGrp="1"/>
          </p:cNvSpPr>
          <p:nvPr>
            <p:ph type="body" sz="quarter" idx="14" hasCustomPrompt="1"/>
            <p:custDataLst>
              <p:tags r:id="rId14"/>
            </p:custDataLst>
          </p:nvPr>
        </p:nvSpPr>
        <p:spPr>
          <a:xfrm>
            <a:off x="6402188" y="4681986"/>
            <a:ext cx="2523127" cy="412826"/>
          </a:xfrm>
        </p:spPr>
        <p:txBody>
          <a:bodyPr lIns="90000" tIns="46800" rIns="90000" bIns="46800" anchor="ctr" anchorCtr="0">
            <a:normAutofit/>
          </a:bodyPr>
          <a:lstStyle>
            <a:lvl1pPr marL="0" indent="0" algn="l">
              <a:lnSpc>
                <a:spcPct val="100000"/>
              </a:lnSpc>
              <a:buNone/>
              <a:defRPr sz="1800">
                <a:solidFill>
                  <a:schemeClr val="tx1">
                    <a:lumMod val="85000"/>
                    <a:lumOff val="15000"/>
                  </a:schemeClr>
                </a:solidFill>
              </a:defRPr>
            </a:lvl1pPr>
          </a:lstStyle>
          <a:p>
            <a:pPr lvl="0"/>
            <a:r>
              <a:rPr lang="zh-CN" altLang="en-US" dirty="0"/>
              <a:t>编辑文本</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69882" y="952508"/>
            <a:ext cx="10852237"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2"/>
        </a:solidFill>
        <a:effectLst/>
      </p:bgPr>
    </p:bg>
    <p:spTree>
      <p:nvGrpSpPr>
        <p:cNvPr id="1" name=""/>
        <p:cNvGrpSpPr/>
        <p:nvPr/>
      </p:nvGrpSpPr>
      <p:grpSpPr>
        <a:xfrm>
          <a:off x="0" y="0"/>
          <a:ext cx="0" cy="0"/>
          <a:chOff x="0" y="0"/>
          <a:chExt cx="0" cy="0"/>
        </a:xfrm>
      </p:grpSpPr>
      <p:grpSp>
        <p:nvGrpSpPr>
          <p:cNvPr id="7" name="组合 6"/>
          <p:cNvGrpSpPr/>
          <p:nvPr userDrawn="1">
            <p:custDataLst>
              <p:tags r:id="rId2"/>
            </p:custDataLst>
          </p:nvPr>
        </p:nvGrpSpPr>
        <p:grpSpPr>
          <a:xfrm>
            <a:off x="4001597" y="5613400"/>
            <a:ext cx="8190403" cy="1244600"/>
            <a:chOff x="4001597" y="5613400"/>
            <a:chExt cx="8190403" cy="1244600"/>
          </a:xfrm>
        </p:grpSpPr>
        <p:sp>
          <p:nvSpPr>
            <p:cNvPr id="8" name="任意多边形: 形状 7"/>
            <p:cNvSpPr/>
            <p:nvPr>
              <p:custDataLst>
                <p:tags r:id="rId3"/>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dirty="0"/>
            </a:p>
          </p:txBody>
        </p:sp>
        <p:sp>
          <p:nvSpPr>
            <p:cNvPr id="9" name="等腰三角形 8"/>
            <p:cNvSpPr/>
            <p:nvPr>
              <p:custDataLst>
                <p:tags r:id="rId4"/>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grpSp>
      <p:grpSp>
        <p:nvGrpSpPr>
          <p:cNvPr id="10" name="组合 9"/>
          <p:cNvGrpSpPr/>
          <p:nvPr userDrawn="1">
            <p:custDataLst>
              <p:tags r:id="rId5"/>
            </p:custDataLst>
          </p:nvPr>
        </p:nvGrpSpPr>
        <p:grpSpPr>
          <a:xfrm>
            <a:off x="5187002" y="2377388"/>
            <a:ext cx="570170" cy="707886"/>
            <a:chOff x="10608342" y="5053054"/>
            <a:chExt cx="1583658" cy="1966165"/>
          </a:xfrm>
        </p:grpSpPr>
        <p:sp>
          <p:nvSpPr>
            <p:cNvPr id="11" name="任意多边形: 形状 10"/>
            <p:cNvSpPr/>
            <p:nvPr>
              <p:custDataLst>
                <p:tags r:id="rId6"/>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sp>
          <p:nvSpPr>
            <p:cNvPr id="12" name="等腰三角形 11"/>
            <p:cNvSpPr/>
            <p:nvPr>
              <p:custDataLst>
                <p:tags r:id="rId7"/>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85000" lnSpcReduction="10000"/>
            </a:bodyPr>
            <a:lstStyle/>
            <a:p>
              <a:pPr algn="ctr"/>
              <a:endParaRPr lang="zh-CN" altLang="en-US"/>
            </a:p>
          </p:txBody>
        </p:sp>
      </p:grpSp>
      <p:grpSp>
        <p:nvGrpSpPr>
          <p:cNvPr id="14" name="组合 13"/>
          <p:cNvGrpSpPr/>
          <p:nvPr userDrawn="1">
            <p:custDataLst>
              <p:tags r:id="rId8"/>
            </p:custDataLst>
          </p:nvPr>
        </p:nvGrpSpPr>
        <p:grpSpPr>
          <a:xfrm rot="10800000">
            <a:off x="-1" y="0"/>
            <a:ext cx="12192000" cy="1244600"/>
            <a:chOff x="4001597" y="5613400"/>
            <a:chExt cx="8190403" cy="1244600"/>
          </a:xfrm>
        </p:grpSpPr>
        <p:sp>
          <p:nvSpPr>
            <p:cNvPr id="15" name="任意多边形: 形状 14"/>
            <p:cNvSpPr/>
            <p:nvPr>
              <p:custDataLst>
                <p:tags r:id="rId9"/>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sp>
          <p:nvSpPr>
            <p:cNvPr id="16" name="等腰三角形 15"/>
            <p:cNvSpPr/>
            <p:nvPr>
              <p:custDataLst>
                <p:tags r:id="rId10"/>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grpSp>
      <p:sp>
        <p:nvSpPr>
          <p:cNvPr id="2" name="标题 1"/>
          <p:cNvSpPr>
            <a:spLocks noGrp="1"/>
          </p:cNvSpPr>
          <p:nvPr>
            <p:ph type="title" hasCustomPrompt="1"/>
            <p:custDataLst>
              <p:tags r:id="rId11"/>
            </p:custDataLst>
          </p:nvPr>
        </p:nvSpPr>
        <p:spPr>
          <a:xfrm>
            <a:off x="3500907" y="3090044"/>
            <a:ext cx="5190185" cy="740727"/>
          </a:xfrm>
        </p:spPr>
        <p:txBody>
          <a:bodyPr lIns="90170" tIns="46990" rIns="90170" bIns="0" anchor="b" anchorCtr="0">
            <a:normAutofit/>
          </a:bodyPr>
          <a:lstStyle>
            <a:lvl1pPr algn="ctr">
              <a:defRPr sz="4000" u="none" strike="noStrike" kern="1200" cap="none" spc="300" normalizeH="0">
                <a:solidFill>
                  <a:schemeClr val="tx1">
                    <a:lumMod val="85000"/>
                    <a:lumOff val="15000"/>
                  </a:schemeClr>
                </a:solidFill>
                <a:uFillTx/>
                <a:latin typeface="Arial" panose="020B0604020202020204" pitchFamily="34" charset="0"/>
                <a:ea typeface="汉仪旗黑-85S" panose="00020600040101010101" pitchFamily="18" charset="-122"/>
              </a:defRPr>
            </a:lvl1pPr>
          </a:lstStyle>
          <a:p>
            <a:r>
              <a:rPr lang="zh-CN" altLang="en-US" dirty="0"/>
              <a:t>单击此处编辑标题</a:t>
            </a:r>
            <a:endParaRPr lang="zh-CN" altLang="en-US" dirty="0"/>
          </a:p>
        </p:txBody>
      </p:sp>
      <p:sp>
        <p:nvSpPr>
          <p:cNvPr id="3" name="文本占位符 2"/>
          <p:cNvSpPr>
            <a:spLocks noGrp="1"/>
          </p:cNvSpPr>
          <p:nvPr>
            <p:ph type="body" idx="1"/>
            <p:custDataLst>
              <p:tags r:id="rId12"/>
            </p:custDataLst>
          </p:nvPr>
        </p:nvSpPr>
        <p:spPr>
          <a:xfrm>
            <a:off x="3500907" y="3883113"/>
            <a:ext cx="5190185" cy="1477027"/>
          </a:xfrm>
        </p:spPr>
        <p:txBody>
          <a:bodyPr lIns="90170" tIns="0" rIns="90170" bIns="46990">
            <a:normAutofit/>
          </a:bodyPr>
          <a:lstStyle>
            <a:lvl1pPr marL="0" indent="0" algn="ctr" eaLnBrk="1" fontAlgn="auto" latinLnBrk="0" hangingPunct="1">
              <a:buNone/>
              <a:defRPr kumimoji="0" lang="zh-CN" altLang="en-US" sz="2000" b="0" i="0" u="none" strike="noStrike" kern="1200" cap="none" spc="150" normalizeH="0" baseline="0" noProof="1">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custDataLst>
              <p:tags r:id="rId13"/>
            </p:custDataLst>
          </p:nvPr>
        </p:nvSpPr>
        <p:spPr/>
        <p:txBody>
          <a:bodyPr>
            <a:normAutofit/>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4"/>
            </p:custDataLst>
          </p:nvPr>
        </p:nvSpPr>
        <p:spPr/>
        <p:txBody>
          <a:bodyPr>
            <a:normAutofit/>
          </a:bodyPr>
          <a:lstStyle/>
          <a:p>
            <a:endParaRPr lang="zh-CN" altLang="en-US"/>
          </a:p>
        </p:txBody>
      </p:sp>
      <p:sp>
        <p:nvSpPr>
          <p:cNvPr id="6" name="灯片编号占位符 5"/>
          <p:cNvSpPr>
            <a:spLocks noGrp="1"/>
          </p:cNvSpPr>
          <p:nvPr>
            <p:ph type="sldNum" sz="quarter" idx="12"/>
            <p:custDataLst>
              <p:tags r:id="rId15"/>
            </p:custDataLst>
          </p:nvPr>
        </p:nvSpPr>
        <p:spPr/>
        <p:txBody>
          <a:bodyPr>
            <a:normAutofit/>
          </a:bodyPr>
          <a:lstStyle/>
          <a:p>
            <a:fld id="{49AE70B2-8BF9-45C0-BB95-33D1B9D3A854}"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90170" tIns="46990" rIns="90170" bIns="46990" rtlCol="0" anchor="t"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汉仪旗黑-85S" panose="00020600040101010101" pitchFamily="18"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sz="half" idx="1"/>
            <p:custDataLst>
              <p:tags r:id="rId3"/>
            </p:custDataLst>
          </p:nvPr>
        </p:nvSpPr>
        <p:spPr>
          <a:xfrm>
            <a:off x="669930" y="952508"/>
            <a:ext cx="5283242" cy="5388907"/>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4"/>
            </p:custDataLst>
          </p:nvPr>
        </p:nvSpPr>
        <p:spPr>
          <a:xfrm>
            <a:off x="6238877" y="952508"/>
            <a:ext cx="5283242" cy="5388907"/>
          </a:xfrm>
        </p:spPr>
        <p:txBody>
          <a:bodyPr lIns="90170" tIns="46990" rIns="90170" bIns="46990">
            <a:normAutofit/>
          </a:bodyPr>
          <a:lstStyle>
            <a:lvl1pPr>
              <a:defRPr sz="1600" baseline="0">
                <a:solidFill>
                  <a:schemeClr val="tx1">
                    <a:lumMod val="85000"/>
                    <a:lumOff val="15000"/>
                  </a:schemeClr>
                </a:solidFill>
                <a:latin typeface="Arial" panose="020B0604020202020204" pitchFamily="34" charset="0"/>
                <a:ea typeface="微软雅黑" panose="020B0503020204020204" charset="-122"/>
              </a:defRPr>
            </a:lvl1pPr>
            <a:lvl2pPr>
              <a:defRPr sz="1600" baseline="0">
                <a:solidFill>
                  <a:schemeClr val="tx1">
                    <a:lumMod val="85000"/>
                    <a:lumOff val="15000"/>
                  </a:schemeClr>
                </a:solidFill>
                <a:latin typeface="Arial" panose="020B0604020202020204" pitchFamily="34" charset="0"/>
                <a:ea typeface="微软雅黑" panose="020B0503020204020204" charset="-122"/>
              </a:defRPr>
            </a:lvl2pPr>
            <a:lvl3pPr>
              <a:defRPr sz="1600" baseline="0">
                <a:solidFill>
                  <a:schemeClr val="tx1">
                    <a:lumMod val="85000"/>
                    <a:lumOff val="15000"/>
                  </a:schemeClr>
                </a:solidFill>
                <a:latin typeface="Arial" panose="020B0604020202020204" pitchFamily="34" charset="0"/>
                <a:ea typeface="微软雅黑" panose="020B0503020204020204" charset="-122"/>
              </a:defRPr>
            </a:lvl3pPr>
            <a:lvl4pPr>
              <a:defRPr sz="1600" baseline="0">
                <a:solidFill>
                  <a:schemeClr val="tx1">
                    <a:lumMod val="85000"/>
                    <a:lumOff val="15000"/>
                  </a:schemeClr>
                </a:solidFill>
                <a:latin typeface="Arial" panose="020B0604020202020204" pitchFamily="34" charset="0"/>
                <a:ea typeface="微软雅黑" panose="020B0503020204020204" charset="-122"/>
              </a:defRPr>
            </a:lvl4pPr>
            <a:lvl5pPr>
              <a:defRPr sz="1600"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lIns="90170" tIns="46990" rIns="90170" bIns="46990">
            <a:normAutofit/>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lIns="90170" tIns="46990" rIns="90170" bIns="46990">
            <a:normAutofit/>
          </a:bodyPr>
          <a:lstStyle/>
          <a:p>
            <a:endParaRPr lang="zh-CN" altLang="en-US"/>
          </a:p>
        </p:txBody>
      </p:sp>
      <p:sp>
        <p:nvSpPr>
          <p:cNvPr id="7" name="灯片编号占位符 6"/>
          <p:cNvSpPr>
            <a:spLocks noGrp="1"/>
          </p:cNvSpPr>
          <p:nvPr>
            <p:ph type="sldNum" sz="quarter" idx="12"/>
            <p:custDataLst>
              <p:tags r:id="rId7"/>
            </p:custDataLst>
          </p:nvPr>
        </p:nvSpPr>
        <p:spPr/>
        <p:txBody>
          <a:bodyPr lIns="90170" tIns="46990" rIns="90170" bIns="46990">
            <a:normAutofit/>
          </a:bodyPr>
          <a:lstStyle/>
          <a:p>
            <a:fld id="{49AE70B2-8BF9-45C0-BB95-33D1B9D3A854}"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2"/>
        </a:solidFill>
        <a:effectLst/>
      </p:bgPr>
    </p:bg>
    <p:spTree>
      <p:nvGrpSpPr>
        <p:cNvPr id="1" name=""/>
        <p:cNvGrpSpPr/>
        <p:nvPr/>
      </p:nvGrpSpPr>
      <p:grpSpPr>
        <a:xfrm>
          <a:off x="0" y="0"/>
          <a:ext cx="0" cy="0"/>
          <a:chOff x="0" y="0"/>
          <a:chExt cx="0" cy="0"/>
        </a:xfrm>
      </p:grpSpPr>
      <p:grpSp>
        <p:nvGrpSpPr>
          <p:cNvPr id="9" name="组合 8"/>
          <p:cNvGrpSpPr/>
          <p:nvPr userDrawn="1">
            <p:custDataLst>
              <p:tags r:id="rId2"/>
            </p:custDataLst>
          </p:nvPr>
        </p:nvGrpSpPr>
        <p:grpSpPr>
          <a:xfrm>
            <a:off x="10608342" y="5053054"/>
            <a:ext cx="1583658" cy="1966165"/>
            <a:chOff x="10608342" y="5053054"/>
            <a:chExt cx="1583658" cy="1966165"/>
          </a:xfrm>
        </p:grpSpPr>
        <p:sp>
          <p:nvSpPr>
            <p:cNvPr id="10" name="任意多边形: 形状 9"/>
            <p:cNvSpPr/>
            <p:nvPr>
              <p:custDataLst>
                <p:tags r:id="rId3"/>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custDataLst>
                <p:tags r:id="rId4"/>
              </p:custDataLst>
            </p:nvPr>
          </p:nvSpPr>
          <p:spPr>
            <a:xfrm>
              <a:off x="10960100" y="5207000"/>
              <a:ext cx="1231900" cy="1651000"/>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标题 1"/>
          <p:cNvSpPr>
            <a:spLocks noGrp="1"/>
          </p:cNvSpPr>
          <p:nvPr>
            <p:ph type="title"/>
            <p:custDataLst>
              <p:tags r:id="rId5"/>
            </p:custDataLst>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custDataLst>
              <p:tags r:id="rId3"/>
            </p:custDataLst>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4"/>
            </p:custDataLst>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5"/>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p:txBody>
          <a:bodyPr/>
          <a:lstStyle/>
          <a:p>
            <a:endParaRPr lang="zh-CN" altLang="en-US" dirty="0"/>
          </a:p>
        </p:txBody>
      </p:sp>
      <p:sp>
        <p:nvSpPr>
          <p:cNvPr id="7" name="灯片编号占位符 6"/>
          <p:cNvSpPr>
            <a:spLocks noGrp="1"/>
          </p:cNvSpPr>
          <p:nvPr>
            <p:ph type="sldNum" sz="quarter" idx="12"/>
            <p:custDataLst>
              <p:tags r:id="rId7"/>
            </p:custDataLst>
          </p:nvPr>
        </p:nvSpPr>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2"/>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3"/>
            </p:custDataLst>
          </p:nvPr>
        </p:nvSpPr>
        <p:spPr>
          <a:xfrm>
            <a:off x="669925" y="952500"/>
            <a:ext cx="9828101" cy="5388907"/>
          </a:xfrm>
        </p:spPr>
        <p:txBody>
          <a:bodyPr vert="eaVert"/>
          <a:lstStyle>
            <a:lvl1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1pPr>
            <a:lvl2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2pPr>
            <a:lvl3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3pPr>
            <a:lvl4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4pPr>
            <a:lvl5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chor="ctr" anchorCtr="0">
            <a:normAutofit/>
          </a:bodyPr>
          <a:lstStyle>
            <a:lvl1pPr>
              <a:defRPr sz="2400" b="1">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内容占位符 2"/>
          <p:cNvSpPr>
            <a:spLocks noGrp="1"/>
          </p:cNvSpPr>
          <p:nvPr>
            <p:ph idx="1"/>
          </p:nvPr>
        </p:nvSpPr>
        <p:spPr>
          <a:xfrm>
            <a:off x="647700" y="1825625"/>
            <a:ext cx="10515600" cy="4351338"/>
          </a:xfrm>
        </p:spPr>
        <p:txBody>
          <a:bodyPr>
            <a:normAutofit/>
          </a:bodyPr>
          <a:lstStyle>
            <a:lvl1pPr>
              <a:defRPr sz="2000">
                <a:solidFill>
                  <a:schemeClr val="tx1">
                    <a:lumMod val="75000"/>
                    <a:lumOff val="25000"/>
                  </a:schemeClr>
                </a:solidFill>
              </a:defRPr>
            </a:lvl1pPr>
            <a:lvl2pPr>
              <a:defRPr sz="18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2"/>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69930" y="952508"/>
            <a:ext cx="10852237" cy="5388907"/>
          </a:xfrm>
        </p:spPr>
        <p:txBody>
          <a:bodyPr/>
          <a:lstStyle>
            <a:lvl1pPr>
              <a:defRPr>
                <a:solidFill>
                  <a:schemeClr val="tx1">
                    <a:lumMod val="85000"/>
                    <a:lumOff val="15000"/>
                  </a:schemeClr>
                </a:solidFill>
              </a:defRPr>
            </a:lvl1pPr>
            <a:lvl2pPr>
              <a:defRPr>
                <a:solidFill>
                  <a:schemeClr val="tx1">
                    <a:lumMod val="85000"/>
                    <a:lumOff val="15000"/>
                  </a:schemeClr>
                </a:solidFill>
              </a:defRPr>
            </a:lvl2pPr>
            <a:lvl3pPr>
              <a:defRPr>
                <a:solidFill>
                  <a:schemeClr val="tx1">
                    <a:lumMod val="85000"/>
                    <a:lumOff val="15000"/>
                  </a:schemeClr>
                </a:solidFill>
              </a:defRPr>
            </a:lvl3pPr>
            <a:lvl4pPr>
              <a:defRPr>
                <a:solidFill>
                  <a:schemeClr val="tx1">
                    <a:lumMod val="85000"/>
                    <a:lumOff val="15000"/>
                  </a:schemeClr>
                </a:solidFill>
              </a:defRPr>
            </a:lvl4pPr>
            <a:lvl5pPr>
              <a:defRPr>
                <a:solidFill>
                  <a:schemeClr val="tx1">
                    <a:lumMod val="85000"/>
                    <a:lumOff val="1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3588374" y="2588654"/>
            <a:ext cx="5015250" cy="1519707"/>
          </a:xfrm>
        </p:spPr>
        <p:txBody>
          <a:bodyPr vert="horz" lIns="90170" tIns="46990" rIns="90170" bIns="46990" rtlCol="0" anchor="ctr" anchorCtr="0">
            <a:normAutofit/>
          </a:bodyPr>
          <a:lstStyle>
            <a:lvl1pPr marL="0" marR="0" algn="ctr" defTabSz="914400" rtl="0" eaLnBrk="1" fontAlgn="auto" latinLnBrk="0" hangingPunct="1">
              <a:lnSpc>
                <a:spcPct val="100000"/>
              </a:lnSpc>
              <a:buNone/>
              <a:defRPr kumimoji="0" lang="zh-CN" altLang="en-US" sz="8000" b="1" i="0" u="none" strike="noStrike" kern="1200" cap="none" spc="600" normalizeH="0" baseline="0" noProof="1" dirty="0">
                <a:solidFill>
                  <a:schemeClr val="tx1">
                    <a:lumMod val="85000"/>
                    <a:lumOff val="15000"/>
                  </a:schemeClr>
                </a:solidFill>
                <a:uFillTx/>
                <a:latin typeface="Arial" panose="020B0604020202020204" pitchFamily="34" charset="0"/>
                <a:ea typeface="汉仪旗黑-85S" panose="00020600040101010101" pitchFamily="18" charset="-122"/>
                <a:cs typeface="+mj-cs"/>
                <a:sym typeface="+mn-ea"/>
              </a:defRPr>
            </a:lvl1pPr>
          </a:lstStyle>
          <a:p>
            <a:pPr lvl="0"/>
            <a:r>
              <a:rPr dirty="0">
                <a:sym typeface="+mn-ea"/>
              </a:rPr>
              <a:t>编辑标题</a:t>
            </a:r>
            <a:endParaRPr dirty="0">
              <a:sym typeface="+mn-ea"/>
            </a:endParaRPr>
          </a:p>
        </p:txBody>
      </p:sp>
      <p:sp>
        <p:nvSpPr>
          <p:cNvPr id="3" name="日期占位符 2"/>
          <p:cNvSpPr>
            <a:spLocks noGrp="1"/>
          </p:cNvSpPr>
          <p:nvPr>
            <p:ph type="dt" sz="half" idx="10"/>
            <p:custDataLst>
              <p:tags r:id="rId3"/>
            </p:custDataLst>
          </p:nvPr>
        </p:nvSpPr>
        <p:spPr/>
        <p:txBody>
          <a:bodyPr lIns="90170" tIns="46990" rIns="90170" bIns="46990">
            <a:normAutofit/>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lIns="90170" tIns="46990" rIns="90170" bIns="46990">
            <a:normAutofit/>
          </a:bodyPr>
          <a:lstStyle/>
          <a:p>
            <a:endParaRPr lang="zh-CN" altLang="en-US"/>
          </a:p>
        </p:txBody>
      </p:sp>
      <p:sp>
        <p:nvSpPr>
          <p:cNvPr id="5" name="灯片编号占位符 4"/>
          <p:cNvSpPr>
            <a:spLocks noGrp="1"/>
          </p:cNvSpPr>
          <p:nvPr>
            <p:ph type="sldNum" sz="quarter" idx="12"/>
            <p:custDataLst>
              <p:tags r:id="rId5"/>
            </p:custDataLst>
          </p:nvPr>
        </p:nvSpPr>
        <p:spPr/>
        <p:txBody>
          <a:bodyPr lIns="90170" tIns="46990" rIns="90170" bIns="46990">
            <a:normAutofit/>
          </a:bodyPr>
          <a:lstStyle/>
          <a:p>
            <a:fld id="{49AE70B2-8BF9-45C0-BB95-33D1B9D3A854}" type="slidenum">
              <a:rPr lang="zh-CN" altLang="en-US" smtClean="0"/>
            </a:fld>
            <a:endParaRPr lang="zh-CN" altLang="en-US"/>
          </a:p>
        </p:txBody>
      </p:sp>
      <p:grpSp>
        <p:nvGrpSpPr>
          <p:cNvPr id="6" name="组合 5"/>
          <p:cNvGrpSpPr/>
          <p:nvPr userDrawn="1">
            <p:custDataLst>
              <p:tags r:id="rId6"/>
            </p:custDataLst>
          </p:nvPr>
        </p:nvGrpSpPr>
        <p:grpSpPr>
          <a:xfrm flipH="1">
            <a:off x="8603626" y="3112882"/>
            <a:ext cx="436739" cy="542227"/>
            <a:chOff x="10608342" y="5053054"/>
            <a:chExt cx="1583658" cy="1966165"/>
          </a:xfrm>
        </p:grpSpPr>
        <p:sp>
          <p:nvSpPr>
            <p:cNvPr id="7" name="任意多边形: 形状 6"/>
            <p:cNvSpPr/>
            <p:nvPr>
              <p:custDataLst>
                <p:tags r:id="rId7"/>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0170" tIns="46990" rIns="90170" bIns="46990" rtlCol="0" anchor="ctr">
              <a:normAutofit/>
            </a:bodyPr>
            <a:lstStyle/>
            <a:p>
              <a:pPr algn="ctr"/>
              <a:endParaRPr lang="zh-CN" altLang="en-US" dirty="0"/>
            </a:p>
          </p:txBody>
        </p:sp>
        <p:sp>
          <p:nvSpPr>
            <p:cNvPr id="8" name="等腰三角形 7"/>
            <p:cNvSpPr/>
            <p:nvPr>
              <p:custDataLst>
                <p:tags r:id="rId8"/>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0170" tIns="46990" rIns="90170" bIns="46990" rtlCol="0" anchor="ctr">
              <a:normAutofit fontScale="55000" lnSpcReduction="20000"/>
            </a:bodyPr>
            <a:lstStyle/>
            <a:p>
              <a:pPr algn="ctr"/>
              <a:endParaRPr lang="zh-CN" altLang="en-US" dirty="0"/>
            </a:p>
          </p:txBody>
        </p:sp>
      </p:grpSp>
      <p:grpSp>
        <p:nvGrpSpPr>
          <p:cNvPr id="9" name="组合 8"/>
          <p:cNvGrpSpPr/>
          <p:nvPr userDrawn="1">
            <p:custDataLst>
              <p:tags r:id="rId9"/>
            </p:custDataLst>
          </p:nvPr>
        </p:nvGrpSpPr>
        <p:grpSpPr>
          <a:xfrm>
            <a:off x="3151635" y="3119499"/>
            <a:ext cx="436739" cy="542227"/>
            <a:chOff x="10608342" y="5053054"/>
            <a:chExt cx="1583658" cy="1966165"/>
          </a:xfrm>
        </p:grpSpPr>
        <p:sp>
          <p:nvSpPr>
            <p:cNvPr id="10" name="任意多边形: 形状 9"/>
            <p:cNvSpPr/>
            <p:nvPr>
              <p:custDataLst>
                <p:tags r:id="rId10"/>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0170" tIns="46990" rIns="90170" bIns="46990" rtlCol="0" anchor="ctr">
              <a:normAutofit/>
            </a:bodyPr>
            <a:lstStyle/>
            <a:p>
              <a:pPr algn="ctr"/>
              <a:endParaRPr lang="zh-CN" altLang="en-US">
                <a:solidFill>
                  <a:schemeClr val="bg1"/>
                </a:solidFill>
              </a:endParaRPr>
            </a:p>
          </p:txBody>
        </p:sp>
        <p:sp>
          <p:nvSpPr>
            <p:cNvPr id="11" name="等腰三角形 10"/>
            <p:cNvSpPr/>
            <p:nvPr>
              <p:custDataLst>
                <p:tags r:id="rId11"/>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0170" tIns="46990" rIns="90170" bIns="46990" rtlCol="0" anchor="ctr">
              <a:normAutofit fontScale="55000" lnSpcReduction="20000"/>
            </a:bodyPr>
            <a:lstStyle/>
            <a:p>
              <a:pPr algn="ctr"/>
              <a:endParaRPr lang="zh-CN" altLang="en-US" dirty="0"/>
            </a:p>
          </p:txBody>
        </p:sp>
      </p:gr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通用">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2"/>
            </p:custDataLst>
          </p:nvPr>
        </p:nvGrpSpPr>
        <p:grpSpPr>
          <a:xfrm>
            <a:off x="4001597" y="6045200"/>
            <a:ext cx="8190403" cy="812800"/>
            <a:chOff x="4001597" y="5613400"/>
            <a:chExt cx="8190403" cy="1244600"/>
          </a:xfrm>
        </p:grpSpPr>
        <p:sp>
          <p:nvSpPr>
            <p:cNvPr id="9" name="任意多边形: 形状 8"/>
            <p:cNvSpPr/>
            <p:nvPr>
              <p:custDataLst>
                <p:tags r:id="rId3"/>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p:custDataLst>
                <p:tags r:id="rId4"/>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标题 1"/>
          <p:cNvSpPr>
            <a:spLocks noGrp="1"/>
          </p:cNvSpPr>
          <p:nvPr userDrawn="1">
            <p:ph type="title" hasCustomPrompt="1"/>
            <p:custDataLst>
              <p:tags r:id="rId5"/>
            </p:custDataLst>
          </p:nvPr>
        </p:nvSpPr>
        <p:spPr>
          <a:xfrm>
            <a:off x="838200" y="794326"/>
            <a:ext cx="10515600" cy="540484"/>
          </a:xfrm>
        </p:spPr>
        <p:txBody>
          <a:bodyPr>
            <a:normAutofit/>
          </a:bodyPr>
          <a:lstStyle>
            <a:lvl1pPr>
              <a:defRPr sz="2200" b="1" spc="200"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a:t>单击此处添加标题</a:t>
            </a:r>
            <a:endParaRPr lang="zh-CN" altLang="en-US" dirty="0"/>
          </a:p>
        </p:txBody>
      </p:sp>
      <p:sp>
        <p:nvSpPr>
          <p:cNvPr id="3" name="日期占位符 2"/>
          <p:cNvSpPr>
            <a:spLocks noGrp="1"/>
          </p:cNvSpPr>
          <p:nvPr userDrawn="1">
            <p:ph type="dt" sz="half" idx="10"/>
            <p:custDataLst>
              <p:tags r:id="rId6"/>
            </p:custDataLst>
          </p:nvPr>
        </p:nvSpPr>
        <p:spPr/>
        <p:txBody>
          <a:bodyPr/>
          <a:lstStyle>
            <a:lvl1pPr>
              <a:defRPr baseline="0">
                <a:latin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7"/>
            </p:custDataLst>
          </p:nvPr>
        </p:nvSpPr>
        <p:spPr/>
        <p:txBody>
          <a:bodyPr/>
          <a:lstStyle>
            <a:lvl1pPr>
              <a:defRPr baseline="0">
                <a:latin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8"/>
            </p:custDataLst>
          </p:nvPr>
        </p:nvSpPr>
        <p:spPr/>
        <p:txBody>
          <a:bodyPr/>
          <a:lstStyle>
            <a:lvl1pPr>
              <a:defRPr baseline="0">
                <a:latin typeface="微软雅黑" panose="020B0503020204020204"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292735" y="304165"/>
            <a:ext cx="11606530" cy="62496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charset="-122"/>
            </a:endParaRPr>
          </a:p>
        </p:txBody>
      </p:sp>
      <p:grpSp>
        <p:nvGrpSpPr>
          <p:cNvPr id="11" name="组合 10"/>
          <p:cNvGrpSpPr/>
          <p:nvPr userDrawn="1">
            <p:custDataLst>
              <p:tags r:id="rId3"/>
            </p:custDataLst>
          </p:nvPr>
        </p:nvGrpSpPr>
        <p:grpSpPr>
          <a:xfrm rot="16200000">
            <a:off x="11009630" y="351790"/>
            <a:ext cx="737870" cy="916305"/>
            <a:chOff x="10608342" y="5053054"/>
            <a:chExt cx="1583658" cy="1966165"/>
          </a:xfrm>
        </p:grpSpPr>
        <p:sp>
          <p:nvSpPr>
            <p:cNvPr id="12" name="任意多边形: 形状 11"/>
            <p:cNvSpPr/>
            <p:nvPr>
              <p:custDataLst>
                <p:tags r:id="rId4"/>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sp>
          <p:nvSpPr>
            <p:cNvPr id="13" name="等腰三角形 12"/>
            <p:cNvSpPr/>
            <p:nvPr>
              <p:custDataLst>
                <p:tags r:id="rId5"/>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grpSp>
        <p:nvGrpSpPr>
          <p:cNvPr id="14" name="组合 13"/>
          <p:cNvGrpSpPr/>
          <p:nvPr userDrawn="1">
            <p:custDataLst>
              <p:tags r:id="rId6"/>
            </p:custDataLst>
          </p:nvPr>
        </p:nvGrpSpPr>
        <p:grpSpPr>
          <a:xfrm rot="5400000">
            <a:off x="443865" y="5584825"/>
            <a:ext cx="737870" cy="916305"/>
            <a:chOff x="10608342" y="5053054"/>
            <a:chExt cx="1583658" cy="1966165"/>
          </a:xfrm>
        </p:grpSpPr>
        <p:sp>
          <p:nvSpPr>
            <p:cNvPr id="16" name="任意多边形: 形状 15"/>
            <p:cNvSpPr/>
            <p:nvPr>
              <p:custDataLst>
                <p:tags r:id="rId7"/>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sp>
          <p:nvSpPr>
            <p:cNvPr id="17" name="等腰三角形 16"/>
            <p:cNvSpPr/>
            <p:nvPr>
              <p:custDataLst>
                <p:tags r:id="rId8"/>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sp>
        <p:nvSpPr>
          <p:cNvPr id="2" name="标题 1"/>
          <p:cNvSpPr>
            <a:spLocks noGrp="1"/>
          </p:cNvSpPr>
          <p:nvPr>
            <p:ph type="title" hasCustomPrompt="1"/>
            <p:custDataLst>
              <p:tags r:id="rId9"/>
            </p:custDataLst>
          </p:nvPr>
        </p:nvSpPr>
        <p:spPr>
          <a:xfrm>
            <a:off x="1281600" y="1249200"/>
            <a:ext cx="9626400" cy="723600"/>
          </a:xfrm>
        </p:spPr>
        <p:txBody>
          <a:bodyPr anchor="ctr"/>
          <a:lstStyle>
            <a:lvl1pPr>
              <a:defRPr sz="3200" b="1"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7" name="内容占位符 6"/>
          <p:cNvSpPr>
            <a:spLocks noGrp="1"/>
          </p:cNvSpPr>
          <p:nvPr>
            <p:ph sz="quarter" idx="13" hasCustomPrompt="1"/>
            <p:custDataLst>
              <p:tags r:id="rId10"/>
            </p:custDataLst>
          </p:nvPr>
        </p:nvSpPr>
        <p:spPr>
          <a:xfrm>
            <a:off x="1281113" y="2163600"/>
            <a:ext cx="9626600" cy="3445200"/>
          </a:xfrm>
        </p:spPr>
        <p:txBody>
          <a:bodyPr>
            <a:normAutofit/>
          </a:bodyPr>
          <a:lstStyle>
            <a:lvl1pPr marL="0" indent="0">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vl2pPr>
              <a:defRPr baseline="0">
                <a:solidFill>
                  <a:schemeClr val="tx1"/>
                </a:solidFill>
                <a:latin typeface="微软雅黑" panose="020B0503020204020204" charset="-122"/>
                <a:ea typeface="微软雅黑" panose="020B0503020204020204" charset="-122"/>
              </a:defRPr>
            </a:lvl2pPr>
            <a:lvl3pPr>
              <a:defRPr baseline="0">
                <a:solidFill>
                  <a:schemeClr val="tx1"/>
                </a:solidFill>
                <a:latin typeface="微软雅黑" panose="020B0503020204020204" charset="-122"/>
                <a:ea typeface="微软雅黑" panose="020B0503020204020204" charset="-122"/>
              </a:defRPr>
            </a:lvl3pPr>
            <a:lvl4pPr>
              <a:defRPr baseline="0">
                <a:solidFill>
                  <a:schemeClr val="tx1"/>
                </a:solidFill>
                <a:latin typeface="微软雅黑" panose="020B0503020204020204" charset="-122"/>
                <a:ea typeface="微软雅黑" panose="020B0503020204020204" charset="-122"/>
              </a:defRPr>
            </a:lvl4pPr>
            <a:lvl5pPr>
              <a:defRPr baseline="0">
                <a:solidFill>
                  <a:schemeClr val="tx1"/>
                </a:solidFill>
                <a:latin typeface="微软雅黑" panose="020B0503020204020204" charset="-122"/>
                <a:ea typeface="微软雅黑" panose="020B0503020204020204" charset="-122"/>
              </a:defRPr>
            </a:lvl5pPr>
          </a:lstStyle>
          <a:p>
            <a:pPr lvl="0"/>
            <a:r>
              <a:rPr lang="zh-CN" altLang="en-US"/>
              <a:t>单击此处添加文本</a:t>
            </a:r>
            <a:endParaRPr lang="zh-CN" altLang="en-US" dirty="0"/>
          </a:p>
        </p:txBody>
      </p:sp>
      <p:sp>
        <p:nvSpPr>
          <p:cNvPr id="3" name="日期占位符 2"/>
          <p:cNvSpPr>
            <a:spLocks noGrp="1"/>
          </p:cNvSpPr>
          <p:nvPr>
            <p:ph type="dt" sz="half" idx="10"/>
            <p:custDataLst>
              <p:tags r:id="rId11"/>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5" name="灯片编号占位符 4"/>
          <p:cNvSpPr>
            <a:spLocks noGrp="1"/>
          </p:cNvSpPr>
          <p:nvPr>
            <p:ph type="sldNum" sz="quarter" idx="12"/>
            <p:custDataLst>
              <p:tags r:id="rId12"/>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4" name="页脚占位符 3"/>
          <p:cNvSpPr>
            <a:spLocks noGrp="1"/>
          </p:cNvSpPr>
          <p:nvPr>
            <p:ph type="ftr" sz="quarter" idx="11"/>
            <p:custDataLst>
              <p:tags r:id="rId13"/>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13" name="矩形 12"/>
          <p:cNvSpPr/>
          <p:nvPr userDrawn="1">
            <p:custDataLst>
              <p:tags r:id="rId2"/>
            </p:custDataLst>
          </p:nvPr>
        </p:nvSpPr>
        <p:spPr>
          <a:xfrm>
            <a:off x="0" y="0"/>
            <a:ext cx="4823460" cy="685863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dirty="0">
              <a:latin typeface="Arial" panose="020B0604020202020204" pitchFamily="34" charset="0"/>
              <a:ea typeface="微软雅黑" panose="020B0503020204020204" charset="-122"/>
              <a:sym typeface="+mn-ea"/>
            </a:endParaRPr>
          </a:p>
        </p:txBody>
      </p:sp>
      <p:sp>
        <p:nvSpPr>
          <p:cNvPr id="2" name="标题 1"/>
          <p:cNvSpPr>
            <a:spLocks noGrp="1"/>
          </p:cNvSpPr>
          <p:nvPr userDrawn="1">
            <p:ph type="title" hasCustomPrompt="1"/>
            <p:custDataLst>
              <p:tags r:id="rId3"/>
            </p:custDataLst>
          </p:nvPr>
        </p:nvSpPr>
        <p:spPr>
          <a:xfrm>
            <a:off x="583200" y="770400"/>
            <a:ext cx="3960000" cy="882000"/>
          </a:xfrm>
        </p:spPr>
        <p:txBody>
          <a:bodyPr anchor="ctr">
            <a:normAutofit/>
          </a:bodyPr>
          <a:lstStyle>
            <a:lvl1pPr>
              <a:defRPr sz="3200" b="1" u="none" strike="noStrike" kern="1200" cap="none" spc="0" normalizeH="0" baseline="0">
                <a:solidFill>
                  <a:schemeClr val="bg1"/>
                </a:solidFill>
                <a:uFillTx/>
                <a:latin typeface="Arial" panose="020B0604020202020204" pitchFamily="34" charset="0"/>
                <a:ea typeface="微软雅黑" panose="020B0503020204020204"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4"/>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5"/>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6"/>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文本占位符 6"/>
          <p:cNvSpPr>
            <a:spLocks noGrp="1"/>
          </p:cNvSpPr>
          <p:nvPr userDrawn="1">
            <p:ph type="body" sz="quarter" idx="13"/>
            <p:custDataLst>
              <p:tags r:id="rId7"/>
            </p:custDataLst>
          </p:nvPr>
        </p:nvSpPr>
        <p:spPr>
          <a:xfrm>
            <a:off x="586800" y="1764000"/>
            <a:ext cx="3956400" cy="4093200"/>
          </a:xfrm>
        </p:spPr>
        <p:txBody>
          <a:bodyPr>
            <a:normAutofit/>
          </a:bodyPr>
          <a:lstStyle>
            <a:lvl1pPr marL="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1pPr>
            <a:lvl2pPr marL="45720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2pPr>
            <a:lvl3pPr marL="91440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3pPr>
            <a:lvl4pPr marL="137160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4pPr>
            <a:lvl5pPr marL="182880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9" name="内容占位符 8"/>
          <p:cNvSpPr>
            <a:spLocks noGrp="1"/>
          </p:cNvSpPr>
          <p:nvPr userDrawn="1">
            <p:ph sz="quarter" idx="14"/>
            <p:custDataLst>
              <p:tags r:id="rId8"/>
            </p:custDataLst>
          </p:nvPr>
        </p:nvSpPr>
        <p:spPr>
          <a:xfrm>
            <a:off x="5101200" y="769938"/>
            <a:ext cx="6480000" cy="5087937"/>
          </a:xfrm>
        </p:spPr>
        <p:txBody>
          <a:bodyPr>
            <a:normAutofit/>
          </a:bodyPr>
          <a:lstStyle>
            <a:lvl1pPr marL="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1pPr>
            <a:lvl2pPr marL="45720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2pPr>
            <a:lvl3pPr marL="91440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3pPr>
            <a:lvl4pPr marL="137160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4pPr>
            <a:lvl5pPr marL="182880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5pPr>
          </a:lstStyle>
          <a:p>
            <a:pPr lvl="0"/>
            <a:r>
              <a:rPr lang="zh-CN" altLang="en-US"/>
              <a:t>单击此处编辑母版文本样式</a:t>
            </a:r>
            <a:endParaRPr lang="zh-CN" altLang="en-US"/>
          </a:p>
          <a:p>
            <a:pPr lvl="1"/>
            <a:r>
              <a:rPr lang="zh-CN" altLang="en-US">
                <a:sym typeface="+mn-ea"/>
              </a:rPr>
              <a:t>第</a:t>
            </a:r>
            <a:r>
              <a:rPr lang="zh-CN" altLang="en-US"/>
              <a:t>二级</a:t>
            </a:r>
            <a:endParaRPr lang="zh-CN" altLang="en-US"/>
          </a:p>
          <a:p>
            <a:pPr lvl="2"/>
            <a:r>
              <a:rPr lang="zh-CN" altLang="en-US">
                <a:sym typeface="+mn-ea"/>
              </a:rPr>
              <a:t>第</a:t>
            </a:r>
            <a:r>
              <a:rPr lang="zh-CN" altLang="en-US"/>
              <a:t>三级</a:t>
            </a:r>
            <a:endParaRPr lang="zh-CN" altLang="en-US"/>
          </a:p>
          <a:p>
            <a:pPr lvl="3"/>
            <a:r>
              <a:rPr lang="zh-CN" altLang="en-US">
                <a:sym typeface="+mn-ea"/>
              </a:rPr>
              <a:t>第</a:t>
            </a:r>
            <a:r>
              <a:rPr lang="zh-CN" altLang="en-US"/>
              <a:t>四级</a:t>
            </a:r>
            <a:endParaRPr lang="zh-CN" altLang="en-US"/>
          </a:p>
          <a:p>
            <a:pPr lvl="4"/>
            <a:r>
              <a:rPr lang="zh-CN" altLang="en-US">
                <a:sym typeface="+mn-ea"/>
              </a:rPr>
              <a:t>第</a:t>
            </a:r>
            <a:r>
              <a:rPr lang="zh-CN" altLang="en-US"/>
              <a:t>五级</a:t>
            </a:r>
            <a:endParaRPr lang="zh-CN" altLang="en-US" dirty="0"/>
          </a:p>
        </p:txBody>
      </p:sp>
      <p:grpSp>
        <p:nvGrpSpPr>
          <p:cNvPr id="11" name="组合 10"/>
          <p:cNvGrpSpPr/>
          <p:nvPr userDrawn="1">
            <p:custDataLst>
              <p:tags r:id="rId9"/>
            </p:custDataLst>
          </p:nvPr>
        </p:nvGrpSpPr>
        <p:grpSpPr>
          <a:xfrm>
            <a:off x="-1" y="0"/>
            <a:ext cx="4823460" cy="769938"/>
            <a:chOff x="-1" y="0"/>
            <a:chExt cx="4823460" cy="769938"/>
          </a:xfrm>
        </p:grpSpPr>
        <p:sp>
          <p:nvSpPr>
            <p:cNvPr id="12" name="任意多边形: 形状 11"/>
            <p:cNvSpPr/>
            <p:nvPr>
              <p:custDataLst>
                <p:tags r:id="rId10"/>
              </p:custDataLst>
            </p:nvPr>
          </p:nvSpPr>
          <p:spPr>
            <a:xfrm rot="10800000">
              <a:off x="0" y="0"/>
              <a:ext cx="4823459" cy="769938"/>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charset="-122"/>
              </a:endParaRPr>
            </a:p>
          </p:txBody>
        </p:sp>
        <p:sp>
          <p:nvSpPr>
            <p:cNvPr id="14" name="等腰三角形 13"/>
            <p:cNvSpPr/>
            <p:nvPr>
              <p:custDataLst>
                <p:tags r:id="rId11"/>
              </p:custDataLst>
            </p:nvPr>
          </p:nvSpPr>
          <p:spPr>
            <a:xfrm rot="10800000">
              <a:off x="-1" y="0"/>
              <a:ext cx="3754576" cy="562171"/>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85000"/>
                    <a:lumOff val="15000"/>
                  </a:schemeClr>
                </a:solidFill>
                <a:ea typeface="微软雅黑" panose="020B0503020204020204" charset="-122"/>
              </a:endParaRPr>
            </a:p>
          </p:txBody>
        </p:sp>
      </p:gr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3" name="矩形 12"/>
          <p:cNvSpPr/>
          <p:nvPr userDrawn="1">
            <p:custDataLst>
              <p:tags r:id="rId2"/>
            </p:custDataLst>
          </p:nvPr>
        </p:nvSpPr>
        <p:spPr>
          <a:xfrm>
            <a:off x="0" y="0"/>
            <a:ext cx="12192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latin typeface="Arial" panose="020B0604020202020204" pitchFamily="34" charset="0"/>
              <a:ea typeface="微软雅黑" panose="020B0503020204020204" charset="-122"/>
              <a:sym typeface="+mn-ea"/>
            </a:endParaRPr>
          </a:p>
        </p:txBody>
      </p:sp>
      <p:sp>
        <p:nvSpPr>
          <p:cNvPr id="2" name="标题 1"/>
          <p:cNvSpPr>
            <a:spLocks noGrp="1"/>
          </p:cNvSpPr>
          <p:nvPr userDrawn="1">
            <p:ph type="title"/>
            <p:custDataLst>
              <p:tags r:id="rId3"/>
            </p:custDataLst>
          </p:nvPr>
        </p:nvSpPr>
        <p:spPr>
          <a:xfrm>
            <a:off x="612000" y="781200"/>
            <a:ext cx="10976400" cy="626400"/>
          </a:xfrm>
        </p:spPr>
        <p:txBody>
          <a:bodyPr anchor="ctr"/>
          <a:lstStyle>
            <a:lvl1pPr algn="ctr">
              <a:defRPr sz="3600" b="1" u="none" strike="noStrike" kern="1200" cap="none" spc="0" normalizeH="0" baseline="0">
                <a:solidFill>
                  <a:schemeClr val="bg1"/>
                </a:solidFill>
                <a:uFillTx/>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userDrawn="1">
            <p:ph type="dt" sz="half" idx="10"/>
            <p:custDataLst>
              <p:tags r:id="rId4"/>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5"/>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6"/>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文本占位符 6"/>
          <p:cNvSpPr>
            <a:spLocks noGrp="1"/>
          </p:cNvSpPr>
          <p:nvPr userDrawn="1">
            <p:ph type="body" sz="quarter" idx="13"/>
            <p:custDataLst>
              <p:tags r:id="rId7"/>
            </p:custDataLst>
          </p:nvPr>
        </p:nvSpPr>
        <p:spPr>
          <a:xfrm>
            <a:off x="612000" y="1659600"/>
            <a:ext cx="10975975" cy="828000"/>
          </a:xfrm>
        </p:spPr>
        <p:txBody>
          <a:bodyPr>
            <a:normAutofit/>
          </a:bodyPr>
          <a:lstStyle>
            <a:lvl1pPr marL="0" indent="0" algn="ctr">
              <a:lnSpc>
                <a:spcPct val="130000"/>
              </a:lnSpc>
              <a:spcBef>
                <a:spcPts val="0"/>
              </a:spcBef>
              <a:spcAft>
                <a:spcPts val="1000"/>
              </a:spcAft>
              <a:buNone/>
              <a:defRPr sz="1600" u="none" strike="noStrike" kern="1200" cap="none" spc="0" normalizeH="0" baseline="0">
                <a:solidFill>
                  <a:schemeClr val="bg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9" name="内容占位符 8"/>
          <p:cNvSpPr>
            <a:spLocks noGrp="1"/>
          </p:cNvSpPr>
          <p:nvPr userDrawn="1">
            <p:ph sz="quarter" idx="14"/>
            <p:custDataLst>
              <p:tags r:id="rId8"/>
            </p:custDataLst>
          </p:nvPr>
        </p:nvSpPr>
        <p:spPr>
          <a:xfrm>
            <a:off x="612775" y="2808000"/>
            <a:ext cx="10965600" cy="3430800"/>
          </a:xfrm>
        </p:spPr>
        <p:txBody>
          <a:bodyPr>
            <a:normAutofit/>
          </a:bodyPr>
          <a:lstStyle>
            <a:lvl1pPr marL="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1pPr>
            <a:lvl2pPr marL="45720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2pPr>
            <a:lvl3pPr marL="91440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3pPr>
            <a:lvl4pPr marL="137160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4pPr>
            <a:lvl5pPr marL="182880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grpSp>
        <p:nvGrpSpPr>
          <p:cNvPr id="12" name="组合 11"/>
          <p:cNvGrpSpPr/>
          <p:nvPr userDrawn="1">
            <p:custDataLst>
              <p:tags r:id="rId9"/>
            </p:custDataLst>
          </p:nvPr>
        </p:nvGrpSpPr>
        <p:grpSpPr>
          <a:xfrm flipV="1">
            <a:off x="5921829" y="0"/>
            <a:ext cx="6270171" cy="812800"/>
            <a:chOff x="4001597" y="5613400"/>
            <a:chExt cx="8190403" cy="1244600"/>
          </a:xfrm>
        </p:grpSpPr>
        <p:sp>
          <p:nvSpPr>
            <p:cNvPr id="14" name="任意多边形: 形状 13"/>
            <p:cNvSpPr/>
            <p:nvPr>
              <p:custDataLst>
                <p:tags r:id="rId10"/>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sp>
          <p:nvSpPr>
            <p:cNvPr id="15" name="等腰三角形 14"/>
            <p:cNvSpPr/>
            <p:nvPr>
              <p:custDataLst>
                <p:tags r:id="rId11"/>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grpSp>
        <p:nvGrpSpPr>
          <p:cNvPr id="12" name="组合 11"/>
          <p:cNvGrpSpPr/>
          <p:nvPr userDrawn="1">
            <p:custDataLst>
              <p:tags r:id="rId2"/>
            </p:custDataLst>
          </p:nvPr>
        </p:nvGrpSpPr>
        <p:grpSpPr>
          <a:xfrm flipV="1">
            <a:off x="5921829" y="0"/>
            <a:ext cx="6270171" cy="812800"/>
            <a:chOff x="4001597" y="5613400"/>
            <a:chExt cx="8190403" cy="1244600"/>
          </a:xfrm>
        </p:grpSpPr>
        <p:sp>
          <p:nvSpPr>
            <p:cNvPr id="14" name="任意多边形: 形状 13"/>
            <p:cNvSpPr/>
            <p:nvPr>
              <p:custDataLst>
                <p:tags r:id="rId3"/>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charset="-122"/>
              </a:endParaRPr>
            </a:p>
          </p:txBody>
        </p:sp>
        <p:sp>
          <p:nvSpPr>
            <p:cNvPr id="15" name="等腰三角形 14"/>
            <p:cNvSpPr/>
            <p:nvPr>
              <p:custDataLst>
                <p:tags r:id="rId4"/>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sp>
        <p:nvSpPr>
          <p:cNvPr id="13" name="矩形 12"/>
          <p:cNvSpPr/>
          <p:nvPr userDrawn="1">
            <p:custDataLst>
              <p:tags r:id="rId5"/>
            </p:custDataLst>
          </p:nvPr>
        </p:nvSpPr>
        <p:spPr>
          <a:xfrm>
            <a:off x="0" y="5041901"/>
            <a:ext cx="12192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ea typeface="微软雅黑" panose="020B0503020204020204" charset="-122"/>
              <a:sym typeface="+mn-ea"/>
            </a:endParaRPr>
          </a:p>
        </p:txBody>
      </p:sp>
      <p:sp>
        <p:nvSpPr>
          <p:cNvPr id="2" name="标题 1"/>
          <p:cNvSpPr>
            <a:spLocks noGrp="1"/>
          </p:cNvSpPr>
          <p:nvPr userDrawn="1">
            <p:ph type="title"/>
            <p:custDataLst>
              <p:tags r:id="rId6"/>
            </p:custDataLst>
          </p:nvPr>
        </p:nvSpPr>
        <p:spPr>
          <a:xfrm>
            <a:off x="604520" y="669290"/>
            <a:ext cx="10976610" cy="565150"/>
          </a:xfrm>
        </p:spPr>
        <p:txBody>
          <a:bodyPr anchor="ctr"/>
          <a:lstStyle>
            <a:lvl1pPr algn="ctr">
              <a:lnSpc>
                <a:spcPct val="100000"/>
              </a:lnSpc>
              <a:defRPr sz="3200" b="1"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userDrawn="1">
            <p:ph type="dt" sz="half" idx="10"/>
            <p:custDataLst>
              <p:tags r:id="rId7"/>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8"/>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9"/>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内容占位符 6"/>
          <p:cNvSpPr>
            <a:spLocks noGrp="1"/>
          </p:cNvSpPr>
          <p:nvPr userDrawn="1">
            <p:ph sz="quarter" idx="13"/>
            <p:custDataLst>
              <p:tags r:id="rId10"/>
            </p:custDataLst>
          </p:nvPr>
        </p:nvSpPr>
        <p:spPr>
          <a:xfrm>
            <a:off x="604837" y="1681200"/>
            <a:ext cx="10990800" cy="3211200"/>
          </a:xfrm>
        </p:spPr>
        <p:txBody>
          <a:bodyPr>
            <a:normAutofit/>
          </a:bodyPr>
          <a:lstStyle>
            <a:lvl1pPr marL="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1pPr>
            <a:lvl2pPr marL="45720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2pPr>
            <a:lvl3pPr marL="91440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3pPr>
            <a:lvl4pPr marL="137160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4pPr>
            <a:lvl5pPr marL="182880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9" name="文本占位符 8"/>
          <p:cNvSpPr>
            <a:spLocks noGrp="1"/>
          </p:cNvSpPr>
          <p:nvPr userDrawn="1">
            <p:ph type="body" sz="quarter" idx="14"/>
            <p:custDataLst>
              <p:tags r:id="rId11"/>
            </p:custDataLst>
          </p:nvPr>
        </p:nvSpPr>
        <p:spPr>
          <a:xfrm>
            <a:off x="594000" y="5180400"/>
            <a:ext cx="11001600" cy="1011600"/>
          </a:xfrm>
        </p:spPr>
        <p:txBody>
          <a:bodyPr>
            <a:normAutofit/>
          </a:bodyPr>
          <a:lstStyle>
            <a:lvl1pPr marL="0" indent="0">
              <a:lnSpc>
                <a:spcPct val="130000"/>
              </a:lnSpc>
              <a:spcBef>
                <a:spcPts val="0"/>
              </a:spcBef>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grpSp>
        <p:nvGrpSpPr>
          <p:cNvPr id="16" name="组合 15"/>
          <p:cNvGrpSpPr/>
          <p:nvPr userDrawn="1">
            <p:custDataLst>
              <p:tags r:id="rId2"/>
            </p:custDataLst>
          </p:nvPr>
        </p:nvGrpSpPr>
        <p:grpSpPr>
          <a:xfrm>
            <a:off x="4001597" y="6045200"/>
            <a:ext cx="8190403" cy="812800"/>
            <a:chOff x="4001597" y="5613400"/>
            <a:chExt cx="8190403" cy="1244600"/>
          </a:xfrm>
        </p:grpSpPr>
        <p:sp>
          <p:nvSpPr>
            <p:cNvPr id="17" name="任意多边形: 形状 16"/>
            <p:cNvSpPr/>
            <p:nvPr>
              <p:custDataLst>
                <p:tags r:id="rId3"/>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charset="-122"/>
              </a:endParaRPr>
            </a:p>
          </p:txBody>
        </p:sp>
        <p:sp>
          <p:nvSpPr>
            <p:cNvPr id="18" name="等腰三角形 17"/>
            <p:cNvSpPr/>
            <p:nvPr>
              <p:custDataLst>
                <p:tags r:id="rId4"/>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charset="-122"/>
              </a:endParaRPr>
            </a:p>
          </p:txBody>
        </p:sp>
      </p:grpSp>
      <p:sp>
        <p:nvSpPr>
          <p:cNvPr id="15" name="矩形 14"/>
          <p:cNvSpPr/>
          <p:nvPr userDrawn="1">
            <p:custDataLst>
              <p:tags r:id="rId5"/>
            </p:custDataLst>
          </p:nvPr>
        </p:nvSpPr>
        <p:spPr>
          <a:xfrm>
            <a:off x="0" y="0"/>
            <a:ext cx="12192000" cy="914407"/>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en-US" altLang="zh-CN">
              <a:solidFill>
                <a:schemeClr val="bg1"/>
              </a:solidFill>
              <a:latin typeface="Viner Hand ITC" panose="03070502030502020203" charset="0"/>
              <a:ea typeface="微软雅黑" panose="020B0503020204020204" charset="-122"/>
              <a:cs typeface="Viner Hand ITC" panose="03070502030502020203" charset="0"/>
              <a:sym typeface="+mn-ea"/>
            </a:endParaRPr>
          </a:p>
        </p:txBody>
      </p:sp>
      <p:sp>
        <p:nvSpPr>
          <p:cNvPr id="2" name="标题 1"/>
          <p:cNvSpPr>
            <a:spLocks noGrp="1"/>
          </p:cNvSpPr>
          <p:nvPr>
            <p:ph type="title"/>
            <p:custDataLst>
              <p:tags r:id="rId6"/>
            </p:custDataLst>
          </p:nvPr>
        </p:nvSpPr>
        <p:spPr>
          <a:xfrm>
            <a:off x="579600" y="237600"/>
            <a:ext cx="11037600" cy="441964"/>
          </a:xfrm>
        </p:spPr>
        <p:txBody>
          <a:bodyPr>
            <a:noAutofit/>
          </a:bodyPr>
          <a:lstStyle>
            <a:lvl1pPr>
              <a:lnSpc>
                <a:spcPct val="100000"/>
              </a:lnSpc>
              <a:defRPr sz="2400" b="1" u="none" strike="noStrike" kern="1200" cap="none" spc="0" normalizeH="0" baseline="0">
                <a:solidFill>
                  <a:schemeClr val="bg1"/>
                </a:solidFill>
                <a:uFillTx/>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7" name="内容占位符 6"/>
          <p:cNvSpPr>
            <a:spLocks noGrp="1"/>
          </p:cNvSpPr>
          <p:nvPr>
            <p:ph sz="quarter" idx="13"/>
            <p:custDataLst>
              <p:tags r:id="rId7"/>
            </p:custDataLst>
          </p:nvPr>
        </p:nvSpPr>
        <p:spPr>
          <a:xfrm>
            <a:off x="579600" y="1663200"/>
            <a:ext cx="5342400" cy="2894400"/>
          </a:xfrm>
        </p:spPr>
        <p:txBody>
          <a:bodyPr/>
          <a:lstStyle>
            <a:lvl1pPr marL="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vl2pPr marL="4572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2pPr>
            <a:lvl3pPr marL="9144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3pPr>
            <a:lvl4pPr marL="13716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4pPr>
            <a:lvl5pPr marL="18288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5pPr>
          </a:lstStyle>
          <a:p>
            <a:pPr lvl="0"/>
            <a:r>
              <a:rPr lang="zh-CN" altLang="en-US"/>
              <a:t>单击此处编辑母版文本样式</a:t>
            </a:r>
            <a:endParaRPr lang="zh-CN" altLang="en-US"/>
          </a:p>
          <a:p>
            <a:pPr lvl="1"/>
            <a:r>
              <a:rPr lang="zh-CN" altLang="en-US" dirty="0">
                <a:sym typeface="+mn-ea"/>
              </a:rPr>
              <a:t>第</a:t>
            </a:r>
            <a:r>
              <a:rPr lang="zh-CN" altLang="en-US"/>
              <a:t>二级</a:t>
            </a:r>
            <a:endParaRPr lang="zh-CN" altLang="en-US"/>
          </a:p>
          <a:p>
            <a:pPr lvl="2"/>
            <a:r>
              <a:rPr lang="zh-CN" altLang="en-US" dirty="0">
                <a:sym typeface="+mn-ea"/>
              </a:rPr>
              <a:t>第</a:t>
            </a:r>
            <a:r>
              <a:rPr lang="zh-CN" altLang="en-US"/>
              <a:t>三级</a:t>
            </a:r>
            <a:endParaRPr lang="zh-CN" altLang="en-US"/>
          </a:p>
          <a:p>
            <a:pPr lvl="3"/>
            <a:r>
              <a:rPr lang="zh-CN" altLang="en-US" dirty="0">
                <a:sym typeface="+mn-ea"/>
              </a:rPr>
              <a:t>第</a:t>
            </a:r>
            <a:r>
              <a:rPr lang="zh-CN" altLang="en-US"/>
              <a:t>四级</a:t>
            </a:r>
            <a:endParaRPr lang="zh-CN" altLang="en-US"/>
          </a:p>
          <a:p>
            <a:pPr lvl="4"/>
            <a:r>
              <a:rPr lang="zh-CN" altLang="en-US" dirty="0">
                <a:sym typeface="+mn-ea"/>
              </a:rPr>
              <a:t>第</a:t>
            </a:r>
            <a:r>
              <a:rPr lang="zh-CN" altLang="en-US"/>
              <a:t>五级</a:t>
            </a:r>
            <a:endParaRPr lang="zh-CN" altLang="en-US"/>
          </a:p>
        </p:txBody>
      </p:sp>
      <p:sp>
        <p:nvSpPr>
          <p:cNvPr id="3" name="日期占位符 2"/>
          <p:cNvSpPr>
            <a:spLocks noGrp="1"/>
          </p:cNvSpPr>
          <p:nvPr>
            <p:ph type="dt" sz="half" idx="10"/>
            <p:custDataLst>
              <p:tags r:id="rId8"/>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0"/>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9" name="内容占位符 8"/>
          <p:cNvSpPr>
            <a:spLocks noGrp="1"/>
          </p:cNvSpPr>
          <p:nvPr>
            <p:ph sz="quarter" idx="14"/>
            <p:custDataLst>
              <p:tags r:id="rId11"/>
            </p:custDataLst>
          </p:nvPr>
        </p:nvSpPr>
        <p:spPr>
          <a:xfrm>
            <a:off x="6242400" y="1663200"/>
            <a:ext cx="5367600" cy="2894400"/>
          </a:xfrm>
        </p:spPr>
        <p:txBody>
          <a:bodyPr>
            <a:normAutofit/>
          </a:bodyPr>
          <a:lstStyle>
            <a:lvl1pPr marL="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vl2pPr marL="4572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2pPr>
            <a:lvl3pPr marL="9144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3pPr>
            <a:lvl4pPr marL="13716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4pPr>
            <a:lvl5pPr marL="18288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5pPr>
          </a:lstStyle>
          <a:p>
            <a:pPr lvl="0"/>
            <a:r>
              <a:rPr lang="zh-CN" altLang="en-US"/>
              <a:t>单击此处编辑母版文本样式</a:t>
            </a:r>
            <a:endParaRPr lang="zh-CN" altLang="en-US"/>
          </a:p>
          <a:p>
            <a:pPr lvl="1"/>
            <a:r>
              <a:rPr lang="zh-CN" altLang="en-US" dirty="0">
                <a:sym typeface="+mn-ea"/>
              </a:rPr>
              <a:t>第</a:t>
            </a:r>
            <a:r>
              <a:rPr lang="zh-CN" altLang="en-US"/>
              <a:t>二级</a:t>
            </a:r>
            <a:endParaRPr lang="zh-CN" altLang="en-US"/>
          </a:p>
          <a:p>
            <a:pPr lvl="2"/>
            <a:r>
              <a:rPr lang="zh-CN" altLang="en-US" dirty="0">
                <a:sym typeface="+mn-ea"/>
              </a:rPr>
              <a:t>第</a:t>
            </a:r>
            <a:r>
              <a:rPr lang="zh-CN" altLang="en-US"/>
              <a:t>三级</a:t>
            </a:r>
            <a:endParaRPr lang="zh-CN" altLang="en-US"/>
          </a:p>
          <a:p>
            <a:pPr lvl="3"/>
            <a:r>
              <a:rPr lang="zh-CN" altLang="en-US" dirty="0">
                <a:sym typeface="+mn-ea"/>
              </a:rPr>
              <a:t>第</a:t>
            </a:r>
            <a:r>
              <a:rPr lang="zh-CN" altLang="en-US"/>
              <a:t>四级</a:t>
            </a:r>
            <a:endParaRPr lang="zh-CN" altLang="en-US"/>
          </a:p>
          <a:p>
            <a:pPr lvl="4"/>
            <a:r>
              <a:rPr lang="zh-CN" altLang="en-US" dirty="0">
                <a:sym typeface="+mn-ea"/>
              </a:rPr>
              <a:t>第</a:t>
            </a:r>
            <a:r>
              <a:rPr lang="zh-CN" altLang="en-US"/>
              <a:t>五级</a:t>
            </a:r>
            <a:endParaRPr lang="zh-CN" altLang="en-US"/>
          </a:p>
        </p:txBody>
      </p:sp>
      <p:sp>
        <p:nvSpPr>
          <p:cNvPr id="11" name="文本占位符 10"/>
          <p:cNvSpPr>
            <a:spLocks noGrp="1"/>
          </p:cNvSpPr>
          <p:nvPr>
            <p:ph type="body" sz="quarter" idx="15"/>
            <p:custDataLst>
              <p:tags r:id="rId12"/>
            </p:custDataLst>
          </p:nvPr>
        </p:nvSpPr>
        <p:spPr>
          <a:xfrm>
            <a:off x="572400" y="4816800"/>
            <a:ext cx="5342400" cy="781200"/>
          </a:xfrm>
        </p:spPr>
        <p:txBody>
          <a:bodyPr>
            <a:normAutofit/>
          </a:bodyPr>
          <a:lstStyle>
            <a:lvl1pPr marL="0" indent="0">
              <a:lnSpc>
                <a:spcPct val="130000"/>
              </a:lnSpc>
              <a:spcBef>
                <a:spcPts val="0"/>
              </a:spcBef>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3"/>
            </p:custDataLst>
          </p:nvPr>
        </p:nvSpPr>
        <p:spPr>
          <a:xfrm>
            <a:off x="6253200" y="4813200"/>
            <a:ext cx="5367600" cy="781200"/>
          </a:xfrm>
        </p:spPr>
        <p:txBody>
          <a:bodyPr>
            <a:normAutofit/>
          </a:bodyPr>
          <a:lstStyle>
            <a:lvl1pPr marL="0" indent="0">
              <a:lnSpc>
                <a:spcPct val="130000"/>
              </a:lnSpc>
              <a:spcBef>
                <a:spcPts val="0"/>
              </a:spcBef>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12" name="矩形 11"/>
          <p:cNvSpPr/>
          <p:nvPr userDrawn="1">
            <p:custDataLst>
              <p:tags r:id="rId2"/>
            </p:custDataLst>
          </p:nvPr>
        </p:nvSpPr>
        <p:spPr>
          <a:xfrm>
            <a:off x="0" y="959224"/>
            <a:ext cx="12192000" cy="4939553"/>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latin typeface="Arial" panose="020B0604020202020204" pitchFamily="34" charset="0"/>
              <a:ea typeface="微软雅黑" panose="020B0503020204020204" charset="-122"/>
              <a:sym typeface="+mn-ea"/>
            </a:endParaRPr>
          </a:p>
        </p:txBody>
      </p:sp>
      <p:grpSp>
        <p:nvGrpSpPr>
          <p:cNvPr id="15" name="组合 14"/>
          <p:cNvGrpSpPr/>
          <p:nvPr userDrawn="1">
            <p:custDataLst>
              <p:tags r:id="rId3"/>
            </p:custDataLst>
          </p:nvPr>
        </p:nvGrpSpPr>
        <p:grpSpPr>
          <a:xfrm rot="10800000">
            <a:off x="0" y="0"/>
            <a:ext cx="5457825" cy="1529715"/>
            <a:chOff x="4001597" y="5613400"/>
            <a:chExt cx="8190403" cy="1244600"/>
          </a:xfrm>
        </p:grpSpPr>
        <p:sp>
          <p:nvSpPr>
            <p:cNvPr id="16" name="任意多边形: 形状 15"/>
            <p:cNvSpPr/>
            <p:nvPr>
              <p:custDataLst>
                <p:tags r:id="rId4"/>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sp>
          <p:nvSpPr>
            <p:cNvPr id="17" name="等腰三角形 16"/>
            <p:cNvSpPr/>
            <p:nvPr>
              <p:custDataLst>
                <p:tags r:id="rId5"/>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charset="-122"/>
              </a:endParaRPr>
            </a:p>
          </p:txBody>
        </p:sp>
      </p:grpSp>
      <p:grpSp>
        <p:nvGrpSpPr>
          <p:cNvPr id="18" name="组合 17"/>
          <p:cNvGrpSpPr/>
          <p:nvPr userDrawn="1">
            <p:custDataLst>
              <p:tags r:id="rId6"/>
            </p:custDataLst>
          </p:nvPr>
        </p:nvGrpSpPr>
        <p:grpSpPr>
          <a:xfrm>
            <a:off x="6734175" y="5323840"/>
            <a:ext cx="5457825" cy="1529715"/>
            <a:chOff x="4001597" y="5613400"/>
            <a:chExt cx="8190403" cy="1244600"/>
          </a:xfrm>
        </p:grpSpPr>
        <p:sp>
          <p:nvSpPr>
            <p:cNvPr id="19" name="任意多边形: 形状 18"/>
            <p:cNvSpPr/>
            <p:nvPr>
              <p:custDataLst>
                <p:tags r:id="rId7"/>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charset="-122"/>
              </a:endParaRPr>
            </a:p>
          </p:txBody>
        </p:sp>
        <p:sp>
          <p:nvSpPr>
            <p:cNvPr id="20" name="等腰三角形 19"/>
            <p:cNvSpPr/>
            <p:nvPr>
              <p:custDataLst>
                <p:tags r:id="rId8"/>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sp>
        <p:nvSpPr>
          <p:cNvPr id="2" name="标题 1"/>
          <p:cNvSpPr>
            <a:spLocks noGrp="1"/>
          </p:cNvSpPr>
          <p:nvPr userDrawn="1">
            <p:ph type="title" hasCustomPrompt="1"/>
            <p:custDataLst>
              <p:tags r:id="rId9"/>
            </p:custDataLst>
          </p:nvPr>
        </p:nvSpPr>
        <p:spPr>
          <a:xfrm>
            <a:off x="1522800" y="1339200"/>
            <a:ext cx="9144000" cy="2386800"/>
          </a:xfrm>
        </p:spPr>
        <p:txBody>
          <a:bodyPr anchor="b"/>
          <a:lstStyle>
            <a:lvl1pPr algn="ctr">
              <a:defRPr sz="6000" b="1"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3" name="日期占位符 2"/>
          <p:cNvSpPr>
            <a:spLocks noGrp="1"/>
          </p:cNvSpPr>
          <p:nvPr userDrawn="1">
            <p:ph type="dt" sz="half" idx="10"/>
            <p:custDataLst>
              <p:tags r:id="rId10"/>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11"/>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12"/>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文本占位符 6"/>
          <p:cNvSpPr>
            <a:spLocks noGrp="1"/>
          </p:cNvSpPr>
          <p:nvPr userDrawn="1">
            <p:ph type="body" sz="quarter" idx="13"/>
            <p:custDataLst>
              <p:tags r:id="rId13"/>
            </p:custDataLst>
          </p:nvPr>
        </p:nvSpPr>
        <p:spPr>
          <a:xfrm>
            <a:off x="1522413" y="3862800"/>
            <a:ext cx="9144000" cy="1656000"/>
          </a:xfrm>
        </p:spPr>
        <p:txBody>
          <a:bodyPr>
            <a:normAutofit/>
          </a:bodyPr>
          <a:lstStyle>
            <a:lvl1pPr marL="0" indent="0" algn="ctr">
              <a:lnSpc>
                <a:spcPct val="130000"/>
              </a:lnSpc>
              <a:spcBef>
                <a:spcPts val="0"/>
              </a:spcBef>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3751117"/>
            <a:ext cx="7321550" cy="811357"/>
          </a:xfrm>
        </p:spPr>
        <p:txBody>
          <a:bodyPr anchor="b">
            <a:normAutofit/>
          </a:bodyPr>
          <a:lstStyle>
            <a:lvl1pPr>
              <a:defRPr sz="400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1850" y="4610028"/>
            <a:ext cx="7321550" cy="647555"/>
          </a:xfrm>
        </p:spPr>
        <p:txBody>
          <a:bodyPr>
            <a:normAutofit/>
          </a:bodyPr>
          <a:lstStyle>
            <a:lvl1pPr marL="0" indent="0">
              <a:buNone/>
              <a:defRPr sz="18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ormAutofit/>
          </a:bodyPr>
          <a:lstStyle>
            <a:lvl1pPr>
              <a:defRPr sz="2400" b="1" i="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内容占位符 2"/>
          <p:cNvSpPr>
            <a:spLocks noGrp="1"/>
          </p:cNvSpPr>
          <p:nvPr>
            <p:ph sz="half" idx="1"/>
          </p:nvPr>
        </p:nvSpPr>
        <p:spPr>
          <a:xfrm>
            <a:off x="647700" y="1825625"/>
            <a:ext cx="5181600" cy="4351338"/>
          </a:xfrm>
        </p:spPr>
        <p:txBody>
          <a:bodyPr>
            <a:normAutofit/>
          </a:bodyPr>
          <a:lstStyle>
            <a:lvl1pPr>
              <a:lnSpc>
                <a:spcPct val="150000"/>
              </a:lnSpc>
              <a:defRPr sz="2000">
                <a:solidFill>
                  <a:schemeClr val="tx1">
                    <a:lumMod val="75000"/>
                    <a:lumOff val="25000"/>
                  </a:schemeClr>
                </a:solidFill>
              </a:defRPr>
            </a:lvl1pPr>
            <a:lvl2pPr>
              <a:lnSpc>
                <a:spcPct val="150000"/>
              </a:lnSpc>
              <a:defRPr sz="1800">
                <a:solidFill>
                  <a:schemeClr val="tx1">
                    <a:lumMod val="75000"/>
                    <a:lumOff val="25000"/>
                  </a:schemeClr>
                </a:solidFill>
              </a:defRPr>
            </a:lvl2pPr>
            <a:lvl3pPr>
              <a:lnSpc>
                <a:spcPct val="150000"/>
              </a:lnSpc>
              <a:defRPr sz="1600">
                <a:solidFill>
                  <a:schemeClr val="tx1">
                    <a:lumMod val="75000"/>
                    <a:lumOff val="25000"/>
                  </a:schemeClr>
                </a:solidFill>
              </a:defRPr>
            </a:lvl3pPr>
            <a:lvl4pPr>
              <a:lnSpc>
                <a:spcPct val="150000"/>
              </a:lnSpc>
              <a:defRPr sz="1600">
                <a:solidFill>
                  <a:schemeClr val="tx1">
                    <a:lumMod val="75000"/>
                    <a:lumOff val="25000"/>
                  </a:schemeClr>
                </a:solidFill>
              </a:defRPr>
            </a:lvl4pPr>
            <a:lvl5pPr>
              <a:lnSpc>
                <a:spcPct val="150000"/>
              </a:lnSpc>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内容占位符 3"/>
          <p:cNvSpPr>
            <a:spLocks noGrp="1"/>
          </p:cNvSpPr>
          <p:nvPr>
            <p:ph sz="half" idx="2"/>
          </p:nvPr>
        </p:nvSpPr>
        <p:spPr>
          <a:xfrm>
            <a:off x="5981700" y="1825625"/>
            <a:ext cx="5181600" cy="4351338"/>
          </a:xfrm>
        </p:spPr>
        <p:txBody>
          <a:bodyPr>
            <a:normAutofit/>
          </a:bodyPr>
          <a:lstStyle>
            <a:lvl1pPr>
              <a:lnSpc>
                <a:spcPct val="150000"/>
              </a:lnSpc>
              <a:defRPr sz="2000">
                <a:solidFill>
                  <a:schemeClr val="tx1">
                    <a:lumMod val="75000"/>
                    <a:lumOff val="25000"/>
                  </a:schemeClr>
                </a:solidFill>
              </a:defRPr>
            </a:lvl1pPr>
            <a:lvl2pPr>
              <a:lnSpc>
                <a:spcPct val="150000"/>
              </a:lnSpc>
              <a:defRPr sz="1800">
                <a:solidFill>
                  <a:schemeClr val="tx1">
                    <a:lumMod val="75000"/>
                    <a:lumOff val="25000"/>
                  </a:schemeClr>
                </a:solidFill>
              </a:defRPr>
            </a:lvl2pPr>
            <a:lvl3pPr>
              <a:lnSpc>
                <a:spcPct val="150000"/>
              </a:lnSpc>
              <a:defRPr sz="1600">
                <a:solidFill>
                  <a:schemeClr val="tx1">
                    <a:lumMod val="75000"/>
                    <a:lumOff val="25000"/>
                  </a:schemeClr>
                </a:solidFill>
              </a:defRPr>
            </a:lvl3pPr>
            <a:lvl4pPr>
              <a:lnSpc>
                <a:spcPct val="150000"/>
              </a:lnSpc>
              <a:defRPr sz="1600">
                <a:solidFill>
                  <a:schemeClr val="tx1">
                    <a:lumMod val="75000"/>
                    <a:lumOff val="25000"/>
                  </a:schemeClr>
                </a:solidFill>
              </a:defRPr>
            </a:lvl4pPr>
            <a:lvl5pPr>
              <a:lnSpc>
                <a:spcPct val="150000"/>
              </a:lnSpc>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744961"/>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4" name="内容占位符 3"/>
          <p:cNvSpPr>
            <a:spLocks noGrp="1"/>
          </p:cNvSpPr>
          <p:nvPr>
            <p:ph sz="half" idx="2"/>
          </p:nvPr>
        </p:nvSpPr>
        <p:spPr>
          <a:xfrm>
            <a:off x="839788" y="2615609"/>
            <a:ext cx="5157787"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文本占位符 4"/>
          <p:cNvSpPr>
            <a:spLocks noGrp="1"/>
          </p:cNvSpPr>
          <p:nvPr>
            <p:ph type="body" sz="quarter" idx="3"/>
          </p:nvPr>
        </p:nvSpPr>
        <p:spPr>
          <a:xfrm>
            <a:off x="6172200" y="1744961"/>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6" name="内容占位符 5"/>
          <p:cNvSpPr>
            <a:spLocks noGrp="1"/>
          </p:cNvSpPr>
          <p:nvPr>
            <p:ph sz="quarter" idx="4"/>
          </p:nvPr>
        </p:nvSpPr>
        <p:spPr>
          <a:xfrm>
            <a:off x="6172200" y="2615609"/>
            <a:ext cx="5183188"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 name="日期占位符 6"/>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2766219"/>
            <a:ext cx="10515600" cy="1325563"/>
          </a:xfrm>
        </p:spPr>
        <p:txBody>
          <a:bodyPr>
            <a:normAutofit/>
          </a:bodyPr>
          <a:lstStyle>
            <a:lvl1pPr algn="ctr">
              <a:defRPr sz="4800" b="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646747" y="127000"/>
            <a:ext cx="4165200" cy="1600200"/>
          </a:xfrm>
        </p:spPr>
        <p:txBody>
          <a:bodyPr anchor="ctr" anchorCtr="0">
            <a:normAutofit/>
          </a:bodyPr>
          <a:lstStyle>
            <a:lvl1pPr>
              <a:defRPr sz="2400" b="1">
                <a:effectLst>
                  <a:outerShdw blurRad="38100" dist="38100" dir="2700000" algn="tl">
                    <a:srgbClr val="000000">
                      <a:alpha val="43137"/>
                    </a:srgbClr>
                  </a:outerShdw>
                </a:effectLst>
              </a:defRPr>
            </a:lvl1pPr>
          </a:lstStyle>
          <a:p>
            <a:r>
              <a:rPr lang="zh-CN" altLang="en-US" dirty="0"/>
              <a:t>单击此处编辑标题</a:t>
            </a:r>
            <a:endParaRPr lang="zh-CN" altLang="en-US" dirty="0"/>
          </a:p>
        </p:txBody>
      </p:sp>
      <p:sp>
        <p:nvSpPr>
          <p:cNvPr id="3" name="图片占位符 2"/>
          <p:cNvSpPr>
            <a:spLocks noGrp="1" noChangeAspect="1"/>
          </p:cNvSpPr>
          <p:nvPr>
            <p:ph type="pic" idx="1"/>
          </p:nvPr>
        </p:nvSpPr>
        <p:spPr>
          <a:xfrm>
            <a:off x="5184000" y="766354"/>
            <a:ext cx="5817375" cy="509444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dirty="0"/>
          </a:p>
        </p:txBody>
      </p:sp>
      <p:sp>
        <p:nvSpPr>
          <p:cNvPr id="4" name="文本占位符 3"/>
          <p:cNvSpPr>
            <a:spLocks noGrp="1"/>
          </p:cNvSpPr>
          <p:nvPr>
            <p:ph type="body" sz="half" idx="2"/>
          </p:nvPr>
        </p:nvSpPr>
        <p:spPr>
          <a:xfrm>
            <a:off x="651827" y="2057400"/>
            <a:ext cx="4165200" cy="3811588"/>
          </a:xfrm>
        </p:spPr>
        <p:txBody>
          <a:bodyPr>
            <a:normAutofit/>
          </a:bodyPr>
          <a:lstStyle>
            <a:lvl1pPr marL="0" indent="0">
              <a:lnSpc>
                <a:spcPct val="150000"/>
              </a:lnSpc>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a:t>单击此处编辑母版文本样式</a:t>
            </a:r>
            <a:endParaRPr lang="zh-CN" altLang="en-US" dirty="0"/>
          </a:p>
        </p:txBody>
      </p:sp>
      <p:sp>
        <p:nvSpPr>
          <p:cNvPr id="5" name="日期占位符 4"/>
          <p:cNvSpPr>
            <a:spLocks noGrp="1"/>
          </p:cNvSpPr>
          <p:nvPr>
            <p:ph type="dt" sz="half" idx="10"/>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nvPr>
        </p:nvSpPr>
        <p:spPr/>
        <p:txBody>
          <a:bodyPr/>
          <a:lstStyle/>
          <a:p>
            <a:endParaRPr lang="zh-CN" altLang="en-US" dirty="0"/>
          </a:p>
        </p:txBody>
      </p:sp>
      <p:sp>
        <p:nvSpPr>
          <p:cNvPr id="7" name="灯片编号占位符 6"/>
          <p:cNvSpPr>
            <a:spLocks noGrp="1"/>
          </p:cNvSpPr>
          <p:nvPr>
            <p:ph type="sldNum" sz="quarter" idx="12"/>
          </p:nvPr>
        </p:nvSpPr>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824484" y="365125"/>
            <a:ext cx="1529316" cy="5811838"/>
          </a:xfrm>
        </p:spPr>
        <p:txBody>
          <a:bodyPr vert="eaVert">
            <a:normAutofit/>
          </a:bodyPr>
          <a:lstStyle>
            <a:lvl1pPr>
              <a:defRPr sz="3600"/>
            </a:lvl1pPr>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8879958" cy="5811838"/>
          </a:xfrm>
        </p:spPr>
        <p:txBody>
          <a:bodyPr vert="eaVert"/>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1" Type="http://schemas.openxmlformats.org/officeDocument/2006/relationships/theme" Target="../theme/theme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9.xml"/><Relationship Id="rId8" Type="http://schemas.openxmlformats.org/officeDocument/2006/relationships/slideLayout" Target="../slideLayouts/slideLayout18.xml"/><Relationship Id="rId7" Type="http://schemas.openxmlformats.org/officeDocument/2006/relationships/slideLayout" Target="../slideLayouts/slideLayout17.xml"/><Relationship Id="rId6" Type="http://schemas.openxmlformats.org/officeDocument/2006/relationships/slideLayout" Target="../slideLayouts/slideLayout16.xml"/><Relationship Id="rId5" Type="http://schemas.openxmlformats.org/officeDocument/2006/relationships/slideLayout" Target="../slideLayouts/slideLayout15.xml"/><Relationship Id="rId4" Type="http://schemas.openxmlformats.org/officeDocument/2006/relationships/slideLayout" Target="../slideLayouts/slideLayout14.xml"/><Relationship Id="rId3" Type="http://schemas.openxmlformats.org/officeDocument/2006/relationships/slideLayout" Target="../slideLayouts/slideLayout13.xml"/><Relationship Id="rId25" Type="http://schemas.openxmlformats.org/officeDocument/2006/relationships/theme" Target="../theme/theme2.xml"/><Relationship Id="rId24" Type="http://schemas.openxmlformats.org/officeDocument/2006/relationships/tags" Target="../tags/tag160.xml"/><Relationship Id="rId23" Type="http://schemas.openxmlformats.org/officeDocument/2006/relationships/tags" Target="../tags/tag159.xml"/><Relationship Id="rId22" Type="http://schemas.openxmlformats.org/officeDocument/2006/relationships/tags" Target="../tags/tag158.xml"/><Relationship Id="rId21" Type="http://schemas.openxmlformats.org/officeDocument/2006/relationships/tags" Target="../tags/tag157.xml"/><Relationship Id="rId20" Type="http://schemas.openxmlformats.org/officeDocument/2006/relationships/tags" Target="../tags/tag156.xml"/><Relationship Id="rId2" Type="http://schemas.openxmlformats.org/officeDocument/2006/relationships/slideLayout" Target="../slideLayouts/slideLayout12.xml"/><Relationship Id="rId19" Type="http://schemas.openxmlformats.org/officeDocument/2006/relationships/tags" Target="../tags/tag155.xml"/><Relationship Id="rId18" Type="http://schemas.openxmlformats.org/officeDocument/2006/relationships/slideLayout" Target="../slideLayouts/slideLayout28.xml"/><Relationship Id="rId17" Type="http://schemas.openxmlformats.org/officeDocument/2006/relationships/slideLayout" Target="../slideLayouts/slideLayout27.xml"/><Relationship Id="rId16" Type="http://schemas.openxmlformats.org/officeDocument/2006/relationships/slideLayout" Target="../slideLayouts/slideLayout26.xml"/><Relationship Id="rId15" Type="http://schemas.openxmlformats.org/officeDocument/2006/relationships/slideLayout" Target="../slideLayouts/slideLayout25.xml"/><Relationship Id="rId14" Type="http://schemas.openxmlformats.org/officeDocument/2006/relationships/slideLayout" Target="../slideLayouts/slideLayout24.xml"/><Relationship Id="rId13" Type="http://schemas.openxmlformats.org/officeDocument/2006/relationships/slideLayout" Target="../slideLayouts/slideLayout23.xml"/><Relationship Id="rId12" Type="http://schemas.openxmlformats.org/officeDocument/2006/relationships/slideLayout" Target="../slideLayouts/slideLayout22.xml"/><Relationship Id="rId11" Type="http://schemas.openxmlformats.org/officeDocument/2006/relationships/slideLayout" Target="../slideLayouts/slideLayout21.xml"/><Relationship Id="rId10" Type="http://schemas.openxmlformats.org/officeDocument/2006/relationships/slideLayout" Target="../slideLayouts/slideLayout20.xml"/><Relationship Id="rId1"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0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669882" y="443230"/>
            <a:ext cx="10852237" cy="441964"/>
          </a:xfrm>
          <a:prstGeom prst="rect">
            <a:avLst/>
          </a:prstGeom>
        </p:spPr>
        <p:txBody>
          <a:bodyPr vert="horz" lIns="101600" tIns="38100" rIns="76200" bIns="38100" rtlCol="0" anchor="t" anchorCtr="0">
            <a:no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69882" y="952508"/>
            <a:ext cx="10852237" cy="5388907"/>
          </a:xfrm>
          <a:prstGeom prst="rect">
            <a:avLst/>
          </a:prstGeom>
        </p:spPr>
        <p:txBody>
          <a:bodyPr vert="horz" lIns="101600" tIns="0" rIns="8255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879742" y="6349833"/>
            <a:ext cx="2700000" cy="316800"/>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2"/>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3"/>
            </p:custDataLst>
          </p:nvPr>
        </p:nvSpPr>
        <p:spPr>
          <a:xfrm>
            <a:off x="8610600" y="6349833"/>
            <a:ext cx="2700000" cy="316800"/>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dirty="0"/>
          </a:p>
        </p:txBody>
      </p:sp>
      <p:sp>
        <p:nvSpPr>
          <p:cNvPr id="7" name="KSO_TEMPLATE" hidden="1"/>
          <p:cNvSpPr/>
          <p:nvPr userDrawn="1">
            <p:custDataLst>
              <p:tags r:id="rId2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 id="2147483674" r:id="rId15"/>
    <p:sldLayoutId id="2147483675" r:id="rId16"/>
    <p:sldLayoutId id="2147483676" r:id="rId17"/>
    <p:sldLayoutId id="2147483677" r:id="rId18"/>
  </p:sldLayoutIdLst>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tags" Target="../tags/tag162.xml"/><Relationship Id="rId1" Type="http://schemas.openxmlformats.org/officeDocument/2006/relationships/tags" Target="../tags/tag161.xml"/></Relationships>
</file>

<file path=ppt/slides/_rels/slide10.xml.rels><?xml version="1.0" encoding="UTF-8" standalone="yes"?>
<Relationships xmlns="http://schemas.openxmlformats.org/package/2006/relationships"><Relationship Id="rId9" Type="http://schemas.openxmlformats.org/officeDocument/2006/relationships/tags" Target="../tags/tag254.xml"/><Relationship Id="rId8" Type="http://schemas.openxmlformats.org/officeDocument/2006/relationships/tags" Target="../tags/tag253.xml"/><Relationship Id="rId7" Type="http://schemas.openxmlformats.org/officeDocument/2006/relationships/tags" Target="../tags/tag252.xml"/><Relationship Id="rId6" Type="http://schemas.openxmlformats.org/officeDocument/2006/relationships/tags" Target="../tags/tag251.xml"/><Relationship Id="rId5" Type="http://schemas.openxmlformats.org/officeDocument/2006/relationships/tags" Target="../tags/tag250.xml"/><Relationship Id="rId4" Type="http://schemas.openxmlformats.org/officeDocument/2006/relationships/tags" Target="../tags/tag249.xml"/><Relationship Id="rId3" Type="http://schemas.openxmlformats.org/officeDocument/2006/relationships/tags" Target="../tags/tag248.xml"/><Relationship Id="rId2" Type="http://schemas.openxmlformats.org/officeDocument/2006/relationships/tags" Target="../tags/tag247.xml"/><Relationship Id="rId10" Type="http://schemas.openxmlformats.org/officeDocument/2006/relationships/slideLayout" Target="../slideLayouts/slideLayout17.xml"/><Relationship Id="rId1" Type="http://schemas.openxmlformats.org/officeDocument/2006/relationships/tags" Target="../tags/tag246.xml"/></Relationships>
</file>

<file path=ppt/slides/_rels/slide11.xml.rels><?xml version="1.0" encoding="UTF-8" standalone="yes"?>
<Relationships xmlns="http://schemas.openxmlformats.org/package/2006/relationships"><Relationship Id="rId9" Type="http://schemas.openxmlformats.org/officeDocument/2006/relationships/tags" Target="../tags/tag263.xml"/><Relationship Id="rId8" Type="http://schemas.openxmlformats.org/officeDocument/2006/relationships/tags" Target="../tags/tag262.xml"/><Relationship Id="rId7" Type="http://schemas.openxmlformats.org/officeDocument/2006/relationships/tags" Target="../tags/tag261.xml"/><Relationship Id="rId6" Type="http://schemas.openxmlformats.org/officeDocument/2006/relationships/tags" Target="../tags/tag260.xml"/><Relationship Id="rId5" Type="http://schemas.openxmlformats.org/officeDocument/2006/relationships/tags" Target="../tags/tag259.xml"/><Relationship Id="rId4" Type="http://schemas.openxmlformats.org/officeDocument/2006/relationships/tags" Target="../tags/tag258.xml"/><Relationship Id="rId3" Type="http://schemas.openxmlformats.org/officeDocument/2006/relationships/tags" Target="../tags/tag257.xml"/><Relationship Id="rId2" Type="http://schemas.openxmlformats.org/officeDocument/2006/relationships/tags" Target="../tags/tag256.xml"/><Relationship Id="rId10" Type="http://schemas.openxmlformats.org/officeDocument/2006/relationships/slideLayout" Target="../slideLayouts/slideLayout17.xml"/><Relationship Id="rId1" Type="http://schemas.openxmlformats.org/officeDocument/2006/relationships/tags" Target="../tags/tag255.xml"/></Relationships>
</file>

<file path=ppt/slides/_rels/slide12.xml.rels><?xml version="1.0" encoding="UTF-8" standalone="yes"?>
<Relationships xmlns="http://schemas.openxmlformats.org/package/2006/relationships"><Relationship Id="rId9" Type="http://schemas.openxmlformats.org/officeDocument/2006/relationships/tags" Target="../tags/tag272.xml"/><Relationship Id="rId8" Type="http://schemas.openxmlformats.org/officeDocument/2006/relationships/tags" Target="../tags/tag271.xml"/><Relationship Id="rId7" Type="http://schemas.openxmlformats.org/officeDocument/2006/relationships/tags" Target="../tags/tag270.xml"/><Relationship Id="rId6" Type="http://schemas.openxmlformats.org/officeDocument/2006/relationships/tags" Target="../tags/tag269.xml"/><Relationship Id="rId5" Type="http://schemas.openxmlformats.org/officeDocument/2006/relationships/tags" Target="../tags/tag268.xml"/><Relationship Id="rId4" Type="http://schemas.openxmlformats.org/officeDocument/2006/relationships/tags" Target="../tags/tag267.xml"/><Relationship Id="rId3" Type="http://schemas.openxmlformats.org/officeDocument/2006/relationships/tags" Target="../tags/tag266.xml"/><Relationship Id="rId2" Type="http://schemas.openxmlformats.org/officeDocument/2006/relationships/tags" Target="../tags/tag265.xml"/><Relationship Id="rId10" Type="http://schemas.openxmlformats.org/officeDocument/2006/relationships/slideLayout" Target="../slideLayouts/slideLayout17.xml"/><Relationship Id="rId1" Type="http://schemas.openxmlformats.org/officeDocument/2006/relationships/tags" Target="../tags/tag264.xml"/></Relationships>
</file>

<file path=ppt/slides/_rels/slide13.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80.xml"/><Relationship Id="rId7" Type="http://schemas.openxmlformats.org/officeDocument/2006/relationships/tags" Target="../tags/tag279.xml"/><Relationship Id="rId6" Type="http://schemas.openxmlformats.org/officeDocument/2006/relationships/tags" Target="../tags/tag278.xml"/><Relationship Id="rId5" Type="http://schemas.openxmlformats.org/officeDocument/2006/relationships/tags" Target="../tags/tag277.xml"/><Relationship Id="rId4" Type="http://schemas.openxmlformats.org/officeDocument/2006/relationships/tags" Target="../tags/tag276.xml"/><Relationship Id="rId3" Type="http://schemas.openxmlformats.org/officeDocument/2006/relationships/tags" Target="../tags/tag275.xml"/><Relationship Id="rId2" Type="http://schemas.openxmlformats.org/officeDocument/2006/relationships/tags" Target="../tags/tag274.xml"/><Relationship Id="rId1" Type="http://schemas.openxmlformats.org/officeDocument/2006/relationships/tags" Target="../tags/tag273.xml"/></Relationships>
</file>

<file path=ppt/slides/_rels/slide14.xml.rels><?xml version="1.0" encoding="UTF-8" standalone="yes"?>
<Relationships xmlns="http://schemas.openxmlformats.org/package/2006/relationships"><Relationship Id="rId9" Type="http://schemas.openxmlformats.org/officeDocument/2006/relationships/tags" Target="../tags/tag289.xml"/><Relationship Id="rId8" Type="http://schemas.openxmlformats.org/officeDocument/2006/relationships/tags" Target="../tags/tag288.xml"/><Relationship Id="rId7" Type="http://schemas.openxmlformats.org/officeDocument/2006/relationships/tags" Target="../tags/tag287.xml"/><Relationship Id="rId6" Type="http://schemas.openxmlformats.org/officeDocument/2006/relationships/tags" Target="../tags/tag286.xml"/><Relationship Id="rId5" Type="http://schemas.openxmlformats.org/officeDocument/2006/relationships/tags" Target="../tags/tag285.xml"/><Relationship Id="rId4" Type="http://schemas.openxmlformats.org/officeDocument/2006/relationships/tags" Target="../tags/tag284.xml"/><Relationship Id="rId3" Type="http://schemas.openxmlformats.org/officeDocument/2006/relationships/tags" Target="../tags/tag283.xml"/><Relationship Id="rId2" Type="http://schemas.openxmlformats.org/officeDocument/2006/relationships/tags" Target="../tags/tag282.xml"/><Relationship Id="rId10" Type="http://schemas.openxmlformats.org/officeDocument/2006/relationships/slideLayout" Target="../slideLayouts/slideLayout17.xml"/><Relationship Id="rId1" Type="http://schemas.openxmlformats.org/officeDocument/2006/relationships/tags" Target="../tags/tag281.xml"/></Relationships>
</file>

<file path=ppt/slides/_rels/slide15.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97.xml"/><Relationship Id="rId7" Type="http://schemas.openxmlformats.org/officeDocument/2006/relationships/tags" Target="../tags/tag296.xml"/><Relationship Id="rId6" Type="http://schemas.openxmlformats.org/officeDocument/2006/relationships/tags" Target="../tags/tag295.xml"/><Relationship Id="rId5" Type="http://schemas.openxmlformats.org/officeDocument/2006/relationships/tags" Target="../tags/tag294.xml"/><Relationship Id="rId4" Type="http://schemas.openxmlformats.org/officeDocument/2006/relationships/tags" Target="../tags/tag293.xml"/><Relationship Id="rId3" Type="http://schemas.openxmlformats.org/officeDocument/2006/relationships/tags" Target="../tags/tag292.xml"/><Relationship Id="rId2" Type="http://schemas.openxmlformats.org/officeDocument/2006/relationships/tags" Target="../tags/tag291.xml"/><Relationship Id="rId1" Type="http://schemas.openxmlformats.org/officeDocument/2006/relationships/tags" Target="../tags/tag290.xml"/></Relationships>
</file>

<file path=ppt/slides/_rels/slide16.xml.rels><?xml version="1.0" encoding="UTF-8" standalone="yes"?>
<Relationships xmlns="http://schemas.openxmlformats.org/package/2006/relationships"><Relationship Id="rId9" Type="http://schemas.openxmlformats.org/officeDocument/2006/relationships/tags" Target="../tags/tag306.xml"/><Relationship Id="rId8" Type="http://schemas.openxmlformats.org/officeDocument/2006/relationships/tags" Target="../tags/tag305.xml"/><Relationship Id="rId7" Type="http://schemas.openxmlformats.org/officeDocument/2006/relationships/tags" Target="../tags/tag304.xml"/><Relationship Id="rId6" Type="http://schemas.openxmlformats.org/officeDocument/2006/relationships/tags" Target="../tags/tag303.xml"/><Relationship Id="rId5" Type="http://schemas.openxmlformats.org/officeDocument/2006/relationships/tags" Target="../tags/tag302.xml"/><Relationship Id="rId4" Type="http://schemas.openxmlformats.org/officeDocument/2006/relationships/tags" Target="../tags/tag301.xml"/><Relationship Id="rId3" Type="http://schemas.openxmlformats.org/officeDocument/2006/relationships/tags" Target="../tags/tag300.xml"/><Relationship Id="rId2" Type="http://schemas.openxmlformats.org/officeDocument/2006/relationships/tags" Target="../tags/tag299.xml"/><Relationship Id="rId13" Type="http://schemas.openxmlformats.org/officeDocument/2006/relationships/slideLayout" Target="../slideLayouts/slideLayout17.xml"/><Relationship Id="rId12" Type="http://schemas.openxmlformats.org/officeDocument/2006/relationships/tags" Target="../tags/tag309.xml"/><Relationship Id="rId11" Type="http://schemas.openxmlformats.org/officeDocument/2006/relationships/tags" Target="../tags/tag308.xml"/><Relationship Id="rId10" Type="http://schemas.openxmlformats.org/officeDocument/2006/relationships/tags" Target="../tags/tag307.xml"/><Relationship Id="rId1" Type="http://schemas.openxmlformats.org/officeDocument/2006/relationships/tags" Target="../tags/tag298.xml"/></Relationships>
</file>

<file path=ppt/slides/_rels/slide17.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17.xml"/><Relationship Id="rId7" Type="http://schemas.openxmlformats.org/officeDocument/2006/relationships/tags" Target="../tags/tag316.xml"/><Relationship Id="rId6" Type="http://schemas.openxmlformats.org/officeDocument/2006/relationships/tags" Target="../tags/tag315.xml"/><Relationship Id="rId5" Type="http://schemas.openxmlformats.org/officeDocument/2006/relationships/tags" Target="../tags/tag314.xml"/><Relationship Id="rId4" Type="http://schemas.openxmlformats.org/officeDocument/2006/relationships/tags" Target="../tags/tag313.xml"/><Relationship Id="rId3" Type="http://schemas.openxmlformats.org/officeDocument/2006/relationships/tags" Target="../tags/tag312.xml"/><Relationship Id="rId2" Type="http://schemas.openxmlformats.org/officeDocument/2006/relationships/tags" Target="../tags/tag311.xml"/><Relationship Id="rId1" Type="http://schemas.openxmlformats.org/officeDocument/2006/relationships/tags" Target="../tags/tag310.xml"/></Relationships>
</file>

<file path=ppt/slides/_rels/slide18.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25.xml"/><Relationship Id="rId7" Type="http://schemas.openxmlformats.org/officeDocument/2006/relationships/tags" Target="../tags/tag324.xml"/><Relationship Id="rId6" Type="http://schemas.openxmlformats.org/officeDocument/2006/relationships/tags" Target="../tags/tag323.xml"/><Relationship Id="rId5" Type="http://schemas.openxmlformats.org/officeDocument/2006/relationships/tags" Target="../tags/tag322.xml"/><Relationship Id="rId4" Type="http://schemas.openxmlformats.org/officeDocument/2006/relationships/tags" Target="../tags/tag321.xml"/><Relationship Id="rId3" Type="http://schemas.openxmlformats.org/officeDocument/2006/relationships/tags" Target="../tags/tag320.xml"/><Relationship Id="rId2" Type="http://schemas.openxmlformats.org/officeDocument/2006/relationships/tags" Target="../tags/tag319.xml"/><Relationship Id="rId1" Type="http://schemas.openxmlformats.org/officeDocument/2006/relationships/tags" Target="../tags/tag318.xml"/></Relationships>
</file>

<file path=ppt/slides/_rels/slide19.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33.xml"/><Relationship Id="rId7" Type="http://schemas.openxmlformats.org/officeDocument/2006/relationships/tags" Target="../tags/tag332.xml"/><Relationship Id="rId6" Type="http://schemas.openxmlformats.org/officeDocument/2006/relationships/tags" Target="../tags/tag331.xml"/><Relationship Id="rId5" Type="http://schemas.openxmlformats.org/officeDocument/2006/relationships/tags" Target="../tags/tag330.xml"/><Relationship Id="rId4" Type="http://schemas.openxmlformats.org/officeDocument/2006/relationships/tags" Target="../tags/tag329.xml"/><Relationship Id="rId3" Type="http://schemas.openxmlformats.org/officeDocument/2006/relationships/tags" Target="../tags/tag328.xml"/><Relationship Id="rId2" Type="http://schemas.openxmlformats.org/officeDocument/2006/relationships/tags" Target="../tags/tag327.xml"/><Relationship Id="rId1" Type="http://schemas.openxmlformats.org/officeDocument/2006/relationships/tags" Target="../tags/tag326.xml"/></Relationships>
</file>

<file path=ppt/slides/_rels/slide2.xml.rels><?xml version="1.0" encoding="UTF-8" standalone="yes"?>
<Relationships xmlns="http://schemas.openxmlformats.org/package/2006/relationships"><Relationship Id="rId9" Type="http://schemas.openxmlformats.org/officeDocument/2006/relationships/tags" Target="../tags/tag171.xml"/><Relationship Id="rId8" Type="http://schemas.openxmlformats.org/officeDocument/2006/relationships/tags" Target="../tags/tag170.xml"/><Relationship Id="rId7" Type="http://schemas.openxmlformats.org/officeDocument/2006/relationships/tags" Target="../tags/tag169.xml"/><Relationship Id="rId6" Type="http://schemas.openxmlformats.org/officeDocument/2006/relationships/tags" Target="../tags/tag168.xml"/><Relationship Id="rId5" Type="http://schemas.openxmlformats.org/officeDocument/2006/relationships/tags" Target="../tags/tag167.xml"/><Relationship Id="rId4" Type="http://schemas.openxmlformats.org/officeDocument/2006/relationships/tags" Target="../tags/tag166.xml"/><Relationship Id="rId3" Type="http://schemas.openxmlformats.org/officeDocument/2006/relationships/tags" Target="../tags/tag165.xml"/><Relationship Id="rId2" Type="http://schemas.openxmlformats.org/officeDocument/2006/relationships/tags" Target="../tags/tag164.xml"/><Relationship Id="rId12" Type="http://schemas.openxmlformats.org/officeDocument/2006/relationships/slideLayout" Target="../slideLayouts/slideLayout17.xml"/><Relationship Id="rId11" Type="http://schemas.openxmlformats.org/officeDocument/2006/relationships/tags" Target="../tags/tag173.xml"/><Relationship Id="rId10" Type="http://schemas.openxmlformats.org/officeDocument/2006/relationships/tags" Target="../tags/tag172.xml"/><Relationship Id="rId1" Type="http://schemas.openxmlformats.org/officeDocument/2006/relationships/tags" Target="../tags/tag163.xml"/></Relationships>
</file>

<file path=ppt/slides/_rels/slide20.xml.rels><?xml version="1.0" encoding="UTF-8" standalone="yes"?>
<Relationships xmlns="http://schemas.openxmlformats.org/package/2006/relationships"><Relationship Id="rId9" Type="http://schemas.openxmlformats.org/officeDocument/2006/relationships/tags" Target="../tags/tag342.xml"/><Relationship Id="rId8" Type="http://schemas.openxmlformats.org/officeDocument/2006/relationships/tags" Target="../tags/tag341.xml"/><Relationship Id="rId7" Type="http://schemas.openxmlformats.org/officeDocument/2006/relationships/tags" Target="../tags/tag340.xml"/><Relationship Id="rId6" Type="http://schemas.openxmlformats.org/officeDocument/2006/relationships/tags" Target="../tags/tag339.xml"/><Relationship Id="rId5" Type="http://schemas.openxmlformats.org/officeDocument/2006/relationships/tags" Target="../tags/tag338.xml"/><Relationship Id="rId4" Type="http://schemas.openxmlformats.org/officeDocument/2006/relationships/tags" Target="../tags/tag337.xml"/><Relationship Id="rId3" Type="http://schemas.openxmlformats.org/officeDocument/2006/relationships/tags" Target="../tags/tag336.xml"/><Relationship Id="rId2" Type="http://schemas.openxmlformats.org/officeDocument/2006/relationships/tags" Target="../tags/tag335.xml"/><Relationship Id="rId10" Type="http://schemas.openxmlformats.org/officeDocument/2006/relationships/slideLayout" Target="../slideLayouts/slideLayout17.xml"/><Relationship Id="rId1" Type="http://schemas.openxmlformats.org/officeDocument/2006/relationships/tags" Target="../tags/tag334.xml"/></Relationships>
</file>

<file path=ppt/slides/_rels/slide21.xml.rels><?xml version="1.0" encoding="UTF-8" standalone="yes"?>
<Relationships xmlns="http://schemas.openxmlformats.org/package/2006/relationships"><Relationship Id="rId9" Type="http://schemas.openxmlformats.org/officeDocument/2006/relationships/tags" Target="../tags/tag351.xml"/><Relationship Id="rId8" Type="http://schemas.openxmlformats.org/officeDocument/2006/relationships/tags" Target="../tags/tag350.xml"/><Relationship Id="rId7" Type="http://schemas.openxmlformats.org/officeDocument/2006/relationships/tags" Target="../tags/tag349.xml"/><Relationship Id="rId6" Type="http://schemas.openxmlformats.org/officeDocument/2006/relationships/tags" Target="../tags/tag348.xml"/><Relationship Id="rId5" Type="http://schemas.openxmlformats.org/officeDocument/2006/relationships/tags" Target="../tags/tag347.xml"/><Relationship Id="rId4" Type="http://schemas.openxmlformats.org/officeDocument/2006/relationships/tags" Target="../tags/tag346.xml"/><Relationship Id="rId3" Type="http://schemas.openxmlformats.org/officeDocument/2006/relationships/tags" Target="../tags/tag345.xml"/><Relationship Id="rId2" Type="http://schemas.openxmlformats.org/officeDocument/2006/relationships/tags" Target="../tags/tag344.xml"/><Relationship Id="rId10" Type="http://schemas.openxmlformats.org/officeDocument/2006/relationships/slideLayout" Target="../slideLayouts/slideLayout17.xml"/><Relationship Id="rId1" Type="http://schemas.openxmlformats.org/officeDocument/2006/relationships/tags" Target="../tags/tag343.xml"/></Relationships>
</file>

<file path=ppt/slides/_rels/slide22.xml.rels><?xml version="1.0" encoding="UTF-8" standalone="yes"?>
<Relationships xmlns="http://schemas.openxmlformats.org/package/2006/relationships"><Relationship Id="rId9" Type="http://schemas.openxmlformats.org/officeDocument/2006/relationships/tags" Target="../tags/tag360.xml"/><Relationship Id="rId8" Type="http://schemas.openxmlformats.org/officeDocument/2006/relationships/tags" Target="../tags/tag359.xml"/><Relationship Id="rId7" Type="http://schemas.openxmlformats.org/officeDocument/2006/relationships/tags" Target="../tags/tag358.xml"/><Relationship Id="rId6" Type="http://schemas.openxmlformats.org/officeDocument/2006/relationships/tags" Target="../tags/tag357.xml"/><Relationship Id="rId5" Type="http://schemas.openxmlformats.org/officeDocument/2006/relationships/tags" Target="../tags/tag356.xml"/><Relationship Id="rId4" Type="http://schemas.openxmlformats.org/officeDocument/2006/relationships/tags" Target="../tags/tag355.xml"/><Relationship Id="rId3" Type="http://schemas.openxmlformats.org/officeDocument/2006/relationships/tags" Target="../tags/tag354.xml"/><Relationship Id="rId2" Type="http://schemas.openxmlformats.org/officeDocument/2006/relationships/tags" Target="../tags/tag353.xml"/><Relationship Id="rId10" Type="http://schemas.openxmlformats.org/officeDocument/2006/relationships/slideLayout" Target="../slideLayouts/slideLayout17.xml"/><Relationship Id="rId1" Type="http://schemas.openxmlformats.org/officeDocument/2006/relationships/tags" Target="../tags/tag352.xml"/></Relationships>
</file>

<file path=ppt/slides/_rels/slide23.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68.xml"/><Relationship Id="rId7" Type="http://schemas.openxmlformats.org/officeDocument/2006/relationships/tags" Target="../tags/tag367.xml"/><Relationship Id="rId6" Type="http://schemas.openxmlformats.org/officeDocument/2006/relationships/tags" Target="../tags/tag366.xml"/><Relationship Id="rId5" Type="http://schemas.openxmlformats.org/officeDocument/2006/relationships/tags" Target="../tags/tag365.xml"/><Relationship Id="rId4" Type="http://schemas.openxmlformats.org/officeDocument/2006/relationships/tags" Target="../tags/tag364.xml"/><Relationship Id="rId3" Type="http://schemas.openxmlformats.org/officeDocument/2006/relationships/tags" Target="../tags/tag363.xml"/><Relationship Id="rId2" Type="http://schemas.openxmlformats.org/officeDocument/2006/relationships/tags" Target="../tags/tag362.xml"/><Relationship Id="rId1" Type="http://schemas.openxmlformats.org/officeDocument/2006/relationships/tags" Target="../tags/tag361.xml"/></Relationships>
</file>

<file path=ppt/slides/_rels/slide24.xml.rels><?xml version="1.0" encoding="UTF-8" standalone="yes"?>
<Relationships xmlns="http://schemas.openxmlformats.org/package/2006/relationships"><Relationship Id="rId9" Type="http://schemas.openxmlformats.org/officeDocument/2006/relationships/tags" Target="../tags/tag377.xml"/><Relationship Id="rId8" Type="http://schemas.openxmlformats.org/officeDocument/2006/relationships/tags" Target="../tags/tag376.xml"/><Relationship Id="rId7" Type="http://schemas.openxmlformats.org/officeDocument/2006/relationships/tags" Target="../tags/tag375.xml"/><Relationship Id="rId6" Type="http://schemas.openxmlformats.org/officeDocument/2006/relationships/tags" Target="../tags/tag374.xml"/><Relationship Id="rId5" Type="http://schemas.openxmlformats.org/officeDocument/2006/relationships/tags" Target="../tags/tag373.xml"/><Relationship Id="rId4" Type="http://schemas.openxmlformats.org/officeDocument/2006/relationships/tags" Target="../tags/tag372.xml"/><Relationship Id="rId3" Type="http://schemas.openxmlformats.org/officeDocument/2006/relationships/tags" Target="../tags/tag371.xml"/><Relationship Id="rId2" Type="http://schemas.openxmlformats.org/officeDocument/2006/relationships/tags" Target="../tags/tag370.xml"/><Relationship Id="rId10" Type="http://schemas.openxmlformats.org/officeDocument/2006/relationships/slideLayout" Target="../slideLayouts/slideLayout17.xml"/><Relationship Id="rId1" Type="http://schemas.openxmlformats.org/officeDocument/2006/relationships/tags" Target="../tags/tag369.xml"/></Relationships>
</file>

<file path=ppt/slides/_rels/slide25.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85.xml"/><Relationship Id="rId7" Type="http://schemas.openxmlformats.org/officeDocument/2006/relationships/tags" Target="../tags/tag384.xml"/><Relationship Id="rId6" Type="http://schemas.openxmlformats.org/officeDocument/2006/relationships/tags" Target="../tags/tag383.xml"/><Relationship Id="rId5" Type="http://schemas.openxmlformats.org/officeDocument/2006/relationships/tags" Target="../tags/tag382.xml"/><Relationship Id="rId4" Type="http://schemas.openxmlformats.org/officeDocument/2006/relationships/tags" Target="../tags/tag381.xml"/><Relationship Id="rId3" Type="http://schemas.openxmlformats.org/officeDocument/2006/relationships/tags" Target="../tags/tag380.xml"/><Relationship Id="rId2" Type="http://schemas.openxmlformats.org/officeDocument/2006/relationships/tags" Target="../tags/tag379.xml"/><Relationship Id="rId1" Type="http://schemas.openxmlformats.org/officeDocument/2006/relationships/tags" Target="../tags/tag378.xml"/></Relationships>
</file>

<file path=ppt/slides/_rels/slide26.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93.xml"/><Relationship Id="rId7" Type="http://schemas.openxmlformats.org/officeDocument/2006/relationships/tags" Target="../tags/tag392.xml"/><Relationship Id="rId6" Type="http://schemas.openxmlformats.org/officeDocument/2006/relationships/tags" Target="../tags/tag391.xml"/><Relationship Id="rId5" Type="http://schemas.openxmlformats.org/officeDocument/2006/relationships/tags" Target="../tags/tag390.xml"/><Relationship Id="rId4" Type="http://schemas.openxmlformats.org/officeDocument/2006/relationships/tags" Target="../tags/tag389.xml"/><Relationship Id="rId3" Type="http://schemas.openxmlformats.org/officeDocument/2006/relationships/tags" Target="../tags/tag388.xml"/><Relationship Id="rId2" Type="http://schemas.openxmlformats.org/officeDocument/2006/relationships/tags" Target="../tags/tag387.xml"/><Relationship Id="rId1" Type="http://schemas.openxmlformats.org/officeDocument/2006/relationships/tags" Target="../tags/tag386.xml"/></Relationships>
</file>

<file path=ppt/slides/_rels/slide27.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401.xml"/><Relationship Id="rId7" Type="http://schemas.openxmlformats.org/officeDocument/2006/relationships/tags" Target="../tags/tag400.xml"/><Relationship Id="rId6" Type="http://schemas.openxmlformats.org/officeDocument/2006/relationships/tags" Target="../tags/tag399.xml"/><Relationship Id="rId5" Type="http://schemas.openxmlformats.org/officeDocument/2006/relationships/tags" Target="../tags/tag398.xml"/><Relationship Id="rId4" Type="http://schemas.openxmlformats.org/officeDocument/2006/relationships/tags" Target="../tags/tag397.xml"/><Relationship Id="rId3" Type="http://schemas.openxmlformats.org/officeDocument/2006/relationships/tags" Target="../tags/tag396.xml"/><Relationship Id="rId2" Type="http://schemas.openxmlformats.org/officeDocument/2006/relationships/tags" Target="../tags/tag395.xml"/><Relationship Id="rId1" Type="http://schemas.openxmlformats.org/officeDocument/2006/relationships/tags" Target="../tags/tag394.xml"/></Relationships>
</file>

<file path=ppt/slides/_rels/slide28.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409.xml"/><Relationship Id="rId7" Type="http://schemas.openxmlformats.org/officeDocument/2006/relationships/tags" Target="../tags/tag408.xml"/><Relationship Id="rId6" Type="http://schemas.openxmlformats.org/officeDocument/2006/relationships/tags" Target="../tags/tag407.xml"/><Relationship Id="rId5" Type="http://schemas.openxmlformats.org/officeDocument/2006/relationships/tags" Target="../tags/tag406.xml"/><Relationship Id="rId4" Type="http://schemas.openxmlformats.org/officeDocument/2006/relationships/tags" Target="../tags/tag405.xml"/><Relationship Id="rId3" Type="http://schemas.openxmlformats.org/officeDocument/2006/relationships/tags" Target="../tags/tag404.xml"/><Relationship Id="rId2" Type="http://schemas.openxmlformats.org/officeDocument/2006/relationships/tags" Target="../tags/tag403.xml"/><Relationship Id="rId1" Type="http://schemas.openxmlformats.org/officeDocument/2006/relationships/tags" Target="../tags/tag402.xml"/></Relationships>
</file>

<file path=ppt/slides/_rels/slide29.xml.rels><?xml version="1.0" encoding="UTF-8" standalone="yes"?>
<Relationships xmlns="http://schemas.openxmlformats.org/package/2006/relationships"><Relationship Id="rId9" Type="http://schemas.openxmlformats.org/officeDocument/2006/relationships/tags" Target="../tags/tag418.xml"/><Relationship Id="rId8" Type="http://schemas.openxmlformats.org/officeDocument/2006/relationships/tags" Target="../tags/tag417.xml"/><Relationship Id="rId7" Type="http://schemas.openxmlformats.org/officeDocument/2006/relationships/tags" Target="../tags/tag416.xml"/><Relationship Id="rId6" Type="http://schemas.openxmlformats.org/officeDocument/2006/relationships/tags" Target="../tags/tag415.xml"/><Relationship Id="rId5" Type="http://schemas.openxmlformats.org/officeDocument/2006/relationships/tags" Target="../tags/tag414.xml"/><Relationship Id="rId4" Type="http://schemas.openxmlformats.org/officeDocument/2006/relationships/tags" Target="../tags/tag413.xml"/><Relationship Id="rId3" Type="http://schemas.openxmlformats.org/officeDocument/2006/relationships/tags" Target="../tags/tag412.xml"/><Relationship Id="rId2" Type="http://schemas.openxmlformats.org/officeDocument/2006/relationships/tags" Target="../tags/tag411.xml"/><Relationship Id="rId10" Type="http://schemas.openxmlformats.org/officeDocument/2006/relationships/slideLayout" Target="../slideLayouts/slideLayout17.xml"/><Relationship Id="rId1" Type="http://schemas.openxmlformats.org/officeDocument/2006/relationships/tags" Target="../tags/tag410.xml"/></Relationships>
</file>

<file path=ppt/slides/_rels/slide3.xml.rels><?xml version="1.0" encoding="UTF-8" standalone="yes"?>
<Relationships xmlns="http://schemas.openxmlformats.org/package/2006/relationships"><Relationship Id="rId9" Type="http://schemas.openxmlformats.org/officeDocument/2006/relationships/tags" Target="../tags/tag182.xml"/><Relationship Id="rId8" Type="http://schemas.openxmlformats.org/officeDocument/2006/relationships/tags" Target="../tags/tag181.xml"/><Relationship Id="rId7" Type="http://schemas.openxmlformats.org/officeDocument/2006/relationships/tags" Target="../tags/tag180.xml"/><Relationship Id="rId6" Type="http://schemas.openxmlformats.org/officeDocument/2006/relationships/tags" Target="../tags/tag179.xml"/><Relationship Id="rId5" Type="http://schemas.openxmlformats.org/officeDocument/2006/relationships/tags" Target="../tags/tag178.xml"/><Relationship Id="rId4" Type="http://schemas.openxmlformats.org/officeDocument/2006/relationships/tags" Target="../tags/tag177.xml"/><Relationship Id="rId3" Type="http://schemas.openxmlformats.org/officeDocument/2006/relationships/tags" Target="../tags/tag176.xml"/><Relationship Id="rId24" Type="http://schemas.openxmlformats.org/officeDocument/2006/relationships/slideLayout" Target="../slideLayouts/slideLayout17.xml"/><Relationship Id="rId23" Type="http://schemas.openxmlformats.org/officeDocument/2006/relationships/tags" Target="../tags/tag196.xml"/><Relationship Id="rId22" Type="http://schemas.openxmlformats.org/officeDocument/2006/relationships/tags" Target="../tags/tag195.xml"/><Relationship Id="rId21" Type="http://schemas.openxmlformats.org/officeDocument/2006/relationships/tags" Target="../tags/tag194.xml"/><Relationship Id="rId20" Type="http://schemas.openxmlformats.org/officeDocument/2006/relationships/tags" Target="../tags/tag193.xml"/><Relationship Id="rId2" Type="http://schemas.openxmlformats.org/officeDocument/2006/relationships/tags" Target="../tags/tag175.xml"/><Relationship Id="rId19" Type="http://schemas.openxmlformats.org/officeDocument/2006/relationships/tags" Target="../tags/tag192.xml"/><Relationship Id="rId18" Type="http://schemas.openxmlformats.org/officeDocument/2006/relationships/tags" Target="../tags/tag191.xml"/><Relationship Id="rId17" Type="http://schemas.openxmlformats.org/officeDocument/2006/relationships/tags" Target="../tags/tag190.xml"/><Relationship Id="rId16" Type="http://schemas.openxmlformats.org/officeDocument/2006/relationships/tags" Target="../tags/tag189.xml"/><Relationship Id="rId15" Type="http://schemas.openxmlformats.org/officeDocument/2006/relationships/tags" Target="../tags/tag188.xml"/><Relationship Id="rId14" Type="http://schemas.openxmlformats.org/officeDocument/2006/relationships/tags" Target="../tags/tag187.xml"/><Relationship Id="rId13" Type="http://schemas.openxmlformats.org/officeDocument/2006/relationships/tags" Target="../tags/tag186.xml"/><Relationship Id="rId12" Type="http://schemas.openxmlformats.org/officeDocument/2006/relationships/tags" Target="../tags/tag185.xml"/><Relationship Id="rId11" Type="http://schemas.openxmlformats.org/officeDocument/2006/relationships/tags" Target="../tags/tag184.xml"/><Relationship Id="rId10" Type="http://schemas.openxmlformats.org/officeDocument/2006/relationships/tags" Target="../tags/tag183.xml"/><Relationship Id="rId1" Type="http://schemas.openxmlformats.org/officeDocument/2006/relationships/tags" Target="../tags/tag174.xml"/></Relationships>
</file>

<file path=ppt/slides/_rels/slide30.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425.xml"/><Relationship Id="rId6" Type="http://schemas.openxmlformats.org/officeDocument/2006/relationships/tags" Target="../tags/tag424.xml"/><Relationship Id="rId5" Type="http://schemas.openxmlformats.org/officeDocument/2006/relationships/tags" Target="../tags/tag423.xml"/><Relationship Id="rId4" Type="http://schemas.openxmlformats.org/officeDocument/2006/relationships/tags" Target="../tags/tag422.xml"/><Relationship Id="rId3" Type="http://schemas.openxmlformats.org/officeDocument/2006/relationships/tags" Target="../tags/tag421.xml"/><Relationship Id="rId2" Type="http://schemas.openxmlformats.org/officeDocument/2006/relationships/tags" Target="../tags/tag420.xml"/><Relationship Id="rId1" Type="http://schemas.openxmlformats.org/officeDocument/2006/relationships/tags" Target="../tags/tag419.xml"/></Relationships>
</file>

<file path=ppt/slides/_rels/slide31.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433.xml"/><Relationship Id="rId7" Type="http://schemas.openxmlformats.org/officeDocument/2006/relationships/tags" Target="../tags/tag432.xml"/><Relationship Id="rId6" Type="http://schemas.openxmlformats.org/officeDocument/2006/relationships/tags" Target="../tags/tag431.xml"/><Relationship Id="rId5" Type="http://schemas.openxmlformats.org/officeDocument/2006/relationships/tags" Target="../tags/tag430.xml"/><Relationship Id="rId4" Type="http://schemas.openxmlformats.org/officeDocument/2006/relationships/tags" Target="../tags/tag429.xml"/><Relationship Id="rId3" Type="http://schemas.openxmlformats.org/officeDocument/2006/relationships/tags" Target="../tags/tag428.xml"/><Relationship Id="rId2" Type="http://schemas.openxmlformats.org/officeDocument/2006/relationships/tags" Target="../tags/tag427.xml"/><Relationship Id="rId1" Type="http://schemas.openxmlformats.org/officeDocument/2006/relationships/tags" Target="../tags/tag426.xml"/></Relationships>
</file>

<file path=ppt/slides/_rels/slide32.xml.rels><?xml version="1.0" encoding="UTF-8" standalone="yes"?>
<Relationships xmlns="http://schemas.openxmlformats.org/package/2006/relationships"><Relationship Id="rId9" Type="http://schemas.openxmlformats.org/officeDocument/2006/relationships/tags" Target="../tags/tag442.xml"/><Relationship Id="rId8" Type="http://schemas.openxmlformats.org/officeDocument/2006/relationships/tags" Target="../tags/tag441.xml"/><Relationship Id="rId7" Type="http://schemas.openxmlformats.org/officeDocument/2006/relationships/tags" Target="../tags/tag440.xml"/><Relationship Id="rId6" Type="http://schemas.openxmlformats.org/officeDocument/2006/relationships/tags" Target="../tags/tag439.xml"/><Relationship Id="rId5" Type="http://schemas.openxmlformats.org/officeDocument/2006/relationships/tags" Target="../tags/tag438.xml"/><Relationship Id="rId4" Type="http://schemas.openxmlformats.org/officeDocument/2006/relationships/tags" Target="../tags/tag437.xml"/><Relationship Id="rId3" Type="http://schemas.openxmlformats.org/officeDocument/2006/relationships/tags" Target="../tags/tag436.xml"/><Relationship Id="rId2" Type="http://schemas.openxmlformats.org/officeDocument/2006/relationships/tags" Target="../tags/tag435.xml"/><Relationship Id="rId10" Type="http://schemas.openxmlformats.org/officeDocument/2006/relationships/slideLayout" Target="../slideLayouts/slideLayout17.xml"/><Relationship Id="rId1" Type="http://schemas.openxmlformats.org/officeDocument/2006/relationships/tags" Target="../tags/tag434.xml"/></Relationships>
</file>

<file path=ppt/slides/_rels/slide33.xml.rels><?xml version="1.0" encoding="UTF-8" standalone="yes"?>
<Relationships xmlns="http://schemas.openxmlformats.org/package/2006/relationships"><Relationship Id="rId9" Type="http://schemas.openxmlformats.org/officeDocument/2006/relationships/tags" Target="../tags/tag451.xml"/><Relationship Id="rId8" Type="http://schemas.openxmlformats.org/officeDocument/2006/relationships/tags" Target="../tags/tag450.xml"/><Relationship Id="rId7" Type="http://schemas.openxmlformats.org/officeDocument/2006/relationships/tags" Target="../tags/tag449.xml"/><Relationship Id="rId6" Type="http://schemas.openxmlformats.org/officeDocument/2006/relationships/tags" Target="../tags/tag448.xml"/><Relationship Id="rId5" Type="http://schemas.openxmlformats.org/officeDocument/2006/relationships/tags" Target="../tags/tag447.xml"/><Relationship Id="rId4" Type="http://schemas.openxmlformats.org/officeDocument/2006/relationships/tags" Target="../tags/tag446.xml"/><Relationship Id="rId3" Type="http://schemas.openxmlformats.org/officeDocument/2006/relationships/tags" Target="../tags/tag445.xml"/><Relationship Id="rId2" Type="http://schemas.openxmlformats.org/officeDocument/2006/relationships/tags" Target="../tags/tag444.xml"/><Relationship Id="rId10" Type="http://schemas.openxmlformats.org/officeDocument/2006/relationships/slideLayout" Target="../slideLayouts/slideLayout17.xml"/><Relationship Id="rId1" Type="http://schemas.openxmlformats.org/officeDocument/2006/relationships/tags" Target="../tags/tag443.xml"/></Relationships>
</file>

<file path=ppt/slides/_rels/slide34.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459.xml"/><Relationship Id="rId7" Type="http://schemas.openxmlformats.org/officeDocument/2006/relationships/tags" Target="../tags/tag458.xml"/><Relationship Id="rId6" Type="http://schemas.openxmlformats.org/officeDocument/2006/relationships/tags" Target="../tags/tag457.xml"/><Relationship Id="rId5" Type="http://schemas.openxmlformats.org/officeDocument/2006/relationships/tags" Target="../tags/tag456.xml"/><Relationship Id="rId4" Type="http://schemas.openxmlformats.org/officeDocument/2006/relationships/tags" Target="../tags/tag455.xml"/><Relationship Id="rId3" Type="http://schemas.openxmlformats.org/officeDocument/2006/relationships/tags" Target="../tags/tag454.xml"/><Relationship Id="rId2" Type="http://schemas.openxmlformats.org/officeDocument/2006/relationships/tags" Target="../tags/tag453.xml"/><Relationship Id="rId1" Type="http://schemas.openxmlformats.org/officeDocument/2006/relationships/tags" Target="../tags/tag452.xml"/></Relationships>
</file>

<file path=ppt/slides/_rels/slide35.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467.xml"/><Relationship Id="rId7" Type="http://schemas.openxmlformats.org/officeDocument/2006/relationships/tags" Target="../tags/tag466.xml"/><Relationship Id="rId6" Type="http://schemas.openxmlformats.org/officeDocument/2006/relationships/tags" Target="../tags/tag465.xml"/><Relationship Id="rId5" Type="http://schemas.openxmlformats.org/officeDocument/2006/relationships/tags" Target="../tags/tag464.xml"/><Relationship Id="rId4" Type="http://schemas.openxmlformats.org/officeDocument/2006/relationships/tags" Target="../tags/tag463.xml"/><Relationship Id="rId3" Type="http://schemas.openxmlformats.org/officeDocument/2006/relationships/tags" Target="../tags/tag462.xml"/><Relationship Id="rId2" Type="http://schemas.openxmlformats.org/officeDocument/2006/relationships/tags" Target="../tags/tag461.xml"/><Relationship Id="rId1" Type="http://schemas.openxmlformats.org/officeDocument/2006/relationships/tags" Target="../tags/tag460.xml"/></Relationships>
</file>

<file path=ppt/slides/_rels/slide36.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475.xml"/><Relationship Id="rId7" Type="http://schemas.openxmlformats.org/officeDocument/2006/relationships/tags" Target="../tags/tag474.xml"/><Relationship Id="rId6" Type="http://schemas.openxmlformats.org/officeDocument/2006/relationships/tags" Target="../tags/tag473.xml"/><Relationship Id="rId5" Type="http://schemas.openxmlformats.org/officeDocument/2006/relationships/tags" Target="../tags/tag472.xml"/><Relationship Id="rId4" Type="http://schemas.openxmlformats.org/officeDocument/2006/relationships/tags" Target="../tags/tag471.xml"/><Relationship Id="rId3" Type="http://schemas.openxmlformats.org/officeDocument/2006/relationships/tags" Target="../tags/tag470.xml"/><Relationship Id="rId2" Type="http://schemas.openxmlformats.org/officeDocument/2006/relationships/tags" Target="../tags/tag469.xml"/><Relationship Id="rId1" Type="http://schemas.openxmlformats.org/officeDocument/2006/relationships/tags" Target="../tags/tag468.xml"/></Relationships>
</file>

<file path=ppt/slides/_rels/slide37.xml.rels><?xml version="1.0" encoding="UTF-8" standalone="yes"?>
<Relationships xmlns="http://schemas.openxmlformats.org/package/2006/relationships"><Relationship Id="rId9" Type="http://schemas.openxmlformats.org/officeDocument/2006/relationships/tags" Target="../tags/tag484.xml"/><Relationship Id="rId8" Type="http://schemas.openxmlformats.org/officeDocument/2006/relationships/tags" Target="../tags/tag483.xml"/><Relationship Id="rId7" Type="http://schemas.openxmlformats.org/officeDocument/2006/relationships/tags" Target="../tags/tag482.xml"/><Relationship Id="rId6" Type="http://schemas.openxmlformats.org/officeDocument/2006/relationships/tags" Target="../tags/tag481.xml"/><Relationship Id="rId5" Type="http://schemas.openxmlformats.org/officeDocument/2006/relationships/tags" Target="../tags/tag480.xml"/><Relationship Id="rId4" Type="http://schemas.openxmlformats.org/officeDocument/2006/relationships/tags" Target="../tags/tag479.xml"/><Relationship Id="rId3" Type="http://schemas.openxmlformats.org/officeDocument/2006/relationships/tags" Target="../tags/tag478.xml"/><Relationship Id="rId2" Type="http://schemas.openxmlformats.org/officeDocument/2006/relationships/tags" Target="../tags/tag477.xml"/><Relationship Id="rId10" Type="http://schemas.openxmlformats.org/officeDocument/2006/relationships/slideLayout" Target="../slideLayouts/slideLayout17.xml"/><Relationship Id="rId1" Type="http://schemas.openxmlformats.org/officeDocument/2006/relationships/tags" Target="../tags/tag476.xml"/></Relationships>
</file>

<file path=ppt/slides/_rels/slide38.xml.rels><?xml version="1.0" encoding="UTF-8" standalone="yes"?>
<Relationships xmlns="http://schemas.openxmlformats.org/package/2006/relationships"><Relationship Id="rId9" Type="http://schemas.openxmlformats.org/officeDocument/2006/relationships/tags" Target="../tags/tag493.xml"/><Relationship Id="rId8" Type="http://schemas.openxmlformats.org/officeDocument/2006/relationships/tags" Target="../tags/tag492.xml"/><Relationship Id="rId7" Type="http://schemas.openxmlformats.org/officeDocument/2006/relationships/tags" Target="../tags/tag491.xml"/><Relationship Id="rId6" Type="http://schemas.openxmlformats.org/officeDocument/2006/relationships/tags" Target="../tags/tag490.xml"/><Relationship Id="rId5" Type="http://schemas.openxmlformats.org/officeDocument/2006/relationships/tags" Target="../tags/tag489.xml"/><Relationship Id="rId4" Type="http://schemas.openxmlformats.org/officeDocument/2006/relationships/tags" Target="../tags/tag488.xml"/><Relationship Id="rId3" Type="http://schemas.openxmlformats.org/officeDocument/2006/relationships/tags" Target="../tags/tag487.xml"/><Relationship Id="rId2" Type="http://schemas.openxmlformats.org/officeDocument/2006/relationships/tags" Target="../tags/tag486.xml"/><Relationship Id="rId10" Type="http://schemas.openxmlformats.org/officeDocument/2006/relationships/slideLayout" Target="../slideLayouts/slideLayout17.xml"/><Relationship Id="rId1" Type="http://schemas.openxmlformats.org/officeDocument/2006/relationships/tags" Target="../tags/tag485.xml"/></Relationships>
</file>

<file path=ppt/slides/_rels/slide39.xml.rels><?xml version="1.0" encoding="UTF-8" standalone="yes"?>
<Relationships xmlns="http://schemas.openxmlformats.org/package/2006/relationships"><Relationship Id="rId9" Type="http://schemas.openxmlformats.org/officeDocument/2006/relationships/tags" Target="../tags/tag502.xml"/><Relationship Id="rId8" Type="http://schemas.openxmlformats.org/officeDocument/2006/relationships/tags" Target="../tags/tag501.xml"/><Relationship Id="rId7" Type="http://schemas.openxmlformats.org/officeDocument/2006/relationships/tags" Target="../tags/tag500.xml"/><Relationship Id="rId6" Type="http://schemas.openxmlformats.org/officeDocument/2006/relationships/tags" Target="../tags/tag499.xml"/><Relationship Id="rId5" Type="http://schemas.openxmlformats.org/officeDocument/2006/relationships/tags" Target="../tags/tag498.xml"/><Relationship Id="rId4" Type="http://schemas.openxmlformats.org/officeDocument/2006/relationships/tags" Target="../tags/tag497.xml"/><Relationship Id="rId3" Type="http://schemas.openxmlformats.org/officeDocument/2006/relationships/tags" Target="../tags/tag496.xml"/><Relationship Id="rId2" Type="http://schemas.openxmlformats.org/officeDocument/2006/relationships/tags" Target="../tags/tag495.xml"/><Relationship Id="rId14" Type="http://schemas.openxmlformats.org/officeDocument/2006/relationships/slideLayout" Target="../slideLayouts/slideLayout17.xml"/><Relationship Id="rId13" Type="http://schemas.openxmlformats.org/officeDocument/2006/relationships/tags" Target="../tags/tag506.xml"/><Relationship Id="rId12" Type="http://schemas.openxmlformats.org/officeDocument/2006/relationships/tags" Target="../tags/tag505.xml"/><Relationship Id="rId11" Type="http://schemas.openxmlformats.org/officeDocument/2006/relationships/tags" Target="../tags/tag504.xml"/><Relationship Id="rId10" Type="http://schemas.openxmlformats.org/officeDocument/2006/relationships/tags" Target="../tags/tag503.xml"/><Relationship Id="rId1" Type="http://schemas.openxmlformats.org/officeDocument/2006/relationships/tags" Target="../tags/tag494.xml"/></Relationships>
</file>

<file path=ppt/slides/_rels/slide4.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203.xml"/><Relationship Id="rId6" Type="http://schemas.openxmlformats.org/officeDocument/2006/relationships/tags" Target="../tags/tag202.xml"/><Relationship Id="rId5" Type="http://schemas.openxmlformats.org/officeDocument/2006/relationships/tags" Target="../tags/tag201.xml"/><Relationship Id="rId4" Type="http://schemas.openxmlformats.org/officeDocument/2006/relationships/tags" Target="../tags/tag200.xml"/><Relationship Id="rId3" Type="http://schemas.openxmlformats.org/officeDocument/2006/relationships/tags" Target="../tags/tag199.xml"/><Relationship Id="rId2" Type="http://schemas.openxmlformats.org/officeDocument/2006/relationships/tags" Target="../tags/tag198.xml"/><Relationship Id="rId1" Type="http://schemas.openxmlformats.org/officeDocument/2006/relationships/tags" Target="../tags/tag197.xml"/></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tags" Target="../tags/tag508.xml"/><Relationship Id="rId1" Type="http://schemas.openxmlformats.org/officeDocument/2006/relationships/tags" Target="../tags/tag507.xml"/></Relationships>
</file>

<file path=ppt/slides/_rels/slide41.xml.rels><?xml version="1.0" encoding="UTF-8" standalone="yes"?>
<Relationships xmlns="http://schemas.openxmlformats.org/package/2006/relationships"><Relationship Id="rId9" Type="http://schemas.openxmlformats.org/officeDocument/2006/relationships/tags" Target="../tags/tag517.xml"/><Relationship Id="rId8" Type="http://schemas.openxmlformats.org/officeDocument/2006/relationships/tags" Target="../tags/tag516.xml"/><Relationship Id="rId7" Type="http://schemas.openxmlformats.org/officeDocument/2006/relationships/tags" Target="../tags/tag515.xml"/><Relationship Id="rId6" Type="http://schemas.openxmlformats.org/officeDocument/2006/relationships/tags" Target="../tags/tag514.xml"/><Relationship Id="rId5" Type="http://schemas.openxmlformats.org/officeDocument/2006/relationships/tags" Target="../tags/tag513.xml"/><Relationship Id="rId4" Type="http://schemas.openxmlformats.org/officeDocument/2006/relationships/tags" Target="../tags/tag512.xml"/><Relationship Id="rId3" Type="http://schemas.openxmlformats.org/officeDocument/2006/relationships/tags" Target="../tags/tag511.xml"/><Relationship Id="rId2" Type="http://schemas.openxmlformats.org/officeDocument/2006/relationships/tags" Target="../tags/tag510.xml"/><Relationship Id="rId14" Type="http://schemas.openxmlformats.org/officeDocument/2006/relationships/slideLayout" Target="../slideLayouts/slideLayout17.xml"/><Relationship Id="rId13" Type="http://schemas.openxmlformats.org/officeDocument/2006/relationships/tags" Target="../tags/tag521.xml"/><Relationship Id="rId12" Type="http://schemas.openxmlformats.org/officeDocument/2006/relationships/tags" Target="../tags/tag520.xml"/><Relationship Id="rId11" Type="http://schemas.openxmlformats.org/officeDocument/2006/relationships/tags" Target="../tags/tag519.xml"/><Relationship Id="rId10" Type="http://schemas.openxmlformats.org/officeDocument/2006/relationships/tags" Target="../tags/tag518.xml"/><Relationship Id="rId1" Type="http://schemas.openxmlformats.org/officeDocument/2006/relationships/tags" Target="../tags/tag509.xml"/></Relationships>
</file>

<file path=ppt/slides/_rels/slide42.xml.rels><?xml version="1.0" encoding="UTF-8" standalone="yes"?>
<Relationships xmlns="http://schemas.openxmlformats.org/package/2006/relationships"><Relationship Id="rId9" Type="http://schemas.openxmlformats.org/officeDocument/2006/relationships/tags" Target="../tags/tag529.xml"/><Relationship Id="rId8" Type="http://schemas.openxmlformats.org/officeDocument/2006/relationships/tags" Target="../tags/tag528.xml"/><Relationship Id="rId7" Type="http://schemas.openxmlformats.org/officeDocument/2006/relationships/image" Target="../media/image1.jpeg"/><Relationship Id="rId6" Type="http://schemas.openxmlformats.org/officeDocument/2006/relationships/tags" Target="../tags/tag527.xml"/><Relationship Id="rId5" Type="http://schemas.openxmlformats.org/officeDocument/2006/relationships/tags" Target="../tags/tag526.xml"/><Relationship Id="rId4" Type="http://schemas.openxmlformats.org/officeDocument/2006/relationships/tags" Target="../tags/tag525.xml"/><Relationship Id="rId3" Type="http://schemas.openxmlformats.org/officeDocument/2006/relationships/tags" Target="../tags/tag524.xml"/><Relationship Id="rId2" Type="http://schemas.openxmlformats.org/officeDocument/2006/relationships/tags" Target="../tags/tag523.xml"/><Relationship Id="rId13" Type="http://schemas.openxmlformats.org/officeDocument/2006/relationships/slideLayout" Target="../slideLayouts/slideLayout17.xml"/><Relationship Id="rId12" Type="http://schemas.openxmlformats.org/officeDocument/2006/relationships/tags" Target="../tags/tag532.xml"/><Relationship Id="rId11" Type="http://schemas.openxmlformats.org/officeDocument/2006/relationships/tags" Target="../tags/tag531.xml"/><Relationship Id="rId10" Type="http://schemas.openxmlformats.org/officeDocument/2006/relationships/tags" Target="../tags/tag530.xml"/><Relationship Id="rId1" Type="http://schemas.openxmlformats.org/officeDocument/2006/relationships/tags" Target="../tags/tag522.xml"/></Relationships>
</file>

<file path=ppt/slides/_rels/slide43.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539.xml"/><Relationship Id="rId6" Type="http://schemas.openxmlformats.org/officeDocument/2006/relationships/tags" Target="../tags/tag538.xml"/><Relationship Id="rId5" Type="http://schemas.openxmlformats.org/officeDocument/2006/relationships/tags" Target="../tags/tag537.xml"/><Relationship Id="rId4" Type="http://schemas.openxmlformats.org/officeDocument/2006/relationships/tags" Target="../tags/tag536.xml"/><Relationship Id="rId3" Type="http://schemas.openxmlformats.org/officeDocument/2006/relationships/tags" Target="../tags/tag535.xml"/><Relationship Id="rId2" Type="http://schemas.openxmlformats.org/officeDocument/2006/relationships/tags" Target="../tags/tag534.xml"/><Relationship Id="rId1" Type="http://schemas.openxmlformats.org/officeDocument/2006/relationships/tags" Target="../tags/tag533.xml"/></Relationships>
</file>

<file path=ppt/slides/_rels/slide44.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546.xml"/><Relationship Id="rId6" Type="http://schemas.openxmlformats.org/officeDocument/2006/relationships/tags" Target="../tags/tag545.xml"/><Relationship Id="rId5" Type="http://schemas.openxmlformats.org/officeDocument/2006/relationships/tags" Target="../tags/tag544.xml"/><Relationship Id="rId4" Type="http://schemas.openxmlformats.org/officeDocument/2006/relationships/tags" Target="../tags/tag543.xml"/><Relationship Id="rId3" Type="http://schemas.openxmlformats.org/officeDocument/2006/relationships/tags" Target="../tags/tag542.xml"/><Relationship Id="rId2" Type="http://schemas.openxmlformats.org/officeDocument/2006/relationships/tags" Target="../tags/tag541.xml"/><Relationship Id="rId1" Type="http://schemas.openxmlformats.org/officeDocument/2006/relationships/tags" Target="../tags/tag540.xml"/></Relationships>
</file>

<file path=ppt/slides/_rels/slide45.xml.rels><?xml version="1.0" encoding="UTF-8" standalone="yes"?>
<Relationships xmlns="http://schemas.openxmlformats.org/package/2006/relationships"><Relationship Id="rId3" Type="http://schemas.openxmlformats.org/officeDocument/2006/relationships/slideLayout" Target="../slideLayouts/slideLayout21.xml"/><Relationship Id="rId2" Type="http://schemas.openxmlformats.org/officeDocument/2006/relationships/tags" Target="../tags/tag548.xml"/><Relationship Id="rId1" Type="http://schemas.openxmlformats.org/officeDocument/2006/relationships/tags" Target="../tags/tag547.xml"/></Relationships>
</file>

<file path=ppt/slides/_rels/slide5.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11.xml"/><Relationship Id="rId7" Type="http://schemas.openxmlformats.org/officeDocument/2006/relationships/tags" Target="../tags/tag210.xml"/><Relationship Id="rId6" Type="http://schemas.openxmlformats.org/officeDocument/2006/relationships/tags" Target="../tags/tag209.xml"/><Relationship Id="rId5" Type="http://schemas.openxmlformats.org/officeDocument/2006/relationships/tags" Target="../tags/tag208.xml"/><Relationship Id="rId4" Type="http://schemas.openxmlformats.org/officeDocument/2006/relationships/tags" Target="../tags/tag207.xml"/><Relationship Id="rId3" Type="http://schemas.openxmlformats.org/officeDocument/2006/relationships/tags" Target="../tags/tag206.xml"/><Relationship Id="rId2" Type="http://schemas.openxmlformats.org/officeDocument/2006/relationships/tags" Target="../tags/tag205.xml"/><Relationship Id="rId1" Type="http://schemas.openxmlformats.org/officeDocument/2006/relationships/tags" Target="../tags/tag204.xml"/></Relationships>
</file>

<file path=ppt/slides/_rels/slide6.xml.rels><?xml version="1.0" encoding="UTF-8" standalone="yes"?>
<Relationships xmlns="http://schemas.openxmlformats.org/package/2006/relationships"><Relationship Id="rId9" Type="http://schemas.openxmlformats.org/officeDocument/2006/relationships/tags" Target="../tags/tag220.xml"/><Relationship Id="rId8" Type="http://schemas.openxmlformats.org/officeDocument/2006/relationships/tags" Target="../tags/tag219.xml"/><Relationship Id="rId7" Type="http://schemas.openxmlformats.org/officeDocument/2006/relationships/tags" Target="../tags/tag218.xml"/><Relationship Id="rId6" Type="http://schemas.openxmlformats.org/officeDocument/2006/relationships/tags" Target="../tags/tag217.xml"/><Relationship Id="rId5" Type="http://schemas.openxmlformats.org/officeDocument/2006/relationships/tags" Target="../tags/tag216.xml"/><Relationship Id="rId4" Type="http://schemas.openxmlformats.org/officeDocument/2006/relationships/tags" Target="../tags/tag215.xml"/><Relationship Id="rId3" Type="http://schemas.openxmlformats.org/officeDocument/2006/relationships/tags" Target="../tags/tag214.xml"/><Relationship Id="rId2" Type="http://schemas.openxmlformats.org/officeDocument/2006/relationships/tags" Target="../tags/tag213.xml"/><Relationship Id="rId10" Type="http://schemas.openxmlformats.org/officeDocument/2006/relationships/slideLayout" Target="../slideLayouts/slideLayout17.xml"/><Relationship Id="rId1" Type="http://schemas.openxmlformats.org/officeDocument/2006/relationships/tags" Target="../tags/tag212.xml"/></Relationships>
</file>

<file path=ppt/slides/_rels/slide7.xml.rels><?xml version="1.0" encoding="UTF-8" standalone="yes"?>
<Relationships xmlns="http://schemas.openxmlformats.org/package/2006/relationships"><Relationship Id="rId9" Type="http://schemas.openxmlformats.org/officeDocument/2006/relationships/tags" Target="../tags/tag229.xml"/><Relationship Id="rId8" Type="http://schemas.openxmlformats.org/officeDocument/2006/relationships/tags" Target="../tags/tag228.xml"/><Relationship Id="rId7" Type="http://schemas.openxmlformats.org/officeDocument/2006/relationships/tags" Target="../tags/tag227.xml"/><Relationship Id="rId6" Type="http://schemas.openxmlformats.org/officeDocument/2006/relationships/tags" Target="../tags/tag226.xml"/><Relationship Id="rId5" Type="http://schemas.openxmlformats.org/officeDocument/2006/relationships/tags" Target="../tags/tag225.xml"/><Relationship Id="rId4" Type="http://schemas.openxmlformats.org/officeDocument/2006/relationships/tags" Target="../tags/tag224.xml"/><Relationship Id="rId3" Type="http://schemas.openxmlformats.org/officeDocument/2006/relationships/tags" Target="../tags/tag223.xml"/><Relationship Id="rId2" Type="http://schemas.openxmlformats.org/officeDocument/2006/relationships/tags" Target="../tags/tag222.xml"/><Relationship Id="rId10" Type="http://schemas.openxmlformats.org/officeDocument/2006/relationships/slideLayout" Target="../slideLayouts/slideLayout17.xml"/><Relationship Id="rId1" Type="http://schemas.openxmlformats.org/officeDocument/2006/relationships/tags" Target="../tags/tag221.xml"/></Relationships>
</file>

<file path=ppt/slides/_rels/slide8.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37.xml"/><Relationship Id="rId7" Type="http://schemas.openxmlformats.org/officeDocument/2006/relationships/tags" Target="../tags/tag236.xml"/><Relationship Id="rId6" Type="http://schemas.openxmlformats.org/officeDocument/2006/relationships/tags" Target="../tags/tag235.xml"/><Relationship Id="rId5" Type="http://schemas.openxmlformats.org/officeDocument/2006/relationships/tags" Target="../tags/tag234.xml"/><Relationship Id="rId4" Type="http://schemas.openxmlformats.org/officeDocument/2006/relationships/tags" Target="../tags/tag233.xml"/><Relationship Id="rId3" Type="http://schemas.openxmlformats.org/officeDocument/2006/relationships/tags" Target="../tags/tag232.xml"/><Relationship Id="rId2" Type="http://schemas.openxmlformats.org/officeDocument/2006/relationships/tags" Target="../tags/tag231.xml"/><Relationship Id="rId1" Type="http://schemas.openxmlformats.org/officeDocument/2006/relationships/tags" Target="../tags/tag230.xml"/></Relationships>
</file>

<file path=ppt/slides/_rels/slide9.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45.xml"/><Relationship Id="rId7" Type="http://schemas.openxmlformats.org/officeDocument/2006/relationships/tags" Target="../tags/tag244.xml"/><Relationship Id="rId6" Type="http://schemas.openxmlformats.org/officeDocument/2006/relationships/tags" Target="../tags/tag243.xml"/><Relationship Id="rId5" Type="http://schemas.openxmlformats.org/officeDocument/2006/relationships/tags" Target="../tags/tag242.xml"/><Relationship Id="rId4" Type="http://schemas.openxmlformats.org/officeDocument/2006/relationships/tags" Target="../tags/tag241.xml"/><Relationship Id="rId3" Type="http://schemas.openxmlformats.org/officeDocument/2006/relationships/tags" Target="../tags/tag240.xml"/><Relationship Id="rId2" Type="http://schemas.openxmlformats.org/officeDocument/2006/relationships/tags" Target="../tags/tag239.xml"/><Relationship Id="rId1" Type="http://schemas.openxmlformats.org/officeDocument/2006/relationships/tags" Target="../tags/tag23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custDataLst>
              <p:tags r:id="rId1"/>
            </p:custDataLst>
          </p:nvPr>
        </p:nvSpPr>
        <p:spPr/>
        <p:txBody>
          <a:bodyPr>
            <a:normAutofit fontScale="60000"/>
          </a:bodyPr>
          <a:lstStyle/>
          <a:p>
            <a:r>
              <a:rPr lang="zh-CN" altLang="en-US" sz="6665" dirty="0">
                <a:solidFill>
                  <a:schemeClr val="dk1">
                    <a:lumMod val="85000"/>
                    <a:lumOff val="15000"/>
                  </a:schemeClr>
                </a:solidFill>
                <a:sym typeface="+mn-lt"/>
              </a:rPr>
              <a:t>第五章 财政总会计的负债</a:t>
            </a:r>
            <a:endParaRPr lang="zh-CN" altLang="en-US" sz="6665" dirty="0">
              <a:solidFill>
                <a:schemeClr val="dk1">
                  <a:lumMod val="85000"/>
                  <a:lumOff val="15000"/>
                </a:schemeClr>
              </a:solidFill>
              <a:sym typeface="+mn-lt"/>
            </a:endParaRPr>
          </a:p>
        </p:txBody>
      </p:sp>
    </p:spTree>
    <p:custDataLst>
      <p:tags r:id="rId2"/>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应付及暂收款项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“其他应付款”的主要账务处理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653415" y="1536700"/>
            <a:ext cx="11277600" cy="63754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【例5-3】2024年7月1日某市财政局收到一笔性质不明的款项60 000元，存入国库；7月5日确认为罚款收入。
</a:t>
            </a:r>
            <a:endParaRPr lang="zh-CN" altLang="en-US"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1873250" y="2489200"/>
          <a:ext cx="7311390" cy="2931795"/>
        </p:xfrm>
        <a:graphic>
          <a:graphicData uri="http://schemas.openxmlformats.org/drawingml/2006/table">
            <a:tbl>
              <a:tblPr/>
              <a:tblGrid>
                <a:gridCol w="3012440"/>
                <a:gridCol w="4298950"/>
              </a:tblGrid>
              <a:tr h="373380">
                <a:tc>
                  <a:txBody>
                    <a:bodyPr/>
                    <a:p>
                      <a:pPr marL="0" indent="266700" algn="ctr">
                        <a:lnSpc>
                          <a:spcPct val="120000"/>
                        </a:lnSpc>
                        <a:spcBef>
                          <a:spcPts val="0"/>
                        </a:spcBef>
                        <a:spcAft>
                          <a:spcPts val="0"/>
                        </a:spcAft>
                      </a:pPr>
                      <a:r>
                        <a:rPr lang="zh-CN" sz="1600" spc="60">
                          <a:solidFill>
                            <a:schemeClr val="tx1"/>
                          </a:solidFill>
                          <a:latin typeface="微软雅黑" panose="020B0503020204020204" charset="-122"/>
                          <a:ea typeface="微软雅黑" panose="020B0503020204020204" charset="-122"/>
                        </a:rPr>
                        <a:t>财务会计</a:t>
                      </a:r>
                      <a:endParaRPr lang="zh-CN" sz="1600" spc="60">
                        <a:solidFill>
                          <a:schemeClr val="tx1"/>
                        </a:solidFill>
                        <a:latin typeface="微软雅黑" panose="020B0503020204020204" charset="-122"/>
                        <a:ea typeface="微软雅黑" panose="020B0503020204020204" charset="-122"/>
                      </a:endParaRPr>
                    </a:p>
                  </a:txBody>
                  <a:tcPr marL="25400" marR="25400" marT="6350" marB="6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266700" algn="ctr">
                        <a:lnSpc>
                          <a:spcPct val="120000"/>
                        </a:lnSpc>
                        <a:spcBef>
                          <a:spcPts val="0"/>
                        </a:spcBef>
                        <a:spcAft>
                          <a:spcPts val="0"/>
                        </a:spcAft>
                      </a:pPr>
                      <a:r>
                        <a:rPr lang="zh-CN" sz="1600" spc="60">
                          <a:solidFill>
                            <a:schemeClr val="tx1"/>
                          </a:solidFill>
                          <a:latin typeface="微软雅黑" panose="020B0503020204020204" charset="-122"/>
                          <a:ea typeface="微软雅黑" panose="020B0503020204020204" charset="-122"/>
                        </a:rPr>
                        <a:t>预算会计</a:t>
                      </a:r>
                      <a:endParaRPr lang="zh-CN" sz="1600" spc="60">
                        <a:solidFill>
                          <a:schemeClr val="tx1"/>
                        </a:solidFill>
                        <a:latin typeface="微软雅黑" panose="020B0503020204020204" charset="-122"/>
                        <a:ea typeface="微软雅黑" panose="020B0503020204020204" charset="-122"/>
                      </a:endParaRPr>
                    </a:p>
                  </a:txBody>
                  <a:tcPr marL="25400" marR="25400" marT="6350" marB="6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1139825">
                <a:tc>
                  <a:txBody>
                    <a:bodyPr/>
                    <a:p>
                      <a:pPr marL="0" indent="0" algn="l">
                        <a:lnSpc>
                          <a:spcPct val="120000"/>
                        </a:lnSpc>
                        <a:spcBef>
                          <a:spcPts val="0"/>
                        </a:spcBef>
                        <a:spcAft>
                          <a:spcPts val="0"/>
                        </a:spcAft>
                      </a:pPr>
                      <a:r>
                        <a:rPr lang="en-US" altLang="zh-CN" sz="1600" spc="60">
                          <a:solidFill>
                            <a:schemeClr val="tx1"/>
                          </a:solidFill>
                          <a:latin typeface="微软雅黑" panose="020B0503020204020204" charset="-122"/>
                          <a:ea typeface="微软雅黑" panose="020B0503020204020204" charset="-122"/>
                          <a:cs typeface="微软雅黑" panose="020B0503020204020204" charset="-122"/>
                        </a:rPr>
                        <a:t>2024年7月1日：</a:t>
                      </a:r>
                      <a:endParaRPr lang="en-US" altLang="zh-CN" sz="1600" spc="6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60">
                          <a:solidFill>
                            <a:schemeClr val="tx1"/>
                          </a:solidFill>
                          <a:latin typeface="微软雅黑" panose="020B0503020204020204" charset="-122"/>
                          <a:ea typeface="微软雅黑" panose="020B0503020204020204" charset="-122"/>
                          <a:cs typeface="微软雅黑" panose="020B0503020204020204" charset="-122"/>
                        </a:rPr>
                        <a:t>借：国库存款 60 000</a:t>
                      </a:r>
                      <a:endParaRPr lang="en-US" altLang="zh-CN" sz="1600" spc="6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60">
                          <a:solidFill>
                            <a:schemeClr val="tx1"/>
                          </a:solidFill>
                          <a:latin typeface="微软雅黑" panose="020B0503020204020204" charset="-122"/>
                          <a:ea typeface="微软雅黑" panose="020B0503020204020204" charset="-122"/>
                          <a:cs typeface="微软雅黑" panose="020B0503020204020204" charset="-122"/>
                        </a:rPr>
                        <a:t>   贷：其他应付款  60 000</a:t>
                      </a:r>
                      <a:endParaRPr lang="en-US" altLang="zh-CN" sz="1600" spc="6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114300" algn="l">
                        <a:lnSpc>
                          <a:spcPct val="120000"/>
                        </a:lnSpc>
                        <a:spcBef>
                          <a:spcPts val="0"/>
                        </a:spcBef>
                        <a:spcAft>
                          <a:spcPts val="0"/>
                        </a:spcAft>
                      </a:pPr>
                      <a:r>
                        <a:rPr lang="en-US" altLang="zh-CN" sz="1600" spc="60">
                          <a:solidFill>
                            <a:schemeClr val="tx1"/>
                          </a:solidFill>
                          <a:latin typeface="微软雅黑" panose="020B0503020204020204" charset="-122"/>
                          <a:ea typeface="微软雅黑" panose="020B0503020204020204" charset="-122"/>
                        </a:rPr>
                        <a:t>-----</a:t>
                      </a:r>
                      <a:endParaRPr lang="en-US" altLang="zh-CN" sz="1600" spc="60">
                        <a:solidFill>
                          <a:schemeClr val="tx1"/>
                        </a:solidFill>
                        <a:latin typeface="微软雅黑" panose="020B0503020204020204" charset="-122"/>
                        <a:ea typeface="微软雅黑" panose="020B0503020204020204" charset="-122"/>
                      </a:endParaRPr>
                    </a:p>
                  </a:txBody>
                  <a:tcPr marL="25400" marR="25400" marT="6350" marB="6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1418590">
                <a:tc>
                  <a:txBody>
                    <a:bodyPr/>
                    <a:p>
                      <a:pPr marL="0" indent="0" algn="l">
                        <a:lnSpc>
                          <a:spcPct val="120000"/>
                        </a:lnSpc>
                        <a:spcBef>
                          <a:spcPts val="0"/>
                        </a:spcBef>
                        <a:spcAft>
                          <a:spcPts val="0"/>
                        </a:spcAft>
                      </a:pPr>
                      <a:r>
                        <a:rPr lang="en-US" altLang="zh-CN" sz="1600" spc="60">
                          <a:solidFill>
                            <a:schemeClr val="tx1"/>
                          </a:solidFill>
                          <a:latin typeface="微软雅黑" panose="020B0503020204020204" charset="-122"/>
                          <a:ea typeface="微软雅黑" panose="020B0503020204020204" charset="-122"/>
                          <a:cs typeface="微软雅黑" panose="020B0503020204020204" charset="-122"/>
                        </a:rPr>
                        <a:t>2024</a:t>
                      </a:r>
                      <a:r>
                        <a:rPr lang="zh-CN" sz="1600" spc="60">
                          <a:solidFill>
                            <a:schemeClr val="tx1"/>
                          </a:solidFill>
                          <a:latin typeface="微软雅黑" panose="020B0503020204020204" charset="-122"/>
                          <a:ea typeface="微软雅黑" panose="020B0503020204020204" charset="-122"/>
                          <a:cs typeface="微软雅黑" panose="020B0503020204020204" charset="-122"/>
                        </a:rPr>
                        <a:t>年</a:t>
                      </a:r>
                      <a:r>
                        <a:rPr lang="en-US" altLang="zh-CN" sz="1600" spc="60">
                          <a:solidFill>
                            <a:schemeClr val="tx1"/>
                          </a:solidFill>
                          <a:latin typeface="微软雅黑" panose="020B0503020204020204" charset="-122"/>
                          <a:ea typeface="微软雅黑" panose="020B0503020204020204" charset="-122"/>
                          <a:cs typeface="微软雅黑" panose="020B0503020204020204" charset="-122"/>
                        </a:rPr>
                        <a:t>7</a:t>
                      </a:r>
                      <a:r>
                        <a:rPr lang="zh-CN" sz="1600" spc="60">
                          <a:solidFill>
                            <a:schemeClr val="tx1"/>
                          </a:solidFill>
                          <a:latin typeface="微软雅黑" panose="020B0503020204020204" charset="-122"/>
                          <a:ea typeface="微软雅黑" panose="020B0503020204020204" charset="-122"/>
                          <a:cs typeface="微软雅黑" panose="020B0503020204020204" charset="-122"/>
                        </a:rPr>
                        <a:t>月</a:t>
                      </a:r>
                      <a:r>
                        <a:rPr lang="en-US" altLang="zh-CN" sz="1600" spc="60">
                          <a:solidFill>
                            <a:schemeClr val="tx1"/>
                          </a:solidFill>
                          <a:latin typeface="微软雅黑" panose="020B0503020204020204" charset="-122"/>
                          <a:ea typeface="微软雅黑" panose="020B0503020204020204" charset="-122"/>
                          <a:cs typeface="微软雅黑" panose="020B0503020204020204" charset="-122"/>
                        </a:rPr>
                        <a:t>5</a:t>
                      </a:r>
                      <a:r>
                        <a:rPr lang="zh-CN" sz="1600" spc="60">
                          <a:solidFill>
                            <a:schemeClr val="tx1"/>
                          </a:solidFill>
                          <a:latin typeface="微软雅黑" panose="020B0503020204020204" charset="-122"/>
                          <a:ea typeface="微软雅黑" panose="020B0503020204020204" charset="-122"/>
                          <a:cs typeface="微软雅黑" panose="020B0503020204020204" charset="-122"/>
                        </a:rPr>
                        <a:t>日：</a:t>
                      </a:r>
                      <a:endParaRPr lang="zh-CN" sz="1600" spc="6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60">
                          <a:solidFill>
                            <a:schemeClr val="tx1"/>
                          </a:solidFill>
                          <a:latin typeface="微软雅黑" panose="020B0503020204020204" charset="-122"/>
                          <a:ea typeface="微软雅黑" panose="020B0503020204020204" charset="-122"/>
                          <a:cs typeface="微软雅黑" panose="020B0503020204020204" charset="-122"/>
                        </a:rPr>
                        <a:t>借：其他应付款</a:t>
                      </a:r>
                      <a:r>
                        <a:rPr lang="en-US" altLang="zh-CN" sz="1600" spc="60">
                          <a:solidFill>
                            <a:schemeClr val="tx1"/>
                          </a:solidFill>
                          <a:latin typeface="微软雅黑" panose="020B0503020204020204" charset="-122"/>
                          <a:ea typeface="微软雅黑" panose="020B0503020204020204" charset="-122"/>
                          <a:cs typeface="微软雅黑" panose="020B0503020204020204" charset="-122"/>
                        </a:rPr>
                        <a:t>60 000</a:t>
                      </a:r>
                      <a:endParaRPr lang="en-US" altLang="zh-CN" sz="1600" spc="6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60">
                          <a:solidFill>
                            <a:schemeClr val="tx1"/>
                          </a:solidFill>
                          <a:latin typeface="微软雅黑" panose="020B0503020204020204" charset="-122"/>
                          <a:ea typeface="微软雅黑" panose="020B0503020204020204" charset="-122"/>
                          <a:cs typeface="微软雅黑" panose="020B0503020204020204" charset="-122"/>
                        </a:rPr>
                        <a:t>    </a:t>
                      </a:r>
                      <a:r>
                        <a:rPr lang="zh-CN" sz="1600" spc="60">
                          <a:solidFill>
                            <a:schemeClr val="tx1"/>
                          </a:solidFill>
                          <a:latin typeface="微软雅黑" panose="020B0503020204020204" charset="-122"/>
                          <a:ea typeface="微软雅黑" panose="020B0503020204020204" charset="-122"/>
                          <a:cs typeface="微软雅黑" panose="020B0503020204020204" charset="-122"/>
                        </a:rPr>
                        <a:t>贷：非税收入</a:t>
                      </a:r>
                      <a:r>
                        <a:rPr lang="en-US" altLang="zh-CN" sz="1600" spc="60">
                          <a:solidFill>
                            <a:schemeClr val="tx1"/>
                          </a:solidFill>
                          <a:latin typeface="微软雅黑" panose="020B0503020204020204" charset="-122"/>
                          <a:ea typeface="微软雅黑" panose="020B0503020204020204" charset="-122"/>
                          <a:cs typeface="微软雅黑" panose="020B0503020204020204" charset="-122"/>
                        </a:rPr>
                        <a:t>60 000</a:t>
                      </a:r>
                      <a:endParaRPr lang="en-US" altLang="zh-CN" sz="1600" spc="6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en-US" altLang="zh-CN" sz="1600" spc="60">
                          <a:solidFill>
                            <a:schemeClr val="tx1"/>
                          </a:solidFill>
                          <a:latin typeface="微软雅黑" panose="020B0503020204020204" charset="-122"/>
                          <a:ea typeface="微软雅黑" panose="020B0503020204020204" charset="-122"/>
                          <a:cs typeface="微软雅黑" panose="020B0503020204020204" charset="-122"/>
                        </a:rPr>
                        <a:t>2024</a:t>
                      </a:r>
                      <a:r>
                        <a:rPr lang="zh-CN" sz="1600" spc="60">
                          <a:solidFill>
                            <a:schemeClr val="tx1"/>
                          </a:solidFill>
                          <a:latin typeface="微软雅黑" panose="020B0503020204020204" charset="-122"/>
                          <a:ea typeface="微软雅黑" panose="020B0503020204020204" charset="-122"/>
                          <a:cs typeface="微软雅黑" panose="020B0503020204020204" charset="-122"/>
                        </a:rPr>
                        <a:t>年</a:t>
                      </a:r>
                      <a:r>
                        <a:rPr lang="en-US" altLang="zh-CN" sz="1600" spc="60">
                          <a:solidFill>
                            <a:schemeClr val="tx1"/>
                          </a:solidFill>
                          <a:latin typeface="微软雅黑" panose="020B0503020204020204" charset="-122"/>
                          <a:ea typeface="微软雅黑" panose="020B0503020204020204" charset="-122"/>
                          <a:cs typeface="微软雅黑" panose="020B0503020204020204" charset="-122"/>
                        </a:rPr>
                        <a:t>7</a:t>
                      </a:r>
                      <a:r>
                        <a:rPr lang="zh-CN" sz="1600" spc="60">
                          <a:solidFill>
                            <a:schemeClr val="tx1"/>
                          </a:solidFill>
                          <a:latin typeface="微软雅黑" panose="020B0503020204020204" charset="-122"/>
                          <a:ea typeface="微软雅黑" panose="020B0503020204020204" charset="-122"/>
                          <a:cs typeface="微软雅黑" panose="020B0503020204020204" charset="-122"/>
                        </a:rPr>
                        <a:t>月</a:t>
                      </a:r>
                      <a:r>
                        <a:rPr lang="en-US" altLang="zh-CN" sz="1600" spc="60">
                          <a:solidFill>
                            <a:schemeClr val="tx1"/>
                          </a:solidFill>
                          <a:latin typeface="微软雅黑" panose="020B0503020204020204" charset="-122"/>
                          <a:ea typeface="微软雅黑" panose="020B0503020204020204" charset="-122"/>
                          <a:cs typeface="微软雅黑" panose="020B0503020204020204" charset="-122"/>
                        </a:rPr>
                        <a:t>5</a:t>
                      </a:r>
                      <a:r>
                        <a:rPr lang="zh-CN" sz="1600" spc="60">
                          <a:solidFill>
                            <a:schemeClr val="tx1"/>
                          </a:solidFill>
                          <a:latin typeface="微软雅黑" panose="020B0503020204020204" charset="-122"/>
                          <a:ea typeface="微软雅黑" panose="020B0503020204020204" charset="-122"/>
                          <a:cs typeface="微软雅黑" panose="020B0503020204020204" charset="-122"/>
                        </a:rPr>
                        <a:t>日：</a:t>
                      </a:r>
                      <a:endParaRPr lang="zh-CN" sz="1600" spc="6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60">
                          <a:solidFill>
                            <a:schemeClr val="tx1"/>
                          </a:solidFill>
                          <a:latin typeface="微软雅黑" panose="020B0503020204020204" charset="-122"/>
                          <a:ea typeface="微软雅黑" panose="020B0503020204020204" charset="-122"/>
                          <a:cs typeface="微软雅黑" panose="020B0503020204020204" charset="-122"/>
                        </a:rPr>
                        <a:t>借：资金结存</a:t>
                      </a:r>
                      <a:r>
                        <a:rPr lang="en-US" altLang="zh-CN" sz="1600" spc="60">
                          <a:solidFill>
                            <a:schemeClr val="tx1"/>
                          </a:solidFill>
                          <a:latin typeface="微软雅黑" panose="020B0503020204020204" charset="-122"/>
                          <a:ea typeface="微软雅黑" panose="020B0503020204020204" charset="-122"/>
                          <a:cs typeface="微软雅黑" panose="020B0503020204020204" charset="-122"/>
                        </a:rPr>
                        <a:t>―</a:t>
                      </a:r>
                      <a:r>
                        <a:rPr lang="zh-CN" altLang="en-US" sz="1600" spc="60">
                          <a:solidFill>
                            <a:schemeClr val="tx1"/>
                          </a:solidFill>
                          <a:latin typeface="微软雅黑" panose="020B0503020204020204" charset="-122"/>
                          <a:ea typeface="微软雅黑" panose="020B0503020204020204" charset="-122"/>
                          <a:cs typeface="微软雅黑" panose="020B0503020204020204" charset="-122"/>
                        </a:rPr>
                        <a:t>库款资金结存</a:t>
                      </a:r>
                      <a:r>
                        <a:rPr lang="en-US" altLang="zh-CN" sz="1600" spc="60">
                          <a:solidFill>
                            <a:schemeClr val="tx1"/>
                          </a:solidFill>
                          <a:latin typeface="微软雅黑" panose="020B0503020204020204" charset="-122"/>
                          <a:ea typeface="微软雅黑" panose="020B0503020204020204" charset="-122"/>
                          <a:cs typeface="微软雅黑" panose="020B0503020204020204" charset="-122"/>
                        </a:rPr>
                        <a:t>60 000</a:t>
                      </a:r>
                      <a:endParaRPr lang="en-US" altLang="zh-CN" sz="1600" spc="60">
                        <a:solidFill>
                          <a:schemeClr val="tx1"/>
                        </a:solidFill>
                        <a:latin typeface="微软雅黑" panose="020B0503020204020204" charset="-122"/>
                        <a:ea typeface="微软雅黑" panose="020B0503020204020204" charset="-122"/>
                        <a:cs typeface="微软雅黑" panose="020B0503020204020204" charset="-122"/>
                      </a:endParaRPr>
                    </a:p>
                    <a:p>
                      <a:pPr marL="0" indent="266700" algn="l">
                        <a:lnSpc>
                          <a:spcPct val="120000"/>
                        </a:lnSpc>
                        <a:spcBef>
                          <a:spcPts val="0"/>
                        </a:spcBef>
                        <a:spcAft>
                          <a:spcPts val="0"/>
                        </a:spcAft>
                      </a:pPr>
                      <a:r>
                        <a:rPr lang="zh-CN" sz="1600" spc="60">
                          <a:solidFill>
                            <a:schemeClr val="tx1"/>
                          </a:solidFill>
                          <a:latin typeface="微软雅黑" panose="020B0503020204020204" charset="-122"/>
                          <a:ea typeface="微软雅黑" panose="020B0503020204020204" charset="-122"/>
                          <a:cs typeface="微软雅黑" panose="020B0503020204020204" charset="-122"/>
                        </a:rPr>
                        <a:t>贷：一般公共预算收入</a:t>
                      </a:r>
                      <a:r>
                        <a:rPr lang="en-US" altLang="zh-CN" sz="1600" spc="60">
                          <a:solidFill>
                            <a:schemeClr val="tx1"/>
                          </a:solidFill>
                          <a:latin typeface="微软雅黑" panose="020B0503020204020204" charset="-122"/>
                          <a:ea typeface="微软雅黑" panose="020B0503020204020204" charset="-122"/>
                          <a:cs typeface="微软雅黑" panose="020B0503020204020204" charset="-122"/>
                        </a:rPr>
                        <a:t>60 000</a:t>
                      </a:r>
                      <a:endParaRPr lang="en-US" altLang="zh-CN" sz="1600" spc="6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应付及暂收款项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“其他应付款”的主要账务处理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588010" y="1536700"/>
            <a:ext cx="11147425" cy="72834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【例5-4】 2024年7月3日,某市财政局收到某行政单位上缴的结转结余资金55 000元,存入国库。该市财政总会计的账务处理如下: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1312545" y="2578100"/>
          <a:ext cx="7996555" cy="2134870"/>
        </p:xfrm>
        <a:graphic>
          <a:graphicData uri="http://schemas.openxmlformats.org/drawingml/2006/table">
            <a:tbl>
              <a:tblPr/>
              <a:tblGrid>
                <a:gridCol w="3304540"/>
                <a:gridCol w="4692015"/>
              </a:tblGrid>
              <a:tr h="668020">
                <a:tc>
                  <a:txBody>
                    <a:bodyPr/>
                    <a:p>
                      <a:pPr marL="0" indent="685800" algn="ctr">
                        <a:lnSpc>
                          <a:spcPct val="120000"/>
                        </a:lnSpc>
                        <a:spcBef>
                          <a:spcPts val="0"/>
                        </a:spcBef>
                        <a:spcAft>
                          <a:spcPts val="0"/>
                        </a:spcAft>
                      </a:pPr>
                      <a:r>
                        <a:rPr lang="zh-CN" sz="1900" spc="130">
                          <a:solidFill>
                            <a:schemeClr val="tx1"/>
                          </a:solidFill>
                          <a:latin typeface="微软雅黑" panose="020B0503020204020204" charset="-122"/>
                          <a:ea typeface="微软雅黑" panose="020B0503020204020204" charset="-122"/>
                        </a:rPr>
                        <a:t>财务会计</a:t>
                      </a:r>
                      <a:endParaRPr lang="zh-CN" sz="1900" spc="130">
                        <a:solidFill>
                          <a:schemeClr val="tx1"/>
                        </a:solidFill>
                        <a:latin typeface="微软雅黑" panose="020B0503020204020204" charset="-122"/>
                        <a:ea typeface="微软雅黑" panose="020B0503020204020204" charset="-122"/>
                      </a:endParaRPr>
                    </a:p>
                  </a:txBody>
                  <a:tcPr marL="215900" marR="215900" marT="133350" marB="133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800100" algn="ctr">
                        <a:lnSpc>
                          <a:spcPct val="120000"/>
                        </a:lnSpc>
                        <a:spcBef>
                          <a:spcPts val="0"/>
                        </a:spcBef>
                        <a:spcAft>
                          <a:spcPts val="0"/>
                        </a:spcAft>
                      </a:pPr>
                      <a:r>
                        <a:rPr lang="zh-CN" sz="1900" spc="130">
                          <a:solidFill>
                            <a:schemeClr val="tx1"/>
                          </a:solidFill>
                          <a:latin typeface="微软雅黑" panose="020B0503020204020204" charset="-122"/>
                          <a:ea typeface="微软雅黑" panose="020B0503020204020204" charset="-122"/>
                        </a:rPr>
                        <a:t>预算会计</a:t>
                      </a:r>
                      <a:endParaRPr lang="zh-CN" sz="1900" spc="130">
                        <a:solidFill>
                          <a:schemeClr val="tx1"/>
                        </a:solidFill>
                        <a:latin typeface="微软雅黑" panose="020B0503020204020204" charset="-122"/>
                        <a:ea typeface="微软雅黑" panose="020B0503020204020204" charset="-122"/>
                      </a:endParaRPr>
                    </a:p>
                  </a:txBody>
                  <a:tcPr marL="215900" marR="215900" marT="133350" marB="133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1466850">
                <a:tc>
                  <a:txBody>
                    <a:bodyPr/>
                    <a:p>
                      <a:pPr marL="228600" indent="-228600" algn="l">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cs typeface="微软雅黑" panose="020B0503020204020204" charset="-122"/>
                        </a:rPr>
                        <a:t>借：国库存款 55 000</a:t>
                      </a:r>
                      <a:endParaRPr lang="zh-CN" sz="1700" spc="13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    </a:t>
                      </a:r>
                      <a:r>
                        <a:rPr lang="zh-CN" sz="1700" spc="130">
                          <a:solidFill>
                            <a:schemeClr val="tx1"/>
                          </a:solidFill>
                          <a:latin typeface="微软雅黑" panose="020B0503020204020204" charset="-122"/>
                          <a:ea typeface="微软雅黑" panose="020B0503020204020204" charset="-122"/>
                          <a:cs typeface="微软雅黑" panose="020B0503020204020204" charset="-122"/>
                        </a:rPr>
                        <a:t>贷：其他应付款 55 000</a:t>
                      </a:r>
                      <a:endParaRPr lang="zh-CN" sz="1700" spc="130">
                        <a:solidFill>
                          <a:schemeClr val="tx1"/>
                        </a:solidFill>
                        <a:latin typeface="微软雅黑" panose="020B0503020204020204" charset="-122"/>
                        <a:ea typeface="微软雅黑" panose="020B0503020204020204" charset="-122"/>
                        <a:cs typeface="微软雅黑" panose="020B0503020204020204" charset="-122"/>
                      </a:endParaRPr>
                    </a:p>
                  </a:txBody>
                  <a:tcPr marL="215900" marR="215900" marT="133350" marB="133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cs typeface="微软雅黑" panose="020B0503020204020204" charset="-122"/>
                        </a:rPr>
                        <a:t>借：资金结存</a:t>
                      </a: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a:t>
                      </a:r>
                      <a:r>
                        <a:rPr lang="zh-CN" altLang="en-US" sz="1700" spc="130">
                          <a:solidFill>
                            <a:schemeClr val="tx1"/>
                          </a:solidFill>
                          <a:latin typeface="微软雅黑" panose="020B0503020204020204" charset="-122"/>
                          <a:ea typeface="微软雅黑" panose="020B0503020204020204" charset="-122"/>
                          <a:cs typeface="微软雅黑" panose="020B0503020204020204" charset="-122"/>
                        </a:rPr>
                        <a:t>库款资金结存</a:t>
                      </a: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55 000</a:t>
                      </a:r>
                      <a:endParaRPr lang="en-US" altLang="zh-CN" sz="1700" spc="13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    </a:t>
                      </a:r>
                      <a:r>
                        <a:rPr lang="zh-CN" sz="1700" spc="130">
                          <a:solidFill>
                            <a:schemeClr val="tx1"/>
                          </a:solidFill>
                          <a:latin typeface="微软雅黑" panose="020B0503020204020204" charset="-122"/>
                          <a:ea typeface="微软雅黑" panose="020B0503020204020204" charset="-122"/>
                          <a:cs typeface="微软雅黑" panose="020B0503020204020204" charset="-122"/>
                        </a:rPr>
                        <a:t>贷：待处理收入</a:t>
                      </a:r>
                      <a:r>
                        <a:rPr lang="zh-CN" altLang="en-US" sz="1700" spc="13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55 000</a:t>
                      </a:r>
                      <a:endParaRPr lang="en-US" altLang="zh-CN" sz="1700" spc="130">
                        <a:solidFill>
                          <a:schemeClr val="tx1"/>
                        </a:solidFill>
                        <a:latin typeface="微软雅黑" panose="020B0503020204020204" charset="-122"/>
                        <a:ea typeface="微软雅黑" panose="020B0503020204020204" charset="-122"/>
                        <a:cs typeface="微软雅黑" panose="020B0503020204020204" charset="-122"/>
                      </a:endParaRPr>
                    </a:p>
                  </a:txBody>
                  <a:tcPr marL="215900" marR="215900" marT="133350" marB="133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应付及暂收款项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“其他应付款”的主要账务处理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200" y="1536700"/>
            <a:ext cx="11108690" cy="86360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【例5-5】 接【例5-4】, 2024年7月7日市财政将收回的结转结余资金35 000元按照原预算科目使用；20 000元调整预算科目使用的，实际用于对企业补助拨款。该市财政总会计的账务处理如下:</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1917700" y="2514600"/>
          <a:ext cx="9816465" cy="3774440"/>
        </p:xfrm>
        <a:graphic>
          <a:graphicData uri="http://schemas.openxmlformats.org/drawingml/2006/table">
            <a:tbl>
              <a:tblPr/>
              <a:tblGrid>
                <a:gridCol w="4745990"/>
                <a:gridCol w="5070475"/>
              </a:tblGrid>
              <a:tr h="558800">
                <a:tc>
                  <a:txBody>
                    <a:bodyPr/>
                    <a:p>
                      <a:pPr marL="85725" indent="685800" algn="ctr">
                        <a:lnSpc>
                          <a:spcPct val="120000"/>
                        </a:lnSpc>
                        <a:spcBef>
                          <a:spcPts val="0"/>
                        </a:spcBef>
                        <a:spcAft>
                          <a:spcPts val="0"/>
                        </a:spcAft>
                      </a:pPr>
                      <a:r>
                        <a:rPr lang="zh-CN" sz="1800" spc="130">
                          <a:solidFill>
                            <a:schemeClr val="tx1"/>
                          </a:solidFill>
                          <a:latin typeface="微软雅黑" panose="020B0503020204020204" charset="-122"/>
                          <a:ea typeface="微软雅黑" panose="020B0503020204020204" charset="-122"/>
                        </a:rPr>
                        <a:t>财务会计</a:t>
                      </a:r>
                      <a:endParaRPr lang="zh-CN" sz="1800" spc="130">
                        <a:solidFill>
                          <a:schemeClr val="tx1"/>
                        </a:solidFill>
                        <a:latin typeface="微软雅黑" panose="020B0503020204020204" charset="-122"/>
                        <a:ea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85725" indent="800100" algn="ctr">
                        <a:lnSpc>
                          <a:spcPct val="120000"/>
                        </a:lnSpc>
                        <a:spcBef>
                          <a:spcPts val="0"/>
                        </a:spcBef>
                        <a:spcAft>
                          <a:spcPts val="0"/>
                        </a:spcAft>
                      </a:pPr>
                      <a:r>
                        <a:rPr lang="zh-CN" sz="1800" spc="130">
                          <a:solidFill>
                            <a:schemeClr val="tx1"/>
                          </a:solidFill>
                          <a:latin typeface="微软雅黑" panose="020B0503020204020204" charset="-122"/>
                          <a:ea typeface="微软雅黑" panose="020B0503020204020204" charset="-122"/>
                        </a:rPr>
                        <a:t>预算会计</a:t>
                      </a:r>
                      <a:endParaRPr lang="zh-CN" sz="1800" spc="130">
                        <a:solidFill>
                          <a:schemeClr val="tx1"/>
                        </a:solidFill>
                        <a:latin typeface="微软雅黑" panose="020B0503020204020204" charset="-122"/>
                        <a:ea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3215640">
                <a:tc>
                  <a:txBody>
                    <a:bodyPr/>
                    <a:p>
                      <a:pPr marL="22860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借：其他应付款35 000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 国库存款35 000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借：其他应付款20 000    </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贷：以前年度盈余调整——预算管理资金以前年度盈余调整 20 000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借：对企业补助拨款费用20 000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    贷：国库存款20 000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85725"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借：待处理收入</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35 000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85725" indent="2667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贷：资金结存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库款资金结存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35 000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85725"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借：待处理收入</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20 000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85725"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贷：一般公共预算支出（原预算科目）</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20 000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85725"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借：一般公共预算支出（实际支出预算科目）</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20 000 </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85725"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库款资金结存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20 000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fontScale="900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应付及暂收款项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三、应付国库集中支付结余</a:t>
            </a:r>
            <a:r>
              <a:rPr lang="en-US" alt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 </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155" y="1627489"/>
            <a:ext cx="11277678" cy="4229126"/>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应付国库集中支付结余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的核算内容及明细设置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付国库集中支付结余”科目核算省级以上（含省级）政府财政国库集中支付中，应列为当年费用，但年末尚未支付需结转下一年度支付的款项。本科目应按照预算单位进行明细核算；同时可根据管理需要，参照《政府收支分类科目》中支出经济分类科目进行明细核算。本科目期末贷方余额反映政府财政尚未支付的国库集中支付结余。
国库集中支付结余是预算单位国库集中支付预算指标数与实际支出数的差额,是预算单位尚未使用的预算资金额度,如果预算单位经批准的可使用预算资金额度由于政策性因素或用款进度等原因在当年未支用,但需要结转下一年度支付使用,此时省级以上（含省级）政府财政总会计需要采用权责发生制基础确认一项费用,同时确认一项应付国库集中支付结余负债。预算单位按经批准的预算在第二年度实际支付使用上一年度末结转下来的国库集中支付结余资金时,财政总会计核销应付国库集中支付结余负债。</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31" name="组合 30"/>
          <p:cNvGrpSpPr/>
          <p:nvPr userDrawn="1">
            <p:custDataLst>
              <p:tags r:id="rId1"/>
            </p:custDataLst>
          </p:nvPr>
        </p:nvGrpSpPr>
        <p:grpSpPr>
          <a:xfrm>
            <a:off x="4001597" y="6045200"/>
            <a:ext cx="8190403" cy="812800"/>
            <a:chOff x="4001597" y="5613400"/>
            <a:chExt cx="8190403" cy="1244600"/>
          </a:xfrm>
        </p:grpSpPr>
        <p:sp>
          <p:nvSpPr>
            <p:cNvPr id="32"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33" name="等腰三角形 32"/>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应付及暂收款项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“应付国库集中支付结余”的主要账务处理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16" name="文本框 15"/>
          <p:cNvSpPr txBox="1"/>
          <p:nvPr/>
        </p:nvSpPr>
        <p:spPr>
          <a:xfrm>
            <a:off x="826135" y="1599565"/>
            <a:ext cx="10679430" cy="395605"/>
          </a:xfrm>
          <a:prstGeom prst="rect">
            <a:avLst/>
          </a:prstGeom>
        </p:spPr>
        <p:txBody>
          <a:bodyPr>
            <a:noAutofit/>
          </a:bodyPr>
          <a:p>
            <a:pPr marL="0" indent="0" defTabSz="266700">
              <a:lnSpc>
                <a:spcPts val="1700"/>
              </a:lnSpc>
              <a:spcBef>
                <a:spcPct val="0"/>
              </a:spcBef>
              <a:spcAft>
                <a:spcPct val="0"/>
              </a:spcAft>
            </a:pPr>
            <a:r>
              <a:rPr dirty="0" err="1">
                <a:solidFill>
                  <a:schemeClr val="dk1"/>
                </a:solidFill>
                <a:latin typeface="汉仪旗黑-85S" panose="00020600040101010101" charset="-128"/>
                <a:ea typeface="汉仪旗黑-85S" panose="00020600040101010101" charset="-128"/>
                <a:cs typeface="汉仪旗黑-85S" panose="00020600040101010101" charset="-128"/>
              </a:rPr>
              <a:t>1.年末，对当年发生的应付国库集中支付结余，借记有关费用科目，贷记本科目。</a:t>
            </a:r>
            <a:endParaRPr dirty="0" err="1">
              <a:solidFill>
                <a:schemeClr val="dk1"/>
              </a:solidFill>
              <a:latin typeface="汉仪旗黑-85S" panose="00020600040101010101" charset="-128"/>
              <a:ea typeface="汉仪旗黑-85S" panose="00020600040101010101" charset="-128"/>
              <a:cs typeface="汉仪旗黑-85S" panose="00020600040101010101" charset="-128"/>
            </a:endParaRPr>
          </a:p>
        </p:txBody>
      </p:sp>
      <p:graphicFrame>
        <p:nvGraphicFramePr>
          <p:cNvPr id="30" name="表格 29"/>
          <p:cNvGraphicFramePr/>
          <p:nvPr>
            <p:custDataLst>
              <p:tags r:id="rId7"/>
            </p:custDataLst>
          </p:nvPr>
        </p:nvGraphicFramePr>
        <p:xfrm>
          <a:off x="1562100" y="2056130"/>
          <a:ext cx="7454900" cy="1460500"/>
        </p:xfrm>
        <a:graphic>
          <a:graphicData uri="http://schemas.openxmlformats.org/drawingml/2006/table">
            <a:tbl>
              <a:tblPr/>
              <a:tblGrid>
                <a:gridCol w="3368040"/>
                <a:gridCol w="4086860"/>
              </a:tblGrid>
              <a:tr h="591820">
                <a:tc>
                  <a:txBody>
                    <a:bodyPr/>
                    <a:p>
                      <a:pPr marL="0" indent="685800" algn="ctr">
                        <a:lnSpc>
                          <a:spcPct val="120000"/>
                        </a:lnSpc>
                        <a:spcBef>
                          <a:spcPts val="0"/>
                        </a:spcBef>
                        <a:spcAft>
                          <a:spcPts val="0"/>
                        </a:spcAft>
                      </a:pPr>
                      <a:r>
                        <a:rPr lang="zh-CN" sz="1800" spc="130">
                          <a:solidFill>
                            <a:schemeClr val="tx1"/>
                          </a:solidFill>
                          <a:latin typeface="微软雅黑" panose="020B0503020204020204" charset="-122"/>
                          <a:ea typeface="微软雅黑" panose="020B0503020204020204" charset="-122"/>
                        </a:rPr>
                        <a:t>财务会计</a:t>
                      </a:r>
                      <a:endParaRPr lang="zh-CN" sz="1800" spc="130">
                        <a:solidFill>
                          <a:schemeClr val="tx1"/>
                        </a:solidFill>
                        <a:latin typeface="微软雅黑" panose="020B0503020204020204" charset="-122"/>
                        <a:ea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800100" algn="ctr">
                        <a:lnSpc>
                          <a:spcPct val="120000"/>
                        </a:lnSpc>
                        <a:spcBef>
                          <a:spcPts val="0"/>
                        </a:spcBef>
                        <a:spcAft>
                          <a:spcPts val="0"/>
                        </a:spcAft>
                      </a:pPr>
                      <a:r>
                        <a:rPr lang="zh-CN" sz="1800" spc="130">
                          <a:solidFill>
                            <a:schemeClr val="tx1"/>
                          </a:solidFill>
                          <a:latin typeface="微软雅黑" panose="020B0503020204020204" charset="-122"/>
                          <a:ea typeface="微软雅黑" panose="020B0503020204020204" charset="-122"/>
                        </a:rPr>
                        <a:t>预算会计</a:t>
                      </a:r>
                      <a:endParaRPr lang="zh-CN" sz="1800" spc="130">
                        <a:solidFill>
                          <a:schemeClr val="tx1"/>
                        </a:solidFill>
                        <a:latin typeface="微软雅黑" panose="020B0503020204020204" charset="-122"/>
                        <a:ea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868680">
                <a:tc>
                  <a:txBody>
                    <a:bodyPr/>
                    <a:p>
                      <a:pPr marL="22860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借：费用类科目</a:t>
                      </a:r>
                      <a:endParaRPr lang="zh-CN" sz="1600" spc="120">
                        <a:solidFill>
                          <a:schemeClr val="tx1"/>
                        </a:solidFill>
                        <a:latin typeface="微软雅黑" panose="020B0503020204020204" charset="-122"/>
                        <a:ea typeface="微软雅黑" panose="020B0503020204020204" charset="-122"/>
                      </a:endParaRPr>
                    </a:p>
                    <a:p>
                      <a:pPr marL="228600" indent="-22860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rPr>
                        <a:t>   </a:t>
                      </a:r>
                      <a:r>
                        <a:rPr lang="zh-CN" sz="1600" spc="120">
                          <a:solidFill>
                            <a:schemeClr val="tx1"/>
                          </a:solidFill>
                          <a:latin typeface="微软雅黑" panose="020B0503020204020204" charset="-122"/>
                          <a:ea typeface="微软雅黑" panose="020B0503020204020204" charset="-122"/>
                        </a:rPr>
                        <a:t>贷：应付国库集中支付结余</a:t>
                      </a:r>
                      <a:endParaRPr lang="zh-CN" sz="1600" spc="120">
                        <a:solidFill>
                          <a:schemeClr val="tx1"/>
                        </a:solidFill>
                        <a:latin typeface="微软雅黑" panose="020B0503020204020204" charset="-122"/>
                        <a:ea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22860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借：支出类科目</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贷：资金结存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集中支付结余结存</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bl>
          </a:graphicData>
        </a:graphic>
      </p:graphicFrame>
      <p:sp>
        <p:nvSpPr>
          <p:cNvPr id="34" name="文本框 33"/>
          <p:cNvSpPr txBox="1"/>
          <p:nvPr/>
        </p:nvSpPr>
        <p:spPr>
          <a:xfrm>
            <a:off x="826135" y="3721100"/>
            <a:ext cx="10777220" cy="596900"/>
          </a:xfrm>
          <a:prstGeom prst="rect">
            <a:avLst/>
          </a:prstGeom>
          <a:noFill/>
        </p:spPr>
        <p:txBody>
          <a:bodyPr wrap="square" rtlCol="0" anchor="t">
            <a:noAutofit/>
          </a:bodyPr>
          <a:p>
            <a:r>
              <a:rPr dirty="0" err="1">
                <a:solidFill>
                  <a:schemeClr val="dk1"/>
                </a:solidFill>
                <a:latin typeface="汉仪旗黑-85S" panose="00020600040101010101" charset="-128"/>
                <a:ea typeface="汉仪旗黑-85S" panose="00020600040101010101" charset="-128"/>
                <a:cs typeface="汉仪旗黑-85S" panose="00020600040101010101" charset="-128"/>
              </a:rPr>
              <a:t>2.实际支付应付国库集中支付结余资金时，借记本科目，贷记“国库存款”科目。</a:t>
            </a:r>
            <a:endParaRPr dirty="0" err="1">
              <a:solidFill>
                <a:schemeClr val="dk1"/>
              </a:solidFill>
              <a:latin typeface="汉仪旗黑-85S" panose="00020600040101010101" charset="-128"/>
              <a:ea typeface="汉仪旗黑-85S" panose="00020600040101010101" charset="-128"/>
              <a:cs typeface="汉仪旗黑-85S" panose="00020600040101010101" charset="-128"/>
            </a:endParaRPr>
          </a:p>
        </p:txBody>
      </p:sp>
      <p:graphicFrame>
        <p:nvGraphicFramePr>
          <p:cNvPr id="35" name="表格 34"/>
          <p:cNvGraphicFramePr/>
          <p:nvPr>
            <p:custDataLst>
              <p:tags r:id="rId8"/>
            </p:custDataLst>
          </p:nvPr>
        </p:nvGraphicFramePr>
        <p:xfrm>
          <a:off x="1790700" y="4533900"/>
          <a:ext cx="7734300" cy="1295400"/>
        </p:xfrm>
        <a:graphic>
          <a:graphicData uri="http://schemas.openxmlformats.org/drawingml/2006/table">
            <a:tbl>
              <a:tblPr/>
              <a:tblGrid>
                <a:gridCol w="3628390"/>
                <a:gridCol w="4105910"/>
              </a:tblGrid>
              <a:tr h="528320">
                <a:tc>
                  <a:txBody>
                    <a:bodyPr/>
                    <a:p>
                      <a:pPr marL="0" indent="685800" algn="ctr">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rPr>
                        <a:t>财务会计</a:t>
                      </a:r>
                      <a:endParaRPr lang="zh-CN" sz="1700" spc="130">
                        <a:solidFill>
                          <a:schemeClr val="tx1"/>
                        </a:solidFill>
                        <a:latin typeface="微软雅黑" panose="020B0503020204020204" charset="-122"/>
                        <a:ea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800100" algn="ctr">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rPr>
                        <a:t>预算会计</a:t>
                      </a:r>
                      <a:endParaRPr lang="zh-CN" sz="1700" spc="130">
                        <a:solidFill>
                          <a:schemeClr val="tx1"/>
                        </a:solidFill>
                        <a:latin typeface="微软雅黑" panose="020B0503020204020204" charset="-122"/>
                        <a:ea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767080">
                <a:tc>
                  <a:txBody>
                    <a:bodyPr/>
                    <a:p>
                      <a:pPr marL="228600" indent="-228600" algn="l">
                        <a:lnSpc>
                          <a:spcPct val="120000"/>
                        </a:lnSpc>
                        <a:spcBef>
                          <a:spcPts val="0"/>
                        </a:spcBef>
                        <a:spcAft>
                          <a:spcPts val="0"/>
                        </a:spcAft>
                      </a:pPr>
                      <a:r>
                        <a:rPr lang="zh-CN" sz="1500" spc="120">
                          <a:solidFill>
                            <a:schemeClr val="tx1"/>
                          </a:solidFill>
                          <a:latin typeface="微软雅黑" panose="020B0503020204020204" charset="-122"/>
                          <a:ea typeface="微软雅黑" panose="020B0503020204020204" charset="-122"/>
                        </a:rPr>
                        <a:t>借：应付国库集中支付结余</a:t>
                      </a:r>
                      <a:endParaRPr lang="zh-CN" sz="1500" spc="120">
                        <a:solidFill>
                          <a:schemeClr val="tx1"/>
                        </a:solidFill>
                        <a:latin typeface="微软雅黑" panose="020B0503020204020204" charset="-122"/>
                        <a:ea typeface="微软雅黑" panose="020B0503020204020204" charset="-122"/>
                      </a:endParaRPr>
                    </a:p>
                    <a:p>
                      <a:pPr marL="228600" indent="-228600" algn="l">
                        <a:lnSpc>
                          <a:spcPct val="120000"/>
                        </a:lnSpc>
                        <a:spcBef>
                          <a:spcPts val="0"/>
                        </a:spcBef>
                        <a:spcAft>
                          <a:spcPts val="0"/>
                        </a:spcAft>
                      </a:pPr>
                      <a:r>
                        <a:rPr lang="en-US" altLang="zh-CN" sz="1500" spc="120">
                          <a:solidFill>
                            <a:schemeClr val="tx1"/>
                          </a:solidFill>
                          <a:latin typeface="微软雅黑" panose="020B0503020204020204" charset="-122"/>
                          <a:ea typeface="微软雅黑" panose="020B0503020204020204" charset="-122"/>
                        </a:rPr>
                        <a:t>     </a:t>
                      </a:r>
                      <a:r>
                        <a:rPr lang="zh-CN" sz="1500" spc="120">
                          <a:solidFill>
                            <a:schemeClr val="tx1"/>
                          </a:solidFill>
                          <a:latin typeface="微软雅黑" panose="020B0503020204020204" charset="-122"/>
                          <a:ea typeface="微软雅黑" panose="020B0503020204020204" charset="-122"/>
                        </a:rPr>
                        <a:t>贷：国库存款</a:t>
                      </a:r>
                      <a:endParaRPr lang="zh-CN" sz="1500" spc="120">
                        <a:solidFill>
                          <a:schemeClr val="tx1"/>
                        </a:solidFill>
                        <a:latin typeface="微软雅黑" panose="020B0503020204020204" charset="-122"/>
                        <a:ea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228600" indent="-228600" algn="l">
                        <a:lnSpc>
                          <a:spcPct val="120000"/>
                        </a:lnSpc>
                        <a:spcBef>
                          <a:spcPts val="0"/>
                        </a:spcBef>
                        <a:spcAft>
                          <a:spcPts val="0"/>
                        </a:spcAft>
                      </a:pPr>
                      <a:r>
                        <a:rPr lang="zh-CN" sz="1500" spc="120">
                          <a:solidFill>
                            <a:schemeClr val="tx1"/>
                          </a:solidFill>
                          <a:latin typeface="微软雅黑" panose="020B0503020204020204" charset="-122"/>
                          <a:ea typeface="微软雅黑" panose="020B0503020204020204" charset="-122"/>
                          <a:cs typeface="微软雅黑" panose="020B0503020204020204" charset="-122"/>
                        </a:rPr>
                        <a:t>借：资金结存</a:t>
                      </a:r>
                      <a:r>
                        <a:rPr lang="en-US" altLang="zh-CN" sz="1500" spc="120">
                          <a:solidFill>
                            <a:schemeClr val="tx1"/>
                          </a:solidFill>
                          <a:latin typeface="微软雅黑" panose="020B0503020204020204" charset="-122"/>
                          <a:ea typeface="微软雅黑" panose="020B0503020204020204" charset="-122"/>
                          <a:cs typeface="微软雅黑" panose="020B0503020204020204" charset="-122"/>
                        </a:rPr>
                        <a:t>-</a:t>
                      </a:r>
                      <a:r>
                        <a:rPr lang="zh-CN" sz="1500" spc="120">
                          <a:solidFill>
                            <a:schemeClr val="tx1"/>
                          </a:solidFill>
                          <a:latin typeface="微软雅黑" panose="020B0503020204020204" charset="-122"/>
                          <a:ea typeface="微软雅黑" panose="020B0503020204020204" charset="-122"/>
                          <a:cs typeface="微软雅黑" panose="020B0503020204020204" charset="-122"/>
                        </a:rPr>
                        <a:t>集中支付结余结存</a:t>
                      </a:r>
                      <a:endParaRPr lang="zh-CN" sz="1500" spc="120">
                        <a:solidFill>
                          <a:schemeClr val="tx1"/>
                        </a:solidFill>
                        <a:latin typeface="微软雅黑" panose="020B0503020204020204" charset="-122"/>
                        <a:ea typeface="微软雅黑" panose="020B0503020204020204" charset="-122"/>
                        <a:cs typeface="微软雅黑" panose="020B0503020204020204" charset="-122"/>
                      </a:endParaRPr>
                    </a:p>
                    <a:p>
                      <a:pPr marL="266700" indent="0" algn="l">
                        <a:lnSpc>
                          <a:spcPct val="120000"/>
                        </a:lnSpc>
                        <a:spcBef>
                          <a:spcPts val="0"/>
                        </a:spcBef>
                        <a:spcAft>
                          <a:spcPts val="0"/>
                        </a:spcAft>
                      </a:pPr>
                      <a:r>
                        <a:rPr lang="zh-CN" sz="1500" spc="120">
                          <a:solidFill>
                            <a:schemeClr val="tx1"/>
                          </a:solidFill>
                          <a:latin typeface="微软雅黑" panose="020B0503020204020204" charset="-122"/>
                          <a:ea typeface="微软雅黑" panose="020B0503020204020204" charset="-122"/>
                          <a:cs typeface="微软雅黑" panose="020B0503020204020204" charset="-122"/>
                        </a:rPr>
                        <a:t>贷：资金结存</a:t>
                      </a:r>
                      <a:r>
                        <a:rPr lang="en-US" altLang="zh-CN" sz="1500" spc="120">
                          <a:solidFill>
                            <a:schemeClr val="tx1"/>
                          </a:solidFill>
                          <a:latin typeface="微软雅黑" panose="020B0503020204020204" charset="-122"/>
                          <a:ea typeface="微软雅黑" panose="020B0503020204020204" charset="-122"/>
                          <a:cs typeface="微软雅黑" panose="020B0503020204020204" charset="-122"/>
                        </a:rPr>
                        <a:t>-</a:t>
                      </a:r>
                      <a:r>
                        <a:rPr lang="zh-CN" sz="1500" spc="120">
                          <a:solidFill>
                            <a:schemeClr val="tx1"/>
                          </a:solidFill>
                          <a:latin typeface="微软雅黑" panose="020B0503020204020204" charset="-122"/>
                          <a:ea typeface="微软雅黑" panose="020B0503020204020204" charset="-122"/>
                          <a:cs typeface="微软雅黑" panose="020B0503020204020204" charset="-122"/>
                        </a:rPr>
                        <a:t>库款资金结存</a:t>
                      </a:r>
                      <a:endParaRPr lang="zh-CN" sz="15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31" name="组合 30"/>
          <p:cNvGrpSpPr/>
          <p:nvPr userDrawn="1">
            <p:custDataLst>
              <p:tags r:id="rId1"/>
            </p:custDataLst>
          </p:nvPr>
        </p:nvGrpSpPr>
        <p:grpSpPr>
          <a:xfrm>
            <a:off x="4001597" y="6045200"/>
            <a:ext cx="8190403" cy="812800"/>
            <a:chOff x="4001597" y="5613400"/>
            <a:chExt cx="8190403" cy="1244600"/>
          </a:xfrm>
        </p:grpSpPr>
        <p:sp>
          <p:nvSpPr>
            <p:cNvPr id="32"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33" name="等腰三角形 32"/>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应付及暂收款项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“应付国库集中支付结余”的主要账务处理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16" name="文本框 15"/>
          <p:cNvSpPr txBox="1"/>
          <p:nvPr/>
        </p:nvSpPr>
        <p:spPr>
          <a:xfrm>
            <a:off x="826135" y="1599565"/>
            <a:ext cx="10679430" cy="395605"/>
          </a:xfrm>
          <a:prstGeom prst="rect">
            <a:avLst/>
          </a:prstGeom>
        </p:spPr>
        <p:txBody>
          <a:bodyPr>
            <a:noAutofit/>
          </a:bodyPr>
          <a:p>
            <a:pPr marL="0" indent="0" defTabSz="266700">
              <a:lnSpc>
                <a:spcPts val="1700"/>
              </a:lnSpc>
              <a:spcBef>
                <a:spcPct val="0"/>
              </a:spcBef>
              <a:spcAft>
                <a:spcPct val="0"/>
              </a:spcAft>
            </a:pPr>
            <a:r>
              <a:rPr lang="en-US" altLang="zh-CN" dirty="0" err="1">
                <a:solidFill>
                  <a:schemeClr val="dk1"/>
                </a:solidFill>
                <a:latin typeface="汉仪旗黑-85S" panose="00020600040101010101" charset="-128"/>
                <a:ea typeface="汉仪旗黑-85S" panose="00020600040101010101" charset="-128"/>
                <a:cs typeface="汉仪旗黑-85S" panose="00020600040101010101" charset="-128"/>
              </a:rPr>
              <a:t>3.</a:t>
            </a:r>
            <a:r>
              <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rPr>
              <a:t>收回尚未支付的应付国库集中支付结余时，借记本科目，贷记</a:t>
            </a:r>
            <a:r>
              <a:rPr lang="en-US" altLang="zh-CN" dirty="0" err="1">
                <a:solidFill>
                  <a:schemeClr val="dk1"/>
                </a:solidFill>
                <a:latin typeface="汉仪旗黑-85S" panose="00020600040101010101" charset="-128"/>
                <a:ea typeface="汉仪旗黑-85S" panose="00020600040101010101" charset="-128"/>
                <a:cs typeface="汉仪旗黑-85S" panose="00020600040101010101" charset="-128"/>
              </a:rPr>
              <a:t>“</a:t>
            </a:r>
            <a:r>
              <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rPr>
              <a:t>以前年度盈余调整</a:t>
            </a:r>
            <a:r>
              <a:rPr lang="en-US" altLang="zh-CN" dirty="0" err="1">
                <a:solidFill>
                  <a:schemeClr val="dk1"/>
                </a:solidFill>
                <a:latin typeface="汉仪旗黑-85S" panose="00020600040101010101" charset="-128"/>
                <a:ea typeface="汉仪旗黑-85S" panose="00020600040101010101" charset="-128"/>
                <a:cs typeface="汉仪旗黑-85S" panose="00020600040101010101" charset="-128"/>
              </a:rPr>
              <a:t>”</a:t>
            </a:r>
            <a:r>
              <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rPr>
              <a:t>等科目。</a:t>
            </a:r>
            <a:endPar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endParaRPr>
          </a:p>
        </p:txBody>
      </p:sp>
      <p:graphicFrame>
        <p:nvGraphicFramePr>
          <p:cNvPr id="4" name="表格 3"/>
          <p:cNvGraphicFramePr/>
          <p:nvPr>
            <p:custDataLst>
              <p:tags r:id="rId7"/>
            </p:custDataLst>
          </p:nvPr>
        </p:nvGraphicFramePr>
        <p:xfrm>
          <a:off x="1371600" y="2514600"/>
          <a:ext cx="8860790" cy="1780540"/>
        </p:xfrm>
        <a:graphic>
          <a:graphicData uri="http://schemas.openxmlformats.org/drawingml/2006/table">
            <a:tbl>
              <a:tblPr/>
              <a:tblGrid>
                <a:gridCol w="4053205"/>
                <a:gridCol w="4807585"/>
              </a:tblGrid>
              <a:tr h="732155">
                <a:tc>
                  <a:txBody>
                    <a:bodyPr/>
                    <a:p>
                      <a:pPr marL="0" indent="68580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财务会计</a:t>
                      </a:r>
                      <a:endParaRPr lang="zh-CN" sz="1600" spc="120">
                        <a:solidFill>
                          <a:schemeClr val="tx1"/>
                        </a:solidFill>
                        <a:latin typeface="微软雅黑" panose="020B0503020204020204" charset="-122"/>
                        <a:ea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80010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预算会计</a:t>
                      </a:r>
                      <a:endParaRPr lang="zh-CN" sz="1600" spc="120">
                        <a:solidFill>
                          <a:schemeClr val="tx1"/>
                        </a:solidFill>
                        <a:latin typeface="微软雅黑" panose="020B0503020204020204" charset="-122"/>
                        <a:ea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1048385">
                <a:tc>
                  <a:txBody>
                    <a:bodyPr/>
                    <a:p>
                      <a:pPr marL="22860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借：应付国库集中支付结余</a:t>
                      </a:r>
                      <a:br>
                        <a:rPr lang="zh-CN" sz="1600" spc="120">
                          <a:solidFill>
                            <a:schemeClr val="tx1"/>
                          </a:solidFill>
                          <a:latin typeface="微软雅黑" panose="020B0503020204020204" charset="-122"/>
                          <a:ea typeface="微软雅黑" panose="020B0503020204020204" charset="-122"/>
                          <a:cs typeface="微软雅黑" panose="020B0503020204020204" charset="-122"/>
                        </a:rPr>
                      </a:br>
                      <a:r>
                        <a:rPr lang="zh-CN" sz="1600" spc="120">
                          <a:solidFill>
                            <a:schemeClr val="tx1"/>
                          </a:solidFill>
                          <a:latin typeface="微软雅黑" panose="020B0503020204020204" charset="-122"/>
                          <a:ea typeface="微软雅黑" panose="020B0503020204020204" charset="-122"/>
                          <a:cs typeface="微软雅黑" panose="020B0503020204020204" charset="-122"/>
                        </a:rPr>
                        <a:t>贷：以前年度盈余调整</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22860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集中支付结余结存</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贷：支出类科目</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bl>
          </a:graphicData>
        </a:graphic>
      </p:graphicFrame>
    </p:spTree>
    <p:custDataLst>
      <p:tags r:id="rId8"/>
    </p:custData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5"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4" name="等腰三角形 13"/>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应付政府债券和借入款项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2" name="矩形 1"/>
          <p:cNvSpPr/>
          <p:nvPr>
            <p:custDataLst>
              <p:tags r:id="rId6"/>
            </p:custDataLst>
          </p:nvPr>
        </p:nvSpPr>
        <p:spPr>
          <a:xfrm>
            <a:off x="1626212" y="1496376"/>
            <a:ext cx="8915978" cy="4779137"/>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7"/>
            </p:custDataLst>
          </p:nvPr>
        </p:nvCxnSpPr>
        <p:spPr>
          <a:xfrm>
            <a:off x="1772264" y="1218995"/>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custDataLst>
              <p:tags r:id="rId8"/>
            </p:custDataLst>
          </p:nvPr>
        </p:nvCxnSpPr>
        <p:spPr>
          <a:xfrm>
            <a:off x="1626210" y="128778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9"/>
            </p:custDataLst>
          </p:nvPr>
        </p:nvCxnSpPr>
        <p:spPr>
          <a:xfrm>
            <a:off x="10166179" y="608516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10"/>
            </p:custDataLst>
          </p:nvPr>
        </p:nvCxnSpPr>
        <p:spPr>
          <a:xfrm>
            <a:off x="10020125" y="6153960"/>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4" name="Title 6"/>
          <p:cNvSpPr txBox="1"/>
          <p:nvPr>
            <p:custDataLst>
              <p:tags r:id="rId11"/>
            </p:custDataLst>
          </p:nvPr>
        </p:nvSpPr>
        <p:spPr>
          <a:xfrm>
            <a:off x="1949127" y="1977452"/>
            <a:ext cx="8270147" cy="3816983"/>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付政府债券是指政府财政以政府名义发行的国债和地方政府债券的应付本金，包括应付短期政府债券和应付长期政府债券。借入款项是指政府财政部门以政府名义向外国政府和国际金融组织等借入的款项,以及经国务院批准的其他方式借入的款项。这两者的账务处理原则与方法基本一致，所以我们放在一起介绍。另外，应付利息是指政府财政以政府名义发行的政府债券及借入款项应支付的利息。与前两者有着直接的联系，所以本节还将介绍应付利息。</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2"/>
    </p:custData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应付政府债券和借入款项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一、</a:t>
            </a:r>
            <a:r>
              <a:rPr dirty="0" err="1">
                <a:solidFill>
                  <a:schemeClr val="dk1"/>
                </a:solidFill>
                <a:latin typeface="汉仪旗黑-85S" panose="00020600040101010101" charset="-128"/>
                <a:ea typeface="汉仪旗黑-85S" panose="00020600040101010101" charset="-128"/>
                <a:sym typeface="微软雅黑" panose="020B0503020204020204" charset="-122"/>
              </a:rPr>
              <a:t>应付政府债券</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155" y="1600184"/>
            <a:ext cx="11277678" cy="4229126"/>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债券包括国债和地方政府债券。国债由中央财政发行。地方政府债券由省级政府发行,包括地方政府一般债券和地方政府专项债券。地方政府一般债券纳入地方政府的一般公共预算管理,地方政府专项债券纳入地方政府的政府性基金预算管理。地方政府债券实行限额管理。省、自治区、直辖市政府发行的一般债券或专项债券,不得超过国务院确定的本地区一般债券或专项债券的规模。市县级政府确需发行一般债券或专项债券的,应纳入本省、自治区、直辖市一般债券或专项债券规模内管理,由省级财政部门代办发行,并统一办理还本付息。国务院根据国家宏观经济形势等因素,确定地方政府债券总限额,并报全国人民代表大会批准。各省、自治区、直辖市政府债务限额,由财政部在全国人大或其常委会批准的总限额内,根据债务风险、财力状况等因素并统筹考虑国家宏观调控政策、各地区建设投资需求等提出方案,报国务院批准后下达各省级财政部门。</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应付政府债券和借入款项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一、</a:t>
            </a:r>
            <a:r>
              <a:rPr dirty="0" err="1">
                <a:solidFill>
                  <a:schemeClr val="dk1"/>
                </a:solidFill>
                <a:latin typeface="汉仪旗黑-85S" panose="00020600040101010101" charset="-128"/>
                <a:ea typeface="汉仪旗黑-85S" panose="00020600040101010101" charset="-128"/>
                <a:sym typeface="微软雅黑" panose="020B0503020204020204" charset="-122"/>
              </a:rPr>
              <a:t>应付政府债券</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558165" y="1536700"/>
            <a:ext cx="11038840" cy="499681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(一)“应付短期政府债券”和“应付长期政府债券”的核算内容及明细设置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付短期政府债券”科目核算政府财政部门以政府名义发行的期限不超过1年(含1年)的国债和地方政府债券的应付本金。“应付长期政府债券”科目核算政府财政以政府名义发行的期限超过1年的国债和地方政府债券的应付本金。其中，国债包括中央政府财政发行的国内政府债券和境外发行的主权债券等。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这两科目都应设置“应付国债”“应付地方政府一般债券”“应付地方政府专项债券”明细科目(地方政府不需要设置“应付国债”明细,因为地方政府只能发行地方政府债券,不能发行国债)。债务管理部门应当设置辅助明细账，主要包括政府债券金额、种类、期限、发行日、到期日、票面利率、偿还本金及付息情况等内容，并按期计算债券存续期应付利息情况。</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altLang="zh-CN"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r>
              <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“应付短期政府债券”科目期末贷方余额,反映政府财政尚未偿还的短期政府债券本金。“应付长期政府债券”科目期末贷方余额反映政府财政尚未偿还的长期政府债券本金。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Tree>
    <p:custDataLst>
      <p:tags r:id="rId8"/>
    </p:custData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应付政府债券和借入款项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一、</a:t>
            </a:r>
            <a:r>
              <a:rPr dirty="0" err="1">
                <a:solidFill>
                  <a:schemeClr val="dk1"/>
                </a:solidFill>
                <a:latin typeface="汉仪旗黑-85S" panose="00020600040101010101" charset="-128"/>
                <a:ea typeface="汉仪旗黑-85S" panose="00020600040101010101" charset="-128"/>
                <a:sym typeface="微软雅黑" panose="020B0503020204020204" charset="-122"/>
              </a:rPr>
              <a:t>应付政府债券</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200" y="1384300"/>
            <a:ext cx="11277600" cy="484505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(二)“应付短期政府债券”和“应付长期政府债券”的主要账务处理
1.实际收到政府债券发行收入时,按照实际收到的金额, 借记“国库存款”“其他财政存款”科目, 按照政府债券实际发行额，贷记“应付短期政府债券”“应付长期政府债券”，按照发行收入和发行额的差额，借记或贷记有关费用科目。
2. 实际偿还政府债券本金时，借记“应付短期政府债券”“应付长期政府债券”，贷记“国库存款”“其他财政存款”等科目。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3. 政府财政以定向承销方式发行长期政府债券时，根据债务管理部门转来的债券发行文件等有关资料，借记“以前年度盈余调整”“应收地方政府债券转贷款”等科目，按照长期府债券实际发行额，贷记本科目，按照发行收入和发行额的差额，借记或贷记有关费用目。（按定向承销方式发行的政府债券，一般都是用来置换存量债务的。）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5" name="等腰三角形 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6" name="直接连接符 5"/>
          <p:cNvCxnSpPr/>
          <p:nvPr>
            <p:custDataLst>
              <p:tags r:id="rId4"/>
            </p:custDataLst>
          </p:nvPr>
        </p:nvCxnSpPr>
        <p:spPr>
          <a:xfrm>
            <a:off x="457204" y="304802"/>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矩形 8"/>
          <p:cNvSpPr/>
          <p:nvPr>
            <p:custDataLst>
              <p:tags r:id="rId5"/>
            </p:custDataLst>
          </p:nvPr>
        </p:nvSpPr>
        <p:spPr>
          <a:xfrm>
            <a:off x="1115379" y="918453"/>
            <a:ext cx="9934947" cy="5325324"/>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6"/>
            </p:custDataLst>
          </p:nvPr>
        </p:nvCxnSpPr>
        <p:spPr>
          <a:xfrm>
            <a:off x="1278123" y="609371"/>
            <a:ext cx="444527" cy="444527"/>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custDataLst>
              <p:tags r:id="rId7"/>
            </p:custDataLst>
          </p:nvPr>
        </p:nvCxnSpPr>
        <p:spPr>
          <a:xfrm>
            <a:off x="1115377" y="686026"/>
            <a:ext cx="444527" cy="444527"/>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8"/>
            </p:custDataLst>
          </p:nvPr>
        </p:nvCxnSpPr>
        <p:spPr>
          <a:xfrm>
            <a:off x="10631342" y="6031678"/>
            <a:ext cx="444527" cy="444527"/>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9"/>
            </p:custDataLst>
          </p:nvPr>
        </p:nvCxnSpPr>
        <p:spPr>
          <a:xfrm>
            <a:off x="10468596" y="6108332"/>
            <a:ext cx="444527" cy="444527"/>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6"/>
          <p:cNvSpPr txBox="1"/>
          <p:nvPr>
            <p:custDataLst>
              <p:tags r:id="rId10"/>
            </p:custDataLst>
          </p:nvPr>
        </p:nvSpPr>
        <p:spPr>
          <a:xfrm>
            <a:off x="1692431" y="1180231"/>
            <a:ext cx="8780841" cy="4801767"/>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政府会计准则——基本准则》中,负债是指政府会计主体过去的经济业务或者事项形成的,预期会导致经济资源流出政府会计主体的现时义务。财政总会计的负债包括应付政府债券、应付国库集中支付结余、应付及暂收款项、应付代管资金、应付利息、借入款项、应付转贷款、其他负债等。其中，流动负债包括应付短期政府债券、应付国库集中支付结余、暂收及应付款项、应付代管资金、应付利息等;非流动负债包括应付长期政府债券、借入款项、应付转贷款和其他负债等。</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、应付政府债券是指政府财政以政府名义发行的国债和地方政府债券的应付本金，包括应付短期政府债券和应付长期政府债券。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、应付国库集中支付结余是指省级以上（含省级）政府财政国库集中支付中应列为当年费用，但年末未支付需结转下一年度支付的款项。</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1"/>
    </p:custData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应付政府债券和借入款项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一、</a:t>
            </a:r>
            <a:r>
              <a:rPr dirty="0" err="1">
                <a:solidFill>
                  <a:schemeClr val="dk1"/>
                </a:solidFill>
                <a:latin typeface="汉仪旗黑-85S" panose="00020600040101010101" charset="-128"/>
                <a:ea typeface="汉仪旗黑-85S" panose="00020600040101010101" charset="-128"/>
                <a:sym typeface="微软雅黑" panose="020B0503020204020204" charset="-122"/>
              </a:rPr>
              <a:t>应付政府债券</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6565" y="1418590"/>
            <a:ext cx="11278235" cy="926465"/>
          </a:xfrm>
          <a:prstGeom prst="rect">
            <a:avLst/>
          </a:prstGeom>
          <a:noFill/>
          <a:ln w="3175">
            <a:noFill/>
            <a:prstDash val="dash"/>
          </a:ln>
        </p:spPr>
        <p:txBody>
          <a:bodyPr wrap="square" lIns="63500" tIns="25400" rIns="63500" bIns="25400" anchor="ctr"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【例5-6】 某省财政发行半年期地方政府专项债券, 发行面值2000万元，利率3%，到期一次还本付息；实际收到发行收入1980万元。该省财政总会计的账务处理如下: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1442085" y="2311400"/>
          <a:ext cx="8571230" cy="2871470"/>
        </p:xfrm>
        <a:graphic>
          <a:graphicData uri="http://schemas.openxmlformats.org/drawingml/2006/table">
            <a:tbl>
              <a:tblPr/>
              <a:tblGrid>
                <a:gridCol w="4069080"/>
                <a:gridCol w="4502150"/>
              </a:tblGrid>
              <a:tr h="715010">
                <a:tc>
                  <a:txBody>
                    <a:bodyPr/>
                    <a:p>
                      <a:pPr marL="0" indent="685800" algn="ctr">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rPr>
                        <a:t>财务会计</a:t>
                      </a:r>
                      <a:endParaRPr lang="zh-CN" sz="1700" spc="130">
                        <a:solidFill>
                          <a:schemeClr val="tx1"/>
                        </a:solidFill>
                        <a:latin typeface="微软雅黑" panose="020B0503020204020204" charset="-122"/>
                        <a:ea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800100" algn="ctr">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rPr>
                        <a:t>预算会计</a:t>
                      </a:r>
                      <a:endParaRPr lang="zh-CN" sz="1700" spc="130">
                        <a:solidFill>
                          <a:schemeClr val="tx1"/>
                        </a:solidFill>
                        <a:latin typeface="微软雅黑" panose="020B0503020204020204" charset="-122"/>
                        <a:ea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2156460">
                <a:tc>
                  <a:txBody>
                    <a:bodyPr/>
                    <a:p>
                      <a:pPr marL="22860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借：国库存款19 800 000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财务费用 200 000</a:t>
                      </a:r>
                      <a:br>
                        <a:rPr lang="zh-CN" sz="1600" spc="120">
                          <a:solidFill>
                            <a:schemeClr val="tx1"/>
                          </a:solidFill>
                          <a:latin typeface="微软雅黑" panose="020B0503020204020204" charset="-122"/>
                          <a:ea typeface="微软雅黑" panose="020B0503020204020204" charset="-122"/>
                          <a:cs typeface="微软雅黑" panose="020B0503020204020204" charset="-122"/>
                        </a:rPr>
                      </a:br>
                      <a:r>
                        <a:rPr lang="zh-CN" sz="1600" spc="120">
                          <a:solidFill>
                            <a:schemeClr val="tx1"/>
                          </a:solidFill>
                          <a:latin typeface="微软雅黑" panose="020B0503020204020204" charset="-122"/>
                          <a:ea typeface="微软雅黑" panose="020B0503020204020204" charset="-122"/>
                          <a:cs typeface="微软雅黑" panose="020B0503020204020204" charset="-122"/>
                        </a:rPr>
                        <a:t>贷：应付短期政府债券-应付地方政府专项债券20 000 000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库款资金结存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19 800 000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2667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政府性基金预算支出</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200 000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2667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贷：债务预算收入</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20 000 000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应付政府债券和借入款项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一、</a:t>
            </a:r>
            <a:r>
              <a:rPr dirty="0" err="1">
                <a:solidFill>
                  <a:schemeClr val="dk1"/>
                </a:solidFill>
                <a:latin typeface="汉仪旗黑-85S" panose="00020600040101010101" charset="-128"/>
                <a:ea typeface="汉仪旗黑-85S" panose="00020600040101010101" charset="-128"/>
                <a:sym typeface="微软雅黑" panose="020B0503020204020204" charset="-122"/>
              </a:rPr>
              <a:t>应付政府债券</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513080" y="1418590"/>
            <a:ext cx="11221720" cy="104965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【例5-7】接【例5-6】 某省财政发行的半年期地方政府专项债券到期，省财政支付本金2000万元，支付利息30万元。该省财政总会计的账务处理如下:</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1376045" y="2743200"/>
          <a:ext cx="9091295" cy="2638425"/>
        </p:xfrm>
        <a:graphic>
          <a:graphicData uri="http://schemas.openxmlformats.org/drawingml/2006/table">
            <a:tbl>
              <a:tblPr/>
              <a:tblGrid>
                <a:gridCol w="4253230"/>
                <a:gridCol w="4838065"/>
              </a:tblGrid>
              <a:tr h="612140">
                <a:tc>
                  <a:txBody>
                    <a:bodyPr/>
                    <a:p>
                      <a:pPr marL="0" indent="685800" algn="ctr">
                        <a:lnSpc>
                          <a:spcPct val="120000"/>
                        </a:lnSpc>
                        <a:spcBef>
                          <a:spcPts val="0"/>
                        </a:spcBef>
                        <a:spcAft>
                          <a:spcPts val="0"/>
                        </a:spcAft>
                      </a:pPr>
                      <a:r>
                        <a:rPr lang="zh-CN" sz="1800" spc="120">
                          <a:solidFill>
                            <a:schemeClr val="tx1"/>
                          </a:solidFill>
                          <a:latin typeface="微软雅黑" panose="020B0503020204020204" charset="-122"/>
                          <a:ea typeface="微软雅黑" panose="020B0503020204020204" charset="-122"/>
                        </a:rPr>
                        <a:t>财务会计</a:t>
                      </a:r>
                      <a:endParaRPr lang="zh-CN" sz="1800" spc="120">
                        <a:solidFill>
                          <a:schemeClr val="tx1"/>
                        </a:solidFill>
                        <a:latin typeface="微软雅黑" panose="020B0503020204020204" charset="-122"/>
                        <a:ea typeface="微软雅黑" panose="020B0503020204020204" charset="-122"/>
                      </a:endParaRPr>
                    </a:p>
                  </a:txBody>
                  <a:tcPr marL="25400" marR="25400" marT="6350" marB="6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800100" algn="ctr">
                        <a:lnSpc>
                          <a:spcPct val="120000"/>
                        </a:lnSpc>
                        <a:spcBef>
                          <a:spcPts val="0"/>
                        </a:spcBef>
                        <a:spcAft>
                          <a:spcPts val="0"/>
                        </a:spcAft>
                      </a:pPr>
                      <a:r>
                        <a:rPr lang="zh-CN" sz="1800" spc="120">
                          <a:solidFill>
                            <a:schemeClr val="tx1"/>
                          </a:solidFill>
                          <a:latin typeface="微软雅黑" panose="020B0503020204020204" charset="-122"/>
                          <a:ea typeface="微软雅黑" panose="020B0503020204020204" charset="-122"/>
                        </a:rPr>
                        <a:t>预算会计</a:t>
                      </a:r>
                      <a:endParaRPr lang="zh-CN" sz="1800" spc="120">
                        <a:solidFill>
                          <a:schemeClr val="tx1"/>
                        </a:solidFill>
                        <a:latin typeface="微软雅黑" panose="020B0503020204020204" charset="-122"/>
                        <a:ea typeface="微软雅黑" panose="020B0503020204020204" charset="-122"/>
                      </a:endParaRPr>
                    </a:p>
                  </a:txBody>
                  <a:tcPr marL="25400" marR="25400" marT="6350" marB="6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2026285">
                <a:tc>
                  <a:txBody>
                    <a:bodyPr/>
                    <a:p>
                      <a:pPr marL="22860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借：应付短期政府债券-应付地方政府专项债券20 000 000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    财务费用300 000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贷：国库存款20 300 000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借：债务还本预算支出</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专项债务还本支出</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20 000 000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政府性基金预算支出</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300 000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库款资金结存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20 300 000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应付政府债券和借入款项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一、</a:t>
            </a:r>
            <a:r>
              <a:rPr dirty="0" err="1">
                <a:solidFill>
                  <a:schemeClr val="dk1"/>
                </a:solidFill>
                <a:latin typeface="汉仪旗黑-85S" panose="00020600040101010101" charset="-128"/>
                <a:ea typeface="汉仪旗黑-85S" panose="00020600040101010101" charset="-128"/>
                <a:sym typeface="微软雅黑" panose="020B0503020204020204" charset="-122"/>
              </a:rPr>
              <a:t>应付政府债券</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751840" y="1471930"/>
            <a:ext cx="10539095" cy="162750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【例5-8】 某省财政经采用定向承销方式发行5年期地方政府专项置换债券,发行面值为1亿元，实际收到发行收入为9800万元，置换下级A市政府存量专项债务9800万元。该省财政总会计的账务处理如下:</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1679575" y="2921000"/>
          <a:ext cx="9350375" cy="2935605"/>
        </p:xfrm>
        <a:graphic>
          <a:graphicData uri="http://schemas.openxmlformats.org/drawingml/2006/table">
            <a:tbl>
              <a:tblPr/>
              <a:tblGrid>
                <a:gridCol w="4786630"/>
                <a:gridCol w="4563745"/>
              </a:tblGrid>
              <a:tr h="636270">
                <a:tc>
                  <a:txBody>
                    <a:bodyPr/>
                    <a:p>
                      <a:pPr marL="0" indent="685800" algn="ctr">
                        <a:lnSpc>
                          <a:spcPct val="120000"/>
                        </a:lnSpc>
                        <a:spcBef>
                          <a:spcPts val="0"/>
                        </a:spcBef>
                        <a:spcAft>
                          <a:spcPts val="0"/>
                        </a:spcAft>
                      </a:pPr>
                      <a:r>
                        <a:rPr lang="zh-CN" sz="1800" spc="130">
                          <a:solidFill>
                            <a:schemeClr val="tx1"/>
                          </a:solidFill>
                          <a:latin typeface="微软雅黑" panose="020B0503020204020204" charset="-122"/>
                          <a:ea typeface="微软雅黑" panose="020B0503020204020204" charset="-122"/>
                        </a:rPr>
                        <a:t>财务会计</a:t>
                      </a:r>
                      <a:endParaRPr lang="zh-CN" sz="1800" spc="130">
                        <a:solidFill>
                          <a:schemeClr val="tx1"/>
                        </a:solidFill>
                        <a:latin typeface="微软雅黑" panose="020B0503020204020204" charset="-122"/>
                        <a:ea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800100" algn="ctr">
                        <a:lnSpc>
                          <a:spcPct val="120000"/>
                        </a:lnSpc>
                        <a:spcBef>
                          <a:spcPts val="0"/>
                        </a:spcBef>
                        <a:spcAft>
                          <a:spcPts val="0"/>
                        </a:spcAft>
                      </a:pPr>
                      <a:r>
                        <a:rPr lang="zh-CN" sz="1800" spc="130">
                          <a:solidFill>
                            <a:schemeClr val="tx1"/>
                          </a:solidFill>
                          <a:latin typeface="微软雅黑" panose="020B0503020204020204" charset="-122"/>
                          <a:ea typeface="微软雅黑" panose="020B0503020204020204" charset="-122"/>
                        </a:rPr>
                        <a:t>预算会计</a:t>
                      </a:r>
                      <a:endParaRPr lang="zh-CN" sz="1800" spc="130">
                        <a:solidFill>
                          <a:schemeClr val="tx1"/>
                        </a:solidFill>
                        <a:latin typeface="微软雅黑" panose="020B0503020204020204" charset="-122"/>
                        <a:ea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2299335">
                <a:tc>
                  <a:txBody>
                    <a:bodyPr/>
                    <a:p>
                      <a:pPr marL="22860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借：应收地方政府债券转贷款98 000 000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财务费用 2 000 000</a:t>
                      </a:r>
                      <a:br>
                        <a:rPr lang="zh-CN" sz="1600" spc="120">
                          <a:solidFill>
                            <a:schemeClr val="tx1"/>
                          </a:solidFill>
                          <a:latin typeface="微软雅黑" panose="020B0503020204020204" charset="-122"/>
                          <a:ea typeface="微软雅黑" panose="020B0503020204020204" charset="-122"/>
                          <a:cs typeface="微软雅黑" panose="020B0503020204020204" charset="-122"/>
                        </a:rPr>
                      </a:br>
                      <a:r>
                        <a:rPr lang="zh-CN" sz="1600" spc="120">
                          <a:solidFill>
                            <a:schemeClr val="tx1"/>
                          </a:solidFill>
                          <a:latin typeface="微软雅黑" panose="020B0503020204020204" charset="-122"/>
                          <a:ea typeface="微软雅黑" panose="020B0503020204020204" charset="-122"/>
                          <a:cs typeface="微软雅黑" panose="020B0503020204020204" charset="-122"/>
                        </a:rPr>
                        <a:t>贷：应付长期政府债券-应付地方政府专项债券100 000 000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借：债务转贷预算支出</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98 000 000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26670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政府性基金预算支出</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2 000 000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2667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贷：债务预算收入</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100 000 000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应付政府债券和借入款项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借入款项</a:t>
            </a:r>
            <a:endPar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893445" y="1805305"/>
            <a:ext cx="10908030" cy="4638040"/>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借入款项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的核算内容及明细设置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入款项”科目核算政府财政部门以政府名义向外国政府、国际金融组织等借入的款项,以及经国务院批准的其他方式借入的款项。本科目应按照债权人进行明细核算。债务管理部门应设置辅助明细账，主要包括借入款项对应的项目、期限、借入日期、实际偿还及付息情况等内容，并按期计算借款存续期应负担的利息金额。本科目期末贷方余额反映本级政府财政尚未偿还的借入款项本金。</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借入款项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的主要账务处理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由于借入款项主要是借入的主权外债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所以这里主要介绍借入主权外债业务的账务处理。其他借入款项账务处理参照借入主权外债业务的账务处理。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应付政府债券和借入款项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借入款项</a:t>
            </a:r>
            <a:endPar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584835" y="1536700"/>
            <a:ext cx="11216640" cy="1454785"/>
          </a:xfrm>
          <a:prstGeom prst="rect">
            <a:avLst/>
          </a:prstGeom>
          <a:noFill/>
          <a:ln w="3175">
            <a:noFill/>
            <a:prstDash val="dash"/>
          </a:ln>
        </p:spPr>
        <p:txBody>
          <a:bodyPr wrap="square" lIns="63500" tIns="25400" rIns="63500" bIns="25400" anchor="ctr" anchorCtr="0">
            <a:normAutofit fontScale="5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36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36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本级政府财政收到借入的主权外债资金时</a:t>
            </a:r>
            <a:r>
              <a:rPr lang="en-US" altLang="zh-CN" sz="36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36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按照实际收到的金额借记</a:t>
            </a:r>
            <a:r>
              <a:rPr lang="en-US" altLang="zh-CN" sz="36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36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国库存款</a:t>
            </a:r>
            <a:r>
              <a:rPr lang="en-US" altLang="zh-CN" sz="36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36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其他财政存款</a:t>
            </a:r>
            <a:r>
              <a:rPr lang="en-US" altLang="zh-CN" sz="36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36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科目，按照实际承担的债务金额贷记本科目，按照实际收到的金额与承担的债务之间的差额，借记或贷记有关费用科目。</a:t>
            </a:r>
            <a:endParaRPr lang="zh-CN" altLang="en-US" sz="36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4" name="表格 3"/>
          <p:cNvGraphicFramePr/>
          <p:nvPr>
            <p:custDataLst>
              <p:tags r:id="rId8"/>
            </p:custDataLst>
          </p:nvPr>
        </p:nvGraphicFramePr>
        <p:xfrm>
          <a:off x="1293495" y="2971800"/>
          <a:ext cx="9568815" cy="2169795"/>
        </p:xfrm>
        <a:graphic>
          <a:graphicData uri="http://schemas.openxmlformats.org/drawingml/2006/table">
            <a:tbl>
              <a:tblPr/>
              <a:tblGrid>
                <a:gridCol w="4955540"/>
                <a:gridCol w="4613275"/>
              </a:tblGrid>
              <a:tr h="608965">
                <a:tc>
                  <a:txBody>
                    <a:bodyPr/>
                    <a:p>
                      <a:pPr marL="0" indent="68580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财务会计</a:t>
                      </a:r>
                      <a:endParaRPr lang="zh-CN" sz="1600" spc="120">
                        <a:solidFill>
                          <a:schemeClr val="tx1"/>
                        </a:solidFill>
                        <a:latin typeface="微软雅黑" panose="020B0503020204020204" charset="-122"/>
                        <a:ea typeface="微软雅黑" panose="020B0503020204020204" charset="-122"/>
                      </a:endParaRPr>
                    </a:p>
                  </a:txBody>
                  <a:tcPr marL="177800" marR="177800" marT="6350" marB="6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80010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预算会计</a:t>
                      </a:r>
                      <a:endParaRPr lang="zh-CN" sz="1600" spc="120">
                        <a:solidFill>
                          <a:schemeClr val="tx1"/>
                        </a:solidFill>
                        <a:latin typeface="微软雅黑" panose="020B0503020204020204" charset="-122"/>
                        <a:ea typeface="微软雅黑" panose="020B0503020204020204" charset="-122"/>
                      </a:endParaRPr>
                    </a:p>
                  </a:txBody>
                  <a:tcPr marL="177800" marR="177800" marT="6350" marB="6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1560830">
                <a:tc>
                  <a:txBody>
                    <a:bodyPr/>
                    <a:p>
                      <a:pPr marL="22860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借：国库存款/其他财政存款（按照实际收到的金额）</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财务费用 （差额）</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贷：借入款项（按照实际承担的债务金额）</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6350" marB="6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借：资金结存（按照实际提款的外币金额和即期汇率折算的人民币金额）</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贷：债务预算收入</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6350" marB="6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应付政府债券和借入款项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二、借入款项</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824865" y="1536700"/>
            <a:ext cx="11366500" cy="4233545"/>
          </a:xfrm>
          <a:prstGeom prst="rect">
            <a:avLst/>
          </a:prstGeom>
          <a:noFill/>
          <a:ln w="3175">
            <a:noFill/>
            <a:prstDash val="dash"/>
          </a:ln>
        </p:spPr>
        <p:txBody>
          <a:bodyPr wrap="square" lIns="63500" tIns="25400" rIns="63500" bIns="25400" anchor="ctr"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2.本级政府财政借入主权外债,且由外方或上级政府财政将贷款资金直接支付给用款单位或供应商时,应根据以下情况分别处理:
(1)本级政府财政承担还款责任,贷款资金由本级政府财政同级部门使用的, 根据债务管理部门转来的有关资料，按照实际承担的债务金额，借记有关费用科目，贷记本科目。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本级政府财政承担还款责任</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贷款资金由下级政府财政同级部门使用的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根据债务管理部门转来的有关资料及有关预算文件，借记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补助费用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科目或</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与下级往来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科目，贷记本科目。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下级政府财政承担还款责任</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贷款资金由下级政府财政同级部门使用的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根据债务管理部门转来的有关资料，借记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应收主权外债转贷款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科目，贷记本科目。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应付政府债券和借入款项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二、借入款项</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852170" y="1536700"/>
            <a:ext cx="10730865" cy="4410075"/>
          </a:xfrm>
          <a:prstGeom prst="rect">
            <a:avLst/>
          </a:prstGeom>
          <a:noFill/>
          <a:ln w="3175">
            <a:noFill/>
            <a:prstDash val="dash"/>
          </a:ln>
        </p:spPr>
        <p:txBody>
          <a:bodyPr wrap="square" lIns="63500" tIns="25400" rIns="63500" bIns="25400" anchor="ctr"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偿还主权外债本金时，按照实际支付的金额，借记本科目，贷记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国库存款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其他财政存款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债权人豁免本级政府财政承担偿还责任的借入主权外债本金时，根据债务管理部门转来的有关资料，按照被豁免的本金，借记本科目，贷记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债权人豁免下级政府财政承担偿还责任的借入主权外债本金时，根据债务管理部门转来的有关资料，按照被豁免的本金，借记本科目，贷记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应收主权外债转贷款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6.</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年末，根据债务管理部门提供借入款项因汇率变动产生的期末人民币余额与账面余额之间的差额资料，借记或贷记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财务费用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汇兑损益</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科目，贷记或借记本科目。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7.</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本级政府财政首次确认以前年度借入的主权外债时，根据债务管理部门提供的有关资料，按照借入主权外债的余额，借记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以前年度盈余调整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科目，贷记本科目。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应付政府债券和借入款项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三、应付</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利息</a:t>
            </a:r>
            <a:endPar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799465" y="1713230"/>
            <a:ext cx="10777220" cy="424497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应付利息</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的核算内容及明细设置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付利息”科目核算政府财政以政府名义发行的政府债券应支付的利息，以及以政府名义借入款项本期应承担的利息等。本科目应根据管理需要设置“应付国债利息”“应付地方政府债券利息”“应付地方政府主权外债利息”明细科目。本科目应根据债务管理部门计算并提供的政府债券及借入款项的应付利息情况，按期进行核算。本科目期末贷方余额反映政府财政应付未付的利息金额。</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应付政府债券和借入款项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“应付利息”的主要账务处理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722630" y="1644015"/>
            <a:ext cx="10728960" cy="448246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1.根据债务管理部门计算确定的本期应付未付利息金额，借记“财务费用——利息费用”科目，贷记本科目。
2.实际支付利息时，支付金额中已计提的部分，借记本科目，未计提的部分，借记“财务费用——利息费用”科目，贷记“国库存款”“其他财政存款”等科目。
3.提前赎回已发行的政府债券、豁免政府财政承担的主权外债应付利息时，按照减少的当年已计提应付利息金额，借记本科目，贷记“财务费用——利息费用”等科目。减少以前年度已计提但尚未支付的利息金额，借记本科目，贷记“以前年度盈余调整”科目。预算会计不做处理。
4.期末，政府发行的以外币计价的政府债券及借入款项由于汇率变化产生的应付利息折算差额，借记或贷记“财务费用——汇兑损益”科目，贷记或借记本科目。预算会计不做处理。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应付政府债券和借入款项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“应付利息”的主要账务处理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577850" y="1371600"/>
            <a:ext cx="10680065" cy="738505"/>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【例5-9】某省财政发行3年期地方政府一般债券, 发行面值5000万元，利率3%，到期一次还本付息，不考虑其他财务费用。该省财政总会计的账务处理如下:</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2054225" y="2263140"/>
          <a:ext cx="8786495" cy="4197985"/>
        </p:xfrm>
        <a:graphic>
          <a:graphicData uri="http://schemas.openxmlformats.org/drawingml/2006/table">
            <a:tbl>
              <a:tblPr/>
              <a:tblGrid>
                <a:gridCol w="4747895"/>
                <a:gridCol w="4038600"/>
              </a:tblGrid>
              <a:tr h="339725">
                <a:tc>
                  <a:txBody>
                    <a:bodyPr/>
                    <a:p>
                      <a:pPr marL="0" indent="685800" algn="ctr">
                        <a:lnSpc>
                          <a:spcPct val="120000"/>
                        </a:lnSpc>
                        <a:spcBef>
                          <a:spcPts val="0"/>
                        </a:spcBef>
                        <a:spcAft>
                          <a:spcPts val="0"/>
                        </a:spcAft>
                      </a:pPr>
                      <a:r>
                        <a:rPr lang="zh-CN" sz="1400" spc="120">
                          <a:solidFill>
                            <a:schemeClr val="tx1"/>
                          </a:solidFill>
                          <a:latin typeface="微软雅黑" panose="020B0503020204020204" charset="-122"/>
                          <a:ea typeface="微软雅黑" panose="020B0503020204020204" charset="-122"/>
                        </a:rPr>
                        <a:t>财务会计</a:t>
                      </a:r>
                      <a:endParaRPr lang="zh-CN" sz="1400" spc="120">
                        <a:solidFill>
                          <a:schemeClr val="tx1"/>
                        </a:solidFill>
                        <a:latin typeface="微软雅黑" panose="020B0503020204020204" charset="-122"/>
                        <a:ea typeface="微软雅黑" panose="020B0503020204020204" charset="-122"/>
                      </a:endParaRPr>
                    </a:p>
                  </a:txBody>
                  <a:tcPr marL="25400" marR="25400" marT="6350" marB="6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800100" algn="ctr">
                        <a:lnSpc>
                          <a:spcPct val="120000"/>
                        </a:lnSpc>
                        <a:spcBef>
                          <a:spcPts val="0"/>
                        </a:spcBef>
                        <a:spcAft>
                          <a:spcPts val="0"/>
                        </a:spcAft>
                      </a:pPr>
                      <a:r>
                        <a:rPr lang="zh-CN" sz="1400" spc="120">
                          <a:solidFill>
                            <a:schemeClr val="tx1"/>
                          </a:solidFill>
                          <a:latin typeface="微软雅黑" panose="020B0503020204020204" charset="-122"/>
                          <a:ea typeface="微软雅黑" panose="020B0503020204020204" charset="-122"/>
                        </a:rPr>
                        <a:t>预算会计</a:t>
                      </a:r>
                      <a:endParaRPr lang="zh-CN" sz="1400" spc="120">
                        <a:solidFill>
                          <a:schemeClr val="tx1"/>
                        </a:solidFill>
                        <a:latin typeface="微软雅黑" panose="020B0503020204020204" charset="-122"/>
                        <a:ea typeface="微软雅黑" panose="020B0503020204020204" charset="-122"/>
                      </a:endParaRPr>
                    </a:p>
                  </a:txBody>
                  <a:tcPr marL="25400" marR="25400" marT="6350" marB="6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1104265">
                <a:tc>
                  <a:txBody>
                    <a:bodyPr/>
                    <a:p>
                      <a:pPr marL="228600" indent="-228600" algn="l">
                        <a:lnSpc>
                          <a:spcPct val="120000"/>
                        </a:lnSpc>
                        <a:spcBef>
                          <a:spcPts val="0"/>
                        </a:spcBef>
                        <a:spcAft>
                          <a:spcPts val="0"/>
                        </a:spcAft>
                      </a:pPr>
                      <a:r>
                        <a:rPr lang="zh-CN" sz="1400" spc="60">
                          <a:solidFill>
                            <a:schemeClr val="tx1"/>
                          </a:solidFill>
                          <a:latin typeface="微软雅黑" panose="020B0503020204020204" charset="-122"/>
                          <a:ea typeface="微软雅黑" panose="020B0503020204020204" charset="-122"/>
                          <a:cs typeface="微软雅黑" panose="020B0503020204020204" charset="-122"/>
                        </a:rPr>
                        <a:t>发行时：</a:t>
                      </a:r>
                      <a:endParaRPr lang="zh-CN" sz="1400" spc="6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zh-CN" sz="1400" spc="60">
                          <a:solidFill>
                            <a:schemeClr val="tx1"/>
                          </a:solidFill>
                          <a:latin typeface="微软雅黑" panose="020B0503020204020204" charset="-122"/>
                          <a:ea typeface="微软雅黑" panose="020B0503020204020204" charset="-122"/>
                          <a:cs typeface="微软雅黑" panose="020B0503020204020204" charset="-122"/>
                        </a:rPr>
                        <a:t>借：国库存款 50 000 000</a:t>
                      </a:r>
                      <a:br>
                        <a:rPr lang="zh-CN" sz="1400" spc="60">
                          <a:solidFill>
                            <a:schemeClr val="tx1"/>
                          </a:solidFill>
                          <a:latin typeface="微软雅黑" panose="020B0503020204020204" charset="-122"/>
                          <a:ea typeface="微软雅黑" panose="020B0503020204020204" charset="-122"/>
                          <a:cs typeface="微软雅黑" panose="020B0503020204020204" charset="-122"/>
                        </a:rPr>
                      </a:br>
                      <a:r>
                        <a:rPr lang="zh-CN" sz="1400" spc="60">
                          <a:solidFill>
                            <a:schemeClr val="tx1"/>
                          </a:solidFill>
                          <a:latin typeface="微软雅黑" panose="020B0503020204020204" charset="-122"/>
                          <a:ea typeface="微软雅黑" panose="020B0503020204020204" charset="-122"/>
                          <a:cs typeface="微软雅黑" panose="020B0503020204020204" charset="-122"/>
                        </a:rPr>
                        <a:t>贷：应付长期政府债券-应付地方政府一般债券50 000 000</a:t>
                      </a:r>
                      <a:endParaRPr lang="zh-CN" sz="1400" spc="6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400" spc="60">
                          <a:solidFill>
                            <a:schemeClr val="tx1"/>
                          </a:solidFill>
                          <a:latin typeface="微软雅黑" panose="020B0503020204020204" charset="-122"/>
                          <a:ea typeface="微软雅黑" panose="020B0503020204020204" charset="-122"/>
                          <a:cs typeface="微软雅黑" panose="020B0503020204020204" charset="-122"/>
                        </a:rPr>
                        <a:t>发行时：</a:t>
                      </a:r>
                      <a:endParaRPr lang="zh-CN" sz="1400" spc="60">
                        <a:solidFill>
                          <a:schemeClr val="tx1"/>
                        </a:solidFill>
                        <a:latin typeface="微软雅黑" panose="020B0503020204020204" charset="-122"/>
                        <a:ea typeface="微软雅黑" panose="020B0503020204020204" charset="-122"/>
                        <a:cs typeface="微软雅黑" panose="020B0503020204020204" charset="-122"/>
                      </a:endParaRPr>
                    </a:p>
                    <a:p>
                      <a:pPr marL="114300" indent="-114300" algn="l">
                        <a:lnSpc>
                          <a:spcPct val="120000"/>
                        </a:lnSpc>
                        <a:spcBef>
                          <a:spcPts val="0"/>
                        </a:spcBef>
                        <a:spcAft>
                          <a:spcPts val="0"/>
                        </a:spcAft>
                      </a:pPr>
                      <a:r>
                        <a:rPr lang="zh-CN" sz="1400" spc="60">
                          <a:solidFill>
                            <a:schemeClr val="tx1"/>
                          </a:solidFill>
                          <a:latin typeface="微软雅黑" panose="020B0503020204020204" charset="-122"/>
                          <a:ea typeface="微软雅黑" panose="020B0503020204020204" charset="-122"/>
                          <a:cs typeface="微软雅黑" panose="020B0503020204020204" charset="-122"/>
                        </a:rPr>
                        <a:t>借：资金结存</a:t>
                      </a:r>
                      <a:r>
                        <a:rPr lang="en-US" altLang="zh-CN" sz="1400" spc="60">
                          <a:solidFill>
                            <a:schemeClr val="tx1"/>
                          </a:solidFill>
                          <a:latin typeface="微软雅黑" panose="020B0503020204020204" charset="-122"/>
                          <a:ea typeface="微软雅黑" panose="020B0503020204020204" charset="-122"/>
                          <a:cs typeface="微软雅黑" panose="020B0503020204020204" charset="-122"/>
                        </a:rPr>
                        <a:t>-</a:t>
                      </a:r>
                      <a:r>
                        <a:rPr lang="zh-CN" sz="1400" spc="60">
                          <a:solidFill>
                            <a:schemeClr val="tx1"/>
                          </a:solidFill>
                          <a:latin typeface="微软雅黑" panose="020B0503020204020204" charset="-122"/>
                          <a:ea typeface="微软雅黑" panose="020B0503020204020204" charset="-122"/>
                          <a:cs typeface="微软雅黑" panose="020B0503020204020204" charset="-122"/>
                        </a:rPr>
                        <a:t>库款资金结存</a:t>
                      </a:r>
                      <a:r>
                        <a:rPr lang="en-US" altLang="zh-CN" sz="1400" spc="60">
                          <a:solidFill>
                            <a:schemeClr val="tx1"/>
                          </a:solidFill>
                          <a:latin typeface="微软雅黑" panose="020B0503020204020204" charset="-122"/>
                          <a:ea typeface="微软雅黑" panose="020B0503020204020204" charset="-122"/>
                          <a:cs typeface="微软雅黑" panose="020B0503020204020204" charset="-122"/>
                        </a:rPr>
                        <a:t>50 000 000</a:t>
                      </a:r>
                      <a:br>
                        <a:rPr lang="en-US" altLang="zh-CN" sz="1400" spc="60">
                          <a:solidFill>
                            <a:schemeClr val="tx1"/>
                          </a:solidFill>
                          <a:latin typeface="微软雅黑" panose="020B0503020204020204" charset="-122"/>
                          <a:ea typeface="微软雅黑" panose="020B0503020204020204" charset="-122"/>
                          <a:cs typeface="微软雅黑" panose="020B0503020204020204" charset="-122"/>
                        </a:rPr>
                      </a:br>
                      <a:r>
                        <a:rPr lang="zh-CN" sz="1400" spc="60">
                          <a:solidFill>
                            <a:schemeClr val="tx1"/>
                          </a:solidFill>
                          <a:latin typeface="微软雅黑" panose="020B0503020204020204" charset="-122"/>
                          <a:ea typeface="微软雅黑" panose="020B0503020204020204" charset="-122"/>
                          <a:cs typeface="微软雅黑" panose="020B0503020204020204" charset="-122"/>
                        </a:rPr>
                        <a:t>贷：债务预算收入</a:t>
                      </a:r>
                      <a:r>
                        <a:rPr lang="zh-CN" altLang="en-US" sz="1400" spc="6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400" spc="60">
                          <a:solidFill>
                            <a:schemeClr val="tx1"/>
                          </a:solidFill>
                          <a:latin typeface="微软雅黑" panose="020B0503020204020204" charset="-122"/>
                          <a:ea typeface="微软雅黑" panose="020B0503020204020204" charset="-122"/>
                          <a:cs typeface="微软雅黑" panose="020B0503020204020204" charset="-122"/>
                        </a:rPr>
                        <a:t>50 000 000</a:t>
                      </a:r>
                      <a:endParaRPr lang="en-US" altLang="zh-CN" sz="1400" spc="6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1104900">
                <a:tc>
                  <a:txBody>
                    <a:bodyPr/>
                    <a:p>
                      <a:pPr marL="228600" indent="-228600" algn="l">
                        <a:lnSpc>
                          <a:spcPct val="120000"/>
                        </a:lnSpc>
                        <a:spcBef>
                          <a:spcPts val="0"/>
                        </a:spcBef>
                        <a:spcAft>
                          <a:spcPts val="0"/>
                        </a:spcAft>
                      </a:pPr>
                      <a:r>
                        <a:rPr lang="zh-CN" sz="1400" spc="60">
                          <a:solidFill>
                            <a:schemeClr val="tx1"/>
                          </a:solidFill>
                          <a:latin typeface="微软雅黑" panose="020B0503020204020204" charset="-122"/>
                          <a:ea typeface="微软雅黑" panose="020B0503020204020204" charset="-122"/>
                          <a:cs typeface="微软雅黑" panose="020B0503020204020204" charset="-122"/>
                        </a:rPr>
                        <a:t>计提利息：</a:t>
                      </a:r>
                      <a:endParaRPr lang="zh-CN" sz="1400" spc="6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zh-CN" sz="1400" spc="60">
                          <a:solidFill>
                            <a:schemeClr val="tx1"/>
                          </a:solidFill>
                          <a:latin typeface="微软雅黑" panose="020B0503020204020204" charset="-122"/>
                          <a:ea typeface="微软雅黑" panose="020B0503020204020204" charset="-122"/>
                          <a:cs typeface="微软雅黑" panose="020B0503020204020204" charset="-122"/>
                        </a:rPr>
                        <a:t>借：财务费用</a:t>
                      </a:r>
                      <a:r>
                        <a:rPr lang="en-US" altLang="zh-CN" sz="1400" spc="60">
                          <a:solidFill>
                            <a:schemeClr val="tx1"/>
                          </a:solidFill>
                          <a:latin typeface="微软雅黑" panose="020B0503020204020204" charset="-122"/>
                          <a:ea typeface="微软雅黑" panose="020B0503020204020204" charset="-122"/>
                          <a:cs typeface="微软雅黑" panose="020B0503020204020204" charset="-122"/>
                        </a:rPr>
                        <a:t>-</a:t>
                      </a:r>
                      <a:r>
                        <a:rPr lang="zh-CN" sz="1400" spc="60">
                          <a:solidFill>
                            <a:schemeClr val="tx1"/>
                          </a:solidFill>
                          <a:latin typeface="微软雅黑" panose="020B0503020204020204" charset="-122"/>
                          <a:ea typeface="微软雅黑" panose="020B0503020204020204" charset="-122"/>
                          <a:cs typeface="微软雅黑" panose="020B0503020204020204" charset="-122"/>
                        </a:rPr>
                        <a:t>利息费用</a:t>
                      </a:r>
                      <a:r>
                        <a:rPr lang="en-US" altLang="zh-CN" sz="1400" spc="60">
                          <a:solidFill>
                            <a:schemeClr val="tx1"/>
                          </a:solidFill>
                          <a:latin typeface="微软雅黑" panose="020B0503020204020204" charset="-122"/>
                          <a:ea typeface="微软雅黑" panose="020B0503020204020204" charset="-122"/>
                          <a:cs typeface="微软雅黑" panose="020B0503020204020204" charset="-122"/>
                        </a:rPr>
                        <a:t>1 500 000</a:t>
                      </a:r>
                      <a:endParaRPr lang="en-US" altLang="zh-CN" sz="1400" spc="6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en-US" altLang="zh-CN" sz="1400" spc="60">
                          <a:solidFill>
                            <a:schemeClr val="tx1"/>
                          </a:solidFill>
                          <a:latin typeface="微软雅黑" panose="020B0503020204020204" charset="-122"/>
                          <a:ea typeface="微软雅黑" panose="020B0503020204020204" charset="-122"/>
                          <a:cs typeface="微软雅黑" panose="020B0503020204020204" charset="-122"/>
                        </a:rPr>
                        <a:t>    </a:t>
                      </a:r>
                      <a:r>
                        <a:rPr lang="zh-CN" sz="1400" spc="60">
                          <a:solidFill>
                            <a:schemeClr val="tx1"/>
                          </a:solidFill>
                          <a:latin typeface="微软雅黑" panose="020B0503020204020204" charset="-122"/>
                          <a:ea typeface="微软雅黑" panose="020B0503020204020204" charset="-122"/>
                          <a:cs typeface="微软雅黑" panose="020B0503020204020204" charset="-122"/>
                        </a:rPr>
                        <a:t>贷：应付利息</a:t>
                      </a:r>
                      <a:r>
                        <a:rPr lang="en-US" altLang="zh-CN" sz="1400" spc="60">
                          <a:solidFill>
                            <a:schemeClr val="tx1"/>
                          </a:solidFill>
                          <a:latin typeface="微软雅黑" panose="020B0503020204020204" charset="-122"/>
                          <a:ea typeface="微软雅黑" panose="020B0503020204020204" charset="-122"/>
                          <a:cs typeface="微软雅黑" panose="020B0503020204020204" charset="-122"/>
                        </a:rPr>
                        <a:t>-</a:t>
                      </a:r>
                      <a:r>
                        <a:rPr lang="zh-CN" sz="1400" spc="60">
                          <a:solidFill>
                            <a:schemeClr val="tx1"/>
                          </a:solidFill>
                          <a:latin typeface="微软雅黑" panose="020B0503020204020204" charset="-122"/>
                          <a:ea typeface="微软雅黑" panose="020B0503020204020204" charset="-122"/>
                          <a:cs typeface="微软雅黑" panose="020B0503020204020204" charset="-122"/>
                        </a:rPr>
                        <a:t>应付地方政府债券利息</a:t>
                      </a:r>
                      <a:r>
                        <a:rPr lang="en-US" altLang="zh-CN" sz="1400" spc="60">
                          <a:solidFill>
                            <a:schemeClr val="tx1"/>
                          </a:solidFill>
                          <a:latin typeface="微软雅黑" panose="020B0503020204020204" charset="-122"/>
                          <a:ea typeface="微软雅黑" panose="020B0503020204020204" charset="-122"/>
                          <a:cs typeface="微软雅黑" panose="020B0503020204020204" charset="-122"/>
                        </a:rPr>
                        <a:t>1 500 000</a:t>
                      </a:r>
                      <a:endParaRPr lang="en-US" altLang="zh-CN" sz="1400" spc="6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en-US" altLang="zh-CN" sz="1400" spc="60">
                          <a:solidFill>
                            <a:schemeClr val="tx1"/>
                          </a:solidFill>
                          <a:latin typeface="微软雅黑" panose="020B0503020204020204" charset="-122"/>
                          <a:ea typeface="微软雅黑" panose="020B0503020204020204" charset="-122"/>
                        </a:rPr>
                        <a:t>----</a:t>
                      </a:r>
                      <a:endParaRPr lang="en-US" altLang="zh-CN" sz="1400" spc="60">
                        <a:solidFill>
                          <a:schemeClr val="tx1"/>
                        </a:solidFill>
                        <a:latin typeface="微软雅黑" panose="020B0503020204020204" charset="-122"/>
                        <a:ea typeface="微软雅黑" panose="020B0503020204020204" charset="-122"/>
                      </a:endParaRPr>
                    </a:p>
                  </a:txBody>
                  <a:tcPr marL="25400" marR="25400" marT="6350" marB="6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1649095">
                <a:tc>
                  <a:txBody>
                    <a:bodyPr/>
                    <a:p>
                      <a:pPr marL="228600" indent="-228600" algn="l">
                        <a:lnSpc>
                          <a:spcPct val="120000"/>
                        </a:lnSpc>
                        <a:spcBef>
                          <a:spcPts val="0"/>
                        </a:spcBef>
                        <a:spcAft>
                          <a:spcPts val="0"/>
                        </a:spcAft>
                      </a:pPr>
                      <a:r>
                        <a:rPr lang="zh-CN" sz="1400" spc="60">
                          <a:solidFill>
                            <a:schemeClr val="tx1"/>
                          </a:solidFill>
                          <a:latin typeface="微软雅黑" panose="020B0503020204020204" charset="-122"/>
                          <a:ea typeface="微软雅黑" panose="020B0503020204020204" charset="-122"/>
                          <a:cs typeface="微软雅黑" panose="020B0503020204020204" charset="-122"/>
                        </a:rPr>
                        <a:t>还本付息时：</a:t>
                      </a:r>
                      <a:endParaRPr lang="zh-CN" sz="1400" spc="6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zh-CN" sz="1400" spc="60">
                          <a:solidFill>
                            <a:schemeClr val="tx1"/>
                          </a:solidFill>
                          <a:latin typeface="微软雅黑" panose="020B0503020204020204" charset="-122"/>
                          <a:ea typeface="微软雅黑" panose="020B0503020204020204" charset="-122"/>
                          <a:cs typeface="微软雅黑" panose="020B0503020204020204" charset="-122"/>
                        </a:rPr>
                        <a:t>借：应付长期政府债券</a:t>
                      </a:r>
                      <a:r>
                        <a:rPr lang="en-US" altLang="zh-CN" sz="1400" spc="60">
                          <a:solidFill>
                            <a:schemeClr val="tx1"/>
                          </a:solidFill>
                          <a:latin typeface="微软雅黑" panose="020B0503020204020204" charset="-122"/>
                          <a:ea typeface="微软雅黑" panose="020B0503020204020204" charset="-122"/>
                          <a:cs typeface="微软雅黑" panose="020B0503020204020204" charset="-122"/>
                        </a:rPr>
                        <a:t>-</a:t>
                      </a:r>
                      <a:r>
                        <a:rPr lang="zh-CN" sz="1400" spc="60">
                          <a:solidFill>
                            <a:schemeClr val="tx1"/>
                          </a:solidFill>
                          <a:latin typeface="微软雅黑" panose="020B0503020204020204" charset="-122"/>
                          <a:ea typeface="微软雅黑" panose="020B0503020204020204" charset="-122"/>
                          <a:cs typeface="微软雅黑" panose="020B0503020204020204" charset="-122"/>
                        </a:rPr>
                        <a:t>应付地方政府一般债券</a:t>
                      </a:r>
                      <a:r>
                        <a:rPr lang="en-US" altLang="zh-CN" sz="1400" spc="60">
                          <a:solidFill>
                            <a:schemeClr val="tx1"/>
                          </a:solidFill>
                          <a:latin typeface="微软雅黑" panose="020B0503020204020204" charset="-122"/>
                          <a:ea typeface="微软雅黑" panose="020B0503020204020204" charset="-122"/>
                          <a:cs typeface="微软雅黑" panose="020B0503020204020204" charset="-122"/>
                        </a:rPr>
                        <a:t>50 000 000</a:t>
                      </a:r>
                      <a:endParaRPr lang="en-US" altLang="zh-CN" sz="1400" spc="6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en-US" altLang="zh-CN" sz="1400" spc="60">
                          <a:solidFill>
                            <a:schemeClr val="tx1"/>
                          </a:solidFill>
                          <a:latin typeface="微软雅黑" panose="020B0503020204020204" charset="-122"/>
                          <a:ea typeface="微软雅黑" panose="020B0503020204020204" charset="-122"/>
                          <a:cs typeface="微软雅黑" panose="020B0503020204020204" charset="-122"/>
                        </a:rPr>
                        <a:t>      </a:t>
                      </a:r>
                      <a:r>
                        <a:rPr lang="zh-CN" sz="1400" spc="60">
                          <a:solidFill>
                            <a:schemeClr val="tx1"/>
                          </a:solidFill>
                          <a:latin typeface="微软雅黑" panose="020B0503020204020204" charset="-122"/>
                          <a:ea typeface="微软雅黑" panose="020B0503020204020204" charset="-122"/>
                          <a:cs typeface="微软雅黑" panose="020B0503020204020204" charset="-122"/>
                        </a:rPr>
                        <a:t>应付利息</a:t>
                      </a:r>
                      <a:r>
                        <a:rPr lang="en-US" altLang="zh-CN" sz="1400" spc="60">
                          <a:solidFill>
                            <a:schemeClr val="tx1"/>
                          </a:solidFill>
                          <a:latin typeface="微软雅黑" panose="020B0503020204020204" charset="-122"/>
                          <a:ea typeface="微软雅黑" panose="020B0503020204020204" charset="-122"/>
                          <a:cs typeface="微软雅黑" panose="020B0503020204020204" charset="-122"/>
                        </a:rPr>
                        <a:t>-</a:t>
                      </a:r>
                      <a:r>
                        <a:rPr lang="zh-CN" sz="1400" spc="60">
                          <a:solidFill>
                            <a:schemeClr val="tx1"/>
                          </a:solidFill>
                          <a:latin typeface="微软雅黑" panose="020B0503020204020204" charset="-122"/>
                          <a:ea typeface="微软雅黑" panose="020B0503020204020204" charset="-122"/>
                          <a:cs typeface="微软雅黑" panose="020B0503020204020204" charset="-122"/>
                        </a:rPr>
                        <a:t>应付地方政府债券利息</a:t>
                      </a:r>
                      <a:r>
                        <a:rPr lang="en-US" altLang="zh-CN" sz="1400" spc="60">
                          <a:solidFill>
                            <a:schemeClr val="tx1"/>
                          </a:solidFill>
                          <a:latin typeface="微软雅黑" panose="020B0503020204020204" charset="-122"/>
                          <a:ea typeface="微软雅黑" panose="020B0503020204020204" charset="-122"/>
                          <a:cs typeface="微软雅黑" panose="020B0503020204020204" charset="-122"/>
                        </a:rPr>
                        <a:t>4 500 000</a:t>
                      </a:r>
                      <a:endParaRPr lang="en-US" altLang="zh-CN" sz="1400" spc="60">
                        <a:solidFill>
                          <a:schemeClr val="tx1"/>
                        </a:solidFill>
                        <a:latin typeface="微软雅黑" panose="020B0503020204020204" charset="-122"/>
                        <a:ea typeface="微软雅黑" panose="020B0503020204020204" charset="-122"/>
                        <a:cs typeface="微软雅黑" panose="020B0503020204020204" charset="-122"/>
                      </a:endParaRPr>
                    </a:p>
                    <a:p>
                      <a:pPr marL="266700" indent="0" algn="l">
                        <a:lnSpc>
                          <a:spcPct val="120000"/>
                        </a:lnSpc>
                        <a:spcBef>
                          <a:spcPts val="0"/>
                        </a:spcBef>
                        <a:spcAft>
                          <a:spcPts val="0"/>
                        </a:spcAft>
                      </a:pPr>
                      <a:r>
                        <a:rPr lang="zh-CN" sz="1400" spc="60">
                          <a:solidFill>
                            <a:schemeClr val="tx1"/>
                          </a:solidFill>
                          <a:latin typeface="微软雅黑" panose="020B0503020204020204" charset="-122"/>
                          <a:ea typeface="微软雅黑" panose="020B0503020204020204" charset="-122"/>
                          <a:cs typeface="微软雅黑" panose="020B0503020204020204" charset="-122"/>
                        </a:rPr>
                        <a:t>贷：国库存款</a:t>
                      </a:r>
                      <a:r>
                        <a:rPr lang="zh-CN" altLang="en-US" sz="1400" spc="6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400" spc="60">
                          <a:solidFill>
                            <a:schemeClr val="tx1"/>
                          </a:solidFill>
                          <a:latin typeface="微软雅黑" panose="020B0503020204020204" charset="-122"/>
                          <a:ea typeface="微软雅黑" panose="020B0503020204020204" charset="-122"/>
                          <a:cs typeface="微软雅黑" panose="020B0503020204020204" charset="-122"/>
                        </a:rPr>
                        <a:t>54 500 000</a:t>
                      </a:r>
                      <a:endParaRPr lang="en-US" altLang="zh-CN" sz="1400" spc="6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228600" indent="-228600" algn="l">
                        <a:lnSpc>
                          <a:spcPct val="120000"/>
                        </a:lnSpc>
                        <a:spcBef>
                          <a:spcPts val="0"/>
                        </a:spcBef>
                        <a:spcAft>
                          <a:spcPts val="0"/>
                        </a:spcAft>
                      </a:pPr>
                      <a:r>
                        <a:rPr lang="zh-CN" sz="1400" spc="60">
                          <a:solidFill>
                            <a:schemeClr val="tx1"/>
                          </a:solidFill>
                          <a:latin typeface="微软雅黑" panose="020B0503020204020204" charset="-122"/>
                          <a:ea typeface="微软雅黑" panose="020B0503020204020204" charset="-122"/>
                          <a:cs typeface="微软雅黑" panose="020B0503020204020204" charset="-122"/>
                        </a:rPr>
                        <a:t>还本付息时：</a:t>
                      </a:r>
                      <a:endParaRPr lang="zh-CN" sz="1400" spc="6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400" spc="60">
                          <a:solidFill>
                            <a:schemeClr val="tx1"/>
                          </a:solidFill>
                          <a:latin typeface="微软雅黑" panose="020B0503020204020204" charset="-122"/>
                          <a:ea typeface="微软雅黑" panose="020B0503020204020204" charset="-122"/>
                          <a:cs typeface="微软雅黑" panose="020B0503020204020204" charset="-122"/>
                        </a:rPr>
                        <a:t>借：债务还本预算支出</a:t>
                      </a:r>
                      <a:r>
                        <a:rPr lang="en-US" altLang="zh-CN" sz="1400" spc="60">
                          <a:solidFill>
                            <a:schemeClr val="tx1"/>
                          </a:solidFill>
                          <a:latin typeface="微软雅黑" panose="020B0503020204020204" charset="-122"/>
                          <a:ea typeface="微软雅黑" panose="020B0503020204020204" charset="-122"/>
                          <a:cs typeface="微软雅黑" panose="020B0503020204020204" charset="-122"/>
                        </a:rPr>
                        <a:t>-</a:t>
                      </a:r>
                      <a:r>
                        <a:rPr lang="zh-CN" sz="1400" spc="60">
                          <a:solidFill>
                            <a:schemeClr val="tx1"/>
                          </a:solidFill>
                          <a:latin typeface="微软雅黑" panose="020B0503020204020204" charset="-122"/>
                          <a:ea typeface="微软雅黑" panose="020B0503020204020204" charset="-122"/>
                          <a:cs typeface="微软雅黑" panose="020B0503020204020204" charset="-122"/>
                        </a:rPr>
                        <a:t>一般债务还本支出</a:t>
                      </a:r>
                      <a:r>
                        <a:rPr lang="en-US" altLang="zh-CN" sz="1400" spc="60">
                          <a:solidFill>
                            <a:schemeClr val="tx1"/>
                          </a:solidFill>
                          <a:latin typeface="微软雅黑" panose="020B0503020204020204" charset="-122"/>
                          <a:ea typeface="微软雅黑" panose="020B0503020204020204" charset="-122"/>
                          <a:cs typeface="微软雅黑" panose="020B0503020204020204" charset="-122"/>
                        </a:rPr>
                        <a:t>50 000 000</a:t>
                      </a:r>
                      <a:endParaRPr lang="en-US" altLang="zh-CN" sz="1400" spc="60">
                        <a:solidFill>
                          <a:schemeClr val="tx1"/>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400" spc="60">
                          <a:solidFill>
                            <a:schemeClr val="tx1"/>
                          </a:solidFill>
                          <a:latin typeface="微软雅黑" panose="020B0503020204020204" charset="-122"/>
                          <a:ea typeface="微软雅黑" panose="020B0503020204020204" charset="-122"/>
                          <a:cs typeface="微软雅黑" panose="020B0503020204020204" charset="-122"/>
                        </a:rPr>
                        <a:t>一般公共预算支出</a:t>
                      </a:r>
                      <a:r>
                        <a:rPr lang="en-US" altLang="zh-CN" sz="1400" spc="60">
                          <a:solidFill>
                            <a:schemeClr val="tx1"/>
                          </a:solidFill>
                          <a:latin typeface="微软雅黑" panose="020B0503020204020204" charset="-122"/>
                          <a:ea typeface="微软雅黑" panose="020B0503020204020204" charset="-122"/>
                          <a:cs typeface="微软雅黑" panose="020B0503020204020204" charset="-122"/>
                        </a:rPr>
                        <a:t>4 500 000</a:t>
                      </a:r>
                      <a:endParaRPr lang="en-US" altLang="zh-CN" sz="1400" spc="60">
                        <a:solidFill>
                          <a:schemeClr val="tx1"/>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400" spc="60">
                          <a:solidFill>
                            <a:schemeClr val="tx1"/>
                          </a:solidFill>
                          <a:latin typeface="微软雅黑" panose="020B0503020204020204" charset="-122"/>
                          <a:ea typeface="微软雅黑" panose="020B0503020204020204" charset="-122"/>
                          <a:cs typeface="微软雅黑" panose="020B0503020204020204" charset="-122"/>
                        </a:rPr>
                        <a:t>贷：资金结存</a:t>
                      </a:r>
                      <a:r>
                        <a:rPr lang="en-US" altLang="zh-CN" sz="1400" spc="60">
                          <a:solidFill>
                            <a:schemeClr val="tx1"/>
                          </a:solidFill>
                          <a:latin typeface="微软雅黑" panose="020B0503020204020204" charset="-122"/>
                          <a:ea typeface="微软雅黑" panose="020B0503020204020204" charset="-122"/>
                          <a:cs typeface="微软雅黑" panose="020B0503020204020204" charset="-122"/>
                        </a:rPr>
                        <a:t>-</a:t>
                      </a:r>
                      <a:r>
                        <a:rPr lang="zh-CN" sz="1400" spc="60">
                          <a:solidFill>
                            <a:schemeClr val="tx1"/>
                          </a:solidFill>
                          <a:latin typeface="微软雅黑" panose="020B0503020204020204" charset="-122"/>
                          <a:ea typeface="微软雅黑" panose="020B0503020204020204" charset="-122"/>
                          <a:cs typeface="微软雅黑" panose="020B0503020204020204" charset="-122"/>
                        </a:rPr>
                        <a:t>库款资金结存</a:t>
                      </a:r>
                      <a:r>
                        <a:rPr lang="en-US" altLang="zh-CN" sz="1400" spc="60">
                          <a:solidFill>
                            <a:schemeClr val="tx1"/>
                          </a:solidFill>
                          <a:latin typeface="微软雅黑" panose="020B0503020204020204" charset="-122"/>
                          <a:ea typeface="微软雅黑" panose="020B0503020204020204" charset="-122"/>
                          <a:cs typeface="微软雅黑" panose="020B0503020204020204" charset="-122"/>
                        </a:rPr>
                        <a:t>54 500 000</a:t>
                      </a:r>
                      <a:endParaRPr lang="en-US" altLang="zh-CN" sz="1400" spc="6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2" name="等腰三角形 11"/>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6" name="直接连接符 5"/>
          <p:cNvCxnSpPr/>
          <p:nvPr>
            <p:custDataLst>
              <p:tags r:id="rId4"/>
            </p:custDataLst>
          </p:nvPr>
        </p:nvCxnSpPr>
        <p:spPr>
          <a:xfrm>
            <a:off x="457204" y="304802"/>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任意多边形 1"/>
          <p:cNvSpPr/>
          <p:nvPr>
            <p:custDataLst>
              <p:tags r:id="rId5"/>
            </p:custDataLst>
          </p:nvPr>
        </p:nvSpPr>
        <p:spPr>
          <a:xfrm>
            <a:off x="1313071" y="2053468"/>
            <a:ext cx="4598458" cy="898531"/>
          </a:xfrm>
          <a:custGeom>
            <a:avLst/>
            <a:gdLst>
              <a:gd name="adj" fmla="val 10987"/>
              <a:gd name="a" fmla="pin 0 adj 50000"/>
              <a:gd name="x1" fmla="*/ ss a 100000"/>
              <a:gd name="x2" fmla="+- r 0 x1"/>
              <a:gd name="y2" fmla="+- b 0 x1"/>
              <a:gd name="il" fmla="*/ x1 29289 100000"/>
              <a:gd name="ir" fmla="+- r 0 il"/>
              <a:gd name="ib" fmla="+- b 0 il"/>
            </a:gdLst>
            <a:ahLst/>
            <a:cxnLst>
              <a:cxn ang="3">
                <a:pos x="hc" y="t"/>
              </a:cxn>
              <a:cxn ang="cd2">
                <a:pos x="l" y="vc"/>
              </a:cxn>
              <a:cxn ang="cd4">
                <a:pos x="hc" y="b"/>
              </a:cxn>
              <a:cxn ang="0">
                <a:pos x="r" y="vc"/>
              </a:cxn>
            </a:cxnLst>
            <a:rect l="l" t="t" r="r" b="b"/>
            <a:pathLst>
              <a:path w="8736" h="1707">
                <a:moveTo>
                  <a:pt x="188" y="0"/>
                </a:moveTo>
                <a:lnTo>
                  <a:pt x="8548" y="0"/>
                </a:lnTo>
                <a:cubicBezTo>
                  <a:pt x="8652" y="0"/>
                  <a:pt x="8736" y="84"/>
                  <a:pt x="8736" y="188"/>
                </a:cubicBezTo>
                <a:lnTo>
                  <a:pt x="8736" y="1519"/>
                </a:lnTo>
                <a:cubicBezTo>
                  <a:pt x="8736" y="1623"/>
                  <a:pt x="8652" y="1707"/>
                  <a:pt x="8548" y="1707"/>
                </a:cubicBezTo>
                <a:lnTo>
                  <a:pt x="188" y="1707"/>
                </a:lnTo>
                <a:cubicBezTo>
                  <a:pt x="84" y="1707"/>
                  <a:pt x="0" y="1623"/>
                  <a:pt x="0" y="1519"/>
                </a:cubicBezTo>
                <a:lnTo>
                  <a:pt x="0" y="1323"/>
                </a:lnTo>
                <a:lnTo>
                  <a:pt x="21" y="1326"/>
                </a:lnTo>
                <a:cubicBezTo>
                  <a:pt x="45" y="1330"/>
                  <a:pt x="70" y="1332"/>
                  <a:pt x="95" y="1332"/>
                </a:cubicBezTo>
                <a:cubicBezTo>
                  <a:pt x="362" y="1332"/>
                  <a:pt x="578" y="1116"/>
                  <a:pt x="578" y="849"/>
                </a:cubicBezTo>
                <a:cubicBezTo>
                  <a:pt x="578" y="582"/>
                  <a:pt x="362" y="366"/>
                  <a:pt x="95" y="366"/>
                </a:cubicBezTo>
                <a:cubicBezTo>
                  <a:pt x="70" y="366"/>
                  <a:pt x="45" y="368"/>
                  <a:pt x="21" y="372"/>
                </a:cubicBezTo>
                <a:lnTo>
                  <a:pt x="0" y="375"/>
                </a:lnTo>
                <a:lnTo>
                  <a:pt x="0" y="188"/>
                </a:lnTo>
                <a:cubicBezTo>
                  <a:pt x="0" y="84"/>
                  <a:pt x="84" y="0"/>
                  <a:pt x="188" y="0"/>
                </a:cubicBezTo>
                <a:close/>
              </a:path>
            </a:pathLst>
          </a:custGeom>
          <a:solidFill>
            <a:schemeClr val="lt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solidFill>
                <a:schemeClr val="lt1"/>
              </a:solidFill>
              <a:latin typeface="微软雅黑" panose="020B0503020204020204" charset="-122"/>
              <a:ea typeface="微软雅黑" panose="020B0503020204020204" charset="-122"/>
            </a:endParaRPr>
          </a:p>
        </p:txBody>
      </p:sp>
      <p:sp>
        <p:nvSpPr>
          <p:cNvPr id="34" name="文本框 33"/>
          <p:cNvSpPr txBox="1"/>
          <p:nvPr>
            <p:custDataLst>
              <p:tags r:id="rId6"/>
            </p:custDataLst>
          </p:nvPr>
        </p:nvSpPr>
        <p:spPr>
          <a:xfrm>
            <a:off x="1666272" y="2121898"/>
            <a:ext cx="4037863" cy="761672"/>
          </a:xfrm>
          <a:prstGeom prst="rect">
            <a:avLst/>
          </a:prstGeom>
          <a:noFill/>
        </p:spPr>
        <p:txBody>
          <a:bodyPr wrap="square" rtlCol="0" anchor="ctr" anchorCtr="0">
            <a:normAutofit fontScale="90000" lnSpcReduction="20000"/>
          </a:bodyPr>
          <a:p>
            <a:pPr algn="just">
              <a:lnSpc>
                <a:spcPct val="120000"/>
              </a:lnSpc>
              <a:spcBef>
                <a:spcPts val="0"/>
              </a:spcBef>
              <a:spcAft>
                <a:spcPts val="0"/>
              </a:spcAft>
            </a:pPr>
            <a:r>
              <a:rPr lang="zh-CN" altLang="en-US" sz="1600">
                <a:solidFill>
                  <a:schemeClr val="dk1"/>
                </a:solidFill>
                <a:uFillTx/>
                <a:latin typeface="微软雅黑" panose="020B0503020204020204" charset="-122"/>
                <a:ea typeface="微软雅黑" panose="020B0503020204020204" charset="-122"/>
              </a:rPr>
              <a:t>应付及暂收款项是指政府财政业务活动中形成的支付义务，包括与上级往来和其他应付款等。应付及暂收款项应当及时清理结算。</a:t>
            </a:r>
            <a:endParaRPr lang="zh-CN" altLang="en-US" sz="1600">
              <a:solidFill>
                <a:schemeClr val="dk1"/>
              </a:solidFill>
              <a:uFillTx/>
              <a:latin typeface="微软雅黑" panose="020B0503020204020204" charset="-122"/>
              <a:ea typeface="微软雅黑" panose="020B0503020204020204" charset="-122"/>
            </a:endParaRPr>
          </a:p>
        </p:txBody>
      </p:sp>
      <p:sp>
        <p:nvSpPr>
          <p:cNvPr id="5" name="椭圆 4"/>
          <p:cNvSpPr/>
          <p:nvPr>
            <p:custDataLst>
              <p:tags r:id="rId7"/>
            </p:custDataLst>
          </p:nvPr>
        </p:nvSpPr>
        <p:spPr>
          <a:xfrm>
            <a:off x="1152525" y="2291919"/>
            <a:ext cx="421104" cy="42110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normAutofit fontScale="70000"/>
          </a:bodyPr>
          <a:p>
            <a:pPr algn="ctr"/>
            <a:r>
              <a:rPr lang="en-US" altLang="zh-CN" sz="1600" b="1">
                <a:solidFill>
                  <a:schemeClr val="lt1"/>
                </a:solidFill>
                <a:latin typeface="微软雅黑" panose="020B0503020204020204" charset="-122"/>
                <a:ea typeface="微软雅黑" panose="020B0503020204020204" charset="-122"/>
              </a:rPr>
              <a:t>03</a:t>
            </a:r>
            <a:endParaRPr lang="en-US" altLang="zh-CN" sz="1600" b="1">
              <a:solidFill>
                <a:schemeClr val="lt1"/>
              </a:solidFill>
              <a:latin typeface="微软雅黑" panose="020B0503020204020204" charset="-122"/>
              <a:ea typeface="微软雅黑" panose="020B0503020204020204" charset="-122"/>
            </a:endParaRPr>
          </a:p>
        </p:txBody>
      </p:sp>
      <p:sp>
        <p:nvSpPr>
          <p:cNvPr id="20" name="任意多边形 19"/>
          <p:cNvSpPr/>
          <p:nvPr>
            <p:custDataLst>
              <p:tags r:id="rId8"/>
            </p:custDataLst>
          </p:nvPr>
        </p:nvSpPr>
        <p:spPr>
          <a:xfrm>
            <a:off x="1313071" y="3109387"/>
            <a:ext cx="4598458" cy="898531"/>
          </a:xfrm>
          <a:custGeom>
            <a:avLst/>
            <a:gdLst>
              <a:gd name="adj" fmla="val 10987"/>
              <a:gd name="a" fmla="pin 0 adj 50000"/>
              <a:gd name="x1" fmla="*/ ss a 100000"/>
              <a:gd name="x2" fmla="+- r 0 x1"/>
              <a:gd name="y2" fmla="+- b 0 x1"/>
              <a:gd name="il" fmla="*/ x1 29289 100000"/>
              <a:gd name="ir" fmla="+- r 0 il"/>
              <a:gd name="ib" fmla="+- b 0 il"/>
            </a:gdLst>
            <a:ahLst/>
            <a:cxnLst>
              <a:cxn ang="3">
                <a:pos x="hc" y="t"/>
              </a:cxn>
              <a:cxn ang="cd2">
                <a:pos x="l" y="vc"/>
              </a:cxn>
              <a:cxn ang="cd4">
                <a:pos x="hc" y="b"/>
              </a:cxn>
              <a:cxn ang="0">
                <a:pos x="r" y="vc"/>
              </a:cxn>
            </a:cxnLst>
            <a:rect l="l" t="t" r="r" b="b"/>
            <a:pathLst>
              <a:path w="8736" h="1707">
                <a:moveTo>
                  <a:pt x="188" y="0"/>
                </a:moveTo>
                <a:lnTo>
                  <a:pt x="8548" y="0"/>
                </a:lnTo>
                <a:cubicBezTo>
                  <a:pt x="8652" y="0"/>
                  <a:pt x="8736" y="84"/>
                  <a:pt x="8736" y="188"/>
                </a:cubicBezTo>
                <a:lnTo>
                  <a:pt x="8736" y="1519"/>
                </a:lnTo>
                <a:cubicBezTo>
                  <a:pt x="8736" y="1623"/>
                  <a:pt x="8652" y="1707"/>
                  <a:pt x="8548" y="1707"/>
                </a:cubicBezTo>
                <a:lnTo>
                  <a:pt x="188" y="1707"/>
                </a:lnTo>
                <a:cubicBezTo>
                  <a:pt x="84" y="1707"/>
                  <a:pt x="0" y="1623"/>
                  <a:pt x="0" y="1519"/>
                </a:cubicBezTo>
                <a:lnTo>
                  <a:pt x="0" y="1323"/>
                </a:lnTo>
                <a:lnTo>
                  <a:pt x="21" y="1326"/>
                </a:lnTo>
                <a:cubicBezTo>
                  <a:pt x="45" y="1330"/>
                  <a:pt x="70" y="1332"/>
                  <a:pt x="95" y="1332"/>
                </a:cubicBezTo>
                <a:cubicBezTo>
                  <a:pt x="362" y="1332"/>
                  <a:pt x="578" y="1116"/>
                  <a:pt x="578" y="849"/>
                </a:cubicBezTo>
                <a:cubicBezTo>
                  <a:pt x="578" y="582"/>
                  <a:pt x="362" y="366"/>
                  <a:pt x="95" y="366"/>
                </a:cubicBezTo>
                <a:cubicBezTo>
                  <a:pt x="70" y="366"/>
                  <a:pt x="45" y="368"/>
                  <a:pt x="21" y="372"/>
                </a:cubicBezTo>
                <a:lnTo>
                  <a:pt x="0" y="375"/>
                </a:lnTo>
                <a:lnTo>
                  <a:pt x="0" y="188"/>
                </a:lnTo>
                <a:cubicBezTo>
                  <a:pt x="0" y="84"/>
                  <a:pt x="84" y="0"/>
                  <a:pt x="188" y="0"/>
                </a:cubicBezTo>
                <a:close/>
              </a:path>
            </a:pathLst>
          </a:custGeom>
          <a:solidFill>
            <a:schemeClr val="lt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solidFill>
                <a:schemeClr val="lt1"/>
              </a:solidFill>
              <a:latin typeface="微软雅黑" panose="020B0503020204020204" charset="-122"/>
              <a:ea typeface="微软雅黑" panose="020B0503020204020204" charset="-122"/>
            </a:endParaRPr>
          </a:p>
        </p:txBody>
      </p:sp>
      <p:sp>
        <p:nvSpPr>
          <p:cNvPr id="21" name="文本框 20"/>
          <p:cNvSpPr txBox="1"/>
          <p:nvPr>
            <p:custDataLst>
              <p:tags r:id="rId9"/>
            </p:custDataLst>
          </p:nvPr>
        </p:nvSpPr>
        <p:spPr>
          <a:xfrm>
            <a:off x="1666272" y="3177817"/>
            <a:ext cx="4037863" cy="761672"/>
          </a:xfrm>
          <a:prstGeom prst="rect">
            <a:avLst/>
          </a:prstGeom>
          <a:noFill/>
        </p:spPr>
        <p:txBody>
          <a:bodyPr wrap="square" rtlCol="0" anchor="ctr" anchorCtr="0">
            <a:normAutofit/>
          </a:bodyPr>
          <a:p>
            <a:pPr algn="just">
              <a:lnSpc>
                <a:spcPct val="120000"/>
              </a:lnSpc>
              <a:spcBef>
                <a:spcPts val="0"/>
              </a:spcBef>
              <a:spcAft>
                <a:spcPts val="0"/>
              </a:spcAft>
            </a:pPr>
            <a:r>
              <a:rPr lang="zh-CN" altLang="en-US" sz="1400" dirty="0">
                <a:solidFill>
                  <a:schemeClr val="dk1"/>
                </a:solidFill>
                <a:uFillTx/>
                <a:latin typeface="微软雅黑" panose="020B0503020204020204" charset="-122"/>
                <a:ea typeface="微软雅黑" panose="020B0503020204020204" charset="-122"/>
              </a:rPr>
              <a:t>应付利息是指政府财政以政府名义发行的政府债券及借入款项应支付的利息。</a:t>
            </a:r>
            <a:endParaRPr lang="zh-CN" altLang="en-US" sz="1400" dirty="0">
              <a:solidFill>
                <a:schemeClr val="dk1"/>
              </a:solidFill>
              <a:uFillTx/>
              <a:latin typeface="微软雅黑" panose="020B0503020204020204" charset="-122"/>
              <a:ea typeface="微软雅黑" panose="020B0503020204020204" charset="-122"/>
            </a:endParaRPr>
          </a:p>
        </p:txBody>
      </p:sp>
      <p:sp>
        <p:nvSpPr>
          <p:cNvPr id="22" name="椭圆 21"/>
          <p:cNvSpPr/>
          <p:nvPr>
            <p:custDataLst>
              <p:tags r:id="rId10"/>
            </p:custDataLst>
          </p:nvPr>
        </p:nvSpPr>
        <p:spPr>
          <a:xfrm>
            <a:off x="1152525" y="3347838"/>
            <a:ext cx="421104" cy="4211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normAutofit fontScale="70000"/>
          </a:bodyPr>
          <a:p>
            <a:pPr algn="ctr"/>
            <a:r>
              <a:rPr lang="en-US" altLang="zh-CN" sz="1600" b="1">
                <a:solidFill>
                  <a:schemeClr val="lt1"/>
                </a:solidFill>
                <a:latin typeface="微软雅黑" panose="020B0503020204020204" charset="-122"/>
                <a:ea typeface="微软雅黑" panose="020B0503020204020204" charset="-122"/>
              </a:rPr>
              <a:t>05</a:t>
            </a:r>
            <a:endParaRPr lang="en-US" altLang="zh-CN" sz="1600" b="1">
              <a:solidFill>
                <a:schemeClr val="lt1"/>
              </a:solidFill>
              <a:latin typeface="微软雅黑" panose="020B0503020204020204" charset="-122"/>
              <a:ea typeface="微软雅黑" panose="020B0503020204020204" charset="-122"/>
            </a:endParaRPr>
          </a:p>
        </p:txBody>
      </p:sp>
      <p:sp>
        <p:nvSpPr>
          <p:cNvPr id="23" name="任意多边形 22"/>
          <p:cNvSpPr/>
          <p:nvPr>
            <p:custDataLst>
              <p:tags r:id="rId11"/>
            </p:custDataLst>
          </p:nvPr>
        </p:nvSpPr>
        <p:spPr>
          <a:xfrm>
            <a:off x="1313071" y="4165306"/>
            <a:ext cx="4598458" cy="898531"/>
          </a:xfrm>
          <a:custGeom>
            <a:avLst/>
            <a:gdLst>
              <a:gd name="adj" fmla="val 10987"/>
              <a:gd name="a" fmla="pin 0 adj 50000"/>
              <a:gd name="x1" fmla="*/ ss a 100000"/>
              <a:gd name="x2" fmla="+- r 0 x1"/>
              <a:gd name="y2" fmla="+- b 0 x1"/>
              <a:gd name="il" fmla="*/ x1 29289 100000"/>
              <a:gd name="ir" fmla="+- r 0 il"/>
              <a:gd name="ib" fmla="+- b 0 il"/>
            </a:gdLst>
            <a:ahLst/>
            <a:cxnLst>
              <a:cxn ang="3">
                <a:pos x="hc" y="t"/>
              </a:cxn>
              <a:cxn ang="cd2">
                <a:pos x="l" y="vc"/>
              </a:cxn>
              <a:cxn ang="cd4">
                <a:pos x="hc" y="b"/>
              </a:cxn>
              <a:cxn ang="0">
                <a:pos x="r" y="vc"/>
              </a:cxn>
            </a:cxnLst>
            <a:rect l="l" t="t" r="r" b="b"/>
            <a:pathLst>
              <a:path w="8736" h="1707">
                <a:moveTo>
                  <a:pt x="188" y="0"/>
                </a:moveTo>
                <a:lnTo>
                  <a:pt x="8548" y="0"/>
                </a:lnTo>
                <a:cubicBezTo>
                  <a:pt x="8652" y="0"/>
                  <a:pt x="8736" y="84"/>
                  <a:pt x="8736" y="188"/>
                </a:cubicBezTo>
                <a:lnTo>
                  <a:pt x="8736" y="1519"/>
                </a:lnTo>
                <a:cubicBezTo>
                  <a:pt x="8736" y="1623"/>
                  <a:pt x="8652" y="1707"/>
                  <a:pt x="8548" y="1707"/>
                </a:cubicBezTo>
                <a:lnTo>
                  <a:pt x="188" y="1707"/>
                </a:lnTo>
                <a:cubicBezTo>
                  <a:pt x="84" y="1707"/>
                  <a:pt x="0" y="1623"/>
                  <a:pt x="0" y="1519"/>
                </a:cubicBezTo>
                <a:lnTo>
                  <a:pt x="0" y="1323"/>
                </a:lnTo>
                <a:lnTo>
                  <a:pt x="21" y="1326"/>
                </a:lnTo>
                <a:cubicBezTo>
                  <a:pt x="45" y="1330"/>
                  <a:pt x="70" y="1332"/>
                  <a:pt x="95" y="1332"/>
                </a:cubicBezTo>
                <a:cubicBezTo>
                  <a:pt x="362" y="1332"/>
                  <a:pt x="578" y="1116"/>
                  <a:pt x="578" y="849"/>
                </a:cubicBezTo>
                <a:cubicBezTo>
                  <a:pt x="578" y="582"/>
                  <a:pt x="362" y="366"/>
                  <a:pt x="95" y="366"/>
                </a:cubicBezTo>
                <a:cubicBezTo>
                  <a:pt x="70" y="366"/>
                  <a:pt x="45" y="368"/>
                  <a:pt x="21" y="372"/>
                </a:cubicBezTo>
                <a:lnTo>
                  <a:pt x="0" y="375"/>
                </a:lnTo>
                <a:lnTo>
                  <a:pt x="0" y="188"/>
                </a:lnTo>
                <a:cubicBezTo>
                  <a:pt x="0" y="84"/>
                  <a:pt x="84" y="0"/>
                  <a:pt x="188" y="0"/>
                </a:cubicBezTo>
                <a:close/>
              </a:path>
            </a:pathLst>
          </a:custGeom>
          <a:solidFill>
            <a:schemeClr val="lt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solidFill>
                <a:schemeClr val="lt1"/>
              </a:solidFill>
              <a:latin typeface="微软雅黑" panose="020B0503020204020204" charset="-122"/>
              <a:ea typeface="微软雅黑" panose="020B0503020204020204" charset="-122"/>
            </a:endParaRPr>
          </a:p>
        </p:txBody>
      </p:sp>
      <p:sp>
        <p:nvSpPr>
          <p:cNvPr id="24" name="文本框 23"/>
          <p:cNvSpPr txBox="1"/>
          <p:nvPr>
            <p:custDataLst>
              <p:tags r:id="rId12"/>
            </p:custDataLst>
          </p:nvPr>
        </p:nvSpPr>
        <p:spPr>
          <a:xfrm>
            <a:off x="1666272" y="4233735"/>
            <a:ext cx="4037863" cy="761672"/>
          </a:xfrm>
          <a:prstGeom prst="rect">
            <a:avLst/>
          </a:prstGeom>
          <a:noFill/>
        </p:spPr>
        <p:txBody>
          <a:bodyPr wrap="square" rtlCol="0" anchor="ctr" anchorCtr="0">
            <a:normAutofit fontScale="90000" lnSpcReduction="20000"/>
          </a:bodyPr>
          <a:p>
            <a:pPr algn="just">
              <a:lnSpc>
                <a:spcPct val="120000"/>
              </a:lnSpc>
              <a:spcBef>
                <a:spcPts val="0"/>
              </a:spcBef>
              <a:spcAft>
                <a:spcPts val="0"/>
              </a:spcAft>
            </a:pPr>
            <a:r>
              <a:rPr lang="zh-CN" altLang="en-US" sz="1600">
                <a:solidFill>
                  <a:schemeClr val="dk1"/>
                </a:solidFill>
                <a:uFillTx/>
                <a:latin typeface="微软雅黑" panose="020B0503020204020204" charset="-122"/>
                <a:ea typeface="微软雅黑" panose="020B0503020204020204" charset="-122"/>
              </a:rPr>
              <a:t>应付转贷款是指政府财政从上级政府财政借入的债务转贷款的本金和利息，包括应付地方政府债券转贷款和应付主权外债转贷款等。</a:t>
            </a:r>
            <a:endParaRPr lang="zh-CN" altLang="en-US" sz="1600">
              <a:solidFill>
                <a:schemeClr val="dk1"/>
              </a:solidFill>
              <a:uFillTx/>
              <a:latin typeface="微软雅黑" panose="020B0503020204020204" charset="-122"/>
              <a:ea typeface="微软雅黑" panose="020B0503020204020204" charset="-122"/>
            </a:endParaRPr>
          </a:p>
        </p:txBody>
      </p:sp>
      <p:sp>
        <p:nvSpPr>
          <p:cNvPr id="25" name="椭圆 24"/>
          <p:cNvSpPr/>
          <p:nvPr>
            <p:custDataLst>
              <p:tags r:id="rId13"/>
            </p:custDataLst>
          </p:nvPr>
        </p:nvSpPr>
        <p:spPr>
          <a:xfrm>
            <a:off x="1152525" y="4403756"/>
            <a:ext cx="421104" cy="42110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normAutofit fontScale="70000"/>
          </a:bodyPr>
          <a:p>
            <a:pPr algn="ctr"/>
            <a:r>
              <a:rPr lang="en-US" altLang="zh-CN" sz="1600" b="1">
                <a:solidFill>
                  <a:schemeClr val="lt1"/>
                </a:solidFill>
                <a:latin typeface="微软雅黑" panose="020B0503020204020204" charset="-122"/>
                <a:ea typeface="微软雅黑" panose="020B0503020204020204" charset="-122"/>
              </a:rPr>
              <a:t>07</a:t>
            </a:r>
            <a:endParaRPr lang="en-US" altLang="zh-CN" sz="1600" b="1">
              <a:solidFill>
                <a:schemeClr val="lt1"/>
              </a:solidFill>
              <a:latin typeface="微软雅黑" panose="020B0503020204020204" charset="-122"/>
              <a:ea typeface="微软雅黑" panose="020B0503020204020204" charset="-122"/>
            </a:endParaRPr>
          </a:p>
        </p:txBody>
      </p:sp>
      <p:sp>
        <p:nvSpPr>
          <p:cNvPr id="26" name="任意多边形 25"/>
          <p:cNvSpPr/>
          <p:nvPr>
            <p:custDataLst>
              <p:tags r:id="rId14"/>
            </p:custDataLst>
          </p:nvPr>
        </p:nvSpPr>
        <p:spPr>
          <a:xfrm>
            <a:off x="6290522" y="2052942"/>
            <a:ext cx="4598458" cy="898531"/>
          </a:xfrm>
          <a:custGeom>
            <a:avLst/>
            <a:gdLst>
              <a:gd name="adj" fmla="val 10987"/>
              <a:gd name="a" fmla="pin 0 adj 50000"/>
              <a:gd name="x1" fmla="*/ ss a 100000"/>
              <a:gd name="x2" fmla="+- r 0 x1"/>
              <a:gd name="y2" fmla="+- b 0 x1"/>
              <a:gd name="il" fmla="*/ x1 29289 100000"/>
              <a:gd name="ir" fmla="+- r 0 il"/>
              <a:gd name="ib" fmla="+- b 0 il"/>
            </a:gdLst>
            <a:ahLst/>
            <a:cxnLst>
              <a:cxn ang="3">
                <a:pos x="hc" y="t"/>
              </a:cxn>
              <a:cxn ang="cd2">
                <a:pos x="l" y="vc"/>
              </a:cxn>
              <a:cxn ang="cd4">
                <a:pos x="hc" y="b"/>
              </a:cxn>
              <a:cxn ang="0">
                <a:pos x="r" y="vc"/>
              </a:cxn>
            </a:cxnLst>
            <a:rect l="l" t="t" r="r" b="b"/>
            <a:pathLst>
              <a:path w="8736" h="1707">
                <a:moveTo>
                  <a:pt x="188" y="0"/>
                </a:moveTo>
                <a:lnTo>
                  <a:pt x="8548" y="0"/>
                </a:lnTo>
                <a:cubicBezTo>
                  <a:pt x="8652" y="0"/>
                  <a:pt x="8736" y="84"/>
                  <a:pt x="8736" y="188"/>
                </a:cubicBezTo>
                <a:lnTo>
                  <a:pt x="8736" y="1519"/>
                </a:lnTo>
                <a:cubicBezTo>
                  <a:pt x="8736" y="1623"/>
                  <a:pt x="8652" y="1707"/>
                  <a:pt x="8548" y="1707"/>
                </a:cubicBezTo>
                <a:lnTo>
                  <a:pt x="188" y="1707"/>
                </a:lnTo>
                <a:cubicBezTo>
                  <a:pt x="84" y="1707"/>
                  <a:pt x="0" y="1623"/>
                  <a:pt x="0" y="1519"/>
                </a:cubicBezTo>
                <a:lnTo>
                  <a:pt x="0" y="1323"/>
                </a:lnTo>
                <a:lnTo>
                  <a:pt x="21" y="1326"/>
                </a:lnTo>
                <a:cubicBezTo>
                  <a:pt x="45" y="1330"/>
                  <a:pt x="70" y="1332"/>
                  <a:pt x="95" y="1332"/>
                </a:cubicBezTo>
                <a:cubicBezTo>
                  <a:pt x="362" y="1332"/>
                  <a:pt x="578" y="1116"/>
                  <a:pt x="578" y="849"/>
                </a:cubicBezTo>
                <a:cubicBezTo>
                  <a:pt x="578" y="582"/>
                  <a:pt x="362" y="366"/>
                  <a:pt x="95" y="366"/>
                </a:cubicBezTo>
                <a:cubicBezTo>
                  <a:pt x="70" y="366"/>
                  <a:pt x="45" y="368"/>
                  <a:pt x="21" y="372"/>
                </a:cubicBezTo>
                <a:lnTo>
                  <a:pt x="0" y="375"/>
                </a:lnTo>
                <a:lnTo>
                  <a:pt x="0" y="188"/>
                </a:lnTo>
                <a:cubicBezTo>
                  <a:pt x="0" y="84"/>
                  <a:pt x="84" y="0"/>
                  <a:pt x="188" y="0"/>
                </a:cubicBezTo>
                <a:close/>
              </a:path>
            </a:pathLst>
          </a:custGeom>
          <a:solidFill>
            <a:schemeClr val="lt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solidFill>
                <a:schemeClr val="lt1"/>
              </a:solidFill>
              <a:latin typeface="微软雅黑" panose="020B0503020204020204" charset="-122"/>
              <a:ea typeface="微软雅黑" panose="020B0503020204020204" charset="-122"/>
            </a:endParaRPr>
          </a:p>
        </p:txBody>
      </p:sp>
      <p:sp>
        <p:nvSpPr>
          <p:cNvPr id="27" name="文本框 26"/>
          <p:cNvSpPr txBox="1"/>
          <p:nvPr>
            <p:custDataLst>
              <p:tags r:id="rId15"/>
            </p:custDataLst>
          </p:nvPr>
        </p:nvSpPr>
        <p:spPr>
          <a:xfrm>
            <a:off x="6643724" y="2121372"/>
            <a:ext cx="4037863" cy="761672"/>
          </a:xfrm>
          <a:prstGeom prst="rect">
            <a:avLst/>
          </a:prstGeom>
          <a:noFill/>
        </p:spPr>
        <p:txBody>
          <a:bodyPr wrap="square" rtlCol="0" anchor="ctr" anchorCtr="0">
            <a:normAutofit/>
          </a:bodyPr>
          <a:p>
            <a:pPr algn="just">
              <a:lnSpc>
                <a:spcPct val="120000"/>
              </a:lnSpc>
              <a:spcBef>
                <a:spcPts val="0"/>
              </a:spcBef>
              <a:spcAft>
                <a:spcPts val="0"/>
              </a:spcAft>
            </a:pPr>
            <a:r>
              <a:rPr lang="zh-CN" altLang="en-US" sz="1400">
                <a:solidFill>
                  <a:schemeClr val="dk1"/>
                </a:solidFill>
                <a:uFillTx/>
                <a:latin typeface="微软雅黑" panose="020B0503020204020204" charset="-122"/>
                <a:ea typeface="微软雅黑" panose="020B0503020204020204" charset="-122"/>
              </a:rPr>
              <a:t>应付代管资金是指政府财政代为管理的，使用权属于被代管主体的资金。</a:t>
            </a:r>
            <a:endParaRPr lang="zh-CN" altLang="en-US" sz="1400">
              <a:solidFill>
                <a:schemeClr val="dk1"/>
              </a:solidFill>
              <a:uFillTx/>
              <a:latin typeface="微软雅黑" panose="020B0503020204020204" charset="-122"/>
              <a:ea typeface="微软雅黑" panose="020B0503020204020204" charset="-122"/>
            </a:endParaRPr>
          </a:p>
        </p:txBody>
      </p:sp>
      <p:sp>
        <p:nvSpPr>
          <p:cNvPr id="28" name="椭圆 27"/>
          <p:cNvSpPr/>
          <p:nvPr>
            <p:custDataLst>
              <p:tags r:id="rId16"/>
            </p:custDataLst>
          </p:nvPr>
        </p:nvSpPr>
        <p:spPr>
          <a:xfrm>
            <a:off x="6129977" y="2291393"/>
            <a:ext cx="421104" cy="4211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normAutofit fontScale="70000"/>
          </a:bodyPr>
          <a:p>
            <a:pPr algn="ctr"/>
            <a:r>
              <a:rPr lang="en-US" altLang="zh-CN" sz="1600" b="1">
                <a:solidFill>
                  <a:schemeClr val="lt1"/>
                </a:solidFill>
                <a:latin typeface="微软雅黑" panose="020B0503020204020204" charset="-122"/>
                <a:ea typeface="微软雅黑" panose="020B0503020204020204" charset="-122"/>
              </a:rPr>
              <a:t>04</a:t>
            </a:r>
            <a:endParaRPr lang="en-US" altLang="zh-CN" sz="1600" b="1">
              <a:solidFill>
                <a:schemeClr val="lt1"/>
              </a:solidFill>
              <a:latin typeface="微软雅黑" panose="020B0503020204020204" charset="-122"/>
              <a:ea typeface="微软雅黑" panose="020B0503020204020204" charset="-122"/>
            </a:endParaRPr>
          </a:p>
        </p:txBody>
      </p:sp>
      <p:sp>
        <p:nvSpPr>
          <p:cNvPr id="9" name="任意多边形 8"/>
          <p:cNvSpPr/>
          <p:nvPr>
            <p:custDataLst>
              <p:tags r:id="rId17"/>
            </p:custDataLst>
          </p:nvPr>
        </p:nvSpPr>
        <p:spPr>
          <a:xfrm>
            <a:off x="6290522" y="3108861"/>
            <a:ext cx="4598458" cy="898531"/>
          </a:xfrm>
          <a:custGeom>
            <a:avLst/>
            <a:gdLst>
              <a:gd name="adj" fmla="val 10987"/>
              <a:gd name="a" fmla="pin 0 adj 50000"/>
              <a:gd name="x1" fmla="*/ ss a 100000"/>
              <a:gd name="x2" fmla="+- r 0 x1"/>
              <a:gd name="y2" fmla="+- b 0 x1"/>
              <a:gd name="il" fmla="*/ x1 29289 100000"/>
              <a:gd name="ir" fmla="+- r 0 il"/>
              <a:gd name="ib" fmla="+- b 0 il"/>
            </a:gdLst>
            <a:ahLst/>
            <a:cxnLst>
              <a:cxn ang="3">
                <a:pos x="hc" y="t"/>
              </a:cxn>
              <a:cxn ang="cd2">
                <a:pos x="l" y="vc"/>
              </a:cxn>
              <a:cxn ang="cd4">
                <a:pos x="hc" y="b"/>
              </a:cxn>
              <a:cxn ang="0">
                <a:pos x="r" y="vc"/>
              </a:cxn>
            </a:cxnLst>
            <a:rect l="l" t="t" r="r" b="b"/>
            <a:pathLst>
              <a:path w="8736" h="1707">
                <a:moveTo>
                  <a:pt x="188" y="0"/>
                </a:moveTo>
                <a:lnTo>
                  <a:pt x="8548" y="0"/>
                </a:lnTo>
                <a:cubicBezTo>
                  <a:pt x="8652" y="0"/>
                  <a:pt x="8736" y="84"/>
                  <a:pt x="8736" y="188"/>
                </a:cubicBezTo>
                <a:lnTo>
                  <a:pt x="8736" y="1519"/>
                </a:lnTo>
                <a:cubicBezTo>
                  <a:pt x="8736" y="1623"/>
                  <a:pt x="8652" y="1707"/>
                  <a:pt x="8548" y="1707"/>
                </a:cubicBezTo>
                <a:lnTo>
                  <a:pt x="188" y="1707"/>
                </a:lnTo>
                <a:cubicBezTo>
                  <a:pt x="84" y="1707"/>
                  <a:pt x="0" y="1623"/>
                  <a:pt x="0" y="1519"/>
                </a:cubicBezTo>
                <a:lnTo>
                  <a:pt x="0" y="1323"/>
                </a:lnTo>
                <a:lnTo>
                  <a:pt x="21" y="1326"/>
                </a:lnTo>
                <a:cubicBezTo>
                  <a:pt x="45" y="1330"/>
                  <a:pt x="70" y="1332"/>
                  <a:pt x="95" y="1332"/>
                </a:cubicBezTo>
                <a:cubicBezTo>
                  <a:pt x="362" y="1332"/>
                  <a:pt x="578" y="1116"/>
                  <a:pt x="578" y="849"/>
                </a:cubicBezTo>
                <a:cubicBezTo>
                  <a:pt x="578" y="582"/>
                  <a:pt x="362" y="366"/>
                  <a:pt x="95" y="366"/>
                </a:cubicBezTo>
                <a:cubicBezTo>
                  <a:pt x="70" y="366"/>
                  <a:pt x="45" y="368"/>
                  <a:pt x="21" y="372"/>
                </a:cubicBezTo>
                <a:lnTo>
                  <a:pt x="0" y="375"/>
                </a:lnTo>
                <a:lnTo>
                  <a:pt x="0" y="188"/>
                </a:lnTo>
                <a:cubicBezTo>
                  <a:pt x="0" y="84"/>
                  <a:pt x="84" y="0"/>
                  <a:pt x="188" y="0"/>
                </a:cubicBezTo>
                <a:close/>
              </a:path>
            </a:pathLst>
          </a:custGeom>
          <a:solidFill>
            <a:schemeClr val="lt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solidFill>
                <a:schemeClr val="lt1"/>
              </a:solidFill>
              <a:latin typeface="微软雅黑" panose="020B0503020204020204" charset="-122"/>
              <a:ea typeface="微软雅黑" panose="020B0503020204020204" charset="-122"/>
            </a:endParaRPr>
          </a:p>
        </p:txBody>
      </p:sp>
      <p:sp>
        <p:nvSpPr>
          <p:cNvPr id="10" name="文本框 9"/>
          <p:cNvSpPr txBox="1"/>
          <p:nvPr>
            <p:custDataLst>
              <p:tags r:id="rId18"/>
            </p:custDataLst>
          </p:nvPr>
        </p:nvSpPr>
        <p:spPr>
          <a:xfrm>
            <a:off x="6643724" y="3177290"/>
            <a:ext cx="4037863" cy="761672"/>
          </a:xfrm>
          <a:prstGeom prst="rect">
            <a:avLst/>
          </a:prstGeom>
          <a:noFill/>
        </p:spPr>
        <p:txBody>
          <a:bodyPr wrap="square" rtlCol="0" anchor="ctr" anchorCtr="0">
            <a:normAutofit fontScale="90000" lnSpcReduction="20000"/>
          </a:bodyPr>
          <a:p>
            <a:pPr algn="just">
              <a:lnSpc>
                <a:spcPct val="120000"/>
              </a:lnSpc>
              <a:spcBef>
                <a:spcPts val="0"/>
              </a:spcBef>
              <a:spcAft>
                <a:spcPts val="0"/>
              </a:spcAft>
            </a:pPr>
            <a:r>
              <a:rPr lang="zh-CN" altLang="en-US" sz="1600">
                <a:solidFill>
                  <a:schemeClr val="dk1"/>
                </a:solidFill>
                <a:uFillTx/>
                <a:latin typeface="微软雅黑" panose="020B0503020204020204" charset="-122"/>
                <a:ea typeface="微软雅黑" panose="020B0503020204020204" charset="-122"/>
                <a:cs typeface="微软雅黑" panose="020B0503020204020204" charset="-122"/>
              </a:rPr>
              <a:t>借入款项是指政府财政部门以政府名义向外国政府和国际金融组织等借入的款项,以及经国务院批准的其他方式借入的款项。</a:t>
            </a:r>
            <a:endParaRPr lang="zh-CN" altLang="en-US" sz="1600">
              <a:solidFill>
                <a:schemeClr val="dk1"/>
              </a:solidFill>
              <a:uFillTx/>
              <a:latin typeface="微软雅黑" panose="020B0503020204020204" charset="-122"/>
              <a:ea typeface="微软雅黑" panose="020B0503020204020204" charset="-122"/>
              <a:cs typeface="微软雅黑" panose="020B0503020204020204" charset="-122"/>
            </a:endParaRPr>
          </a:p>
        </p:txBody>
      </p:sp>
      <p:sp>
        <p:nvSpPr>
          <p:cNvPr id="11" name="椭圆 10"/>
          <p:cNvSpPr/>
          <p:nvPr>
            <p:custDataLst>
              <p:tags r:id="rId19"/>
            </p:custDataLst>
          </p:nvPr>
        </p:nvSpPr>
        <p:spPr>
          <a:xfrm>
            <a:off x="6129977" y="3347311"/>
            <a:ext cx="421104" cy="42110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normAutofit fontScale="70000"/>
          </a:bodyPr>
          <a:p>
            <a:pPr algn="ctr"/>
            <a:r>
              <a:rPr lang="en-US" altLang="zh-CN" sz="1600" b="1">
                <a:solidFill>
                  <a:schemeClr val="lt1"/>
                </a:solidFill>
                <a:latin typeface="微软雅黑" panose="020B0503020204020204" charset="-122"/>
                <a:ea typeface="微软雅黑" panose="020B0503020204020204" charset="-122"/>
              </a:rPr>
              <a:t>06</a:t>
            </a:r>
            <a:endParaRPr lang="en-US" altLang="zh-CN" sz="1600" b="1">
              <a:solidFill>
                <a:schemeClr val="lt1"/>
              </a:solidFill>
              <a:latin typeface="微软雅黑" panose="020B0503020204020204" charset="-122"/>
              <a:ea typeface="微软雅黑" panose="020B0503020204020204" charset="-122"/>
            </a:endParaRPr>
          </a:p>
        </p:txBody>
      </p:sp>
      <p:sp>
        <p:nvSpPr>
          <p:cNvPr id="13" name="任意多边形 12"/>
          <p:cNvSpPr/>
          <p:nvPr>
            <p:custDataLst>
              <p:tags r:id="rId20"/>
            </p:custDataLst>
          </p:nvPr>
        </p:nvSpPr>
        <p:spPr>
          <a:xfrm>
            <a:off x="6290522" y="4165306"/>
            <a:ext cx="4598458" cy="898531"/>
          </a:xfrm>
          <a:custGeom>
            <a:avLst/>
            <a:gdLst>
              <a:gd name="adj" fmla="val 10987"/>
              <a:gd name="a" fmla="pin 0 adj 50000"/>
              <a:gd name="x1" fmla="*/ ss a 100000"/>
              <a:gd name="x2" fmla="+- r 0 x1"/>
              <a:gd name="y2" fmla="+- b 0 x1"/>
              <a:gd name="il" fmla="*/ x1 29289 100000"/>
              <a:gd name="ir" fmla="+- r 0 il"/>
              <a:gd name="ib" fmla="+- b 0 il"/>
            </a:gdLst>
            <a:ahLst/>
            <a:cxnLst>
              <a:cxn ang="3">
                <a:pos x="hc" y="t"/>
              </a:cxn>
              <a:cxn ang="cd2">
                <a:pos x="l" y="vc"/>
              </a:cxn>
              <a:cxn ang="cd4">
                <a:pos x="hc" y="b"/>
              </a:cxn>
              <a:cxn ang="0">
                <a:pos x="r" y="vc"/>
              </a:cxn>
            </a:cxnLst>
            <a:rect l="l" t="t" r="r" b="b"/>
            <a:pathLst>
              <a:path w="8736" h="1707">
                <a:moveTo>
                  <a:pt x="188" y="0"/>
                </a:moveTo>
                <a:lnTo>
                  <a:pt x="8548" y="0"/>
                </a:lnTo>
                <a:cubicBezTo>
                  <a:pt x="8652" y="0"/>
                  <a:pt x="8736" y="84"/>
                  <a:pt x="8736" y="188"/>
                </a:cubicBezTo>
                <a:lnTo>
                  <a:pt x="8736" y="1519"/>
                </a:lnTo>
                <a:cubicBezTo>
                  <a:pt x="8736" y="1623"/>
                  <a:pt x="8652" y="1707"/>
                  <a:pt x="8548" y="1707"/>
                </a:cubicBezTo>
                <a:lnTo>
                  <a:pt x="188" y="1707"/>
                </a:lnTo>
                <a:cubicBezTo>
                  <a:pt x="84" y="1707"/>
                  <a:pt x="0" y="1623"/>
                  <a:pt x="0" y="1519"/>
                </a:cubicBezTo>
                <a:lnTo>
                  <a:pt x="0" y="1323"/>
                </a:lnTo>
                <a:lnTo>
                  <a:pt x="21" y="1326"/>
                </a:lnTo>
                <a:cubicBezTo>
                  <a:pt x="45" y="1330"/>
                  <a:pt x="70" y="1332"/>
                  <a:pt x="95" y="1332"/>
                </a:cubicBezTo>
                <a:cubicBezTo>
                  <a:pt x="362" y="1332"/>
                  <a:pt x="578" y="1116"/>
                  <a:pt x="578" y="849"/>
                </a:cubicBezTo>
                <a:cubicBezTo>
                  <a:pt x="578" y="582"/>
                  <a:pt x="362" y="366"/>
                  <a:pt x="95" y="366"/>
                </a:cubicBezTo>
                <a:cubicBezTo>
                  <a:pt x="70" y="366"/>
                  <a:pt x="45" y="368"/>
                  <a:pt x="21" y="372"/>
                </a:cubicBezTo>
                <a:lnTo>
                  <a:pt x="0" y="375"/>
                </a:lnTo>
                <a:lnTo>
                  <a:pt x="0" y="188"/>
                </a:lnTo>
                <a:cubicBezTo>
                  <a:pt x="0" y="84"/>
                  <a:pt x="84" y="0"/>
                  <a:pt x="188" y="0"/>
                </a:cubicBezTo>
                <a:close/>
              </a:path>
            </a:pathLst>
          </a:custGeom>
          <a:solidFill>
            <a:schemeClr val="lt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solidFill>
                <a:schemeClr val="lt1"/>
              </a:solidFill>
              <a:latin typeface="微软雅黑" panose="020B0503020204020204" charset="-122"/>
              <a:ea typeface="微软雅黑" panose="020B0503020204020204" charset="-122"/>
            </a:endParaRPr>
          </a:p>
        </p:txBody>
      </p:sp>
      <p:sp>
        <p:nvSpPr>
          <p:cNvPr id="14" name="文本框 13"/>
          <p:cNvSpPr txBox="1"/>
          <p:nvPr>
            <p:custDataLst>
              <p:tags r:id="rId21"/>
            </p:custDataLst>
          </p:nvPr>
        </p:nvSpPr>
        <p:spPr>
          <a:xfrm>
            <a:off x="6643724" y="4233735"/>
            <a:ext cx="4037863" cy="761672"/>
          </a:xfrm>
          <a:prstGeom prst="rect">
            <a:avLst/>
          </a:prstGeom>
          <a:noFill/>
        </p:spPr>
        <p:txBody>
          <a:bodyPr wrap="square" rtlCol="0" anchor="ctr" anchorCtr="0">
            <a:normAutofit fontScale="90000"/>
          </a:bodyPr>
          <a:p>
            <a:pPr algn="just">
              <a:lnSpc>
                <a:spcPct val="120000"/>
              </a:lnSpc>
              <a:spcBef>
                <a:spcPts val="0"/>
              </a:spcBef>
              <a:spcAft>
                <a:spcPts val="0"/>
              </a:spcAft>
            </a:pPr>
            <a:r>
              <a:rPr lang="zh-CN" altLang="en-US" sz="1600">
                <a:solidFill>
                  <a:schemeClr val="dk1"/>
                </a:solidFill>
                <a:uFillTx/>
                <a:latin typeface="微软雅黑" panose="020B0503020204020204" charset="-122"/>
                <a:ea typeface="微软雅黑" panose="020B0503020204020204" charset="-122"/>
              </a:rPr>
              <a:t>其他负债是指政府财政因有关政策明确要求其承担支出责任的事项而形成的支付义务。</a:t>
            </a:r>
            <a:endParaRPr lang="zh-CN" altLang="en-US" sz="1600">
              <a:solidFill>
                <a:schemeClr val="dk1"/>
              </a:solidFill>
              <a:uFillTx/>
              <a:latin typeface="微软雅黑" panose="020B0503020204020204" charset="-122"/>
              <a:ea typeface="微软雅黑" panose="020B0503020204020204" charset="-122"/>
            </a:endParaRPr>
          </a:p>
        </p:txBody>
      </p:sp>
      <p:sp>
        <p:nvSpPr>
          <p:cNvPr id="15" name="椭圆 14"/>
          <p:cNvSpPr/>
          <p:nvPr>
            <p:custDataLst>
              <p:tags r:id="rId22"/>
            </p:custDataLst>
          </p:nvPr>
        </p:nvSpPr>
        <p:spPr>
          <a:xfrm>
            <a:off x="6129977" y="4403756"/>
            <a:ext cx="421104" cy="4211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normAutofit fontScale="70000"/>
          </a:bodyPr>
          <a:p>
            <a:pPr algn="ctr"/>
            <a:r>
              <a:rPr lang="en-US" altLang="zh-CN" sz="1600" b="1">
                <a:solidFill>
                  <a:schemeClr val="lt1"/>
                </a:solidFill>
                <a:latin typeface="微软雅黑" panose="020B0503020204020204" charset="-122"/>
                <a:ea typeface="微软雅黑" panose="020B0503020204020204" charset="-122"/>
              </a:rPr>
              <a:t>86</a:t>
            </a:r>
            <a:endParaRPr lang="en-US" altLang="zh-CN" sz="1600" b="1">
              <a:solidFill>
                <a:schemeClr val="lt1"/>
              </a:solidFill>
              <a:latin typeface="微软雅黑" panose="020B0503020204020204" charset="-122"/>
              <a:ea typeface="微软雅黑" panose="020B0503020204020204" charset="-122"/>
            </a:endParaRPr>
          </a:p>
        </p:txBody>
      </p:sp>
    </p:spTree>
    <p:custDataLst>
      <p:tags r:id="rId23"/>
    </p:custData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2"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应付转贷款和其他负债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11" name="Title 6"/>
          <p:cNvSpPr txBox="1"/>
          <p:nvPr>
            <p:custDataLst>
              <p:tags r:id="rId6"/>
            </p:custDataLst>
          </p:nvPr>
        </p:nvSpPr>
        <p:spPr>
          <a:xfrm>
            <a:off x="719455" y="1139825"/>
            <a:ext cx="10958830" cy="4911090"/>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付转贷款是指政府财政从上级政府财政借入的债务转贷款的本金和利息，包括应付地方政府债券转贷款和应付主权外债转贷款等。在业务内容上,下级财政的应付转贷款与上级财政的应收转贷款相对应。上级财政的应收转贷款也包括应收地方政府债券转贷款、应收主权外债转贷款等。地方政府财政从上级政府财政借入转贷资金时,上级政府财政形成应收转贷款,本级政府财政形成应付转贷款。</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一、应付地方政府债券转贷款</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应付地方政府债券转贷款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的核算内容及明细设置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应付地方政府债券转贷款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科目核算地方政府财政从上级政府财政借入的地方政府债券转贷款的本金和利息。本科目应设置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应付本金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应付利息</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明细科目，其下可根据管理规定设置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地方政府一般债券</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地方政府专项债券</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等明细科目。其中，</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应付利息</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科目通常应根据债务管理部门计算并提供的政府债券转贷款的应付利息情况，按期进行核算。本科目期末贷方余额反映本级政府财政尚未偿还的地方政府债券转贷款的本金和利息。</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应付转贷款和其他负债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“应付地方政府债券转贷款”主要账务处理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155" y="1536684"/>
            <a:ext cx="11277678" cy="4229126"/>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上级政府财政转贷地方政府债券资金时，按照实际收到的金额或债务管理部门转来的相关资料，借记“国库存款”或“与上级往来”等科目，按照转贷本金金额，贷记本科目，按照其差额，借记或贷记有关费用科目。
2.按期确认地方政府债券转贷款的应付利息时，根据债务管理部门计算确定的本期应付未付利息金额，借记“财务费用—利息费用”科目，贷记本科目。预算会计不做处理。
3.偿还本级政府财政承担的地方政府债券转贷款本息时，借记本科目，贷记“国库存款”等科目。
4.上级政府财政扣缴地方政府债券转贷款本息时，借记本科目，贷记“与上级往来”等科目。
5.上级政府财政豁免转贷款本息时，根据债务管理部门转来的有关资料及有关预算文件，按照豁免金额，借记本科目，贷记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补助收入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或</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与上级往来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2" name="组合 11"/>
          <p:cNvGrpSpPr/>
          <p:nvPr userDrawn="1">
            <p:custDataLst>
              <p:tags r:id="rId1"/>
            </p:custDataLst>
          </p:nvPr>
        </p:nvGrpSpPr>
        <p:grpSpPr>
          <a:xfrm>
            <a:off x="4001597" y="6045200"/>
            <a:ext cx="8190403" cy="812800"/>
            <a:chOff x="4001597" y="5613400"/>
            <a:chExt cx="8190403" cy="1244600"/>
          </a:xfrm>
        </p:grpSpPr>
        <p:sp>
          <p:nvSpPr>
            <p:cNvPr id="16"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7" name="等腰三角形 16"/>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应付转贷款和其他负债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“应付地方政府债券转贷款”主要账务处理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18" name="文本框 17"/>
          <p:cNvSpPr txBox="1"/>
          <p:nvPr/>
        </p:nvSpPr>
        <p:spPr>
          <a:xfrm>
            <a:off x="683260" y="1451610"/>
            <a:ext cx="11200130" cy="1149350"/>
          </a:xfrm>
          <a:prstGeom prst="rect">
            <a:avLst/>
          </a:prstGeom>
          <a:noFill/>
        </p:spPr>
        <p:txBody>
          <a:bodyPr wrap="square" rtlCol="0" anchor="t">
            <a:noAutofit/>
          </a:bodyPr>
          <a:p>
            <a:r>
              <a:rPr lang="zh-CN" altLang="en-US"/>
              <a:t>【例</a:t>
            </a:r>
            <a:r>
              <a:rPr lang="en-US" altLang="zh-CN"/>
              <a:t>5-10</a:t>
            </a:r>
            <a:r>
              <a:rPr lang="zh-CN" altLang="en-US"/>
              <a:t>】接【例</a:t>
            </a:r>
            <a:r>
              <a:rPr lang="en-US" altLang="zh-CN"/>
              <a:t>4-13</a:t>
            </a:r>
            <a:r>
              <a:rPr lang="zh-CN" altLang="en-US"/>
              <a:t>】</a:t>
            </a:r>
            <a:r>
              <a:rPr lang="en-US" altLang="zh-CN"/>
              <a:t>A</a:t>
            </a:r>
            <a:r>
              <a:rPr lang="zh-CN" altLang="en-US"/>
              <a:t>县政府财政从上级财政转贷地方政府专项债券资金</a:t>
            </a:r>
            <a:r>
              <a:rPr lang="en-US" altLang="zh-CN"/>
              <a:t>2 000 000</a:t>
            </a:r>
            <a:r>
              <a:rPr lang="zh-CN" altLang="en-US"/>
              <a:t>元</a:t>
            </a:r>
            <a:r>
              <a:rPr lang="en-US" altLang="zh-CN"/>
              <a:t>,A</a:t>
            </a:r>
            <a:r>
              <a:rPr lang="zh-CN" altLang="en-US"/>
              <a:t>县财政总会计的账务核算如下</a:t>
            </a:r>
            <a:r>
              <a:rPr lang="en-US" altLang="zh-CN"/>
              <a:t>:</a:t>
            </a:r>
            <a:endParaRPr lang="en-US" altLang="zh-CN"/>
          </a:p>
          <a:p>
            <a:r>
              <a:rPr lang="zh-CN" altLang="en-US"/>
              <a:t>　　</a:t>
            </a:r>
            <a:r>
              <a:rPr lang="en-US" altLang="zh-CN"/>
              <a:t>(1)</a:t>
            </a:r>
            <a:r>
              <a:rPr lang="zh-CN" altLang="en-US"/>
              <a:t>期初</a:t>
            </a:r>
            <a:r>
              <a:rPr lang="en-US" altLang="zh-CN"/>
              <a:t>,A</a:t>
            </a:r>
            <a:r>
              <a:rPr lang="zh-CN" altLang="en-US"/>
              <a:t>县政府收到上级财政转贷地方政府专项债券资金</a:t>
            </a:r>
            <a:r>
              <a:rPr lang="en-US" altLang="zh-CN"/>
              <a:t>2 000 000</a:t>
            </a:r>
            <a:r>
              <a:rPr lang="zh-CN" altLang="en-US"/>
              <a:t>元</a:t>
            </a:r>
            <a:r>
              <a:rPr lang="en-US" altLang="zh-CN"/>
              <a:t>:</a:t>
            </a:r>
            <a:r>
              <a:rPr lang="zh-CN" altLang="en-US"/>
              <a:t>　</a:t>
            </a:r>
            <a:endParaRPr lang="zh-CN" altLang="en-US"/>
          </a:p>
        </p:txBody>
      </p:sp>
      <p:graphicFrame>
        <p:nvGraphicFramePr>
          <p:cNvPr id="19" name="表格 18"/>
          <p:cNvGraphicFramePr/>
          <p:nvPr>
            <p:custDataLst>
              <p:tags r:id="rId7"/>
            </p:custDataLst>
          </p:nvPr>
        </p:nvGraphicFramePr>
        <p:xfrm>
          <a:off x="1460500" y="2527300"/>
          <a:ext cx="9618980" cy="1413510"/>
        </p:xfrm>
        <a:graphic>
          <a:graphicData uri="http://schemas.openxmlformats.org/drawingml/2006/table">
            <a:tbl>
              <a:tblPr/>
              <a:tblGrid>
                <a:gridCol w="4495165"/>
                <a:gridCol w="5123815"/>
              </a:tblGrid>
              <a:tr h="422910">
                <a:tc>
                  <a:txBody>
                    <a:bodyPr/>
                    <a:p>
                      <a:pPr marL="0" indent="68580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财务会计</a:t>
                      </a:r>
                      <a:endParaRPr lang="zh-CN" sz="1600" spc="120">
                        <a:solidFill>
                          <a:schemeClr val="tx1"/>
                        </a:solidFill>
                        <a:latin typeface="微软雅黑" panose="020B0503020204020204" charset="-122"/>
                        <a:ea typeface="微软雅黑" panose="020B0503020204020204" charset="-122"/>
                      </a:endParaRPr>
                    </a:p>
                  </a:txBody>
                  <a:tcPr marL="177800" marR="177800" marT="57150" marB="571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80010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预算会计</a:t>
                      </a:r>
                      <a:endParaRPr lang="zh-CN" sz="1600" spc="120">
                        <a:solidFill>
                          <a:schemeClr val="tx1"/>
                        </a:solidFill>
                        <a:latin typeface="微软雅黑" panose="020B0503020204020204" charset="-122"/>
                        <a:ea typeface="微软雅黑" panose="020B0503020204020204" charset="-122"/>
                      </a:endParaRPr>
                    </a:p>
                  </a:txBody>
                  <a:tcPr marL="177800" marR="177800" marT="57150" marB="571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990600">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借：国库存款2 000 000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贷：应付政府债券转贷款-应付本金2 000 000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57150" marB="571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库款资金结存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2 000 000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贷：债务转贷预算收入</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2 000 000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57150" marB="571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bl>
          </a:graphicData>
        </a:graphic>
      </p:graphicFrame>
      <p:sp>
        <p:nvSpPr>
          <p:cNvPr id="29" name="文本框 28"/>
          <p:cNvSpPr txBox="1"/>
          <p:nvPr/>
        </p:nvSpPr>
        <p:spPr>
          <a:xfrm>
            <a:off x="1313180" y="4050665"/>
            <a:ext cx="8973185" cy="544830"/>
          </a:xfrm>
          <a:prstGeom prst="rect">
            <a:avLst/>
          </a:prstGeom>
        </p:spPr>
        <p:txBody>
          <a:bodyPr>
            <a:noAutofit/>
          </a:bodyPr>
          <a:p>
            <a:pPr marL="0" indent="0" defTabSz="266700">
              <a:lnSpc>
                <a:spcPts val="1700"/>
              </a:lnSpc>
              <a:spcBef>
                <a:spcPct val="0"/>
              </a:spcBef>
              <a:spcAft>
                <a:spcPct val="0"/>
              </a:spcAft>
            </a:pPr>
            <a:r>
              <a:rPr lang="en-US" altLang="zh-CN" sz="1800"/>
              <a:t>(2)期末债务管理部门计算出的转贷款本期应付利息100 000元:</a:t>
            </a:r>
            <a:endParaRPr lang="en-US" altLang="zh-CN" sz="1800"/>
          </a:p>
        </p:txBody>
      </p:sp>
      <p:graphicFrame>
        <p:nvGraphicFramePr>
          <p:cNvPr id="30" name="表格 29"/>
          <p:cNvGraphicFramePr/>
          <p:nvPr>
            <p:custDataLst>
              <p:tags r:id="rId8"/>
            </p:custDataLst>
          </p:nvPr>
        </p:nvGraphicFramePr>
        <p:xfrm>
          <a:off x="1977390" y="4595495"/>
          <a:ext cx="7611110" cy="1767205"/>
        </p:xfrm>
        <a:graphic>
          <a:graphicData uri="http://schemas.openxmlformats.org/drawingml/2006/table">
            <a:tbl>
              <a:tblPr/>
              <a:tblGrid>
                <a:gridCol w="5215890"/>
                <a:gridCol w="2395220"/>
              </a:tblGrid>
              <a:tr h="716280">
                <a:tc>
                  <a:txBody>
                    <a:bodyPr/>
                    <a:p>
                      <a:pPr marL="0" indent="685800" algn="ctr">
                        <a:lnSpc>
                          <a:spcPct val="120000"/>
                        </a:lnSpc>
                        <a:spcBef>
                          <a:spcPts val="0"/>
                        </a:spcBef>
                        <a:spcAft>
                          <a:spcPts val="0"/>
                        </a:spcAft>
                      </a:pPr>
                      <a:r>
                        <a:rPr lang="zh-CN" sz="1800" spc="130">
                          <a:solidFill>
                            <a:schemeClr val="tx1"/>
                          </a:solidFill>
                          <a:latin typeface="微软雅黑" panose="020B0503020204020204" charset="-122"/>
                          <a:ea typeface="微软雅黑" panose="020B0503020204020204" charset="-122"/>
                        </a:rPr>
                        <a:t>财务会计</a:t>
                      </a:r>
                      <a:endParaRPr lang="zh-CN" sz="1800" spc="130">
                        <a:solidFill>
                          <a:schemeClr val="tx1"/>
                        </a:solidFill>
                        <a:latin typeface="微软雅黑" panose="020B0503020204020204" charset="-122"/>
                        <a:ea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800100" algn="ctr">
                        <a:lnSpc>
                          <a:spcPct val="120000"/>
                        </a:lnSpc>
                        <a:spcBef>
                          <a:spcPts val="0"/>
                        </a:spcBef>
                        <a:spcAft>
                          <a:spcPts val="0"/>
                        </a:spcAft>
                      </a:pPr>
                      <a:r>
                        <a:rPr lang="zh-CN" sz="1800" spc="130">
                          <a:solidFill>
                            <a:schemeClr val="tx1"/>
                          </a:solidFill>
                          <a:latin typeface="微软雅黑" panose="020B0503020204020204" charset="-122"/>
                          <a:ea typeface="微软雅黑" panose="020B0503020204020204" charset="-122"/>
                        </a:rPr>
                        <a:t>预算会计</a:t>
                      </a:r>
                      <a:endParaRPr lang="zh-CN" sz="1800" spc="130">
                        <a:solidFill>
                          <a:schemeClr val="tx1"/>
                        </a:solidFill>
                        <a:latin typeface="微软雅黑" panose="020B0503020204020204" charset="-122"/>
                        <a:ea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1050925">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借：财务费用-利息费用100 000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贷：应付政府债券转贷款-应付利息100 000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114300" algn="ctr">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rPr>
                        <a:t>-----</a:t>
                      </a:r>
                      <a:endParaRPr lang="en-US" altLang="zh-CN" sz="1600" spc="120">
                        <a:solidFill>
                          <a:schemeClr val="tx1"/>
                        </a:solidFill>
                        <a:latin typeface="微软雅黑" panose="020B0503020204020204" charset="-122"/>
                        <a:ea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2" name="组合 11"/>
          <p:cNvGrpSpPr/>
          <p:nvPr userDrawn="1">
            <p:custDataLst>
              <p:tags r:id="rId1"/>
            </p:custDataLst>
          </p:nvPr>
        </p:nvGrpSpPr>
        <p:grpSpPr>
          <a:xfrm>
            <a:off x="4001597" y="6045200"/>
            <a:ext cx="8190403" cy="812800"/>
            <a:chOff x="4001597" y="5613400"/>
            <a:chExt cx="8190403" cy="1244600"/>
          </a:xfrm>
        </p:grpSpPr>
        <p:sp>
          <p:nvSpPr>
            <p:cNvPr id="16"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7" name="等腰三角形 16"/>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应付转贷款和其他负债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“应付地方政府债券转贷款”主要账务处理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文本框 3"/>
          <p:cNvSpPr txBox="1"/>
          <p:nvPr/>
        </p:nvSpPr>
        <p:spPr>
          <a:xfrm>
            <a:off x="965835" y="1464310"/>
            <a:ext cx="10467340" cy="477520"/>
          </a:xfrm>
          <a:prstGeom prst="rect">
            <a:avLst/>
          </a:prstGeom>
          <a:noFill/>
        </p:spPr>
        <p:txBody>
          <a:bodyPr wrap="square" rtlCol="0" anchor="t">
            <a:noAutofit/>
          </a:bodyPr>
          <a:p>
            <a:r>
              <a:rPr lang="en-US" altLang="zh-CN"/>
              <a:t>(3)</a:t>
            </a:r>
            <a:r>
              <a:rPr lang="zh-CN" altLang="en-US"/>
              <a:t>第二年年初</a:t>
            </a:r>
            <a:r>
              <a:rPr lang="en-US" altLang="zh-CN"/>
              <a:t>,</a:t>
            </a:r>
            <a:r>
              <a:rPr lang="zh-CN" altLang="en-US"/>
              <a:t>偿还上级政府财政的转贷款本息</a:t>
            </a:r>
            <a:r>
              <a:rPr lang="en-US" altLang="zh-CN"/>
              <a:t>2 100 000</a:t>
            </a:r>
            <a:r>
              <a:rPr lang="zh-CN" altLang="en-US"/>
              <a:t>元</a:t>
            </a:r>
            <a:r>
              <a:rPr lang="en-US" altLang="zh-CN"/>
              <a:t>:</a:t>
            </a:r>
            <a:r>
              <a:rPr lang="zh-CN" altLang="en-US"/>
              <a:t>　</a:t>
            </a:r>
            <a:endParaRPr lang="zh-CN" altLang="en-US"/>
          </a:p>
        </p:txBody>
      </p:sp>
      <p:graphicFrame>
        <p:nvGraphicFramePr>
          <p:cNvPr id="5" name="表格 4"/>
          <p:cNvGraphicFramePr/>
          <p:nvPr>
            <p:custDataLst>
              <p:tags r:id="rId7"/>
            </p:custDataLst>
          </p:nvPr>
        </p:nvGraphicFramePr>
        <p:xfrm>
          <a:off x="1041400" y="2021840"/>
          <a:ext cx="9224010" cy="1532890"/>
        </p:xfrm>
        <a:graphic>
          <a:graphicData uri="http://schemas.openxmlformats.org/drawingml/2006/table">
            <a:tbl>
              <a:tblPr/>
              <a:tblGrid>
                <a:gridCol w="4438015"/>
                <a:gridCol w="4785995"/>
              </a:tblGrid>
              <a:tr h="360045">
                <a:tc>
                  <a:txBody>
                    <a:bodyPr/>
                    <a:p>
                      <a:pPr marL="0" indent="68580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财务会计</a:t>
                      </a:r>
                      <a:endParaRPr lang="zh-CN" sz="1600" spc="120">
                        <a:solidFill>
                          <a:schemeClr val="tx1"/>
                        </a:solidFill>
                        <a:latin typeface="微软雅黑" panose="020B0503020204020204" charset="-122"/>
                        <a:ea typeface="微软雅黑" panose="020B0503020204020204" charset="-122"/>
                      </a:endParaRPr>
                    </a:p>
                  </a:txBody>
                  <a:tcPr marL="25400" marR="25400" marT="6350" marB="6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80010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预算会计</a:t>
                      </a:r>
                      <a:endParaRPr lang="zh-CN" sz="1600" spc="120">
                        <a:solidFill>
                          <a:schemeClr val="tx1"/>
                        </a:solidFill>
                        <a:latin typeface="微软雅黑" panose="020B0503020204020204" charset="-122"/>
                        <a:ea typeface="微软雅黑" panose="020B0503020204020204" charset="-122"/>
                      </a:endParaRPr>
                    </a:p>
                  </a:txBody>
                  <a:tcPr marL="25400" marR="25400" marT="6350" marB="6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1172845">
                <a:tc>
                  <a:txBody>
                    <a:bodyPr/>
                    <a:p>
                      <a:pPr marL="0" indent="0" algn="l">
                        <a:lnSpc>
                          <a:spcPct val="120000"/>
                        </a:lnSpc>
                        <a:spcBef>
                          <a:spcPts val="0"/>
                        </a:spcBef>
                        <a:spcAft>
                          <a:spcPts val="0"/>
                        </a:spcAft>
                      </a:pPr>
                      <a:r>
                        <a:rPr lang="zh-CN" sz="1600" spc="60">
                          <a:solidFill>
                            <a:schemeClr val="tx1"/>
                          </a:solidFill>
                          <a:latin typeface="微软雅黑" panose="020B0503020204020204" charset="-122"/>
                          <a:ea typeface="微软雅黑" panose="020B0503020204020204" charset="-122"/>
                          <a:cs typeface="微软雅黑" panose="020B0503020204020204" charset="-122"/>
                        </a:rPr>
                        <a:t>借：应付政府债券转贷款-应付本金2 000 000</a:t>
                      </a:r>
                      <a:endParaRPr lang="zh-CN" sz="1600" spc="6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60">
                          <a:solidFill>
                            <a:schemeClr val="tx1"/>
                          </a:solidFill>
                          <a:latin typeface="微软雅黑" panose="020B0503020204020204" charset="-122"/>
                          <a:ea typeface="微软雅黑" panose="020B0503020204020204" charset="-122"/>
                          <a:cs typeface="微软雅黑" panose="020B0503020204020204" charset="-122"/>
                        </a:rPr>
                        <a:t>      </a:t>
                      </a:r>
                      <a:r>
                        <a:rPr lang="zh-CN" sz="1600" spc="60">
                          <a:solidFill>
                            <a:schemeClr val="tx1"/>
                          </a:solidFill>
                          <a:latin typeface="微软雅黑" panose="020B0503020204020204" charset="-122"/>
                          <a:ea typeface="微软雅黑" panose="020B0503020204020204" charset="-122"/>
                          <a:cs typeface="微软雅黑" panose="020B0503020204020204" charset="-122"/>
                        </a:rPr>
                        <a:t>应付政府债券转贷款-应付利息100 000</a:t>
                      </a:r>
                      <a:endParaRPr lang="zh-CN" sz="1600" spc="6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60">
                          <a:solidFill>
                            <a:schemeClr val="tx1"/>
                          </a:solidFill>
                          <a:latin typeface="微软雅黑" panose="020B0503020204020204" charset="-122"/>
                          <a:ea typeface="微软雅黑" panose="020B0503020204020204" charset="-122"/>
                          <a:cs typeface="微软雅黑" panose="020B0503020204020204" charset="-122"/>
                        </a:rPr>
                        <a:t>      </a:t>
                      </a:r>
                      <a:r>
                        <a:rPr lang="zh-CN" sz="1600" spc="60">
                          <a:solidFill>
                            <a:schemeClr val="tx1"/>
                          </a:solidFill>
                          <a:latin typeface="微软雅黑" panose="020B0503020204020204" charset="-122"/>
                          <a:ea typeface="微软雅黑" panose="020B0503020204020204" charset="-122"/>
                          <a:cs typeface="微软雅黑" panose="020B0503020204020204" charset="-122"/>
                        </a:rPr>
                        <a:t>贷： 国库存款                  2 100 000</a:t>
                      </a:r>
                      <a:endParaRPr lang="zh-CN" sz="1600" spc="6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60">
                          <a:solidFill>
                            <a:schemeClr val="tx1"/>
                          </a:solidFill>
                          <a:latin typeface="微软雅黑" panose="020B0503020204020204" charset="-122"/>
                          <a:ea typeface="微软雅黑" panose="020B0503020204020204" charset="-122"/>
                          <a:cs typeface="微软雅黑" panose="020B0503020204020204" charset="-122"/>
                        </a:rPr>
                        <a:t>借：政府性基金预算支出</a:t>
                      </a:r>
                      <a:r>
                        <a:rPr lang="en-US" altLang="zh-CN" sz="1600" spc="60">
                          <a:solidFill>
                            <a:schemeClr val="tx1"/>
                          </a:solidFill>
                          <a:latin typeface="微软雅黑" panose="020B0503020204020204" charset="-122"/>
                          <a:ea typeface="微软雅黑" panose="020B0503020204020204" charset="-122"/>
                          <a:cs typeface="微软雅黑" panose="020B0503020204020204" charset="-122"/>
                        </a:rPr>
                        <a:t>100 000</a:t>
                      </a:r>
                      <a:endParaRPr lang="en-US" altLang="zh-CN" sz="1600" spc="6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60">
                          <a:solidFill>
                            <a:schemeClr val="tx1"/>
                          </a:solidFill>
                          <a:latin typeface="微软雅黑" panose="020B0503020204020204" charset="-122"/>
                          <a:ea typeface="微软雅黑" panose="020B0503020204020204" charset="-122"/>
                          <a:cs typeface="微软雅黑" panose="020B0503020204020204" charset="-122"/>
                        </a:rPr>
                        <a:t>       </a:t>
                      </a:r>
                      <a:r>
                        <a:rPr lang="zh-CN" sz="1600" spc="60">
                          <a:solidFill>
                            <a:schemeClr val="tx1"/>
                          </a:solidFill>
                          <a:latin typeface="微软雅黑" panose="020B0503020204020204" charset="-122"/>
                          <a:ea typeface="微软雅黑" panose="020B0503020204020204" charset="-122"/>
                          <a:cs typeface="微软雅黑" panose="020B0503020204020204" charset="-122"/>
                        </a:rPr>
                        <a:t>债务还本预算支出</a:t>
                      </a:r>
                      <a:r>
                        <a:rPr lang="zh-CN" altLang="en-US" sz="1600" spc="6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spc="60">
                          <a:solidFill>
                            <a:schemeClr val="tx1"/>
                          </a:solidFill>
                          <a:latin typeface="微软雅黑" panose="020B0503020204020204" charset="-122"/>
                          <a:ea typeface="微软雅黑" panose="020B0503020204020204" charset="-122"/>
                          <a:cs typeface="微软雅黑" panose="020B0503020204020204" charset="-122"/>
                        </a:rPr>
                        <a:t>2 000 000</a:t>
                      </a:r>
                      <a:endParaRPr lang="en-US" altLang="zh-CN" sz="1600" spc="6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60">
                          <a:solidFill>
                            <a:schemeClr val="tx1"/>
                          </a:solidFill>
                          <a:latin typeface="微软雅黑" panose="020B0503020204020204" charset="-122"/>
                          <a:ea typeface="微软雅黑" panose="020B0503020204020204" charset="-122"/>
                          <a:cs typeface="微软雅黑" panose="020B0503020204020204" charset="-122"/>
                        </a:rPr>
                        <a:t>    </a:t>
                      </a:r>
                      <a:r>
                        <a:rPr lang="zh-CN" sz="1600" spc="60">
                          <a:solidFill>
                            <a:schemeClr val="tx1"/>
                          </a:solidFill>
                          <a:latin typeface="微软雅黑" panose="020B0503020204020204" charset="-122"/>
                          <a:ea typeface="微软雅黑" panose="020B0503020204020204" charset="-122"/>
                          <a:cs typeface="微软雅黑" panose="020B0503020204020204" charset="-122"/>
                        </a:rPr>
                        <a:t>贷：资金结存</a:t>
                      </a:r>
                      <a:r>
                        <a:rPr lang="en-US" altLang="zh-CN" sz="1600" spc="60">
                          <a:solidFill>
                            <a:schemeClr val="tx1"/>
                          </a:solidFill>
                          <a:latin typeface="微软雅黑" panose="020B0503020204020204" charset="-122"/>
                          <a:ea typeface="微软雅黑" panose="020B0503020204020204" charset="-122"/>
                          <a:cs typeface="微软雅黑" panose="020B0503020204020204" charset="-122"/>
                        </a:rPr>
                        <a:t>-</a:t>
                      </a:r>
                      <a:r>
                        <a:rPr lang="zh-CN" sz="1600" spc="60">
                          <a:solidFill>
                            <a:schemeClr val="tx1"/>
                          </a:solidFill>
                          <a:latin typeface="微软雅黑" panose="020B0503020204020204" charset="-122"/>
                          <a:ea typeface="微软雅黑" panose="020B0503020204020204" charset="-122"/>
                          <a:cs typeface="微软雅黑" panose="020B0503020204020204" charset="-122"/>
                        </a:rPr>
                        <a:t>库款资金结存</a:t>
                      </a:r>
                      <a:r>
                        <a:rPr lang="en-US" altLang="zh-CN" sz="1600" spc="60">
                          <a:solidFill>
                            <a:schemeClr val="tx1"/>
                          </a:solidFill>
                          <a:latin typeface="微软雅黑" panose="020B0503020204020204" charset="-122"/>
                          <a:ea typeface="微软雅黑" panose="020B0503020204020204" charset="-122"/>
                          <a:cs typeface="微软雅黑" panose="020B0503020204020204" charset="-122"/>
                        </a:rPr>
                        <a:t>2 100 000</a:t>
                      </a:r>
                      <a:endParaRPr lang="en-US" altLang="zh-CN" sz="1600" spc="6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bl>
          </a:graphicData>
        </a:graphic>
      </p:graphicFrame>
      <p:sp>
        <p:nvSpPr>
          <p:cNvPr id="6" name="文本框 5"/>
          <p:cNvSpPr txBox="1"/>
          <p:nvPr/>
        </p:nvSpPr>
        <p:spPr>
          <a:xfrm>
            <a:off x="965835" y="3790950"/>
            <a:ext cx="10193020" cy="407670"/>
          </a:xfrm>
          <a:prstGeom prst="rect">
            <a:avLst/>
          </a:prstGeom>
        </p:spPr>
        <p:txBody>
          <a:bodyPr>
            <a:noAutofit/>
          </a:bodyPr>
          <a:p>
            <a:pPr marL="0" indent="266700" defTabSz="266700">
              <a:lnSpc>
                <a:spcPts val="1700"/>
              </a:lnSpc>
              <a:spcBef>
                <a:spcPct val="0"/>
              </a:spcBef>
              <a:spcAft>
                <a:spcPct val="0"/>
              </a:spcAft>
            </a:pPr>
            <a:r>
              <a:rPr lang="en-US" altLang="zh-CN" sz="1800"/>
              <a:t>(4)如县财政未支付本息,上级财政局扣缴县级政府财政的转贷款本息2 100 000元:</a:t>
            </a:r>
            <a:endParaRPr lang="en-US" altLang="zh-CN" sz="1800"/>
          </a:p>
        </p:txBody>
      </p:sp>
      <p:graphicFrame>
        <p:nvGraphicFramePr>
          <p:cNvPr id="7" name="表格 6"/>
          <p:cNvGraphicFramePr/>
          <p:nvPr>
            <p:custDataLst>
              <p:tags r:id="rId8"/>
            </p:custDataLst>
          </p:nvPr>
        </p:nvGraphicFramePr>
        <p:xfrm>
          <a:off x="1473200" y="4208145"/>
          <a:ext cx="10052050" cy="1865689"/>
        </p:xfrm>
        <a:graphic>
          <a:graphicData uri="http://schemas.openxmlformats.org/drawingml/2006/table">
            <a:tbl>
              <a:tblPr/>
              <a:tblGrid>
                <a:gridCol w="5172075"/>
                <a:gridCol w="4513580"/>
              </a:tblGrid>
              <a:tr h="324485">
                <a:tc>
                  <a:txBody>
                    <a:bodyPr/>
                    <a:p>
                      <a:pPr marL="0" algn="ctr">
                        <a:lnSpc>
                          <a:spcPct val="120000"/>
                        </a:lnSpc>
                        <a:spcBef>
                          <a:spcPts val="0"/>
                        </a:spcBef>
                        <a:spcAft>
                          <a:spcPts val="0"/>
                        </a:spcAft>
                        <a:buClrTx/>
                        <a:buSzTx/>
                        <a:buNone/>
                      </a:pPr>
                      <a:r>
                        <a:rPr lang="zh-CN" sz="1600" spc="60">
                          <a:latin typeface="微软雅黑" panose="020B0503020204020204" charset="-122"/>
                          <a:ea typeface="微软雅黑" panose="020B0503020204020204" charset="-122"/>
                          <a:cs typeface="微软雅黑" panose="020B0503020204020204" charset="-122"/>
                        </a:rPr>
                        <a:t>财务会计</a:t>
                      </a:r>
                      <a:endParaRPr lang="zh-CN" sz="1600" spc="60">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algn="ctr">
                        <a:lnSpc>
                          <a:spcPct val="120000"/>
                        </a:lnSpc>
                        <a:spcBef>
                          <a:spcPts val="0"/>
                        </a:spcBef>
                        <a:spcAft>
                          <a:spcPts val="0"/>
                        </a:spcAft>
                        <a:buClrTx/>
                        <a:buSzTx/>
                        <a:buNone/>
                      </a:pPr>
                      <a:r>
                        <a:rPr lang="zh-CN" sz="1600" spc="60">
                          <a:latin typeface="微软雅黑" panose="020B0503020204020204" charset="-122"/>
                          <a:ea typeface="微软雅黑" panose="020B0503020204020204" charset="-122"/>
                          <a:cs typeface="微软雅黑" panose="020B0503020204020204" charset="-122"/>
                        </a:rPr>
                        <a:t>预算会计</a:t>
                      </a:r>
                      <a:endParaRPr lang="zh-CN" sz="1600" spc="60">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1473200">
                <a:tc>
                  <a:txBody>
                    <a:bodyPr/>
                    <a:p>
                      <a:pPr marL="0" algn="l">
                        <a:lnSpc>
                          <a:spcPct val="120000"/>
                        </a:lnSpc>
                        <a:spcBef>
                          <a:spcPts val="0"/>
                        </a:spcBef>
                        <a:spcAft>
                          <a:spcPts val="0"/>
                        </a:spcAft>
                        <a:buClrTx/>
                        <a:buSzTx/>
                        <a:buNone/>
                      </a:pPr>
                      <a:r>
                        <a:rPr lang="zh-CN" sz="1600" spc="60">
                          <a:latin typeface="微软雅黑" panose="020B0503020204020204" charset="-122"/>
                          <a:ea typeface="微软雅黑" panose="020B0503020204020204" charset="-122"/>
                          <a:cs typeface="微软雅黑" panose="020B0503020204020204" charset="-122"/>
                        </a:rPr>
                        <a:t>借：应付政府债券转贷款-应付本金2 000 000</a:t>
                      </a:r>
                      <a:endParaRPr lang="zh-CN" sz="1600" spc="60">
                        <a:latin typeface="微软雅黑" panose="020B0503020204020204" charset="-122"/>
                        <a:ea typeface="微软雅黑" panose="020B0503020204020204" charset="-122"/>
                        <a:cs typeface="微软雅黑" panose="020B0503020204020204" charset="-122"/>
                      </a:endParaRPr>
                    </a:p>
                    <a:p>
                      <a:pPr marL="0" algn="l">
                        <a:lnSpc>
                          <a:spcPct val="120000"/>
                        </a:lnSpc>
                        <a:spcBef>
                          <a:spcPts val="0"/>
                        </a:spcBef>
                        <a:spcAft>
                          <a:spcPts val="0"/>
                        </a:spcAft>
                        <a:buClrTx/>
                        <a:buSzTx/>
                        <a:buNone/>
                      </a:pPr>
                      <a:r>
                        <a:rPr lang="en-US" altLang="zh-CN" sz="1600" spc="60">
                          <a:latin typeface="微软雅黑" panose="020B0503020204020204" charset="-122"/>
                          <a:ea typeface="微软雅黑" panose="020B0503020204020204" charset="-122"/>
                          <a:cs typeface="微软雅黑" panose="020B0503020204020204" charset="-122"/>
                        </a:rPr>
                        <a:t>      </a:t>
                      </a:r>
                      <a:r>
                        <a:rPr lang="zh-CN" sz="1600" spc="60">
                          <a:latin typeface="微软雅黑" panose="020B0503020204020204" charset="-122"/>
                          <a:ea typeface="微软雅黑" panose="020B0503020204020204" charset="-122"/>
                          <a:cs typeface="微软雅黑" panose="020B0503020204020204" charset="-122"/>
                        </a:rPr>
                        <a:t>应付政府债券转贷款-应付利息100 000</a:t>
                      </a:r>
                      <a:endParaRPr lang="zh-CN" sz="1600" spc="60">
                        <a:latin typeface="微软雅黑" panose="020B0503020204020204" charset="-122"/>
                        <a:ea typeface="微软雅黑" panose="020B0503020204020204" charset="-122"/>
                        <a:cs typeface="微软雅黑" panose="020B0503020204020204" charset="-122"/>
                      </a:endParaRPr>
                    </a:p>
                    <a:p>
                      <a:pPr marL="0" algn="l">
                        <a:lnSpc>
                          <a:spcPct val="120000"/>
                        </a:lnSpc>
                        <a:spcBef>
                          <a:spcPts val="0"/>
                        </a:spcBef>
                        <a:spcAft>
                          <a:spcPts val="0"/>
                        </a:spcAft>
                        <a:buClrTx/>
                        <a:buSzTx/>
                        <a:buNone/>
                      </a:pPr>
                      <a:r>
                        <a:rPr lang="en-US" altLang="zh-CN" sz="1600" spc="60">
                          <a:latin typeface="微软雅黑" panose="020B0503020204020204" charset="-122"/>
                          <a:ea typeface="微软雅黑" panose="020B0503020204020204" charset="-122"/>
                          <a:cs typeface="微软雅黑" panose="020B0503020204020204" charset="-122"/>
                        </a:rPr>
                        <a:t>        </a:t>
                      </a:r>
                      <a:r>
                        <a:rPr lang="zh-CN" sz="1600" spc="60">
                          <a:latin typeface="微软雅黑" panose="020B0503020204020204" charset="-122"/>
                          <a:ea typeface="微软雅黑" panose="020B0503020204020204" charset="-122"/>
                          <a:cs typeface="微软雅黑" panose="020B0503020204020204" charset="-122"/>
                        </a:rPr>
                        <a:t>贷： 与上级往来             2 100 000</a:t>
                      </a:r>
                      <a:endParaRPr lang="zh-CN" sz="1600" spc="60">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algn="l">
                        <a:lnSpc>
                          <a:spcPct val="120000"/>
                        </a:lnSpc>
                        <a:spcBef>
                          <a:spcPts val="0"/>
                        </a:spcBef>
                        <a:spcAft>
                          <a:spcPts val="0"/>
                        </a:spcAft>
                        <a:buClrTx/>
                        <a:buSzTx/>
                        <a:buNone/>
                      </a:pPr>
                      <a:r>
                        <a:rPr lang="zh-CN" sz="1600" spc="60">
                          <a:latin typeface="微软雅黑" panose="020B0503020204020204" charset="-122"/>
                          <a:ea typeface="微软雅黑" panose="020B0503020204020204" charset="-122"/>
                          <a:cs typeface="微软雅黑" panose="020B0503020204020204" charset="-122"/>
                          <a:sym typeface="+mn-ea"/>
                        </a:rPr>
                        <a:t>借：政府性基金预算支出100 000</a:t>
                      </a:r>
                      <a:endParaRPr lang="zh-CN" sz="1600" spc="60">
                        <a:latin typeface="微软雅黑" panose="020B0503020204020204" charset="-122"/>
                        <a:ea typeface="微软雅黑" panose="020B0503020204020204" charset="-122"/>
                        <a:cs typeface="微软雅黑" panose="020B0503020204020204" charset="-122"/>
                      </a:endParaRPr>
                    </a:p>
                    <a:p>
                      <a:pPr marL="0" algn="l">
                        <a:lnSpc>
                          <a:spcPct val="120000"/>
                        </a:lnSpc>
                        <a:spcBef>
                          <a:spcPts val="0"/>
                        </a:spcBef>
                        <a:spcAft>
                          <a:spcPts val="0"/>
                        </a:spcAft>
                        <a:buClrTx/>
                        <a:buSzTx/>
                        <a:buNone/>
                      </a:pPr>
                      <a:r>
                        <a:rPr lang="zh-CN" sz="1600" spc="60">
                          <a:latin typeface="微软雅黑" panose="020B0503020204020204" charset="-122"/>
                          <a:ea typeface="微软雅黑" panose="020B0503020204020204" charset="-122"/>
                          <a:cs typeface="微软雅黑" panose="020B0503020204020204" charset="-122"/>
                          <a:sym typeface="+mn-ea"/>
                        </a:rPr>
                        <a:t>     </a:t>
                      </a:r>
                      <a:r>
                        <a:rPr lang="en-US" altLang="zh-CN" sz="1600" spc="60">
                          <a:latin typeface="微软雅黑" panose="020B0503020204020204" charset="-122"/>
                          <a:ea typeface="微软雅黑" panose="020B0503020204020204" charset="-122"/>
                          <a:cs typeface="微软雅黑" panose="020B0503020204020204" charset="-122"/>
                          <a:sym typeface="+mn-ea"/>
                        </a:rPr>
                        <a:t> </a:t>
                      </a:r>
                      <a:r>
                        <a:rPr lang="zh-CN" sz="1600" spc="60">
                          <a:latin typeface="微软雅黑" panose="020B0503020204020204" charset="-122"/>
                          <a:ea typeface="微软雅黑" panose="020B0503020204020204" charset="-122"/>
                          <a:cs typeface="微软雅黑" panose="020B0503020204020204" charset="-122"/>
                          <a:sym typeface="+mn-ea"/>
                        </a:rPr>
                        <a:t>债务还本预算支出 2 000 000</a:t>
                      </a:r>
                      <a:endParaRPr lang="zh-CN" sz="1600" spc="60">
                        <a:latin typeface="微软雅黑" panose="020B0503020204020204" charset="-122"/>
                        <a:ea typeface="微软雅黑" panose="020B0503020204020204" charset="-122"/>
                        <a:cs typeface="微软雅黑" panose="020B0503020204020204" charset="-122"/>
                      </a:endParaRPr>
                    </a:p>
                    <a:p>
                      <a:pPr marL="0" algn="l">
                        <a:lnSpc>
                          <a:spcPct val="120000"/>
                        </a:lnSpc>
                        <a:spcBef>
                          <a:spcPts val="0"/>
                        </a:spcBef>
                        <a:spcAft>
                          <a:spcPts val="0"/>
                        </a:spcAft>
                        <a:buClrTx/>
                        <a:buSzTx/>
                        <a:buNone/>
                      </a:pPr>
                      <a:r>
                        <a:rPr lang="zh-CN" sz="1600" spc="60">
                          <a:latin typeface="微软雅黑" panose="020B0503020204020204" charset="-122"/>
                          <a:ea typeface="微软雅黑" panose="020B0503020204020204" charset="-122"/>
                          <a:cs typeface="微软雅黑" panose="020B0503020204020204" charset="-122"/>
                          <a:sym typeface="+mn-ea"/>
                        </a:rPr>
                        <a:t>    贷：补助预算收入—上解调拨2 100 000</a:t>
                      </a:r>
                      <a:endParaRPr lang="zh-CN" sz="1600" spc="60">
                        <a:latin typeface="微软雅黑" panose="020B0503020204020204" charset="-122"/>
                        <a:ea typeface="微软雅黑" panose="020B0503020204020204" charset="-122"/>
                        <a:cs typeface="微软雅黑" panose="020B0503020204020204" charset="-122"/>
                      </a:endParaRPr>
                    </a:p>
                    <a:p>
                      <a:pPr marL="0" algn="l">
                        <a:lnSpc>
                          <a:spcPct val="120000"/>
                        </a:lnSpc>
                        <a:spcBef>
                          <a:spcPts val="0"/>
                        </a:spcBef>
                        <a:spcAft>
                          <a:spcPts val="0"/>
                        </a:spcAft>
                        <a:buClrTx/>
                        <a:buSzTx/>
                        <a:buNone/>
                      </a:pPr>
                      <a:endParaRPr lang="zh-CN" sz="1600" spc="60">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应付转贷款和其他负债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应付主权外债转贷款</a:t>
            </a:r>
            <a:r>
              <a:rPr lang="en-US" alt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 </a:t>
            </a:r>
            <a:endParaRPr lang="en-US" alt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701040" y="1583690"/>
            <a:ext cx="10640695" cy="4575810"/>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应付主权外债转贷款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的核算内容及明细设置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付主权外债转贷款”科目核算本级政府财政从上级政府财政借入的主权外债转贷款的本金和利息。本科目应设置“应付本金”和“应付利息”明细科目。债务管理部门应当设置辅助明细账，主要包括应付主权外债对应的项目、期限、借入日期、实际偿还及付息情况等内容，并按期计算外债存续期应负担的利息金额。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本科目期末贷方余额反映本级政府财政尚未偿还的主权外债转贷款本金和利息。</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应付主权外债转贷款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的主要账务处理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altLang="zh-CN"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r>
              <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1.收到上级政府财政转贷的主权外债资金时，按照实际收到的金额借记“国库存款”“其他财政存款”科目，按照实际承担的债务金额贷记本科目，按照实际收到的金额和承担的债务金额之间的差额，借记或贷记有关费用科目。账务处理与“借入款项”一致。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应付转贷款和其他负债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“应付主权外债转贷款”的主要账务处理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835" y="1536065"/>
            <a:ext cx="11052175" cy="4666615"/>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2.从上级政府财政借入主权外债转贷款，且由外方或上级政府财政将贷款资金直接支付给用款单位或供应商时，应根据以下情况分别处理：
（1）本级政府财政承担还款责任，贷款资金由本级政府财政同级部门使用的，根据债务管理部门转来的有关资料，借记有关费用科目，贷记本科目。账务处理与“借入款项”一致。
（2）本级政府财政承担还款责任，贷款资金由下级政府财政同级部门使用的，根据债务管理部门转来的有关资料及有关预算文件，借记“补助费用”或“与下级往来”等科目，贷记本科目。账务处理与“借入款项”一致。</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）下级政府财政承担还款责任，贷款资金由下级政府财政同级部门使用的，根据债务管理部门转来的有关资料，借记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应收主权外债转贷款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科目，贷记本科目。账务处理与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借入款项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一致。</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应付转贷款和其他负债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“应付主权外债转贷款”的主要账务处理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200" y="1384300"/>
            <a:ext cx="11004550" cy="3587750"/>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按期确认主权外债转贷款的应付利息时，根据债务管理部门计算确认的转贷款本期应付未付利息金额，借记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财务费用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利息费用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科目，贷记本科目。账务处理与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应付地方政府债券转贷款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一致。</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偿还主权外债转贷款的本息时，借记本科目，贷记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国库存款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其他财政存款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等科目。账务处理与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借入款项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一致。</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上级政府财政扣缴借入主权外债转贷款的本息时，借记本科目，贷记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与上级往来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科目。账务处理与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应付地方政府债券转贷款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一致。</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应付转贷款和其他负债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“应付主权外债转贷款”的主要账务处理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6565" y="1653540"/>
            <a:ext cx="11278235" cy="1248410"/>
          </a:xfrm>
          <a:prstGeom prst="rect">
            <a:avLst/>
          </a:prstGeom>
          <a:noFill/>
          <a:ln w="3175">
            <a:noFill/>
            <a:prstDash val="dash"/>
          </a:ln>
        </p:spPr>
        <p:txBody>
          <a:bodyPr wrap="square" lIns="63500" tIns="25400" rIns="63500" bIns="25400" anchor="ctr"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6.上级政府财政豁免主权外债转贷款本息时，根据以下情况分别处理：
（1）豁免本级政府财政承担偿还责任的主权外债转贷款本息时，根据债务管理部门转来的有关资料及有关预算文件，按照豁免转贷款的金额，借记本科目，贷记“补助收入”或“与上级往来”等科目。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1219200" y="2895600"/>
          <a:ext cx="8688070" cy="1453515"/>
        </p:xfrm>
        <a:graphic>
          <a:graphicData uri="http://schemas.openxmlformats.org/drawingml/2006/table">
            <a:tbl>
              <a:tblPr/>
              <a:tblGrid>
                <a:gridCol w="5202555"/>
                <a:gridCol w="3485515"/>
              </a:tblGrid>
              <a:tr h="547370">
                <a:tc>
                  <a:txBody>
                    <a:bodyPr/>
                    <a:p>
                      <a:pPr marL="0" indent="68580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财务会计</a:t>
                      </a:r>
                      <a:endParaRPr lang="zh-CN" sz="1600" spc="120">
                        <a:solidFill>
                          <a:schemeClr val="tx1"/>
                        </a:solidFill>
                        <a:latin typeface="微软雅黑" panose="020B0503020204020204" charset="-122"/>
                        <a:ea typeface="微软雅黑" panose="020B0503020204020204" charset="-122"/>
                      </a:endParaRPr>
                    </a:p>
                  </a:txBody>
                  <a:tcPr marL="25400" marR="25400" marT="6350" marB="6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预算会计</a:t>
                      </a:r>
                      <a:endParaRPr lang="zh-CN" sz="1600" spc="120">
                        <a:solidFill>
                          <a:schemeClr val="tx1"/>
                        </a:solidFill>
                        <a:latin typeface="微软雅黑" panose="020B0503020204020204" charset="-122"/>
                        <a:ea typeface="微软雅黑" panose="020B0503020204020204" charset="-122"/>
                      </a:endParaRPr>
                    </a:p>
                  </a:txBody>
                  <a:tcPr marL="25400" marR="25400" marT="6350" marB="6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906145">
                <a:tc>
                  <a:txBody>
                    <a:bodyPr/>
                    <a:p>
                      <a:pPr marL="0" indent="0" algn="l">
                        <a:lnSpc>
                          <a:spcPct val="120000"/>
                        </a:lnSpc>
                        <a:spcBef>
                          <a:spcPts val="0"/>
                        </a:spcBef>
                        <a:spcAft>
                          <a:spcPts val="0"/>
                        </a:spcAft>
                      </a:pPr>
                      <a:r>
                        <a:rPr lang="zh-CN" sz="1600" spc="60">
                          <a:solidFill>
                            <a:schemeClr val="tx1"/>
                          </a:solidFill>
                          <a:latin typeface="微软雅黑" panose="020B0503020204020204" charset="-122"/>
                          <a:ea typeface="微软雅黑" panose="020B0503020204020204" charset="-122"/>
                          <a:cs typeface="微软雅黑" panose="020B0503020204020204" charset="-122"/>
                        </a:rPr>
                        <a:t>借：应付主权外债转贷款（按照豁免转贷款的金额）</a:t>
                      </a:r>
                      <a:endParaRPr lang="zh-CN" sz="1600" spc="6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60">
                          <a:solidFill>
                            <a:schemeClr val="tx1"/>
                          </a:solidFill>
                          <a:latin typeface="微软雅黑" panose="020B0503020204020204" charset="-122"/>
                          <a:ea typeface="微软雅黑" panose="020B0503020204020204" charset="-122"/>
                          <a:cs typeface="微软雅黑" panose="020B0503020204020204" charset="-122"/>
                        </a:rPr>
                        <a:t>       </a:t>
                      </a:r>
                      <a:r>
                        <a:rPr lang="zh-CN" sz="1600" spc="60">
                          <a:solidFill>
                            <a:schemeClr val="tx1"/>
                          </a:solidFill>
                          <a:latin typeface="微软雅黑" panose="020B0503020204020204" charset="-122"/>
                          <a:ea typeface="微软雅黑" panose="020B0503020204020204" charset="-122"/>
                          <a:cs typeface="微软雅黑" panose="020B0503020204020204" charset="-122"/>
                        </a:rPr>
                        <a:t>贷：补助收入/与上级往来</a:t>
                      </a:r>
                      <a:endParaRPr lang="zh-CN" sz="1600" spc="6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60">
                          <a:solidFill>
                            <a:schemeClr val="tx1"/>
                          </a:solidFill>
                          <a:latin typeface="微软雅黑" panose="020B0503020204020204" charset="-122"/>
                          <a:ea typeface="微软雅黑" panose="020B0503020204020204" charset="-122"/>
                          <a:cs typeface="微软雅黑" panose="020B0503020204020204" charset="-122"/>
                        </a:rPr>
                        <a:t>借：资金结存</a:t>
                      </a:r>
                      <a:r>
                        <a:rPr lang="en-US" altLang="zh-CN" sz="1600" spc="60">
                          <a:solidFill>
                            <a:schemeClr val="tx1"/>
                          </a:solidFill>
                          <a:latin typeface="微软雅黑" panose="020B0503020204020204" charset="-122"/>
                          <a:ea typeface="微软雅黑" panose="020B0503020204020204" charset="-122"/>
                          <a:cs typeface="微软雅黑" panose="020B0503020204020204" charset="-122"/>
                        </a:rPr>
                        <a:t>――</a:t>
                      </a:r>
                      <a:r>
                        <a:rPr lang="zh-CN" altLang="en-US" sz="1600" spc="60">
                          <a:solidFill>
                            <a:schemeClr val="tx1"/>
                          </a:solidFill>
                          <a:latin typeface="微软雅黑" panose="020B0503020204020204" charset="-122"/>
                          <a:ea typeface="微软雅黑" panose="020B0503020204020204" charset="-122"/>
                          <a:cs typeface="微软雅黑" panose="020B0503020204020204" charset="-122"/>
                        </a:rPr>
                        <a:t>上下级调拨结存</a:t>
                      </a:r>
                      <a:endParaRPr lang="zh-CN" altLang="en-US" sz="1600" spc="60">
                        <a:solidFill>
                          <a:schemeClr val="tx1"/>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altLang="en-US" sz="1600" spc="60">
                          <a:solidFill>
                            <a:schemeClr val="tx1"/>
                          </a:solidFill>
                          <a:latin typeface="微软雅黑" panose="020B0503020204020204" charset="-122"/>
                          <a:ea typeface="微软雅黑" panose="020B0503020204020204" charset="-122"/>
                          <a:cs typeface="微软雅黑" panose="020B0503020204020204" charset="-122"/>
                        </a:rPr>
                        <a:t>    </a:t>
                      </a:r>
                      <a:r>
                        <a:rPr lang="zh-CN" sz="1600" spc="60">
                          <a:solidFill>
                            <a:schemeClr val="tx1"/>
                          </a:solidFill>
                          <a:latin typeface="微软雅黑" panose="020B0503020204020204" charset="-122"/>
                          <a:ea typeface="微软雅黑" panose="020B0503020204020204" charset="-122"/>
                          <a:cs typeface="微软雅黑" panose="020B0503020204020204" charset="-122"/>
                        </a:rPr>
                        <a:t>贷：补助预算收入</a:t>
                      </a:r>
                      <a:r>
                        <a:rPr lang="en-US" altLang="zh-CN" sz="1600" spc="60">
                          <a:solidFill>
                            <a:schemeClr val="tx1"/>
                          </a:solidFill>
                          <a:latin typeface="微软雅黑" panose="020B0503020204020204" charset="-122"/>
                          <a:ea typeface="微软雅黑" panose="020B0503020204020204" charset="-122"/>
                          <a:cs typeface="微软雅黑" panose="020B0503020204020204" charset="-122"/>
                        </a:rPr>
                        <a:t>-</a:t>
                      </a:r>
                      <a:r>
                        <a:rPr lang="zh-CN" sz="1600" spc="60">
                          <a:solidFill>
                            <a:schemeClr val="tx1"/>
                          </a:solidFill>
                          <a:latin typeface="微软雅黑" panose="020B0503020204020204" charset="-122"/>
                          <a:ea typeface="微软雅黑" panose="020B0503020204020204" charset="-122"/>
                          <a:cs typeface="微软雅黑" panose="020B0503020204020204" charset="-122"/>
                        </a:rPr>
                        <a:t>上级调拨</a:t>
                      </a:r>
                      <a:endParaRPr lang="zh-CN" sz="1600" spc="6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应付转贷款和其他负债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“应付主权外债转贷款”的主要账务处理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561340" y="1384300"/>
            <a:ext cx="10649585" cy="1633855"/>
          </a:xfrm>
          <a:prstGeom prst="rect">
            <a:avLst/>
          </a:prstGeom>
          <a:noFill/>
          <a:ln w="3175">
            <a:noFill/>
            <a:prstDash val="dash"/>
          </a:ln>
        </p:spPr>
        <p:txBody>
          <a:bodyPr wrap="square" lIns="63500" tIns="25400" rIns="63500" bIns="25400" anchor="ctr" anchorCtr="0">
            <a:normAutofit fontScale="90000"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豁免下级政府财政承担偿还责任的主权外债转贷款本息时，根据债务管理部门转来的有关资料及有关预算文件，按照豁免转贷款的金额，借记本科目，贷记“应收主权外债转贷款”科目，同时借记“补助费用”或“与下级往来”等科目，贷记“补助收入”或“与上级往来”科目。
</a:t>
            </a:r>
            <a:endPar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5" name="文本框 4"/>
          <p:cNvSpPr txBox="1"/>
          <p:nvPr/>
        </p:nvSpPr>
        <p:spPr>
          <a:xfrm>
            <a:off x="636270" y="5241925"/>
            <a:ext cx="10692765" cy="1335405"/>
          </a:xfrm>
          <a:prstGeom prst="rect">
            <a:avLst/>
          </a:prstGeom>
          <a:noFill/>
        </p:spPr>
        <p:txBody>
          <a:bodyPr wrap="square" rtlCol="0" anchor="t">
            <a:noAutofit/>
          </a:bodyPr>
          <a:p>
            <a:pPr algn="l" fontAlgn="auto">
              <a:lnSpc>
                <a:spcPct val="120000"/>
              </a:lnSpc>
              <a:spcAft>
                <a:spcPts val="800"/>
              </a:spcAft>
            </a:pPr>
            <a:r>
              <a:rPr lang="zh-CN" altLang="en-US"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7.年末，根据债务管理部门提供的应付主权外债转贷款因汇率变动产生的期末人民币余额与账面余额之间的差额资料，借记或贷记“财务费用——汇兑损益”科目，贷记或借记本科目。账务处理与“借入款项”一致。</a:t>
            </a:r>
            <a:endParaRPr lang="zh-CN" altLang="en-US"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graphicFrame>
        <p:nvGraphicFramePr>
          <p:cNvPr id="6" name="表格 5"/>
          <p:cNvGraphicFramePr/>
          <p:nvPr>
            <p:custDataLst>
              <p:tags r:id="rId8"/>
            </p:custDataLst>
          </p:nvPr>
        </p:nvGraphicFramePr>
        <p:xfrm>
          <a:off x="1549400" y="2837180"/>
          <a:ext cx="8241665" cy="2073275"/>
        </p:xfrm>
        <a:graphic>
          <a:graphicData uri="http://schemas.openxmlformats.org/drawingml/2006/table">
            <a:tbl>
              <a:tblPr/>
              <a:tblGrid>
                <a:gridCol w="4761865"/>
                <a:gridCol w="3479800"/>
              </a:tblGrid>
              <a:tr h="525780">
                <a:tc>
                  <a:txBody>
                    <a:bodyPr/>
                    <a:p>
                      <a:pPr marL="0" indent="68580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财务会计</a:t>
                      </a:r>
                      <a:endParaRPr lang="zh-CN" sz="1600" spc="120">
                        <a:solidFill>
                          <a:schemeClr val="tx1"/>
                        </a:solidFill>
                        <a:latin typeface="微软雅黑" panose="020B0503020204020204" charset="-122"/>
                        <a:ea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80010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预算会计</a:t>
                      </a:r>
                      <a:endParaRPr lang="zh-CN" sz="1600" spc="120">
                        <a:solidFill>
                          <a:schemeClr val="tx1"/>
                        </a:solidFill>
                        <a:latin typeface="微软雅黑" panose="020B0503020204020204" charset="-122"/>
                        <a:ea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1547495">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借：应付主权外债转贷款（按照豁免转贷款的金额）</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贷：应收主权外债转贷款</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借：补助费用/与下级往来</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    贷：补助收入/与上级往来</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借：补助预算支出</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调拨下级</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贷：补助预算收入</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上级调拨</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应付转贷款和其他负债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“应付主权外债转贷款”的主要账务处理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9" name="矩形 8"/>
          <p:cNvSpPr/>
          <p:nvPr>
            <p:custDataLst>
              <p:tags r:id="rId7"/>
            </p:custDataLst>
          </p:nvPr>
        </p:nvSpPr>
        <p:spPr>
          <a:xfrm>
            <a:off x="2009337" y="1929818"/>
            <a:ext cx="8151752" cy="4369497"/>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8"/>
            </p:custDataLst>
          </p:nvPr>
        </p:nvCxnSpPr>
        <p:spPr>
          <a:xfrm>
            <a:off x="2142870" y="1676212"/>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custDataLst>
              <p:tags r:id="rId9"/>
            </p:custDataLst>
          </p:nvPr>
        </p:nvCxnSpPr>
        <p:spPr>
          <a:xfrm>
            <a:off x="2009335" y="1739108"/>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10"/>
            </p:custDataLst>
          </p:nvPr>
        </p:nvCxnSpPr>
        <p:spPr>
          <a:xfrm>
            <a:off x="9817306" y="6125284"/>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11"/>
            </p:custDataLst>
          </p:nvPr>
        </p:nvCxnSpPr>
        <p:spPr>
          <a:xfrm>
            <a:off x="9683771" y="6188180"/>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Title 6"/>
          <p:cNvSpPr txBox="1"/>
          <p:nvPr>
            <p:custDataLst>
              <p:tags r:id="rId12"/>
            </p:custDataLst>
          </p:nvPr>
        </p:nvSpPr>
        <p:spPr>
          <a:xfrm>
            <a:off x="2253150" y="2144610"/>
            <a:ext cx="7664123" cy="3939912"/>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8.本级政府财政首次确认以前年度转贷的主权外债时，根据债务管理部门提供的有关资料，按照转贷主权外债本息余额，借记“以前年度盈余调整”科目，贷记本科目。
【例5-11】 接例4-14,2024年6月30日,某省政府向某国际金融组织贷款7 500 000元,用于该省范围内的公共基础设施建设，按规定放入一般公共预算管理。该省政府将相应贷款的一部分资金总计3 500 000元转贷给下属A市政府,用以具体落实在该市范围内的相应建设项目。根据约定,相应贷款的期限为5年,每年的贷款利息为40 000元,A市政府到期一次性向省政府偿付贷款本息。</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市财政总会计应编制如下会计分录:</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3"/>
    </p:custData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2"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应付及暂收款项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11" name="Title 6"/>
          <p:cNvSpPr txBox="1"/>
          <p:nvPr>
            <p:custDataLst>
              <p:tags r:id="rId6"/>
            </p:custDataLst>
          </p:nvPr>
        </p:nvSpPr>
        <p:spPr>
          <a:xfrm>
            <a:off x="638175" y="1079500"/>
            <a:ext cx="10548620" cy="514985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本节介绍应付及暂收款项和应付国库集中支付结余的核算。应付及暂收款项主要包括与上级往来和其他应付款等。应付及暂收款项应当及时清理结算。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一、与上级往来</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与上级往来业务和与下级往来业务相对应</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也是上下级财政之间由于财政资金借款周转或年终财政体制结算发生应上解或应补助财政资金的业务而引起的。这类业务对于下级财政来说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就属于与上级往来业务</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对于下级来讲就是与上级往来。所以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与上级往来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与下级往来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是债权债务类科目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即有时是债权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有时是债务。</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与上级往来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的核算内容及明细设置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与上级往来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科目核算本级政府财政与上级政府财政的往来待结算款项。本科目可根据管理需要，按照往来款项的类别和项目等进行明细核算。本科目期末贷方余额反映本级政府财政欠上级政府财政的款项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借方余额反映上级政府财政欠本级政府财政的款项。</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2" name="表格 1"/>
          <p:cNvGraphicFramePr/>
          <p:nvPr>
            <p:custDataLst>
              <p:tags r:id="rId1"/>
            </p:custDataLst>
          </p:nvPr>
        </p:nvGraphicFramePr>
        <p:xfrm>
          <a:off x="932180" y="626745"/>
          <a:ext cx="10024110" cy="6008370"/>
        </p:xfrm>
        <a:graphic>
          <a:graphicData uri="http://schemas.openxmlformats.org/drawingml/2006/table">
            <a:tbl>
              <a:tblPr/>
              <a:tblGrid>
                <a:gridCol w="5123180"/>
                <a:gridCol w="4900930"/>
              </a:tblGrid>
              <a:tr h="609600">
                <a:tc>
                  <a:txBody>
                    <a:bodyPr/>
                    <a:p>
                      <a:pPr marL="0" indent="68580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财务会计</a:t>
                      </a:r>
                      <a:endParaRPr lang="zh-CN" sz="1600" spc="120">
                        <a:solidFill>
                          <a:schemeClr val="tx1"/>
                        </a:solidFill>
                        <a:latin typeface="微软雅黑" panose="020B0503020204020204" charset="-122"/>
                        <a:ea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80010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预算会计</a:t>
                      </a:r>
                      <a:endParaRPr lang="zh-CN" sz="1600" spc="120">
                        <a:solidFill>
                          <a:schemeClr val="tx1"/>
                        </a:solidFill>
                        <a:latin typeface="微软雅黑" panose="020B0503020204020204" charset="-122"/>
                        <a:ea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1800225">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（1）收到省政府主权外债转</a:t>
                      </a:r>
                      <a:r>
                        <a:rPr lang="zh-CN" sz="1600" spc="120">
                          <a:solidFill>
                            <a:schemeClr val="tx1"/>
                          </a:solidFill>
                          <a:latin typeface="微软雅黑" panose="020B0503020204020204" charset="-122"/>
                          <a:ea typeface="微软雅黑" panose="020B0503020204020204" charset="-122"/>
                          <a:cs typeface="微软雅黑" panose="020B0503020204020204" charset="-122"/>
                        </a:rPr>
                        <a:t>贷款时:</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借：国库存款3 500 000 </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贷：应付主权外债转贷款-应付本金 3 500 000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22860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1</a:t>
                      </a:r>
                      <a:r>
                        <a:rPr 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latin typeface="微软雅黑" panose="020B0503020204020204" charset="-122"/>
                          <a:ea typeface="微软雅黑" panose="020B0503020204020204" charset="-122"/>
                          <a:cs typeface="微软雅黑" panose="020B0503020204020204" charset="-122"/>
                          <a:sym typeface="+mn-ea"/>
                        </a:rPr>
                        <a:t>收到省政府主权外债转贷款时:</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库款资金结存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3 500 000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贷：债务转贷预算收入</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3 500 000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1485265">
                <a:tc>
                  <a:txBody>
                    <a:bodyPr/>
                    <a:p>
                      <a:pPr marL="22860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2</a:t>
                      </a:r>
                      <a:r>
                        <a:rPr lang="zh-CN" sz="1600" spc="120">
                          <a:solidFill>
                            <a:schemeClr val="tx1"/>
                          </a:solidFill>
                          <a:latin typeface="微软雅黑" panose="020B0503020204020204" charset="-122"/>
                          <a:ea typeface="微软雅黑" panose="020B0503020204020204" charset="-122"/>
                          <a:cs typeface="微软雅黑" panose="020B0503020204020204" charset="-122"/>
                        </a:rPr>
                        <a:t>）每年确认应</a:t>
                      </a:r>
                      <a:r>
                        <a:rPr lang="zh-CN" sz="1600" spc="120">
                          <a:solidFill>
                            <a:schemeClr val="tx1"/>
                          </a:solidFill>
                          <a:latin typeface="微软雅黑" panose="020B0503020204020204" charset="-122"/>
                          <a:ea typeface="微软雅黑" panose="020B0503020204020204" charset="-122"/>
                          <a:cs typeface="微软雅黑" panose="020B0503020204020204" charset="-122"/>
                        </a:rPr>
                        <a:t>付利息时：</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借：财务费用</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利息费用</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40 000  </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贷：应付主权外债转贷款</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应付利息</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40 000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22860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2</a:t>
                      </a:r>
                      <a:r>
                        <a:rPr lang="zh-CN" sz="1600" spc="120">
                          <a:solidFill>
                            <a:schemeClr val="tx1"/>
                          </a:solidFill>
                          <a:latin typeface="微软雅黑" panose="020B0503020204020204" charset="-122"/>
                          <a:ea typeface="微软雅黑" panose="020B0503020204020204" charset="-122"/>
                          <a:cs typeface="微软雅黑" panose="020B0503020204020204" charset="-122"/>
                        </a:rPr>
                        <a:t>）每年确认应</a:t>
                      </a:r>
                      <a:r>
                        <a:rPr lang="zh-CN" sz="1600" spc="120">
                          <a:latin typeface="微软雅黑" panose="020B0503020204020204" charset="-122"/>
                          <a:ea typeface="微软雅黑" panose="020B0503020204020204" charset="-122"/>
                          <a:cs typeface="微软雅黑" panose="020B0503020204020204" charset="-122"/>
                          <a:sym typeface="+mn-ea"/>
                        </a:rPr>
                        <a:t>付</a:t>
                      </a:r>
                      <a:r>
                        <a:rPr lang="zh-CN" sz="1600" spc="120">
                          <a:solidFill>
                            <a:schemeClr val="tx1"/>
                          </a:solidFill>
                          <a:latin typeface="微软雅黑" panose="020B0503020204020204" charset="-122"/>
                          <a:ea typeface="微软雅黑" panose="020B0503020204020204" charset="-122"/>
                          <a:cs typeface="微软雅黑" panose="020B0503020204020204" charset="-122"/>
                        </a:rPr>
                        <a:t>利</a:t>
                      </a:r>
                      <a:r>
                        <a:rPr lang="zh-CN" sz="1600" spc="120">
                          <a:solidFill>
                            <a:schemeClr val="tx1"/>
                          </a:solidFill>
                          <a:latin typeface="微软雅黑" panose="020B0503020204020204" charset="-122"/>
                          <a:ea typeface="微软雅黑" panose="020B0503020204020204" charset="-122"/>
                          <a:cs typeface="微软雅黑" panose="020B0503020204020204" charset="-122"/>
                        </a:rPr>
                        <a:t>息时：</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2113280">
                <a:tc>
                  <a:txBody>
                    <a:bodyPr/>
                    <a:p>
                      <a:pPr marL="22860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3</a:t>
                      </a:r>
                      <a:r>
                        <a:rPr lang="zh-CN" sz="1600" spc="120">
                          <a:solidFill>
                            <a:schemeClr val="tx1"/>
                          </a:solidFill>
                          <a:latin typeface="微软雅黑" panose="020B0503020204020204" charset="-122"/>
                          <a:ea typeface="微软雅黑" panose="020B0503020204020204" charset="-122"/>
                          <a:cs typeface="微软雅黑" panose="020B0503020204020204" charset="-122"/>
                        </a:rPr>
                        <a:t>）到期归还时：</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借：应付主权外债转贷款</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应收本金</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3 500 000 </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应付主权外债转贷款</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应收利息</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200 000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266700" indent="1143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贷：国库存款</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3 700 000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3</a:t>
                      </a:r>
                      <a:r>
                        <a:rPr lang="zh-CN" sz="1600" spc="120">
                          <a:solidFill>
                            <a:schemeClr val="tx1"/>
                          </a:solidFill>
                          <a:latin typeface="微软雅黑" panose="020B0503020204020204" charset="-122"/>
                          <a:ea typeface="微软雅黑" panose="020B0503020204020204" charset="-122"/>
                          <a:cs typeface="微软雅黑" panose="020B0503020204020204" charset="-122"/>
                        </a:rPr>
                        <a:t>）到期归还时：</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借：一般公共预算支出</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200 000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债务还本预算支出</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3 500 000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库款资金结存 </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3 700 000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bl>
          </a:graphicData>
        </a:graphic>
      </p:graphicFrame>
    </p:spTree>
    <p:custDataLst>
      <p:tags r:id="rId2"/>
    </p:custData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应付转贷款和其他负债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三、</a:t>
            </a:r>
            <a:r>
              <a:rPr dirty="0" err="1">
                <a:solidFill>
                  <a:schemeClr val="dk1"/>
                </a:solidFill>
                <a:latin typeface="汉仪旗黑-85S" panose="00020600040101010101" charset="-128"/>
                <a:ea typeface="汉仪旗黑-85S" panose="00020600040101010101" charset="-128"/>
                <a:sym typeface="微软雅黑" panose="020B0503020204020204" charset="-122"/>
              </a:rPr>
              <a:t>其他负债</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9" name="矩形 8"/>
          <p:cNvSpPr/>
          <p:nvPr>
            <p:custDataLst>
              <p:tags r:id="rId7"/>
            </p:custDataLst>
          </p:nvPr>
        </p:nvSpPr>
        <p:spPr>
          <a:xfrm>
            <a:off x="2009337" y="1929818"/>
            <a:ext cx="8151752" cy="4369497"/>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8"/>
            </p:custDataLst>
          </p:nvPr>
        </p:nvCxnSpPr>
        <p:spPr>
          <a:xfrm>
            <a:off x="2142870" y="1676212"/>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custDataLst>
              <p:tags r:id="rId9"/>
            </p:custDataLst>
          </p:nvPr>
        </p:nvCxnSpPr>
        <p:spPr>
          <a:xfrm>
            <a:off x="2009335" y="1739108"/>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10"/>
            </p:custDataLst>
          </p:nvPr>
        </p:nvCxnSpPr>
        <p:spPr>
          <a:xfrm>
            <a:off x="9817306" y="6125284"/>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11"/>
            </p:custDataLst>
          </p:nvPr>
        </p:nvCxnSpPr>
        <p:spPr>
          <a:xfrm>
            <a:off x="9683771" y="6188180"/>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Title 6"/>
          <p:cNvSpPr txBox="1"/>
          <p:nvPr>
            <p:custDataLst>
              <p:tags r:id="rId12"/>
            </p:custDataLst>
          </p:nvPr>
        </p:nvSpPr>
        <p:spPr>
          <a:xfrm>
            <a:off x="2253150" y="2144610"/>
            <a:ext cx="7664123" cy="3939912"/>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“其他负债”科目核算政府财政因有关政策明确要求其承担支出责任的事项而形成的支付义务。本科目贷方余额反映政府财政承担的尚未支付的其他负债余额。
“其他负债”的主要账务处理如下:
1.政策明确由政府财政承担支出责任的其他负债，按照确定应承担的负债金额，借记“其他费用”科目，贷记本科目。
2.期末，根据债务管理部门转来的其他负债期末余额与账面余额的差额，借记或贷本科目，贷记或借记“其他费用”科目。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3"/>
    </p:custDataLst>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5"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3" name="等腰三角形 12"/>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fontScale="900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复习思考题</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pic>
        <p:nvPicPr>
          <p:cNvPr id="4" name="图片 3" descr="/data/temp/319883dd-657d-11f0-b950-d6badf7c1cc7.jpg319883dd-657d-11f0-b950-d6badf7c1cc7"/>
          <p:cNvPicPr>
            <a:picLocks noChangeAspect="1"/>
          </p:cNvPicPr>
          <p:nvPr>
            <p:custDataLst>
              <p:tags r:id="rId6"/>
            </p:custDataLst>
          </p:nvPr>
        </p:nvPicPr>
        <p:blipFill rotWithShape="1">
          <a:blip r:embed="rId7"/>
          <a:srcRect/>
          <a:stretch>
            <a:fillRect/>
          </a:stretch>
        </p:blipFill>
        <p:spPr>
          <a:xfrm>
            <a:off x="457200" y="1958585"/>
            <a:ext cx="5749499" cy="4488908"/>
          </a:xfrm>
          <a:custGeom>
            <a:avLst/>
            <a:gdLst/>
            <a:ahLst/>
            <a:cxnLst>
              <a:cxn ang="3">
                <a:pos x="hc" y="t"/>
              </a:cxn>
              <a:cxn ang="cd2">
                <a:pos x="l" y="vc"/>
              </a:cxn>
              <a:cxn ang="cd4">
                <a:pos x="hc" y="b"/>
              </a:cxn>
              <a:cxn ang="0">
                <a:pos x="r" y="vc"/>
              </a:cxn>
            </a:cxnLst>
            <a:rect l="l" t="t" r="r" b="b"/>
            <a:pathLst>
              <a:path w="8640" h="9840">
                <a:moveTo>
                  <a:pt x="0" y="0"/>
                </a:moveTo>
                <a:lnTo>
                  <a:pt x="8640" y="0"/>
                </a:lnTo>
                <a:lnTo>
                  <a:pt x="8640" y="9840"/>
                </a:lnTo>
                <a:lnTo>
                  <a:pt x="0" y="9840"/>
                </a:lnTo>
                <a:lnTo>
                  <a:pt x="0" y="0"/>
                </a:lnTo>
                <a:close/>
              </a:path>
            </a:pathLst>
          </a:custGeom>
        </p:spPr>
      </p:pic>
      <p:sp>
        <p:nvSpPr>
          <p:cNvPr id="2" name="Title 6"/>
          <p:cNvSpPr txBox="1"/>
          <p:nvPr>
            <p:custDataLst>
              <p:tags r:id="rId8"/>
            </p:custDataLst>
          </p:nvPr>
        </p:nvSpPr>
        <p:spPr>
          <a:xfrm>
            <a:off x="6792785" y="2348238"/>
            <a:ext cx="4339953" cy="3709553"/>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1.什么是应付国库集中支付结余?
2.政府债券包括哪些?有哪些管理规定?
3.下级财政的应付转贷款与上级财政的应收转贷款是什么关系?
4.借入款项与应付主权外债转贷款是什么关系?</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cxnSp>
        <p:nvCxnSpPr>
          <p:cNvPr id="10" name="直接连接符 9"/>
          <p:cNvCxnSpPr/>
          <p:nvPr>
            <p:custDataLst>
              <p:tags r:id="rId9"/>
            </p:custDataLst>
          </p:nvPr>
        </p:nvCxnSpPr>
        <p:spPr>
          <a:xfrm>
            <a:off x="11363867" y="1325835"/>
            <a:ext cx="370933" cy="0"/>
          </a:xfrm>
          <a:prstGeom prst="line">
            <a:avLst/>
          </a:prstGeom>
          <a:ln w="15875">
            <a:solidFill>
              <a:schemeClr val="dk1"/>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custDataLst>
              <p:tags r:id="rId10"/>
            </p:custDataLst>
          </p:nvPr>
        </p:nvCxnSpPr>
        <p:spPr>
          <a:xfrm>
            <a:off x="11363867" y="1415477"/>
            <a:ext cx="296746" cy="0"/>
          </a:xfrm>
          <a:prstGeom prst="line">
            <a:avLst/>
          </a:prstGeom>
          <a:ln w="15875">
            <a:solidFill>
              <a:schemeClr val="dk1"/>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11"/>
            </p:custDataLst>
          </p:nvPr>
        </p:nvCxnSpPr>
        <p:spPr>
          <a:xfrm>
            <a:off x="11363867" y="1505119"/>
            <a:ext cx="222560" cy="0"/>
          </a:xfrm>
          <a:prstGeom prst="line">
            <a:avLst/>
          </a:prstGeom>
          <a:ln w="15875">
            <a:solidFill>
              <a:schemeClr val="dk1"/>
            </a:solidFill>
          </a:ln>
        </p:spPr>
        <p:style>
          <a:lnRef idx="1">
            <a:schemeClr val="accent1"/>
          </a:lnRef>
          <a:fillRef idx="0">
            <a:schemeClr val="accent1"/>
          </a:fillRef>
          <a:effectRef idx="0">
            <a:schemeClr val="accent1"/>
          </a:effectRef>
          <a:fontRef idx="minor">
            <a:schemeClr val="tx1"/>
          </a:fontRef>
        </p:style>
      </p:cxnSp>
    </p:spTree>
    <p:custDataLst>
      <p:tags r:id="rId12"/>
    </p:custDataLst>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5"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4" name="等腰三角形 13"/>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fontScale="900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练习题</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6"/>
            </p:custDataLst>
          </p:nvPr>
        </p:nvSpPr>
        <p:spPr>
          <a:xfrm>
            <a:off x="1143000" y="1165225"/>
            <a:ext cx="9929495" cy="546544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1.2024年末,某省财政经对账确认本级预算单位尚未使用但可以结转下一年使用的国库集中支付结余资金200 000元,其中一般公共预算资金50 000元,政府性基金预算资金150 000元。2025年初某省财政替本级预算单位实际支付国库集中支付结余资金100 000元,其中一般公共预算资金50 000元,政府性基金预算资金50 000元。该国库集中支付结余资金全部按原结转预算科目支出。该市财政总会计的账务该如何处理?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某省财政发行一批5年期记账式固定利率附息地方政府一般债券,计划发行面值80 000 000元,每年年底支付一次利息,到期偿还本金并支付最后一年利息。该期债券采用单一价格招标方式,标的为利率,各中标承销团成员按债券面值承销。经招投标程序确定的债券票面利率为2.45%,实际发行债券面值金额为80 000 000元,经确认的到期应付债券本金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80 000 000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债券实际发行额为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80 000 000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元。省财政向相关债承销团成员按承销债券面值的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0.1%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支付债券发行手续费。该期债券发行后上市交易</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年后该期债券到达还本付息日。该省财政总会计的账务该如何处理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5"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4" name="等腰三角形 13"/>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fontScale="900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练习题</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6"/>
            </p:custDataLst>
          </p:nvPr>
        </p:nvSpPr>
        <p:spPr>
          <a:xfrm>
            <a:off x="608330" y="1080135"/>
            <a:ext cx="10801350" cy="529590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.某省财政经采用定向承销方式发行5年期地方政府专项置换债券,实际收到发行金额5亿元,其中置换下级A市政府存量专项债务2亿元,置换本级政府专项债务3亿元。该省财政总会计的相关账务该如何处理?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、某省财政通过财政部向B国政府借入款项1亿元,贷款期限为3年,利率为2.5%,利息一年一付。请分别以下四种情况进行相关账务处理: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(1)本级政府借入,由本级财政管理使用,本级政府承担归还责任。</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本级政府财政借入主权外债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由外方将贷款资金直接支付给本级政府用款单位或供应商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且由本级政府归还本金和利息。</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本级政府财政借入主权外债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且由外方将贷款资金直接支付给下级政府用款单位或供应商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由本级政府归还本金和利息。</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本级政府财政借入主权外债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且由外方将贷款资金直接支付给下级政府用款单位或供应商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由下级政府归还本金和利息。</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custDataLst>
              <p:tags r:id="rId1"/>
            </p:custDataLst>
          </p:nvPr>
        </p:nvSpPr>
        <p:spPr/>
        <p:txBody>
          <a:bodyPr/>
          <a:lstStyle/>
          <a:p>
            <a:r>
              <a:rPr lang="en-US" altLang="zh-CN" noProof="0" dirty="0">
                <a:solidFill>
                  <a:schemeClr val="dk1">
                    <a:lumMod val="85000"/>
                    <a:lumOff val="15000"/>
                  </a:schemeClr>
                </a:solidFill>
                <a:sym typeface="+mn-lt"/>
              </a:rPr>
              <a:t>谢谢</a:t>
            </a:r>
            <a:endParaRPr lang="en-US" altLang="zh-CN" noProof="0" dirty="0">
              <a:solidFill>
                <a:schemeClr val="dk1">
                  <a:lumMod val="85000"/>
                  <a:lumOff val="15000"/>
                </a:schemeClr>
              </a:solidFill>
              <a:sym typeface="+mn-lt"/>
            </a:endParaRPr>
          </a:p>
        </p:txBody>
      </p:sp>
    </p:spTree>
    <p:custDataLst>
      <p:tags r:id="rId2"/>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应付及暂收款项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“与上级往来”的</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主要账务</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处理</a:t>
            </a:r>
            <a:endPar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652780" y="1536700"/>
            <a:ext cx="11026140" cy="4855845"/>
          </a:xfrm>
          <a:prstGeom prst="rect">
            <a:avLst/>
          </a:prstGeom>
          <a:noFill/>
          <a:ln w="3175">
            <a:noFill/>
            <a:prstDash val="dash"/>
          </a:ln>
        </p:spPr>
        <p:txBody>
          <a:bodyPr wrap="square" lIns="63500" tIns="25400" rIns="63500" bIns="25400" anchor="ctr"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收到上级政府财政拨付的款项时，借记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国库存款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其他财政存款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科目，贷记本科目。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有主权外债业务的财政部门，贷款资金由本级政府财政同级部门使用，且贷款的最终还款责任由上级政府财政承担的，本级政府财政收到贷款资金时，借记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国库存款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其他财政存款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等科目，贷记本科目或</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补助收入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科目；外方或上级政府财政将贷款资金直接支付给供应商或用款单位时，借记有关费用科目，贷记本科目或</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补助收入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两级财政年终结算中确认的应当上交上级政府财政的款项，借记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上解费用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科目，贷记本科目。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两级财政年终结算中确认的应当由上级政府财政补助的款项，借记本科目，贷记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补助收入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5.上级政府财政扣缴有关款项时，借记有关科目，贷记本科目。
6.归还上级政府财政的往来性款项时，按照实际归还的金额，借记本科目，贷记“国库存款”“其他财政存款”等科目。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应付及暂收款项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“与上级往来”的主要账务处理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626110" y="1384300"/>
            <a:ext cx="11165205" cy="85534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【例5-1】 2024年12月25日A市财政通过两级财政年终结算确认应上交省财政一般公共预算资金7 500 000元，2025年1月15日，通过国库支付这笔上解支出。A市财政总会计应编制如下会计分录:
</a:t>
            </a:r>
            <a:endParaRPr lang="zh-CN" altLang="en-US"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1310640" y="2260600"/>
          <a:ext cx="9190990" cy="3286760"/>
        </p:xfrm>
        <a:graphic>
          <a:graphicData uri="http://schemas.openxmlformats.org/drawingml/2006/table">
            <a:tbl>
              <a:tblPr/>
              <a:tblGrid>
                <a:gridCol w="3538855"/>
                <a:gridCol w="5652135"/>
              </a:tblGrid>
              <a:tr h="421640">
                <a:tc>
                  <a:txBody>
                    <a:bodyPr/>
                    <a:p>
                      <a:pPr marL="0" indent="6858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财务会计</a:t>
                      </a:r>
                      <a:endParaRPr lang="zh-CN" sz="1600" spc="120">
                        <a:solidFill>
                          <a:schemeClr val="tx1"/>
                        </a:solidFill>
                        <a:latin typeface="微软雅黑" panose="020B0503020204020204" charset="-122"/>
                        <a:ea typeface="微软雅黑" panose="020B0503020204020204" charset="-122"/>
                      </a:endParaRPr>
                    </a:p>
                  </a:txBody>
                  <a:tcPr marL="177800" marR="177800" marT="6350" marB="6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8001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预算会计</a:t>
                      </a:r>
                      <a:endParaRPr lang="zh-CN" sz="1600" spc="120">
                        <a:solidFill>
                          <a:schemeClr val="tx1"/>
                        </a:solidFill>
                        <a:latin typeface="微软雅黑" panose="020B0503020204020204" charset="-122"/>
                        <a:ea typeface="微软雅黑" panose="020B0503020204020204" charset="-122"/>
                      </a:endParaRPr>
                    </a:p>
                  </a:txBody>
                  <a:tcPr marL="177800" marR="177800" marT="6350" marB="6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1432560">
                <a:tc>
                  <a:txBody>
                    <a:bodyPr/>
                    <a:p>
                      <a:pPr marL="228600" indent="-22860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2024年12月25日:</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借：上解费用 7 500 000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贷：与上级往来 7 500 000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6350" marB="6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2024</a:t>
                      </a:r>
                      <a:r>
                        <a:rPr lang="zh-CN" sz="1600" spc="120">
                          <a:solidFill>
                            <a:schemeClr val="tx1"/>
                          </a:solidFill>
                          <a:latin typeface="微软雅黑" panose="020B0503020204020204" charset="-122"/>
                          <a:ea typeface="微软雅黑" panose="020B0503020204020204" charset="-122"/>
                          <a:cs typeface="微软雅黑" panose="020B0503020204020204" charset="-122"/>
                        </a:rPr>
                        <a:t>年</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12</a:t>
                      </a:r>
                      <a:r>
                        <a:rPr lang="zh-CN" sz="1600" spc="120">
                          <a:solidFill>
                            <a:schemeClr val="tx1"/>
                          </a:solidFill>
                          <a:latin typeface="微软雅黑" panose="020B0503020204020204" charset="-122"/>
                          <a:ea typeface="微软雅黑" panose="020B0503020204020204" charset="-122"/>
                          <a:cs typeface="微软雅黑" panose="020B0503020204020204" charset="-122"/>
                        </a:rPr>
                        <a:t>月</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25</a:t>
                      </a:r>
                      <a:r>
                        <a:rPr lang="zh-CN" sz="1600" spc="120">
                          <a:solidFill>
                            <a:schemeClr val="tx1"/>
                          </a:solidFill>
                          <a:latin typeface="微软雅黑" panose="020B0503020204020204" charset="-122"/>
                          <a:ea typeface="微软雅黑" panose="020B0503020204020204" charset="-122"/>
                          <a:cs typeface="微软雅黑" panose="020B0503020204020204" charset="-122"/>
                        </a:rPr>
                        <a:t>日：</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借：上解预算支出</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7 500 000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26670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贷：补助预算收入</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上级调拨</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7 500 000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6350" marB="6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1432560">
                <a:tc>
                  <a:txBody>
                    <a:bodyPr/>
                    <a:p>
                      <a:pPr marL="228600" indent="-22860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2025</a:t>
                      </a:r>
                      <a:r>
                        <a:rPr lang="zh-CN" sz="1600" spc="120">
                          <a:solidFill>
                            <a:schemeClr val="tx1"/>
                          </a:solidFill>
                          <a:latin typeface="微软雅黑" panose="020B0503020204020204" charset="-122"/>
                          <a:ea typeface="微软雅黑" panose="020B0503020204020204" charset="-122"/>
                          <a:cs typeface="微软雅黑" panose="020B0503020204020204" charset="-122"/>
                        </a:rPr>
                        <a:t>年</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1</a:t>
                      </a:r>
                      <a:r>
                        <a:rPr lang="zh-CN" sz="1600" spc="120">
                          <a:solidFill>
                            <a:schemeClr val="tx1"/>
                          </a:solidFill>
                          <a:latin typeface="微软雅黑" panose="020B0503020204020204" charset="-122"/>
                          <a:ea typeface="微软雅黑" panose="020B0503020204020204" charset="-122"/>
                          <a:cs typeface="微软雅黑" panose="020B0503020204020204" charset="-122"/>
                        </a:rPr>
                        <a:t>月</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15</a:t>
                      </a:r>
                      <a:r>
                        <a:rPr lang="zh-CN" sz="1600" spc="120">
                          <a:solidFill>
                            <a:schemeClr val="tx1"/>
                          </a:solidFill>
                          <a:latin typeface="微软雅黑" panose="020B0503020204020204" charset="-122"/>
                          <a:ea typeface="微软雅黑" panose="020B0503020204020204" charset="-122"/>
                          <a:cs typeface="微软雅黑" panose="020B0503020204020204" charset="-122"/>
                        </a:rPr>
                        <a:t>日</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借：与上级往来</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7 500 000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贷：国库存款</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7 500 000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6350" marB="6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228600" indent="-22860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2025</a:t>
                      </a:r>
                      <a:r>
                        <a:rPr lang="zh-CN" sz="1600" spc="120">
                          <a:solidFill>
                            <a:schemeClr val="tx1"/>
                          </a:solidFill>
                          <a:latin typeface="微软雅黑" panose="020B0503020204020204" charset="-122"/>
                          <a:ea typeface="微软雅黑" panose="020B0503020204020204" charset="-122"/>
                          <a:cs typeface="微软雅黑" panose="020B0503020204020204" charset="-122"/>
                        </a:rPr>
                        <a:t>年</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1</a:t>
                      </a:r>
                      <a:r>
                        <a:rPr lang="zh-CN" sz="1600" spc="120">
                          <a:solidFill>
                            <a:schemeClr val="tx1"/>
                          </a:solidFill>
                          <a:latin typeface="微软雅黑" panose="020B0503020204020204" charset="-122"/>
                          <a:ea typeface="微软雅黑" panose="020B0503020204020204" charset="-122"/>
                          <a:cs typeface="微软雅黑" panose="020B0503020204020204" charset="-122"/>
                        </a:rPr>
                        <a:t>月</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15</a:t>
                      </a:r>
                      <a:r>
                        <a:rPr lang="zh-CN" sz="1600" spc="120">
                          <a:solidFill>
                            <a:schemeClr val="tx1"/>
                          </a:solidFill>
                          <a:latin typeface="微软雅黑" panose="020B0503020204020204" charset="-122"/>
                          <a:ea typeface="微软雅黑" panose="020B0503020204020204" charset="-122"/>
                          <a:cs typeface="微软雅黑" panose="020B0503020204020204" charset="-122"/>
                        </a:rPr>
                        <a:t>日</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上下级调拨结存</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7 500 000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库款资金结存</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7 500 000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6350" marB="6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应付及暂收款项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“与上级往来”的主要账务处理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644525" y="1384300"/>
            <a:ext cx="11146790" cy="929640"/>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【例5-2】 2024年1</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月</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1日,某省财政按照财政体制结算方法计算出应对所属B市财政补助政府性基金预算850 000元。2024年1</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月29日B市财政收到这笔补助款。B市财政总会计应编制如下会计分录:</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1752600" y="2717800"/>
          <a:ext cx="8788400" cy="3017520"/>
        </p:xfrm>
        <a:graphic>
          <a:graphicData uri="http://schemas.openxmlformats.org/drawingml/2006/table">
            <a:tbl>
              <a:tblPr/>
              <a:tblGrid>
                <a:gridCol w="2885440"/>
                <a:gridCol w="5902960"/>
              </a:tblGrid>
              <a:tr h="499110">
                <a:tc>
                  <a:txBody>
                    <a:bodyPr/>
                    <a:p>
                      <a:pPr marL="0" indent="68580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财务会计</a:t>
                      </a:r>
                      <a:endParaRPr lang="zh-CN" sz="1600" spc="120">
                        <a:solidFill>
                          <a:schemeClr val="tx1"/>
                        </a:solidFill>
                        <a:latin typeface="微软雅黑" panose="020B0503020204020204" charset="-122"/>
                        <a:ea typeface="微软雅黑" panose="020B0503020204020204" charset="-122"/>
                      </a:endParaRPr>
                    </a:p>
                  </a:txBody>
                  <a:tcPr marL="25400" marR="25400" marT="6350" marB="6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80010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预算会计</a:t>
                      </a:r>
                      <a:endParaRPr lang="zh-CN" sz="1600" spc="120">
                        <a:solidFill>
                          <a:schemeClr val="tx1"/>
                        </a:solidFill>
                        <a:latin typeface="微软雅黑" panose="020B0503020204020204" charset="-122"/>
                        <a:ea typeface="微软雅黑" panose="020B0503020204020204" charset="-122"/>
                      </a:endParaRPr>
                    </a:p>
                  </a:txBody>
                  <a:tcPr marL="25400" marR="25400" marT="6350" marB="6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1258570">
                <a:tc>
                  <a:txBody>
                    <a:bodyPr/>
                    <a:p>
                      <a:pPr marL="228600" indent="-22860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2024年12月21日:</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借：与上级往来 850 000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贷：补助收入 850 000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2024</a:t>
                      </a:r>
                      <a:r>
                        <a:rPr lang="zh-CN" sz="1600" spc="120">
                          <a:solidFill>
                            <a:schemeClr val="tx1"/>
                          </a:solidFill>
                          <a:latin typeface="微软雅黑" panose="020B0503020204020204" charset="-122"/>
                          <a:ea typeface="微软雅黑" panose="020B0503020204020204" charset="-122"/>
                          <a:cs typeface="微软雅黑" panose="020B0503020204020204" charset="-122"/>
                        </a:rPr>
                        <a:t>年</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12</a:t>
                      </a:r>
                      <a:r>
                        <a:rPr lang="zh-CN" sz="1600" spc="120">
                          <a:solidFill>
                            <a:schemeClr val="tx1"/>
                          </a:solidFill>
                          <a:latin typeface="微软雅黑" panose="020B0503020204020204" charset="-122"/>
                          <a:ea typeface="微软雅黑" panose="020B0503020204020204" charset="-122"/>
                          <a:cs typeface="微软雅黑" panose="020B0503020204020204" charset="-122"/>
                        </a:rPr>
                        <a:t>月</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2</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1</a:t>
                      </a:r>
                      <a:r>
                        <a:rPr lang="zh-CN" sz="1600" spc="120">
                          <a:solidFill>
                            <a:schemeClr val="tx1"/>
                          </a:solidFill>
                          <a:latin typeface="微软雅黑" panose="020B0503020204020204" charset="-122"/>
                          <a:ea typeface="微软雅黑" panose="020B0503020204020204" charset="-122"/>
                          <a:cs typeface="微软雅黑" panose="020B0503020204020204" charset="-122"/>
                        </a:rPr>
                        <a:t>日</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借：补助预算收入</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上级调拨</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850 000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26670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贷：补助预算收入</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政府性基金预算补助收入</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850 000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1259840">
                <a:tc>
                  <a:txBody>
                    <a:bodyPr/>
                    <a:p>
                      <a:pPr marL="228600" indent="-22860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2024</a:t>
                      </a:r>
                      <a:r>
                        <a:rPr lang="zh-CN" sz="1600" spc="120">
                          <a:solidFill>
                            <a:schemeClr val="tx1"/>
                          </a:solidFill>
                          <a:latin typeface="微软雅黑" panose="020B0503020204020204" charset="-122"/>
                          <a:ea typeface="微软雅黑" panose="020B0503020204020204" charset="-122"/>
                          <a:cs typeface="微软雅黑" panose="020B0503020204020204" charset="-122"/>
                        </a:rPr>
                        <a:t>年</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12</a:t>
                      </a:r>
                      <a:r>
                        <a:rPr lang="zh-CN" sz="1600" spc="120">
                          <a:solidFill>
                            <a:schemeClr val="tx1"/>
                          </a:solidFill>
                          <a:latin typeface="微软雅黑" panose="020B0503020204020204" charset="-122"/>
                          <a:ea typeface="微软雅黑" panose="020B0503020204020204" charset="-122"/>
                          <a:cs typeface="微软雅黑" panose="020B0503020204020204" charset="-122"/>
                        </a:rPr>
                        <a:t>月</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29</a:t>
                      </a:r>
                      <a:r>
                        <a:rPr lang="zh-CN" sz="1600" spc="120">
                          <a:solidFill>
                            <a:schemeClr val="tx1"/>
                          </a:solidFill>
                          <a:latin typeface="微软雅黑" panose="020B0503020204020204" charset="-122"/>
                          <a:ea typeface="微软雅黑" panose="020B0503020204020204" charset="-122"/>
                          <a:cs typeface="微软雅黑" panose="020B0503020204020204" charset="-122"/>
                        </a:rPr>
                        <a:t>日</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借：国库存款</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850 000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贷：与上级往来</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850 000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228600" indent="-22860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2024</a:t>
                      </a:r>
                      <a:r>
                        <a:rPr lang="zh-CN" sz="1600" spc="120">
                          <a:solidFill>
                            <a:schemeClr val="tx1"/>
                          </a:solidFill>
                          <a:latin typeface="微软雅黑" panose="020B0503020204020204" charset="-122"/>
                          <a:ea typeface="微软雅黑" panose="020B0503020204020204" charset="-122"/>
                          <a:cs typeface="微软雅黑" panose="020B0503020204020204" charset="-122"/>
                        </a:rPr>
                        <a:t>年</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12</a:t>
                      </a:r>
                      <a:r>
                        <a:rPr lang="zh-CN" sz="1600" spc="120">
                          <a:solidFill>
                            <a:schemeClr val="tx1"/>
                          </a:solidFill>
                          <a:latin typeface="微软雅黑" panose="020B0503020204020204" charset="-122"/>
                          <a:ea typeface="微软雅黑" panose="020B0503020204020204" charset="-122"/>
                          <a:cs typeface="微软雅黑" panose="020B0503020204020204" charset="-122"/>
                        </a:rPr>
                        <a:t>月</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29</a:t>
                      </a:r>
                      <a:r>
                        <a:rPr lang="zh-CN" sz="1600" spc="120">
                          <a:solidFill>
                            <a:schemeClr val="tx1"/>
                          </a:solidFill>
                          <a:latin typeface="微软雅黑" panose="020B0503020204020204" charset="-122"/>
                          <a:ea typeface="微软雅黑" panose="020B0503020204020204" charset="-122"/>
                          <a:cs typeface="微软雅黑" panose="020B0503020204020204" charset="-122"/>
                        </a:rPr>
                        <a:t>日</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库款资金结存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850 000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贷：补助预算收入</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上级调拨</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850 000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应付及暂收款项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二、其他应付</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款</a:t>
            </a:r>
            <a:endPar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555625" y="1543050"/>
            <a:ext cx="11105515" cy="487299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其他应付款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的核算内容及明细设置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应付款”科目核算政府财政临时发生的暂收、应付、收到的不明性质款项和收回的结转结余资金等。税务机关代征入库的社会保险费，也通过本科目核算。本科目应按照债权人或资金来源等进行明细核算。本科目应当及时清理结算，期末贷方余额反映政府财政尚未结清的其他应付款项。</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其他应付款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的主要账务处理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1. 收到不明性质款项及收回结转结余资金时，借记“国库存款”“其他财政存款”等科目,贷记本科目。
2.将有关款项清理退还、划转、转作收入时，借记本科目，贷记“国库存款”“其他财政存款”或有关收入科目。
3.社会保险费代征入库时，借记“国库存款”科目，贷记本科目。入库的社会保险费划转社保基金专户时，借记本科目，贷记“国库存款”科目。因为社会保险基金不属于财政总会计的核算范围，所以社会保险费代征入库和划转社保基金专户时都无需进行预算会计处理。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应付及暂收款项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“其他应付款”的主要账务处理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161" y="1831204"/>
            <a:ext cx="11277678" cy="4567193"/>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收回的结转结余资金，财政部门按原预算科目使用的，实际安排支出时，借记本科目，贷记“国库存款”“其他财政存款”等科目。收回的结转结余资金，财政部门调整预算科目使用的，实际安排支出时，借记本科目，贷记“以前年度盈余调整——预算管理资金以前年度盈余调整”等科目；同时，借记有关费用科目，贷记“国库存款”等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5.有关款项确认冲减当年费用时，借记本科目，贷记有关费用科目；有关款项确认冲减以前年度有关费用事项的，借记本科目，贷记“以前年度盈余调整——预算管理资金以前年度盈余调整”等科目。预算会计不做处理。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tags/tag1.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01.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4*i*1"/>
  <p:tag name="KSO_WM_UNIT_BK_DARK_LIGHT" val="1"/>
  <p:tag name="KSO_WM_UNIT_LAYERLEVEL" val="1"/>
  <p:tag name="KSO_WM_TAG_VERSION" val="1.0"/>
  <p:tag name="KSO_WM_BEAUTIFY_FLAG" val="#wm#"/>
</p:tagLst>
</file>

<file path=ppt/tags/tag102.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3.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4.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5.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6.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7.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8.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9.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1.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11.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5*i*1"/>
  <p:tag name="KSO_WM_UNIT_BK_DARK_LIGHT" val="1"/>
  <p:tag name="KSO_WM_UNIT_LAYERLEVEL" val="1"/>
  <p:tag name="KSO_WM_TAG_VERSION" val="1.0"/>
  <p:tag name="KSO_WM_BEAUTIFY_FLAG" val="#wm#"/>
</p:tagLst>
</file>

<file path=ppt/tags/tag11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5.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6.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9.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2.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0.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21.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TYPE" val="i"/>
  <p:tag name="KSO_WM_UNIT_INDEX" val="1"/>
  <p:tag name="KSO_WM_UNIT_ID" val="_16*i*1"/>
  <p:tag name="KSO_WM_UNIT_LAYERLEVEL" val="1"/>
  <p:tag name="KSO_WM_TAG_VERSION" val="1.0"/>
  <p:tag name="KSO_WM_BEAUTIFY_FLAG" val="#wm#"/>
</p:tagLst>
</file>

<file path=ppt/tags/tag122.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TYPE" val="i"/>
  <p:tag name="KSO_WM_UNIT_INDEX" val="2"/>
  <p:tag name="KSO_WM_UNIT_ID" val="_16*i*2"/>
  <p:tag name="KSO_WM_UNIT_LAYERLEVEL" val="1"/>
  <p:tag name="KSO_WM_TAG_VERSION" val="1.0"/>
  <p:tag name="KSO_WM_BEAUTIFY_FLAG" val="#wm#"/>
</p:tagLst>
</file>

<file path=ppt/tags/tag123.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TYPE" val="i"/>
  <p:tag name="KSO_WM_UNIT_INDEX" val="3"/>
  <p:tag name="KSO_WM_UNIT_ID" val="_16*i*3"/>
  <p:tag name="KSO_WM_UNIT_LAYERLEVEL" val="1"/>
  <p:tag name="KSO_WM_TAG_VERSION" val="1.0"/>
  <p:tag name="KSO_WM_BEAUTIFY_FLAG" val="#wm#"/>
</p:tagLst>
</file>

<file path=ppt/tags/tag124.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6*i*1"/>
  <p:tag name="KSO_WM_UNIT_BK_DARK_LIGHT" val="1"/>
  <p:tag name="KSO_WM_UNIT_LAYERLEVEL" val="1"/>
  <p:tag name="KSO_WM_TAG_VERSION" val="1.0"/>
  <p:tag name="KSO_WM_BEAUTIFY_FLAG" val="#wm#"/>
</p:tagLst>
</file>

<file path=ppt/tags/tag125.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6.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7.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8.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9.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3.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0.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31.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TYPE" val="i"/>
  <p:tag name="KSO_WM_UNIT_INDEX" val="1"/>
  <p:tag name="KSO_WM_UNIT_ID" val="_17*i*1"/>
  <p:tag name="KSO_WM_UNIT_LAYERLEVEL" val="1"/>
  <p:tag name="KSO_WM_TAG_VERSION" val="1.0"/>
  <p:tag name="KSO_WM_BEAUTIFY_FLAG" val="#wm#"/>
</p:tagLst>
</file>

<file path=ppt/tags/tag132.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TYPE" val="i"/>
  <p:tag name="KSO_WM_UNIT_INDEX" val="2"/>
  <p:tag name="KSO_WM_UNIT_ID" val="_17*i*2"/>
  <p:tag name="KSO_WM_UNIT_LAYERLEVEL" val="1"/>
  <p:tag name="KSO_WM_TAG_VERSION" val="1.0"/>
  <p:tag name="KSO_WM_BEAUTIFY_FLAG" val="#wm#"/>
</p:tagLst>
</file>

<file path=ppt/tags/tag133.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TYPE" val="i"/>
  <p:tag name="KSO_WM_UNIT_INDEX" val="3"/>
  <p:tag name="KSO_WM_UNIT_ID" val="_17*i*3"/>
  <p:tag name="KSO_WM_UNIT_LAYERLEVEL" val="1"/>
  <p:tag name="KSO_WM_TAG_VERSION" val="1.0"/>
  <p:tag name="KSO_WM_BEAUTIFY_FLAG" val="#wm#"/>
</p:tagLst>
</file>

<file path=ppt/tags/tag134.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7*i*1"/>
  <p:tag name="KSO_WM_UNIT_BK_DARK_LIGHT" val="1"/>
  <p:tag name="KSO_WM_UNIT_LAYERLEVEL" val="1"/>
  <p:tag name="KSO_WM_TAG_VERSION" val="1.0"/>
  <p:tag name="KSO_WM_BEAUTIFY_FLAG" val="#wm#"/>
</p:tagLst>
</file>

<file path=ppt/tags/tag135.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6.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7.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8.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9.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41.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42.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43.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8*i*1"/>
  <p:tag name="KSO_WM_UNIT_BK_DARK_LIGHT" val="2"/>
  <p:tag name="KSO_WM_UNIT_LAYERLEVEL" val="1"/>
  <p:tag name="KSO_WM_TAG_VERSION" val="1.0"/>
  <p:tag name="KSO_WM_BEAUTIFY_FLAG" val="#wm#"/>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2"/>
  <p:tag name="KSO_WM_UNIT_LAYERLEVEL" val="1"/>
  <p:tag name="KSO_WM_TAG_VERSION" val="1.0"/>
  <p:tag name="KSO_WM_BEAUTIFY_FLAG" val="#wm#"/>
  <p:tag name="KSO_WM_SLIDE_BACKGROUND_TYPE" val="belt"/>
  <p:tag name="KSO_WM_SLIDE_BK_DARK_LIGHT" val="1"/>
  <p:tag name="KSO_WM_UNIT_TYPE" val="i"/>
  <p:tag name="KSO_WM_UNIT_INDEX" val="2"/>
</p:tagLst>
</file>

<file path=ppt/tags/tag145.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TYPE" val="i"/>
  <p:tag name="KSO_WM_UNIT_INDEX" val="3"/>
  <p:tag name="KSO_WM_UNIT_ID" val="_18*i*3"/>
  <p:tag name="KSO_WM_UNIT_LAYERLEVEL" val="1"/>
  <p:tag name="KSO_WM_TAG_VERSION" val="1.0"/>
  <p:tag name="KSO_WM_BEAUTIFY_FLAG" val="#wm#"/>
</p:tagLst>
</file>

<file path=ppt/tags/tag146.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TYPE" val="i"/>
  <p:tag name="KSO_WM_UNIT_INDEX" val="4"/>
  <p:tag name="KSO_WM_UNIT_ID" val="_18*i*4"/>
  <p:tag name="KSO_WM_UNIT_LAYERLEVEL" val="1"/>
  <p:tag name="KSO_WM_TAG_VERSION" val="1.0"/>
  <p:tag name="KSO_WM_BEAUTIFY_FLAG" val="#wm#"/>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SLIDE_BACKGROUND_TYPE" val="belt"/>
  <p:tag name="KSO_WM_SLIDE_BK_DARK_LIGHT" val="1"/>
  <p:tag name="KSO_WM_UNIT_TYPE" val="i"/>
  <p:tag name="KSO_WM_UNIT_INDEX" val="1"/>
</p:tagLst>
</file>

<file path=ppt/tags/tag148.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TYPE" val="i"/>
  <p:tag name="KSO_WM_UNIT_INDEX" val="6"/>
  <p:tag name="KSO_WM_UNIT_ID" val="_18*i*6"/>
  <p:tag name="KSO_WM_UNIT_LAYERLEVEL" val="1"/>
  <p:tag name="KSO_WM_TAG_VERSION" val="1.0"/>
  <p:tag name="KSO_WM_BEAUTIFY_FLAG" val="#wm#"/>
</p:tagLst>
</file>

<file path=ppt/tags/tag149.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TYPE" val="i"/>
  <p:tag name="KSO_WM_UNIT_INDEX" val="5"/>
  <p:tag name="KSO_WM_UNIT_ID" val="_18*i*5"/>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1.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2.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3.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4.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2545"/>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2545"/>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0.xml><?xml version="1.0" encoding="utf-8"?>
<p:tagLst xmlns:p="http://schemas.openxmlformats.org/presentationml/2006/main">
  <p:tag name="KSO_WM_TEMPLATE_SUBCATEGORY" val="0"/>
  <p:tag name="KSO_WM_TEMPLATE_COLOR_TYPE" val="1"/>
  <p:tag name="KSO_WM_TEMPLATE_MASTER_THUMB_INDEX" val="12"/>
  <p:tag name="KSO_WM_UNIT_SHOW_EDIT_AREA_INDICATION" val="0"/>
  <p:tag name="KSO_WM_TEMPLATE_THUMBS_INDEX" val="1、2、3、11、14"/>
  <p:tag name="KSO_WM_TAG_VERSION" val="1.0"/>
  <p:tag name="KSO_WM_BEAUTIFY_FLAG" val="#wm#"/>
  <p:tag name="KSO_WM_TEMPLATE_CATEGORY" val="custom"/>
  <p:tag name="KSO_WM_TEMPLATE_INDEX" val="20202545"/>
  <p:tag name="KSO_WM_TEMPLATE_MASTER_TYPE" val="1"/>
</p:tagLst>
</file>

<file path=ppt/tags/tag161.xml><?xml version="1.0" encoding="utf-8"?>
<p:tagLst xmlns:p="http://schemas.openxmlformats.org/presentationml/2006/main">
  <p:tag name="KSO_WM_UNIT_ISCONTENTSTITLE" val="0"/>
  <p:tag name="KSO_WM_UNIT_ISNUMDGMTITLE" val="0"/>
  <p:tag name="KSO_WM_UNIT_PRESET_TEXT" val="极简大气通用模板"/>
  <p:tag name="KSO_WM_UNIT_NOCLEAR" val="0"/>
  <p:tag name="KSO_WM_UNIT_VALUE" val="9"/>
  <p:tag name="KSO_WM_UNIT_HIGHLIGHT" val="0"/>
  <p:tag name="KSO_WM_UNIT_COMPATIBLE" val="0"/>
  <p:tag name="KSO_WM_UNIT_DIAGRAM_ISNUMVISUAL" val="0"/>
  <p:tag name="KSO_WM_UNIT_DIAGRAM_ISREFERUNIT" val="0"/>
  <p:tag name="KSO_WM_UNIT_TYPE" val="a"/>
  <p:tag name="KSO_WM_UNIT_INDEX" val="1"/>
  <p:tag name="KSO_WM_UNIT_ID" val="custom20202545_1*a*1"/>
  <p:tag name="KSO_WM_TEMPLATE_CATEGORY" val="custom"/>
  <p:tag name="KSO_WM_TEMPLATE_INDEX" val="20202545"/>
  <p:tag name="KSO_WM_UNIT_LAYERLEVEL" val="1"/>
  <p:tag name="KSO_WM_TAG_VERSION" val="1.0"/>
  <p:tag name="KSO_WM_BEAUTIFY_FLAG" val="#wm#"/>
  <p:tag name="KSO_WM_UNIT_TEXT_FILL_FORE_SCHEMECOLOR_INDEX_BRIGHTNESS" val="0.15"/>
  <p:tag name="KSO_WM_UNIT_TEXT_FILL_FORE_SCHEMECOLOR_INDEX" val="13"/>
  <p:tag name="KSO_WM_UNIT_TEXT_FILL_TYPE" val="1"/>
</p:tagLst>
</file>

<file path=ppt/tags/tag162.xml><?xml version="1.0" encoding="utf-8"?>
<p:tagLst xmlns:p="http://schemas.openxmlformats.org/presentationml/2006/main">
  <p:tag name="KSO_WM_TEMPLATE_THUMBS_INDEX" val="1、2、6、7、9、11、14、15"/>
  <p:tag name="KSO_WM_SLIDE_ID" val="custom20202545_1"/>
  <p:tag name="KSO_WM_TEMPLATE_SUBCATEGORY" val="0"/>
  <p:tag name="KSO_WM_TEMPLATE_MASTER_TYPE" val="1"/>
  <p:tag name="KSO_WM_TEMPLATE_COLOR_TYPE" val="1"/>
  <p:tag name="KSO_WM_SLIDE_TYPE" val="title"/>
  <p:tag name="KSO_WM_SLIDE_SUBTYPE" val="pureTxt"/>
  <p:tag name="KSO_WM_SLIDE_ITEM_CNT" val="0"/>
  <p:tag name="KSO_WM_SLIDE_INDEX" val="1"/>
  <p:tag name="KSO_WM_TEMPLATE_MASTER_THUMB_INDEX" val="12"/>
  <p:tag name="KSO_WM_TAG_VERSION" val="1.0"/>
  <p:tag name="KSO_WM_BEAUTIFY_FLAG" val="#wm#"/>
  <p:tag name="KSO_WM_TEMPLATE_CATEGORY" val="custom"/>
  <p:tag name="KSO_WM_TEMPLATE_INDEX" val="20202545"/>
  <p:tag name="KSO_WM_SLIDE_LAYOUT" val="a_b"/>
  <p:tag name="KSO_WM_SLIDE_LAYOUT_CNT" val="1_3"/>
</p:tagLst>
</file>

<file path=ppt/tags/tag16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6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6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3*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3"/>
  <p:tag name="KSO_WM_UNIT_DEC_AREA_ID" val="8a3794c4b6e349188cfeedf5b6c3c579"/>
  <p:tag name="KSO_WM_UNIT_DECORATE_INFO" val="{&quot;ReferentInfo&quot;:{&quot;Id&quot;:&quot;d1a394a27fb4426d839dac8d39cf9a61&quot;,&quot;X&quot;:{&quot;Pos&quot;:1},&quot;Y&quot;:{&quot;Pos&quot;:0}},&quot;DecorateInfoX&quot;:{&quot;Pos&quot;:1,&quot;IsAbs&quot;:true},&quot;DecorateInfoY&quot;:{&quot;Pos&quot;:1,&quot;IsAbs&quot;:true},&quot;DecorateInfoW&quot;:{&quot;IsAbs&quot;:fals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67.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2"/>
</p:tagLst>
</file>

<file path=ppt/tags/tag168.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3"/>
</p:tagLst>
</file>

<file path=ppt/tags/tag169.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4"/>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0.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171.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17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7"/>
</p:tagLst>
</file>

<file path=ppt/tags/tag173.xml><?xml version="1.0" encoding="utf-8"?>
<p:tagLst xmlns:p="http://schemas.openxmlformats.org/presentationml/2006/main">
  <p:tag name="KSO_WM_SLIDE_ID" val="diagram20220058_3"/>
  <p:tag name="KSO_WM_TEMPLATE_SUBCATEGORY" val="25"/>
  <p:tag name="KSO_WM_TEMPLATE_MASTER_TYPE" val="0"/>
  <p:tag name="KSO_WM_TEMPLATE_COLOR_TYPE" val="0"/>
  <p:tag name="KSO_WM_SLIDE_ITEM_CNT" val="0"/>
  <p:tag name="KSO_WM_SLIDE_INDEX" val="3"/>
  <p:tag name="KSO_WM_TAG_VERSION" val="1.0"/>
  <p:tag name="KSO_WM_BEAUTIFY_FLAG" val="#wm#"/>
  <p:tag name="KSO_WM_TEMPLATE_CATEGORY" val="diagram"/>
  <p:tag name="KSO_WM_TEMPLATE_INDEX" val="20220058"/>
  <p:tag name="KSO_WM_SLIDE_TYPE" val="text"/>
  <p:tag name="KSO_WM_SLIDE_SUBTYPE" val="picTxt"/>
  <p:tag name="KSO_WM_SLIDE_LAYOUTTYPE" val="topbottom"/>
  <p:tag name="KSO_WM_SLIDE_SIZE" val="888*492"/>
  <p:tag name="KSO_WM_SLIDE_POSITION" val="36*24"/>
  <p:tag name="KSO_WM_SLIDE_LAYOUT" val="d"/>
  <p:tag name="KSO_WM_SLIDE_LAYOUT_CNT" val="1"/>
  <p:tag name="KSO_WM_SLIDE_LAYOUT_INFO" val="{&quot;backgroundInfo&quot;:[{&quot;bottom&quot;:0,&quot;bottomAbs&quot;:false,&quot;left&quot;:0,&quot;leftAbs&quot;:false,&quot;right&quot;:0,&quot;rightAbs&quot;:false,&quot;top&quot;:0,&quot;topAbs&quot;:false,&quot;type&quot;:&quot;general&quot;}],&quot;id&quot;:&quot;2025-07-20T23:21:21&quot;,&quot;margin&quot;:{&quot;bottom&quot;:0.847000002861023,&quot;left&quot;:1.2699999809265137,&quot;right&quot;:1.2699999809265137,&quot;top&quot;:1.6929999589920044},&quot;type&quot;:0}"/>
  <p:tag name="KSO_WM_SLIDE_RATIO" val="1.777778"/>
  <p:tag name="KSO_WM_SLIDE_BACKGROUND" val="[&quot;general&quot;]"/>
  <p:tag name="KSO_WM_SLIDE_BACKGROUND_TYPE" val="general"/>
  <p:tag name="KSO_WM_SLIDE_BK_DARK_LIGHT" val="2"/>
</p:tagLst>
</file>

<file path=ppt/tags/tag17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7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7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3*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3"/>
  <p:tag name="KSO_WM_UNIT_DEC_AREA_ID" val="8a3794c4b6e349188cfeedf5b6c3c579"/>
  <p:tag name="KSO_WM_UNIT_DECORATE_INFO" val="{&quot;ReferentInfo&quot;:{&quot;Id&quot;:&quot;d1a394a27fb4426d839dac8d39cf9a61&quot;,&quot;X&quot;:{&quot;Pos&quot;:1},&quot;Y&quot;:{&quot;Pos&quot;:0}},&quot;DecorateInfoX&quot;:{&quot;Pos&quot;:1,&quot;IsAbs&quot;:true},&quot;DecorateInfoY&quot;:{&quot;Pos&quot;:1,&quot;IsAbs&quot;:true},&quot;DecorateInfoW&quot;:{&quot;IsAbs&quot;:false},&quot;DecorateInfoH&quot;:{&quot;IsAbs&quot;:true},&quot;whChangeMode&quot;:0}"/>
  <p:tag name="KSO_WM_UNIT_LINE_FORE_SCHEMECOLOR_INDEX_BRIGHTNESS" val="0"/>
  <p:tag name="KSO_WM_UNIT_LINE_FORE_SCHEMECOLOR_INDEX" val="5"/>
  <p:tag name="KSO_WM_UNIT_LINE_FILL_TYPE" val="2"/>
</p:tagLst>
</file>

<file path=ppt/tags/tag17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8772_5*l_h_i*1_1_1"/>
  <p:tag name="KSO_WM_TEMPLATE_CATEGORY" val="diagram"/>
  <p:tag name="KSO_WM_TEMPLATE_INDEX" val="20228772"/>
  <p:tag name="KSO_WM_UNIT_LAYERLEVEL" val="1_1_1"/>
  <p:tag name="KSO_WM_TAG_VERSION" val="1.0"/>
  <p:tag name="KSO_WM_BEAUTIFY_FLAG" val="#wm#"/>
  <p:tag name="KSO_WM_UNIT_FILL_FORE_SCHEMECOLOR_INDEX_BRIGHTNESS" val="-0.05"/>
  <p:tag name="KSO_WM_UNIT_FILL_FORE_SCHEMECOLOR_INDEX" val="14"/>
  <p:tag name="KSO_WM_UNIT_FILL_TYPE" val="1"/>
  <p:tag name="KSO_WM_UNIT_TEXT_FILL_FORE_SCHEMECOLOR_INDEX_BRIGHTNESS" val="0"/>
  <p:tag name="KSO_WM_UNIT_TEXT_FILL_FORE_SCHEMECOLOR_INDEX" val="2"/>
  <p:tag name="KSO_WM_UNIT_TEXT_FILL_TYPE" val="1"/>
  <p:tag name="KSO_WM_DIAGRAM_VIRTUALLY_FRAME" val="{&quot;height&quot;:312.46385826771655,&quot;left&quot;:90.75,&quot;top&quot;:86.26346456692913,&quot;width&quot;:766.65}"/>
</p:tagLst>
</file>

<file path=ppt/tags/tag179.xml><?xml version="1.0" encoding="utf-8"?>
<p:tagLst xmlns:p="http://schemas.openxmlformats.org/presentationml/2006/main">
  <p:tag name="KSO_WM_UNIT_SUBTYPE" val="a"/>
  <p:tag name="KSO_WM_UNIT_PRESET_TEXT" val="点击此处添加正文，文字是您思想的提炼，为了演示发布的良好效果，请言简意赅的阐述您的观点。"/>
  <p:tag name="KSO_WM_UNIT_NOCLEAR" val="0"/>
  <p:tag name="KSO_WM_UNIT_VALUE" val="69"/>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28772_5*l_h_f*1_1_1"/>
  <p:tag name="KSO_WM_TEMPLATE_CATEGORY" val="diagram"/>
  <p:tag name="KSO_WM_TEMPLATE_INDEX" val="20228772"/>
  <p:tag name="KSO_WM_UNIT_LAYERLEVEL" val="1_1_1"/>
  <p:tag name="KSO_WM_TAG_VERSION" val="1.0"/>
  <p:tag name="KSO_WM_BEAUTIFY_FLAG" val="#wm#"/>
  <p:tag name="KSO_WM_UNIT_TEXT_FILL_FORE_SCHEMECOLOR_INDEX_BRIGHTNESS" val="0"/>
  <p:tag name="KSO_WM_UNIT_TEXT_FILL_FORE_SCHEMECOLOR_INDEX" val="13"/>
  <p:tag name="KSO_WM_UNIT_TEXT_FILL_TYPE" val="1"/>
  <p:tag name="KSO_WM_DIAGRAM_VIRTUALLY_FRAME" val="{&quot;height&quot;:312.46385826771655,&quot;left&quot;:90.75,&quot;top&quot;:86.26346456692913,&quot;width&quot;:766.65}"/>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2"/>
  <p:tag name="KSO_WM_UNIT_ID" val="diagram20228772_5*l_h_i*1_1_2"/>
  <p:tag name="KSO_WM_TEMPLATE_CATEGORY" val="diagram"/>
  <p:tag name="KSO_WM_TEMPLATE_INDEX" val="20228772"/>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DIAGRAM_VIRTUALLY_FRAME" val="{&quot;height&quot;:312.46385826771655,&quot;left&quot;:90.75,&quot;top&quot;:86.26346456692913,&quot;width&quot;:766.65}"/>
</p:tagLst>
</file>

<file path=ppt/tags/tag18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28772_5*l_h_i*1_3_1"/>
  <p:tag name="KSO_WM_TEMPLATE_CATEGORY" val="diagram"/>
  <p:tag name="KSO_WM_TEMPLATE_INDEX" val="20228772"/>
  <p:tag name="KSO_WM_UNIT_LAYERLEVEL" val="1_1_1"/>
  <p:tag name="KSO_WM_TAG_VERSION" val="1.0"/>
  <p:tag name="KSO_WM_BEAUTIFY_FLAG" val="#wm#"/>
  <p:tag name="KSO_WM_UNIT_FILL_FORE_SCHEMECOLOR_INDEX_BRIGHTNESS" val="-0.05"/>
  <p:tag name="KSO_WM_UNIT_FILL_FORE_SCHEMECOLOR_INDEX" val="14"/>
  <p:tag name="KSO_WM_UNIT_FILL_TYPE" val="1"/>
  <p:tag name="KSO_WM_UNIT_TEXT_FILL_FORE_SCHEMECOLOR_INDEX_BRIGHTNESS" val="0"/>
  <p:tag name="KSO_WM_UNIT_TEXT_FILL_FORE_SCHEMECOLOR_INDEX" val="2"/>
  <p:tag name="KSO_WM_UNIT_TEXT_FILL_TYPE" val="1"/>
  <p:tag name="KSO_WM_DIAGRAM_VIRTUALLY_FRAME" val="{&quot;height&quot;:312.46385826771655,&quot;left&quot;:90.75,&quot;top&quot;:86.26346456692913,&quot;width&quot;:766.65}"/>
</p:tagLst>
</file>

<file path=ppt/tags/tag182.xml><?xml version="1.0" encoding="utf-8"?>
<p:tagLst xmlns:p="http://schemas.openxmlformats.org/presentationml/2006/main">
  <p:tag name="KSO_WM_UNIT_SUBTYPE" val="a"/>
  <p:tag name="KSO_WM_UNIT_PRESET_TEXT" val="点击此处添加正文，文字是您思想的提炼，为了演示发布的良好效果，请言简意赅的阐述您的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28772_5*l_h_f*1_3_1"/>
  <p:tag name="KSO_WM_TEMPLATE_CATEGORY" val="diagram"/>
  <p:tag name="KSO_WM_TEMPLATE_INDEX" val="20228772"/>
  <p:tag name="KSO_WM_UNIT_LAYERLEVEL" val="1_1_1"/>
  <p:tag name="KSO_WM_TAG_VERSION" val="1.0"/>
  <p:tag name="KSO_WM_BEAUTIFY_FLAG" val="#wm#"/>
  <p:tag name="KSO_WM_UNIT_TEXT_FILL_FORE_SCHEMECOLOR_INDEX_BRIGHTNESS" val="0"/>
  <p:tag name="KSO_WM_UNIT_TEXT_FILL_FORE_SCHEMECOLOR_INDEX" val="13"/>
  <p:tag name="KSO_WM_UNIT_TEXT_FILL_TYPE" val="1"/>
  <p:tag name="KSO_WM_DIAGRAM_VIRTUALLY_FRAME" val="{&quot;height&quot;:312.46385826771655,&quot;left&quot;:90.75,&quot;top&quot;:86.26346456692913,&quot;width&quot;:766.65}"/>
</p:tagLst>
</file>

<file path=ppt/tags/tag18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2"/>
  <p:tag name="KSO_WM_UNIT_ID" val="diagram20228772_5*l_h_i*1_3_2"/>
  <p:tag name="KSO_WM_TEMPLATE_CATEGORY" val="diagram"/>
  <p:tag name="KSO_WM_TEMPLATE_INDEX" val="20228772"/>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2"/>
  <p:tag name="KSO_WM_UNIT_TEXT_FILL_TYPE" val="1"/>
  <p:tag name="KSO_WM_DIAGRAM_VIRTUALLY_FRAME" val="{&quot;height&quot;:312.46385826771655,&quot;left&quot;:90.75,&quot;top&quot;:86.26346456692913,&quot;width&quot;:766.65}"/>
</p:tagLst>
</file>

<file path=ppt/tags/tag18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1"/>
  <p:tag name="KSO_WM_UNIT_ID" val="diagram20228772_5*l_h_i*1_5_1"/>
  <p:tag name="KSO_WM_TEMPLATE_CATEGORY" val="diagram"/>
  <p:tag name="KSO_WM_TEMPLATE_INDEX" val="20228772"/>
  <p:tag name="KSO_WM_UNIT_LAYERLEVEL" val="1_1_1"/>
  <p:tag name="KSO_WM_TAG_VERSION" val="1.0"/>
  <p:tag name="KSO_WM_BEAUTIFY_FLAG" val="#wm#"/>
  <p:tag name="KSO_WM_UNIT_FILL_FORE_SCHEMECOLOR_INDEX_BRIGHTNESS" val="-0.05"/>
  <p:tag name="KSO_WM_UNIT_FILL_FORE_SCHEMECOLOR_INDEX" val="14"/>
  <p:tag name="KSO_WM_UNIT_FILL_TYPE" val="1"/>
  <p:tag name="KSO_WM_UNIT_TEXT_FILL_FORE_SCHEMECOLOR_INDEX_BRIGHTNESS" val="0"/>
  <p:tag name="KSO_WM_UNIT_TEXT_FILL_FORE_SCHEMECOLOR_INDEX" val="2"/>
  <p:tag name="KSO_WM_UNIT_TEXT_FILL_TYPE" val="1"/>
  <p:tag name="KSO_WM_DIAGRAM_VIRTUALLY_FRAME" val="{&quot;height&quot;:312.46385826771655,&quot;left&quot;:90.75,&quot;top&quot;:86.26346456692913,&quot;width&quot;:766.65}"/>
</p:tagLst>
</file>

<file path=ppt/tags/tag185.xml><?xml version="1.0" encoding="utf-8"?>
<p:tagLst xmlns:p="http://schemas.openxmlformats.org/presentationml/2006/main">
  <p:tag name="KSO_WM_UNIT_SUBTYPE" val="a"/>
  <p:tag name="KSO_WM_UNIT_PRESET_TEXT" val="点击此处添加正文，文字是您思想的提炼，为了演示发布的良好效果，请言简意赅的阐述您的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5_1"/>
  <p:tag name="KSO_WM_UNIT_ID" val="diagram20228772_5*l_h_f*1_5_1"/>
  <p:tag name="KSO_WM_TEMPLATE_CATEGORY" val="diagram"/>
  <p:tag name="KSO_WM_TEMPLATE_INDEX" val="20228772"/>
  <p:tag name="KSO_WM_UNIT_LAYERLEVEL" val="1_1_1"/>
  <p:tag name="KSO_WM_TAG_VERSION" val="1.0"/>
  <p:tag name="KSO_WM_BEAUTIFY_FLAG" val="#wm#"/>
  <p:tag name="KSO_WM_UNIT_TEXT_FILL_FORE_SCHEMECOLOR_INDEX_BRIGHTNESS" val="0"/>
  <p:tag name="KSO_WM_UNIT_TEXT_FILL_FORE_SCHEMECOLOR_INDEX" val="13"/>
  <p:tag name="KSO_WM_UNIT_TEXT_FILL_TYPE" val="1"/>
  <p:tag name="KSO_WM_DIAGRAM_VIRTUALLY_FRAME" val="{&quot;height&quot;:312.46385826771655,&quot;left&quot;:90.75,&quot;top&quot;:86.26346456692913,&quot;width&quot;:766.65}"/>
</p:tagLst>
</file>

<file path=ppt/tags/tag18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5_2"/>
  <p:tag name="KSO_WM_UNIT_ID" val="diagram20228772_5*l_h_i*1_5_2"/>
  <p:tag name="KSO_WM_TEMPLATE_CATEGORY" val="diagram"/>
  <p:tag name="KSO_WM_TEMPLATE_INDEX" val="20228772"/>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DIAGRAM_VIRTUALLY_FRAME" val="{&quot;height&quot;:312.46385826771655,&quot;left&quot;:90.75,&quot;top&quot;:86.26346456692913,&quot;width&quot;:766.65}"/>
</p:tagLst>
</file>

<file path=ppt/tags/tag18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8772_5*l_h_i*1_2_1"/>
  <p:tag name="KSO_WM_TEMPLATE_CATEGORY" val="diagram"/>
  <p:tag name="KSO_WM_TEMPLATE_INDEX" val="20228772"/>
  <p:tag name="KSO_WM_UNIT_LAYERLEVEL" val="1_1_1"/>
  <p:tag name="KSO_WM_TAG_VERSION" val="1.0"/>
  <p:tag name="KSO_WM_BEAUTIFY_FLAG" val="#wm#"/>
  <p:tag name="KSO_WM_UNIT_FILL_FORE_SCHEMECOLOR_INDEX_BRIGHTNESS" val="-0.05"/>
  <p:tag name="KSO_WM_UNIT_FILL_FORE_SCHEMECOLOR_INDEX" val="14"/>
  <p:tag name="KSO_WM_UNIT_FILL_TYPE" val="1"/>
  <p:tag name="KSO_WM_UNIT_TEXT_FILL_FORE_SCHEMECOLOR_INDEX_BRIGHTNESS" val="0"/>
  <p:tag name="KSO_WM_UNIT_TEXT_FILL_FORE_SCHEMECOLOR_INDEX" val="2"/>
  <p:tag name="KSO_WM_UNIT_TEXT_FILL_TYPE" val="1"/>
  <p:tag name="KSO_WM_DIAGRAM_VIRTUALLY_FRAME" val="{&quot;height&quot;:312.46385826771655,&quot;left&quot;:90.75,&quot;top&quot;:86.26346456692913,&quot;width&quot;:766.65}"/>
</p:tagLst>
</file>

<file path=ppt/tags/tag188.xml><?xml version="1.0" encoding="utf-8"?>
<p:tagLst xmlns:p="http://schemas.openxmlformats.org/presentationml/2006/main">
  <p:tag name="KSO_WM_UNIT_SUBTYPE" val="a"/>
  <p:tag name="KSO_WM_UNIT_PRESET_TEXT" val="点击此处添加正文，文字是您思想的提炼，为了演示发布的良好效果，请言简意赅的阐述您的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28772_5*l_h_f*1_2_1"/>
  <p:tag name="KSO_WM_TEMPLATE_CATEGORY" val="diagram"/>
  <p:tag name="KSO_WM_TEMPLATE_INDEX" val="20228772"/>
  <p:tag name="KSO_WM_UNIT_LAYERLEVEL" val="1_1_1"/>
  <p:tag name="KSO_WM_TAG_VERSION" val="1.0"/>
  <p:tag name="KSO_WM_BEAUTIFY_FLAG" val="#wm#"/>
  <p:tag name="KSO_WM_UNIT_TEXT_FILL_FORE_SCHEMECOLOR_INDEX_BRIGHTNESS" val="0"/>
  <p:tag name="KSO_WM_UNIT_TEXT_FILL_FORE_SCHEMECOLOR_INDEX" val="13"/>
  <p:tag name="KSO_WM_UNIT_TEXT_FILL_TYPE" val="1"/>
  <p:tag name="KSO_WM_DIAGRAM_VIRTUALLY_FRAME" val="{&quot;height&quot;:312.46385826771655,&quot;left&quot;:90.75,&quot;top&quot;:86.26346456692913,&quot;width&quot;:766.65}"/>
</p:tagLst>
</file>

<file path=ppt/tags/tag18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2"/>
  <p:tag name="KSO_WM_UNIT_ID" val="diagram20228772_5*l_h_i*1_2_2"/>
  <p:tag name="KSO_WM_TEMPLATE_CATEGORY" val="diagram"/>
  <p:tag name="KSO_WM_TEMPLATE_INDEX" val="20228772"/>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2"/>
  <p:tag name="KSO_WM_UNIT_TEXT_FILL_TYPE" val="1"/>
  <p:tag name="KSO_WM_DIAGRAM_VIRTUALLY_FRAME" val="{&quot;height&quot;:312.46385826771655,&quot;left&quot;:90.75,&quot;top&quot;:86.26346456692913,&quot;width&quot;:766.65}"/>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228772_5*l_h_i*1_4_1"/>
  <p:tag name="KSO_WM_TEMPLATE_CATEGORY" val="diagram"/>
  <p:tag name="KSO_WM_TEMPLATE_INDEX" val="20228772"/>
  <p:tag name="KSO_WM_UNIT_LAYERLEVEL" val="1_1_1"/>
  <p:tag name="KSO_WM_TAG_VERSION" val="1.0"/>
  <p:tag name="KSO_WM_BEAUTIFY_FLAG" val="#wm#"/>
  <p:tag name="KSO_WM_UNIT_FILL_FORE_SCHEMECOLOR_INDEX_BRIGHTNESS" val="-0.05"/>
  <p:tag name="KSO_WM_UNIT_FILL_FORE_SCHEMECOLOR_INDEX" val="14"/>
  <p:tag name="KSO_WM_UNIT_FILL_TYPE" val="1"/>
  <p:tag name="KSO_WM_UNIT_TEXT_FILL_FORE_SCHEMECOLOR_INDEX_BRIGHTNESS" val="0"/>
  <p:tag name="KSO_WM_UNIT_TEXT_FILL_FORE_SCHEMECOLOR_INDEX" val="2"/>
  <p:tag name="KSO_WM_UNIT_TEXT_FILL_TYPE" val="1"/>
  <p:tag name="KSO_WM_DIAGRAM_VIRTUALLY_FRAME" val="{&quot;height&quot;:312.46385826771655,&quot;left&quot;:90.75,&quot;top&quot;:86.26346456692913,&quot;width&quot;:766.65}"/>
</p:tagLst>
</file>

<file path=ppt/tags/tag191.xml><?xml version="1.0" encoding="utf-8"?>
<p:tagLst xmlns:p="http://schemas.openxmlformats.org/presentationml/2006/main">
  <p:tag name="KSO_WM_UNIT_SUBTYPE" val="a"/>
  <p:tag name="KSO_WM_UNIT_PRESET_TEXT" val="点击此处添加正文，文字是您思想的提炼，为了演示发布的良好效果，请言简意赅的阐述您的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20228772_5*l_h_f*1_4_1"/>
  <p:tag name="KSO_WM_TEMPLATE_CATEGORY" val="diagram"/>
  <p:tag name="KSO_WM_TEMPLATE_INDEX" val="20228772"/>
  <p:tag name="KSO_WM_UNIT_LAYERLEVEL" val="1_1_1"/>
  <p:tag name="KSO_WM_TAG_VERSION" val="1.0"/>
  <p:tag name="KSO_WM_BEAUTIFY_FLAG" val="#wm#"/>
  <p:tag name="KSO_WM_UNIT_TEXT_FILL_FORE_SCHEMECOLOR_INDEX_BRIGHTNESS" val="0"/>
  <p:tag name="KSO_WM_UNIT_TEXT_FILL_FORE_SCHEMECOLOR_INDEX" val="13"/>
  <p:tag name="KSO_WM_UNIT_TEXT_FILL_TYPE" val="1"/>
  <p:tag name="KSO_WM_DIAGRAM_VIRTUALLY_FRAME" val="{&quot;height&quot;:312.46385826771655,&quot;left&quot;:90.75,&quot;top&quot;:86.26346456692913,&quot;width&quot;:766.65}"/>
</p:tagLst>
</file>

<file path=ppt/tags/tag19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4_2"/>
  <p:tag name="KSO_WM_UNIT_ID" val="diagram20228772_5*l_h_i*1_4_2"/>
  <p:tag name="KSO_WM_TEMPLATE_CATEGORY" val="diagram"/>
  <p:tag name="KSO_WM_TEMPLATE_INDEX" val="20228772"/>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DIAGRAM_VIRTUALLY_FRAME" val="{&quot;height&quot;:312.46385826771655,&quot;left&quot;:90.75,&quot;top&quot;:86.26346456692913,&quot;width&quot;:766.65}"/>
</p:tagLst>
</file>

<file path=ppt/tags/tag19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6_1"/>
  <p:tag name="KSO_WM_UNIT_ID" val="diagram20228772_5*l_h_i*1_6_1"/>
  <p:tag name="KSO_WM_TEMPLATE_CATEGORY" val="diagram"/>
  <p:tag name="KSO_WM_TEMPLATE_INDEX" val="20228772"/>
  <p:tag name="KSO_WM_UNIT_LAYERLEVEL" val="1_1_1"/>
  <p:tag name="KSO_WM_TAG_VERSION" val="1.0"/>
  <p:tag name="KSO_WM_BEAUTIFY_FLAG" val="#wm#"/>
  <p:tag name="KSO_WM_UNIT_FILL_FORE_SCHEMECOLOR_INDEX_BRIGHTNESS" val="-0.05"/>
  <p:tag name="KSO_WM_UNIT_FILL_FORE_SCHEMECOLOR_INDEX" val="14"/>
  <p:tag name="KSO_WM_UNIT_FILL_TYPE" val="1"/>
  <p:tag name="KSO_WM_UNIT_TEXT_FILL_FORE_SCHEMECOLOR_INDEX_BRIGHTNESS" val="0"/>
  <p:tag name="KSO_WM_UNIT_TEXT_FILL_FORE_SCHEMECOLOR_INDEX" val="2"/>
  <p:tag name="KSO_WM_UNIT_TEXT_FILL_TYPE" val="1"/>
  <p:tag name="KSO_WM_DIAGRAM_VIRTUALLY_FRAME" val="{&quot;height&quot;:312.46385826771655,&quot;left&quot;:90.75,&quot;top&quot;:86.26346456692913,&quot;width&quot;:766.65}"/>
</p:tagLst>
</file>

<file path=ppt/tags/tag194.xml><?xml version="1.0" encoding="utf-8"?>
<p:tagLst xmlns:p="http://schemas.openxmlformats.org/presentationml/2006/main">
  <p:tag name="KSO_WM_UNIT_SUBTYPE" val="a"/>
  <p:tag name="KSO_WM_UNIT_PRESET_TEXT" val="点击此处添加正文，文字是您思想的提炼，为了演示发布的良好效果，请言简意赅的阐述您的观点。"/>
  <p:tag name="KSO_WM_UNIT_NOCLEAR" val="0"/>
  <p:tag name="KSO_WM_UNIT_VALUE" val="69"/>
  <p:tag name="KSO_WM_UNIT_HIGHLIGHT" val="0"/>
  <p:tag name="KSO_WM_UNIT_COMPATIBLE" val="0"/>
  <p:tag name="KSO_WM_UNIT_DIAGRAM_ISNUMVISUAL" val="0"/>
  <p:tag name="KSO_WM_UNIT_DIAGRAM_ISREFERUNIT" val="0"/>
  <p:tag name="KSO_WM_DIAGRAM_GROUP_CODE" val="l1-1"/>
  <p:tag name="KSO_WM_UNIT_TYPE" val="l_h_f"/>
  <p:tag name="KSO_WM_UNIT_INDEX" val="1_6_1"/>
  <p:tag name="KSO_WM_UNIT_ID" val="diagram20228772_5*l_h_f*1_6_1"/>
  <p:tag name="KSO_WM_TEMPLATE_CATEGORY" val="diagram"/>
  <p:tag name="KSO_WM_TEMPLATE_INDEX" val="20228772"/>
  <p:tag name="KSO_WM_UNIT_LAYERLEVEL" val="1_1_1"/>
  <p:tag name="KSO_WM_TAG_VERSION" val="1.0"/>
  <p:tag name="KSO_WM_BEAUTIFY_FLAG" val="#wm#"/>
  <p:tag name="KSO_WM_UNIT_TEXT_FILL_FORE_SCHEMECOLOR_INDEX_BRIGHTNESS" val="0"/>
  <p:tag name="KSO_WM_UNIT_TEXT_FILL_FORE_SCHEMECOLOR_INDEX" val="13"/>
  <p:tag name="KSO_WM_UNIT_TEXT_FILL_TYPE" val="1"/>
  <p:tag name="KSO_WM_DIAGRAM_VIRTUALLY_FRAME" val="{&quot;height&quot;:312.46385826771655,&quot;left&quot;:90.75,&quot;top&quot;:86.26346456692913,&quot;width&quot;:766.65}"/>
</p:tagLst>
</file>

<file path=ppt/tags/tag19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6_2"/>
  <p:tag name="KSO_WM_UNIT_ID" val="diagram20228772_5*l_h_i*1_6_2"/>
  <p:tag name="KSO_WM_TEMPLATE_CATEGORY" val="diagram"/>
  <p:tag name="KSO_WM_TEMPLATE_INDEX" val="20228772"/>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2"/>
  <p:tag name="KSO_WM_UNIT_TEXT_FILL_TYPE" val="1"/>
  <p:tag name="KSO_WM_DIAGRAM_VIRTUALLY_FRAME" val="{&quot;height&quot;:312.46385826771655,&quot;left&quot;:90.75,&quot;top&quot;:86.26346456692913,&quot;width&quot;:766.65}"/>
</p:tagLst>
</file>

<file path=ppt/tags/tag196.xml><?xml version="1.0" encoding="utf-8"?>
<p:tagLst xmlns:p="http://schemas.openxmlformats.org/presentationml/2006/main">
  <p:tag name="KSO_WM_SLIDE_ID" val="diagram20220058_3"/>
  <p:tag name="KSO_WM_TEMPLATE_SUBCATEGORY" val="25"/>
  <p:tag name="KSO_WM_TEMPLATE_MASTER_TYPE" val="0"/>
  <p:tag name="KSO_WM_TEMPLATE_COLOR_TYPE" val="0"/>
  <p:tag name="KSO_WM_SLIDE_ITEM_CNT" val="0"/>
  <p:tag name="KSO_WM_SLIDE_INDEX" val="3"/>
  <p:tag name="KSO_WM_TAG_VERSION" val="1.0"/>
  <p:tag name="KSO_WM_BEAUTIFY_FLAG" val="#wm#"/>
  <p:tag name="KSO_WM_TEMPLATE_CATEGORY" val="diagram"/>
  <p:tag name="KSO_WM_TEMPLATE_INDEX" val="20220058"/>
  <p:tag name="KSO_WM_SLIDE_TYPE" val="text"/>
  <p:tag name="KSO_WM_SLIDE_SUBTYPE" val="picTxt"/>
  <p:tag name="KSO_WM_SLIDE_LAYOUTTYPE" val="topbottom"/>
  <p:tag name="KSO_WM_SLIDE_SIZE" val="888*492"/>
  <p:tag name="KSO_WM_SLIDE_POSITION" val="36*24"/>
  <p:tag name="KSO_WM_SLIDE_LAYOUT" val="d"/>
  <p:tag name="KSO_WM_SLIDE_LAYOUT_CNT" val="1"/>
  <p:tag name="KSO_WM_SLIDE_LAYOUT_INFO" val="{&quot;backgroundInfo&quot;:[{&quot;bottom&quot;:0,&quot;bottomAbs&quot;:false,&quot;left&quot;:0,&quot;leftAbs&quot;:false,&quot;right&quot;:0,&quot;rightAbs&quot;:false,&quot;top&quot;:0,&quot;topAbs&quot;:false,&quot;type&quot;:&quot;general&quot;}],&quot;id&quot;:&quot;2025-07-20T23:21:21&quot;,&quot;margin&quot;:{&quot;bottom&quot;:0.847000002861023,&quot;left&quot;:1.2699999809265137,&quot;right&quot;:1.2699999809265137,&quot;top&quot;:1.6929999589920044},&quot;type&quot;:0}"/>
  <p:tag name="KSO_WM_SLIDE_RATIO" val="1.777778"/>
  <p:tag name="KSO_WM_SLIDE_BACKGROUND" val="[&quot;general&quot;]"/>
  <p:tag name="KSO_WM_SLIDE_BACKGROUND_TYPE" val="general"/>
  <p:tag name="KSO_WM_SLIDE_BK_DARK_LIGHT" val="2"/>
</p:tagLst>
</file>

<file path=ppt/tags/tag19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9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9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01.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0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203.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21:21&quot;,&quot;maxSize&quot;:{&quot;size1&quot;:20},&quot;minSize&quot;:{&quot;size1&quot;:11.2},&quot;normalSize&quot;:{&quot;size1&quot;:11.2},&quot;subLayout&quot;:[{&quot;id&quot;:&quot;2025-07-20T23:21:21&quot;,&quot;margin&quot;:{&quot;bottom&quot;:0.025999998673796654,&quot;left&quot;:1.2699999809265137,&quot;right&quot;:1.2699999809265137,&quot;top&quot;:0.4230000376701355},&quot;type&quot;:0},{&quot;id&quot;:&quot;2025-07-20T23:21:21&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20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0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0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21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1:21&quot;,&quot;maxSize&quot;:{&quot;size1&quot;:31.1},&quot;minSize&quot;:{&quot;size1&quot;:17.8},&quot;normalSize&quot;:{&quot;size1&quot;:17.8},&quot;subLayout&quot;:[{&quot;id&quot;:&quot;2025-07-20T23:21:21&quot;,&quot;maxSize&quot;:{&quot;size1&quot;:100},&quot;minSize&quot;:{&quot;size1&quot;:61.7},&quot;normalSize&quot;:{&quot;size1&quot;:61.7},&quot;subLayout&quot;:[{&quot;id&quot;:&quot;2025-07-20T23:21:21&quot;,&quot;margin&quot;:{&quot;bottom&quot;:0,&quot;left&quot;:1.2699999809265137,&quot;right&quot;:1.2699999809265137,&quot;top&quot;:0.4230000376701355},&quot;type&quot;:0},{&quot;id&quot;:&quot;2025-07-20T23:21:21&quot;,&quot;margin&quot;:{&quot;bottom&quot;:0.025999998673796654,&quot;left&quot;:1.2699999809265137,&quot;right&quot;:1.2699999809265137,&quot;top&quot;:0.025999998673796654},&quot;type&quot;:0}],&quot;type&quot;:0},{&quot;id&quot;:&quot;2025-07-20T23:21:2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1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1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1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1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219.xml><?xml version="1.0" encoding="utf-8"?>
<p:tagLst xmlns:p="http://schemas.openxmlformats.org/presentationml/2006/main">
  <p:tag name="TABLE_ENDDRAG_ORIGIN_RECT" val="723*258"/>
  <p:tag name="TABLE_ENDDRAG_RECT" val="49*166*723*258"/>
  <p:tag name="TABLE_AUTOADJUST_FLAG" val="1"/>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1:21&quot;,&quot;maxSize&quot;:{&quot;size1&quot;:31.1},&quot;minSize&quot;:{&quot;size1&quot;:17.8},&quot;normalSize&quot;:{&quot;size1&quot;:17.8},&quot;subLayout&quot;:[{&quot;id&quot;:&quot;2025-07-20T23:21:21&quot;,&quot;maxSize&quot;:{&quot;size1&quot;:100},&quot;minSize&quot;:{&quot;size1&quot;:61.7},&quot;normalSize&quot;:{&quot;size1&quot;:61.7},&quot;subLayout&quot;:[{&quot;id&quot;:&quot;2025-07-20T23:21:21&quot;,&quot;margin&quot;:{&quot;bottom&quot;:0,&quot;left&quot;:1.2699999809265137,&quot;right&quot;:1.2699999809265137,&quot;top&quot;:0.4230000376701355},&quot;type&quot;:0},{&quot;id&quot;:&quot;2025-07-20T23:21:21&quot;,&quot;margin&quot;:{&quot;bottom&quot;:0.025999998673796654,&quot;left&quot;:1.2699999809265137,&quot;right&quot;:1.2699999809265137,&quot;top&quot;:0.025999998673796654},&quot;type&quot;:0}],&quot;type&quot;:0},{&quot;id&quot;:&quot;2025-07-20T23:21:2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2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2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2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2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228.xml><?xml version="1.0" encoding="utf-8"?>
<p:tagLst xmlns:p="http://schemas.openxmlformats.org/presentationml/2006/main">
  <p:tag name="TABLE_ENDDRAG_ORIGIN_RECT" val="613*183"/>
  <p:tag name="TABLE_ENDDRAG_RECT" val="138*214*613*183"/>
  <p:tag name="TABLE_AUTOADJUST_FLAG" val="1"/>
</p:tagLst>
</file>

<file path=ppt/tags/tag22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1:21&quot;,&quot;maxSize&quot;:{&quot;size1&quot;:31.1},&quot;minSize&quot;:{&quot;size1&quot;:17.8},&quot;normalSize&quot;:{&quot;size1&quot;:17.8},&quot;subLayout&quot;:[{&quot;id&quot;:&quot;2025-07-20T23:21:21&quot;,&quot;maxSize&quot;:{&quot;size1&quot;:100},&quot;minSize&quot;:{&quot;size1&quot;:61.7},&quot;normalSize&quot;:{&quot;size1&quot;:61.7},&quot;subLayout&quot;:[{&quot;id&quot;:&quot;2025-07-20T23:21:21&quot;,&quot;margin&quot;:{&quot;bottom&quot;:0,&quot;left&quot;:1.2699999809265137,&quot;right&quot;:1.2699999809265137,&quot;top&quot;:0.4230000376701355},&quot;type&quot;:0},{&quot;id&quot;:&quot;2025-07-20T23:21:21&quot;,&quot;margin&quot;:{&quot;bottom&quot;:0.025999998673796654,&quot;left&quot;:1.2699999809265137,&quot;right&quot;:1.2699999809265137,&quot;top&quot;:0.025999998673796654},&quot;type&quot;:0}],&quot;type&quot;:0},{&quot;id&quot;:&quot;2025-07-20T23:21:2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3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3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3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23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1:21&quot;,&quot;maxSize&quot;:{&quot;size1&quot;:31.1},&quot;minSize&quot;:{&quot;size1&quot;:17.8},&quot;normalSize&quot;:{&quot;size1&quot;:17.8},&quot;subLayout&quot;:[{&quot;id&quot;:&quot;2025-07-20T23:21:21&quot;,&quot;maxSize&quot;:{&quot;size1&quot;:100},&quot;minSize&quot;:{&quot;size1&quot;:61.7},&quot;normalSize&quot;:{&quot;size1&quot;:61.7},&quot;subLayout&quot;:[{&quot;id&quot;:&quot;2025-07-20T23:21:21&quot;,&quot;margin&quot;:{&quot;bottom&quot;:0,&quot;left&quot;:1.2699999809265137,&quot;right&quot;:1.2699999809265137,&quot;top&quot;:0.4230000376701355},&quot;type&quot;:0},{&quot;id&quot;:&quot;2025-07-20T23:21:21&quot;,&quot;margin&quot;:{&quot;bottom&quot;:0.025999998673796654,&quot;left&quot;:1.2699999809265137,&quot;right&quot;:1.2699999809265137,&quot;top&quot;:0.025999998673796654},&quot;type&quot;:0}],&quot;type&quot;:0},{&quot;id&quot;:&quot;2025-07-20T23:21:2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3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3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4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24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1:21&quot;,&quot;maxSize&quot;:{&quot;size1&quot;:31.1},&quot;minSize&quot;:{&quot;size1&quot;:17.8},&quot;normalSize&quot;:{&quot;size1&quot;:17.8},&quot;subLayout&quot;:[{&quot;id&quot;:&quot;2025-07-20T23:21:21&quot;,&quot;maxSize&quot;:{&quot;size1&quot;:100},&quot;minSize&quot;:{&quot;size1&quot;:61.7},&quot;normalSize&quot;:{&quot;size1&quot;:61.7},&quot;subLayout&quot;:[{&quot;id&quot;:&quot;2025-07-20T23:21:21&quot;,&quot;margin&quot;:{&quot;bottom&quot;:0,&quot;left&quot;:1.2699999809265137,&quot;right&quot;:1.2699999809265137,&quot;top&quot;:0.4230000376701355},&quot;type&quot;:0},{&quot;id&quot;:&quot;2025-07-20T23:21:21&quot;,&quot;margin&quot;:{&quot;bottom&quot;:0.025999998673796654,&quot;left&quot;:1.2699999809265137,&quot;right&quot;:1.2699999809265137,&quot;top&quot;:0.025999998673796654},&quot;type&quot;:0}],&quot;type&quot;:0},{&quot;id&quot;:&quot;2025-07-20T23:21:2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4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4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4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5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253.xml><?xml version="1.0" encoding="utf-8"?>
<p:tagLst xmlns:p="http://schemas.openxmlformats.org/presentationml/2006/main">
  <p:tag name="TABLE_ENDDRAG_ORIGIN_RECT" val="575*230"/>
  <p:tag name="TABLE_ENDDRAG_RECT" val="147*196*575*230"/>
  <p:tag name="TABLE_AUTOADJUST_FLAG" val="1"/>
</p:tagLst>
</file>

<file path=ppt/tags/tag25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1:21&quot;,&quot;maxSize&quot;:{&quot;size1&quot;:31.1},&quot;minSize&quot;:{&quot;size1&quot;:17.8},&quot;normalSize&quot;:{&quot;size1&quot;:17.8},&quot;subLayout&quot;:[{&quot;id&quot;:&quot;2025-07-20T23:21:21&quot;,&quot;maxSize&quot;:{&quot;size1&quot;:100},&quot;minSize&quot;:{&quot;size1&quot;:61.7},&quot;normalSize&quot;:{&quot;size1&quot;:61.7},&quot;subLayout&quot;:[{&quot;id&quot;:&quot;2025-07-20T23:21:21&quot;,&quot;margin&quot;:{&quot;bottom&quot;:0,&quot;left&quot;:1.2699999809265137,&quot;right&quot;:1.2699999809265137,&quot;top&quot;:0.4230000376701355},&quot;type&quot;:0},{&quot;id&quot;:&quot;2025-07-20T23:21:21&quot;,&quot;margin&quot;:{&quot;bottom&quot;:0.025999998673796654,&quot;left&quot;:1.2699999809265137,&quot;right&quot;:1.2699999809265137,&quot;top&quot;:0.025999998673796654},&quot;type&quot;:0}],&quot;type&quot;:0},{&quot;id&quot;:&quot;2025-07-20T23:21:2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5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5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5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6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262.xml><?xml version="1.0" encoding="utf-8"?>
<p:tagLst xmlns:p="http://schemas.openxmlformats.org/presentationml/2006/main">
  <p:tag name="TABLE_ENDDRAG_ORIGIN_RECT" val="629*195"/>
  <p:tag name="TABLE_ENDDRAG_RECT" val="103*203*629*195"/>
  <p:tag name="TABLE_AUTOADJUST_FLAG" val="1"/>
</p:tagLst>
</file>

<file path=ppt/tags/tag26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1:21&quot;,&quot;maxSize&quot;:{&quot;size1&quot;:31.1},&quot;minSize&quot;:{&quot;size1&quot;:17.8},&quot;normalSize&quot;:{&quot;size1&quot;:17.8},&quot;subLayout&quot;:[{&quot;id&quot;:&quot;2025-07-20T23:21:21&quot;,&quot;maxSize&quot;:{&quot;size1&quot;:100},&quot;minSize&quot;:{&quot;size1&quot;:61.7},&quot;normalSize&quot;:{&quot;size1&quot;:61.7},&quot;subLayout&quot;:[{&quot;id&quot;:&quot;2025-07-20T23:21:21&quot;,&quot;margin&quot;:{&quot;bottom&quot;:0,&quot;left&quot;:1.2699999809265137,&quot;right&quot;:1.2699999809265137,&quot;top&quot;:0.4230000376701355},&quot;type&quot;:0},{&quot;id&quot;:&quot;2025-07-20T23:21:21&quot;,&quot;margin&quot;:{&quot;bottom&quot;:0.025999998673796654,&quot;left&quot;:1.2699999809265137,&quot;right&quot;:1.2699999809265137,&quot;top&quot;:0.025999998673796654},&quot;type&quot;:0}],&quot;type&quot;:0},{&quot;id&quot;:&quot;2025-07-20T23:21:2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6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6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6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7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271.xml><?xml version="1.0" encoding="utf-8"?>
<p:tagLst xmlns:p="http://schemas.openxmlformats.org/presentationml/2006/main">
  <p:tag name="TABLE_ENDDRAG_ORIGIN_RECT" val="720*297"/>
  <p:tag name="TABLE_ENDDRAG_RECT" val="151*198*720*297"/>
  <p:tag name="TABLE_AUTOADJUST_FLAG" val="1"/>
</p:tagLst>
</file>

<file path=ppt/tags/tag27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1:21&quot;,&quot;maxSize&quot;:{&quot;size1&quot;:31.1},&quot;minSize&quot;:{&quot;size1&quot;:17.8},&quot;normalSize&quot;:{&quot;size1&quot;:17.8},&quot;subLayout&quot;:[{&quot;id&quot;:&quot;2025-07-20T23:21:21&quot;,&quot;maxSize&quot;:{&quot;size1&quot;:100},&quot;minSize&quot;:{&quot;size1&quot;:61.7},&quot;normalSize&quot;:{&quot;size1&quot;:61.7},&quot;subLayout&quot;:[{&quot;id&quot;:&quot;2025-07-20T23:21:21&quot;,&quot;margin&quot;:{&quot;bottom&quot;:0,&quot;left&quot;:1.2699999809265137,&quot;right&quot;:1.2699999809265137,&quot;top&quot;:0.4230000376701355},&quot;type&quot;:0},{&quot;id&quot;:&quot;2025-07-20T23:21:21&quot;,&quot;margin&quot;:{&quot;bottom&quot;:0.025999998673796654,&quot;left&quot;:1.2699999809265137,&quot;right&quot;:1.2699999809265137,&quot;top&quot;:0.025999998673796654},&quot;type&quot;:0}],&quot;type&quot;:0},{&quot;id&quot;:&quot;2025-07-20T23:21:2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7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7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7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7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8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1:21&quot;,&quot;maxSize&quot;:{&quot;size1&quot;:31.1},&quot;minSize&quot;:{&quot;size1&quot;:17.8},&quot;normalSize&quot;:{&quot;size1&quot;:17.8},&quot;subLayout&quot;:[{&quot;id&quot;:&quot;2025-07-20T23:21:21&quot;,&quot;maxSize&quot;:{&quot;size1&quot;:100},&quot;minSize&quot;:{&quot;size1&quot;:61.7},&quot;normalSize&quot;:{&quot;size1&quot;:61.7},&quot;subLayout&quot;:[{&quot;id&quot;:&quot;2025-07-20T23:21:21&quot;,&quot;margin&quot;:{&quot;bottom&quot;:0,&quot;left&quot;:1.2699999809265137,&quot;right&quot;:1.2699999809265137,&quot;top&quot;:0.4230000376701355},&quot;type&quot;:0},{&quot;id&quot;:&quot;2025-07-20T23:21:21&quot;,&quot;margin&quot;:{&quot;bottom&quot;:0.025999998673796654,&quot;left&quot;:1.2699999809265137,&quot;right&quot;:1.2699999809265137,&quot;top&quot;:0.025999998673796654},&quot;type&quot;:0}],&quot;type&quot;:0},{&quot;id&quot;:&quot;2025-07-20T23:21:2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8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8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8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Lst>
</file>

<file path=ppt/tags/tag2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Lst>
</file>

<file path=ppt/tags/tag2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Lst>
</file>

<file path=ppt/tags/tag287.xml><?xml version="1.0" encoding="utf-8"?>
<p:tagLst xmlns:p="http://schemas.openxmlformats.org/presentationml/2006/main">
  <p:tag name="TABLE_ENDDRAG_ORIGIN_RECT" val="586*115"/>
  <p:tag name="TABLE_ENDDRAG_RECT" val="123*187*587*115"/>
  <p:tag name="TABLE_AUTOADJUST_FLAG" val="1"/>
</p:tagLst>
</file>

<file path=ppt/tags/tag288.xml><?xml version="1.0" encoding="utf-8"?>
<p:tagLst xmlns:p="http://schemas.openxmlformats.org/presentationml/2006/main">
  <p:tag name="TABLE_ENDDRAG_ORIGIN_RECT" val="609*102"/>
  <p:tag name="TABLE_ENDDRAG_RECT" val="141*357*609*102"/>
  <p:tag name="TABLE_AUTOADJUST_FLAG" val="1"/>
</p:tagLst>
</file>

<file path=ppt/tags/tag28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1:21&quot;,&quot;maxSize&quot;:{&quot;size1&quot;:31.1},&quot;minSize&quot;:{&quot;size1&quot;:17.8},&quot;normalSize&quot;:{&quot;size1&quot;:17.8},&quot;subLayout&quot;:[{&quot;id&quot;:&quot;2025-07-20T23:21:21&quot;,&quot;maxSize&quot;:{&quot;size1&quot;:100},&quot;minSize&quot;:{&quot;size1&quot;:61.7},&quot;normalSize&quot;:{&quot;size1&quot;:61.7},&quot;subLayout&quot;:[{&quot;id&quot;:&quot;2025-07-20T23:21:21&quot;,&quot;margin&quot;:{&quot;bottom&quot;:0,&quot;left&quot;:1.2699999809265137,&quot;right&quot;:1.2699999809265137,&quot;top&quot;:0.4230000376701355},&quot;type&quot;:0},{&quot;id&quot;:&quot;2025-07-20T23:21:21&quot;,&quot;margin&quot;:{&quot;bottom&quot;:0.025999998673796654,&quot;left&quot;:1.2699999809265137,&quot;right&quot;:1.2699999809265137,&quot;top&quot;:0.025999998673796654},&quot;type&quot;:0}],&quot;type&quot;:0},{&quot;id&quot;:&quot;2025-07-20T23:21:2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9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9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9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Lst>
</file>

<file path=ppt/tags/tag2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Lst>
</file>

<file path=ppt/tags/tag2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Lst>
</file>

<file path=ppt/tags/tag296.xml><?xml version="1.0" encoding="utf-8"?>
<p:tagLst xmlns:p="http://schemas.openxmlformats.org/presentationml/2006/main">
  <p:tag name="TABLE_ENDDRAG_ORIGIN_RECT" val="578*99"/>
  <p:tag name="TABLE_ENDDRAG_RECT" val="108*198*578*99"/>
  <p:tag name="TABLE_AUTOADJUST_FLAG" val="1"/>
</p:tagLst>
</file>

<file path=ppt/tags/tag29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1:21&quot;,&quot;maxSize&quot;:{&quot;size1&quot;:31.1},&quot;minSize&quot;:{&quot;size1&quot;:17.8},&quot;normalSize&quot;:{&quot;size1&quot;:17.8},&quot;subLayout&quot;:[{&quot;id&quot;:&quot;2025-07-20T23:21:21&quot;,&quot;maxSize&quot;:{&quot;size1&quot;:100},&quot;minSize&quot;:{&quot;size1&quot;:61.7},&quot;normalSize&quot;:{&quot;size1&quot;:61.7},&quot;subLayout&quot;:[{&quot;id&quot;:&quot;2025-07-20T23:21:21&quot;,&quot;margin&quot;:{&quot;bottom&quot;:0,&quot;left&quot;:1.2699999809265137,&quot;right&quot;:1.2699999809265137,&quot;top&quot;:0.4230000376701355},&quot;type&quot;:0},{&quot;id&quot;:&quot;2025-07-20T23:21:21&quot;,&quot;margin&quot;:{&quot;bottom&quot;:0.025999998673796654,&quot;left&quot;:1.2699999809265137,&quot;right&quot;:1.2699999809265137,&quot;top&quot;:0.025999998673796654},&quot;type&quot;:0}],&quot;type&quot;:0},{&quot;id&quot;:&quot;2025-07-20T23:21:2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9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9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02.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03.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3"/>
</p:tagLst>
</file>

<file path=ppt/tags/tag304.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4"/>
</p:tagLst>
</file>

<file path=ppt/tags/tag305.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306.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307.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30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8"/>
</p:tagLst>
</file>

<file path=ppt/tags/tag309.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21:21&quot;,&quot;maxSize&quot;:{&quot;size1&quot;:20},&quot;minSize&quot;:{&quot;size1&quot;:11.2},&quot;normalSize&quot;:{&quot;size1&quot;:11.2},&quot;subLayout&quot;:[{&quot;id&quot;:&quot;2025-07-20T23:21:21&quot;,&quot;margin&quot;:{&quot;bottom&quot;:0.025999998673796654,&quot;left&quot;:1.2699999809265137,&quot;right&quot;:1.2699999809265137,&quot;top&quot;:0.4230000376701355},&quot;type&quot;:0},{&quot;id&quot;:&quot;2025-07-20T23:21:21&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1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1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1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1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31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1:21&quot;,&quot;maxSize&quot;:{&quot;size1&quot;:31.1},&quot;minSize&quot;:{&quot;size1&quot;:17.8},&quot;normalSize&quot;:{&quot;size1&quot;:17.8},&quot;subLayout&quot;:[{&quot;id&quot;:&quot;2025-07-20T23:21:21&quot;,&quot;maxSize&quot;:{&quot;size1&quot;:100},&quot;minSize&quot;:{&quot;size1&quot;:61.7},&quot;normalSize&quot;:{&quot;size1&quot;:61.7},&quot;subLayout&quot;:[{&quot;id&quot;:&quot;2025-07-20T23:21:21&quot;,&quot;margin&quot;:{&quot;bottom&quot;:0,&quot;left&quot;:1.2699999809265137,&quot;right&quot;:1.2699999809265137,&quot;top&quot;:0.4230000376701355},&quot;type&quot;:0},{&quot;id&quot;:&quot;2025-07-20T23:21:21&quot;,&quot;margin&quot;:{&quot;bottom&quot;:0.025999998673796654,&quot;left&quot;:1.2699999809265137,&quot;right&quot;:1.2699999809265137,&quot;top&quot;:0.025999998673796654},&quot;type&quot;:0}],&quot;type&quot;:0},{&quot;id&quot;:&quot;2025-07-20T23:21:2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1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1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2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2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32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1:21&quot;,&quot;maxSize&quot;:{&quot;size1&quot;:31.1},&quot;minSize&quot;:{&quot;size1&quot;:17.8},&quot;normalSize&quot;:{&quot;size1&quot;:17.8},&quot;subLayout&quot;:[{&quot;id&quot;:&quot;2025-07-20T23:21:21&quot;,&quot;maxSize&quot;:{&quot;size1&quot;:100},&quot;minSize&quot;:{&quot;size1&quot;:61.7},&quot;normalSize&quot;:{&quot;size1&quot;:61.7},&quot;subLayout&quot;:[{&quot;id&quot;:&quot;2025-07-20T23:21:21&quot;,&quot;margin&quot;:{&quot;bottom&quot;:0,&quot;left&quot;:1.2699999809265137,&quot;right&quot;:1.2699999809265137,&quot;top&quot;:0.4230000376701355},&quot;type&quot;:0},{&quot;id&quot;:&quot;2025-07-20T23:21:21&quot;,&quot;margin&quot;:{&quot;bottom&quot;:0.025999998673796654,&quot;left&quot;:1.2699999809265137,&quot;right&quot;:1.2699999809265137,&quot;top&quot;:0.025999998673796654},&quot;type&quot;:0}],&quot;type&quot;:0},{&quot;id&quot;:&quot;2025-07-20T23:21:2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2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2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2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3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33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1:21&quot;,&quot;maxSize&quot;:{&quot;size1&quot;:31.1},&quot;minSize&quot;:{&quot;size1&quot;:17.8},&quot;normalSize&quot;:{&quot;size1&quot;:17.8},&quot;subLayout&quot;:[{&quot;id&quot;:&quot;2025-07-20T23:21:21&quot;,&quot;maxSize&quot;:{&quot;size1&quot;:100},&quot;minSize&quot;:{&quot;size1&quot;:61.7},&quot;normalSize&quot;:{&quot;size1&quot;:61.7},&quot;subLayout&quot;:[{&quot;id&quot;:&quot;2025-07-20T23:21:21&quot;,&quot;margin&quot;:{&quot;bottom&quot;:0,&quot;left&quot;:1.2699999809265137,&quot;right&quot;:1.2699999809265137,&quot;top&quot;:0.4230000376701355},&quot;type&quot;:0},{&quot;id&quot;:&quot;2025-07-20T23:21:21&quot;,&quot;margin&quot;:{&quot;bottom&quot;:0.025999998673796654,&quot;left&quot;:1.2699999809265137,&quot;right&quot;:1.2699999809265137,&quot;top&quot;:0.025999998673796654},&quot;type&quot;:0}],&quot;type&quot;:0},{&quot;id&quot;:&quot;2025-07-20T23:21:2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3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3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3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4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341.xml><?xml version="1.0" encoding="utf-8"?>
<p:tagLst xmlns:p="http://schemas.openxmlformats.org/presentationml/2006/main">
  <p:tag name="TABLE_ENDDRAG_ORIGIN_RECT" val="674*226"/>
  <p:tag name="TABLE_ENDDRAG_RECT" val="113*182*674*226"/>
  <p:tag name="TABLE_AUTOADJUST_FLAG" val="1"/>
</p:tagLst>
</file>

<file path=ppt/tags/tag34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1:21&quot;,&quot;maxSize&quot;:{&quot;size1&quot;:31.1},&quot;minSize&quot;:{&quot;size1&quot;:17.8},&quot;normalSize&quot;:{&quot;size1&quot;:17.8},&quot;subLayout&quot;:[{&quot;id&quot;:&quot;2025-07-20T23:21:21&quot;,&quot;maxSize&quot;:{&quot;size1&quot;:100},&quot;minSize&quot;:{&quot;size1&quot;:61.7},&quot;normalSize&quot;:{&quot;size1&quot;:61.7},&quot;subLayout&quot;:[{&quot;id&quot;:&quot;2025-07-20T23:21:21&quot;,&quot;margin&quot;:{&quot;bottom&quot;:0,&quot;left&quot;:1.2699999809265137,&quot;right&quot;:1.2699999809265137,&quot;top&quot;:0.4230000376701355},&quot;type&quot;:0},{&quot;id&quot;:&quot;2025-07-20T23:21:21&quot;,&quot;margin&quot;:{&quot;bottom&quot;:0.025999998673796654,&quot;left&quot;:1.2699999809265137,&quot;right&quot;:1.2699999809265137,&quot;top&quot;:0.025999998673796654},&quot;type&quot;:0}],&quot;type&quot;:0},{&quot;id&quot;:&quot;2025-07-20T23:21:2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4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4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4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4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50.xml><?xml version="1.0" encoding="utf-8"?>
<p:tagLst xmlns:p="http://schemas.openxmlformats.org/presentationml/2006/main">
  <p:tag name="TABLE_ENDDRAG_ORIGIN_RECT" val="715*207"/>
  <p:tag name="TABLE_ENDDRAG_RECT" val="108*216*715*207"/>
  <p:tag name="TABLE_AUTOADJUST_FLAG" val="1"/>
</p:tagLst>
</file>

<file path=ppt/tags/tag35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1:21&quot;,&quot;maxSize&quot;:{&quot;size1&quot;:31.1},&quot;minSize&quot;:{&quot;size1&quot;:17.8},&quot;normalSize&quot;:{&quot;size1&quot;:17.8},&quot;subLayout&quot;:[{&quot;id&quot;:&quot;2025-07-20T23:21:21&quot;,&quot;maxSize&quot;:{&quot;size1&quot;:100},&quot;minSize&quot;:{&quot;size1&quot;:61.7},&quot;normalSize&quot;:{&quot;size1&quot;:61.7},&quot;subLayout&quot;:[{&quot;id&quot;:&quot;2025-07-20T23:21:21&quot;,&quot;margin&quot;:{&quot;bottom&quot;:0,&quot;left&quot;:1.2699999809265137,&quot;right&quot;:1.2699999809265137,&quot;top&quot;:0.4230000376701355},&quot;type&quot;:0},{&quot;id&quot;:&quot;2025-07-20T23:21:21&quot;,&quot;margin&quot;:{&quot;bottom&quot;:0.025999998673796654,&quot;left&quot;:1.2699999809265137,&quot;right&quot;:1.2699999809265137,&quot;top&quot;:0.025999998673796654},&quot;type&quot;:0}],&quot;type&quot;:0},{&quot;id&quot;:&quot;2025-07-20T23:21:2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5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5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5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5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359.xml><?xml version="1.0" encoding="utf-8"?>
<p:tagLst xmlns:p="http://schemas.openxmlformats.org/presentationml/2006/main">
  <p:tag name="TABLE_ENDDRAG_ORIGIN_RECT" val="736*231"/>
  <p:tag name="TABLE_ENDDRAG_RECT" val="132*230*736*231"/>
  <p:tag name="TABLE_AUTOADJUST_FLAG" val="1"/>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6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1:21&quot;,&quot;maxSize&quot;:{&quot;size1&quot;:31.1},&quot;minSize&quot;:{&quot;size1&quot;:17.8},&quot;normalSize&quot;:{&quot;size1&quot;:17.8},&quot;subLayout&quot;:[{&quot;id&quot;:&quot;2025-07-20T23:21:21&quot;,&quot;maxSize&quot;:{&quot;size1&quot;:100},&quot;minSize&quot;:{&quot;size1&quot;:61.7},&quot;normalSize&quot;:{&quot;size1&quot;:61.7},&quot;subLayout&quot;:[{&quot;id&quot;:&quot;2025-07-20T23:21:21&quot;,&quot;margin&quot;:{&quot;bottom&quot;:0,&quot;left&quot;:1.2699999809265137,&quot;right&quot;:1.2699999809265137,&quot;top&quot;:0.4230000376701355},&quot;type&quot;:0},{&quot;id&quot;:&quot;2025-07-20T23:21:21&quot;,&quot;margin&quot;:{&quot;bottom&quot;:0.025999998673796654,&quot;left&quot;:1.2699999809265137,&quot;right&quot;:1.2699999809265137,&quot;top&quot;:0.025999998673796654},&quot;type&quot;:0}],&quot;type&quot;:0},{&quot;id&quot;:&quot;2025-07-20T23:21:2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6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6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6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6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36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1:21&quot;,&quot;maxSize&quot;:{&quot;size1&quot;:31.1},&quot;minSize&quot;:{&quot;size1&quot;:17.8},&quot;normalSize&quot;:{&quot;size1&quot;:17.8},&quot;subLayout&quot;:[{&quot;id&quot;:&quot;2025-07-20T23:21:21&quot;,&quot;maxSize&quot;:{&quot;size1&quot;:100},&quot;minSize&quot;:{&quot;size1&quot;:61.7},&quot;normalSize&quot;:{&quot;size1&quot;:61.7},&quot;subLayout&quot;:[{&quot;id&quot;:&quot;2025-07-20T23:21:21&quot;,&quot;margin&quot;:{&quot;bottom&quot;:0,&quot;left&quot;:1.2699999809265137,&quot;right&quot;:1.2699999809265137,&quot;top&quot;:0.4230000376701355},&quot;type&quot;:0},{&quot;id&quot;:&quot;2025-07-20T23:21:21&quot;,&quot;margin&quot;:{&quot;bottom&quot;:0.025999998673796654,&quot;left&quot;:1.2699999809265137,&quot;right&quot;:1.2699999809265137,&quot;top&quot;:0.025999998673796654},&quot;type&quot;:0}],&quot;type&quot;:0},{&quot;id&quot;:&quot;2025-07-20T23:21:2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6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7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7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7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376.xml><?xml version="1.0" encoding="utf-8"?>
<p:tagLst xmlns:p="http://schemas.openxmlformats.org/presentationml/2006/main">
  <p:tag name="TABLE_ENDDRAG_ORIGIN_RECT" val="743*115"/>
  <p:tag name="TABLE_ENDDRAG_RECT" val="101*234*743*115"/>
  <p:tag name="TABLE_AUTOADJUST_FLAG" val="1"/>
</p:tagLst>
</file>

<file path=ppt/tags/tag37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1:21&quot;,&quot;maxSize&quot;:{&quot;size1&quot;:31.1},&quot;minSize&quot;:{&quot;size1&quot;:17.8},&quot;normalSize&quot;:{&quot;size1&quot;:17.8},&quot;subLayout&quot;:[{&quot;id&quot;:&quot;2025-07-20T23:21:21&quot;,&quot;maxSize&quot;:{&quot;size1&quot;:100},&quot;minSize&quot;:{&quot;size1&quot;:61.7},&quot;normalSize&quot;:{&quot;size1&quot;:61.7},&quot;subLayout&quot;:[{&quot;id&quot;:&quot;2025-07-20T23:21:21&quot;,&quot;margin&quot;:{&quot;bottom&quot;:0,&quot;left&quot;:1.2699999809265137,&quot;right&quot;:1.2699999809265137,&quot;top&quot;:0.4230000376701355},&quot;type&quot;:0},{&quot;id&quot;:&quot;2025-07-20T23:21:21&quot;,&quot;margin&quot;:{&quot;bottom&quot;:0.025999998673796654,&quot;left&quot;:1.2699999809265137,&quot;right&quot;:1.2699999809265137,&quot;top&quot;:0.025999998673796654},&quot;type&quot;:0}],&quot;type&quot;:0},{&quot;id&quot;:&quot;2025-07-20T23:21:2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7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7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8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8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38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1:21&quot;,&quot;maxSize&quot;:{&quot;size1&quot;:31.1},&quot;minSize&quot;:{&quot;size1&quot;:17.8},&quot;normalSize&quot;:{&quot;size1&quot;:17.8},&quot;subLayout&quot;:[{&quot;id&quot;:&quot;2025-07-20T23:21:21&quot;,&quot;maxSize&quot;:{&quot;size1&quot;:100},&quot;minSize&quot;:{&quot;size1&quot;:61.7},&quot;normalSize&quot;:{&quot;size1&quot;:61.7},&quot;subLayout&quot;:[{&quot;id&quot;:&quot;2025-07-20T23:21:21&quot;,&quot;margin&quot;:{&quot;bottom&quot;:0,&quot;left&quot;:1.2699999809265137,&quot;right&quot;:1.2699999809265137,&quot;top&quot;:0.4230000376701355},&quot;type&quot;:0},{&quot;id&quot;:&quot;2025-07-20T23:21:21&quot;,&quot;margin&quot;:{&quot;bottom&quot;:0.025999998673796654,&quot;left&quot;:1.2699999809265137,&quot;right&quot;:1.2699999809265137,&quot;top&quot;:0.025999998673796654},&quot;type&quot;:0}],&quot;type&quot;:0},{&quot;id&quot;:&quot;2025-07-20T23:21:2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8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8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8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9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39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1:21&quot;,&quot;maxSize&quot;:{&quot;size1&quot;:31.1},&quot;minSize&quot;:{&quot;size1&quot;:17.8},&quot;normalSize&quot;:{&quot;size1&quot;:17.8},&quot;subLayout&quot;:[{&quot;id&quot;:&quot;2025-07-20T23:21:21&quot;,&quot;maxSize&quot;:{&quot;size1&quot;:100},&quot;minSize&quot;:{&quot;size1&quot;:61.7},&quot;normalSize&quot;:{&quot;size1&quot;:61.7},&quot;subLayout&quot;:[{&quot;id&quot;:&quot;2025-07-20T23:21:21&quot;,&quot;margin&quot;:{&quot;bottom&quot;:0,&quot;left&quot;:1.2699999809265137,&quot;right&quot;:1.2699999809265137,&quot;top&quot;:0.4230000376701355},&quot;type&quot;:0},{&quot;id&quot;:&quot;2025-07-20T23:21:21&quot;,&quot;margin&quot;:{&quot;bottom&quot;:0.025999998673796654,&quot;left&quot;:1.2699999809265137,&quot;right&quot;:1.2699999809265137,&quot;top&quot;:0.025999998673796654},&quot;type&quot;:0}],&quot;type&quot;:0},{&quot;id&quot;:&quot;2025-07-20T23:21:2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9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9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9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0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40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1:22&quot;,&quot;maxSize&quot;:{&quot;size1&quot;:31.1},&quot;minSize&quot;:{&quot;size1&quot;:17.8},&quot;normalSize&quot;:{&quot;size1&quot;:17.8},&quot;subLayout&quot;:[{&quot;id&quot;:&quot;2025-07-20T23:21:22&quot;,&quot;maxSize&quot;:{&quot;size1&quot;:100},&quot;minSize&quot;:{&quot;size1&quot;:61.7},&quot;normalSize&quot;:{&quot;size1&quot;:61.7},&quot;subLayout&quot;:[{&quot;id&quot;:&quot;2025-07-20T23:21:22&quot;,&quot;margin&quot;:{&quot;bottom&quot;:0,&quot;left&quot;:1.2699999809265137,&quot;right&quot;:1.2699999809265137,&quot;top&quot;:0.4230000376701355},&quot;type&quot;:0},{&quot;id&quot;:&quot;2025-07-20T23:21:22&quot;,&quot;margin&quot;:{&quot;bottom&quot;:0.025999998673796654,&quot;left&quot;:1.2699999809265137,&quot;right&quot;:1.2699999809265137,&quot;top&quot;:0.025999998673796654},&quot;type&quot;:0}],&quot;type&quot;:0},{&quot;id&quot;:&quot;2025-07-20T23:21:22&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0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0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0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0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40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1:22&quot;,&quot;maxSize&quot;:{&quot;size1&quot;:31.1},&quot;minSize&quot;:{&quot;size1&quot;:17.8},&quot;normalSize&quot;:{&quot;size1&quot;:17.8},&quot;subLayout&quot;:[{&quot;id&quot;:&quot;2025-07-20T23:21:22&quot;,&quot;maxSize&quot;:{&quot;size1&quot;:100},&quot;minSize&quot;:{&quot;size1&quot;:61.7},&quot;normalSize&quot;:{&quot;size1&quot;:61.7},&quot;subLayout&quot;:[{&quot;id&quot;:&quot;2025-07-20T23:21:22&quot;,&quot;margin&quot;:{&quot;bottom&quot;:0,&quot;left&quot;:1.2699999809265137,&quot;right&quot;:1.2699999809265137,&quot;top&quot;:0.4230000376701355},&quot;type&quot;:0},{&quot;id&quot;:&quot;2025-07-20T23:21:22&quot;,&quot;margin&quot;:{&quot;bottom&quot;:0.025999998673796654,&quot;left&quot;:1.2699999809265137,&quot;right&quot;:1.2699999809265137,&quot;top&quot;:0.025999998673796654},&quot;type&quot;:0}],&quot;type&quot;:0},{&quot;id&quot;:&quot;2025-07-20T23:21:22&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1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1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1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1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417.xml><?xml version="1.0" encoding="utf-8"?>
<p:tagLst xmlns:p="http://schemas.openxmlformats.org/presentationml/2006/main">
  <p:tag name="TABLE_ENDDRAG_ORIGIN_RECT" val="691*330"/>
  <p:tag name="TABLE_ENDDRAG_RECT" val="161*178*691*330"/>
  <p:tag name="TABLE_AUTOADJUST_FLAG" val="1"/>
</p:tagLst>
</file>

<file path=ppt/tags/tag41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1:22&quot;,&quot;maxSize&quot;:{&quot;size1&quot;:31.1},&quot;minSize&quot;:{&quot;size1&quot;:17.8},&quot;normalSize&quot;:{&quot;size1&quot;:17.8},&quot;subLayout&quot;:[{&quot;id&quot;:&quot;2025-07-20T23:21:22&quot;,&quot;maxSize&quot;:{&quot;size1&quot;:100},&quot;minSize&quot;:{&quot;size1&quot;:61.7},&quot;normalSize&quot;:{&quot;size1&quot;:61.7},&quot;subLayout&quot;:[{&quot;id&quot;:&quot;2025-07-20T23:21:22&quot;,&quot;margin&quot;:{&quot;bottom&quot;:0,&quot;left&quot;:1.2699999809265137,&quot;right&quot;:1.2699999809265137,&quot;top&quot;:0.4230000376701355},&quot;type&quot;:0},{&quot;id&quot;:&quot;2025-07-20T23:21:22&quot;,&quot;margin&quot;:{&quot;bottom&quot;:0.025999998673796654,&quot;left&quot;:1.2699999809265137,&quot;right&quot;:1.2699999809265137,&quot;top&quot;:0.025999998673796654},&quot;type&quot;:0}],&quot;type&quot;:0},{&quot;id&quot;:&quot;2025-07-20T23:21:22&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1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2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2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23.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2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425.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21:22&quot;,&quot;maxSize&quot;:{&quot;size1&quot;:20},&quot;minSize&quot;:{&quot;size1&quot;:11.2},&quot;normalSize&quot;:{&quot;size1&quot;:11.2},&quot;subLayout&quot;:[{&quot;id&quot;:&quot;2025-07-20T23:21:22&quot;,&quot;margin&quot;:{&quot;bottom&quot;:0.025999998673796654,&quot;left&quot;:1.2699999809265137,&quot;right&quot;:1.2699999809265137,&quot;top&quot;:0.4230000376701355},&quot;type&quot;:0},{&quot;id&quot;:&quot;2025-07-20T23:21:22&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42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2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2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3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43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1:22&quot;,&quot;maxSize&quot;:{&quot;size1&quot;:31.1},&quot;minSize&quot;:{&quot;size1&quot;:17.8},&quot;normalSize&quot;:{&quot;size1&quot;:17.8},&quot;subLayout&quot;:[{&quot;id&quot;:&quot;2025-07-20T23:21:22&quot;,&quot;maxSize&quot;:{&quot;size1&quot;:100},&quot;minSize&quot;:{&quot;size1&quot;:61.7},&quot;normalSize&quot;:{&quot;size1&quot;:61.7},&quot;subLayout&quot;:[{&quot;id&quot;:&quot;2025-07-20T23:21:22&quot;,&quot;margin&quot;:{&quot;bottom&quot;:0,&quot;left&quot;:1.2699999809265137,&quot;right&quot;:1.2699999809265137,&quot;top&quot;:0.4230000376701355},&quot;type&quot;:0},{&quot;id&quot;:&quot;2025-07-20T23:21:22&quot;,&quot;margin&quot;:{&quot;bottom&quot;:0.025999998673796654,&quot;left&quot;:1.2699999809265137,&quot;right&quot;:1.2699999809265137,&quot;top&quot;:0.025999998673796654},&quot;type&quot;:0}],&quot;type&quot;:0},{&quot;id&quot;:&quot;2025-07-20T23:21:22&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3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3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3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Lst>
</file>

<file path=ppt/tags/tag4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Lst>
</file>

<file path=ppt/tags/tag4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40.xml><?xml version="1.0" encoding="utf-8"?>
<p:tagLst xmlns:p="http://schemas.openxmlformats.org/presentationml/2006/main">
  <p:tag name="TABLE_ENDDRAG_ORIGIN_RECT" val="757*110"/>
  <p:tag name="TABLE_ENDDRAG_RECT" val="115*199*757*110"/>
  <p:tag name="TABLE_AUTOADJUST_FLAG" val="1"/>
</p:tagLst>
</file>

<file path=ppt/tags/tag441.xml><?xml version="1.0" encoding="utf-8"?>
<p:tagLst xmlns:p="http://schemas.openxmlformats.org/presentationml/2006/main">
  <p:tag name="TABLE_ENDDRAG_ORIGIN_RECT" val="599*139"/>
  <p:tag name="TABLE_ENDDRAG_RECT" val="155*361*599*139"/>
  <p:tag name="TABLE_AUTOADJUST_FLAG" val="1"/>
</p:tagLst>
</file>

<file path=ppt/tags/tag44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1:22&quot;,&quot;maxSize&quot;:{&quot;size1&quot;:31.1},&quot;minSize&quot;:{&quot;size1&quot;:17.8},&quot;normalSize&quot;:{&quot;size1&quot;:17.8},&quot;subLayout&quot;:[{&quot;id&quot;:&quot;2025-07-20T23:21:22&quot;,&quot;maxSize&quot;:{&quot;size1&quot;:100},&quot;minSize&quot;:{&quot;size1&quot;:61.7},&quot;normalSize&quot;:{&quot;size1&quot;:61.7},&quot;subLayout&quot;:[{&quot;id&quot;:&quot;2025-07-20T23:21:22&quot;,&quot;margin&quot;:{&quot;bottom&quot;:0,&quot;left&quot;:1.2699999809265137,&quot;right&quot;:1.2699999809265137,&quot;top&quot;:0.4230000376701355},&quot;type&quot;:0},{&quot;id&quot;:&quot;2025-07-20T23:21:22&quot;,&quot;margin&quot;:{&quot;bottom&quot;:0.025999998673796654,&quot;left&quot;:1.2699999809265137,&quot;right&quot;:1.2699999809265137,&quot;top&quot;:0.025999998673796654},&quot;type&quot;:0}],&quot;type&quot;:0},{&quot;id&quot;:&quot;2025-07-20T23:21:22&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4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4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4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Lst>
</file>

<file path=ppt/tags/tag4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Lst>
</file>

<file path=ppt/tags/tag4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Lst>
</file>

<file path=ppt/tags/tag449.xml><?xml version="1.0" encoding="utf-8"?>
<p:tagLst xmlns:p="http://schemas.openxmlformats.org/presentationml/2006/main">
  <p:tag name="TABLE_ENDDRAG_ORIGIN_RECT" val="726*120"/>
  <p:tag name="TABLE_ENDDRAG_RECT" val="82*173*726*120"/>
  <p:tag name="TABLE_AUTOADJUST_FLAG" val="1"/>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50.xml><?xml version="1.0" encoding="utf-8"?>
<p:tagLst xmlns:p="http://schemas.openxmlformats.org/presentationml/2006/main">
  <p:tag name="TABLE_ENDDRAG_ORIGIN_RECT" val="762*139"/>
  <p:tag name="TABLE_ENDDRAG_RECT" val="116*331*762*139"/>
  <p:tag name="TABLE_AUTOADJUST_FLAG" val="1"/>
</p:tagLst>
</file>

<file path=ppt/tags/tag45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1:22&quot;,&quot;maxSize&quot;:{&quot;size1&quot;:31.1},&quot;minSize&quot;:{&quot;size1&quot;:17.8},&quot;normalSize&quot;:{&quot;size1&quot;:17.8},&quot;subLayout&quot;:[{&quot;id&quot;:&quot;2025-07-20T23:21:22&quot;,&quot;maxSize&quot;:{&quot;size1&quot;:100},&quot;minSize&quot;:{&quot;size1&quot;:61.7},&quot;normalSize&quot;:{&quot;size1&quot;:61.7},&quot;subLayout&quot;:[{&quot;id&quot;:&quot;2025-07-20T23:21:22&quot;,&quot;margin&quot;:{&quot;bottom&quot;:0,&quot;left&quot;:1.2699999809265137,&quot;right&quot;:1.2699999809265137,&quot;top&quot;:0.4230000376701355},&quot;type&quot;:0},{&quot;id&quot;:&quot;2025-07-20T23:21:22&quot;,&quot;margin&quot;:{&quot;bottom&quot;:0.025999998673796654,&quot;left&quot;:1.2699999809265137,&quot;right&quot;:1.2699999809265137,&quot;top&quot;:0.025999998673796654},&quot;type&quot;:0}],&quot;type&quot;:0},{&quot;id&quot;:&quot;2025-07-20T23:21:22&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5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5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5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5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45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1:22&quot;,&quot;maxSize&quot;:{&quot;size1&quot;:31.1},&quot;minSize&quot;:{&quot;size1&quot;:17.8},&quot;normalSize&quot;:{&quot;size1&quot;:17.8},&quot;subLayout&quot;:[{&quot;id&quot;:&quot;2025-07-20T23:21:22&quot;,&quot;maxSize&quot;:{&quot;size1&quot;:100},&quot;minSize&quot;:{&quot;size1&quot;:61.7},&quot;normalSize&quot;:{&quot;size1&quot;:61.7},&quot;subLayout&quot;:[{&quot;id&quot;:&quot;2025-07-20T23:21:22&quot;,&quot;margin&quot;:{&quot;bottom&quot;:0,&quot;left&quot;:1.2699999809265137,&quot;right&quot;:1.2699999809265137,&quot;top&quot;:0.4230000376701355},&quot;type&quot;:0},{&quot;id&quot;:&quot;2025-07-20T23:21:22&quot;,&quot;margin&quot;:{&quot;bottom&quot;:0.025999998673796654,&quot;left&quot;:1.2699999809265137,&quot;right&quot;:1.2699999809265137,&quot;top&quot;:0.025999998673796654},&quot;type&quot;:0}],&quot;type&quot;:0},{&quot;id&quot;:&quot;2025-07-20T23:21:22&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6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6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6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6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46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1:22&quot;,&quot;maxSize&quot;:{&quot;size1&quot;:31.1},&quot;minSize&quot;:{&quot;size1&quot;:17.8},&quot;normalSize&quot;:{&quot;size1&quot;:17.8},&quot;subLayout&quot;:[{&quot;id&quot;:&quot;2025-07-20T23:21:22&quot;,&quot;maxSize&quot;:{&quot;size1&quot;:100},&quot;minSize&quot;:{&quot;size1&quot;:61.7},&quot;normalSize&quot;:{&quot;size1&quot;:61.7},&quot;subLayout&quot;:[{&quot;id&quot;:&quot;2025-07-20T23:21:22&quot;,&quot;margin&quot;:{&quot;bottom&quot;:0,&quot;left&quot;:1.2699999809265137,&quot;right&quot;:1.2699999809265137,&quot;top&quot;:0.4230000376701355},&quot;type&quot;:0},{&quot;id&quot;:&quot;2025-07-20T23:21:22&quot;,&quot;margin&quot;:{&quot;bottom&quot;:0.025999998673796654,&quot;left&quot;:1.2699999809265137,&quot;right&quot;:1.2699999809265137,&quot;top&quot;:0.025999998673796654},&quot;type&quot;:0}],&quot;type&quot;:0},{&quot;id&quot;:&quot;2025-07-20T23:21:22&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6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6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6"/>
  <p:tag name="KSO_WM_UNIT_ID" val="_6*i*6"/>
  <p:tag name="KSO_WM_UNIT_LAYERLEVEL" val="1"/>
  <p:tag name="KSO_WM_TAG_VERSION" val="1.0"/>
  <p:tag name="KSO_WM_BEAUTIFY_FLAG" val="#wm#"/>
</p:tagLst>
</file>

<file path=ppt/tags/tag47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7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47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1:22&quot;,&quot;maxSize&quot;:{&quot;size1&quot;:31.1},&quot;minSize&quot;:{&quot;size1&quot;:17.8},&quot;normalSize&quot;:{&quot;size1&quot;:17.8},&quot;subLayout&quot;:[{&quot;id&quot;:&quot;2025-07-20T23:21:22&quot;,&quot;maxSize&quot;:{&quot;size1&quot;:100},&quot;minSize&quot;:{&quot;size1&quot;:61.7},&quot;normalSize&quot;:{&quot;size1&quot;:61.7},&quot;subLayout&quot;:[{&quot;id&quot;:&quot;2025-07-20T23:21:22&quot;,&quot;margin&quot;:{&quot;bottom&quot;:0,&quot;left&quot;:1.2699999809265137,&quot;right&quot;:1.2699999809265137,&quot;top&quot;:0.4230000376701355},&quot;type&quot;:0},{&quot;id&quot;:&quot;2025-07-20T23:21:22&quot;,&quot;margin&quot;:{&quot;bottom&quot;:0.025999998673796654,&quot;left&quot;:1.2699999809265137,&quot;right&quot;:1.2699999809265137,&quot;top&quot;:0.025999998673796654},&quot;type&quot;:0}],&quot;type&quot;:0},{&quot;id&quot;:&quot;2025-07-20T23:21:22&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7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7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7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7"/>
  <p:tag name="KSO_WM_UNIT_ID" val="_6*i*7"/>
  <p:tag name="KSO_WM_UNIT_LAYERLEVEL" val="1"/>
  <p:tag name="KSO_WM_TAG_VERSION" val="1.0"/>
  <p:tag name="KSO_WM_BEAUTIFY_FLAG" val="#wm#"/>
</p:tagLst>
</file>

<file path=ppt/tags/tag4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8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483.xml><?xml version="1.0" encoding="utf-8"?>
<p:tagLst xmlns:p="http://schemas.openxmlformats.org/presentationml/2006/main">
  <p:tag name="TABLE_ENDDRAG_ORIGIN_RECT" val="684*114"/>
  <p:tag name="TABLE_ENDDRAG_RECT" val="96*228*684*114"/>
  <p:tag name="TABLE_AUTOADJUST_FLAG" val="1"/>
</p:tagLst>
</file>

<file path=ppt/tags/tag48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1:22&quot;,&quot;maxSize&quot;:{&quot;size1&quot;:31.1},&quot;minSize&quot;:{&quot;size1&quot;:17.8},&quot;normalSize&quot;:{&quot;size1&quot;:17.8},&quot;subLayout&quot;:[{&quot;id&quot;:&quot;2025-07-20T23:21:22&quot;,&quot;maxSize&quot;:{&quot;size1&quot;:100},&quot;minSize&quot;:{&quot;size1&quot;:61.7},&quot;normalSize&quot;:{&quot;size1&quot;:61.7},&quot;subLayout&quot;:[{&quot;id&quot;:&quot;2025-07-20T23:21:22&quot;,&quot;margin&quot;:{&quot;bottom&quot;:0,&quot;left&quot;:1.2699999809265137,&quot;right&quot;:1.2699999809265137,&quot;top&quot;:0.4230000376701355},&quot;type&quot;:0},{&quot;id&quot;:&quot;2025-07-20T23:21:22&quot;,&quot;margin&quot;:{&quot;bottom&quot;:0.025999998673796654,&quot;left&quot;:1.2699999809265137,&quot;right&quot;:1.2699999809265137,&quot;top&quot;:0.025999998673796654},&quot;type&quot;:0}],&quot;type&quot;:0},{&quot;id&quot;:&quot;2025-07-20T23:21:22&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8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8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8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6*i*8"/>
  <p:tag name="KSO_WM_UNIT_LAYERLEVEL" val="1"/>
  <p:tag name="KSO_WM_TAG_VERSION" val="1.0"/>
  <p:tag name="KSO_WM_BEAUTIFY_FLAG" val="#wm#"/>
</p:tagLst>
</file>

<file path=ppt/tags/tag4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9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492.xml><?xml version="1.0" encoding="utf-8"?>
<p:tagLst xmlns:p="http://schemas.openxmlformats.org/presentationml/2006/main">
  <p:tag name="TABLE_ENDDRAG_ORIGIN_RECT" val="617*164"/>
  <p:tag name="TABLE_ENDDRAG_RECT" val="153*222*617*164"/>
  <p:tag name="TABLE_AUTOADJUST_FLAG" val="1"/>
</p:tagLst>
</file>

<file path=ppt/tags/tag49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1:22&quot;,&quot;maxSize&quot;:{&quot;size1&quot;:31.1},&quot;minSize&quot;:{&quot;size1&quot;:17.8},&quot;normalSize&quot;:{&quot;size1&quot;:17.8},&quot;subLayout&quot;:[{&quot;id&quot;:&quot;2025-07-20T23:21:22&quot;,&quot;maxSize&quot;:{&quot;size1&quot;:100},&quot;minSize&quot;:{&quot;size1&quot;:61.7},&quot;normalSize&quot;:{&quot;size1&quot;:61.7},&quot;subLayout&quot;:[{&quot;id&quot;:&quot;2025-07-20T23:21:22&quot;,&quot;margin&quot;:{&quot;bottom&quot;:0,&quot;left&quot;:1.2699999809265137,&quot;right&quot;:1.2699999809265137,&quot;top&quot;:0.4230000376701355},&quot;type&quot;:0},{&quot;id&quot;:&quot;2025-07-20T23:21:22&quot;,&quot;margin&quot;:{&quot;bottom&quot;:0.025999998673796654,&quot;left&quot;:1.2699999809265137,&quot;right&quot;:1.2699999809265137,&quot;top&quot;:0.025999998673796654},&quot;type&quot;:0}],&quot;type&quot;:0},{&quot;id&quot;:&quot;2025-07-20T23:21:22&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9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9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9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00.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4"/>
</p:tagLst>
</file>

<file path=ppt/tags/tag501.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502.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503.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504.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8"/>
</p:tagLst>
</file>

<file path=ppt/tags/tag50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50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1:22&quot;,&quot;maxSize&quot;:{&quot;size1&quot;:31.1},&quot;minSize&quot;:{&quot;size1&quot;:17.8},&quot;normalSize&quot;:{&quot;size1&quot;:17.8},&quot;subLayout&quot;:[{&quot;id&quot;:&quot;2025-07-20T23:21:22&quot;,&quot;maxSize&quot;:{&quot;size1&quot;:100},&quot;minSize&quot;:{&quot;size1&quot;:61.7},&quot;normalSize&quot;:{&quot;size1&quot;:61.7},&quot;subLayout&quot;:[{&quot;id&quot;:&quot;2025-07-20T23:21:22&quot;,&quot;margin&quot;:{&quot;bottom&quot;:0,&quot;left&quot;:1.2699999809265137,&quot;right&quot;:1.2699999809265137,&quot;top&quot;:0.4230000376701355},&quot;type&quot;:0},{&quot;id&quot;:&quot;2025-07-20T23:21:22&quot;,&quot;margin&quot;:{&quot;bottom&quot;:0.025999998673796654,&quot;left&quot;:1.2699999809265137,&quot;right&quot;:1.2699999809265137,&quot;top&quot;:0.025999998673796654},&quot;type&quot;:0}],&quot;type&quot;:0},{&quot;id&quot;:&quot;2025-07-20T23:21:22&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07.xml><?xml version="1.0" encoding="utf-8"?>
<p:tagLst xmlns:p="http://schemas.openxmlformats.org/presentationml/2006/main">
  <p:tag name="TABLE_ENDDRAG_ORIGIN_RECT" val="789*473"/>
  <p:tag name="TABLE_ENDDRAG_RECT" val="73*49*789*473"/>
  <p:tag name="TABLE_AUTOADJUST_FLAG" val="1"/>
</p:tagLst>
</file>

<file path=ppt/tags/tag508.xml><?xml version="1.0" encoding="utf-8"?>
<p:tagLst xmlns:p="http://schemas.openxmlformats.org/presentationml/2006/main">
  <p:tag name="KSO_WM_BEAUTIFY_FLAG" val="#wm#"/>
  <p:tag name="KSO_WM_TEMPLATE_CATEGORY" val="diagram"/>
  <p:tag name="KSO_WM_TEMPLATE_INDEX" val="20220058"/>
</p:tagLst>
</file>

<file path=ppt/tags/tag50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1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1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15.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4"/>
</p:tagLst>
</file>

<file path=ppt/tags/tag516.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517.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518.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519.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8"/>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2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52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1:22&quot;,&quot;maxSize&quot;:{&quot;size1&quot;:31.1},&quot;minSize&quot;:{&quot;size1&quot;:17.8},&quot;normalSize&quot;:{&quot;size1&quot;:17.8},&quot;subLayout&quot;:[{&quot;id&quot;:&quot;2025-07-20T23:21:22&quot;,&quot;maxSize&quot;:{&quot;size1&quot;:100},&quot;minSize&quot;:{&quot;size1&quot;:61.7},&quot;normalSize&quot;:{&quot;size1&quot;:61.7},&quot;subLayout&quot;:[{&quot;id&quot;:&quot;2025-07-20T23:21:22&quot;,&quot;margin&quot;:{&quot;bottom&quot;:0,&quot;left&quot;:1.2699999809265137,&quot;right&quot;:1.2699999809265137,&quot;top&quot;:0.4230000376701355},&quot;type&quot;:0},{&quot;id&quot;:&quot;2025-07-20T23:21:22&quot;,&quot;margin&quot;:{&quot;bottom&quot;:0.025999998673796654,&quot;left&quot;:1.2699999809265137,&quot;right&quot;:1.2699999809265137,&quot;top&quot;:0.025999998673796654},&quot;type&quot;:0}],&quot;type&quot;:0},{&quot;id&quot;:&quot;2025-07-20T23:21:22&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2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2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2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26.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27.xml><?xml version="1.0" encoding="utf-8"?>
<p:tagLst xmlns:p="http://schemas.openxmlformats.org/presentationml/2006/main">
  <p:tag name="KSO_WM_UNIT_VALUE" val="1734*1523"/>
  <p:tag name="KSO_WM_UNIT_HIGHLIGHT" val="0"/>
  <p:tag name="KSO_WM_UNIT_COMPATIBLE" val="1"/>
  <p:tag name="KSO_WM_UNIT_DIAGRAM_ISNUMVISUAL" val="0"/>
  <p:tag name="KSO_WM_UNIT_DIAGRAM_ISREFERUNIT" val="0"/>
  <p:tag name="KSO_WM_UNIT_TYPE" val="d"/>
  <p:tag name="KSO_WM_UNIT_INDEX" val="1"/>
  <p:tag name="KSO_WM_UNIT_ID" val="diagram20211374_1*d*1"/>
  <p:tag name="KSO_WM_TEMPLATE_CATEGORY" val="diagram"/>
  <p:tag name="KSO_WM_TEMPLATE_INDEX" val="20211374"/>
  <p:tag name="KSO_WM_UNIT_LAYERLEVEL" val="1"/>
  <p:tag name="KSO_WM_TAG_VERSION" val="1.0"/>
  <p:tag name="KSO_WM_BEAUTIFY_FLAG" val="#wm#"/>
  <p:tag name="KSO_WM_CHIP_GROUPID" val="5e7310da9a230a26b9e88a19"/>
  <p:tag name="KSO_WM_CHIP_XID" val="5e7310da9a230a26b9e88a1a"/>
  <p:tag name="KSO_WM_UNIT_DEC_AREA_ID" val="97fd8866b81745108ba4512031096503"/>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0ee5e7d9e17e4969b8ea57f45f88e478"/>
  <p:tag name="KSO_WM_UNIT_PLACING_PICTURE" val="0ee5e7d9e17e4969b8ea57f45f88e478"/>
  <p:tag name="KSO_WM_TEMPLATE_ASSEMBLE_XID" val="60656efc4054ed1e2fb801da"/>
  <p:tag name="KSO_WM_TEMPLATE_ASSEMBLE_GROUPID" val="60656efc4054ed1e2fb801da"/>
  <p:tag name="WM_BEAUTIFY_ZORDER_FLAG_TAG" val="3"/>
</p:tagLst>
</file>

<file path=ppt/tags/tag52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1374_1*f*1"/>
  <p:tag name="KSO_WM_TEMPLATE_CATEGORY" val="diagram"/>
  <p:tag name="KSO_WM_TEMPLATE_INDEX" val="20211374"/>
  <p:tag name="KSO_WM_UNIT_LAYERLEVEL" val="1"/>
  <p:tag name="KSO_WM_TAG_VERSION" val="1.0"/>
  <p:tag name="KSO_WM_BEAUTIFY_FLAG" val="#wm#"/>
  <p:tag name="KSO_WM_UNIT_DEFAULT_FONT" val="14;20;2"/>
  <p:tag name="KSO_WM_UNIT_BLOCK" val="0"/>
  <p:tag name="KSO_WM_UNIT_VALUE" val="84"/>
  <p:tag name="KSO_WM_UNIT_SHOW_EDIT_AREA_INDICATION" val="1"/>
  <p:tag name="KSO_WM_CHIP_GROUPID" val="5e6b05596848fb12bee65ac8"/>
  <p:tag name="KSO_WM_CHIP_XID" val="5e6b05596848fb12bee65aca"/>
  <p:tag name="KSO_WM_UNIT_DEC_AREA_ID" val="d72eef5654c444c8986001a0cf6edb7e"/>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99ba15c18c148f1aad4389c87beee3e"/>
  <p:tag name="KSO_WM_UNIT_SUPPORT_BIG_FONT" val="1"/>
  <p:tag name="KSO_WM_UNIT_TEXT_FILL_FORE_SCHEMECOLOR_INDEX_BRIGHTNESS" val="0.25"/>
  <p:tag name="KSO_WM_UNIT_TEXT_FILL_FORE_SCHEMECOLOR_INDEX" val="13"/>
  <p:tag name="KSO_WM_UNIT_TEXT_FILL_TYPE" val="1"/>
  <p:tag name="KSO_WM_TEMPLATE_ASSEMBLE_XID" val="60656efc4054ed1e2fb801da"/>
  <p:tag name="KSO_WM_TEMPLATE_ASSEMBLE_GROUPID" val="60656efc4054ed1e2fb801da"/>
  <p:tag name="WM_BEAUTIFY_ZORDER_FLAG_TAG" val="4"/>
</p:tagLst>
</file>

<file path=ppt/tags/tag5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11374_1*i*1"/>
  <p:tag name="KSO_WM_TEMPLATE_CATEGORY" val="diagram"/>
  <p:tag name="KSO_WM_TEMPLATE_INDEX" val="20211374"/>
  <p:tag name="KSO_WM_UNIT_LAYERLEVEL" val="1"/>
  <p:tag name="KSO_WM_TAG_VERSION" val="1.0"/>
  <p:tag name="KSO_WM_BEAUTIFY_FLAG" val="#wm#"/>
  <p:tag name="KSO_WM_UNIT_BLOCK" val="0"/>
  <p:tag name="KSO_WM_UNIT_SM_LIMIT_TYPE" val="2"/>
  <p:tag name="KSO_WM_UNIT_DEC_AREA_ID" val="a70ddfdcb3c64a239e5702c6dc41047c"/>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f6db1f49c98c299aacce6af"/>
  <p:tag name="KSO_WM_CHIP_XID" val="5f6db1f49c98c299aacce6b0"/>
  <p:tag name="KSO_WM_UNIT_LINE_FORE_SCHEMECOLOR_INDEX_BRIGHTNESS" val="0"/>
  <p:tag name="KSO_WM_UNIT_LINE_FORE_SCHEMECOLOR_INDEX" val="13"/>
  <p:tag name="KSO_WM_UNIT_LINE_FILL_TYPE" val="2"/>
  <p:tag name="KSO_WM_TEMPLATE_ASSEMBLE_XID" val="60656efc4054ed1e2fb801da"/>
  <p:tag name="KSO_WM_TEMPLATE_ASSEMBLE_GROUPID" val="60656efc4054ed1e2fb801da"/>
  <p:tag name="WM_BEAUTIFY_ZORDER_FLAG_TAG" val="5"/>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11374_1*i*2"/>
  <p:tag name="KSO_WM_TEMPLATE_CATEGORY" val="diagram"/>
  <p:tag name="KSO_WM_TEMPLATE_INDEX" val="20211374"/>
  <p:tag name="KSO_WM_UNIT_LAYERLEVEL" val="1"/>
  <p:tag name="KSO_WM_TAG_VERSION" val="1.0"/>
  <p:tag name="KSO_WM_BEAUTIFY_FLAG" val="#wm#"/>
  <p:tag name="KSO_WM_UNIT_BLOCK" val="0"/>
  <p:tag name="KSO_WM_UNIT_SM_LIMIT_TYPE" val="2"/>
  <p:tag name="KSO_WM_UNIT_DEC_AREA_ID" val="f1d05f5920ab4faa98c6ac4ec217b8e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f6db1f49c98c299aacce6af"/>
  <p:tag name="KSO_WM_CHIP_XID" val="5f6db1f49c98c299aacce6b0"/>
  <p:tag name="KSO_WM_UNIT_LINE_FORE_SCHEMECOLOR_INDEX_BRIGHTNESS" val="0"/>
  <p:tag name="KSO_WM_UNIT_LINE_FORE_SCHEMECOLOR_INDEX" val="13"/>
  <p:tag name="KSO_WM_UNIT_LINE_FILL_TYPE" val="2"/>
  <p:tag name="KSO_WM_TEMPLATE_ASSEMBLE_XID" val="60656efc4054ed1e2fb801da"/>
  <p:tag name="KSO_WM_TEMPLATE_ASSEMBLE_GROUPID" val="60656efc4054ed1e2fb801da"/>
  <p:tag name="WM_BEAUTIFY_ZORDER_FLAG_TAG" val="6"/>
</p:tagLst>
</file>

<file path=ppt/tags/tag5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diagram20211374_1*i*3"/>
  <p:tag name="KSO_WM_TEMPLATE_CATEGORY" val="diagram"/>
  <p:tag name="KSO_WM_TEMPLATE_INDEX" val="20211374"/>
  <p:tag name="KSO_WM_UNIT_LAYERLEVEL" val="1"/>
  <p:tag name="KSO_WM_TAG_VERSION" val="1.0"/>
  <p:tag name="KSO_WM_BEAUTIFY_FLAG" val="#wm#"/>
  <p:tag name="KSO_WM_UNIT_BLOCK" val="0"/>
  <p:tag name="KSO_WM_UNIT_SM_LIMIT_TYPE" val="2"/>
  <p:tag name="KSO_WM_UNIT_DEC_AREA_ID" val="7507b5e27a4f4e699ba58557b5cab2ee"/>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f6db1f49c98c299aacce6af"/>
  <p:tag name="KSO_WM_CHIP_XID" val="5f6db1f49c98c299aacce6b0"/>
  <p:tag name="KSO_WM_UNIT_LINE_FORE_SCHEMECOLOR_INDEX_BRIGHTNESS" val="0"/>
  <p:tag name="KSO_WM_UNIT_LINE_FORE_SCHEMECOLOR_INDEX" val="13"/>
  <p:tag name="KSO_WM_UNIT_LINE_FILL_TYPE" val="2"/>
  <p:tag name="KSO_WM_TEMPLATE_ASSEMBLE_XID" val="60656efc4054ed1e2fb801da"/>
  <p:tag name="KSO_WM_TEMPLATE_ASSEMBLE_GROUPID" val="60656efc4054ed1e2fb801da"/>
  <p:tag name="WM_BEAUTIFY_ZORDER_FLAG_TAG" val="7"/>
</p:tagLst>
</file>

<file path=ppt/tags/tag532.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21:22&quot;,&quot;maxSize&quot;:{&quot;size1&quot;:20},&quot;minSize&quot;:{&quot;size1&quot;:11.2},&quot;normalSize&quot;:{&quot;size1&quot;:11.2},&quot;subLayout&quot;:[{&quot;id&quot;:&quot;2025-07-20T23:21:22&quot;,&quot;margin&quot;:{&quot;bottom&quot;:0.025999998673796654,&quot;left&quot;:1.2699999809265137,&quot;right&quot;:1.2699999809265137,&quot;top&quot;:0.4230000376701355},&quot;type&quot;:0},{&quot;id&quot;:&quot;2025-07-20T23:21:22&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53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3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3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37.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3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8"/>
</p:tagLst>
</file>

<file path=ppt/tags/tag539.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21:22&quot;,&quot;maxSize&quot;:{&quot;size1&quot;:20},&quot;minSize&quot;:{&quot;size1&quot;:11.2},&quot;normalSize&quot;:{&quot;size1&quot;:11.2},&quot;subLayout&quot;:[{&quot;id&quot;:&quot;2025-07-20T23:21:22&quot;,&quot;margin&quot;:{&quot;bottom&quot;:0.025999998673796654,&quot;left&quot;:1.2699999809265137,&quot;right&quot;:1.2699999809265137,&quot;top&quot;:0.4230000376701355},&quot;type&quot;:0},{&quot;id&quot;:&quot;2025-07-20T23:21:22&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4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4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4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44.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4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8"/>
</p:tagLst>
</file>

<file path=ppt/tags/tag546.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21:23&quot;,&quot;maxSize&quot;:{&quot;size1&quot;:20},&quot;minSize&quot;:{&quot;size1&quot;:11.2},&quot;normalSize&quot;:{&quot;size1&quot;:11.2},&quot;subLayout&quot;:[{&quot;id&quot;:&quot;2025-07-20T23:21:23&quot;,&quot;margin&quot;:{&quot;bottom&quot;:0.025999998673796654,&quot;left&quot;:1.2699999809265137,&quot;right&quot;:1.2699999809265137,&quot;top&quot;:0.4230000376701355},&quot;type&quot;:0},{&quot;id&quot;:&quot;2025-07-20T23:21:23&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547.xml><?xml version="1.0" encoding="utf-8"?>
<p:tagLst xmlns:p="http://schemas.openxmlformats.org/presentationml/2006/main">
  <p:tag name="KSO_WM_UNIT_ISCONTENTSTITLE" val="0"/>
  <p:tag name="KSO_WM_UNIT_ISNUMDGMTITLE" val="0"/>
  <p:tag name="KSO_WM_UNIT_NOCLEAR" val="1"/>
  <p:tag name="KSO_WM_UNIT_HIGHLIGHT" val="0"/>
  <p:tag name="KSO_WM_UNIT_COMPATIBLE" val="0"/>
  <p:tag name="KSO_WM_UNIT_DIAGRAM_ISNUMVISUAL" val="0"/>
  <p:tag name="KSO_WM_UNIT_DIAGRAM_ISREFERUNIT" val="0"/>
  <p:tag name="KSO_WM_UNIT_TYPE" val="a"/>
  <p:tag name="KSO_WM_UNIT_INDEX" val="1"/>
  <p:tag name="KSO_WM_UNIT_ID" val="custom20202545_15*a*1"/>
  <p:tag name="KSO_WM_TEMPLATE_CATEGORY" val="custom"/>
  <p:tag name="KSO_WM_TEMPLATE_INDEX" val="20202545"/>
  <p:tag name="KSO_WM_UNIT_LAYERLEVEL" val="1"/>
  <p:tag name="KSO_WM_TAG_VERSION" val="1.0"/>
  <p:tag name="KSO_WM_BEAUTIFY_FLAG" val="#wm#"/>
  <p:tag name="KSO_WM_UNIT_PRESET_TEXT" val="THANKS"/>
  <p:tag name="KSO_WM_UNIT_TEXT_FILL_FORE_SCHEMECOLOR_INDEX_BRIGHTNESS" val="0.15"/>
  <p:tag name="KSO_WM_UNIT_TEXT_FILL_FORE_SCHEMECOLOR_INDEX" val="13"/>
  <p:tag name="KSO_WM_UNIT_TEXT_FILL_TYPE" val="1"/>
</p:tagLst>
</file>

<file path=ppt/tags/tag548.xml><?xml version="1.0" encoding="utf-8"?>
<p:tagLst xmlns:p="http://schemas.openxmlformats.org/presentationml/2006/main">
  <p:tag name="KSO_WM_SLIDE_ID" val="custom20202545_15"/>
  <p:tag name="KSO_WM_TEMPLATE_SUBCATEGORY" val="0"/>
  <p:tag name="KSO_WM_TEMPLATE_MASTER_TYPE" val="1"/>
  <p:tag name="KSO_WM_TEMPLATE_COLOR_TYPE" val="1"/>
  <p:tag name="KSO_WM_SLIDE_TYPE" val="endPage"/>
  <p:tag name="KSO_WM_SLIDE_SUBTYPE" val="pureTxt"/>
  <p:tag name="KSO_WM_SLIDE_ITEM_CNT" val="0"/>
  <p:tag name="KSO_WM_SLIDE_INDEX" val="15"/>
  <p:tag name="KSO_WM_TAG_VERSION" val="1.0"/>
  <p:tag name="KSO_WM_BEAUTIFY_FLAG" val="#wm#"/>
  <p:tag name="KSO_WM_TEMPLATE_CATEGORY" val="custom"/>
  <p:tag name="KSO_WM_TEMPLATE_INDEX" val="20202545"/>
  <p:tag name="KSO_WM_SLIDE_LAYOUT" val="a"/>
  <p:tag name="KSO_WM_SLIDE_LAYOUT_CNT" val="1"/>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9.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3*i*1"/>
  <p:tag name="KSO_WM_UNIT_BK_DARK_LIGHT" val="2"/>
  <p:tag name="KSO_WM_UNIT_LAYERLEVEL" val="1"/>
  <p:tag name="KSO_WM_TAG_VERSION" val="1.0"/>
  <p:tag name="KSO_WM_BEAUTIFY_FLAG" val="#wm#"/>
</p:tagLst>
</file>

<file path=ppt/tags/tag9.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91.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2.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94.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5.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6.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7.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8.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9.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Black-Arial">
      <a:majorFont>
        <a:latin typeface="Arial Black"/>
        <a:ea typeface=""/>
        <a:cs typeface=""/>
        <a:font script="Jpan" typeface="ＭＳ ゴシック"/>
        <a:font script="Hang" typeface="굴림"/>
        <a:font script="Hans" typeface="宋体"/>
        <a:font script="Hant" typeface="新細明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
      <a:dk1>
        <a:srgbClr val="000000"/>
      </a:dk1>
      <a:lt1>
        <a:srgbClr val="FFFFFF"/>
      </a:lt1>
      <a:dk2>
        <a:srgbClr val="333333"/>
      </a:dk2>
      <a:lt2>
        <a:srgbClr val="FFFFFF"/>
      </a:lt2>
      <a:accent1>
        <a:srgbClr val="5C8FC7"/>
      </a:accent1>
      <a:accent2>
        <a:srgbClr val="6E82BA"/>
      </a:accent2>
      <a:accent3>
        <a:srgbClr val="8376B0"/>
      </a:accent3>
      <a:accent4>
        <a:srgbClr val="9868A3"/>
      </a:accent4>
      <a:accent5>
        <a:srgbClr val="AE5B97"/>
      </a:accent5>
      <a:accent6>
        <a:srgbClr val="C44B8A"/>
      </a:accent6>
      <a:hlink>
        <a:srgbClr val="658BD5"/>
      </a:hlink>
      <a:folHlink>
        <a:srgbClr val="9F69A3"/>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宋体"/>
        <a:ea typeface=""/>
        <a:cs typeface=""/>
        <a:font script="Jpan" typeface="游ゴシック Light"/>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宋体"/>
        <a:ea typeface=""/>
        <a:cs typeface=""/>
        <a:font script="Jpan" typeface="游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13842</Words>
  <Application>WPS 演示</Application>
  <PresentationFormat>宽屏</PresentationFormat>
  <Paragraphs>598</Paragraphs>
  <Slides>45</Slides>
  <Notes>0</Notes>
  <HiddenSlides>0</HiddenSlides>
  <MMClips>0</MMClips>
  <ScaleCrop>false</ScaleCrop>
  <HeadingPairs>
    <vt:vector size="6" baseType="variant">
      <vt:variant>
        <vt:lpstr>已用的字体</vt:lpstr>
      </vt:variant>
      <vt:variant>
        <vt:i4>20</vt:i4>
      </vt:variant>
      <vt:variant>
        <vt:lpstr>主题</vt:lpstr>
      </vt:variant>
      <vt:variant>
        <vt:i4>2</vt:i4>
      </vt:variant>
      <vt:variant>
        <vt:lpstr>幻灯片标题</vt:lpstr>
      </vt:variant>
      <vt:variant>
        <vt:i4>45</vt:i4>
      </vt:variant>
    </vt:vector>
  </HeadingPairs>
  <TitlesOfParts>
    <vt:vector size="67" baseType="lpstr">
      <vt:lpstr>Arial</vt:lpstr>
      <vt:lpstr>宋体</vt:lpstr>
      <vt:lpstr>Wingdings</vt:lpstr>
      <vt:lpstr>微软雅黑</vt:lpstr>
      <vt:lpstr>汉仪旗黑-85S</vt:lpstr>
      <vt:lpstr>黑体</vt:lpstr>
      <vt:lpstr>Viner Hand ITC</vt:lpstr>
      <vt:lpstr>汉仪旗黑-85S</vt:lpstr>
      <vt:lpstr>Segoe UI</vt:lpstr>
      <vt:lpstr>Arial Unicode MS</vt:lpstr>
      <vt:lpstr>Helvetica Neue</vt:lpstr>
      <vt:lpstr>Gill Sans</vt:lpstr>
      <vt:lpstr>Source Sans Pro Light</vt:lpstr>
      <vt:lpstr>Gill Sans MT</vt:lpstr>
      <vt:lpstr>Segoe Print</vt:lpstr>
      <vt:lpstr>方正书宋_GBK</vt:lpstr>
      <vt:lpstr>NEU-BZ-S92</vt:lpstr>
      <vt:lpstr>方正仿宋_GBK</vt:lpstr>
      <vt:lpstr>方正黑体_GBK</vt:lpstr>
      <vt:lpstr>NEU-HZ-S92</vt:lpstr>
      <vt:lpstr>Office 主题​​</vt:lpstr>
      <vt:lpstr>1_Office 主题​​</vt:lpstr>
      <vt:lpstr>第五章 财政总会计的负债</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谢谢</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徐曙娜</cp:lastModifiedBy>
  <cp:revision>17</cp:revision>
  <dcterms:created xsi:type="dcterms:W3CDTF">2025-07-20T15:21:00Z</dcterms:created>
  <dcterms:modified xsi:type="dcterms:W3CDTF">2025-07-22T14:08:19Z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2052-12.1.0.19302</vt:lpwstr>
  </property>
  <property fmtid="{D5CDD505-2E9C-101B-9397-08002B2CF9AE}" pid="3" name="ICV">
    <vt:lpwstr/>
  </property>
</Properties>
</file>