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Lst>
  <p:sldIdLst>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9D9D9"/>
    <a:srgbClr val="FFFFFF"/>
    <a:srgbClr val="DCDCDC"/>
    <a:srgbClr val="F0F0F0"/>
    <a:srgbClr val="E6E6E6"/>
    <a:srgbClr val="C8C8C8"/>
    <a:srgbClr val="FAFAFA"/>
    <a:srgbClr val="BEBEB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778" autoAdjust="0"/>
    <p:restoredTop sz="94660"/>
  </p:normalViewPr>
  <p:slideViewPr>
    <p:cSldViewPr snapToGrid="0">
      <p:cViewPr varScale="1">
        <p:scale>
          <a:sx n="99" d="100"/>
          <a:sy n="99" d="100"/>
        </p:scale>
        <p:origin x="84" y="582"/>
      </p:cViewPr>
      <p:guideLst>
        <p:guide orient="horz" pos="2160"/>
        <p:guide pos="3840"/>
      </p:guideLst>
    </p:cSldViewPr>
  </p:slideViewPr>
  <p:notesTextViewPr>
    <p:cViewPr>
      <p:scale>
        <a:sx n="3" d="2"/>
        <a:sy n="3" d="2"/>
      </p:scale>
      <p:origin x="0" y="0"/>
    </p:cViewPr>
  </p:notesTextViewPr>
  <p:notesViewPr>
    <p:cSldViewPr snapToGrid="0">
      <p:cViewPr varScale="1">
        <p:scale>
          <a:sx n="92" d="100"/>
          <a:sy n="92" d="100"/>
        </p:scale>
        <p:origin x="2550" y="102"/>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slide" Target="slides/slide1.xml"/><Relationship Id="rId3" Type="http://schemas.openxmlformats.org/officeDocument/2006/relationships/slideMaster" Target="slideMasters/slideMaster2.xml"/><Relationship Id="rId22" Type="http://schemas.openxmlformats.org/officeDocument/2006/relationships/tableStyles" Target="tableStyles.xml"/><Relationship Id="rId21" Type="http://schemas.openxmlformats.org/officeDocument/2006/relationships/viewProps" Target="viewProps.xml"/><Relationship Id="rId20" Type="http://schemas.openxmlformats.org/officeDocument/2006/relationships/presProps" Target="presProps.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5" Type="http://schemas.openxmlformats.org/officeDocument/2006/relationships/tags" Target="../tags/tag51.xml"/><Relationship Id="rId4" Type="http://schemas.openxmlformats.org/officeDocument/2006/relationships/tags" Target="../tags/tag50.xml"/><Relationship Id="rId3" Type="http://schemas.openxmlformats.org/officeDocument/2006/relationships/tags" Target="../tags/tag49.xml"/><Relationship Id="rId2" Type="http://schemas.openxmlformats.org/officeDocument/2006/relationships/tags" Target="../tags/tag48.xm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6" Type="http://schemas.openxmlformats.org/officeDocument/2006/relationships/tags" Target="../tags/tag56.xml"/><Relationship Id="rId5" Type="http://schemas.openxmlformats.org/officeDocument/2006/relationships/tags" Target="../tags/tag55.xml"/><Relationship Id="rId4" Type="http://schemas.openxmlformats.org/officeDocument/2006/relationships/tags" Target="../tags/tag54.xml"/><Relationship Id="rId3" Type="http://schemas.openxmlformats.org/officeDocument/2006/relationships/tags" Target="../tags/tag53.xml"/><Relationship Id="rId2" Type="http://schemas.openxmlformats.org/officeDocument/2006/relationships/tags" Target="../tags/tag52.xml"/><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6" Type="http://schemas.openxmlformats.org/officeDocument/2006/relationships/tags" Target="../tags/tag10.xml"/><Relationship Id="rId5" Type="http://schemas.openxmlformats.org/officeDocument/2006/relationships/tags" Target="../tags/tag9.xml"/><Relationship Id="rId4" Type="http://schemas.openxmlformats.org/officeDocument/2006/relationships/tags" Target="../tags/tag8.xml"/><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6" Type="http://schemas.openxmlformats.org/officeDocument/2006/relationships/tags" Target="../tags/tag15.xml"/><Relationship Id="rId5" Type="http://schemas.openxmlformats.org/officeDocument/2006/relationships/tags" Target="../tags/tag14.xml"/><Relationship Id="rId4" Type="http://schemas.openxmlformats.org/officeDocument/2006/relationships/tags" Target="../tags/tag13.xml"/><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7" Type="http://schemas.openxmlformats.org/officeDocument/2006/relationships/tags" Target="../tags/tag21.xml"/><Relationship Id="rId6" Type="http://schemas.openxmlformats.org/officeDocument/2006/relationships/tags" Target="../tags/tag20.xml"/><Relationship Id="rId5" Type="http://schemas.openxmlformats.org/officeDocument/2006/relationships/tags" Target="../tags/tag19.xml"/><Relationship Id="rId4" Type="http://schemas.openxmlformats.org/officeDocument/2006/relationships/tags" Target="../tags/tag18.xml"/><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9" Type="http://schemas.openxmlformats.org/officeDocument/2006/relationships/tags" Target="../tags/tag29.xml"/><Relationship Id="rId8" Type="http://schemas.openxmlformats.org/officeDocument/2006/relationships/tags" Target="../tags/tag28.xml"/><Relationship Id="rId7" Type="http://schemas.openxmlformats.org/officeDocument/2006/relationships/tags" Target="../tags/tag27.xml"/><Relationship Id="rId6" Type="http://schemas.openxmlformats.org/officeDocument/2006/relationships/tags" Target="../tags/tag26.xml"/><Relationship Id="rId5" Type="http://schemas.openxmlformats.org/officeDocument/2006/relationships/tags" Target="../tags/tag25.xml"/><Relationship Id="rId4" Type="http://schemas.openxmlformats.org/officeDocument/2006/relationships/tags" Target="../tags/tag24.xml"/><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5" Type="http://schemas.openxmlformats.org/officeDocument/2006/relationships/tags" Target="../tags/tag33.xml"/><Relationship Id="rId4" Type="http://schemas.openxmlformats.org/officeDocument/2006/relationships/tags" Target="../tags/tag32.xml"/><Relationship Id="rId3" Type="http://schemas.openxmlformats.org/officeDocument/2006/relationships/tags" Target="../tags/tag31.xml"/><Relationship Id="rId2" Type="http://schemas.openxmlformats.org/officeDocument/2006/relationships/tags" Target="../tags/tag30.xm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4" Type="http://schemas.openxmlformats.org/officeDocument/2006/relationships/tags" Target="../tags/tag36.xml"/><Relationship Id="rId3" Type="http://schemas.openxmlformats.org/officeDocument/2006/relationships/tags" Target="../tags/tag35.xml"/><Relationship Id="rId2" Type="http://schemas.openxmlformats.org/officeDocument/2006/relationships/tags" Target="../tags/tag34.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7" Type="http://schemas.openxmlformats.org/officeDocument/2006/relationships/tags" Target="../tags/tag42.xml"/><Relationship Id="rId6" Type="http://schemas.openxmlformats.org/officeDocument/2006/relationships/tags" Target="../tags/tag41.xml"/><Relationship Id="rId5" Type="http://schemas.openxmlformats.org/officeDocument/2006/relationships/tags" Target="../tags/tag40.xml"/><Relationship Id="rId4" Type="http://schemas.openxmlformats.org/officeDocument/2006/relationships/tags" Target="../tags/tag39.xml"/><Relationship Id="rId3" Type="http://schemas.openxmlformats.org/officeDocument/2006/relationships/tags" Target="../tags/tag38.xml"/><Relationship Id="rId2" Type="http://schemas.openxmlformats.org/officeDocument/2006/relationships/tags" Target="../tags/tag37.xm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6" Type="http://schemas.openxmlformats.org/officeDocument/2006/relationships/tags" Target="../tags/tag47.xml"/><Relationship Id="rId5" Type="http://schemas.openxmlformats.org/officeDocument/2006/relationships/tags" Target="../tags/tag46.xml"/><Relationship Id="rId4" Type="http://schemas.openxmlformats.org/officeDocument/2006/relationships/tags" Target="../tags/tag45.xml"/><Relationship Id="rId3" Type="http://schemas.openxmlformats.org/officeDocument/2006/relationships/tags" Target="../tags/tag44.xml"/><Relationship Id="rId2" Type="http://schemas.openxmlformats.org/officeDocument/2006/relationships/tags" Target="../tags/tag43.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hasCustomPrompt="1"/>
            <p:custDataLst>
              <p:tags r:id="rId2"/>
            </p:custDataLst>
          </p:nvPr>
        </p:nvSpPr>
        <p:spPr>
          <a:xfrm>
            <a:off x="1198800" y="914400"/>
            <a:ext cx="9799200" cy="2570400"/>
          </a:xfrm>
        </p:spPr>
        <p:txBody>
          <a:bodyPr lIns="90000" tIns="46800" rIns="90000" bIns="46800" anchor="b" anchorCtr="0">
            <a:normAutofit/>
          </a:bodyPr>
          <a:lstStyle>
            <a:lvl1pPr algn="ctr">
              <a:defRPr sz="6000"/>
            </a:lvl1pPr>
          </a:lstStyle>
          <a:p>
            <a:r>
              <a:rPr lang="zh-CN" altLang="en-US" dirty="0"/>
              <a:t>单击此处编辑标题</a:t>
            </a:r>
            <a:endParaRPr lang="zh-CN" altLang="en-US" dirty="0"/>
          </a:p>
        </p:txBody>
      </p:sp>
      <p:sp>
        <p:nvSpPr>
          <p:cNvPr id="3" name="副标题 2"/>
          <p:cNvSpPr>
            <a:spLocks noGrp="1"/>
          </p:cNvSpPr>
          <p:nvPr>
            <p:ph type="subTitle" idx="1" hasCustomPrompt="1"/>
            <p:custDataLst>
              <p:tags r:id="rId3"/>
            </p:custDataLst>
          </p:nvPr>
        </p:nvSpPr>
        <p:spPr>
          <a:xfrm>
            <a:off x="1198800" y="3560400"/>
            <a:ext cx="9799200" cy="1472400"/>
          </a:xfrm>
        </p:spPr>
        <p:txBody>
          <a:bodyPr lIns="90000" tIns="46800" rIns="90000" bIns="46800">
            <a:normAutofit/>
          </a:bodyPr>
          <a:lstStyle>
            <a:lvl1pPr marL="0" indent="0" algn="ctr">
              <a:lnSpc>
                <a:spcPct val="110000"/>
              </a:lnSpc>
              <a:buNone/>
              <a:defRPr sz="2400" spc="200">
                <a:uFillTx/>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单击此处编辑副标题</a:t>
            </a:r>
            <a:endParaRPr lang="zh-CN" altLang="en-US" dirty="0"/>
          </a:p>
        </p:txBody>
      </p:sp>
      <p:sp>
        <p:nvSpPr>
          <p:cNvPr id="16" name="日期占位符 15"/>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5"/>
            </p:custDataLst>
          </p:nvPr>
        </p:nvSpPr>
        <p:spPr/>
        <p:txBody>
          <a:bodyPr/>
          <a:lstStyle/>
          <a:p>
            <a:endParaRPr lang="zh-CN" altLang="en-US" dirty="0"/>
          </a:p>
        </p:txBody>
      </p:sp>
      <p:sp>
        <p:nvSpPr>
          <p:cNvPr id="18" name="灯片编号占位符 17"/>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08400" y="774000"/>
            <a:ext cx="10972800" cy="5482800"/>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2" name="标题 1"/>
          <p:cNvSpPr>
            <a:spLocks noGrp="1"/>
          </p:cNvSpPr>
          <p:nvPr>
            <p:ph type="title" hasCustomPrompt="1"/>
            <p:custDataLst>
              <p:tags r:id="rId5"/>
            </p:custDataLst>
          </p:nvPr>
        </p:nvSpPr>
        <p:spPr>
          <a:xfrm>
            <a:off x="1198800" y="2484000"/>
            <a:ext cx="9799200" cy="1018800"/>
          </a:xfrm>
        </p:spPr>
        <p:txBody>
          <a:bodyPr vert="horz" lIns="90000" tIns="46800" rIns="90000" bIns="46800" rtlCol="0" anchor="t" anchorCtr="0">
            <a:normAutofit/>
          </a:bodyPr>
          <a:lstStyle>
            <a:lvl1pPr algn="ctr">
              <a:defRPr sz="6000"/>
            </a:lvl1pPr>
          </a:lstStyle>
          <a:p>
            <a:pPr lvl="0"/>
            <a:r>
              <a:rPr>
                <a:sym typeface="+mn-ea"/>
              </a:rPr>
              <a:t>单击此处编辑标题</a:t>
            </a:r>
            <a:endParaRPr>
              <a:sym typeface="+mn-ea"/>
            </a:endParaRPr>
          </a:p>
        </p:txBody>
      </p:sp>
      <p:sp>
        <p:nvSpPr>
          <p:cNvPr id="7" name="文本占位符 6"/>
          <p:cNvSpPr>
            <a:spLocks noGrp="1"/>
          </p:cNvSpPr>
          <p:nvPr>
            <p:ph type="body" sz="quarter" idx="13"/>
            <p:custDataLst>
              <p:tags r:id="rId6"/>
            </p:custDataLst>
          </p:nvPr>
        </p:nvSpPr>
        <p:spPr>
          <a:xfrm>
            <a:off x="1198800" y="3560400"/>
            <a:ext cx="9799200" cy="471600"/>
          </a:xfrm>
        </p:spPr>
        <p:txBody>
          <a:bodyPr lIns="90000" tIns="46800" rIns="90000" bIns="46800">
            <a:normAutofit/>
          </a:bodyPr>
          <a:lstStyle>
            <a:lvl1pPr algn="ctr">
              <a:lnSpc>
                <a:spcPct val="110000"/>
              </a:lnSpc>
              <a:buNone/>
              <a:defRPr sz="2400" spc="200"/>
            </a:lvl1pPr>
          </a:lstStyle>
          <a:p>
            <a:pPr lvl="0"/>
            <a:r>
              <a:rPr lang="zh-CN" altLang="en-US" dirty="0"/>
              <a:t>单击此处编辑母版文本样式</a:t>
            </a:r>
            <a:endParaRPr lang="zh-CN" alt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1053949" y="143336"/>
            <a:ext cx="9997016" cy="749300"/>
          </a:xfrm>
        </p:spPr>
        <p:txBody>
          <a:bodyPr/>
          <a:lstStyle>
            <a:lvl1pPr>
              <a:defRPr b="0" baseline="0">
                <a:solidFill>
                  <a:srgbClr val="9900CC"/>
                </a:solidFill>
              </a:defRPr>
            </a:lvl1pPr>
          </a:lstStyle>
          <a:p>
            <a:r>
              <a:rPr lang="zh-CN" altLang="en-US" dirty="0" smtClean="0"/>
              <a:t>单击此处编辑母版标题样式</a:t>
            </a:r>
            <a:endParaRPr lang="zh-CN" altLang="en-US" dirty="0"/>
          </a:p>
        </p:txBody>
      </p:sp>
      <p:sp>
        <p:nvSpPr>
          <p:cNvPr id="3" name="内容占位符 2"/>
          <p:cNvSpPr>
            <a:spLocks noGrp="1"/>
          </p:cNvSpPr>
          <p:nvPr>
            <p:ph idx="1"/>
          </p:nvPr>
        </p:nvSpPr>
        <p:spPr>
          <a:xfrm>
            <a:off x="609600" y="1424217"/>
            <a:ext cx="10885714" cy="4821007"/>
          </a:xfrm>
        </p:spPr>
        <p:txBody>
          <a:bodyPr/>
          <a:lstStyle/>
          <a:p>
            <a:pPr lvl="0"/>
            <a:r>
              <a:rPr lang="zh-CN" altLang="en-US" dirty="0" smtClean="0"/>
              <a:t>单击此处编辑母版文本样式</a:t>
            </a:r>
            <a:endParaRPr lang="zh-CN" altLang="en-US" dirty="0" smtClean="0"/>
          </a:p>
          <a:p>
            <a:pPr lvl="1"/>
            <a:r>
              <a:rPr lang="zh-CN" altLang="en-US" dirty="0" smtClean="0"/>
              <a:t>第二级</a:t>
            </a:r>
            <a:endParaRPr lang="zh-CN" altLang="en-US" dirty="0" smtClean="0"/>
          </a:p>
          <a:p>
            <a:pPr lvl="2"/>
            <a:r>
              <a:rPr lang="zh-CN" altLang="en-US" dirty="0" smtClean="0"/>
              <a:t>第三级</a:t>
            </a:r>
            <a:endParaRPr lang="zh-CN" altLang="en-US" dirty="0" smtClean="0"/>
          </a:p>
          <a:p>
            <a:pPr lvl="3"/>
            <a:r>
              <a:rPr lang="zh-CN" altLang="en-US" dirty="0" smtClean="0"/>
              <a:t>第四级</a:t>
            </a:r>
            <a:endParaRPr lang="zh-CN" altLang="en-US" dirty="0" smtClean="0"/>
          </a:p>
          <a:p>
            <a:pPr lvl="4"/>
            <a:r>
              <a:rPr lang="zh-CN" altLang="en-US" dirty="0" smtClean="0"/>
              <a:t>第五级</a:t>
            </a:r>
            <a:endParaRPr lang="zh-CN" altLang="en-US" dirty="0"/>
          </a:p>
        </p:txBody>
      </p:sp>
      <p:sp>
        <p:nvSpPr>
          <p:cNvPr id="4" name="Rectangle 7"/>
          <p:cNvSpPr>
            <a:spLocks noGrp="1" noChangeArrowheads="1"/>
          </p:cNvSpPr>
          <p:nvPr>
            <p:ph type="dt" sz="half" idx="10"/>
          </p:nvPr>
        </p:nvSpPr>
        <p:spPr/>
        <p:txBody>
          <a:bodyPr/>
          <a:lstStyle>
            <a:lvl1pPr>
              <a:defRPr/>
            </a:lvl1pPr>
          </a:lstStyle>
          <a:p>
            <a:pPr>
              <a:defRPr/>
            </a:pPr>
            <a:endParaRPr lang="zh-CN" altLang="zh-CN">
              <a:solidFill>
                <a:srgbClr val="000000"/>
              </a:solidFill>
            </a:endParaRPr>
          </a:p>
        </p:txBody>
      </p:sp>
      <p:sp>
        <p:nvSpPr>
          <p:cNvPr id="5" name="Rectangle 8"/>
          <p:cNvSpPr>
            <a:spLocks noGrp="1" noChangeArrowheads="1"/>
          </p:cNvSpPr>
          <p:nvPr>
            <p:ph type="ftr" sz="quarter" idx="11"/>
          </p:nvPr>
        </p:nvSpPr>
        <p:spPr/>
        <p:txBody>
          <a:bodyPr/>
          <a:lstStyle>
            <a:lvl1pPr>
              <a:defRPr/>
            </a:lvl1pPr>
          </a:lstStyle>
          <a:p>
            <a:pPr>
              <a:defRPr/>
            </a:pPr>
            <a:endParaRPr lang="zh-CN" altLang="zh-CN">
              <a:solidFill>
                <a:srgbClr val="000000"/>
              </a:solidFill>
            </a:endParaRPr>
          </a:p>
        </p:txBody>
      </p:sp>
      <p:sp>
        <p:nvSpPr>
          <p:cNvPr id="6" name="Rectangle 9"/>
          <p:cNvSpPr>
            <a:spLocks noGrp="1" noChangeArrowheads="1"/>
          </p:cNvSpPr>
          <p:nvPr>
            <p:ph type="sldNum" sz="quarter" idx="12"/>
          </p:nvPr>
        </p:nvSpPr>
        <p:spPr/>
        <p:txBody>
          <a:bodyPr/>
          <a:lstStyle>
            <a:lvl1pPr>
              <a:defRPr/>
            </a:lvl1pPr>
          </a:lstStyle>
          <a:p>
            <a:pPr>
              <a:defRPr/>
            </a:pPr>
            <a:fld id="{6647B9BB-8C2D-404E-A344-BC0BAB711D30}" type="slidenum">
              <a:rPr lang="zh-CN" altLang="zh-CN">
                <a:solidFill>
                  <a:srgbClr val="000000"/>
                </a:solidFill>
              </a:rPr>
            </a:fld>
            <a:endParaRPr lang="zh-CN" altLang="zh-CN">
              <a:solidFill>
                <a:srgbClr val="000000"/>
              </a:solidFill>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空白">
    <p:spTree>
      <p:nvGrpSpPr>
        <p:cNvPr id="1" name=""/>
        <p:cNvGrpSpPr/>
        <p:nvPr/>
      </p:nvGrpSpPr>
      <p:grpSpPr>
        <a:xfrm>
          <a:off x="0" y="0"/>
          <a:ext cx="0" cy="0"/>
          <a:chOff x="0" y="0"/>
          <a:chExt cx="0" cy="0"/>
        </a:xfrm>
      </p:grpSpPr>
      <p:sp>
        <p:nvSpPr>
          <p:cNvPr id="5" name="标题 1"/>
          <p:cNvSpPr>
            <a:spLocks noGrp="1"/>
          </p:cNvSpPr>
          <p:nvPr>
            <p:ph type="title"/>
          </p:nvPr>
        </p:nvSpPr>
        <p:spPr>
          <a:xfrm>
            <a:off x="1106714" y="249735"/>
            <a:ext cx="8699591" cy="647700"/>
          </a:xfrm>
        </p:spPr>
        <p:txBody>
          <a:bodyPr>
            <a:noAutofit/>
          </a:bodyPr>
          <a:lstStyle>
            <a:lvl1pPr algn="l">
              <a:defRPr sz="2400" b="1" baseline="0">
                <a:ln w="9525" cmpd="sng">
                  <a:solidFill>
                    <a:schemeClr val="accent1"/>
                  </a:solidFill>
                  <a:prstDash val="solid"/>
                </a:ln>
                <a:solidFill>
                  <a:srgbClr val="660066"/>
                </a:solidFill>
                <a:effectLst>
                  <a:glow rad="38100">
                    <a:schemeClr val="accent1">
                      <a:alpha val="40000"/>
                    </a:schemeClr>
                  </a:glow>
                </a:effectLst>
                <a:latin typeface="+mn-lt"/>
                <a:ea typeface="微软雅黑" panose="020B0503020204020204" pitchFamily="34" charset="-122"/>
              </a:defRPr>
            </a:lvl1pPr>
          </a:lstStyle>
          <a:p>
            <a:r>
              <a:rPr lang="zh-CN" altLang="en-US" noProof="1" smtClean="0"/>
              <a:t>单击此处编辑母版标题样式</a:t>
            </a:r>
            <a:endParaRPr lang="zh-CN" altLang="en-US" noProof="1"/>
          </a:p>
        </p:txBody>
      </p:sp>
      <p:sp>
        <p:nvSpPr>
          <p:cNvPr id="6" name="内容占位符 2"/>
          <p:cNvSpPr>
            <a:spLocks noGrp="1"/>
          </p:cNvSpPr>
          <p:nvPr>
            <p:ph idx="1"/>
          </p:nvPr>
        </p:nvSpPr>
        <p:spPr>
          <a:xfrm>
            <a:off x="622301" y="1358900"/>
            <a:ext cx="10947400" cy="5016499"/>
          </a:xfrm>
        </p:spPr>
        <p:txBody>
          <a:bodyPr>
            <a:normAutofit/>
          </a:bodyPr>
          <a:lstStyle>
            <a:lvl1pPr algn="just" eaLnBrk="1" fontAlgn="auto" latinLnBrk="0" hangingPunct="1">
              <a:lnSpc>
                <a:spcPct val="125000"/>
              </a:lnSpc>
              <a:spcBef>
                <a:spcPts val="300"/>
              </a:spcBef>
              <a:spcAft>
                <a:spcPts val="300"/>
              </a:spcAft>
              <a:defRPr sz="1800"/>
            </a:lvl1pPr>
            <a:lvl2pPr algn="just" eaLnBrk="1" fontAlgn="auto" latinLnBrk="0" hangingPunct="1">
              <a:lnSpc>
                <a:spcPct val="125000"/>
              </a:lnSpc>
              <a:spcBef>
                <a:spcPts val="300"/>
              </a:spcBef>
              <a:spcAft>
                <a:spcPts val="300"/>
              </a:spcAft>
              <a:defRPr sz="1800"/>
            </a:lvl2pPr>
            <a:lvl3pPr algn="just" eaLnBrk="1" fontAlgn="auto" latinLnBrk="0" hangingPunct="1">
              <a:lnSpc>
                <a:spcPct val="125000"/>
              </a:lnSpc>
              <a:spcBef>
                <a:spcPts val="300"/>
              </a:spcBef>
              <a:spcAft>
                <a:spcPts val="300"/>
              </a:spcAft>
              <a:defRPr sz="1800"/>
            </a:lvl3pPr>
            <a:lvl4pPr algn="just" eaLnBrk="1" fontAlgn="auto" latinLnBrk="0" hangingPunct="1">
              <a:lnSpc>
                <a:spcPct val="125000"/>
              </a:lnSpc>
              <a:spcBef>
                <a:spcPts val="300"/>
              </a:spcBef>
              <a:spcAft>
                <a:spcPts val="300"/>
              </a:spcAft>
              <a:defRPr sz="1800"/>
            </a:lvl4pPr>
            <a:lvl5pPr algn="just" eaLnBrk="1" fontAlgn="auto" latinLnBrk="0" hangingPunct="1">
              <a:lnSpc>
                <a:spcPct val="125000"/>
              </a:lnSpc>
              <a:spcBef>
                <a:spcPts val="300"/>
              </a:spcBef>
              <a:spcAft>
                <a:spcPts val="300"/>
              </a:spcAft>
              <a:defRPr sz="1800"/>
            </a:lvl5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pic>
        <p:nvPicPr>
          <p:cNvPr id="4" name="Picture 13" descr="cd"/>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9836694" y="6482444"/>
            <a:ext cx="2337435" cy="3552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dirty="0">
                <a:sym typeface="+mn-ea"/>
              </a:rPr>
              <a:t>单击此处编辑母版标题样式</a:t>
            </a:r>
            <a:endParaRPr dirty="0">
              <a:sym typeface="+mn-ea"/>
            </a:endParaRPr>
          </a:p>
        </p:txBody>
      </p:sp>
      <p:sp>
        <p:nvSpPr>
          <p:cNvPr id="3" name="内容占位符 2"/>
          <p:cNvSpPr>
            <a:spLocks noGrp="1"/>
          </p:cNvSpPr>
          <p:nvPr>
            <p:ph idx="1"/>
            <p:custDataLst>
              <p:tags r:id="rId3"/>
            </p:custDataLst>
          </p:nvPr>
        </p:nvSpPr>
        <p:spPr>
          <a:xfrm>
            <a:off x="608400" y="1490400"/>
            <a:ext cx="10969200" cy="4759200"/>
          </a:xfrm>
        </p:spPr>
        <p:txBody>
          <a:bodyPr vert="horz" lIns="90000" tIns="46800" rIns="90000" bIns="46800" rtlCol="0">
            <a:normAutofit/>
          </a:body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1990800" y="3848400"/>
            <a:ext cx="7768800" cy="766800"/>
          </a:xfrm>
        </p:spPr>
        <p:txBody>
          <a:bodyPr lIns="90000" tIns="46800" rIns="90000" bIns="46800" anchor="b" anchorCtr="0">
            <a:normAutofit/>
          </a:bodyPr>
          <a:lstStyle>
            <a:lvl1pPr>
              <a:defRPr sz="4400"/>
            </a:lvl1pPr>
          </a:lstStyle>
          <a:p>
            <a:r>
              <a:rPr lang="zh-CN" altLang="en-US" dirty="0"/>
              <a:t>单击此处编辑标题</a:t>
            </a:r>
            <a:endParaRPr lang="zh-CN" altLang="en-US" dirty="0"/>
          </a:p>
        </p:txBody>
      </p:sp>
      <p:sp>
        <p:nvSpPr>
          <p:cNvPr id="3" name="文本占位符 2"/>
          <p:cNvSpPr>
            <a:spLocks noGrp="1"/>
          </p:cNvSpPr>
          <p:nvPr>
            <p:ph type="body" idx="1" hasCustomPrompt="1"/>
            <p:custDataLst>
              <p:tags r:id="rId3"/>
            </p:custDataLst>
          </p:nvPr>
        </p:nvSpPr>
        <p:spPr>
          <a:xfrm>
            <a:off x="1990800" y="4615200"/>
            <a:ext cx="7768800" cy="867600"/>
          </a:xfrm>
        </p:spPr>
        <p:txBody>
          <a:bodyPr lIns="90000" tIns="46800" rIns="90000" bIns="46800">
            <a:normAutofit/>
          </a:bodyPr>
          <a:lstStyle>
            <a:lvl1pPr marL="0" indent="0">
              <a:buNone/>
              <a:defRPr sz="1800">
                <a:solidFill>
                  <a:schemeClr val="tx1">
                    <a:lumMod val="65000"/>
                    <a:lumOff val="35000"/>
                  </a:schemeClr>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单击此处编辑文本</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dirty="0">
                <a:sym typeface="+mn-ea"/>
              </a:rPr>
              <a:t>单击此处编辑母版标题样式</a:t>
            </a:r>
            <a:endParaRPr dirty="0">
              <a:sym typeface="+mn-ea"/>
            </a:endParaRPr>
          </a:p>
        </p:txBody>
      </p:sp>
      <p:sp>
        <p:nvSpPr>
          <p:cNvPr id="3" name="内容占位符 2"/>
          <p:cNvSpPr>
            <a:spLocks noGrp="1"/>
          </p:cNvSpPr>
          <p:nvPr>
            <p:ph sz="half" idx="1"/>
            <p:custDataLst>
              <p:tags r:id="rId3"/>
            </p:custDataLst>
          </p:nvPr>
        </p:nvSpPr>
        <p:spPr>
          <a:xfrm>
            <a:off x="608400" y="1501200"/>
            <a:ext cx="5176800" cy="4748400"/>
          </a:xfrm>
        </p:spPr>
        <p:txBody>
          <a:bodyPr vert="horz" lIns="90000" tIns="46800" rIns="90000" bIns="46800" rtlCol="0">
            <a:normAutofit/>
          </a:body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4" name="内容占位符 3"/>
          <p:cNvSpPr>
            <a:spLocks noGrp="1"/>
          </p:cNvSpPr>
          <p:nvPr>
            <p:ph sz="half" idx="2"/>
            <p:custDataLst>
              <p:tags r:id="rId4"/>
            </p:custDataLst>
          </p:nvPr>
        </p:nvSpPr>
        <p:spPr>
          <a:xfrm>
            <a:off x="6411600" y="1501200"/>
            <a:ext cx="5176800" cy="4748400"/>
          </a:xfrm>
        </p:spPr>
        <p:txBody>
          <a:bodyPr lIns="90000" tIns="46800" rIns="90000" bIns="4680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dirty="0">
                <a:sym typeface="+mn-ea"/>
              </a:rPr>
              <a:t>单击此处编辑母版标题样式</a:t>
            </a:r>
            <a:endParaRPr dirty="0">
              <a:sym typeface="+mn-ea"/>
            </a:endParaRPr>
          </a:p>
        </p:txBody>
      </p:sp>
      <p:sp>
        <p:nvSpPr>
          <p:cNvPr id="3" name="文本占位符 2"/>
          <p:cNvSpPr>
            <a:spLocks noGrp="1"/>
          </p:cNvSpPr>
          <p:nvPr>
            <p:ph type="body" idx="1" hasCustomPrompt="1"/>
            <p:custDataLst>
              <p:tags r:id="rId3"/>
            </p:custDataLst>
          </p:nvPr>
        </p:nvSpPr>
        <p:spPr>
          <a:xfrm>
            <a:off x="608400" y="1429200"/>
            <a:ext cx="5342400" cy="381600"/>
          </a:xfrm>
        </p:spPr>
        <p:txBody>
          <a:bodyPr lIns="101600" tIns="38100" rIns="76200" bIns="3810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08400" y="1854000"/>
            <a:ext cx="5342400" cy="4395600"/>
          </a:xfrm>
        </p:spPr>
        <p:txBody>
          <a:bodyPr vert="horz" lIns="101600" tIns="0" rIns="82550" bIns="0" rtlCol="0">
            <a:normAutofit/>
          </a:body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5" name="文本占位符 4"/>
          <p:cNvSpPr>
            <a:spLocks noGrp="1"/>
          </p:cNvSpPr>
          <p:nvPr>
            <p:ph type="body" sz="quarter" idx="3" hasCustomPrompt="1"/>
            <p:custDataLst>
              <p:tags r:id="rId5"/>
            </p:custDataLst>
          </p:nvPr>
        </p:nvSpPr>
        <p:spPr>
          <a:xfrm>
            <a:off x="6235750" y="1421729"/>
            <a:ext cx="5342400" cy="381600"/>
          </a:xfrm>
        </p:spPr>
        <p:txBody>
          <a:bodyPr vert="horz" lIns="101600" tIns="38100" rIns="76200" bIns="38100" rtlCol="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a:sym typeface="+mn-ea"/>
              </a:rPr>
              <a:t>单击此处编辑文本</a:t>
            </a:r>
            <a:endParaRPr>
              <a:sym typeface="+mn-ea"/>
            </a:endParaRPr>
          </a:p>
        </p:txBody>
      </p:sp>
      <p:sp>
        <p:nvSpPr>
          <p:cNvPr id="6" name="内容占位符 5"/>
          <p:cNvSpPr>
            <a:spLocks noGrp="1"/>
          </p:cNvSpPr>
          <p:nvPr>
            <p:ph sz="quarter" idx="4"/>
            <p:custDataLst>
              <p:tags r:id="rId6"/>
            </p:custDataLst>
          </p:nvPr>
        </p:nvSpPr>
        <p:spPr>
          <a:xfrm>
            <a:off x="6235750" y="1854000"/>
            <a:ext cx="5342400" cy="4395600"/>
          </a:xfrm>
        </p:spPr>
        <p:txBody>
          <a:bodyPr vert="horz" lIns="101600" tIns="0" rIns="82550" bIns="0" rtlCol="0">
            <a:normAutofit/>
          </a:body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a:sym typeface="+mn-ea"/>
              </a:rPr>
              <a:t>单击此处编辑母版标题样式</a:t>
            </a:r>
            <a:endParaRPr>
              <a:sym typeface="+mn-ea"/>
            </a:endParaRPr>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2"/>
            </p:custDataLst>
          </p:nvPr>
        </p:nvSpPr>
        <p:spPr>
          <a:xfrm>
            <a:off x="608330" y="1555115"/>
            <a:ext cx="5233035" cy="4608195"/>
          </a:xfrm>
        </p:spPr>
        <p:txBody>
          <a:bodyPr vert="horz" lIns="90000" tIns="46800" rIns="90000" bIns="46800" rtlCol="0">
            <a:normAutofit/>
          </a:bodyPr>
          <a:lstStyle>
            <a:lvl1pPr>
              <a:buNone/>
              <a:defRPr sz="1600"/>
            </a:lvl1pPr>
          </a:lstStyle>
          <a:p>
            <a:pPr lvl="0"/>
            <a:endParaRPr dirty="0">
              <a:sym typeface="+mn-ea"/>
            </a:endParaRPr>
          </a:p>
        </p:txBody>
      </p:sp>
      <p:sp>
        <p:nvSpPr>
          <p:cNvPr id="4" name="文本占位符 3"/>
          <p:cNvSpPr>
            <a:spLocks noGrp="1"/>
          </p:cNvSpPr>
          <p:nvPr>
            <p:ph type="body" sz="half" idx="2"/>
            <p:custDataLst>
              <p:tags r:id="rId3"/>
            </p:custDataLst>
          </p:nvPr>
        </p:nvSpPr>
        <p:spPr>
          <a:xfrm>
            <a:off x="6350400" y="1555200"/>
            <a:ext cx="5227200" cy="4608000"/>
          </a:xfrm>
        </p:spPr>
        <p:txBody>
          <a:bodyPr vert="horz" lIns="90000" tIns="46800" rIns="90000" bIns="46800" rtlCol="0">
            <a:normAutofit/>
          </a:bodyPr>
          <a:lstStyle>
            <a:lvl1pPr>
              <a:buNone/>
              <a:defRPr sz="1600"/>
            </a:lvl1pPr>
          </a:lstStyle>
          <a:p>
            <a:pPr lvl="0"/>
            <a:r>
              <a:rPr dirty="0">
                <a:sym typeface="+mn-ea"/>
              </a:rPr>
              <a:t>单击此处编辑母版文本样式</a:t>
            </a:r>
            <a:endParaRPr dirty="0">
              <a:sym typeface="+mn-ea"/>
            </a:endParaRPr>
          </a:p>
        </p:txBody>
      </p:sp>
      <p:sp>
        <p:nvSpPr>
          <p:cNvPr id="5" name="日期占位符 4"/>
          <p:cNvSpPr>
            <a:spLocks noGrp="1"/>
          </p:cNvSpPr>
          <p:nvPr>
            <p:ph type="dt" sz="half" idx="10"/>
            <p:custDataLst>
              <p:tags r:id="rId4"/>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5"/>
            </p:custDataLst>
          </p:nvPr>
        </p:nvSpPr>
        <p:spPr/>
        <p:txBody>
          <a:bodyPr/>
          <a:lstStyle/>
          <a:p>
            <a:endParaRPr lang="zh-CN" altLang="en-US" dirty="0"/>
          </a:p>
        </p:txBody>
      </p:sp>
      <p:sp>
        <p:nvSpPr>
          <p:cNvPr id="7" name="灯片编号占位符 6"/>
          <p:cNvSpPr>
            <a:spLocks noGrp="1"/>
          </p:cNvSpPr>
          <p:nvPr>
            <p:ph type="sldNum" sz="quarter" idx="12"/>
            <p:custDataLst>
              <p:tags r:id="rId6"/>
            </p:custDataLst>
          </p:nvPr>
        </p:nvSpPr>
        <p:spPr/>
        <p:txBody>
          <a:bodyPr/>
          <a:lstStyle/>
          <a:p>
            <a:fld id="{FABC47A4-756D-490B-A52F-7D9E2C9FC05F}" type="slidenum">
              <a:rPr lang="zh-CN" altLang="en-US" smtClean="0"/>
            </a:fld>
            <a:endParaRPr lang="zh-CN" altLang="en-US"/>
          </a:p>
        </p:txBody>
      </p:sp>
      <p:sp>
        <p:nvSpPr>
          <p:cNvPr id="9" name="标题 8"/>
          <p:cNvSpPr>
            <a:spLocks noGrp="1"/>
          </p:cNvSpPr>
          <p:nvPr>
            <p:ph type="title"/>
            <p:custDataLst>
              <p:tags r:id="rId7"/>
            </p:custDataLst>
          </p:nvPr>
        </p:nvSpPr>
        <p:spPr/>
        <p:txBody>
          <a:bodyPr/>
          <a:lstStyle/>
          <a:p>
            <a:r>
              <a:rPr lang="zh-CN" altLang="en-US"/>
              <a:t>单击此处编辑母版标题样式</a:t>
            </a:r>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2"/>
            </p:custDataLst>
          </p:nvPr>
        </p:nvSpPr>
        <p:spPr>
          <a:xfrm>
            <a:off x="10234800" y="914400"/>
            <a:ext cx="1044000" cy="5029200"/>
          </a:xfrm>
        </p:spPr>
        <p:txBody>
          <a:bodyPr vert="eaVert" lIns="90000" tIns="46800" rIns="90000" bIns="46800" rtlCol="0" anchor="ctr" anchorCtr="0">
            <a:normAutofit/>
          </a:bodyPr>
          <a:lstStyle>
            <a:lvl1pPr>
              <a:buNone/>
              <a:defRPr sz="2800"/>
            </a:lvl1pPr>
          </a:lstStyle>
          <a:p>
            <a:pPr lvl="0"/>
            <a:r>
              <a:rPr dirty="0">
                <a:sym typeface="+mn-ea"/>
              </a:rPr>
              <a:t>单击此处编辑标题</a:t>
            </a:r>
            <a:endParaRPr dirty="0">
              <a:sym typeface="+mn-ea"/>
            </a:endParaRPr>
          </a:p>
        </p:txBody>
      </p:sp>
      <p:sp>
        <p:nvSpPr>
          <p:cNvPr id="3" name="竖排文字占位符 2"/>
          <p:cNvSpPr>
            <a:spLocks noGrp="1"/>
          </p:cNvSpPr>
          <p:nvPr>
            <p:ph type="body" orient="vert" idx="1"/>
            <p:custDataLst>
              <p:tags r:id="rId3"/>
            </p:custDataLst>
          </p:nvPr>
        </p:nvSpPr>
        <p:spPr>
          <a:xfrm>
            <a:off x="914400" y="914400"/>
            <a:ext cx="9169200" cy="5029200"/>
          </a:xfrm>
        </p:spPr>
        <p:txBody>
          <a:bodyPr vert="eaVert" lIns="46800" tIns="46800" rIns="46800" bIns="46800"/>
          <a:lstStyle>
            <a:lvl1pPr marL="228600" indent="-228600">
              <a:spcAft>
                <a:spcPts val="1000"/>
              </a:spcAft>
              <a:defRPr spc="300"/>
            </a:lvl1pPr>
            <a:lvl2pPr marL="685800" indent="-228600">
              <a:defRPr spc="300"/>
            </a:lvl2pPr>
            <a:lvl3pPr marL="1143000" indent="-228600">
              <a:defRPr spc="300"/>
            </a:lvl3pPr>
            <a:lvl4pPr marL="1600200" indent="-228600">
              <a:defRPr spc="300"/>
            </a:lvl4pPr>
            <a:lvl5pPr marL="2057400" indent="-228600">
              <a:defRPr spc="300"/>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8" Type="http://schemas.openxmlformats.org/officeDocument/2006/relationships/theme" Target="../theme/theme1.xml"/><Relationship Id="rId17" Type="http://schemas.openxmlformats.org/officeDocument/2006/relationships/tags" Target="../tags/tag62.xml"/><Relationship Id="rId16" Type="http://schemas.openxmlformats.org/officeDocument/2006/relationships/tags" Target="../tags/tag61.xml"/><Relationship Id="rId15" Type="http://schemas.openxmlformats.org/officeDocument/2006/relationships/tags" Target="../tags/tag60.xml"/><Relationship Id="rId14" Type="http://schemas.openxmlformats.org/officeDocument/2006/relationships/tags" Target="../tags/tag59.xml"/><Relationship Id="rId13" Type="http://schemas.openxmlformats.org/officeDocument/2006/relationships/tags" Target="../tags/tag58.xml"/><Relationship Id="rId12" Type="http://schemas.openxmlformats.org/officeDocument/2006/relationships/tags" Target="../tags/tag57.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7" Type="http://schemas.openxmlformats.org/officeDocument/2006/relationships/image" Target="../media/image5.png"/><Relationship Id="rId6" Type="http://schemas.openxmlformats.org/officeDocument/2006/relationships/image" Target="../media/image4.png"/><Relationship Id="rId5" Type="http://schemas.openxmlformats.org/officeDocument/2006/relationships/image" Target="../media/image1.jpeg"/><Relationship Id="rId4" Type="http://schemas.openxmlformats.org/officeDocument/2006/relationships/image" Target="../media/image3.png"/><Relationship Id="rId3" Type="http://schemas.openxmlformats.org/officeDocument/2006/relationships/image" Target="../media/image2.jpeg"/><Relationship Id="rId2" Type="http://schemas.openxmlformats.org/officeDocument/2006/relationships/slideLayout" Target="../slideLayouts/slideLayout13.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a:gsLst>
            <a:gs pos="0">
              <a:srgbClr val="FFFFFF"/>
            </a:gs>
            <a:gs pos="100000">
              <a:srgbClr val="D9D9D9"/>
            </a:gs>
          </a:gsLst>
          <a:lin ang="5400000" scaled="0"/>
        </a:gra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2"/>
            </p:custDataLst>
          </p:nvPr>
        </p:nvSpPr>
        <p:spPr>
          <a:xfrm>
            <a:off x="608400" y="608400"/>
            <a:ext cx="10969200" cy="705600"/>
          </a:xfrm>
          <a:prstGeom prst="rect">
            <a:avLst/>
          </a:prstGeom>
        </p:spPr>
        <p:txBody>
          <a:bodyPr vert="horz"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3"/>
            </p:custDataLst>
          </p:nvPr>
        </p:nvSpPr>
        <p:spPr>
          <a:xfrm>
            <a:off x="608400" y="1490400"/>
            <a:ext cx="10969200" cy="4759200"/>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4"/>
            </p:custDataLst>
          </p:nvPr>
        </p:nvSpPr>
        <p:spPr>
          <a:xfrm>
            <a:off x="612000" y="6314400"/>
            <a:ext cx="2700000" cy="316800"/>
          </a:xfrm>
          <a:prstGeom prst="rect">
            <a:avLst/>
          </a:prstGeom>
        </p:spPr>
        <p:txBody>
          <a:bodyPr vert="horz" lIns="91440" tIns="45720" rIns="91440" bIns="45720" rtlCol="0" anchor="ctr">
            <a:normAutofit/>
          </a:bodyPr>
          <a:lstStyle>
            <a:lvl1pPr algn="l">
              <a:defRPr sz="1000" baseline="0">
                <a:solidFill>
                  <a:schemeClr val="tx1">
                    <a:tint val="75000"/>
                  </a:schemeClr>
                </a:solidFill>
                <a:latin typeface="Arial" panose="020B0604020202020204" pitchFamily="34" charset="0"/>
                <a:ea typeface="微软雅黑" panose="020B0503020204020204" pitchFamily="34" charset="-122"/>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5"/>
            </p:custDataLst>
          </p:nvPr>
        </p:nvSpPr>
        <p:spPr>
          <a:xfrm>
            <a:off x="4116000" y="6314400"/>
            <a:ext cx="3960000" cy="316800"/>
          </a:xfrm>
          <a:prstGeom prst="rect">
            <a:avLst/>
          </a:prstGeom>
        </p:spPr>
        <p:txBody>
          <a:bodyPr vert="horz" lIns="91440" tIns="45720" rIns="91440" bIns="45720" rtlCol="0" anchor="ctr">
            <a:normAutofit/>
          </a:bodyPr>
          <a:lstStyle>
            <a:lvl1pPr algn="ctr">
              <a:defRPr sz="1000" baseline="0">
                <a:solidFill>
                  <a:schemeClr val="tx1">
                    <a:tint val="75000"/>
                  </a:schemeClr>
                </a:solidFill>
                <a:latin typeface="Arial" panose="020B0604020202020204" pitchFamily="34" charset="0"/>
                <a:ea typeface="微软雅黑" panose="020B0503020204020204" pitchFamily="34" charset="-122"/>
              </a:defRPr>
            </a:lvl1pPr>
          </a:lstStyle>
          <a:p>
            <a:endParaRPr lang="zh-CN" altLang="en-US" dirty="0"/>
          </a:p>
        </p:txBody>
      </p:sp>
      <p:sp>
        <p:nvSpPr>
          <p:cNvPr id="6" name="灯片编号占位符 5"/>
          <p:cNvSpPr>
            <a:spLocks noGrp="1"/>
          </p:cNvSpPr>
          <p:nvPr>
            <p:ph type="sldNum" sz="quarter" idx="4"/>
            <p:custDataLst>
              <p:tags r:id="rId16"/>
            </p:custDataLst>
          </p:nvPr>
        </p:nvSpPr>
        <p:spPr>
          <a:xfrm>
            <a:off x="8877600" y="6314400"/>
            <a:ext cx="2700000" cy="316800"/>
          </a:xfrm>
          <a:prstGeom prst="rect">
            <a:avLst/>
          </a:prstGeom>
        </p:spPr>
        <p:txBody>
          <a:bodyPr vert="horz" lIns="91440" tIns="45720" rIns="91440" bIns="45720" rtlCol="0" anchor="ctr">
            <a:normAutofit/>
          </a:bodyPr>
          <a:lstStyle>
            <a:lvl1pPr algn="r">
              <a:defRPr sz="1000" baseline="0">
                <a:solidFill>
                  <a:schemeClr val="tx1">
                    <a:tint val="75000"/>
                  </a:schemeClr>
                </a:solidFill>
                <a:latin typeface="Arial" panose="020B0604020202020204" pitchFamily="34" charset="0"/>
                <a:ea typeface="微软雅黑" panose="020B0503020204020204" pitchFamily="34" charset="-122"/>
              </a:defRPr>
            </a:lvl1pPr>
          </a:lstStyle>
          <a:p>
            <a:fld id="{49AE70B2-8BF9-45C0-BB95-33D1B9D3A854}" type="slidenum">
              <a:rPr lang="zh-CN" altLang="en-US" smtClean="0"/>
            </a:fld>
            <a:endParaRPr lang="zh-CN" altLang="en-US" dirty="0"/>
          </a:p>
        </p:txBody>
      </p:sp>
    </p:spTree>
    <p:custDataLst>
      <p:tags r:id="rId17"/>
    </p:custData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Arial" panose="020B0604020202020204" pitchFamily="34" charset="0"/>
          <a:ea typeface="微软雅黑" panose="020B0503020204020204" pitchFamily="34"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3"/>
          <a:srcRect/>
          <a:stretch>
            <a:fillRect/>
          </a:stretch>
        </a:blipFill>
        <a:effectLst/>
      </p:bgPr>
    </p:bg>
    <p:spTree>
      <p:nvGrpSpPr>
        <p:cNvPr id="1" name=""/>
        <p:cNvGrpSpPr/>
        <p:nvPr/>
      </p:nvGrpSpPr>
      <p:grpSpPr>
        <a:xfrm>
          <a:off x="0" y="0"/>
          <a:ext cx="0" cy="0"/>
          <a:chOff x="0" y="0"/>
          <a:chExt cx="0" cy="0"/>
        </a:xfrm>
      </p:grpSpPr>
      <p:pic>
        <p:nvPicPr>
          <p:cNvPr id="28" name="图片 27"/>
          <p:cNvPicPr>
            <a:picLocks noChangeAspect="1"/>
          </p:cNvPicPr>
          <p:nvPr userDrawn="1"/>
        </p:nvPicPr>
        <p:blipFill>
          <a:blip r:embed="rId4"/>
          <a:stretch>
            <a:fillRect/>
          </a:stretch>
        </p:blipFill>
        <p:spPr>
          <a:xfrm>
            <a:off x="-1" y="0"/>
            <a:ext cx="12192001" cy="6870700"/>
          </a:xfrm>
          <a:prstGeom prst="rect">
            <a:avLst/>
          </a:prstGeom>
        </p:spPr>
      </p:pic>
      <p:sp>
        <p:nvSpPr>
          <p:cNvPr id="1027" name="Rectangle 5"/>
          <p:cNvSpPr>
            <a:spLocks noGrp="1" noChangeArrowheads="1"/>
          </p:cNvSpPr>
          <p:nvPr>
            <p:ph type="title"/>
          </p:nvPr>
        </p:nvSpPr>
        <p:spPr bwMode="auto">
          <a:xfrm>
            <a:off x="1064681" y="193739"/>
            <a:ext cx="9997016" cy="706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lstStyle/>
          <a:p>
            <a:pPr lvl="0"/>
            <a:r>
              <a:rPr lang="zh-CN" altLang="zh-CN" dirty="0" smtClean="0"/>
              <a:t>单击此处编辑母版标题样式</a:t>
            </a:r>
            <a:endParaRPr lang="zh-CN" altLang="zh-CN" dirty="0" smtClean="0"/>
          </a:p>
        </p:txBody>
      </p:sp>
      <p:sp>
        <p:nvSpPr>
          <p:cNvPr id="1028" name="Rectangle 6"/>
          <p:cNvSpPr>
            <a:spLocks noGrp="1" noChangeArrowheads="1"/>
          </p:cNvSpPr>
          <p:nvPr>
            <p:ph type="body" idx="1"/>
          </p:nvPr>
        </p:nvSpPr>
        <p:spPr bwMode="auto">
          <a:xfrm>
            <a:off x="431800" y="1270001"/>
            <a:ext cx="11040533" cy="5114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p>
            <a:pPr lvl="0"/>
            <a:r>
              <a:rPr lang="zh-CN" altLang="zh-CN" smtClean="0"/>
              <a:t>单击此处编辑母版文本样式</a:t>
            </a:r>
            <a:endParaRPr lang="zh-CN" altLang="zh-CN" smtClean="0"/>
          </a:p>
          <a:p>
            <a:pPr lvl="1"/>
            <a:r>
              <a:rPr lang="zh-CN" altLang="zh-CN" smtClean="0"/>
              <a:t>第二级</a:t>
            </a:r>
            <a:endParaRPr lang="zh-CN" altLang="zh-CN" smtClean="0"/>
          </a:p>
          <a:p>
            <a:pPr lvl="2"/>
            <a:r>
              <a:rPr lang="zh-CN" altLang="zh-CN" smtClean="0"/>
              <a:t>第三级</a:t>
            </a:r>
            <a:endParaRPr lang="zh-CN" altLang="zh-CN" smtClean="0"/>
          </a:p>
          <a:p>
            <a:pPr lvl="3"/>
            <a:r>
              <a:rPr lang="zh-CN" altLang="zh-CN" smtClean="0"/>
              <a:t>第四级</a:t>
            </a:r>
            <a:endParaRPr lang="zh-CN" altLang="zh-CN" smtClean="0"/>
          </a:p>
          <a:p>
            <a:pPr lvl="4"/>
            <a:r>
              <a:rPr lang="zh-CN" altLang="zh-CN" smtClean="0"/>
              <a:t>第五级</a:t>
            </a:r>
            <a:endParaRPr lang="zh-CN" altLang="zh-CN" smtClean="0"/>
          </a:p>
        </p:txBody>
      </p:sp>
      <p:sp>
        <p:nvSpPr>
          <p:cNvPr id="1031" name="Rectangle 7"/>
          <p:cNvSpPr>
            <a:spLocks noGrp="1" noChangeArrowheads="1"/>
          </p:cNvSpPr>
          <p:nvPr>
            <p:ph type="dt" sz="half" idx="2"/>
          </p:nvPr>
        </p:nvSpPr>
        <p:spPr bwMode="auto">
          <a:xfrm>
            <a:off x="609600" y="6245225"/>
            <a:ext cx="28448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eaLnBrk="1" hangingPunct="1">
              <a:defRPr sz="1400"/>
            </a:lvl1pPr>
          </a:lstStyle>
          <a:p>
            <a:pPr fontAlgn="base">
              <a:spcBef>
                <a:spcPct val="0"/>
              </a:spcBef>
              <a:spcAft>
                <a:spcPct val="0"/>
              </a:spcAft>
              <a:defRPr/>
            </a:pPr>
            <a:endParaRPr lang="zh-CN" altLang="zh-CN">
              <a:solidFill>
                <a:srgbClr val="000000"/>
              </a:solidFill>
            </a:endParaRPr>
          </a:p>
        </p:txBody>
      </p:sp>
      <p:sp>
        <p:nvSpPr>
          <p:cNvPr id="1032" name="Rectangle 8"/>
          <p:cNvSpPr>
            <a:spLocks noGrp="1" noChangeArrowheads="1"/>
          </p:cNvSpPr>
          <p:nvPr>
            <p:ph type="ftr" sz="quarter" idx="3"/>
          </p:nvPr>
        </p:nvSpPr>
        <p:spPr bwMode="auto">
          <a:xfrm>
            <a:off x="4165600" y="6245225"/>
            <a:ext cx="38608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ctr" eaLnBrk="1" hangingPunct="1">
              <a:defRPr sz="1400"/>
            </a:lvl1pPr>
          </a:lstStyle>
          <a:p>
            <a:pPr fontAlgn="base">
              <a:spcBef>
                <a:spcPct val="0"/>
              </a:spcBef>
              <a:spcAft>
                <a:spcPct val="0"/>
              </a:spcAft>
              <a:defRPr/>
            </a:pPr>
            <a:endParaRPr lang="zh-CN" altLang="zh-CN">
              <a:solidFill>
                <a:srgbClr val="000000"/>
              </a:solidFill>
            </a:endParaRPr>
          </a:p>
        </p:txBody>
      </p:sp>
      <p:sp>
        <p:nvSpPr>
          <p:cNvPr id="1033" name="Rectangle 9"/>
          <p:cNvSpPr>
            <a:spLocks noGrp="1" noChangeArrowheads="1"/>
          </p:cNvSpPr>
          <p:nvPr>
            <p:ph type="sldNum" sz="quarter" idx="4"/>
          </p:nvPr>
        </p:nvSpPr>
        <p:spPr bwMode="auto">
          <a:xfrm>
            <a:off x="8737600" y="6245225"/>
            <a:ext cx="28448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r" eaLnBrk="1" hangingPunct="1">
              <a:defRPr sz="1400"/>
            </a:lvl1pPr>
          </a:lstStyle>
          <a:p>
            <a:pPr fontAlgn="base">
              <a:spcBef>
                <a:spcPct val="0"/>
              </a:spcBef>
              <a:spcAft>
                <a:spcPct val="0"/>
              </a:spcAft>
              <a:defRPr/>
            </a:pPr>
            <a:fld id="{FE87B4B1-16DD-4597-BAF4-F416D47B56D6}" type="slidenum">
              <a:rPr lang="zh-CN" altLang="zh-CN">
                <a:solidFill>
                  <a:srgbClr val="000000"/>
                </a:solidFill>
              </a:rPr>
            </a:fld>
            <a:endParaRPr lang="zh-CN" altLang="zh-CN">
              <a:solidFill>
                <a:srgbClr val="000000"/>
              </a:solidFill>
            </a:endParaRPr>
          </a:p>
        </p:txBody>
      </p:sp>
      <p:pic>
        <p:nvPicPr>
          <p:cNvPr id="26" name="Picture 13" descr="cd"/>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9836694" y="6482444"/>
            <a:ext cx="2337435" cy="3552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图片 10"/>
          <p:cNvPicPr>
            <a:picLocks noChangeAspect="1"/>
          </p:cNvPicPr>
          <p:nvPr userDrawn="1"/>
        </p:nvPicPr>
        <p:blipFill>
          <a:blip r:embed="rId6"/>
          <a:stretch>
            <a:fillRect/>
          </a:stretch>
        </p:blipFill>
        <p:spPr>
          <a:xfrm>
            <a:off x="0" y="299992"/>
            <a:ext cx="1106714" cy="531860"/>
          </a:xfrm>
          <a:prstGeom prst="rect">
            <a:avLst/>
          </a:prstGeom>
        </p:spPr>
      </p:pic>
      <p:pic>
        <p:nvPicPr>
          <p:cNvPr id="14" name="图片 13"/>
          <p:cNvPicPr>
            <a:picLocks noChangeAspect="1"/>
          </p:cNvPicPr>
          <p:nvPr userDrawn="1"/>
        </p:nvPicPr>
        <p:blipFill>
          <a:blip r:embed="rId7"/>
          <a:stretch>
            <a:fillRect/>
          </a:stretch>
        </p:blipFill>
        <p:spPr>
          <a:xfrm>
            <a:off x="1064680" y="853952"/>
            <a:ext cx="8890689" cy="104326"/>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62" r:id="rId2"/>
  </p:sldLayoutIdLst>
  <p:txStyles>
    <p:titleStyle>
      <a:lvl1pPr algn="l" rtl="0" eaLnBrk="0" fontAlgn="base" hangingPunct="0">
        <a:spcBef>
          <a:spcPct val="0"/>
        </a:spcBef>
        <a:spcAft>
          <a:spcPct val="0"/>
        </a:spcAft>
        <a:defRPr sz="2400" b="0" kern="1200">
          <a:solidFill>
            <a:schemeClr val="tx2"/>
          </a:solidFill>
          <a:latin typeface="微软雅黑" panose="020B0503020204020204" pitchFamily="34" charset="-122"/>
          <a:ea typeface="微软雅黑" panose="020B0503020204020204" pitchFamily="34" charset="-122"/>
          <a:cs typeface="+mj-cs"/>
        </a:defRPr>
      </a:lvl1pPr>
      <a:lvl2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2pPr>
      <a:lvl3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3pPr>
      <a:lvl4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4pPr>
      <a:lvl5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5pPr>
      <a:lvl6pPr marL="457200" algn="l" rtl="0" fontAlgn="base">
        <a:spcBef>
          <a:spcPct val="0"/>
        </a:spcBef>
        <a:spcAft>
          <a:spcPct val="0"/>
        </a:spcAft>
        <a:defRPr sz="2400" b="1">
          <a:solidFill>
            <a:schemeClr val="tx2"/>
          </a:solidFill>
          <a:latin typeface="Arial" panose="020B0604020202020204" pitchFamily="34" charset="0"/>
          <a:ea typeface="GungsuhChe" charset="-127"/>
        </a:defRPr>
      </a:lvl6pPr>
      <a:lvl7pPr marL="914400" algn="l" rtl="0" fontAlgn="base">
        <a:spcBef>
          <a:spcPct val="0"/>
        </a:spcBef>
        <a:spcAft>
          <a:spcPct val="0"/>
        </a:spcAft>
        <a:defRPr sz="2400" b="1">
          <a:solidFill>
            <a:schemeClr val="tx2"/>
          </a:solidFill>
          <a:latin typeface="Arial" panose="020B0604020202020204" pitchFamily="34" charset="0"/>
          <a:ea typeface="GungsuhChe" charset="-127"/>
        </a:defRPr>
      </a:lvl7pPr>
      <a:lvl8pPr marL="1371600" algn="l" rtl="0" fontAlgn="base">
        <a:spcBef>
          <a:spcPct val="0"/>
        </a:spcBef>
        <a:spcAft>
          <a:spcPct val="0"/>
        </a:spcAft>
        <a:defRPr sz="2400" b="1">
          <a:solidFill>
            <a:schemeClr val="tx2"/>
          </a:solidFill>
          <a:latin typeface="Arial" panose="020B0604020202020204" pitchFamily="34" charset="0"/>
          <a:ea typeface="GungsuhChe" charset="-127"/>
        </a:defRPr>
      </a:lvl8pPr>
      <a:lvl9pPr marL="1828800" algn="l" rtl="0" fontAlgn="base">
        <a:spcBef>
          <a:spcPct val="0"/>
        </a:spcBef>
        <a:spcAft>
          <a:spcPct val="0"/>
        </a:spcAft>
        <a:defRPr sz="2400" b="1">
          <a:solidFill>
            <a:schemeClr val="tx2"/>
          </a:solidFill>
          <a:latin typeface="Arial" panose="020B0604020202020204" pitchFamily="34" charset="0"/>
          <a:ea typeface="GungsuhChe" charset="-127"/>
        </a:defRPr>
      </a:lvl9pPr>
    </p:titleStyle>
    <p:bodyStyle>
      <a:lvl1pPr marL="342900" indent="-3429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1pPr>
      <a:lvl2pPr marL="742950" indent="-285750" algn="l" rtl="0" eaLnBrk="0" fontAlgn="base" hangingPunct="0">
        <a:lnSpc>
          <a:spcPct val="125000"/>
        </a:lnSpc>
        <a:spcBef>
          <a:spcPct val="20000"/>
        </a:spcBef>
        <a:spcAft>
          <a:spcPct val="0"/>
        </a:spcAft>
        <a:buChar char="–"/>
        <a:defRPr kern="1200">
          <a:solidFill>
            <a:schemeClr val="tx1"/>
          </a:solidFill>
          <a:latin typeface="+mn-lt"/>
          <a:ea typeface="+mn-ea"/>
          <a:cs typeface="+mn-cs"/>
        </a:defRPr>
      </a:lvl2pPr>
      <a:lvl3pPr marL="11430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3pPr>
      <a:lvl4pPr marL="16002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4pPr>
      <a:lvl5pPr marL="20574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image" Target="../media/image6.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image" Target="../media/image8.png"/></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image" Target="../media/image9.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image" Target="../media/image7.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pic>
        <p:nvPicPr>
          <p:cNvPr id="4" name="内容占位符 3"/>
          <p:cNvPicPr>
            <a:picLocks noGrp="1" noChangeAspect="1"/>
          </p:cNvPicPr>
          <p:nvPr>
            <p:ph idx="1"/>
          </p:nvPr>
        </p:nvPicPr>
        <p:blipFill>
          <a:blip r:embed="rId1">
            <a:extLst>
              <a:ext uri="{28A0092B-C50C-407E-A947-70E740481C1C}">
                <a14:useLocalDpi xmlns:a14="http://schemas.microsoft.com/office/drawing/2010/main" val="0"/>
              </a:ext>
            </a:extLst>
          </a:blip>
          <a:stretch>
            <a:fillRect/>
          </a:stretch>
        </p:blipFill>
        <p:spPr>
          <a:xfrm>
            <a:off x="0" y="0"/>
            <a:ext cx="12192000" cy="6858000"/>
          </a:xfrm>
        </p:spPr>
      </p:pic>
      <p:sp>
        <p:nvSpPr>
          <p:cNvPr id="5" name="文本框 4"/>
          <p:cNvSpPr txBox="1"/>
          <p:nvPr/>
        </p:nvSpPr>
        <p:spPr>
          <a:xfrm>
            <a:off x="0" y="3523774"/>
            <a:ext cx="12192000" cy="707886"/>
          </a:xfrm>
          <a:prstGeom prst="rect">
            <a:avLst/>
          </a:prstGeom>
          <a:noFill/>
        </p:spPr>
        <p:txBody>
          <a:bodyPr wrap="square" rtlCol="0">
            <a:spAutoFit/>
          </a:bodyPr>
          <a:lstStyle/>
          <a:p>
            <a:pPr algn="ctr"/>
            <a:r>
              <a:rPr lang="zh-CN" altLang="en-US" sz="4000" b="1" dirty="0">
                <a:latin typeface="微软雅黑" panose="020B0503020204020204" pitchFamily="34" charset="-122"/>
                <a:ea typeface="微软雅黑" panose="020B0503020204020204" pitchFamily="34" charset="-122"/>
              </a:rPr>
              <a:t>第五章　生产理论</a:t>
            </a:r>
            <a:endParaRPr lang="zh-CN" altLang="en-US" sz="4000" b="1"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effectLst/>
              </a:rPr>
              <a:t>第三节　两种生产要素变动的生产函数</a:t>
            </a:r>
            <a:endParaRPr lang="zh-CN" altLang="en-US" dirty="0"/>
          </a:p>
        </p:txBody>
      </p:sp>
      <p:sp>
        <p:nvSpPr>
          <p:cNvPr id="3" name="内容占位符 2"/>
          <p:cNvSpPr>
            <a:spLocks noGrp="1"/>
          </p:cNvSpPr>
          <p:nvPr>
            <p:ph idx="1"/>
          </p:nvPr>
        </p:nvSpPr>
        <p:spPr/>
        <p:txBody>
          <a:bodyPr/>
          <a:lstStyle/>
          <a:p>
            <a:pPr marL="0" algn="just">
              <a:lnSpc>
                <a:spcPct val="135000"/>
              </a:lnSpc>
              <a:buClrTx/>
              <a:buSzTx/>
              <a:buFontTx/>
              <a:buNone/>
            </a:pPr>
            <a:r>
              <a:rPr lang="zh-CN" altLang="zh-CN" sz="2600" b="1" dirty="0">
                <a:latin typeface="黑体" panose="02010609060101010101" pitchFamily="49" charset="-122"/>
                <a:ea typeface="黑体" panose="02010609060101010101" pitchFamily="49" charset="-122"/>
              </a:rPr>
              <a:t>二、规模报酬变动的三个阶段</a:t>
            </a:r>
            <a:endParaRPr lang="zh-CN" altLang="zh-CN" sz="2600" b="1" dirty="0">
              <a:latin typeface="黑体" panose="02010609060101010101" pitchFamily="49" charset="-122"/>
              <a:ea typeface="黑体" panose="02010609060101010101" pitchFamily="49" charset="-122"/>
            </a:endParaRPr>
          </a:p>
          <a:p>
            <a:r>
              <a:rPr lang="zh-CN" altLang="en-US"/>
              <a:t>一般而言,规模扩张会带来产量的增加。西方经济学把产量增长与规模扩张的变动关系分为三个阶段,即规模报酬递增、规模报酬不变和规模报酬递减。</a:t>
            </a:r>
            <a:endParaRPr lang="zh-CN" altLang="en-US"/>
          </a:p>
          <a:p>
            <a:r>
              <a:rPr lang="zh-CN" altLang="en-US"/>
              <a:t>规模报酬递增是指产量增加的比例大于各种生产要素增加的比例。例如,当全部生产要素劳动和资本都增加50%时,产量的增加大于50%。</a:t>
            </a:r>
            <a:endParaRPr lang="zh-CN" altLang="en-US"/>
          </a:p>
          <a:p>
            <a:r>
              <a:rPr lang="zh-CN" altLang="en-US"/>
              <a:t>规模报酬不变是指产量增加的比例等于各种生产要素增加的比例。例如,当全部生产要素劳动和资本都增加50%时,产量也增加50%。一般可以预计两个相同的工人使用两台相同的机器所生产的产量,是一个这样的工人使用一台这样的机器所达到的产量的两倍。这就是规模报酬不变的现象。</a:t>
            </a:r>
            <a:endParaRPr lang="zh-CN" altLang="en-US"/>
          </a:p>
          <a:p>
            <a:r>
              <a:rPr lang="zh-CN" altLang="en-US"/>
              <a:t>规模报酬递减是指产量增加的比例小于各种生产要素增加的比例。例如,当全部生产要素劳动和资本都增加50%时,产量的增加小于50%。</a:t>
            </a:r>
            <a:endParaRPr lang="zh-CN" altLang="en-US"/>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effectLst/>
              </a:rPr>
              <a:t>第三节　两种生产要素变动的生产函数</a:t>
            </a:r>
            <a:endParaRPr lang="zh-CN" altLang="en-US" dirty="0"/>
          </a:p>
        </p:txBody>
      </p:sp>
      <p:sp>
        <p:nvSpPr>
          <p:cNvPr id="3" name="内容占位符 2"/>
          <p:cNvSpPr>
            <a:spLocks noGrp="1"/>
          </p:cNvSpPr>
          <p:nvPr>
            <p:ph idx="1"/>
          </p:nvPr>
        </p:nvSpPr>
        <p:spPr/>
        <p:txBody>
          <a:bodyPr/>
          <a:lstStyle/>
          <a:p>
            <a:pPr marL="0" algn="just">
              <a:lnSpc>
                <a:spcPct val="135000"/>
              </a:lnSpc>
              <a:buClrTx/>
              <a:buSzTx/>
              <a:buFontTx/>
              <a:buNone/>
            </a:pPr>
            <a:r>
              <a:rPr lang="zh-CN" altLang="zh-CN" sz="2600" b="1" dirty="0">
                <a:latin typeface="黑体" panose="02010609060101010101" pitchFamily="49" charset="-122"/>
                <a:ea typeface="黑体" panose="02010609060101010101" pitchFamily="49" charset="-122"/>
              </a:rPr>
              <a:t>三、规模报酬变动的原因</a:t>
            </a:r>
            <a:endParaRPr lang="zh-CN" altLang="zh-CN" sz="2600" b="1" dirty="0">
              <a:latin typeface="黑体" panose="02010609060101010101" pitchFamily="49" charset="-122"/>
              <a:ea typeface="黑体" panose="02010609060101010101" pitchFamily="49" charset="-122"/>
            </a:endParaRPr>
          </a:p>
          <a:p>
            <a:r>
              <a:rPr lang="zh-CN" altLang="en-US"/>
              <a:t>西方经济学家用内在经济与外在经济来解释规模报酬的变动问题。</a:t>
            </a:r>
            <a:endParaRPr lang="zh-CN" altLang="en-US"/>
          </a:p>
          <a:p>
            <a:r>
              <a:rPr lang="zh-CN" altLang="en-US"/>
              <a:t>内在经济(Internal Economics)是指一个厂商在生产规模扩大时由自身内部所引起的收益增加。此外,规模的扩大还有助于对副产品进行综合利用,人数较多的技术培训也会更有效率。但是,如果一个厂商的生产规模过大则会由自身内部原因引起收益的减少,这就是内在不经济。</a:t>
            </a:r>
            <a:endParaRPr lang="zh-CN" altLang="en-US"/>
          </a:p>
          <a:p>
            <a:r>
              <a:rPr lang="zh-CN" altLang="en-US"/>
              <a:t>外在经济(External Economics)是指整个行业规模扩大时给个别厂商所带来的收益增加。但是,如果一个行业规模过大,也会给其中的个别厂商带来损失,使它们的成本增加,收益减少,这就是外在不经济。</a:t>
            </a:r>
            <a:endParaRPr lang="zh-CN" altLang="en-US"/>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effectLst/>
              </a:rPr>
              <a:t>第四节　生产要素的最优组合</a:t>
            </a:r>
            <a:endParaRPr lang="zh-CN" altLang="en-US" dirty="0"/>
          </a:p>
        </p:txBody>
      </p:sp>
      <p:sp>
        <p:nvSpPr>
          <p:cNvPr id="3" name="内容占位符 2"/>
          <p:cNvSpPr>
            <a:spLocks noGrp="1"/>
          </p:cNvSpPr>
          <p:nvPr>
            <p:ph idx="1"/>
          </p:nvPr>
        </p:nvSpPr>
        <p:spPr/>
        <p:txBody>
          <a:bodyPr/>
          <a:lstStyle/>
          <a:p>
            <a:pPr marL="0" algn="just">
              <a:lnSpc>
                <a:spcPct val="135000"/>
              </a:lnSpc>
              <a:buClrTx/>
              <a:buSzTx/>
              <a:buFontTx/>
              <a:buNone/>
            </a:pPr>
            <a:r>
              <a:rPr lang="zh-CN" altLang="zh-CN" sz="2600" b="1" dirty="0">
                <a:latin typeface="黑体" panose="02010609060101010101" pitchFamily="49" charset="-122"/>
                <a:ea typeface="黑体" panose="02010609060101010101" pitchFamily="49" charset="-122"/>
              </a:rPr>
              <a:t>一、等产量线</a:t>
            </a:r>
            <a:endParaRPr lang="zh-CN" altLang="zh-CN" sz="2600" b="1" dirty="0">
              <a:latin typeface="黑体" panose="02010609060101010101" pitchFamily="49" charset="-122"/>
              <a:ea typeface="黑体" panose="02010609060101010101" pitchFamily="49" charset="-122"/>
            </a:endParaRPr>
          </a:p>
          <a:p>
            <a:pPr marL="0" algn="just">
              <a:lnSpc>
                <a:spcPct val="135000"/>
              </a:lnSpc>
              <a:buClrTx/>
              <a:buSzTx/>
              <a:buFontTx/>
              <a:buNone/>
            </a:pPr>
            <a:r>
              <a:rPr lang="en-US" altLang="zh-CN" sz="2200" b="1" dirty="0">
                <a:latin typeface="楷体" panose="02010609060101010101" pitchFamily="49" charset="-122"/>
                <a:ea typeface="楷体" panose="02010609060101010101" pitchFamily="49" charset="-122"/>
              </a:rPr>
              <a:t>(一)等产量线的含义及其特征</a:t>
            </a:r>
            <a:endParaRPr lang="en-US" altLang="zh-CN" sz="2200" b="1" dirty="0">
              <a:latin typeface="楷体" panose="02010609060101010101" pitchFamily="49" charset="-122"/>
              <a:ea typeface="楷体" panose="02010609060101010101" pitchFamily="49" charset="-122"/>
            </a:endParaRPr>
          </a:p>
          <a:p>
            <a:r>
              <a:rPr lang="zh-CN" altLang="en-US"/>
              <a:t>等产量线(Isoquants Curve)表示在一定技术条件下,生产同一产量所必须使用的两种生产要素的各种不同组合的轨迹;或者说,某一固定数量的产品可以用所需要的各种生产要素的不同数量组合生产出来。</a:t>
            </a:r>
            <a:endParaRPr lang="zh-CN" altLang="en-US"/>
          </a:p>
          <a:p>
            <a:r>
              <a:rPr lang="zh-CN" altLang="en-US"/>
              <a:t>一般具有如下特征:</a:t>
            </a:r>
            <a:endParaRPr lang="zh-CN" altLang="en-US"/>
          </a:p>
          <a:p>
            <a:r>
              <a:rPr lang="zh-CN" altLang="en-US"/>
              <a:t>(1)等产量线通常向右下方倾斜,(2)对于一个既定生产函数来说,在同一坐标平面上可以有无数条等产量线,等产量线离原点越远,所代表的产量水平越高;离原点越近,所代表的产量水平越低;在同一条等产量线上的各点,都代表同一产量水平。</a:t>
            </a:r>
            <a:endParaRPr lang="zh-CN" altLang="en-US"/>
          </a:p>
          <a:p>
            <a:r>
              <a:rPr lang="zh-CN" altLang="en-US"/>
              <a:t>(3)同一等产量线上的任意两条等产量线不能相交,因为两条等产量线的交点必然代表着两种投入的同一组合,而这显然与不同的等产量线代表不同的产量水平相矛盾。</a:t>
            </a:r>
            <a:endParaRPr lang="zh-CN" altLang="en-US"/>
          </a:p>
          <a:p>
            <a:r>
              <a:rPr lang="zh-CN" altLang="en-US"/>
              <a:t>(4)等产量线通常凸向原点。</a:t>
            </a:r>
            <a:endParaRPr lang="zh-CN" altLang="en-US"/>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effectLst/>
              </a:rPr>
              <a:t>第四节　生产要素的最优组合</a:t>
            </a:r>
            <a:endParaRPr lang="zh-CN" altLang="en-US" dirty="0"/>
          </a:p>
        </p:txBody>
      </p:sp>
      <p:sp>
        <p:nvSpPr>
          <p:cNvPr id="3" name="内容占位符 2"/>
          <p:cNvSpPr>
            <a:spLocks noGrp="1"/>
          </p:cNvSpPr>
          <p:nvPr>
            <p:ph idx="1"/>
          </p:nvPr>
        </p:nvSpPr>
        <p:spPr/>
        <p:txBody>
          <a:bodyPr/>
          <a:lstStyle/>
          <a:p>
            <a:pPr marL="0" algn="just">
              <a:lnSpc>
                <a:spcPct val="135000"/>
              </a:lnSpc>
              <a:buClrTx/>
              <a:buSzTx/>
              <a:buFontTx/>
              <a:buNone/>
            </a:pPr>
            <a:r>
              <a:rPr lang="en-US" altLang="zh-CN" sz="2200" b="1" dirty="0">
                <a:latin typeface="楷体" panose="02010609060101010101" pitchFamily="49" charset="-122"/>
                <a:ea typeface="楷体" panose="02010609060101010101" pitchFamily="49" charset="-122"/>
              </a:rPr>
              <a:t>(二)生产要素的边际技术替代率</a:t>
            </a:r>
            <a:endParaRPr lang="en-US" altLang="zh-CN" sz="2200" b="1" dirty="0">
              <a:latin typeface="楷体" panose="02010609060101010101" pitchFamily="49" charset="-122"/>
              <a:ea typeface="楷体" panose="02010609060101010101" pitchFamily="49" charset="-122"/>
            </a:endParaRPr>
          </a:p>
          <a:p>
            <a:r>
              <a:rPr lang="zh-CN" altLang="en-US"/>
              <a:t>等产量线代表不同的要素投入组合能够得到等量产品,即为了生产等量产品,既可以采用多用劳动、少用资本的生产方法,也可以采取少用劳动、多用资本的生产方法。劳动与资本之间存在着相互替代关系,增加劳动投入可以相应减少劳动投入,增加资本投入则可以减少劳动投入,这种互相替代的投入,其互相替代的比值就是生产要素的边际技术替代率。</a:t>
            </a:r>
            <a:endParaRPr lang="zh-CN" altLang="en-US"/>
          </a:p>
          <a:p>
            <a:r>
              <a:rPr lang="zh-CN" altLang="en-US"/>
              <a:t>边际技术替代率(Marginal Rate of Technical Substitution,MRTS)是指维持相同的产量水平时,每增加一单位某种生产要素所需要减少的另一种生产要素的数量。</a:t>
            </a:r>
            <a:endParaRPr lang="zh-CN" altLang="en-US"/>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effectLst/>
              </a:rPr>
              <a:t>第四节　生产要素的最优组合</a:t>
            </a:r>
            <a:endParaRPr lang="zh-CN" altLang="en-US" dirty="0"/>
          </a:p>
        </p:txBody>
      </p:sp>
      <p:sp>
        <p:nvSpPr>
          <p:cNvPr id="3" name="内容占位符 2"/>
          <p:cNvSpPr>
            <a:spLocks noGrp="1"/>
          </p:cNvSpPr>
          <p:nvPr>
            <p:ph idx="1"/>
          </p:nvPr>
        </p:nvSpPr>
        <p:spPr/>
        <p:txBody>
          <a:bodyPr/>
          <a:lstStyle/>
          <a:p>
            <a:pPr marL="0" algn="just">
              <a:lnSpc>
                <a:spcPct val="135000"/>
              </a:lnSpc>
              <a:buClrTx/>
              <a:buSzTx/>
              <a:buFontTx/>
              <a:buNone/>
            </a:pPr>
            <a:r>
              <a:rPr lang="zh-CN" altLang="zh-CN" sz="2600" b="1" dirty="0">
                <a:latin typeface="黑体" panose="02010609060101010101" pitchFamily="49" charset="-122"/>
                <a:ea typeface="黑体" panose="02010609060101010101" pitchFamily="49" charset="-122"/>
              </a:rPr>
              <a:t>二、等成本线</a:t>
            </a:r>
            <a:endParaRPr lang="zh-CN" altLang="zh-CN" sz="2600" b="1" dirty="0">
              <a:latin typeface="黑体" panose="02010609060101010101" pitchFamily="49" charset="-122"/>
              <a:ea typeface="黑体" panose="02010609060101010101" pitchFamily="49" charset="-122"/>
            </a:endParaRPr>
          </a:p>
          <a:p>
            <a:pPr marL="0" algn="just">
              <a:lnSpc>
                <a:spcPct val="135000"/>
              </a:lnSpc>
              <a:buClrTx/>
              <a:buSzTx/>
              <a:buFontTx/>
              <a:buNone/>
            </a:pPr>
            <a:r>
              <a:rPr lang="en-US" altLang="zh-CN" sz="2200" b="1" dirty="0">
                <a:latin typeface="楷体" panose="02010609060101010101" pitchFamily="49" charset="-122"/>
                <a:ea typeface="楷体" panose="02010609060101010101" pitchFamily="49" charset="-122"/>
              </a:rPr>
              <a:t>(一)等成本线的定义</a:t>
            </a:r>
            <a:endParaRPr lang="en-US" altLang="zh-CN" sz="2200" b="1" dirty="0">
              <a:latin typeface="楷体" panose="02010609060101010101" pitchFamily="49" charset="-122"/>
              <a:ea typeface="楷体" panose="02010609060101010101" pitchFamily="49" charset="-122"/>
            </a:endParaRPr>
          </a:p>
          <a:p>
            <a:r>
              <a:rPr lang="zh-CN" altLang="en-US"/>
              <a:t>等成本线(Isocost Curve)是指在一个给定的时期,在现行的市场价格下,厂商花费同样的总成本所能购买的两种生产要素的所有组合的轨迹。</a:t>
            </a:r>
            <a:endParaRPr lang="zh-CN" altLang="en-US"/>
          </a:p>
          <a:p>
            <a:pPr marL="0" algn="just">
              <a:lnSpc>
                <a:spcPct val="135000"/>
              </a:lnSpc>
              <a:spcBef>
                <a:spcPts val="1500"/>
              </a:spcBef>
              <a:buClrTx/>
              <a:buSzTx/>
              <a:buFontTx/>
              <a:buNone/>
            </a:pPr>
            <a:r>
              <a:rPr lang="en-US" altLang="zh-CN" sz="2200" b="1" dirty="0">
                <a:latin typeface="楷体" panose="02010609060101010101" pitchFamily="49" charset="-122"/>
                <a:ea typeface="楷体" panose="02010609060101010101" pitchFamily="49" charset="-122"/>
              </a:rPr>
              <a:t>(二)等成本线的运动</a:t>
            </a:r>
            <a:endParaRPr lang="en-US" altLang="zh-CN" sz="2200" b="1" dirty="0">
              <a:latin typeface="楷体" panose="02010609060101010101" pitchFamily="49" charset="-122"/>
              <a:ea typeface="楷体" panose="02010609060101010101" pitchFamily="49" charset="-122"/>
            </a:endParaRPr>
          </a:p>
          <a:p>
            <a:r>
              <a:rPr lang="zh-CN" altLang="en-US"/>
              <a:t>如果成本预算和要素价格既定,等成本线曲线就是一定的。如果厂商改变成本预算或者要素价格发生变化,等成本线就要发生移动,或者平移,或者旋转。</a:t>
            </a:r>
            <a:endParaRPr lang="zh-CN" altLang="en-US"/>
          </a:p>
          <a:p>
            <a:r>
              <a:rPr lang="zh-CN" altLang="en-US"/>
              <a:t>在要素价格不变时,等成本线将随预算成本支出的增加向远离原点的方向平移,随预算成本支出的减少向原点平移。</a:t>
            </a:r>
            <a:endParaRPr lang="zh-CN" altLang="en-US"/>
          </a:p>
          <a:p>
            <a:r>
              <a:rPr lang="zh-CN" altLang="en-US"/>
              <a:t>在成本支出一定时,如果两种生产要素价格同比例增加或减少,等成本曲线也将平行移动。如果两种要素价格发生非同比例变动,等成本线会发生旋转。</a:t>
            </a:r>
            <a:endParaRPr lang="zh-CN" altLang="en-US"/>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effectLst/>
              </a:rPr>
              <a:t>第四节　生产要素的最优组合</a:t>
            </a:r>
            <a:endParaRPr lang="zh-CN" altLang="en-US" dirty="0"/>
          </a:p>
        </p:txBody>
      </p:sp>
      <p:sp>
        <p:nvSpPr>
          <p:cNvPr id="3" name="内容占位符 2"/>
          <p:cNvSpPr>
            <a:spLocks noGrp="1"/>
          </p:cNvSpPr>
          <p:nvPr>
            <p:ph idx="1"/>
          </p:nvPr>
        </p:nvSpPr>
        <p:spPr/>
        <p:txBody>
          <a:bodyPr/>
          <a:lstStyle/>
          <a:p>
            <a:pPr marL="0" algn="just">
              <a:lnSpc>
                <a:spcPct val="135000"/>
              </a:lnSpc>
              <a:buClrTx/>
              <a:buSzTx/>
              <a:buFontTx/>
              <a:buNone/>
            </a:pPr>
            <a:r>
              <a:rPr lang="zh-CN" altLang="zh-CN" sz="2600" b="1" dirty="0">
                <a:latin typeface="黑体" panose="02010609060101010101" pitchFamily="49" charset="-122"/>
                <a:ea typeface="黑体" panose="02010609060101010101" pitchFamily="49" charset="-122"/>
              </a:rPr>
              <a:t>三、生产要素的最优组合</a:t>
            </a:r>
            <a:endParaRPr lang="zh-CN" altLang="zh-CN" sz="2600" b="1" dirty="0">
              <a:latin typeface="黑体" panose="02010609060101010101" pitchFamily="49" charset="-122"/>
              <a:ea typeface="黑体" panose="02010609060101010101" pitchFamily="49" charset="-122"/>
            </a:endParaRPr>
          </a:p>
        </p:txBody>
      </p:sp>
      <p:pic>
        <p:nvPicPr>
          <p:cNvPr id="4" name="图片 3"/>
          <p:cNvPicPr>
            <a:picLocks noChangeAspect="1"/>
          </p:cNvPicPr>
          <p:nvPr/>
        </p:nvPicPr>
        <p:blipFill>
          <a:blip r:embed="rId1"/>
          <a:stretch>
            <a:fillRect/>
          </a:stretch>
        </p:blipFill>
        <p:spPr>
          <a:xfrm>
            <a:off x="2035810" y="2506345"/>
            <a:ext cx="8298180" cy="3279775"/>
          </a:xfrm>
          <a:prstGeom prst="rect">
            <a:avLst/>
          </a:prstGeom>
        </p:spPr>
      </p:pic>
      <p:sp>
        <p:nvSpPr>
          <p:cNvPr id="103" name="文本框 102"/>
          <p:cNvSpPr txBox="1"/>
          <p:nvPr/>
        </p:nvSpPr>
        <p:spPr>
          <a:xfrm>
            <a:off x="3135630" y="5960745"/>
            <a:ext cx="5080000" cy="368300"/>
          </a:xfrm>
          <a:prstGeom prst="rect">
            <a:avLst/>
          </a:prstGeom>
          <a:noFill/>
          <a:ln w="9525">
            <a:noFill/>
          </a:ln>
        </p:spPr>
        <p:txBody>
          <a:bodyPr>
            <a:spAutoFit/>
          </a:bodyPr>
          <a:p>
            <a:pPr indent="0" algn="ctr"/>
            <a:r>
              <a:rPr lang="zh-CN" b="0">
                <a:solidFill>
                  <a:srgbClr val="000000"/>
                </a:solidFill>
                <a:latin typeface="宋体" panose="02010600030101010101" pitchFamily="2" charset="-122"/>
                <a:ea typeface="宋体" panose="02010600030101010101" pitchFamily="2" charset="-122"/>
                <a:cs typeface="宋体" panose="02010600030101010101" pitchFamily="2" charset="-122"/>
              </a:rPr>
              <a:t>图</a:t>
            </a:r>
            <a:r>
              <a:rPr lang="en-US" b="0">
                <a:solidFill>
                  <a:srgbClr val="000000"/>
                </a:solidFill>
                <a:latin typeface="宋体" panose="02010600030101010101" pitchFamily="2" charset="-122"/>
                <a:ea typeface="宋体" panose="02010600030101010101" pitchFamily="2" charset="-122"/>
                <a:cs typeface="宋体" panose="02010600030101010101" pitchFamily="2" charset="-122"/>
              </a:rPr>
              <a:t>5-4</a:t>
            </a:r>
            <a:r>
              <a:rPr lang="zh-CN" b="0">
                <a:solidFill>
                  <a:srgbClr val="000000"/>
                </a:solidFill>
                <a:latin typeface="宋体" panose="02010600030101010101" pitchFamily="2" charset="-122"/>
                <a:ea typeface="宋体" panose="02010600030101010101" pitchFamily="2" charset="-122"/>
                <a:cs typeface="宋体" panose="02010600030101010101" pitchFamily="2" charset="-122"/>
              </a:rPr>
              <a:t>　生产要素的最优组合</a:t>
            </a:r>
            <a:endParaRPr lang="zh-CN" altLang="en-US" b="0">
              <a:solidFill>
                <a:srgbClr val="000000"/>
              </a:solidFill>
              <a:latin typeface="宋体" panose="02010600030101010101" pitchFamily="2" charset="-122"/>
              <a:ea typeface="宋体" panose="02010600030101010101" pitchFamily="2" charset="-122"/>
              <a:cs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effectLst/>
              </a:rPr>
              <a:t>第四节　生产要素的最优组合</a:t>
            </a:r>
            <a:endParaRPr lang="zh-CN" altLang="en-US" dirty="0"/>
          </a:p>
        </p:txBody>
      </p:sp>
      <p:sp>
        <p:nvSpPr>
          <p:cNvPr id="3" name="内容占位符 2"/>
          <p:cNvSpPr>
            <a:spLocks noGrp="1"/>
          </p:cNvSpPr>
          <p:nvPr>
            <p:ph idx="1"/>
          </p:nvPr>
        </p:nvSpPr>
        <p:spPr>
          <a:xfrm>
            <a:off x="622300" y="1358900"/>
            <a:ext cx="10470515" cy="5016500"/>
          </a:xfrm>
        </p:spPr>
        <p:txBody>
          <a:bodyPr/>
          <a:lstStyle/>
          <a:p>
            <a:pPr marL="0" algn="just">
              <a:lnSpc>
                <a:spcPct val="135000"/>
              </a:lnSpc>
              <a:buClrTx/>
              <a:buSzTx/>
              <a:buFontTx/>
              <a:buNone/>
            </a:pPr>
            <a:r>
              <a:rPr lang="zh-CN" altLang="zh-CN" sz="2600" b="1" dirty="0">
                <a:latin typeface="黑体" panose="02010609060101010101" pitchFamily="49" charset="-122"/>
                <a:ea typeface="黑体" panose="02010609060101010101" pitchFamily="49" charset="-122"/>
              </a:rPr>
              <a:t>四、扩展线</a:t>
            </a:r>
            <a:endParaRPr lang="zh-CN" altLang="zh-CN" sz="2600" b="1" dirty="0">
              <a:latin typeface="黑体" panose="02010609060101010101" pitchFamily="49" charset="-122"/>
              <a:ea typeface="黑体" panose="02010609060101010101" pitchFamily="49" charset="-122"/>
            </a:endParaRPr>
          </a:p>
          <a:p>
            <a:r>
              <a:rPr lang="zh-CN" altLang="en-US"/>
              <a:t>扩展线是指在生产要素价格不变的条件下,与不同总成本支出相对应的最优要素投入组合点的轨迹(见图5-5)。</a:t>
            </a:r>
            <a:endParaRPr lang="zh-CN" altLang="en-US"/>
          </a:p>
        </p:txBody>
      </p:sp>
      <p:pic>
        <p:nvPicPr>
          <p:cNvPr id="4" name="图片 3"/>
          <p:cNvPicPr>
            <a:picLocks noChangeAspect="1"/>
          </p:cNvPicPr>
          <p:nvPr/>
        </p:nvPicPr>
        <p:blipFill>
          <a:blip r:embed="rId1"/>
          <a:stretch>
            <a:fillRect/>
          </a:stretch>
        </p:blipFill>
        <p:spPr>
          <a:xfrm>
            <a:off x="3298825" y="2922905"/>
            <a:ext cx="4812030" cy="3028315"/>
          </a:xfrm>
          <a:prstGeom prst="rect">
            <a:avLst/>
          </a:prstGeom>
        </p:spPr>
      </p:pic>
      <p:sp>
        <p:nvSpPr>
          <p:cNvPr id="103" name="文本框 102"/>
          <p:cNvSpPr txBox="1"/>
          <p:nvPr/>
        </p:nvSpPr>
        <p:spPr>
          <a:xfrm>
            <a:off x="3545205" y="6084570"/>
            <a:ext cx="3248025" cy="368300"/>
          </a:xfrm>
          <a:prstGeom prst="rect">
            <a:avLst/>
          </a:prstGeom>
          <a:noFill/>
          <a:ln w="9525">
            <a:noFill/>
          </a:ln>
        </p:spPr>
        <p:txBody>
          <a:bodyPr wrap="square">
            <a:spAutoFit/>
          </a:bodyPr>
          <a:p>
            <a:pPr indent="0" algn="ctr"/>
            <a:r>
              <a:rPr lang="zh-CN" b="0">
                <a:solidFill>
                  <a:srgbClr val="000000"/>
                </a:solidFill>
                <a:latin typeface="宋体" panose="02010600030101010101" pitchFamily="2" charset="-122"/>
                <a:ea typeface="宋体" panose="02010600030101010101" pitchFamily="2" charset="-122"/>
                <a:cs typeface="宋体" panose="02010600030101010101" pitchFamily="2" charset="-122"/>
              </a:rPr>
              <a:t>图</a:t>
            </a:r>
            <a:r>
              <a:rPr lang="en-US" b="0">
                <a:solidFill>
                  <a:srgbClr val="000000"/>
                </a:solidFill>
                <a:latin typeface="宋体" panose="02010600030101010101" pitchFamily="2" charset="-122"/>
                <a:ea typeface="宋体" panose="02010600030101010101" pitchFamily="2" charset="-122"/>
                <a:cs typeface="宋体" panose="02010600030101010101" pitchFamily="2" charset="-122"/>
              </a:rPr>
              <a:t>5-5</a:t>
            </a:r>
            <a:r>
              <a:rPr lang="zh-CN" b="0">
                <a:solidFill>
                  <a:srgbClr val="000000"/>
                </a:solidFill>
                <a:latin typeface="宋体" panose="02010600030101010101" pitchFamily="2" charset="-122"/>
                <a:ea typeface="宋体" panose="02010600030101010101" pitchFamily="2" charset="-122"/>
                <a:cs typeface="宋体" panose="02010600030101010101" pitchFamily="2" charset="-122"/>
              </a:rPr>
              <a:t>　扩展线</a:t>
            </a:r>
            <a:endParaRPr lang="zh-CN" altLang="en-US" b="0">
              <a:solidFill>
                <a:srgbClr val="000000"/>
              </a:solidFill>
              <a:latin typeface="宋体" panose="02010600030101010101" pitchFamily="2" charset="-122"/>
              <a:ea typeface="宋体" panose="02010600030101010101" pitchFamily="2" charset="-122"/>
              <a:cs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标题 1"/>
          <p:cNvSpPr txBox="1"/>
          <p:nvPr/>
        </p:nvSpPr>
        <p:spPr bwMode="auto">
          <a:xfrm>
            <a:off x="0" y="154783"/>
            <a:ext cx="7778839" cy="749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lstStyle>
            <a:lvl1pPr algn="l" rtl="0" eaLnBrk="0" fontAlgn="base" hangingPunct="0">
              <a:spcBef>
                <a:spcPct val="0"/>
              </a:spcBef>
              <a:spcAft>
                <a:spcPct val="0"/>
              </a:spcAft>
              <a:defRPr sz="2400" b="1" kern="1200">
                <a:solidFill>
                  <a:schemeClr val="tx2"/>
                </a:solidFill>
                <a:latin typeface="微软雅黑" panose="020B0503020204020204" pitchFamily="34" charset="-122"/>
                <a:ea typeface="微软雅黑" panose="020B0503020204020204" pitchFamily="34" charset="-122"/>
                <a:cs typeface="+mj-cs"/>
              </a:defRPr>
            </a:lvl1pPr>
            <a:lvl2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2pPr>
            <a:lvl3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3pPr>
            <a:lvl4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4pPr>
            <a:lvl5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5pPr>
            <a:lvl6pPr marL="457200" algn="l" rtl="0" fontAlgn="base">
              <a:spcBef>
                <a:spcPct val="0"/>
              </a:spcBef>
              <a:spcAft>
                <a:spcPct val="0"/>
              </a:spcAft>
              <a:defRPr sz="2400" b="1">
                <a:solidFill>
                  <a:schemeClr val="tx2"/>
                </a:solidFill>
                <a:latin typeface="Arial" panose="020B0604020202020204" pitchFamily="34" charset="0"/>
                <a:ea typeface="GungsuhChe" charset="-127"/>
              </a:defRPr>
            </a:lvl6pPr>
            <a:lvl7pPr marL="914400" algn="l" rtl="0" fontAlgn="base">
              <a:spcBef>
                <a:spcPct val="0"/>
              </a:spcBef>
              <a:spcAft>
                <a:spcPct val="0"/>
              </a:spcAft>
              <a:defRPr sz="2400" b="1">
                <a:solidFill>
                  <a:schemeClr val="tx2"/>
                </a:solidFill>
                <a:latin typeface="Arial" panose="020B0604020202020204" pitchFamily="34" charset="0"/>
                <a:ea typeface="GungsuhChe" charset="-127"/>
              </a:defRPr>
            </a:lvl7pPr>
            <a:lvl8pPr marL="1371600" algn="l" rtl="0" fontAlgn="base">
              <a:spcBef>
                <a:spcPct val="0"/>
              </a:spcBef>
              <a:spcAft>
                <a:spcPct val="0"/>
              </a:spcAft>
              <a:defRPr sz="2400" b="1">
                <a:solidFill>
                  <a:schemeClr val="tx2"/>
                </a:solidFill>
                <a:latin typeface="Arial" panose="020B0604020202020204" pitchFamily="34" charset="0"/>
                <a:ea typeface="GungsuhChe" charset="-127"/>
              </a:defRPr>
            </a:lvl8pPr>
            <a:lvl9pPr marL="1828800" algn="l" rtl="0" fontAlgn="base">
              <a:spcBef>
                <a:spcPct val="0"/>
              </a:spcBef>
              <a:spcAft>
                <a:spcPct val="0"/>
              </a:spcAft>
              <a:defRPr sz="2400" b="1">
                <a:solidFill>
                  <a:schemeClr val="tx2"/>
                </a:solidFill>
                <a:latin typeface="Arial" panose="020B0604020202020204" pitchFamily="34" charset="0"/>
                <a:ea typeface="GungsuhChe" charset="-127"/>
              </a:defRPr>
            </a:lvl9pPr>
          </a:lstStyle>
          <a:p>
            <a:pPr algn="ctr"/>
            <a:r>
              <a:rPr lang="zh-CN" altLang="en-US" sz="2800" smtClean="0"/>
              <a:t>目   录</a:t>
            </a:r>
            <a:endParaRPr lang="zh-CN" altLang="en-US" sz="2800" dirty="0"/>
          </a:p>
        </p:txBody>
      </p:sp>
      <p:grpSp>
        <p:nvGrpSpPr>
          <p:cNvPr id="17" name="组合 16"/>
          <p:cNvGrpSpPr/>
          <p:nvPr/>
        </p:nvGrpSpPr>
        <p:grpSpPr>
          <a:xfrm>
            <a:off x="1870430" y="2032754"/>
            <a:ext cx="6390109" cy="3075029"/>
            <a:chOff x="3009756" y="1946691"/>
            <a:chExt cx="6390109" cy="3075029"/>
          </a:xfrm>
        </p:grpSpPr>
        <p:grpSp>
          <p:nvGrpSpPr>
            <p:cNvPr id="19" name="组合 18"/>
            <p:cNvGrpSpPr/>
            <p:nvPr/>
          </p:nvGrpSpPr>
          <p:grpSpPr>
            <a:xfrm>
              <a:off x="3009756" y="1946691"/>
              <a:ext cx="6390109" cy="2279494"/>
              <a:chOff x="2488640" y="2139114"/>
              <a:chExt cx="6390109" cy="2279494"/>
            </a:xfrm>
          </p:grpSpPr>
          <p:grpSp>
            <p:nvGrpSpPr>
              <p:cNvPr id="24" name="Group 4"/>
              <p:cNvGrpSpPr/>
              <p:nvPr/>
            </p:nvGrpSpPr>
            <p:grpSpPr bwMode="auto">
              <a:xfrm>
                <a:off x="2488640" y="2139114"/>
                <a:ext cx="6390109" cy="639332"/>
                <a:chOff x="0" y="0"/>
                <a:chExt cx="2982" cy="288"/>
              </a:xfrm>
            </p:grpSpPr>
            <p:sp>
              <p:nvSpPr>
                <p:cNvPr id="33" name="AutoShape 5"/>
                <p:cNvSpPr>
                  <a:spLocks noChangeArrowheads="1"/>
                </p:cNvSpPr>
                <p:nvPr/>
              </p:nvSpPr>
              <p:spPr bwMode="auto">
                <a:xfrm>
                  <a:off x="54" y="0"/>
                  <a:ext cx="2928" cy="288"/>
                </a:xfrm>
                <a:prstGeom prst="roundRect">
                  <a:avLst>
                    <a:gd name="adj" fmla="val 50000"/>
                  </a:avLst>
                </a:prstGeom>
                <a:noFill/>
                <a:ln w="19050" cap="rnd" cmpd="sng">
                  <a:solidFill>
                    <a:schemeClr val="tx1"/>
                  </a:solidFill>
                  <a:prstDash val="sysDot"/>
                  <a:round/>
                </a:ln>
                <a:effectLst>
                  <a:outerShdw dist="107763" dir="2700000" algn="ctr" rotWithShape="0">
                    <a:schemeClr val="bg1">
                      <a:alpha val="50000"/>
                    </a:schemeClr>
                  </a:outerShdw>
                </a:effectLst>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b="1">
                    <a:solidFill>
                      <a:prstClr val="black"/>
                    </a:solidFill>
                    <a:latin typeface="等线" panose="02010600030101010101" pitchFamily="2" charset="-122"/>
                    <a:ea typeface="等线" panose="02010600030101010101" pitchFamily="2" charset="-122"/>
                  </a:endParaRPr>
                </a:p>
              </p:txBody>
            </p:sp>
            <p:sp>
              <p:nvSpPr>
                <p:cNvPr id="34" name="Rectangle 6"/>
                <p:cNvSpPr>
                  <a:spLocks noChangeArrowheads="1"/>
                </p:cNvSpPr>
                <p:nvPr/>
              </p:nvSpPr>
              <p:spPr bwMode="auto">
                <a:xfrm>
                  <a:off x="287" y="67"/>
                  <a:ext cx="2423" cy="1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zh-CN" altLang="en-US" sz="2000" b="1" dirty="0">
                      <a:latin typeface="等线" panose="02010600030101010101" pitchFamily="2" charset="-122"/>
                      <a:ea typeface="等线" panose="02010600030101010101" pitchFamily="2" charset="-122"/>
                    </a:rPr>
                    <a:t>第一节　生产函数</a:t>
                  </a:r>
                  <a:endParaRPr lang="zh-CN" altLang="zh-CN" sz="2000" b="1" dirty="0">
                    <a:latin typeface="等线" panose="02010600030101010101" pitchFamily="2" charset="-122"/>
                    <a:ea typeface="等线" panose="02010600030101010101" pitchFamily="2" charset="-122"/>
                  </a:endParaRPr>
                </a:p>
              </p:txBody>
            </p:sp>
            <p:sp>
              <p:nvSpPr>
                <p:cNvPr id="35" name="Oval 7"/>
                <p:cNvSpPr>
                  <a:spLocks noChangeArrowheads="1"/>
                </p:cNvSpPr>
                <p:nvPr/>
              </p:nvSpPr>
              <p:spPr bwMode="auto">
                <a:xfrm>
                  <a:off x="0" y="66"/>
                  <a:ext cx="144" cy="144"/>
                </a:xfrm>
                <a:prstGeom prst="ellipse">
                  <a:avLst/>
                </a:prstGeom>
                <a:gradFill rotWithShape="1">
                  <a:gsLst>
                    <a:gs pos="0">
                      <a:srgbClr val="E96E29"/>
                    </a:gs>
                    <a:gs pos="100000">
                      <a:srgbClr val="9B491B"/>
                    </a:gs>
                  </a:gsLst>
                  <a:path path="shape">
                    <a:fillToRect l="50000" t="50000" r="50000" b="50000"/>
                  </a:path>
                </a:gradFill>
                <a:ln w="19050" cmpd="sng">
                  <a:solidFill>
                    <a:schemeClr val="tx1"/>
                  </a:solidFill>
                  <a:round/>
                </a:ln>
                <a:effectLst>
                  <a:outerShdw dist="63500" dir="2212194" algn="ctr" rotWithShape="0">
                    <a:schemeClr val="bg1">
                      <a:alpha val="50000"/>
                    </a:schemeClr>
                  </a:outerShdw>
                </a:effec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b="1">
                    <a:solidFill>
                      <a:prstClr val="black"/>
                    </a:solidFill>
                    <a:latin typeface="等线" panose="02010600030101010101" pitchFamily="2" charset="-122"/>
                    <a:ea typeface="等线" panose="02010600030101010101" pitchFamily="2" charset="-122"/>
                  </a:endParaRPr>
                </a:p>
              </p:txBody>
            </p:sp>
          </p:grpSp>
          <p:grpSp>
            <p:nvGrpSpPr>
              <p:cNvPr id="25" name="Group 8"/>
              <p:cNvGrpSpPr/>
              <p:nvPr/>
            </p:nvGrpSpPr>
            <p:grpSpPr bwMode="auto">
              <a:xfrm>
                <a:off x="2488640" y="2975707"/>
                <a:ext cx="6390109" cy="639332"/>
                <a:chOff x="0" y="0"/>
                <a:chExt cx="2982" cy="288"/>
              </a:xfrm>
            </p:grpSpPr>
            <p:sp>
              <p:nvSpPr>
                <p:cNvPr id="30" name="AutoShape 9"/>
                <p:cNvSpPr>
                  <a:spLocks noChangeArrowheads="1"/>
                </p:cNvSpPr>
                <p:nvPr/>
              </p:nvSpPr>
              <p:spPr bwMode="auto">
                <a:xfrm>
                  <a:off x="54" y="0"/>
                  <a:ext cx="2928" cy="288"/>
                </a:xfrm>
                <a:prstGeom prst="roundRect">
                  <a:avLst>
                    <a:gd name="adj" fmla="val 50000"/>
                  </a:avLst>
                </a:prstGeom>
                <a:noFill/>
                <a:ln w="19050" cap="rnd" cmpd="sng">
                  <a:solidFill>
                    <a:schemeClr val="tx1"/>
                  </a:solidFill>
                  <a:prstDash val="sysDot"/>
                  <a:round/>
                </a:ln>
                <a:effectLst>
                  <a:outerShdw dist="107763" dir="2700000" algn="ctr" rotWithShape="0">
                    <a:schemeClr val="bg1">
                      <a:alpha val="50000"/>
                    </a:schemeClr>
                  </a:outerShdw>
                </a:effectLst>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b="1">
                    <a:solidFill>
                      <a:prstClr val="black"/>
                    </a:solidFill>
                    <a:latin typeface="等线" panose="02010600030101010101" pitchFamily="2" charset="-122"/>
                    <a:ea typeface="等线" panose="02010600030101010101" pitchFamily="2" charset="-122"/>
                  </a:endParaRPr>
                </a:p>
              </p:txBody>
            </p:sp>
            <p:sp>
              <p:nvSpPr>
                <p:cNvPr id="31" name="Rectangle 10"/>
                <p:cNvSpPr>
                  <a:spLocks noChangeArrowheads="1"/>
                </p:cNvSpPr>
                <p:nvPr/>
              </p:nvSpPr>
              <p:spPr bwMode="auto">
                <a:xfrm>
                  <a:off x="299" y="60"/>
                  <a:ext cx="2423" cy="1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zh-CN" altLang="en-US" sz="2000" b="1" dirty="0">
                      <a:latin typeface="等线" panose="02010600030101010101" pitchFamily="2" charset="-122"/>
                      <a:ea typeface="等线" panose="02010600030101010101" pitchFamily="2" charset="-122"/>
                    </a:rPr>
                    <a:t>第二节　一种生产要素变动的生产函数</a:t>
                  </a:r>
                  <a:endParaRPr lang="zh-CN" altLang="en-US" sz="2000" b="1" dirty="0">
                    <a:solidFill>
                      <a:srgbClr val="000000"/>
                    </a:solidFill>
                    <a:latin typeface="等线" panose="02010600030101010101" pitchFamily="2" charset="-122"/>
                    <a:ea typeface="等线" panose="02010600030101010101" pitchFamily="2" charset="-122"/>
                    <a:cs typeface="锐字工房云字库准圆GBK" panose="02010604000000000000" charset="-122"/>
                    <a:sym typeface="+mn-ea"/>
                  </a:endParaRPr>
                </a:p>
              </p:txBody>
            </p:sp>
            <p:sp>
              <p:nvSpPr>
                <p:cNvPr id="32" name="Oval 11"/>
                <p:cNvSpPr>
                  <a:spLocks noChangeArrowheads="1"/>
                </p:cNvSpPr>
                <p:nvPr/>
              </p:nvSpPr>
              <p:spPr bwMode="auto">
                <a:xfrm>
                  <a:off x="0" y="60"/>
                  <a:ext cx="144" cy="144"/>
                </a:xfrm>
                <a:prstGeom prst="ellipse">
                  <a:avLst/>
                </a:prstGeom>
                <a:gradFill rotWithShape="1">
                  <a:gsLst>
                    <a:gs pos="0">
                      <a:srgbClr val="DCDC48"/>
                    </a:gs>
                    <a:gs pos="100000">
                      <a:srgbClr val="939330"/>
                    </a:gs>
                  </a:gsLst>
                  <a:path path="shape">
                    <a:fillToRect l="50000" t="50000" r="50000" b="50000"/>
                  </a:path>
                </a:gradFill>
                <a:ln w="19050" cmpd="sng">
                  <a:solidFill>
                    <a:schemeClr val="tx1"/>
                  </a:solidFill>
                  <a:round/>
                </a:ln>
                <a:effectLst>
                  <a:outerShdw dist="63500" dir="2212194" algn="ctr" rotWithShape="0">
                    <a:schemeClr val="bg1">
                      <a:alpha val="50000"/>
                    </a:schemeClr>
                  </a:outerShdw>
                </a:effec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b="1">
                    <a:solidFill>
                      <a:prstClr val="black"/>
                    </a:solidFill>
                    <a:latin typeface="等线" panose="02010600030101010101" pitchFamily="2" charset="-122"/>
                    <a:ea typeface="等线" panose="02010600030101010101" pitchFamily="2" charset="-122"/>
                  </a:endParaRPr>
                </a:p>
              </p:txBody>
            </p:sp>
          </p:grpSp>
          <p:grpSp>
            <p:nvGrpSpPr>
              <p:cNvPr id="26" name="Group 12"/>
              <p:cNvGrpSpPr/>
              <p:nvPr/>
            </p:nvGrpSpPr>
            <p:grpSpPr bwMode="auto">
              <a:xfrm>
                <a:off x="2488640" y="3779276"/>
                <a:ext cx="6390109" cy="639332"/>
                <a:chOff x="0" y="0"/>
                <a:chExt cx="2982" cy="288"/>
              </a:xfrm>
            </p:grpSpPr>
            <p:sp>
              <p:nvSpPr>
                <p:cNvPr id="27" name="AutoShape 13"/>
                <p:cNvSpPr>
                  <a:spLocks noChangeArrowheads="1"/>
                </p:cNvSpPr>
                <p:nvPr/>
              </p:nvSpPr>
              <p:spPr bwMode="auto">
                <a:xfrm>
                  <a:off x="54" y="0"/>
                  <a:ext cx="2928" cy="288"/>
                </a:xfrm>
                <a:prstGeom prst="roundRect">
                  <a:avLst>
                    <a:gd name="adj" fmla="val 50000"/>
                  </a:avLst>
                </a:prstGeom>
                <a:noFill/>
                <a:ln w="19050" cap="rnd" cmpd="sng">
                  <a:solidFill>
                    <a:schemeClr val="tx1"/>
                  </a:solidFill>
                  <a:prstDash val="sysDot"/>
                  <a:round/>
                </a:ln>
                <a:effectLst>
                  <a:outerShdw dist="107763" dir="2700000" algn="ctr" rotWithShape="0">
                    <a:schemeClr val="bg1">
                      <a:alpha val="50000"/>
                    </a:schemeClr>
                  </a:outerShdw>
                </a:effectLst>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b="1">
                    <a:solidFill>
                      <a:prstClr val="black"/>
                    </a:solidFill>
                    <a:latin typeface="等线" panose="02010600030101010101" pitchFamily="2" charset="-122"/>
                    <a:ea typeface="等线" panose="02010600030101010101" pitchFamily="2" charset="-122"/>
                  </a:endParaRPr>
                </a:p>
              </p:txBody>
            </p:sp>
            <p:sp>
              <p:nvSpPr>
                <p:cNvPr id="28" name="Rectangle 14"/>
                <p:cNvSpPr>
                  <a:spLocks noChangeArrowheads="1"/>
                </p:cNvSpPr>
                <p:nvPr/>
              </p:nvSpPr>
              <p:spPr bwMode="auto">
                <a:xfrm>
                  <a:off x="299" y="55"/>
                  <a:ext cx="2423" cy="1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zh-CN" altLang="en-US" sz="2000" b="1" dirty="0">
                      <a:latin typeface="等线" panose="02010600030101010101" pitchFamily="2" charset="-122"/>
                      <a:ea typeface="等线" panose="02010600030101010101" pitchFamily="2" charset="-122"/>
                    </a:rPr>
                    <a:t>第三节　两种生产要素变动的生产函数</a:t>
                  </a:r>
                  <a:endParaRPr lang="zh-CN" altLang="en-US" sz="2000" b="1" dirty="0">
                    <a:solidFill>
                      <a:srgbClr val="000000"/>
                    </a:solidFill>
                    <a:latin typeface="等线" panose="02010600030101010101" pitchFamily="2" charset="-122"/>
                    <a:ea typeface="等线" panose="02010600030101010101" pitchFamily="2" charset="-122"/>
                    <a:cs typeface="方正粗黑宋简体" panose="02000000000000000000" charset="-122"/>
                    <a:sym typeface="+mn-ea"/>
                  </a:endParaRPr>
                </a:p>
              </p:txBody>
            </p:sp>
            <p:sp>
              <p:nvSpPr>
                <p:cNvPr id="29" name="Oval 15"/>
                <p:cNvSpPr>
                  <a:spLocks noChangeArrowheads="1"/>
                </p:cNvSpPr>
                <p:nvPr/>
              </p:nvSpPr>
              <p:spPr bwMode="auto">
                <a:xfrm>
                  <a:off x="0" y="66"/>
                  <a:ext cx="144" cy="144"/>
                </a:xfrm>
                <a:prstGeom prst="ellipse">
                  <a:avLst/>
                </a:prstGeom>
                <a:gradFill rotWithShape="1">
                  <a:gsLst>
                    <a:gs pos="0">
                      <a:schemeClr val="accent2"/>
                    </a:gs>
                    <a:gs pos="100000">
                      <a:srgbClr val="98630D"/>
                    </a:gs>
                  </a:gsLst>
                  <a:path path="shape">
                    <a:fillToRect l="50000" t="50000" r="50000" b="50000"/>
                  </a:path>
                </a:gradFill>
                <a:ln w="19050" cmpd="sng">
                  <a:solidFill>
                    <a:schemeClr val="tx1"/>
                  </a:solidFill>
                  <a:round/>
                </a:ln>
                <a:effectLst>
                  <a:outerShdw dist="63500" dir="2212194" algn="ctr" rotWithShape="0">
                    <a:schemeClr val="bg1">
                      <a:alpha val="50000"/>
                    </a:schemeClr>
                  </a:outerShdw>
                </a:effec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b="1">
                    <a:solidFill>
                      <a:prstClr val="black"/>
                    </a:solidFill>
                    <a:latin typeface="等线" panose="02010600030101010101" pitchFamily="2" charset="-122"/>
                    <a:ea typeface="等线" panose="02010600030101010101" pitchFamily="2" charset="-122"/>
                  </a:endParaRPr>
                </a:p>
              </p:txBody>
            </p:sp>
          </p:grpSp>
        </p:grpSp>
        <p:grpSp>
          <p:nvGrpSpPr>
            <p:cNvPr id="20" name="Group 4"/>
            <p:cNvGrpSpPr/>
            <p:nvPr/>
          </p:nvGrpSpPr>
          <p:grpSpPr bwMode="auto">
            <a:xfrm>
              <a:off x="3009756" y="4382388"/>
              <a:ext cx="6390109" cy="639332"/>
              <a:chOff x="0" y="0"/>
              <a:chExt cx="2982" cy="288"/>
            </a:xfrm>
          </p:grpSpPr>
          <p:sp>
            <p:nvSpPr>
              <p:cNvPr id="21" name="AutoShape 5"/>
              <p:cNvSpPr>
                <a:spLocks noChangeArrowheads="1"/>
              </p:cNvSpPr>
              <p:nvPr/>
            </p:nvSpPr>
            <p:spPr bwMode="auto">
              <a:xfrm>
                <a:off x="54" y="0"/>
                <a:ext cx="2928" cy="288"/>
              </a:xfrm>
              <a:prstGeom prst="roundRect">
                <a:avLst>
                  <a:gd name="adj" fmla="val 50000"/>
                </a:avLst>
              </a:prstGeom>
              <a:noFill/>
              <a:ln w="19050" cap="rnd" cmpd="sng">
                <a:solidFill>
                  <a:schemeClr val="tx1"/>
                </a:solidFill>
                <a:prstDash val="sysDot"/>
                <a:round/>
              </a:ln>
              <a:effectLst>
                <a:outerShdw dist="107763" dir="2700000" algn="ctr" rotWithShape="0">
                  <a:schemeClr val="bg1">
                    <a:alpha val="50000"/>
                  </a:schemeClr>
                </a:outerShdw>
              </a:effectLst>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b="1">
                  <a:solidFill>
                    <a:prstClr val="black"/>
                  </a:solidFill>
                  <a:latin typeface="等线" panose="02010600030101010101" pitchFamily="2" charset="-122"/>
                  <a:ea typeface="等线" panose="02010600030101010101" pitchFamily="2" charset="-122"/>
                </a:endParaRPr>
              </a:p>
            </p:txBody>
          </p:sp>
          <p:sp>
            <p:nvSpPr>
              <p:cNvPr id="22" name="Rectangle 6"/>
              <p:cNvSpPr>
                <a:spLocks noChangeArrowheads="1"/>
              </p:cNvSpPr>
              <p:nvPr/>
            </p:nvSpPr>
            <p:spPr bwMode="auto">
              <a:xfrm>
                <a:off x="299" y="67"/>
                <a:ext cx="2423" cy="1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zh-CN" altLang="en-US" sz="2000" b="1" dirty="0">
                    <a:latin typeface="等线" panose="02010600030101010101" pitchFamily="2" charset="-122"/>
                    <a:ea typeface="等线" panose="02010600030101010101" pitchFamily="2" charset="-122"/>
                  </a:rPr>
                  <a:t>第四节　生产要素的最优组合</a:t>
                </a:r>
                <a:endParaRPr lang="zh-CN" altLang="en-US" sz="2000" b="1" dirty="0">
                  <a:solidFill>
                    <a:srgbClr val="000000"/>
                  </a:solidFill>
                  <a:latin typeface="等线" panose="02010600030101010101" pitchFamily="2" charset="-122"/>
                  <a:ea typeface="等线" panose="02010600030101010101" pitchFamily="2" charset="-122"/>
                  <a:cs typeface="方正粗黑宋简体" panose="02000000000000000000" charset="-122"/>
                  <a:sym typeface="+mn-ea"/>
                </a:endParaRPr>
              </a:p>
            </p:txBody>
          </p:sp>
          <p:sp>
            <p:nvSpPr>
              <p:cNvPr id="23" name="Oval 7"/>
              <p:cNvSpPr>
                <a:spLocks noChangeArrowheads="1"/>
              </p:cNvSpPr>
              <p:nvPr/>
            </p:nvSpPr>
            <p:spPr bwMode="auto">
              <a:xfrm>
                <a:off x="0" y="66"/>
                <a:ext cx="144" cy="144"/>
              </a:xfrm>
              <a:prstGeom prst="ellipse">
                <a:avLst/>
              </a:prstGeom>
              <a:gradFill rotWithShape="1">
                <a:gsLst>
                  <a:gs pos="0">
                    <a:srgbClr val="E96E29"/>
                  </a:gs>
                  <a:gs pos="100000">
                    <a:srgbClr val="9B491B"/>
                  </a:gs>
                </a:gsLst>
                <a:path path="shape">
                  <a:fillToRect l="50000" t="50000" r="50000" b="50000"/>
                </a:path>
              </a:gradFill>
              <a:ln w="19050" cmpd="sng">
                <a:solidFill>
                  <a:schemeClr val="tx1"/>
                </a:solidFill>
                <a:round/>
              </a:ln>
              <a:effectLst>
                <a:outerShdw dist="63500" dir="2212194" algn="ctr" rotWithShape="0">
                  <a:schemeClr val="bg1">
                    <a:alpha val="50000"/>
                  </a:schemeClr>
                </a:outerShdw>
              </a:effec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b="1">
                  <a:solidFill>
                    <a:prstClr val="black"/>
                  </a:solidFill>
                  <a:latin typeface="等线" panose="02010600030101010101" pitchFamily="2" charset="-122"/>
                  <a:ea typeface="等线" panose="02010600030101010101" pitchFamily="2" charset="-122"/>
                </a:endParaRPr>
              </a:p>
            </p:txBody>
          </p:sp>
        </p:grpSp>
      </p:gr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effectLst/>
              </a:rPr>
              <a:t>第一节　生产函数</a:t>
            </a:r>
            <a:endParaRPr lang="zh-CN" altLang="en-US" dirty="0"/>
          </a:p>
        </p:txBody>
      </p:sp>
      <p:sp>
        <p:nvSpPr>
          <p:cNvPr id="3" name="内容占位符 2"/>
          <p:cNvSpPr>
            <a:spLocks noGrp="1"/>
          </p:cNvSpPr>
          <p:nvPr>
            <p:ph idx="1"/>
          </p:nvPr>
        </p:nvSpPr>
        <p:spPr/>
        <p:txBody>
          <a:bodyPr/>
          <a:lstStyle/>
          <a:p>
            <a:pPr marL="0" algn="just">
              <a:lnSpc>
                <a:spcPct val="135000"/>
              </a:lnSpc>
              <a:buClrTx/>
              <a:buSzTx/>
              <a:buFontTx/>
              <a:buNone/>
            </a:pPr>
            <a:r>
              <a:rPr lang="zh-CN" altLang="zh-CN" sz="2600" b="1" dirty="0">
                <a:latin typeface="黑体" panose="02010609060101010101" pitchFamily="49" charset="-122"/>
                <a:ea typeface="黑体" panose="02010609060101010101" pitchFamily="49" charset="-122"/>
              </a:rPr>
              <a:t>一、生产者、生产要素与生产</a:t>
            </a:r>
            <a:endParaRPr lang="zh-CN" altLang="zh-CN" sz="2600" b="1" dirty="0">
              <a:latin typeface="黑体" panose="02010609060101010101" pitchFamily="49" charset="-122"/>
              <a:ea typeface="黑体" panose="02010609060101010101" pitchFamily="49" charset="-122"/>
            </a:endParaRPr>
          </a:p>
          <a:p>
            <a:r>
              <a:rPr lang="zh-CN" altLang="en-US"/>
              <a:t>生产者是生产行为的核心,而生产要素则是生产的基础,厂商进行任何生产都必须投入生产要素。</a:t>
            </a:r>
            <a:endParaRPr lang="zh-CN" altLang="en-US"/>
          </a:p>
          <a:p>
            <a:r>
              <a:rPr lang="zh-CN" altLang="en-US"/>
              <a:t>在经济学上,生产要素也称投入品,它是指厂商在生产中使用的一切经济资源。在经济分析中,通常把这些投入品归结为劳动、资本、土地和企业家才能四个方面。劳动是生产中劳动者所提供的劳务,其实质是劳动者脑力、体力的消耗;资本是资本家的投资,其实物形态就是生产中使用的厂房、机器、设备、原材料等;土地是一个广义的概念,指生产中所使用的各种自然资源,它不仅包括土地,还包括山川、河流、森林、矿藏、水源等;企业家才能是指生产经营者对生产过程的组织、管理以及所能承担风险的能力。</a:t>
            </a:r>
            <a:endParaRPr lang="zh-CN" altLang="en-US"/>
          </a:p>
          <a:p>
            <a:r>
              <a:rPr lang="zh-CN" altLang="en-US"/>
              <a:t>生产是指厂商为了获得利益,把各种各样的生产要素组合起来,以提供产品或劳务的活动。从纯技术意义上讲,生产就是将投入转化为产出的过程。</a:t>
            </a:r>
            <a:endParaRPr lang="zh-CN" altLang="en-US"/>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effectLst/>
              </a:rPr>
              <a:t>第一节　生产函数</a:t>
            </a:r>
            <a:endParaRPr lang="zh-CN" altLang="en-US" dirty="0"/>
          </a:p>
        </p:txBody>
      </p:sp>
      <p:sp>
        <p:nvSpPr>
          <p:cNvPr id="3" name="内容占位符 2"/>
          <p:cNvSpPr>
            <a:spLocks noGrp="1"/>
          </p:cNvSpPr>
          <p:nvPr>
            <p:ph idx="1"/>
          </p:nvPr>
        </p:nvSpPr>
        <p:spPr/>
        <p:txBody>
          <a:bodyPr/>
          <a:lstStyle/>
          <a:p>
            <a:pPr marL="0" algn="just">
              <a:lnSpc>
                <a:spcPct val="135000"/>
              </a:lnSpc>
              <a:buClrTx/>
              <a:buSzTx/>
              <a:buFontTx/>
              <a:buNone/>
            </a:pPr>
            <a:r>
              <a:rPr lang="zh-CN" altLang="zh-CN" sz="2600" b="1" dirty="0">
                <a:latin typeface="黑体" panose="02010609060101010101" pitchFamily="49" charset="-122"/>
                <a:ea typeface="黑体" panose="02010609060101010101" pitchFamily="49" charset="-122"/>
              </a:rPr>
              <a:t>二、生产函数与技术系数</a:t>
            </a:r>
            <a:endParaRPr lang="zh-CN" altLang="zh-CN" sz="2600" b="1" dirty="0">
              <a:latin typeface="黑体" panose="02010609060101010101" pitchFamily="49" charset="-122"/>
              <a:ea typeface="黑体" panose="02010609060101010101" pitchFamily="49" charset="-122"/>
            </a:endParaRPr>
          </a:p>
          <a:p>
            <a:r>
              <a:rPr lang="zh-CN" altLang="en-US"/>
              <a:t>企业的生产行为体现了在一定技术条件下的投入和产出关系。这种关系通常用生产函数来表示。</a:t>
            </a:r>
            <a:endParaRPr lang="zh-CN" altLang="en-US"/>
          </a:p>
          <a:p>
            <a:r>
              <a:rPr lang="zh-CN" altLang="en-US"/>
              <a:t>生产函数是指在一定时期内,在技术水平不变的条件下,生产中所使用的各种生产要素的数量与所能生产的最大产量之间的关系。</a:t>
            </a:r>
            <a:endParaRPr lang="zh-CN" altLang="en-US"/>
          </a:p>
          <a:p>
            <a:r>
              <a:rPr lang="zh-CN" altLang="en-US"/>
              <a:t>为了简化分析,对于投入,我们现在只考虑劳动(L)和资本(K)两个要素。设某厂商生产某种产品,其产出的数量为Q,则该厂商的生产函数可表示为:</a:t>
            </a:r>
            <a:endParaRPr lang="zh-CN" altLang="en-US"/>
          </a:p>
          <a:p>
            <a:r>
              <a:rPr lang="zh-CN" altLang="en-US"/>
              <a:t>Q=f(K,L)</a:t>
            </a:r>
            <a:r>
              <a:rPr lang="en-US" altLang="zh-CN"/>
              <a:t>       (5-1)</a:t>
            </a:r>
            <a:endParaRPr lang="en-US" altLang="zh-CN"/>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effectLst/>
              </a:rPr>
              <a:t>第一节　生产函数</a:t>
            </a:r>
            <a:endParaRPr lang="zh-CN" altLang="en-US" dirty="0"/>
          </a:p>
        </p:txBody>
      </p:sp>
      <p:sp>
        <p:nvSpPr>
          <p:cNvPr id="3" name="内容占位符 2"/>
          <p:cNvSpPr>
            <a:spLocks noGrp="1"/>
          </p:cNvSpPr>
          <p:nvPr>
            <p:ph idx="1"/>
          </p:nvPr>
        </p:nvSpPr>
        <p:spPr/>
        <p:txBody>
          <a:bodyPr/>
          <a:lstStyle/>
          <a:p>
            <a:r>
              <a:rPr lang="zh-CN" altLang="en-US"/>
              <a:t>不同时期生产不同的产品时,各种生产要素的配合比例是不同的,为生产一定量某种产品所需要的各种生产要素的配合比例称为技术系数。</a:t>
            </a:r>
            <a:endParaRPr lang="zh-CN" altLang="en-US"/>
          </a:p>
          <a:p>
            <a:r>
              <a:rPr lang="zh-CN" altLang="en-US"/>
              <a:t>如果生产某种产品所需要的各种生产要素的配合比例是不能改变的,这就是固定技术系数。</a:t>
            </a:r>
            <a:endParaRPr lang="zh-CN" altLang="en-US"/>
          </a:p>
          <a:p>
            <a:r>
              <a:rPr lang="zh-CN" altLang="en-US"/>
              <a:t>如果生产某种产品所需要的各种生产要素的配合比例可以改变,这就是可变技术系数。</a:t>
            </a:r>
            <a:endParaRPr lang="zh-CN" altLang="en-US"/>
          </a:p>
          <a:p>
            <a:r>
              <a:rPr lang="zh-CN" altLang="en-US"/>
              <a:t>固定技术系数中的各种生产要素彼此之间不能替代,可变技术系数中的各种生产要素则可以相互替代,如果多用某种生产要素,就可以减少另一种生产要素的数量。</a:t>
            </a:r>
            <a:endParaRPr lang="zh-CN" altLang="en-US"/>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effectLst/>
              </a:rPr>
              <a:t>第二节　一种生产要素变动的生产函数</a:t>
            </a:r>
            <a:endParaRPr lang="zh-CN" altLang="en-US" dirty="0"/>
          </a:p>
        </p:txBody>
      </p:sp>
      <p:sp>
        <p:nvSpPr>
          <p:cNvPr id="3" name="内容占位符 2"/>
          <p:cNvSpPr>
            <a:spLocks noGrp="1"/>
          </p:cNvSpPr>
          <p:nvPr>
            <p:ph idx="1"/>
          </p:nvPr>
        </p:nvSpPr>
        <p:spPr/>
        <p:txBody>
          <a:bodyPr/>
          <a:lstStyle/>
          <a:p>
            <a:pPr marL="0" algn="just">
              <a:lnSpc>
                <a:spcPct val="135000"/>
              </a:lnSpc>
              <a:buClrTx/>
              <a:buSzTx/>
              <a:buFontTx/>
              <a:buNone/>
            </a:pPr>
            <a:r>
              <a:rPr lang="zh-CN" altLang="zh-CN" sz="2600" b="1" dirty="0">
                <a:latin typeface="黑体" panose="02010609060101010101" pitchFamily="49" charset="-122"/>
                <a:ea typeface="黑体" panose="02010609060101010101" pitchFamily="49" charset="-122"/>
              </a:rPr>
              <a:t>一、总产量、平均产量与边际产量</a:t>
            </a:r>
            <a:endParaRPr lang="zh-CN" altLang="zh-CN" sz="2600" b="1" dirty="0">
              <a:latin typeface="黑体" panose="02010609060101010101" pitchFamily="49" charset="-122"/>
              <a:ea typeface="黑体" panose="02010609060101010101" pitchFamily="49" charset="-122"/>
            </a:endParaRPr>
          </a:p>
          <a:p>
            <a:pPr marL="0" algn="just">
              <a:lnSpc>
                <a:spcPct val="135000"/>
              </a:lnSpc>
              <a:buClrTx/>
              <a:buSzTx/>
              <a:buFontTx/>
              <a:buNone/>
            </a:pPr>
            <a:r>
              <a:rPr lang="en-US" altLang="zh-CN" sz="2200" b="1" dirty="0">
                <a:latin typeface="楷体" panose="02010609060101010101" pitchFamily="49" charset="-122"/>
                <a:ea typeface="楷体" panose="02010609060101010101" pitchFamily="49" charset="-122"/>
              </a:rPr>
              <a:t>(一)总产量与边际产量的关系</a:t>
            </a:r>
            <a:endParaRPr lang="en-US" altLang="zh-CN" sz="2200" b="1" dirty="0">
              <a:latin typeface="楷体" panose="02010609060101010101" pitchFamily="49" charset="-122"/>
              <a:ea typeface="楷体" panose="02010609060101010101" pitchFamily="49" charset="-122"/>
            </a:endParaRPr>
          </a:p>
          <a:p>
            <a:pPr marL="0" algn="just">
              <a:lnSpc>
                <a:spcPct val="135000"/>
              </a:lnSpc>
              <a:buClrTx/>
              <a:buSzTx/>
              <a:buFontTx/>
              <a:buNone/>
            </a:pPr>
            <a:r>
              <a:rPr lang="en-US" altLang="zh-CN" sz="2200" b="1" dirty="0">
                <a:latin typeface="楷体" panose="02010609060101010101" pitchFamily="49" charset="-122"/>
                <a:ea typeface="楷体" panose="02010609060101010101" pitchFamily="49" charset="-122"/>
              </a:rPr>
              <a:t>(二)平均产量与边际产量的关系</a:t>
            </a:r>
            <a:endParaRPr lang="en-US" altLang="zh-CN" sz="2200" b="1" dirty="0">
              <a:latin typeface="楷体" panose="02010609060101010101" pitchFamily="49" charset="-122"/>
              <a:ea typeface="楷体" panose="02010609060101010101" pitchFamily="49" charset="-122"/>
            </a:endParaRPr>
          </a:p>
        </p:txBody>
      </p:sp>
      <p:pic>
        <p:nvPicPr>
          <p:cNvPr id="4" name="图片 3"/>
          <p:cNvPicPr>
            <a:picLocks noChangeAspect="1"/>
          </p:cNvPicPr>
          <p:nvPr/>
        </p:nvPicPr>
        <p:blipFill>
          <a:blip r:embed="rId1"/>
          <a:stretch>
            <a:fillRect/>
          </a:stretch>
        </p:blipFill>
        <p:spPr>
          <a:xfrm>
            <a:off x="6294120" y="1934210"/>
            <a:ext cx="4692015" cy="3520440"/>
          </a:xfrm>
          <a:prstGeom prst="rect">
            <a:avLst/>
          </a:prstGeom>
        </p:spPr>
      </p:pic>
      <p:sp>
        <p:nvSpPr>
          <p:cNvPr id="103" name="文本框 102"/>
          <p:cNvSpPr txBox="1"/>
          <p:nvPr/>
        </p:nvSpPr>
        <p:spPr>
          <a:xfrm>
            <a:off x="6294120" y="5782945"/>
            <a:ext cx="5080000" cy="368300"/>
          </a:xfrm>
          <a:prstGeom prst="rect">
            <a:avLst/>
          </a:prstGeom>
          <a:noFill/>
          <a:ln w="9525">
            <a:noFill/>
          </a:ln>
        </p:spPr>
        <p:txBody>
          <a:bodyPr>
            <a:spAutoFit/>
          </a:bodyPr>
          <a:p>
            <a:pPr indent="0" algn="ctr"/>
            <a:r>
              <a:rPr lang="zh-CN" b="0">
                <a:solidFill>
                  <a:srgbClr val="000000"/>
                </a:solidFill>
                <a:latin typeface="宋体" panose="02010600030101010101" pitchFamily="2" charset="-122"/>
                <a:ea typeface="宋体" panose="02010600030101010101" pitchFamily="2" charset="-122"/>
                <a:cs typeface="宋体" panose="02010600030101010101" pitchFamily="2" charset="-122"/>
              </a:rPr>
              <a:t>图</a:t>
            </a:r>
            <a:r>
              <a:rPr lang="en-US" b="0">
                <a:solidFill>
                  <a:srgbClr val="000000"/>
                </a:solidFill>
                <a:latin typeface="宋体" panose="02010600030101010101" pitchFamily="2" charset="-122"/>
                <a:ea typeface="宋体" panose="02010600030101010101" pitchFamily="2" charset="-122"/>
                <a:cs typeface="宋体" panose="02010600030101010101" pitchFamily="2" charset="-122"/>
              </a:rPr>
              <a:t>5-1</a:t>
            </a:r>
            <a:r>
              <a:rPr lang="zh-CN" b="0">
                <a:solidFill>
                  <a:srgbClr val="000000"/>
                </a:solidFill>
                <a:latin typeface="宋体" panose="02010600030101010101" pitchFamily="2" charset="-122"/>
                <a:ea typeface="宋体" panose="02010600030101010101" pitchFamily="2" charset="-122"/>
                <a:cs typeface="宋体" panose="02010600030101010101" pitchFamily="2" charset="-122"/>
              </a:rPr>
              <a:t>　总产量、平均产量和边际产量</a:t>
            </a:r>
            <a:endParaRPr lang="zh-CN" altLang="en-US" b="0">
              <a:solidFill>
                <a:srgbClr val="000000"/>
              </a:solidFill>
              <a:latin typeface="宋体" panose="02010600030101010101" pitchFamily="2" charset="-122"/>
              <a:ea typeface="宋体" panose="02010600030101010101" pitchFamily="2" charset="-122"/>
              <a:cs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effectLst/>
              </a:rPr>
              <a:t>第二节　一种生产要素变动的生产函数</a:t>
            </a:r>
            <a:endParaRPr lang="zh-CN" altLang="en-US" dirty="0"/>
          </a:p>
        </p:txBody>
      </p:sp>
      <p:sp>
        <p:nvSpPr>
          <p:cNvPr id="3" name="内容占位符 2"/>
          <p:cNvSpPr>
            <a:spLocks noGrp="1"/>
          </p:cNvSpPr>
          <p:nvPr>
            <p:ph idx="1"/>
          </p:nvPr>
        </p:nvSpPr>
        <p:spPr/>
        <p:txBody>
          <a:bodyPr/>
          <a:lstStyle/>
          <a:p>
            <a:pPr marL="0" algn="just">
              <a:lnSpc>
                <a:spcPct val="135000"/>
              </a:lnSpc>
              <a:buClrTx/>
              <a:buSzTx/>
              <a:buFontTx/>
              <a:buNone/>
            </a:pPr>
            <a:r>
              <a:rPr lang="zh-CN" altLang="zh-CN" sz="2600" b="1" dirty="0">
                <a:latin typeface="黑体" panose="02010609060101010101" pitchFamily="49" charset="-122"/>
                <a:ea typeface="黑体" panose="02010609060101010101" pitchFamily="49" charset="-122"/>
              </a:rPr>
              <a:t>二、边际收益递减规律</a:t>
            </a:r>
            <a:endParaRPr lang="zh-CN" altLang="zh-CN" sz="2600" b="1" dirty="0">
              <a:latin typeface="黑体" panose="02010609060101010101" pitchFamily="49" charset="-122"/>
              <a:ea typeface="黑体" panose="02010609060101010101" pitchFamily="49" charset="-122"/>
            </a:endParaRPr>
          </a:p>
          <a:p>
            <a:r>
              <a:rPr lang="zh-CN" altLang="en-US"/>
              <a:t>对于一种可变生产要素的生产函数来说,如果连续增加相同数量的某种投入,其边际产量表现出先上升而后下降的规律,这一规律被称为边际收益递减规律。</a:t>
            </a:r>
            <a:endParaRPr lang="zh-CN" altLang="en-US"/>
          </a:p>
          <a:p>
            <a:r>
              <a:rPr lang="zh-CN" altLang="en-US"/>
              <a:t>西方经济学家指出,在生产中普遍存在这样一种现象:在技术水平不变的条件下,如果连续、等量地把某一种可变生产要素增加到其他一种或几种数量不变的生产要素中,当这种可变生产要素的投入量小于某一特定值时,增加一单位该要素的投入量所带来的边际产量是递增的;当这种可变要素的投入量连续增加超过某个特定值时,增加一单位该要素的投入量所带来的边际产量是递减的,即边际收益递减。</a:t>
            </a:r>
            <a:endParaRPr lang="zh-CN" altLang="en-US"/>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effectLst/>
              </a:rPr>
              <a:t>第二节　一种生产要素变动的生产函数</a:t>
            </a:r>
            <a:endParaRPr lang="zh-CN" altLang="en-US" dirty="0"/>
          </a:p>
        </p:txBody>
      </p:sp>
      <p:sp>
        <p:nvSpPr>
          <p:cNvPr id="3" name="内容占位符 2"/>
          <p:cNvSpPr>
            <a:spLocks noGrp="1"/>
          </p:cNvSpPr>
          <p:nvPr>
            <p:ph idx="1"/>
          </p:nvPr>
        </p:nvSpPr>
        <p:spPr/>
        <p:txBody>
          <a:bodyPr/>
          <a:lstStyle/>
          <a:p>
            <a:pPr marL="0" algn="just">
              <a:lnSpc>
                <a:spcPct val="135000"/>
              </a:lnSpc>
              <a:buClrTx/>
              <a:buSzTx/>
              <a:buFontTx/>
              <a:buNone/>
            </a:pPr>
            <a:r>
              <a:rPr lang="zh-CN" altLang="zh-CN" sz="2600" b="1" dirty="0">
                <a:latin typeface="黑体" panose="02010609060101010101" pitchFamily="49" charset="-122"/>
                <a:ea typeface="黑体" panose="02010609060101010101" pitchFamily="49" charset="-122"/>
              </a:rPr>
              <a:t>三、一种生产要素的合理投入</a:t>
            </a:r>
            <a:endParaRPr lang="zh-CN" altLang="zh-CN" sz="2600" b="1" dirty="0">
              <a:latin typeface="黑体" panose="02010609060101010101" pitchFamily="49" charset="-122"/>
              <a:ea typeface="黑体" panose="02010609060101010101" pitchFamily="49" charset="-122"/>
            </a:endParaRPr>
          </a:p>
          <a:p>
            <a:r>
              <a:rPr lang="zh-CN" altLang="en-US"/>
              <a:t>微观经济学根据总产量曲线、平均产量曲线和边际产量曲线,将生产过程分为三个阶段,见图5-1。</a:t>
            </a:r>
            <a:endParaRPr lang="zh-CN" altLang="en-US"/>
          </a:p>
          <a:p>
            <a:r>
              <a:rPr lang="zh-CN" altLang="en-US"/>
              <a:t>第一阶段是劳动量从零增加到B这一阶段。</a:t>
            </a:r>
            <a:endParaRPr lang="zh-CN" altLang="en-US"/>
          </a:p>
          <a:p>
            <a:r>
              <a:rPr lang="zh-CN" altLang="en-US"/>
              <a:t>第二阶段是劳动量从B增加到H这一阶段。</a:t>
            </a:r>
            <a:endParaRPr lang="zh-CN" altLang="en-US"/>
          </a:p>
          <a:p>
            <a:r>
              <a:rPr lang="zh-CN" altLang="en-US"/>
              <a:t>第三阶段是劳动量增加到H点之后。</a:t>
            </a:r>
            <a:endParaRPr lang="zh-CN" altLang="en-US"/>
          </a:p>
          <a:p>
            <a:r>
              <a:rPr lang="zh-CN" altLang="en-US"/>
              <a:t>综上所述,生产进行到第二阶段最为合适,因此,劳动量的投入区域应在B与H之间。这一区域是生产要素合理投入区域,又称经济区域,其他区域都不是经济区域。但是,劳动量的投入究竟应在这一区域的哪一点上,还要结合成本来考虑。</a:t>
            </a:r>
            <a:endParaRPr lang="zh-CN" altLang="en-US"/>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effectLst/>
              </a:rPr>
              <a:t>第三节　两种生产要素变动的生产函数</a:t>
            </a:r>
            <a:endParaRPr lang="zh-CN" altLang="en-US" dirty="0"/>
          </a:p>
        </p:txBody>
      </p:sp>
      <p:sp>
        <p:nvSpPr>
          <p:cNvPr id="3" name="内容占位符 2"/>
          <p:cNvSpPr>
            <a:spLocks noGrp="1"/>
          </p:cNvSpPr>
          <p:nvPr>
            <p:ph idx="1"/>
          </p:nvPr>
        </p:nvSpPr>
        <p:spPr/>
        <p:txBody>
          <a:bodyPr/>
          <a:lstStyle/>
          <a:p>
            <a:pPr marL="0" algn="just">
              <a:lnSpc>
                <a:spcPct val="135000"/>
              </a:lnSpc>
              <a:buClrTx/>
              <a:buSzTx/>
              <a:buFontTx/>
              <a:buNone/>
            </a:pPr>
            <a:r>
              <a:rPr lang="zh-CN" altLang="zh-CN" sz="2600" b="1" dirty="0">
                <a:latin typeface="黑体" panose="02010609060101010101" pitchFamily="49" charset="-122"/>
                <a:ea typeface="黑体" panose="02010609060101010101" pitchFamily="49" charset="-122"/>
              </a:rPr>
              <a:t>一、规模报酬的含义</a:t>
            </a:r>
            <a:endParaRPr lang="zh-CN" altLang="zh-CN" sz="2600" b="1" dirty="0">
              <a:latin typeface="黑体" panose="02010609060101010101" pitchFamily="49" charset="-122"/>
              <a:ea typeface="黑体" panose="02010609060101010101" pitchFamily="49" charset="-122"/>
            </a:endParaRPr>
          </a:p>
          <a:p>
            <a:r>
              <a:rPr lang="zh-CN" altLang="en-US"/>
              <a:t>规模报酬(Return to Scale)又称规模经济,是指厂商同比例地增加所有生产要素的投入量从而引起的产量变动,也就是由于生产规模的变动所引起的产量变动情况。如果劳动和资本代表厂商的一切生产要素,那么,规模报酬就是厂商按照相同比例增加劳动和资本这两种投入以扩大其产出水平的过程。</a:t>
            </a:r>
            <a:endParaRPr lang="zh-CN" altLang="en-US"/>
          </a:p>
          <a:p>
            <a:r>
              <a:rPr lang="zh-CN" altLang="en-US"/>
              <a:t>规模报酬也是以技术水平的基本不变为前提,它与边际收益递减规律的差别在于不是考察一种生产要素变动对产量的影响,而是考察所有生产要素同比例变动对产量的影响。</a:t>
            </a:r>
            <a:endParaRPr lang="zh-CN" altLang="en-US"/>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176"/>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176"/>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2.xml><?xml version="1.0" encoding="utf-8"?>
<p:tagLst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176"/>
  <p:tag name="KSO_WM_TEMPLATE_MASTER_TYPE" val="0"/>
  <p:tag name="KSO_WM_TEMPLATE_COLOR_TYPE" val="1"/>
  <p:tag name="KSO_WM_UNIT_SHOW_EDIT_AREA_INDICATION" val="1"/>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heme/theme1.xml><?xml version="1.0" encoding="utf-8"?>
<a:theme xmlns:a="http://schemas.openxmlformats.org/drawingml/2006/main" name="Office 主题​​">
  <a:themeElements>
    <a:clrScheme name="新版空白演示配色">
      <a:dk1>
        <a:srgbClr val="000000"/>
      </a:dk1>
      <a:lt1>
        <a:srgbClr val="FFFFFF"/>
      </a:lt1>
      <a:dk2>
        <a:srgbClr val="0F1423"/>
      </a:dk2>
      <a:lt2>
        <a:srgbClr val="FFFFFF"/>
      </a:lt2>
      <a:accent1>
        <a:srgbClr val="6096E6"/>
      </a:accent1>
      <a:accent2>
        <a:srgbClr val="58B6E5"/>
      </a:accent2>
      <a:accent3>
        <a:srgbClr val="56CA95"/>
      </a:accent3>
      <a:accent4>
        <a:srgbClr val="FFBA55"/>
      </a:accent4>
      <a:accent5>
        <a:srgbClr val="F18870"/>
      </a:accent5>
      <a:accent6>
        <a:srgbClr val="EC5F74"/>
      </a:accent6>
      <a:hlink>
        <a:srgbClr val="0563C1"/>
      </a:hlink>
      <a:folHlink>
        <a:srgbClr val="954D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默认设计模板">
  <a:themeElements>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默认设计模板">
      <a:majorFont>
        <a:latin typeface="Arial"/>
        <a:ea typeface="GungsuhChe"/>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3360</Words>
  <Application>WPS 演示</Application>
  <PresentationFormat>宽屏</PresentationFormat>
  <Paragraphs>117</Paragraphs>
  <Slides>16</Slides>
  <Notes>4</Notes>
  <HiddenSlides>0</HiddenSlides>
  <MMClips>0</MMClips>
  <ScaleCrop>false</ScaleCrop>
  <HeadingPairs>
    <vt:vector size="6" baseType="variant">
      <vt:variant>
        <vt:lpstr>已用的字体</vt:lpstr>
      </vt:variant>
      <vt:variant>
        <vt:i4>14</vt:i4>
      </vt:variant>
      <vt:variant>
        <vt:lpstr>主题</vt:lpstr>
      </vt:variant>
      <vt:variant>
        <vt:i4>2</vt:i4>
      </vt:variant>
      <vt:variant>
        <vt:lpstr>幻灯片标题</vt:lpstr>
      </vt:variant>
      <vt:variant>
        <vt:i4>16</vt:i4>
      </vt:variant>
    </vt:vector>
  </HeadingPairs>
  <TitlesOfParts>
    <vt:vector size="32" baseType="lpstr">
      <vt:lpstr>Arial</vt:lpstr>
      <vt:lpstr>宋体</vt:lpstr>
      <vt:lpstr>Wingdings</vt:lpstr>
      <vt:lpstr>微软雅黑</vt:lpstr>
      <vt:lpstr>Wingdings</vt:lpstr>
      <vt:lpstr>Arial Unicode MS</vt:lpstr>
      <vt:lpstr>Calibri</vt:lpstr>
      <vt:lpstr>GungsuhChe</vt:lpstr>
      <vt:lpstr>Malgun Gothic</vt:lpstr>
      <vt:lpstr>等线</vt:lpstr>
      <vt:lpstr>锐字工房云字库准圆GBK</vt:lpstr>
      <vt:lpstr>方正粗黑宋简体</vt:lpstr>
      <vt:lpstr>黑体</vt:lpstr>
      <vt:lpstr>楷体</vt:lpstr>
      <vt:lpstr>Office 主题​​</vt:lpstr>
      <vt:lpstr>默认设计模板</vt:lpstr>
      <vt:lpstr>PowerPoint 演示文稿</vt:lpstr>
      <vt:lpstr>PowerPoint 演示文稿</vt:lpstr>
      <vt:lpstr>第一节　生产函数</vt:lpstr>
      <vt:lpstr>第一节　生产函数</vt:lpstr>
      <vt:lpstr>第一节　生产函数</vt:lpstr>
      <vt:lpstr>第二节　一种生产要素变动的生产函数</vt:lpstr>
      <vt:lpstr>第二节　一种生产要素变动的生产函数</vt:lpstr>
      <vt:lpstr>第二节　一种生产要素变动的生产函数</vt:lpstr>
      <vt:lpstr>第三节　两种生产要素变动的生产函数</vt:lpstr>
      <vt:lpstr>第三节　两种生产要素变动的生产函数</vt:lpstr>
      <vt:lpstr>第三节　两种生产要素变动的生产函数</vt:lpstr>
      <vt:lpstr>第四节　生产要素的最优组合</vt:lpstr>
      <vt:lpstr>第四节　生产要素的最优组合</vt:lpstr>
      <vt:lpstr>第四节　生产要素的最优组合</vt:lpstr>
      <vt:lpstr>第四节　生产要素的最优组合</vt:lpstr>
      <vt:lpstr>第四节　生产要素的最优组合</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sunny</cp:lastModifiedBy>
  <cp:revision>172</cp:revision>
  <dcterms:created xsi:type="dcterms:W3CDTF">2019-06-19T02:08:00Z</dcterms:created>
  <dcterms:modified xsi:type="dcterms:W3CDTF">2021-08-27T01:29:33Z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2052-11.1.0.10700</vt:lpwstr>
  </property>
  <property fmtid="{D5CDD505-2E9C-101B-9397-08002B2CF9AE}" pid="3" name="ICV">
    <vt:lpwstr>0B2D97F60FC94B11BD01D84E0D193641</vt:lpwstr>
  </property>
</Properties>
</file>