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545" y="234950"/>
            <a:ext cx="1185227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第十四章 存货核算系统</a:t>
            </a:r>
          </a:p>
          <a:p>
            <a:r>
              <a:rPr lang="zh-CN" altLang="en-US" sz="2400" b="1"/>
              <a:t>内容概述：</a:t>
            </a:r>
          </a:p>
          <a:p>
            <a:r>
              <a:rPr lang="zh-CN" altLang="en-US" sz="2400"/>
              <a:t>         存货核算系统主要针对企业存货的收发存业务进行核算，掌握存货的耗用情况，及时准确地把各类存货成本归集到各项成本项目和成本对象上，为企业的成本核算提供基础数据。作为企业会计信息系统综合性较强的子系统之一，该系统的主要功能包括存货出库成本的估算、暂估入库业务处理、出入库成本的调整、存货跌价准备的处理等。存货核算系统既可以和供应链其他子系统集成使用，也可以仅与库存管理系统联合使用，还可以单独使用。不同的使用模式之下，具体操作在复杂程度上存在一定的差异，本实验重点介绍单独使用模式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680" y="147955"/>
            <a:ext cx="11864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进入“生成凭证”窗口，修改科目编码和凭证类别，再单击“生成”按钮。如图14-5所示。</a:t>
            </a:r>
          </a:p>
        </p:txBody>
      </p:sp>
      <p:pic>
        <p:nvPicPr>
          <p:cNvPr id="490" name="图片 4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480" y="546735"/>
            <a:ext cx="10281920" cy="595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8065" y="6484620"/>
            <a:ext cx="10262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图14-5采购入库单制单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145" y="172720"/>
            <a:ext cx="1190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进入“填制凭证”窗口，单击“保存”按钮，完成凭证生成并传至总账管理系统。如图14-6所示。</a:t>
            </a:r>
          </a:p>
        </p:txBody>
      </p:sp>
      <p:pic>
        <p:nvPicPr>
          <p:cNvPr id="491" name="图片 4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90" y="571500"/>
            <a:ext cx="9921875" cy="5851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02055" y="6397625"/>
            <a:ext cx="9926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图14-6填制凭证并保存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300" y="210820"/>
            <a:ext cx="119640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二、销售出库业务</a:t>
            </a:r>
          </a:p>
          <a:p>
            <a:r>
              <a:rPr lang="zh-CN" altLang="en-US" sz="2400"/>
              <a:t>          2016年8月5日，销售部向长沙贸易公司出售电动机Ⅰ型8组，报价4000元/组，货物从成品库发出。</a:t>
            </a:r>
          </a:p>
          <a:p>
            <a:r>
              <a:rPr lang="zh-CN" altLang="en-US" sz="2400"/>
              <a:t>          操作要点：在销售管理系统中，填制销售发货单并审核；在库存管理系统中审核销售出库单；在存货核算系统中记账并生成凭证。</a:t>
            </a:r>
          </a:p>
          <a:p>
            <a:r>
              <a:rPr lang="zh-CN" altLang="en-US" sz="2400"/>
              <a:t>          操作步骤在此不再赘述。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075" y="222885"/>
            <a:ext cx="117278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1.存货核算系统相关参数设置</a:t>
            </a:r>
          </a:p>
          <a:p>
            <a:r>
              <a:rPr lang="zh-CN" altLang="en-US" sz="2000"/>
              <a:t>         进入存货核算系统，执行“初始设置”-“选项”-“选项录入（双击）”命令，选择销售成本结算方式“销售出库单”。如图14-7所示。</a:t>
            </a:r>
          </a:p>
        </p:txBody>
      </p:sp>
      <p:pic>
        <p:nvPicPr>
          <p:cNvPr id="492" name="图片 4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665" y="1237615"/>
            <a:ext cx="7390130" cy="5236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92095" y="6484620"/>
            <a:ext cx="7355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图14-7选项录入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15" y="111125"/>
            <a:ext cx="119519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/>
              <a:t>2.填制销售发货单并审核。如图14-8所示。</a:t>
            </a:r>
          </a:p>
        </p:txBody>
      </p:sp>
      <p:pic>
        <p:nvPicPr>
          <p:cNvPr id="493" name="图片 4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95" y="509905"/>
            <a:ext cx="11002645" cy="60191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8640" y="6529070"/>
            <a:ext cx="110197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图14-8填制并审核销售发货单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080" y="160655"/>
            <a:ext cx="11877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3.审核销售出库单。如图14-9所示。</a:t>
            </a:r>
          </a:p>
        </p:txBody>
      </p:sp>
      <p:pic>
        <p:nvPicPr>
          <p:cNvPr id="494" name="图片 4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30" y="559435"/>
            <a:ext cx="10125710" cy="5906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3005" y="6447155"/>
            <a:ext cx="10138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图14-9填制并审核销售出库单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198120"/>
            <a:ext cx="118522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4.在存货核算系统中记账并生成凭证。如图14-10所示。</a:t>
            </a:r>
          </a:p>
        </p:txBody>
      </p:sp>
      <p:pic>
        <p:nvPicPr>
          <p:cNvPr id="495" name="图片 4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15" y="596900"/>
            <a:ext cx="9976485" cy="5821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20470" y="6434455"/>
            <a:ext cx="10038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图14-10正常单据记账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210185"/>
            <a:ext cx="11877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按照“查询条件”进入“生成凭证”窗口。如图14-11所示。</a:t>
            </a:r>
          </a:p>
        </p:txBody>
      </p:sp>
      <p:pic>
        <p:nvPicPr>
          <p:cNvPr id="496" name="图片 4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05" y="608965"/>
            <a:ext cx="10184765" cy="5940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8875" y="6546215"/>
            <a:ext cx="10175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图14-11销售出库单制单查询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210185"/>
            <a:ext cx="11839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选择需要生成凭证的单据，单击“确定”按钮。如图14-12所示。</a:t>
            </a:r>
          </a:p>
        </p:txBody>
      </p:sp>
      <p:pic>
        <p:nvPicPr>
          <p:cNvPr id="497" name="图片 4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" y="608965"/>
            <a:ext cx="11572240" cy="4688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4640" y="5316220"/>
            <a:ext cx="11529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图14-12销售出库单制单选择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80" y="185420"/>
            <a:ext cx="119145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进入“生成凭证”窗口，并修改凭证类别，单击“生成”按钮，进入“填制凭证”窗口，完成凭证的生成并将其传递至总账管理系统。如图14-13所示。</a:t>
            </a:r>
          </a:p>
        </p:txBody>
      </p:sp>
      <p:pic>
        <p:nvPicPr>
          <p:cNvPr id="498" name="图片 4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360" y="892175"/>
            <a:ext cx="9431655" cy="5589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05915" y="6496685"/>
            <a:ext cx="9417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图14-13填制凭证并保存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610" y="222885"/>
            <a:ext cx="118649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实验目标：</a:t>
            </a:r>
          </a:p>
          <a:p>
            <a:r>
              <a:rPr lang="zh-CN" altLang="en-US" sz="2400"/>
              <a:t>1.掌握用友网络财务软件中存货核算系统的相关内容。</a:t>
            </a:r>
          </a:p>
          <a:p>
            <a:r>
              <a:rPr lang="zh-CN" altLang="en-US" sz="2400"/>
              <a:t>2.掌握企业存货日常业务处理方法。</a:t>
            </a:r>
          </a:p>
          <a:p>
            <a:r>
              <a:rPr lang="zh-CN" altLang="en-US" sz="2400"/>
              <a:t>3.理解存货核算系统与其他系统之间的数据传递关系。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080" y="471170"/>
            <a:ext cx="117900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三、调整入库单据</a:t>
            </a:r>
          </a:p>
          <a:p>
            <a:r>
              <a:rPr lang="zh-CN" altLang="en-US" sz="2400"/>
              <a:t>         2016年8月10日，将8月2日发生的采购ɸ150mm叶轮的入库成本调整到100元。</a:t>
            </a:r>
          </a:p>
          <a:p>
            <a:r>
              <a:rPr lang="zh-CN" altLang="en-US" sz="2400"/>
              <a:t>操作要点：在存货核算系统中录入调整单据并生成入库调整凭证。</a:t>
            </a: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1.在存货核算系统中录入调整单据</a:t>
            </a:r>
          </a:p>
          <a:p>
            <a:r>
              <a:rPr lang="zh-CN" altLang="en-US" sz="2400"/>
              <a:t>        执行“业务工作”-“供应链”-“存货核算”-“日常业务”-“入库调整单（双击）”命令，进入“入库调整单”窗口，单击“增加”按钮，选择“原料库”，输入日期“2016-08-10”，选择收发类别“采购入库”，部门“采购部”，供应商“明珠公司”，选择存货编码“04 ɸ150mm叶轮”，调整金额为100元，单击“保存”按钮，再单击“记账”按钮。如图14-14所示。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图片 4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" y="110490"/>
            <a:ext cx="10256520" cy="6258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1865" y="6397625"/>
            <a:ext cx="10274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图14-14填制入库调整单并记账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075" y="285115"/>
            <a:ext cx="117773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2.在存货核算系统中生成入库调整凭证</a:t>
            </a:r>
          </a:p>
          <a:p>
            <a:r>
              <a:rPr lang="zh-CN" altLang="en-US" sz="2000"/>
              <a:t>（1）执行“业务工作”-“供应链”-“存货核算”-“财务核算”-“生成凭证（双击）”命令，进入“生成凭证”窗口，单击“选择”命令，打开“查询条件”窗口，选择“入库调整单”复选框。如图14-15所示。</a:t>
            </a:r>
          </a:p>
        </p:txBody>
      </p:sp>
      <p:pic>
        <p:nvPicPr>
          <p:cNvPr id="500" name="图片 5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364615"/>
            <a:ext cx="8310880" cy="50374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45055" y="6409690"/>
            <a:ext cx="8323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图14-15入库调整单制单查询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15" y="111125"/>
            <a:ext cx="11889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（2）单击“确定”按钮，进入“选择单据”窗口，选中需要生成凭证的单据，单击“确定”按钮。如图14-16所示。</a:t>
            </a:r>
          </a:p>
        </p:txBody>
      </p:sp>
      <p:pic>
        <p:nvPicPr>
          <p:cNvPr id="501" name="图片 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55" y="817880"/>
            <a:ext cx="11870690" cy="4745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130" y="5565140"/>
            <a:ext cx="11864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图14-16入库调整单制单选择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15" y="135890"/>
            <a:ext cx="11939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（3）进入“生成凭证”窗口，修改凭证类别。如图14-17所示。</a:t>
            </a:r>
          </a:p>
        </p:txBody>
      </p:sp>
      <p:pic>
        <p:nvPicPr>
          <p:cNvPr id="502" name="图片 5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480" y="534670"/>
            <a:ext cx="8829675" cy="59594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81480" y="6494145"/>
            <a:ext cx="8845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图14-17入库调整单制单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680" y="198120"/>
            <a:ext cx="11927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（4）单击“生成”按钮，进入“填制凭证”窗口，单击“保存”按钮，凭证生成并传递至总账管理系统。如图14-18所示。</a:t>
            </a:r>
          </a:p>
        </p:txBody>
      </p:sp>
      <p:pic>
        <p:nvPicPr>
          <p:cNvPr id="503" name="图片 5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940" y="904875"/>
            <a:ext cx="9514205" cy="5490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2910" y="6397625"/>
            <a:ext cx="944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图14-18填制凭证并保存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075" y="707390"/>
            <a:ext cx="116782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四、调整出库单据</a:t>
            </a:r>
          </a:p>
          <a:p>
            <a:r>
              <a:rPr lang="zh-CN" altLang="en-US" sz="2400"/>
              <a:t>         2016年8月15日，将8月5日出售给长沙贸易公司电动机Ⅰ型的出库成本调整到3600元。</a:t>
            </a:r>
          </a:p>
          <a:p>
            <a:r>
              <a:rPr lang="zh-CN" altLang="en-US" sz="2400"/>
              <a:t>         操作要点：在存货核算系统中录入调整单据并生成出库调整凭证。</a:t>
            </a:r>
          </a:p>
          <a:p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1.在存货核算系统中录入调整单据</a:t>
            </a:r>
          </a:p>
          <a:p>
            <a:r>
              <a:rPr lang="zh-CN" altLang="en-US" sz="2400"/>
              <a:t>        执行“业务工作”-“供应链”-“存货核算”-“日常业务”-“出库调整单（双击）”命令，进入“出库调整单”窗口，单击“增加”按钮，选择“成品库”，输入日期“2016-08-15”，选择收发类别“销售出库”，部门“销售部”，供应商“长沙贸易公司”，选择存货编码“电动机Ⅰ型”，调整金额为3600元，单击“保存”按钮，再单击“记账”按钮。如图14-19所示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图片 5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65" y="40640"/>
            <a:ext cx="10592435" cy="63995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5340" y="6459220"/>
            <a:ext cx="10547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图14-19填制出库调整单并记账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680" y="135890"/>
            <a:ext cx="119272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2.在存货核算系统中生成入库调整凭证</a:t>
            </a:r>
          </a:p>
          <a:p>
            <a:r>
              <a:rPr lang="zh-CN" altLang="en-US" sz="2000"/>
              <a:t>（1）执行“业务工作”-“供应链”-“存货核算”-“财务核算”-“生成凭证（双击）”命令，进入“生成凭证”窗口，单击“选择”命令，打开“查询条件”窗口，选择“出库调整单”复选框。如图14-20所示。</a:t>
            </a:r>
          </a:p>
        </p:txBody>
      </p:sp>
      <p:pic>
        <p:nvPicPr>
          <p:cNvPr id="505" name="图片 5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30" y="1308735"/>
            <a:ext cx="8676005" cy="5226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65960" y="6546215"/>
            <a:ext cx="8684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图14-20出库调整单制单查询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150" y="111125"/>
            <a:ext cx="11989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（2）单击“确定”按钮，进入“选择单据”窗口，选中需要生成凭证的单据，单击“确定”按钮。如图14-21所示。</a:t>
            </a:r>
          </a:p>
        </p:txBody>
      </p:sp>
      <p:pic>
        <p:nvPicPr>
          <p:cNvPr id="506" name="图片 5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" y="817245"/>
            <a:ext cx="11644630" cy="524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0040" y="6074410"/>
            <a:ext cx="11591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图14-21出库调整单制单选择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910" y="259715"/>
            <a:ext cx="118027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实验内容：</a:t>
            </a:r>
          </a:p>
          <a:p>
            <a:r>
              <a:rPr lang="zh-CN" altLang="en-US" sz="2400" b="1"/>
              <a:t>1.日常业务处理</a:t>
            </a:r>
          </a:p>
          <a:p>
            <a:r>
              <a:rPr lang="zh-CN" altLang="en-US" sz="2400"/>
              <a:t>（1）入库业务处理</a:t>
            </a:r>
          </a:p>
          <a:p>
            <a:r>
              <a:rPr lang="zh-CN" altLang="en-US" sz="2400"/>
              <a:t>（2）出库业务处理</a:t>
            </a:r>
          </a:p>
          <a:p>
            <a:r>
              <a:rPr lang="zh-CN" altLang="en-US" sz="2400"/>
              <a:t>（3）单据记账</a:t>
            </a:r>
          </a:p>
          <a:p>
            <a:r>
              <a:rPr lang="zh-CN" altLang="en-US" sz="2400"/>
              <a:t>将所输入的各种出入库单据记入存货明细、差异明细、受托代销商品明细等账簿。</a:t>
            </a:r>
          </a:p>
          <a:p>
            <a:r>
              <a:rPr lang="zh-CN" altLang="en-US" sz="2400"/>
              <a:t>（4）调整业务</a:t>
            </a:r>
          </a:p>
          <a:p>
            <a:r>
              <a:rPr lang="zh-CN" altLang="en-US" sz="2400"/>
              <a:t>    出入库单据记账后，发现单据金额错误，如果是录入错误，通常采用修改方式进行调整。</a:t>
            </a:r>
          </a:p>
          <a:p>
            <a:r>
              <a:rPr lang="zh-CN" altLang="en-US" sz="2400"/>
              <a:t>（5）暂估处理</a:t>
            </a:r>
          </a:p>
          <a:p>
            <a:r>
              <a:rPr lang="zh-CN" altLang="en-US" sz="2400"/>
              <a:t>（6）生成凭证</a:t>
            </a:r>
          </a:p>
          <a:p>
            <a:r>
              <a:rPr lang="zh-CN" altLang="en-US" sz="2400" b="1"/>
              <a:t>2.综合查询与月末处理</a:t>
            </a:r>
          </a:p>
          <a:p>
            <a:r>
              <a:rPr lang="zh-CN" altLang="en-US" sz="2400"/>
              <a:t>    存货核算系统提供了存货明细账、总账、出入库流水账、入库汇总表、出库汇总表等多种分析统计账表。月末处理包括月末处理、月末结账及与总账系统对账等操作。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615" y="135890"/>
            <a:ext cx="119519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（3）进入“生成凭证”窗口，修改凭证类别。单击“生成”按钮，进入“填制凭证”窗口，单击“保存”按钮，凭证生成并传递至总账管理系统。如图14-22所示。</a:t>
            </a:r>
          </a:p>
        </p:txBody>
      </p:sp>
      <p:pic>
        <p:nvPicPr>
          <p:cNvPr id="507" name="图片 5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645" y="842645"/>
            <a:ext cx="9947910" cy="5607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6459220"/>
            <a:ext cx="9963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图14-22填制凭证并保存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135" y="993140"/>
            <a:ext cx="1147953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/>
              <a:t>第二节 账簿查询、数据备份及月末处理</a:t>
            </a:r>
          </a:p>
          <a:p>
            <a:r>
              <a:rPr lang="zh-CN" altLang="en-US" sz="2400"/>
              <a:t>    </a:t>
            </a:r>
          </a:p>
          <a:p>
            <a:r>
              <a:rPr lang="zh-CN" altLang="en-US" sz="2400"/>
              <a:t>         在存货日常业务处理完毕后，可根据企业具体需要进行存货账表查询并备份账套数据，此处步骤略。</a:t>
            </a:r>
          </a:p>
          <a:p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一、期末处理</a:t>
            </a:r>
          </a:p>
          <a:p>
            <a:r>
              <a:rPr lang="zh-CN" altLang="en-US" sz="2400"/>
              <a:t>        执行“业务工作”-“供应链”-“存货核算”-“业务核算”-“期末处理（双击）”命令，进入“期末处理”窗口，选择需要进行期末处理的仓库。如图14-23所示。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图片 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2860"/>
            <a:ext cx="11303000" cy="6426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1165" y="6471920"/>
            <a:ext cx="112934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图14-23期末处理对象选择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430" y="135890"/>
            <a:ext cx="119145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        </a:t>
            </a:r>
            <a:r>
              <a:rPr lang="zh-CN" altLang="en-US" sz="2000"/>
              <a:t>单击“处理”按钮，系统弹出“您将对所选仓库进行期末处理，确认进行吗？”提示框，单击“确定”按钮，系统自动计算存货成本，完成后系统弹出“期末处理完成！”提示框，单击“确定”按钮退出。如图14-24所示。</a:t>
            </a:r>
          </a:p>
        </p:txBody>
      </p:sp>
      <p:pic>
        <p:nvPicPr>
          <p:cNvPr id="509" name="图片 5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45" y="1150620"/>
            <a:ext cx="9455150" cy="5363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0325" y="6509385"/>
            <a:ext cx="9454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图14-24期末处理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915" y="172720"/>
            <a:ext cx="11989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二、月末结账</a:t>
            </a:r>
          </a:p>
          <a:p>
            <a:r>
              <a:rPr lang="zh-CN" altLang="en-US" sz="2000"/>
              <a:t>         执行“业务工作”-“供应链”-“存货核算”-“业务核算”-“月末结账（双击）”命令，进入“月末结账”窗口，单击“确认”按钮，系统弹出“月末结账完成！”提示框，单击“确定”按钮返回。如图14-25所示。</a:t>
            </a:r>
          </a:p>
        </p:txBody>
      </p:sp>
      <p:pic>
        <p:nvPicPr>
          <p:cNvPr id="510" name="图片 5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1330960"/>
            <a:ext cx="9074150" cy="5126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50035" y="6471920"/>
            <a:ext cx="9057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图14-25月末结账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015" y="135255"/>
            <a:ext cx="119519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三、与总账管理系统对账</a:t>
            </a:r>
          </a:p>
          <a:p>
            <a:r>
              <a:rPr lang="zh-CN" altLang="en-US" sz="2000"/>
              <a:t>         执行“业务工作”-“供应链”-“存货核算”-“财务核算”-“与总账系统对账（双击）”命令，进入“与总账对账表”窗口，单击“退出”按钮返回。此处由于供应链几个字系统尚未完成结账，可能对账不平。</a:t>
            </a:r>
          </a:p>
          <a:p>
            <a:r>
              <a:rPr lang="zh-CN" altLang="en-US" sz="2000"/>
              <a:t>         上述操作完成后，存货核算系统生成的各种入库凭证传递到了总账，最后在总账管理系统中可查的凭证。如图14-26所示。</a:t>
            </a:r>
          </a:p>
        </p:txBody>
      </p:sp>
      <p:pic>
        <p:nvPicPr>
          <p:cNvPr id="511" name="图片 5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80" y="2382520"/>
            <a:ext cx="11801475" cy="2092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6215" y="4521200"/>
            <a:ext cx="11790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图14-26总账管理系统凭证查询结果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675" y="247650"/>
            <a:ext cx="117779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实验准备：</a:t>
            </a:r>
          </a:p>
          <a:p>
            <a:r>
              <a:rPr lang="zh-CN" altLang="en-US" sz="2400"/>
              <a:t>         引入“第十章 供应链管理系统”账套数据。</a:t>
            </a:r>
          </a:p>
          <a:p>
            <a:r>
              <a:rPr lang="zh-CN" altLang="en-US" sz="2400"/>
              <a:t>         本实验以“001丁一”的身份、业务日期进入存货核算系统，进行出入库单据处理、暂估业务处理、生成凭证并进行存货账簿查询，最后进行月末处理。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0660" y="222885"/>
            <a:ext cx="117906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/>
              <a:t>第一节 日常业务处理</a:t>
            </a:r>
          </a:p>
          <a:p>
            <a:endParaRPr lang="zh-CN" altLang="en-US" sz="2400"/>
          </a:p>
          <a:p>
            <a:r>
              <a:rPr lang="zh-CN" altLang="en-US" sz="2400" b="1"/>
              <a:t>一、采购入库业务</a:t>
            </a:r>
          </a:p>
          <a:p>
            <a:r>
              <a:rPr lang="zh-CN" altLang="en-US" sz="2400"/>
              <a:t>         2016年8月2日，向明珠公司订购ɸ150mm叶轮80件，单价为120元/件，将收到的货物验收入原料库。</a:t>
            </a:r>
          </a:p>
          <a:p>
            <a:r>
              <a:rPr lang="zh-CN" altLang="en-US" sz="2400"/>
              <a:t>         操作要点：在库存管理系统中，填制采购入库单并审核生成凭证。记账时选择“采购入库单（暂估记账）”，生成凭证的对方科目编码为1401。</a:t>
            </a:r>
          </a:p>
          <a:p>
            <a:r>
              <a:rPr lang="zh-CN" altLang="en-US" sz="2400"/>
              <a:t>操作步骤在此不再赘述。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960" y="285115"/>
            <a:ext cx="11815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首先，填制采购入库单并审核。如图14-1所示。</a:t>
            </a:r>
          </a:p>
        </p:txBody>
      </p:sp>
      <p:pic>
        <p:nvPicPr>
          <p:cNvPr id="486" name="图片 4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495" y="683895"/>
            <a:ext cx="9594850" cy="5714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4620" y="6384925"/>
            <a:ext cx="9591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图14-1填制并审核采购入库单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845" y="222885"/>
            <a:ext cx="118148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其次，选中需要记账的采购入库单，完成记账。如图14-2所示。</a:t>
            </a:r>
          </a:p>
        </p:txBody>
      </p:sp>
      <p:pic>
        <p:nvPicPr>
          <p:cNvPr id="487" name="图片 4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55" y="621665"/>
            <a:ext cx="9878060" cy="5624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1750" y="6260465"/>
            <a:ext cx="982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图14-2采购入库单记账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80" y="210185"/>
            <a:ext cx="11889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最后，出入查询条件“采购入库单（暂估记账）”，单击“确定”按钮。如图14-3所示。</a:t>
            </a:r>
          </a:p>
        </p:txBody>
      </p:sp>
      <p:pic>
        <p:nvPicPr>
          <p:cNvPr id="488" name="图片 4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395" y="608965"/>
            <a:ext cx="10365105" cy="5927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6950" y="6509385"/>
            <a:ext cx="103117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图14-3采购入库单制单查询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615" y="185420"/>
            <a:ext cx="11964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进入“选择单据”窗口，选中需要生成凭证的采购入库单，单击“确定”按钮。如图14-4所示。</a:t>
            </a:r>
          </a:p>
        </p:txBody>
      </p:sp>
      <p:pic>
        <p:nvPicPr>
          <p:cNvPr id="489" name="图片 4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" y="584200"/>
            <a:ext cx="12002135" cy="4699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230" y="5291455"/>
            <a:ext cx="12038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图14-4采购入库单制单选择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1943</Words>
  <Application>Microsoft Office PowerPoint</Application>
  <PresentationFormat>宽屏</PresentationFormat>
  <Paragraphs>113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2018-03-23T06:53:00Z</dcterms:created>
  <dcterms:modified xsi:type="dcterms:W3CDTF">2024-01-25T08:23:12Z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