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490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27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123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0934" y="244936"/>
            <a:ext cx="9997016" cy="749300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379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24114" y="313235"/>
            <a:ext cx="8699591" cy="647700"/>
          </a:xfrm>
        </p:spPr>
        <p:txBody>
          <a:bodyPr>
            <a:noAutofit/>
          </a:bodyPr>
          <a:lstStyle>
            <a:lvl1pPr algn="l">
              <a:defRPr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98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04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07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98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869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193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399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207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927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4A86D-74A7-4F97-927C-B36BD0C75C7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758F7-0E2C-407D-A7F5-A654B94C4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628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" y="0"/>
            <a:ext cx="12325605" cy="68580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7781" y="2826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6834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000"/>
            <a:ext cx="12325083" cy="681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2413336"/>
            <a:ext cx="12202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第十章　团队领导与团队组织</a:t>
            </a:r>
          </a:p>
        </p:txBody>
      </p:sp>
      <p:sp>
        <p:nvSpPr>
          <p:cNvPr id="6" name="矩形 5"/>
          <p:cNvSpPr/>
          <p:nvPr/>
        </p:nvSpPr>
        <p:spPr>
          <a:xfrm>
            <a:off x="505813" y="12811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</a:rPr>
              <a:t>第二部分　实训篇</a:t>
            </a:r>
          </a:p>
        </p:txBody>
      </p:sp>
    </p:spTree>
    <p:extLst>
      <p:ext uri="{BB962C8B-B14F-4D97-AF65-F5344CB8AC3E}">
        <p14:creationId xmlns:p14="http://schemas.microsoft.com/office/powerpoint/2010/main" val="25784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团队领导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觉得报数太简单</a:t>
            </a:r>
            <a:r>
              <a:rPr lang="en-US" altLang="zh-CN" dirty="0"/>
              <a:t>,</a:t>
            </a:r>
            <a:r>
              <a:rPr lang="zh-CN" altLang="zh-CN" dirty="0"/>
              <a:t>没有任何意义</a:t>
            </a:r>
            <a:r>
              <a:rPr lang="en-US" altLang="zh-CN" dirty="0"/>
              <a:t>,</a:t>
            </a:r>
            <a:r>
              <a:rPr lang="zh-CN" altLang="zh-CN" dirty="0"/>
              <a:t>一度想退出项目。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在队长的语言、行动刺激下</a:t>
            </a:r>
            <a:r>
              <a:rPr lang="en-US" altLang="zh-CN" dirty="0"/>
              <a:t>,</a:t>
            </a:r>
            <a:r>
              <a:rPr lang="zh-CN" altLang="zh-CN" dirty="0"/>
              <a:t>开始接受</a:t>
            </a:r>
            <a:r>
              <a:rPr lang="en-US" altLang="zh-CN" dirty="0"/>
              <a:t>,</a:t>
            </a:r>
            <a:r>
              <a:rPr lang="zh-CN" altLang="zh-CN" dirty="0"/>
              <a:t>并全力以赴。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世上本没有难事</a:t>
            </a:r>
            <a:r>
              <a:rPr lang="en-US" altLang="zh-CN" dirty="0"/>
              <a:t>,</a:t>
            </a:r>
            <a:r>
              <a:rPr lang="zh-CN" altLang="zh-CN" dirty="0"/>
              <a:t>任何复杂的任务都是由简单的考验叠加起来的。那如何才能解决难事</a:t>
            </a:r>
            <a:r>
              <a:rPr lang="en-US" altLang="zh-CN" dirty="0"/>
              <a:t>,</a:t>
            </a:r>
            <a:r>
              <a:rPr lang="zh-CN" altLang="zh-CN" dirty="0"/>
              <a:t>当然要从最小的事做起。意义不是用来感受的</a:t>
            </a:r>
            <a:r>
              <a:rPr lang="en-US" altLang="zh-CN" dirty="0"/>
              <a:t>,</a:t>
            </a:r>
            <a:r>
              <a:rPr lang="zh-CN" altLang="zh-CN" dirty="0"/>
              <a:t>是用来创造的。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这个项目的实际操作者是队长</a:t>
            </a:r>
            <a:r>
              <a:rPr lang="en-US" altLang="zh-CN" dirty="0"/>
              <a:t>,</a:t>
            </a:r>
            <a:r>
              <a:rPr lang="zh-CN" altLang="zh-CN" dirty="0"/>
              <a:t>成员的态度和团队的状态是由队长来推动的。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47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团队领导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四、项目引申</a:t>
            </a:r>
          </a:p>
          <a:p>
            <a:r>
              <a:rPr lang="zh-CN" altLang="zh-CN" dirty="0"/>
              <a:t>我国台湾交通大学教授曾仕强说过有关领导的一些话</a:t>
            </a:r>
            <a:r>
              <a:rPr lang="en-US" altLang="zh-CN" dirty="0"/>
              <a:t>:</a:t>
            </a:r>
            <a:r>
              <a:rPr lang="zh-CN" altLang="zh-CN" dirty="0"/>
              <a:t>“用情理法来领导</a:t>
            </a:r>
            <a:r>
              <a:rPr lang="en-US" altLang="zh-CN" dirty="0"/>
              <a:t>,</a:t>
            </a:r>
            <a:r>
              <a:rPr lang="zh-CN" altLang="zh-CN" dirty="0"/>
              <a:t>最为合理”</a:t>
            </a:r>
            <a:r>
              <a:rPr lang="en-US" altLang="zh-CN" dirty="0"/>
              <a:t>,</a:t>
            </a:r>
            <a:r>
              <a:rPr lang="zh-CN" altLang="zh-CN" dirty="0"/>
              <a:t>“领导的意义</a:t>
            </a:r>
            <a:r>
              <a:rPr lang="en-US" altLang="zh-CN" dirty="0"/>
              <a:t>,</a:t>
            </a:r>
            <a:r>
              <a:rPr lang="zh-CN" altLang="zh-CN" dirty="0"/>
              <a:t>在于发挥个人的潜力”。这些话充分地说明了领导的原则和意义。类似的话还有米勒说过的</a:t>
            </a:r>
            <a:r>
              <a:rPr lang="en-US" altLang="zh-CN" dirty="0"/>
              <a:t>:</a:t>
            </a:r>
            <a:r>
              <a:rPr lang="zh-CN" altLang="zh-CN" dirty="0"/>
              <a:t>“真正的领导者不是要事必躬亲</a:t>
            </a:r>
            <a:r>
              <a:rPr lang="en-US" altLang="zh-CN" dirty="0"/>
              <a:t>,</a:t>
            </a:r>
            <a:r>
              <a:rPr lang="zh-CN" altLang="zh-CN" dirty="0"/>
              <a:t>而在于他要指出路来。”彼得·德鲁克说过的</a:t>
            </a:r>
            <a:r>
              <a:rPr lang="en-US" altLang="zh-CN" dirty="0"/>
              <a:t>:</a:t>
            </a:r>
            <a:r>
              <a:rPr lang="zh-CN" altLang="zh-CN" dirty="0"/>
              <a:t>“管理是把事情做好</a:t>
            </a:r>
            <a:r>
              <a:rPr lang="en-US" altLang="zh-CN" dirty="0"/>
              <a:t>,</a:t>
            </a:r>
            <a:r>
              <a:rPr lang="zh-CN" altLang="zh-CN" dirty="0"/>
              <a:t>领导力是做正确的事情。”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181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团队领导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请简述领导的概念和领导方式。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什么是领导力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领导的一般原则主要有哪些内容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实行有效领导的主要障碍有哪些</a:t>
            </a:r>
            <a:r>
              <a:rPr lang="en-US" altLang="zh-CN" dirty="0"/>
              <a:t>?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016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团队组织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一、基础知识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基本概念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组织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构成要素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组织结构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组织管理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组织能力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组织设计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组织设计的目标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组织设计的步骤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组织设计原则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61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团队组织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组织工作的原则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目标统一性原则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授权原则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分工协作原则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权责对等原则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(5)</a:t>
            </a:r>
            <a:r>
              <a:rPr lang="zh-CN" altLang="zh-CN" dirty="0"/>
              <a:t>管理宽度适宜原则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(6)</a:t>
            </a:r>
            <a:r>
              <a:rPr lang="zh-CN" altLang="zh-CN" dirty="0"/>
              <a:t>最少层次原则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(7)</a:t>
            </a:r>
            <a:r>
              <a:rPr lang="zh-CN" altLang="zh-CN" dirty="0"/>
              <a:t>统一指挥原则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(8)</a:t>
            </a:r>
            <a:r>
              <a:rPr lang="zh-CN" altLang="zh-CN" dirty="0"/>
              <a:t>弹性结构原则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840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团队组织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组织的类型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按人数</a:t>
            </a:r>
            <a:r>
              <a:rPr lang="en-US" altLang="zh-CN" dirty="0"/>
              <a:t>,</a:t>
            </a:r>
            <a:r>
              <a:rPr lang="zh-CN" altLang="zh-CN" dirty="0"/>
              <a:t>分为小型、中型和大型组织。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按组织对成员的控制方式</a:t>
            </a:r>
            <a:r>
              <a:rPr lang="en-US" altLang="zh-CN" dirty="0"/>
              <a:t>,</a:t>
            </a:r>
            <a:r>
              <a:rPr lang="zh-CN" altLang="zh-CN" dirty="0"/>
              <a:t>分为强制</a:t>
            </a:r>
            <a:r>
              <a:rPr lang="en-US" altLang="zh-CN" dirty="0"/>
              <a:t>(</a:t>
            </a:r>
            <a:r>
              <a:rPr lang="zh-CN" altLang="zh-CN" dirty="0"/>
              <a:t>监狱</a:t>
            </a:r>
            <a:r>
              <a:rPr lang="en-US" altLang="zh-CN" dirty="0"/>
              <a:t>)</a:t>
            </a:r>
            <a:r>
              <a:rPr lang="zh-CN" altLang="zh-CN" dirty="0"/>
              <a:t>、规范</a:t>
            </a:r>
            <a:r>
              <a:rPr lang="en-US" altLang="zh-CN" dirty="0"/>
              <a:t>(</a:t>
            </a:r>
            <a:r>
              <a:rPr lang="zh-CN" altLang="zh-CN" dirty="0"/>
              <a:t>军队</a:t>
            </a:r>
            <a:r>
              <a:rPr lang="en-US" altLang="zh-CN" dirty="0"/>
              <a:t>)</a:t>
            </a:r>
            <a:r>
              <a:rPr lang="zh-CN" altLang="zh-CN" dirty="0"/>
              <a:t>和实用组织</a:t>
            </a:r>
            <a:r>
              <a:rPr lang="en-US" altLang="zh-CN" dirty="0"/>
              <a:t>(</a:t>
            </a:r>
            <a:r>
              <a:rPr lang="zh-CN" altLang="zh-CN" dirty="0"/>
              <a:t>工厂</a:t>
            </a:r>
            <a:r>
              <a:rPr lang="en-US" altLang="zh-CN" dirty="0"/>
              <a:t>)</a:t>
            </a:r>
            <a:r>
              <a:rPr lang="zh-CN" altLang="zh-CN" dirty="0"/>
              <a:t>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按组织产生的依据</a:t>
            </a:r>
            <a:r>
              <a:rPr lang="en-US" altLang="zh-CN" dirty="0"/>
              <a:t>,</a:t>
            </a:r>
            <a:r>
              <a:rPr lang="zh-CN" altLang="zh-CN" dirty="0"/>
              <a:t>分为正式组织与非正式组织。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组织结构类型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直线职能结构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事业部结构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模拟分权结构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矩阵结构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委员会组织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1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团队组织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二、项目一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无领导小组讨论——沙漠求生记</a:t>
            </a:r>
          </a:p>
          <a:p>
            <a:endParaRPr lang="en-US" altLang="zh-CN" b="1" dirty="0" smtClean="0"/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  <p:pic>
        <p:nvPicPr>
          <p:cNvPr id="4" name="1004.jpg" descr="id:214749289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430333" y="2350573"/>
            <a:ext cx="6648226" cy="326929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32358" y="5861700"/>
            <a:ext cx="226215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10-4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沙漠求生记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31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团队组织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三、项目二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囊中失物</a:t>
            </a:r>
          </a:p>
          <a:p>
            <a:endParaRPr lang="zh-CN" altLang="en-US" b="1" dirty="0"/>
          </a:p>
        </p:txBody>
      </p:sp>
      <p:pic>
        <p:nvPicPr>
          <p:cNvPr id="4" name="1005.jpg" descr="id:214749293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14973" y="2627290"/>
            <a:ext cx="6768429" cy="29066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1" y="5682824"/>
            <a:ext cx="2031325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10-5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囊中失物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61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团队组织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场面混乱</a:t>
            </a:r>
            <a:r>
              <a:rPr lang="en-US" altLang="zh-CN" dirty="0"/>
              <a:t>,</a:t>
            </a:r>
            <a:r>
              <a:rPr lang="zh-CN" altLang="zh-CN" dirty="0"/>
              <a:t>各自询问自己手中道具的颜色。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经过一段时间</a:t>
            </a:r>
            <a:r>
              <a:rPr lang="en-US" altLang="zh-CN" dirty="0"/>
              <a:t>,</a:t>
            </a:r>
            <a:r>
              <a:rPr lang="zh-CN" altLang="zh-CN" dirty="0"/>
              <a:t>会有组织者出现</a:t>
            </a:r>
            <a:r>
              <a:rPr lang="en-US" altLang="zh-CN" dirty="0"/>
              <a:t>,</a:t>
            </a:r>
            <a:r>
              <a:rPr lang="zh-CN" altLang="zh-CN" dirty="0"/>
              <a:t>主持整个挑战项目。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团队第一</a:t>
            </a:r>
            <a:r>
              <a:rPr lang="en-US" altLang="zh-CN" dirty="0"/>
              <a:t>,</a:t>
            </a:r>
            <a:r>
              <a:rPr lang="zh-CN" altLang="zh-CN" dirty="0"/>
              <a:t>个人第二。作为团队的挑战项目</a:t>
            </a:r>
            <a:r>
              <a:rPr lang="en-US" altLang="zh-CN" dirty="0"/>
              <a:t>,</a:t>
            </a:r>
            <a:r>
              <a:rPr lang="zh-CN" altLang="zh-CN" dirty="0"/>
              <a:t>记住这一点尤为重要。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团队在挑战的过程中永远都需要一个组织者</a:t>
            </a:r>
            <a:r>
              <a:rPr lang="en-US" altLang="zh-CN" dirty="0"/>
              <a:t>,</a:t>
            </a:r>
            <a:r>
              <a:rPr lang="zh-CN" altLang="zh-CN" dirty="0"/>
              <a:t>没有组织就会无序混乱</a:t>
            </a:r>
            <a:r>
              <a:rPr lang="en-US" altLang="zh-CN" dirty="0"/>
              <a:t>,</a:t>
            </a:r>
            <a:r>
              <a:rPr lang="zh-CN" altLang="zh-CN" dirty="0"/>
              <a:t>难以完成项目目标。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428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团队组织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四、项目引申</a:t>
            </a:r>
          </a:p>
          <a:p>
            <a:r>
              <a:rPr lang="zh-CN" altLang="zh-CN" dirty="0"/>
              <a:t>美国的现代管理学之父彼得·德鲁克曾说过这样一句话</a:t>
            </a:r>
            <a:r>
              <a:rPr lang="en-US" altLang="zh-CN" dirty="0"/>
              <a:t>:</a:t>
            </a:r>
            <a:r>
              <a:rPr lang="zh-CN" altLang="zh-CN" dirty="0"/>
              <a:t>“没有组织就没有管理</a:t>
            </a:r>
            <a:r>
              <a:rPr lang="en-US" altLang="zh-CN" dirty="0"/>
              <a:t>,</a:t>
            </a:r>
            <a:r>
              <a:rPr lang="zh-CN" altLang="zh-CN" dirty="0"/>
              <a:t>而没有管理也就没有组织。管理部门是现代组织的特殊器官</a:t>
            </a:r>
            <a:r>
              <a:rPr lang="en-US" altLang="zh-CN" dirty="0"/>
              <a:t>,</a:t>
            </a:r>
            <a:r>
              <a:rPr lang="zh-CN" altLang="zh-CN" dirty="0"/>
              <a:t>正是依靠这种器官的活动</a:t>
            </a:r>
            <a:r>
              <a:rPr lang="en-US" altLang="zh-CN" dirty="0"/>
              <a:t>,</a:t>
            </a:r>
            <a:r>
              <a:rPr lang="zh-CN" altLang="zh-CN" dirty="0"/>
              <a:t>才有职能的执行和组织的生存。”</a:t>
            </a:r>
          </a:p>
          <a:p>
            <a:r>
              <a:rPr lang="zh-CN" altLang="zh-CN" dirty="0"/>
              <a:t>哈罗德·孔茨认为</a:t>
            </a:r>
            <a:r>
              <a:rPr lang="en-US" altLang="zh-CN" dirty="0"/>
              <a:t>,</a:t>
            </a:r>
            <a:r>
              <a:rPr lang="zh-CN" altLang="zh-CN" dirty="0"/>
              <a:t>为了使人们能为实现目标而有效地工作</a:t>
            </a:r>
            <a:r>
              <a:rPr lang="en-US" altLang="zh-CN" dirty="0"/>
              <a:t>,</a:t>
            </a:r>
            <a:r>
              <a:rPr lang="zh-CN" altLang="zh-CN" dirty="0"/>
              <a:t>必须按任务或职位制定一套合适的职位结构</a:t>
            </a:r>
            <a:r>
              <a:rPr lang="en-US" altLang="zh-CN" dirty="0"/>
              <a:t>,</a:t>
            </a:r>
            <a:r>
              <a:rPr lang="zh-CN" altLang="zh-CN" dirty="0"/>
              <a:t>这套职位结构的设置就是组织。组织的管理功能就是要设计和维持一套良好的职位系统</a:t>
            </a:r>
            <a:r>
              <a:rPr lang="en-US" altLang="zh-CN" dirty="0"/>
              <a:t>,</a:t>
            </a:r>
            <a:r>
              <a:rPr lang="zh-CN" altLang="zh-CN" dirty="0"/>
              <a:t>以使人们能很好地分工协作。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54783"/>
            <a:ext cx="7778839" cy="7493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 录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870430" y="2287469"/>
            <a:ext cx="6390109" cy="1475925"/>
            <a:chOff x="2488640" y="2139114"/>
            <a:chExt cx="6390109" cy="1475925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方正粗黑宋简体" panose="02000000000000000000" charset="-122"/>
                    <a:sym typeface="+mn-ea"/>
                  </a:rPr>
                  <a:t>第一节　团队领导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锐字工房云字库准圆GBK" panose="02010604000000000000" charset="-122"/>
                    <a:sym typeface="+mn-ea"/>
                  </a:rPr>
                  <a:t>第二节　团队组织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102262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团队组织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五、问题思考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请用自己话简单地描述你对组织的理解。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简述直线职能结构与事业部结构两者之间的区别。哪一种更适用于现代企业组织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组织机构与组织工作的关系如何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如何提升一个组织的组织工作效能</a:t>
            </a:r>
            <a:r>
              <a:rPr lang="en-US" altLang="zh-CN" dirty="0"/>
              <a:t>?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743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团队领导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一、基础知识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基本概念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领导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领导者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领导方式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吩咐型领导方式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推销型领导方式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参与型领导方式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授权型领导方式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595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团队领导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领导技能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技术技能</a:t>
            </a:r>
            <a:r>
              <a:rPr lang="en-US" altLang="zh-CN" dirty="0"/>
              <a:t>:</a:t>
            </a:r>
            <a:r>
              <a:rPr lang="zh-CN" altLang="zh-CN" dirty="0"/>
              <a:t>一个人对某种类型的过程或技术所掌握的知识和能力。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人际技能</a:t>
            </a:r>
            <a:r>
              <a:rPr lang="en-US" altLang="zh-CN" dirty="0"/>
              <a:t>:</a:t>
            </a:r>
            <a:r>
              <a:rPr lang="zh-CN" altLang="zh-CN" dirty="0"/>
              <a:t>有效地与他人共事和建立团队合作的能力。组织中任何层次的领导者都不能逃避人际技能的要求</a:t>
            </a:r>
            <a:r>
              <a:rPr lang="en-US" altLang="zh-CN" dirty="0"/>
              <a:t>,</a:t>
            </a:r>
            <a:r>
              <a:rPr lang="zh-CN" altLang="zh-CN" dirty="0"/>
              <a:t>这是领导行为的重要部分之一。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概念技能</a:t>
            </a:r>
            <a:r>
              <a:rPr lang="en-US" altLang="zh-CN" dirty="0"/>
              <a:t>:</a:t>
            </a:r>
            <a:r>
              <a:rPr lang="zh-CN" altLang="zh-CN" dirty="0"/>
              <a:t>按照模型、框架和广泛关系进行思考的能力</a:t>
            </a:r>
            <a:r>
              <a:rPr lang="en-US" altLang="zh-CN" dirty="0"/>
              <a:t>,</a:t>
            </a:r>
            <a:r>
              <a:rPr lang="zh-CN" altLang="zh-CN" dirty="0"/>
              <a:t>例如长期计划。在越高的管理职位上</a:t>
            </a:r>
            <a:r>
              <a:rPr lang="en-US" altLang="zh-CN" dirty="0"/>
              <a:t>,</a:t>
            </a:r>
            <a:r>
              <a:rPr lang="zh-CN" altLang="zh-CN" dirty="0"/>
              <a:t>它的作用也就越重要。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基本领导原则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分层原则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宽严相宜原则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目标导向原则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反馈原则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5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团队领导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领导职能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决定重要的政策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发布必要的命令和指标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协调组织内部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授权下一级处理一般事务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(5)</a:t>
            </a:r>
            <a:r>
              <a:rPr lang="zh-CN" altLang="zh-CN" dirty="0"/>
              <a:t>控制财务的运用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(6)</a:t>
            </a:r>
            <a:r>
              <a:rPr lang="zh-CN" altLang="zh-CN" dirty="0"/>
              <a:t>工作人员的任免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(7)</a:t>
            </a:r>
            <a:r>
              <a:rPr lang="zh-CN" altLang="zh-CN" dirty="0"/>
              <a:t>监督、控制并考核工作的执行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(8)</a:t>
            </a:r>
            <a:r>
              <a:rPr lang="zh-CN" altLang="zh-CN" dirty="0"/>
              <a:t>处理对外的公共关系。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233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团队领导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领导的功能</a:t>
            </a:r>
          </a:p>
          <a:p>
            <a:r>
              <a:rPr lang="en-US" altLang="zh-CN" dirty="0" smtClean="0"/>
              <a:t>1</a:t>
            </a:r>
            <a:r>
              <a:rPr lang="en-US" altLang="zh-CN" dirty="0"/>
              <a:t>.</a:t>
            </a:r>
            <a:r>
              <a:rPr lang="zh-CN" altLang="zh-CN" dirty="0"/>
              <a:t>组织功能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激励功能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控制功能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相关观点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管理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与管理的联系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与管理的区别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837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团队领导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二、项目一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卓越圈</a:t>
            </a:r>
          </a:p>
          <a:p>
            <a:endParaRPr lang="zh-CN" altLang="en-US" dirty="0"/>
          </a:p>
        </p:txBody>
      </p:sp>
      <p:pic>
        <p:nvPicPr>
          <p:cNvPr id="4" name="1001.jpg" descr="id:214749273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67244" y="2472743"/>
            <a:ext cx="6639640" cy="30811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20756" y="5828709"/>
            <a:ext cx="1800493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10-1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卓越圈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13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团队领导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项目点评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学员表现</a:t>
            </a:r>
          </a:p>
          <a:p>
            <a:r>
              <a:rPr lang="zh-CN" altLang="zh-CN" dirty="0"/>
              <a:t>前几轮挑战不够投入</a:t>
            </a:r>
            <a:r>
              <a:rPr lang="en-US" altLang="zh-CN" dirty="0"/>
              <a:t>,</a:t>
            </a:r>
            <a:r>
              <a:rPr lang="zh-CN" altLang="zh-CN" dirty="0"/>
              <a:t>屡屡失败</a:t>
            </a:r>
            <a:r>
              <a:rPr lang="en-US" altLang="zh-CN" dirty="0"/>
              <a:t>,</a:t>
            </a:r>
            <a:r>
              <a:rPr lang="zh-CN" altLang="zh-CN" dirty="0"/>
              <a:t>当队长受惩罚多次后</a:t>
            </a:r>
            <a:r>
              <a:rPr lang="en-US" altLang="zh-CN" dirty="0"/>
              <a:t>,</a:t>
            </a:r>
            <a:r>
              <a:rPr lang="zh-CN" altLang="zh-CN" dirty="0"/>
              <a:t>感到羞愧、自责</a:t>
            </a:r>
            <a:r>
              <a:rPr lang="en-US" altLang="zh-CN" dirty="0"/>
              <a:t>,</a:t>
            </a:r>
            <a:r>
              <a:rPr lang="zh-CN" altLang="zh-CN" dirty="0"/>
              <a:t>奋力拼搏</a:t>
            </a:r>
            <a:r>
              <a:rPr lang="en-US" altLang="zh-CN" dirty="0"/>
              <a:t>,</a:t>
            </a:r>
            <a:r>
              <a:rPr lang="zh-CN" altLang="zh-CN" dirty="0"/>
              <a:t>最终完成目标</a:t>
            </a:r>
            <a:r>
              <a:rPr lang="en-US" altLang="zh-CN" dirty="0"/>
              <a:t>,</a:t>
            </a:r>
            <a:r>
              <a:rPr lang="zh-CN" altLang="zh-CN" dirty="0"/>
              <a:t>团队战斗力得以升华。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点评指正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领导的力量。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超越自我。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学员分享</a:t>
            </a:r>
          </a:p>
          <a:p>
            <a:r>
              <a:rPr lang="zh-CN" altLang="zh-CN" dirty="0"/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305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团队领导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三、项目二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项目演练</a:t>
            </a:r>
          </a:p>
          <a:p>
            <a:r>
              <a:rPr lang="zh-CN" altLang="zh-CN" b="1" dirty="0"/>
              <a:t>领袖风采</a:t>
            </a:r>
          </a:p>
          <a:p>
            <a:endParaRPr lang="zh-CN" altLang="en-US" dirty="0"/>
          </a:p>
        </p:txBody>
      </p:sp>
      <p:pic>
        <p:nvPicPr>
          <p:cNvPr id="4" name="1002.jpg" descr="id:214749277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80122" y="2077146"/>
            <a:ext cx="6781308" cy="35800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55113" y="5880340"/>
            <a:ext cx="2031325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10-2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领袖风采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49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1235</Words>
  <Application>Microsoft Office PowerPoint</Application>
  <PresentationFormat>宽屏</PresentationFormat>
  <Paragraphs>150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GungsuhChe</vt:lpstr>
      <vt:lpstr>NEU-BZ-S92</vt:lpstr>
      <vt:lpstr>方正粗黑宋简体</vt:lpstr>
      <vt:lpstr>方正书宋_GBK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默认设计模板</vt:lpstr>
      <vt:lpstr>PowerPoint 演示文稿</vt:lpstr>
      <vt:lpstr>目   录</vt:lpstr>
      <vt:lpstr>第一节　团队领导</vt:lpstr>
      <vt:lpstr>第一节　团队领导</vt:lpstr>
      <vt:lpstr>第一节　团队领导</vt:lpstr>
      <vt:lpstr>第一节　团队领导</vt:lpstr>
      <vt:lpstr>第一节　团队领导</vt:lpstr>
      <vt:lpstr>第一节　团队领导</vt:lpstr>
      <vt:lpstr>第一节　团队领导</vt:lpstr>
      <vt:lpstr>第一节　团队领导</vt:lpstr>
      <vt:lpstr>第一节　团队领导</vt:lpstr>
      <vt:lpstr>第一节　团队领导</vt:lpstr>
      <vt:lpstr>第二节　团队组织</vt:lpstr>
      <vt:lpstr>第二节　团队组织</vt:lpstr>
      <vt:lpstr>第二节　团队组织</vt:lpstr>
      <vt:lpstr>第二节　团队组织</vt:lpstr>
      <vt:lpstr>第二节　团队组织</vt:lpstr>
      <vt:lpstr>第二节　团队组织</vt:lpstr>
      <vt:lpstr>第二节　团队组织</vt:lpstr>
      <vt:lpstr>第二节　团队组织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3</cp:revision>
  <dcterms:created xsi:type="dcterms:W3CDTF">2021-12-05T12:37:46Z</dcterms:created>
  <dcterms:modified xsi:type="dcterms:W3CDTF">2021-12-05T13:01:47Z</dcterms:modified>
</cp:coreProperties>
</file>