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313" r:id="rId6"/>
    <p:sldId id="324" r:id="rId7"/>
    <p:sldId id="325" r:id="rId8"/>
    <p:sldId id="326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71775" y="993140"/>
            <a:ext cx="73025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第十章　进出口商品的检验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2205" y="2220595"/>
            <a:ext cx="5993130" cy="2416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我国进出口商品检验法规	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进出口商品检验内容	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进出口商品检验条款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我国进出口商品检验法规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458595"/>
            <a:ext cx="40640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《商检法》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总则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进口商品的检验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出口商品的检验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(四) 监督管理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(五) 法律责任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(六) 附则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《实施条例》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进出口商品检验内容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855" y="1516380"/>
            <a:ext cx="91141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品质检验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分为内在质量检验（分为成分检验和性能检验）与外观质量检验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数量、重量检验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数量检验：根据外贸合同规定的计量单位，检验货物的准确数量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重量检验：按照外贸合同规定，采用不同的重量检验的方式，得出准确的重量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包装检验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四、 卫生检验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五、 安全检验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进出口商品检验条款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2805" y="1338580"/>
            <a:ext cx="968819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检验时间和地点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装运地检验品质、重量和数量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目的地检验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以装运地的检验证书作为议付货款的依据,货到目的地后买方有复验权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检验机构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由合同指定的检验机构出具检验证书，对双方具有约束力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检验依据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国际贸易中具有法律约束力的主要依据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各国法律法规强制执行的限定性依据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国际权威性依据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4860" y="1536700"/>
            <a:ext cx="82143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四、 检验证明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检验证明的作用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检验证明是买卖合同交接货物的依据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检验证明是银行议付货款和出口结汇的依据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检验证明是海关验关放行征税的依据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4. 检验证明是计算运费的依据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5. 检验证明是办理索赔和理赔的依据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检验证书的种类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进出口商品检验条款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WPS 演示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14</cp:revision>
  <dcterms:created xsi:type="dcterms:W3CDTF">2025-08-16T14:13:00Z</dcterms:created>
  <dcterms:modified xsi:type="dcterms:W3CDTF">2025-08-27T07:20:32Z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