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63.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96793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第三章　现代管理理论的发展</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定量管理与管理科学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循证管理</a:t>
            </a:r>
            <a:endParaRPr lang="zh-CN" altLang="zh-CN" sz="2600" b="1" dirty="0">
              <a:latin typeface="黑体" panose="02010609060101010101" pitchFamily="49" charset="-122"/>
              <a:ea typeface="黑体" panose="02010609060101010101" pitchFamily="49" charset="-122"/>
            </a:endParaRPr>
          </a:p>
          <a:p>
            <a:r>
              <a:rPr lang="zh-CN" altLang="en-US"/>
              <a:t>循证管理与决策的概念源于循证医学。“循证医学”(Evidence-Based Medicine,EBM)运动始于1992年,它是指从临床实践中确定一种特定的临床问题,寻找和评估与特定临床症状相关的证据,然后将这种证据应用到治疗上。与这一思路一脉相承,循证管理指的是在现有最佳的科学证据的支持下做出管理决策,将系统、理性代入决策过程。循证管理认为管理者应该做同样的事情,才能在考虑管理问题时更加科学严谨。</a:t>
            </a:r>
            <a:endParaRPr lang="zh-CN" altLang="en-US"/>
          </a:p>
          <a:p>
            <a:r>
              <a:rPr lang="zh-CN" altLang="en-US"/>
              <a:t>著有《循证管理》一书的杰弗瑞·菲佛(Jeffrey Pfeffer)认为,循证管理的核心是重视实践和证据(“硬核事实”),不轻信直觉,不以记忆和以往的成就代替思考,更不能用空谈代替行动,而要善于以旁观者的眼光,通过小心地假设检验来对待自己的组织管理实践。他指出,在传统的管理思考中存在大量似是而非的认识,以及全然是无稽之谈的管理流行观点,管理者运用循证管理对此加以分辨和摒弃,将能有效提高组织绩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组织环境理论</a:t>
            </a:r>
            <a:endParaRPr lang="zh-CN" altLang="en-US"/>
          </a:p>
        </p:txBody>
      </p:sp>
      <p:sp>
        <p:nvSpPr>
          <p:cNvPr id="3" name="内容占位符 2"/>
          <p:cNvSpPr>
            <a:spLocks noGrp="1"/>
          </p:cNvSpPr>
          <p:nvPr>
            <p:ph idx="1"/>
          </p:nvPr>
        </p:nvSpPr>
        <p:spPr>
          <a:xfrm>
            <a:off x="622300" y="1423670"/>
            <a:ext cx="6143625"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系统管理理论</a:t>
            </a:r>
            <a:endParaRPr lang="zh-CN" altLang="zh-CN" sz="2600" b="1" dirty="0">
              <a:latin typeface="黑体" panose="02010609060101010101" pitchFamily="49" charset="-122"/>
              <a:ea typeface="黑体" panose="02010609060101010101" pitchFamily="49" charset="-122"/>
            </a:endParaRPr>
          </a:p>
          <a:p>
            <a:r>
              <a:rPr lang="zh-CN" altLang="en-US"/>
              <a:t>从系统视角来看待组织和管理,有助于从几个方面增进对管理过程和活动的理解。</a:t>
            </a:r>
            <a:endParaRPr lang="zh-CN" altLang="en-US"/>
          </a:p>
          <a:p>
            <a:r>
              <a:rPr lang="zh-CN" altLang="en-US"/>
              <a:t>首先,研究者预想,组织由“相互独立的因素,包括个人、群体、态度、动机、正式结构、互动、目标、地位和权威”组成。</a:t>
            </a:r>
            <a:endParaRPr lang="zh-CN" altLang="en-US"/>
          </a:p>
          <a:p>
            <a:r>
              <a:rPr lang="zh-CN" altLang="en-US"/>
              <a:t>其次,系统方法认为一个组织领域的决策和行动会影响另一个领域。</a:t>
            </a:r>
            <a:endParaRPr lang="zh-CN" altLang="en-US"/>
          </a:p>
          <a:p>
            <a:r>
              <a:rPr lang="zh-CN" altLang="en-US"/>
              <a:t>最后,系统方法认为组织不是独立的封闭系统。</a:t>
            </a:r>
            <a:endParaRPr lang="zh-CN" altLang="en-US"/>
          </a:p>
        </p:txBody>
      </p:sp>
      <p:pic>
        <p:nvPicPr>
          <p:cNvPr id="104" name="3-3.jpg" descr="id:2147493222;FounderCES"/>
          <p:cNvPicPr>
            <a:picLocks noChangeAspect="1"/>
          </p:cNvPicPr>
          <p:nvPr/>
        </p:nvPicPr>
        <p:blipFill>
          <a:blip r:embed="rId1"/>
          <a:stretch>
            <a:fillRect/>
          </a:stretch>
        </p:blipFill>
        <p:spPr>
          <a:xfrm>
            <a:off x="7636510" y="2589530"/>
            <a:ext cx="3816350" cy="2199005"/>
          </a:xfrm>
          <a:prstGeom prst="rect">
            <a:avLst/>
          </a:prstGeom>
        </p:spPr>
      </p:pic>
      <p:sp>
        <p:nvSpPr>
          <p:cNvPr id="102" name="文本框 101"/>
          <p:cNvSpPr txBox="1"/>
          <p:nvPr/>
        </p:nvSpPr>
        <p:spPr>
          <a:xfrm>
            <a:off x="7680325" y="5123815"/>
            <a:ext cx="3323590" cy="368300"/>
          </a:xfrm>
          <a:prstGeom prst="rect">
            <a:avLst/>
          </a:prstGeom>
          <a:noFill/>
          <a:ln w="9525">
            <a:noFill/>
          </a:ln>
        </p:spPr>
        <p:txBody>
          <a:bodyPr wrap="square">
            <a:spAutoFit/>
          </a:bodyPr>
          <a:p>
            <a:pPr indent="228600"/>
            <a:r>
              <a:rPr lang="zh-CN" b="0">
                <a:solidFill>
                  <a:srgbClr val="000000"/>
                </a:solidFill>
                <a:cs typeface="方正书宋_GBK" charset="0"/>
              </a:rPr>
              <a:t>图3-3　作为开放系统的组织</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组织环境理论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权变理论</a:t>
            </a:r>
            <a:endParaRPr lang="zh-CN" altLang="zh-CN" sz="2600" b="1" dirty="0">
              <a:latin typeface="黑体" panose="02010609060101010101" pitchFamily="49" charset="-122"/>
              <a:ea typeface="黑体" panose="02010609060101010101" pitchFamily="49" charset="-122"/>
            </a:endParaRPr>
          </a:p>
          <a:p>
            <a:r>
              <a:rPr lang="zh-CN" altLang="en-US"/>
              <a:t>权变理论的核心思想包括: </a:t>
            </a:r>
            <a:endParaRPr lang="zh-CN" altLang="en-US"/>
          </a:p>
          <a:p>
            <a:r>
              <a:rPr lang="zh-CN" altLang="en-US"/>
              <a:t>(1) 企业组织是社会大系统中的一个开放子系统,受环境的影响。</a:t>
            </a:r>
            <a:endParaRPr lang="zh-CN" altLang="en-US"/>
          </a:p>
          <a:p>
            <a:r>
              <a:rPr lang="zh-CN" altLang="en-US"/>
              <a:t>(2) 组织的活动是在不断变动的条件下通过反馈和控制趋向组织目标的过程。</a:t>
            </a:r>
            <a:endParaRPr lang="zh-CN" altLang="en-US"/>
          </a:p>
          <a:p>
            <a:r>
              <a:rPr lang="zh-CN" altLang="en-US"/>
              <a:t>(3) 管理的功效体现在管理活动和组织的各要素相互作用的过程中。</a:t>
            </a:r>
            <a:endParaRPr lang="zh-CN" altLang="en-US"/>
          </a:p>
          <a:p>
            <a:r>
              <a:rPr lang="zh-CN" altLang="en-US"/>
              <a:t>权变理论自20世纪70年代被提出后,很快得到了管理实践领域的认可。权变理论的出现意味着管理理论向实用主义方向前进了一大步。如果说管理既是一门科学,又是一门艺术,那么这种艺术的成分更多地体现在权变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管理理论的近期发展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战略管理与竞争优势</a:t>
            </a:r>
            <a:endParaRPr lang="zh-CN" altLang="zh-CN" sz="2600" b="1" dirty="0">
              <a:latin typeface="黑体" panose="02010609060101010101" pitchFamily="49" charset="-122"/>
              <a:ea typeface="黑体" panose="02010609060101010101" pitchFamily="49" charset="-122"/>
            </a:endParaRPr>
          </a:p>
          <a:p>
            <a:r>
              <a:rPr lang="zh-CN" altLang="en-US"/>
              <a:t>随着现代社会环境的快速变迁,以及企业竞争的日益加剧,自20世纪六七十年代以来,管理研究的关注核心逐渐从组织的内部经营转向了如何正确选择战略以更有效地参与竞争。这一时期,战略管理理论的基点是适应环境,战略的目标在于提高市场占有率。到了20世纪80年代,竞争优势的获得开始成为战略构成的本质要素,并相继产生了合作型竞争、战略联盟、“蓝海”战略等新理念。</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跨文化管理</a:t>
            </a:r>
            <a:endParaRPr lang="zh-CN" altLang="zh-CN" sz="2600" b="1" dirty="0">
              <a:latin typeface="黑体" panose="02010609060101010101" pitchFamily="49" charset="-122"/>
              <a:ea typeface="黑体" panose="02010609060101010101" pitchFamily="49" charset="-122"/>
            </a:endParaRPr>
          </a:p>
          <a:p>
            <a:r>
              <a:rPr lang="zh-CN" altLang="en-US"/>
              <a:t>随着日本经济的崛起和“日本式”管理的风行,如何培养企业文化成为企业经营实践中的一个重大议题,管理学由此进入了一个“文化制胜”的时代。在这一过程中,随着不同国家企业竞争力差异的日渐凸显,比较管理的研究开始成为人们关注的话题。随着全球化的发展,文化的差异、矛盾和冲突日益成为国际竞争和冲突的焦点,跨文化管理的研究也应运而生,从而将管理文化的研究推入一个更为广阔的领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管理理论的近期发展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企业社会责任与管理伦理</a:t>
            </a:r>
            <a:endParaRPr lang="zh-CN" altLang="zh-CN" sz="2600" b="1" dirty="0">
              <a:latin typeface="黑体" panose="02010609060101010101" pitchFamily="49" charset="-122"/>
              <a:ea typeface="黑体" panose="02010609060101010101" pitchFamily="49" charset="-122"/>
            </a:endParaRPr>
          </a:p>
          <a:p>
            <a:r>
              <a:rPr lang="zh-CN" altLang="en-US"/>
              <a:t>企业作为经济社会生活的重要主体广泛影响各类利益相关者,其经营行为不能仅考虑经济利润,还需要承担对消费者、员工、社区和环境的责任。二十大报告指出,“推进美丽中国建设”,“统筹产业结构调整、污染治理、生态保护、应对气候变化,协同推进降碳、减污、扩绿、增长,推进生态优先、节约集约、绿色低碳发展”是实现“人与自然和谐共生”的重要途径。</a:t>
            </a:r>
            <a:endParaRPr lang="zh-CN" altLang="en-US"/>
          </a:p>
          <a:p>
            <a:r>
              <a:rPr lang="zh-CN" altLang="en-US"/>
              <a:t>也因此,原本在管理活动中长期处于边缘地位的“企业社会责任”成为管理研究和实践的热点,与之相配套的企业(商业)伦理学及商业伦理教育活动也成为管理理论和实践的重要组成部分。随着社会责任、企业伦理观念的推进,在当今的管理理论视野中,“效率”这一企业价值目标本身也不断被“修正”。</a:t>
            </a:r>
            <a:endParaRPr lang="zh-CN" altLang="en-US"/>
          </a:p>
          <a:p>
            <a:r>
              <a:rPr lang="zh-CN" altLang="en-US"/>
              <a:t>在人类的商业活动中,经济利益绝非首要的及唯一的原动力,企业在其生产经营过程中不仅要考虑自身的利益,而且要考虑众多利益相关者的利益。因此,企业的评价标准也开始发生变化,即评价企业不能仅仅以会计利润为准,而应以创造价值为准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管理理论的近期发展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知识型社会与学习型组织</a:t>
            </a:r>
            <a:endParaRPr lang="zh-CN" altLang="zh-CN" sz="2600" b="1" dirty="0">
              <a:latin typeface="黑体" panose="02010609060101010101" pitchFamily="49" charset="-122"/>
              <a:ea typeface="黑体" panose="02010609060101010101" pitchFamily="49" charset="-122"/>
            </a:endParaRPr>
          </a:p>
          <a:p>
            <a:r>
              <a:rPr lang="zh-CN" altLang="en-US"/>
              <a:t>自20世纪90年代以来,人类社会开始进入一个新时代。这场社会变迁的一个重要特征,就是从传统工业经济向知识经济的转变。这场由“知识革命”所引发的社会变革过程表明,知识要素的影响力已经不局限于企业组织中,更成为“创造新社会的权力”。</a:t>
            </a:r>
            <a:endParaRPr lang="zh-CN" altLang="en-US"/>
          </a:p>
          <a:p>
            <a:r>
              <a:rPr lang="zh-CN" altLang="en-US"/>
              <a:t>由此,知识管理、组织学习和创新日益成为企业管理研究的重点。而员工作为组织学习和创新的主体,在知识管理中的重要地位也日益凸显,即不能把员工仅仅视为“资源”“资产”,或是企业应该努力降低的成本因素,而应将其作为组织和管理的最终目的。这种从物本管理到人本管理的转变,标志着管理理念的一次深刻变革。相应地,组织形式也开始摆脱传统层级结构的制约,展现出向分权化、有机化和流程化转变的趋势。</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管理理论的近期发展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 管理范式向有机论的转变</a:t>
            </a:r>
            <a:endParaRPr lang="zh-CN" altLang="zh-CN" sz="2600" b="1" dirty="0">
              <a:latin typeface="黑体" panose="02010609060101010101" pitchFamily="49" charset="-122"/>
              <a:ea typeface="黑体" panose="02010609060101010101" pitchFamily="49" charset="-122"/>
            </a:endParaRPr>
          </a:p>
          <a:p>
            <a:r>
              <a:rPr lang="zh-CN" altLang="en-US"/>
              <a:t>现代主流管理理论研究更多地停留在科学和技术层面,人们或普遍热衷于数学建模,或囿于经验而使案例分析法大行其道。这种对管理的“科学”方面的过多强调,导致了管理实践的机械化。隐藏在这种主流管理知识背后的,正是西方科学研究的机械论范式——组织是一台“机器”,其构建和运营遵循着一种线性的、决定论的因果逻辑。</a:t>
            </a:r>
            <a:endParaRPr lang="zh-CN" altLang="en-US"/>
          </a:p>
          <a:p>
            <a:r>
              <a:rPr lang="zh-CN" altLang="en-US"/>
              <a:t>但系统自组织理论,或者说复杂性科学在管理研究中的应用,使一些新概念,如非线性、不确定性、重复性模式等开始替代传统的机械、数学和几何模型。</a:t>
            </a:r>
            <a:endParaRPr lang="zh-CN" altLang="en-US"/>
          </a:p>
          <a:p>
            <a:r>
              <a:rPr lang="zh-CN" altLang="en-US"/>
              <a:t>管理学正在经历一场极为重要的范式转换,即从机械论范式向有机论范式的转换,展示出一种有别于传统统治型管理和机械型组织模式的管理新范式的雏形。</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6431280" cy="2767330"/>
            <a:chOff x="5313" y="3179"/>
            <a:chExt cx="10128"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行为管理理论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定量管理与管理科学</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组织环境理论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10128"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管理理论的近期发展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行为管理理论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早期的行为管理学家</a:t>
            </a:r>
            <a:endParaRPr lang="zh-CN" altLang="zh-CN" sz="2600" b="1" dirty="0">
              <a:latin typeface="黑体" panose="02010609060101010101" pitchFamily="49" charset="-122"/>
              <a:ea typeface="黑体" panose="02010609060101010101" pitchFamily="49" charset="-122"/>
            </a:endParaRPr>
          </a:p>
          <a:p>
            <a:r>
              <a:rPr lang="zh-CN" altLang="en-US"/>
              <a:t>1. 雨果·芒斯特伯格</a:t>
            </a:r>
            <a:endParaRPr lang="zh-CN" altLang="en-US"/>
          </a:p>
          <a:p>
            <a:r>
              <a:rPr lang="zh-CN" altLang="en-US"/>
              <a:t>2. 玛丽·福莱特</a:t>
            </a:r>
            <a:endParaRPr lang="zh-CN" altLang="en-US"/>
          </a:p>
          <a:p>
            <a:r>
              <a:rPr lang="zh-CN" altLang="en-US"/>
              <a:t>3. 莉莲·吉尔布雷思</a:t>
            </a:r>
            <a:endParaRPr lang="zh-CN" altLang="en-US"/>
          </a:p>
          <a:p>
            <a:r>
              <a:rPr lang="zh-CN" altLang="en-US"/>
              <a:t>4. 切斯特·巴纳德</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行为管理理论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人际关系运动</a:t>
            </a:r>
            <a:endParaRPr lang="zh-CN" altLang="zh-CN" sz="2600" b="1" dirty="0">
              <a:latin typeface="黑体" panose="02010609060101010101" pitchFamily="49" charset="-122"/>
              <a:ea typeface="黑体" panose="02010609060101010101" pitchFamily="49" charset="-122"/>
            </a:endParaRPr>
          </a:p>
          <a:p>
            <a:r>
              <a:rPr lang="zh-CN" altLang="en-US"/>
              <a:t>1. 梅奥和霍桑试验</a:t>
            </a:r>
            <a:endParaRPr lang="zh-CN" altLang="en-US"/>
          </a:p>
          <a:p>
            <a:r>
              <a:rPr lang="zh-CN" altLang="en-US"/>
              <a:t>2. 亚伯拉罕·马斯洛</a:t>
            </a:r>
            <a:endParaRPr lang="zh-CN" altLang="en-US"/>
          </a:p>
          <a:p>
            <a:r>
              <a:rPr lang="zh-CN" altLang="en-US"/>
              <a:t>3. 道格拉斯·麦格雷戈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行为管理理论</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组织行为理论</a:t>
            </a:r>
            <a:endParaRPr lang="zh-CN" altLang="zh-CN" sz="2600" b="1" dirty="0">
              <a:latin typeface="黑体" panose="02010609060101010101" pitchFamily="49" charset="-122"/>
              <a:ea typeface="黑体" panose="02010609060101010101" pitchFamily="49" charset="-122"/>
            </a:endParaRPr>
          </a:p>
          <a:p>
            <a:r>
              <a:rPr lang="zh-CN" altLang="en-US"/>
              <a:t>梅奥、马斯洛和麦格雷戈等人都对管理理论做出了重大贡献,但是,当代的行为科学家们发现,人际关系理论的许多假设过于简单化了。满意并非必然导致绩效改善,反过来,优秀的绩效也可能导致员工满意度上升。因此,后来的行为科学研究(主要体现为组织行为学)的侧重点发展为研究有关人的需求、动机和激励、组织中人的个性、非正式组织和群体行为、组织中的领导方式、组织变革、组织文化和组织结构等。</a:t>
            </a:r>
            <a:endParaRPr lang="zh-CN" altLang="en-US"/>
          </a:p>
          <a:p>
            <a:r>
              <a:rPr lang="zh-CN" altLang="en-US"/>
              <a:t>组织行为学产生于20世纪50年代后期,它涉及的学科领域非常广泛,具有综合性学科的特征,有很多理论和方法来自心理学、社会学、人类学、经济学和医学等多个学科。组织行为学还求助于管理科学,来进行组织层级与其他结构安排的设计。</a:t>
            </a:r>
            <a:endParaRPr lang="zh-CN" altLang="en-US"/>
          </a:p>
          <a:p>
            <a:r>
              <a:rPr lang="zh-CN" altLang="en-US"/>
              <a:t>进入21世纪以后,组织行为学领域更是增添了一些新论题,包括组织行为的跨文化研究、组织中的非伦理行为与决策、人体生理系统对工作中不同情境(如压力、不公正对待)的反应、多元化管理、组织变革、弹性工作和在家工作安排等。可以想见,随着外部世界的快速变化,组织行为研究领域的边界也将不断拓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定量管理与管理科学</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运筹学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运筹学的性质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运筹学被认为是应用分析、实验和定量的方法,研究在既定条件下,如何最经济、有效地使用人、财和物等资源以达到特定组织目标的学科。在使用运筹学解决管理问题时,主要是探讨事物的关联性,用数量加以表示,并用各种模型与变量(或用模拟的办法)进行演算,从而对各种方案做出具体比较,得出所需的结论。</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定量管理与管理科学</a:t>
            </a:r>
            <a:endParaRPr lang="zh-CN" altLang="en-US"/>
          </a:p>
        </p:txBody>
      </p:sp>
      <p:sp>
        <p:nvSpPr>
          <p:cNvPr id="3" name="内容占位符 2"/>
          <p:cNvSpPr>
            <a:spLocks noGrp="1"/>
          </p:cNvSpPr>
          <p:nvPr>
            <p:ph idx="1"/>
          </p:nvPr>
        </p:nvSpPr>
        <p:spPr/>
        <p:txBody>
          <a:bodyPr>
            <a:normAutofit lnSpcReduction="20000"/>
          </a:bodyPr>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运筹学的运用程序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0000"/>
              </a:lnSpc>
            </a:pPr>
            <a:r>
              <a:rPr lang="zh-CN" altLang="en-US">
                <a:sym typeface="+mn-ea"/>
              </a:rPr>
              <a:t>(1) 提出问题。</a:t>
            </a:r>
            <a:endParaRPr lang="zh-CN" altLang="en-US"/>
          </a:p>
          <a:p>
            <a:pPr>
              <a:lnSpc>
                <a:spcPct val="130000"/>
              </a:lnSpc>
            </a:pPr>
            <a:r>
              <a:rPr lang="zh-CN" altLang="en-US">
                <a:sym typeface="+mn-ea"/>
              </a:rPr>
              <a:t>(2) 构建模型。</a:t>
            </a:r>
            <a:endParaRPr lang="zh-CN" altLang="en-US"/>
          </a:p>
          <a:p>
            <a:pPr>
              <a:lnSpc>
                <a:spcPct val="130000"/>
              </a:lnSpc>
            </a:pPr>
            <a:r>
              <a:rPr lang="zh-CN" altLang="en-US"/>
              <a:t>(3) 模型求解。</a:t>
            </a:r>
            <a:endParaRPr lang="zh-CN" altLang="en-US"/>
          </a:p>
          <a:p>
            <a:pPr>
              <a:lnSpc>
                <a:spcPct val="130000"/>
              </a:lnSpc>
            </a:pPr>
            <a:r>
              <a:rPr lang="zh-CN" altLang="en-US"/>
              <a:t>(4) 测试模型。</a:t>
            </a:r>
            <a:endParaRPr lang="zh-CN" altLang="en-US"/>
          </a:p>
          <a:p>
            <a:pPr>
              <a:lnSpc>
                <a:spcPct val="130000"/>
              </a:lnSpc>
            </a:pPr>
            <a:r>
              <a:rPr lang="zh-CN" altLang="en-US"/>
              <a:t>(5) 提供控制。</a:t>
            </a:r>
            <a:endParaRPr lang="zh-CN" altLang="en-US"/>
          </a:p>
          <a:p>
            <a:pPr>
              <a:lnSpc>
                <a:spcPct val="130000"/>
              </a:lnSpc>
            </a:pPr>
            <a:r>
              <a:rPr lang="zh-CN" altLang="en-US"/>
              <a:t>(6) 发挥效用。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定量管理与管理科学</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质量管理与统计工具应用</a:t>
            </a:r>
            <a:endParaRPr lang="zh-CN" altLang="zh-CN" sz="2600" b="1" dirty="0">
              <a:latin typeface="黑体" panose="02010609060101010101" pitchFamily="49" charset="-122"/>
              <a:ea typeface="黑体" panose="02010609060101010101" pitchFamily="49" charset="-122"/>
            </a:endParaRPr>
          </a:p>
          <a:p>
            <a:r>
              <a:rPr lang="zh-CN" altLang="en-US"/>
              <a:t>产品质量的重要性并不是新的理念,早期的欧洲手工业行会就在产品上做标记,使顾客能够将产品质量和产品的制造者联系起来。美国钢铁大王安德鲁·卡内基(Andrew Carnegie, 1835—1919)认为产品质量是其企业成功的基石:“即使在竞争最激烈的日子,当时每件事似乎都成了价格问题,但企业成功的根基仍然在于产品质量,这是最重要的因素。”</a:t>
            </a:r>
            <a:endParaRPr lang="zh-CN" altLang="en-US"/>
          </a:p>
          <a:p>
            <a:r>
              <a:rPr lang="zh-CN" altLang="en-US"/>
              <a:t>威廉·爱德华·戴明(William Edwards Deming,1900—1993)接受了数学物理学的教育,后来成为美国人口普查局的一名雇员。</a:t>
            </a:r>
            <a:endParaRPr lang="zh-CN" altLang="en-US"/>
          </a:p>
          <a:p>
            <a:r>
              <a:rPr lang="zh-CN" altLang="en-US"/>
              <a:t>戴明对美国管理持批评态度,他认为当时的美国企业缺乏坚定不移地改善产品和服务的目标、过于强调短期利润。戴明提出,质量问题的解决应始于组织的最高层,而不是员工,其目标是通过持续改进减少偏差,发现特殊原因导致的结果,以及什么因素失去了控制。</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定量管理与管理科学</a:t>
            </a:r>
            <a:endParaRPr lang="zh-CN" altLang="en-US"/>
          </a:p>
        </p:txBody>
      </p:sp>
      <p:sp>
        <p:nvSpPr>
          <p:cNvPr id="3" name="内容占位符 2"/>
          <p:cNvSpPr>
            <a:spLocks noGrp="1"/>
          </p:cNvSpPr>
          <p:nvPr>
            <p:ph idx="1"/>
          </p:nvPr>
        </p:nvSpPr>
        <p:spPr/>
        <p:txBody>
          <a:bodyPr/>
          <a:p>
            <a:r>
              <a:rPr lang="zh-CN" altLang="en-US">
                <a:sym typeface="+mn-ea"/>
              </a:rPr>
              <a:t>约瑟夫·M. 朱兰(Joseph M. Juran,1904—2008)最初是美国西方电气公司的员工,当时的整个贝尔系统公司都对统计学家沃尔特·休哈特(Walter A. Shewhart)的统计质量管理理念倍加推崇。第二次世界大战之后,朱兰成为一名独立的质量控制顾问,他汇编的质量控制手册成为这一领域的标准参考工具</a:t>
            </a:r>
            <a:endParaRPr lang="zh-CN" altLang="en-US"/>
          </a:p>
          <a:p>
            <a:r>
              <a:rPr lang="zh-CN" altLang="en-US"/>
              <a:t>此外,日本企业开创性地提出了“质量圈”的理念,即由工人、一线管理者和专家组成小规模的问题解决小组,通过运用统计方法测量生产过程中的每一个关键变量,目的是找到更好的工作方法和获得质量层面的持续改进。</a:t>
            </a:r>
            <a:endParaRPr lang="zh-CN" altLang="en-US"/>
          </a:p>
          <a:p>
            <a:r>
              <a:rPr lang="zh-CN" altLang="en-US"/>
              <a:t>麻省理工学院对全球汽车行业的研究,使其提出了一个新的术语——“精益制造”(lean manufacturing),它描述的是一种整合各种质量控制理念和技巧的方法。</a:t>
            </a:r>
            <a:endParaRPr lang="zh-CN" altLang="en-US"/>
          </a:p>
          <a:p>
            <a:r>
              <a:rPr lang="zh-CN" altLang="en-US"/>
              <a:t>发展到当下,质量改善、优化生产流程已被视为企业整体战略的一部分,以追求效率和以最低成本生产来实现产品的市场竞争力,进而通过良好的生产战略实现企业的竞争优势。通过产品设计、有效率的加工技术以及质量控制,生产职能同时有助于企业目标的实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4042</Words>
  <Application>WPS 演示</Application>
  <PresentationFormat>宽屏</PresentationFormat>
  <Paragraphs>119</Paragraphs>
  <Slides>16</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16</vt:i4>
      </vt:variant>
    </vt:vector>
  </HeadingPairs>
  <TitlesOfParts>
    <vt:vector size="31"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Office 主题​​</vt:lpstr>
      <vt:lpstr>默认设计模板</vt:lpstr>
      <vt:lpstr>PowerPoint 演示文稿</vt:lpstr>
      <vt:lpstr>PowerPoint 演示文稿</vt:lpstr>
      <vt:lpstr>第一节　行为管理理论</vt:lpstr>
      <vt:lpstr>第一节　行为管理理论</vt:lpstr>
      <vt:lpstr>第一节　行为管理理论</vt:lpstr>
      <vt:lpstr>第二节　定量管理与管理科学</vt:lpstr>
      <vt:lpstr>第二节　定量管理与管理科学</vt:lpstr>
      <vt:lpstr>第二节　定量管理与管理科学</vt:lpstr>
      <vt:lpstr>第二节　定量管理与管理科学</vt:lpstr>
      <vt:lpstr>第二节　定量管理与管理科学</vt:lpstr>
      <vt:lpstr>第三节　组织环境理论</vt:lpstr>
      <vt:lpstr>第三节　组织环境理论</vt:lpstr>
      <vt:lpstr>第四节　管理理论的近期发展</vt:lpstr>
      <vt:lpstr>第四节　管理理论的近期发展</vt:lpstr>
      <vt:lpstr>第四节　管理理论的近期发展</vt:lpstr>
      <vt:lpstr>第四节　管理理论的近期发展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2023-06-22T00:51:05Z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16C1C21ECEC1448BB07B2C404963E39A</vt:lpwstr>
  </property>
</Properties>
</file>