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0" r:id="rId2"/>
    <p:sldId id="291" r:id="rId3"/>
    <p:sldId id="292" r:id="rId4"/>
    <p:sldId id="365" r:id="rId5"/>
    <p:sldId id="366" r:id="rId6"/>
    <p:sldId id="293" r:id="rId7"/>
    <p:sldId id="367" r:id="rId8"/>
    <p:sldId id="368" r:id="rId9"/>
    <p:sldId id="369" r:id="rId10"/>
    <p:sldId id="294" r:id="rId11"/>
    <p:sldId id="370" r:id="rId12"/>
    <p:sldId id="371" r:id="rId13"/>
    <p:sldId id="295" r:id="rId14"/>
    <p:sldId id="372" r:id="rId15"/>
    <p:sldId id="373"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33564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4744092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4240214332"/>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第五章　交易成本理论</a:t>
            </a:r>
          </a:p>
        </p:txBody>
      </p:sp>
    </p:spTree>
    <p:extLst>
      <p:ext uri="{BB962C8B-B14F-4D97-AF65-F5344CB8AC3E}">
        <p14:creationId xmlns:p14="http://schemas.microsoft.com/office/powerpoint/2010/main" val="4239579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交易费用的测量</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一、影响交易费用大小的维度</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影响交易费用大小的维度主要有三个</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一是资产专用性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二是交易的不确定性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三是交易频率。资产专用性实际上是测量某一资产对交易的依赖性。</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交易的不确定性的意义在于使人们的选择成为必要。当交易受到不确定性影响时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人们会在交易成本尽量低的情况下对不同的合约安排进行选择。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交易频率是指同类交易重复发生的次数。交易频率越高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双方就会建立一个一般性的治理结构以降低交易费用。</a:t>
            </a:r>
          </a:p>
          <a:p>
            <a:pPr>
              <a:lnSpc>
                <a:spcPct val="100000"/>
              </a:lnSpc>
            </a:pPr>
            <a:endParaRPr lang="zh-CN" altLang="en-US" dirty="0"/>
          </a:p>
        </p:txBody>
      </p:sp>
    </p:spTree>
    <p:extLst>
      <p:ext uri="{BB962C8B-B14F-4D97-AF65-F5344CB8AC3E}">
        <p14:creationId xmlns:p14="http://schemas.microsoft.com/office/powerpoint/2010/main" val="638023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交易费用的测量</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二、交易费用的测量</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微观层次的交易费用测量</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市场型交易费用的测量</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管理型交易费用的测量</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政治型交易费用的测量</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宏观层次的交易费用测量</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私人交易部门的测量</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私人非交易部门的测量</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公共部门的测量</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endParaRPr lang="zh-CN" altLang="en-US" dirty="0"/>
          </a:p>
        </p:txBody>
      </p:sp>
    </p:spTree>
    <p:extLst>
      <p:ext uri="{BB962C8B-B14F-4D97-AF65-F5344CB8AC3E}">
        <p14:creationId xmlns:p14="http://schemas.microsoft.com/office/powerpoint/2010/main" val="2570241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交易费用的测量</a:t>
            </a:r>
            <a:endParaRPr lang="zh-CN" altLang="en-US" dirty="0"/>
          </a:p>
        </p:txBody>
      </p:sp>
      <p:sp>
        <p:nvSpPr>
          <p:cNvPr id="3" name="内容占位符 2"/>
          <p:cNvSpPr>
            <a:spLocks noGrp="1"/>
          </p:cNvSpPr>
          <p:nvPr>
            <p:ph idx="1"/>
          </p:nvPr>
        </p:nvSpPr>
        <p:spPr>
          <a:xfrm>
            <a:off x="609599" y="1424217"/>
            <a:ext cx="10944225"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三、不同制度下的交易费用比较</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制度经济学判断制度机制</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institutions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优劣的最重要标准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是看它们是否有利于市场交易的发生与深化。如果一国的制度有利于交易市场的容量最大化、有利于经济的深化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那么我们就说该国具有高的制度资本。不利于市场交易的制度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则使交易费用变高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这种成本通常称为制度成本。</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不同制度下交易费用比较的意义在于它可以在一定程度上测量一种制度的绩效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并为制度的创新或改革提供一种客观的依据。发展中国家与发达国家差距形成的一个重要原因是发展中国家的制度成本高。一个好的制度就是办事容易的制度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而一个坏的制度的典型例子就是“印度病”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即政府无处不在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为企业的行为设置重重关卡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印度不缺乏创新性的人才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但是在印度成功的企业家却并不是进行技术和组织创新的企业家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而是获得了大量政府许可证的企业家。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我国经济的未来增长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一不缺动力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二不缺机会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关键是要通过改革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降低我国经济运行的制度成本。</a:t>
            </a:r>
          </a:p>
          <a:p>
            <a:pPr>
              <a:lnSpc>
                <a:spcPct val="100000"/>
              </a:lnSpc>
            </a:pPr>
            <a:endParaRPr lang="zh-CN" altLang="en-US" dirty="0"/>
          </a:p>
        </p:txBody>
      </p:sp>
    </p:spTree>
    <p:extLst>
      <p:ext uri="{BB962C8B-B14F-4D97-AF65-F5344CB8AC3E}">
        <p14:creationId xmlns:p14="http://schemas.microsoft.com/office/powerpoint/2010/main" val="58034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交易费用理论的应用</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一、交易费用理论的目的及其基本构成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交易费用经济学的目的在于探讨企业与市场之间的关系。市场是一种能够将买卖双方联系起来的机制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它可以是一个网站、一个集市、一个商店或者一个拍卖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有限理性、机会主义、不确定性、资产专用性使得市场交易费用高昂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为了节省这种交易费用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代替市场的新的交易形式应运而生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这就是企业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企业的不同组织结构也是为了交易费用节省的必然结果。</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交易费用理论的基本论点有</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市场和企业是两种可以相互替代的交易机制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企业取代市场实现交易有可能降低交易费用。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市场交易费用的存在决定了企业的存在。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企业在内化市场交易的同时也会产生额外的管理费用。当管理费用的增加与市场交易费用节省的数量相当时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企业的边界趋于平衡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企业规模稳定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交易费用经济学认为交易费用的存在及企业节省交易费用的努力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是企业经济组织演变的根本动力。</a:t>
            </a:r>
          </a:p>
          <a:p>
            <a:endParaRPr lang="zh-CN" altLang="en-US" dirty="0"/>
          </a:p>
        </p:txBody>
      </p:sp>
    </p:spTree>
    <p:extLst>
      <p:ext uri="{BB962C8B-B14F-4D97-AF65-F5344CB8AC3E}">
        <p14:creationId xmlns:p14="http://schemas.microsoft.com/office/powerpoint/2010/main" val="3086609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交易费用理论的应用</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二、交易费用理论的现实意义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在简单商品经济条件下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交易的信用建立在熟人之间的道德约束之上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随着交易范围的不断扩展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交易信息的不充分性不断增加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导致交易成本大幅上升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在这种情况下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由人际关系产生的道德约束将不再能支持交易的进行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在契约基础上形成的一整套适应商品交易的信用制度就成为保障交易的工具。在现代市场经济中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信用关系已经渗透到经济活动中的每个部门和每个环节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信用制度的完善与否直接关系到企业与市场经济的成败。</a:t>
            </a:r>
          </a:p>
          <a:p>
            <a:endParaRPr lang="zh-CN" altLang="en-US" dirty="0"/>
          </a:p>
        </p:txBody>
      </p:sp>
    </p:spTree>
    <p:extLst>
      <p:ext uri="{BB962C8B-B14F-4D97-AF65-F5344CB8AC3E}">
        <p14:creationId xmlns:p14="http://schemas.microsoft.com/office/powerpoint/2010/main" val="3792562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交易费用理论的应用</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三、交易费用理论的应用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纵向联合理论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技术转让理论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跨国公司理论</a:t>
            </a:r>
          </a:p>
          <a:p>
            <a:endParaRPr lang="zh-CN" altLang="en-US" dirty="0"/>
          </a:p>
        </p:txBody>
      </p:sp>
    </p:spTree>
    <p:extLst>
      <p:ext uri="{BB962C8B-B14F-4D97-AF65-F5344CB8AC3E}">
        <p14:creationId xmlns:p14="http://schemas.microsoft.com/office/powerpoint/2010/main" val="312708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第一节　交易和交易的特性</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第二节　交易费用的含义及其存在的原因</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第三节　交易费用的测量</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第四节　交易费用理论的应用</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1318798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交易和交易的特性</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一、交易的含义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交易是买卖双方在自愿让渡的基础上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提供给对方商品或货款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在达成一致意见的基础上进行的交换活动。一项交易产生的价值是交易双方从该活动中获得的利益减去交易所耗费的成本。</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古希腊哲学家亚里士多德最先使用“交易”这一概念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将其定义为“人与人之间的关系”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为交易及交易费用理论的发展奠定了坚实的基础。但将交易引入比较严格的经济学范畴的是近代制度经济学家康芒斯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他把交易的概念和生产的概念相对应</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将生产活动看作人与自然之间的关系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将交易活动看作人与人之间的关系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是人们之间对物的所有权的让渡和取得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这两者共同构成了人类的全部经济活动。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而新制度经济学鼻祖科斯则基于资源配置的效率角度研究交易性质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与康芒斯相同之处在于他们都认为交易是分析单元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交易关系是法律上所有权的转让。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威廉姆森所指的交易是“某种商品或服务在技术上可分的界面上转移”的过程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在转移的过程中将会产生摩擦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这种摩擦力就是威廉姆森所说的交易费用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他在科斯交易成本理论的基础上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提出了专用资产的概念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并阐述了交易费用产生的原因。</a:t>
            </a:r>
          </a:p>
          <a:p>
            <a:endParaRPr lang="zh-CN" altLang="en-US" dirty="0"/>
          </a:p>
        </p:txBody>
      </p:sp>
    </p:spTree>
    <p:extLst>
      <p:ext uri="{BB962C8B-B14F-4D97-AF65-F5344CB8AC3E}">
        <p14:creationId xmlns:p14="http://schemas.microsoft.com/office/powerpoint/2010/main" val="1628118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交易和交易的特性</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二、交易的类型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康芒斯将交易分为三种类型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一是买卖交易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即法律上平等的人们之间自愿转移财富所有权的交换关系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主要表现为市场上人们之间平等的竞争性买卖关系。二是管理交易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即长期合约规定的上下级之间的不平等交易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主要表现为企业内上下级之间的命令与服从关系。这种交易以雇佣关系为代表。三是限额的交易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这也是一种上级对下级的关系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只是上级是一个集体的上级或它的正式代表如政府、董事会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它依赖于统治者的权威来完成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主要表现为政府对个人的关系。</a:t>
            </a:r>
          </a:p>
          <a:p>
            <a:pPr>
              <a:lnSpc>
                <a:spcPct val="100000"/>
              </a:lnSpc>
            </a:pPr>
            <a:endParaRPr lang="zh-CN" altLang="en-US" dirty="0"/>
          </a:p>
        </p:txBody>
      </p:sp>
    </p:spTree>
    <p:extLst>
      <p:ext uri="{BB962C8B-B14F-4D97-AF65-F5344CB8AC3E}">
        <p14:creationId xmlns:p14="http://schemas.microsoft.com/office/powerpoint/2010/main" val="3767368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交易和交易的特性</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三、交易的性质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交易本身影响交易费用水平的性质主要有三个</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一是交易商品或资产的专用性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二是交易的不确定性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三是交易的频率。交易商品或资产的专用性是指在不牺牲生产价值的条件下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资产可用于不同用途和由不同使用者利用的程度。</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交易不确定性是指交易过程中各种风险的发生概率。交易不确定性的升高会伴随着监督成本、议价成本的提升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使交易成本增加。交易频率的升高使得企业会将该交易的经济活动内部化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以节省企业的交易成本。</a:t>
            </a:r>
          </a:p>
          <a:p>
            <a:pPr>
              <a:lnSpc>
                <a:spcPct val="100000"/>
              </a:lnSpc>
            </a:pPr>
            <a:endParaRPr lang="zh-CN" altLang="en-US" dirty="0"/>
          </a:p>
        </p:txBody>
      </p:sp>
    </p:spTree>
    <p:extLst>
      <p:ext uri="{BB962C8B-B14F-4D97-AF65-F5344CB8AC3E}">
        <p14:creationId xmlns:p14="http://schemas.microsoft.com/office/powerpoint/2010/main" val="420459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交易费用的含义及其存在的原因</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一、交易费用的含义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交易费用概念由科斯创立并成为新制度经济学的核心范畴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科斯在其经典论文《企业的性质》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1937</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中指出“使用价格机制是有代价的”。后来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在《社会成本问题》</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1960</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科斯把这一概念具体化了——“为了执行一项市场交易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有必要发现要和谁交易、告诉人们愿意交易以及交易条件是什么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要进行谈判、讨价还价、拟订契约、实施监督以保证契约的条款得以履行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等等”。从最广泛的意义上讲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交易成本包括一切不直接发生在物质生产过程中的成本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而狭义的交易成本则是指单纯履行契约所付出的时间和努力。交易费用越低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交易就越容易进行。科斯的核心思想是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提出零交易成本的局限性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研究存在交易费用的社会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主张通过比较制度分析可行的组织形式之间的相互替代。</a:t>
            </a:r>
          </a:p>
          <a:p>
            <a:pPr>
              <a:lnSpc>
                <a:spcPct val="100000"/>
              </a:lnSpc>
            </a:pPr>
            <a:endParaRPr lang="zh-CN" altLang="en-US" dirty="0"/>
          </a:p>
        </p:txBody>
      </p:sp>
    </p:spTree>
    <p:extLst>
      <p:ext uri="{BB962C8B-B14F-4D97-AF65-F5344CB8AC3E}">
        <p14:creationId xmlns:p14="http://schemas.microsoft.com/office/powerpoint/2010/main" val="657376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交易费用的含义及其存在的原因</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二、交易费用的性质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首先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交易费用是对稀缺资源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如时间、金钱、精力等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的损耗。其次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高额的交易费用可能减少或消除本来可能有利的交易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例如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当贸易受到第三方的威胁、经济处于高速通货膨胀时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交易费用将会提高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使得许多本来有利于交易双方的交易活动受阻。当然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政府可以人为地提高交易费用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来限制有害的交易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比如政府打击毒品交易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以提高其交易费用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就具有减少和阻止有害交易发生的积极作用。再次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虽然交易费用无法彻底消除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但却是可以通过制度的设计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如法律、契约、货币、组织等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和技术的利用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如交通、信息技术、监控等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来降低的。</a:t>
            </a:r>
          </a:p>
          <a:p>
            <a:pPr>
              <a:lnSpc>
                <a:spcPct val="100000"/>
              </a:lnSpc>
            </a:pPr>
            <a:endParaRPr lang="zh-CN" altLang="en-US" dirty="0"/>
          </a:p>
        </p:txBody>
      </p:sp>
    </p:spTree>
    <p:extLst>
      <p:ext uri="{BB962C8B-B14F-4D97-AF65-F5344CB8AC3E}">
        <p14:creationId xmlns:p14="http://schemas.microsoft.com/office/powerpoint/2010/main" val="2049152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交易费用的含义及其存在的原因</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三、交易费用的类型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我们将交易费用分为市场型交易费用、管理型交易费用和政治型交易费用三种类型。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市场型交易费用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包括搜寻和信息费用、讨价还价和决策费用、监督和执行费用。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管理型交易费用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即组织内部的交易费用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包括建立、维持或改变一个组织设计的费用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组织运行的费用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信息费用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即与制定决策、监督命令的执行、度量工人的绩效有关的费用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代理费用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信息管理费用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与有形成品和服务在可分的技术界面之间转移相关的费用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如在企业内的运输费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政治型交易费用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即与某一政治实体的制度结构的运作和调整相关的费用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包括建立、维持、改变一个体制中的正式与非正式政治组织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如法律框架、军事、教育体制、司法体制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政治运行的费用。</a:t>
            </a:r>
            <a:endParaRPr lang="en-US" altLang="zh-CN" sz="1800" dirty="0">
              <a:solidFill>
                <a:srgbClr val="000000"/>
              </a:solidFill>
              <a:effectLst/>
              <a:latin typeface="NEU-BZ-S92"/>
              <a:ea typeface="方正书宋_GBK"/>
              <a:cs typeface="Times New Roman" panose="02020603050405020304" pitchFamily="18" charset="0"/>
            </a:endParaRPr>
          </a:p>
          <a:p>
            <a:pPr>
              <a:lnSpc>
                <a:spcPct val="100000"/>
              </a:lnSpc>
            </a:pPr>
            <a:endParaRPr lang="zh-CN" altLang="en-US" dirty="0"/>
          </a:p>
        </p:txBody>
      </p:sp>
    </p:spTree>
    <p:extLst>
      <p:ext uri="{BB962C8B-B14F-4D97-AF65-F5344CB8AC3E}">
        <p14:creationId xmlns:p14="http://schemas.microsoft.com/office/powerpoint/2010/main" val="896320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交易费用的含义及其存在的原因</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四、交易费用存在的原因</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交易费用之所以存在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取决于五个因素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一是交易的稀缺性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二是人类的有限理性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三是机会主义和信任环境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四是资产专用性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五是人类行为的不确定性。</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正如产品、服务或其他资源具有稀缺性一样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交易活动也是稀缺的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不是随时随地可以自动实现的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交易的进行必须具备一定条件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为满足这些条件要花费的资源以及阻止这些条件形成造成的损失就是交易的代价。</a:t>
            </a:r>
          </a:p>
          <a:p>
            <a:pPr>
              <a:lnSpc>
                <a:spcPct val="100000"/>
              </a:lnSpc>
            </a:pP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endParaRPr lang="zh-CN" altLang="en-US" dirty="0"/>
          </a:p>
        </p:txBody>
      </p:sp>
    </p:spTree>
    <p:extLst>
      <p:ext uri="{BB962C8B-B14F-4D97-AF65-F5344CB8AC3E}">
        <p14:creationId xmlns:p14="http://schemas.microsoft.com/office/powerpoint/2010/main" val="3711679415"/>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2009</Words>
  <Application>Microsoft Office PowerPoint</Application>
  <PresentationFormat>宽屏</PresentationFormat>
  <Paragraphs>67</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GungsuhChe</vt:lpstr>
      <vt:lpstr>NEU-BZ-S92</vt:lpstr>
      <vt:lpstr>方正粗黑宋简体</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交易和交易的特性</vt:lpstr>
      <vt:lpstr>第一节　交易和交易的特性</vt:lpstr>
      <vt:lpstr>第一节　交易和交易的特性</vt:lpstr>
      <vt:lpstr>第二节　交易费用的含义及其存在的原因</vt:lpstr>
      <vt:lpstr>第二节　交易费用的含义及其存在的原因</vt:lpstr>
      <vt:lpstr>第二节　交易费用的含义及其存在的原因</vt:lpstr>
      <vt:lpstr>第二节　交易费用的含义及其存在的原因</vt:lpstr>
      <vt:lpstr>第三节　交易费用的测量</vt:lpstr>
      <vt:lpstr>第三节　交易费用的测量</vt:lpstr>
      <vt:lpstr>第三节　交易费用的测量</vt:lpstr>
      <vt:lpstr>第四节　交易费用理论的应用</vt:lpstr>
      <vt:lpstr>第四节　交易费用理论的应用</vt:lpstr>
      <vt:lpstr>第四节　交易费用理论的应用</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2021-02-28T08:11:36Z</dcterms:created>
  <dcterms:modified xsi:type="dcterms:W3CDTF">2021-02-28T10:01:25Z</dcterms:modified>
</cp:coreProperties>
</file>