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6"/>
  </p:notesMasterIdLst>
  <p:handoutMasterIdLst>
    <p:handoutMasterId r:id="rId57"/>
  </p:handoutMasterIdLst>
  <p:sldIdLst>
    <p:sldId id="256" r:id="rId2"/>
    <p:sldId id="266" r:id="rId3"/>
    <p:sldId id="257" r:id="rId4"/>
    <p:sldId id="267" r:id="rId5"/>
    <p:sldId id="281" r:id="rId6"/>
    <p:sldId id="258" r:id="rId7"/>
    <p:sldId id="259" r:id="rId8"/>
    <p:sldId id="260" r:id="rId9"/>
    <p:sldId id="261" r:id="rId10"/>
    <p:sldId id="262" r:id="rId11"/>
    <p:sldId id="268" r:id="rId12"/>
    <p:sldId id="263" r:id="rId13"/>
    <p:sldId id="271" r:id="rId14"/>
    <p:sldId id="272" r:id="rId15"/>
    <p:sldId id="273" r:id="rId16"/>
    <p:sldId id="274" r:id="rId17"/>
    <p:sldId id="269" r:id="rId18"/>
    <p:sldId id="264" r:id="rId19"/>
    <p:sldId id="276" r:id="rId20"/>
    <p:sldId id="277" r:id="rId21"/>
    <p:sldId id="278" r:id="rId22"/>
    <p:sldId id="270" r:id="rId23"/>
    <p:sldId id="265" r:id="rId24"/>
    <p:sldId id="279" r:id="rId25"/>
    <p:sldId id="280" r:id="rId26"/>
    <p:sldId id="282" r:id="rId27"/>
    <p:sldId id="347" r:id="rId28"/>
    <p:sldId id="335" r:id="rId29"/>
    <p:sldId id="286" r:id="rId30"/>
    <p:sldId id="287" r:id="rId31"/>
    <p:sldId id="306" r:id="rId32"/>
    <p:sldId id="307" r:id="rId33"/>
    <p:sldId id="308" r:id="rId34"/>
    <p:sldId id="288" r:id="rId35"/>
    <p:sldId id="289" r:id="rId36"/>
    <p:sldId id="290" r:id="rId37"/>
    <p:sldId id="291" r:id="rId38"/>
    <p:sldId id="326" r:id="rId39"/>
    <p:sldId id="302" r:id="rId40"/>
    <p:sldId id="303" r:id="rId41"/>
    <p:sldId id="304" r:id="rId42"/>
    <p:sldId id="305" r:id="rId43"/>
    <p:sldId id="292" r:id="rId44"/>
    <p:sldId id="295" r:id="rId45"/>
    <p:sldId id="298" r:id="rId46"/>
    <p:sldId id="343" r:id="rId47"/>
    <p:sldId id="296" r:id="rId48"/>
    <p:sldId id="297" r:id="rId49"/>
    <p:sldId id="300" r:id="rId50"/>
    <p:sldId id="301" r:id="rId51"/>
    <p:sldId id="340" r:id="rId52"/>
    <p:sldId id="342" r:id="rId53"/>
    <p:sldId id="349" r:id="rId54"/>
    <p:sldId id="350" r:id="rId5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Lucida Sans Unicode" pitchFamily="34" charset="0"/>
        <a:ea typeface="宋体" charset="-122"/>
        <a:cs typeface="+mn-cs"/>
      </a:defRPr>
    </a:lvl1pPr>
    <a:lvl2pPr marL="457200" algn="l" rtl="0" fontAlgn="base">
      <a:spcBef>
        <a:spcPct val="0"/>
      </a:spcBef>
      <a:spcAft>
        <a:spcPct val="0"/>
      </a:spcAft>
      <a:defRPr kern="1200">
        <a:solidFill>
          <a:schemeClr val="tx1"/>
        </a:solidFill>
        <a:latin typeface="Lucida Sans Unicode" pitchFamily="34" charset="0"/>
        <a:ea typeface="宋体" charset="-122"/>
        <a:cs typeface="+mn-cs"/>
      </a:defRPr>
    </a:lvl2pPr>
    <a:lvl3pPr marL="914400" algn="l" rtl="0" fontAlgn="base">
      <a:spcBef>
        <a:spcPct val="0"/>
      </a:spcBef>
      <a:spcAft>
        <a:spcPct val="0"/>
      </a:spcAft>
      <a:defRPr kern="1200">
        <a:solidFill>
          <a:schemeClr val="tx1"/>
        </a:solidFill>
        <a:latin typeface="Lucida Sans Unicode" pitchFamily="34" charset="0"/>
        <a:ea typeface="宋体" charset="-122"/>
        <a:cs typeface="+mn-cs"/>
      </a:defRPr>
    </a:lvl3pPr>
    <a:lvl4pPr marL="1371600" algn="l" rtl="0" fontAlgn="base">
      <a:spcBef>
        <a:spcPct val="0"/>
      </a:spcBef>
      <a:spcAft>
        <a:spcPct val="0"/>
      </a:spcAft>
      <a:defRPr kern="1200">
        <a:solidFill>
          <a:schemeClr val="tx1"/>
        </a:solidFill>
        <a:latin typeface="Lucida Sans Unicode" pitchFamily="34" charset="0"/>
        <a:ea typeface="宋体" charset="-122"/>
        <a:cs typeface="+mn-cs"/>
      </a:defRPr>
    </a:lvl4pPr>
    <a:lvl5pPr marL="1828800" algn="l" rtl="0" fontAlgn="base">
      <a:spcBef>
        <a:spcPct val="0"/>
      </a:spcBef>
      <a:spcAft>
        <a:spcPct val="0"/>
      </a:spcAft>
      <a:defRPr kern="1200">
        <a:solidFill>
          <a:schemeClr val="tx1"/>
        </a:solidFill>
        <a:latin typeface="Lucida Sans Unicode" pitchFamily="34" charset="0"/>
        <a:ea typeface="宋体" charset="-122"/>
        <a:cs typeface="+mn-cs"/>
      </a:defRPr>
    </a:lvl5pPr>
    <a:lvl6pPr marL="2286000" algn="l" defTabSz="914400" rtl="0" eaLnBrk="1" latinLnBrk="0" hangingPunct="1">
      <a:defRPr kern="1200">
        <a:solidFill>
          <a:schemeClr val="tx1"/>
        </a:solidFill>
        <a:latin typeface="Lucida Sans Unicode" pitchFamily="34" charset="0"/>
        <a:ea typeface="宋体" charset="-122"/>
        <a:cs typeface="+mn-cs"/>
      </a:defRPr>
    </a:lvl6pPr>
    <a:lvl7pPr marL="2743200" algn="l" defTabSz="914400" rtl="0" eaLnBrk="1" latinLnBrk="0" hangingPunct="1">
      <a:defRPr kern="1200">
        <a:solidFill>
          <a:schemeClr val="tx1"/>
        </a:solidFill>
        <a:latin typeface="Lucida Sans Unicode" pitchFamily="34" charset="0"/>
        <a:ea typeface="宋体" charset="-122"/>
        <a:cs typeface="+mn-cs"/>
      </a:defRPr>
    </a:lvl7pPr>
    <a:lvl8pPr marL="3200400" algn="l" defTabSz="914400" rtl="0" eaLnBrk="1" latinLnBrk="0" hangingPunct="1">
      <a:defRPr kern="1200">
        <a:solidFill>
          <a:schemeClr val="tx1"/>
        </a:solidFill>
        <a:latin typeface="Lucida Sans Unicode" pitchFamily="34" charset="0"/>
        <a:ea typeface="宋体" charset="-122"/>
        <a:cs typeface="+mn-cs"/>
      </a:defRPr>
    </a:lvl8pPr>
    <a:lvl9pPr marL="3657600" algn="l" defTabSz="914400" rtl="0" eaLnBrk="1" latinLnBrk="0" hangingPunct="1">
      <a:defRPr kern="1200">
        <a:solidFill>
          <a:schemeClr val="tx1"/>
        </a:solidFill>
        <a:latin typeface="Lucida Sans Unicode"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_rels/data4.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440542-6436-42A2-BE93-1CDDA9123340}" type="doc">
      <dgm:prSet loTypeId="urn:microsoft.com/office/officeart/2005/8/layout/pyramid2" loCatId="pyramid" qsTypeId="urn:microsoft.com/office/officeart/2005/8/quickstyle/simple1" qsCatId="simple" csTypeId="urn:microsoft.com/office/officeart/2005/8/colors/accent1_2" csCatId="accent1" phldr="1"/>
      <dgm:spPr/>
    </dgm:pt>
    <dgm:pt modelId="{8971B4F4-522D-41CE-B8E8-7AE4ED67A786}">
      <dgm:prSet phldrT="[文本]"/>
      <dgm:spPr/>
      <dgm:t>
        <a:bodyPr/>
        <a:lstStyle/>
        <a:p>
          <a:r>
            <a:rPr lang="zh-CN" altLang="en-US" dirty="0" smtClean="0"/>
            <a:t>事务性工作</a:t>
          </a:r>
          <a:endParaRPr lang="zh-CN" altLang="en-US" dirty="0"/>
        </a:p>
      </dgm:t>
    </dgm:pt>
    <dgm:pt modelId="{41F4ABF1-AECF-4332-9661-044DA1239D89}" type="sibTrans" cxnId="{C976B4C7-E40F-48D6-A25E-83A50311BE50}">
      <dgm:prSet/>
      <dgm:spPr/>
      <dgm:t>
        <a:bodyPr/>
        <a:lstStyle/>
        <a:p>
          <a:endParaRPr lang="zh-CN" altLang="en-US"/>
        </a:p>
      </dgm:t>
    </dgm:pt>
    <dgm:pt modelId="{C515FD86-463F-4E77-A56C-AF91C1CA41DD}" type="parTrans" cxnId="{C976B4C7-E40F-48D6-A25E-83A50311BE50}">
      <dgm:prSet/>
      <dgm:spPr/>
      <dgm:t>
        <a:bodyPr/>
        <a:lstStyle/>
        <a:p>
          <a:endParaRPr lang="zh-CN" altLang="en-US"/>
        </a:p>
      </dgm:t>
    </dgm:pt>
    <dgm:pt modelId="{46F6B30B-105C-457A-AF39-950B0D77D4FA}">
      <dgm:prSet phldrT="[文本]"/>
      <dgm:spPr/>
      <dgm:t>
        <a:bodyPr/>
        <a:lstStyle/>
        <a:p>
          <a:r>
            <a:rPr lang="zh-CN" altLang="en-US" dirty="0" smtClean="0"/>
            <a:t>管理性工作</a:t>
          </a:r>
          <a:endParaRPr lang="zh-CN" altLang="en-US" dirty="0"/>
        </a:p>
      </dgm:t>
    </dgm:pt>
    <dgm:pt modelId="{9F1C2870-0A9D-48DC-BFC3-CA5F05C9F432}" type="sibTrans" cxnId="{F88720BA-64A0-4B75-BFC9-51B37F94DCB3}">
      <dgm:prSet/>
      <dgm:spPr/>
      <dgm:t>
        <a:bodyPr/>
        <a:lstStyle/>
        <a:p>
          <a:endParaRPr lang="zh-CN" altLang="en-US"/>
        </a:p>
      </dgm:t>
    </dgm:pt>
    <dgm:pt modelId="{710549C7-A38D-4451-A179-BCB10DA4253D}" type="parTrans" cxnId="{F88720BA-64A0-4B75-BFC9-51B37F94DCB3}">
      <dgm:prSet/>
      <dgm:spPr/>
      <dgm:t>
        <a:bodyPr/>
        <a:lstStyle/>
        <a:p>
          <a:endParaRPr lang="zh-CN" altLang="en-US"/>
        </a:p>
      </dgm:t>
    </dgm:pt>
    <dgm:pt modelId="{DC5F6A8E-9678-429E-8A67-5D0512504539}">
      <dgm:prSet phldrT="[文本]"/>
      <dgm:spPr/>
      <dgm:t>
        <a:bodyPr/>
        <a:lstStyle/>
        <a:p>
          <a:r>
            <a:rPr lang="zh-CN" altLang="en-US" dirty="0" smtClean="0"/>
            <a:t>业务性工作</a:t>
          </a:r>
          <a:endParaRPr lang="zh-CN" altLang="en-US" dirty="0"/>
        </a:p>
      </dgm:t>
    </dgm:pt>
    <dgm:pt modelId="{FFD99251-3B30-442A-80D6-C8792E379B9E}" type="sibTrans" cxnId="{9518ABC4-1ACB-425F-8758-0AA01CB689AF}">
      <dgm:prSet/>
      <dgm:spPr/>
      <dgm:t>
        <a:bodyPr/>
        <a:lstStyle/>
        <a:p>
          <a:endParaRPr lang="zh-CN" altLang="en-US"/>
        </a:p>
      </dgm:t>
    </dgm:pt>
    <dgm:pt modelId="{4840D0E4-C8F5-4349-B228-3FE1C183352D}" type="parTrans" cxnId="{9518ABC4-1ACB-425F-8758-0AA01CB689AF}">
      <dgm:prSet/>
      <dgm:spPr/>
      <dgm:t>
        <a:bodyPr/>
        <a:lstStyle/>
        <a:p>
          <a:endParaRPr lang="zh-CN" altLang="en-US"/>
        </a:p>
      </dgm:t>
    </dgm:pt>
    <dgm:pt modelId="{26E9FEAD-3D32-4D5A-A2BF-86E0D384CB4C}" type="pres">
      <dgm:prSet presAssocID="{82440542-6436-42A2-BE93-1CDDA9123340}" presName="compositeShape" presStyleCnt="0">
        <dgm:presLayoutVars>
          <dgm:dir/>
          <dgm:resizeHandles/>
        </dgm:presLayoutVars>
      </dgm:prSet>
      <dgm:spPr/>
    </dgm:pt>
    <dgm:pt modelId="{E43D828B-496A-4870-B09A-8856CBAB6901}" type="pres">
      <dgm:prSet presAssocID="{82440542-6436-42A2-BE93-1CDDA9123340}" presName="pyramid" presStyleLbl="node1" presStyleIdx="0" presStyleCnt="1"/>
      <dgm:spPr/>
    </dgm:pt>
    <dgm:pt modelId="{ECF7C13B-F0FB-4EC5-BF9D-A350758E3E96}" type="pres">
      <dgm:prSet presAssocID="{82440542-6436-42A2-BE93-1CDDA9123340}" presName="theList" presStyleCnt="0"/>
      <dgm:spPr/>
    </dgm:pt>
    <dgm:pt modelId="{4BE878E0-1D75-46D1-8090-B5F98130E9FC}" type="pres">
      <dgm:prSet presAssocID="{8971B4F4-522D-41CE-B8E8-7AE4ED67A786}" presName="aNode" presStyleLbl="fgAcc1" presStyleIdx="0" presStyleCnt="3">
        <dgm:presLayoutVars>
          <dgm:bulletEnabled val="1"/>
        </dgm:presLayoutVars>
      </dgm:prSet>
      <dgm:spPr/>
      <dgm:t>
        <a:bodyPr/>
        <a:lstStyle/>
        <a:p>
          <a:endParaRPr lang="zh-CN" altLang="en-US"/>
        </a:p>
      </dgm:t>
    </dgm:pt>
    <dgm:pt modelId="{DC58D092-6098-44B3-9D5A-927F0E48A5E4}" type="pres">
      <dgm:prSet presAssocID="{8971B4F4-522D-41CE-B8E8-7AE4ED67A786}" presName="aSpace" presStyleCnt="0"/>
      <dgm:spPr/>
    </dgm:pt>
    <dgm:pt modelId="{DF1C82F5-98CA-47A8-AF29-BC7F4A9296BB}" type="pres">
      <dgm:prSet presAssocID="{DC5F6A8E-9678-429E-8A67-5D0512504539}" presName="aNode" presStyleLbl="fgAcc1" presStyleIdx="1" presStyleCnt="3">
        <dgm:presLayoutVars>
          <dgm:bulletEnabled val="1"/>
        </dgm:presLayoutVars>
      </dgm:prSet>
      <dgm:spPr/>
      <dgm:t>
        <a:bodyPr/>
        <a:lstStyle/>
        <a:p>
          <a:endParaRPr lang="zh-CN" altLang="en-US"/>
        </a:p>
      </dgm:t>
    </dgm:pt>
    <dgm:pt modelId="{C4BD9D9A-4982-4D2F-ADD4-1DB7F4C4BE71}" type="pres">
      <dgm:prSet presAssocID="{DC5F6A8E-9678-429E-8A67-5D0512504539}" presName="aSpace" presStyleCnt="0"/>
      <dgm:spPr/>
    </dgm:pt>
    <dgm:pt modelId="{670617EB-6651-4E0A-8C72-65AFAF9344FA}" type="pres">
      <dgm:prSet presAssocID="{46F6B30B-105C-457A-AF39-950B0D77D4FA}" presName="aNode" presStyleLbl="fgAcc1" presStyleIdx="2" presStyleCnt="3">
        <dgm:presLayoutVars>
          <dgm:bulletEnabled val="1"/>
        </dgm:presLayoutVars>
      </dgm:prSet>
      <dgm:spPr/>
      <dgm:t>
        <a:bodyPr/>
        <a:lstStyle/>
        <a:p>
          <a:endParaRPr lang="zh-CN" altLang="en-US"/>
        </a:p>
      </dgm:t>
    </dgm:pt>
    <dgm:pt modelId="{6FAF56E3-00E1-4B4D-B37D-AC30EDDAFAC7}" type="pres">
      <dgm:prSet presAssocID="{46F6B30B-105C-457A-AF39-950B0D77D4FA}" presName="aSpace" presStyleCnt="0"/>
      <dgm:spPr/>
    </dgm:pt>
  </dgm:ptLst>
  <dgm:cxnLst>
    <dgm:cxn modelId="{DAFE7002-6620-45E7-8433-D316AD0597DF}" type="presOf" srcId="{DC5F6A8E-9678-429E-8A67-5D0512504539}" destId="{DF1C82F5-98CA-47A8-AF29-BC7F4A9296BB}" srcOrd="0" destOrd="0" presId="urn:microsoft.com/office/officeart/2005/8/layout/pyramid2"/>
    <dgm:cxn modelId="{7C246EFD-911C-44FA-A514-4DABFF1421A6}" type="presOf" srcId="{8971B4F4-522D-41CE-B8E8-7AE4ED67A786}" destId="{4BE878E0-1D75-46D1-8090-B5F98130E9FC}" srcOrd="0" destOrd="0" presId="urn:microsoft.com/office/officeart/2005/8/layout/pyramid2"/>
    <dgm:cxn modelId="{7BAEF7D7-563D-478B-8717-506D60FDFBE9}" type="presOf" srcId="{46F6B30B-105C-457A-AF39-950B0D77D4FA}" destId="{670617EB-6651-4E0A-8C72-65AFAF9344FA}" srcOrd="0" destOrd="0" presId="urn:microsoft.com/office/officeart/2005/8/layout/pyramid2"/>
    <dgm:cxn modelId="{9518ABC4-1ACB-425F-8758-0AA01CB689AF}" srcId="{82440542-6436-42A2-BE93-1CDDA9123340}" destId="{DC5F6A8E-9678-429E-8A67-5D0512504539}" srcOrd="1" destOrd="0" parTransId="{4840D0E4-C8F5-4349-B228-3FE1C183352D}" sibTransId="{FFD99251-3B30-442A-80D6-C8792E379B9E}"/>
    <dgm:cxn modelId="{F88720BA-64A0-4B75-BFC9-51B37F94DCB3}" srcId="{82440542-6436-42A2-BE93-1CDDA9123340}" destId="{46F6B30B-105C-457A-AF39-950B0D77D4FA}" srcOrd="2" destOrd="0" parTransId="{710549C7-A38D-4451-A179-BCB10DA4253D}" sibTransId="{9F1C2870-0A9D-48DC-BFC3-CA5F05C9F432}"/>
    <dgm:cxn modelId="{C976B4C7-E40F-48D6-A25E-83A50311BE50}" srcId="{82440542-6436-42A2-BE93-1CDDA9123340}" destId="{8971B4F4-522D-41CE-B8E8-7AE4ED67A786}" srcOrd="0" destOrd="0" parTransId="{C515FD86-463F-4E77-A56C-AF91C1CA41DD}" sibTransId="{41F4ABF1-AECF-4332-9661-044DA1239D89}"/>
    <dgm:cxn modelId="{8053A09E-BD59-44E1-8E26-F2530E78FB70}" type="presOf" srcId="{82440542-6436-42A2-BE93-1CDDA9123340}" destId="{26E9FEAD-3D32-4D5A-A2BF-86E0D384CB4C}" srcOrd="0" destOrd="0" presId="urn:microsoft.com/office/officeart/2005/8/layout/pyramid2"/>
    <dgm:cxn modelId="{FDF8C398-DF8D-44C1-8DE0-083A8D4D5E0C}" type="presParOf" srcId="{26E9FEAD-3D32-4D5A-A2BF-86E0D384CB4C}" destId="{E43D828B-496A-4870-B09A-8856CBAB6901}" srcOrd="0" destOrd="0" presId="urn:microsoft.com/office/officeart/2005/8/layout/pyramid2"/>
    <dgm:cxn modelId="{D31A84C1-DB96-4B80-B48B-7785DBFBB228}" type="presParOf" srcId="{26E9FEAD-3D32-4D5A-A2BF-86E0D384CB4C}" destId="{ECF7C13B-F0FB-4EC5-BF9D-A350758E3E96}" srcOrd="1" destOrd="0" presId="urn:microsoft.com/office/officeart/2005/8/layout/pyramid2"/>
    <dgm:cxn modelId="{5EA9A3D5-9EFE-4910-901F-F3C4B6EB4944}" type="presParOf" srcId="{ECF7C13B-F0FB-4EC5-BF9D-A350758E3E96}" destId="{4BE878E0-1D75-46D1-8090-B5F98130E9FC}" srcOrd="0" destOrd="0" presId="urn:microsoft.com/office/officeart/2005/8/layout/pyramid2"/>
    <dgm:cxn modelId="{40087090-0FE2-4BCA-9143-6D49501E39E9}" type="presParOf" srcId="{ECF7C13B-F0FB-4EC5-BF9D-A350758E3E96}" destId="{DC58D092-6098-44B3-9D5A-927F0E48A5E4}" srcOrd="1" destOrd="0" presId="urn:microsoft.com/office/officeart/2005/8/layout/pyramid2"/>
    <dgm:cxn modelId="{655F0B5F-6C56-4351-B544-E70FDD992E4E}" type="presParOf" srcId="{ECF7C13B-F0FB-4EC5-BF9D-A350758E3E96}" destId="{DF1C82F5-98CA-47A8-AF29-BC7F4A9296BB}" srcOrd="2" destOrd="0" presId="urn:microsoft.com/office/officeart/2005/8/layout/pyramid2"/>
    <dgm:cxn modelId="{9F5D3834-24D9-40E9-B5A1-D06721691A52}" type="presParOf" srcId="{ECF7C13B-F0FB-4EC5-BF9D-A350758E3E96}" destId="{C4BD9D9A-4982-4D2F-ADD4-1DB7F4C4BE71}" srcOrd="3" destOrd="0" presId="urn:microsoft.com/office/officeart/2005/8/layout/pyramid2"/>
    <dgm:cxn modelId="{B5084703-C932-41D0-AB2F-3C29512CD6CE}" type="presParOf" srcId="{ECF7C13B-F0FB-4EC5-BF9D-A350758E3E96}" destId="{670617EB-6651-4E0A-8C72-65AFAF9344FA}" srcOrd="4" destOrd="0" presId="urn:microsoft.com/office/officeart/2005/8/layout/pyramid2"/>
    <dgm:cxn modelId="{FD929709-AC3D-4519-8405-72DC20B56E84}" type="presParOf" srcId="{ECF7C13B-F0FB-4EC5-BF9D-A350758E3E96}" destId="{6FAF56E3-00E1-4B4D-B37D-AC30EDDAFAC7}" srcOrd="5"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A906A3-109C-4D96-964E-98BF52FF79F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868EAEE3-4225-46A7-B9C0-9E9D5793E864}">
      <dgm:prSet phldrT="[文本]" custT="1"/>
      <dgm:spPr/>
      <dgm:t>
        <a:bodyPr/>
        <a:lstStyle/>
        <a:p>
          <a:r>
            <a:rPr lang="zh-CN" altLang="en-US" sz="2400" dirty="0" smtClean="0"/>
            <a:t>事务性工作</a:t>
          </a:r>
          <a:endParaRPr lang="zh-CN" altLang="en-US" sz="2400" dirty="0"/>
        </a:p>
      </dgm:t>
    </dgm:pt>
    <dgm:pt modelId="{47A69071-CDC2-4D08-A52F-10C0B9A51C59}" type="parTrans" cxnId="{DE4E116C-4EEB-4525-8954-7F0D78C1251F}">
      <dgm:prSet/>
      <dgm:spPr/>
      <dgm:t>
        <a:bodyPr/>
        <a:lstStyle/>
        <a:p>
          <a:endParaRPr lang="zh-CN" altLang="en-US"/>
        </a:p>
      </dgm:t>
    </dgm:pt>
    <dgm:pt modelId="{005EBA88-327D-4747-84CF-4A16FBE4F2B2}" type="sibTrans" cxnId="{DE4E116C-4EEB-4525-8954-7F0D78C1251F}">
      <dgm:prSet/>
      <dgm:spPr/>
      <dgm:t>
        <a:bodyPr/>
        <a:lstStyle/>
        <a:p>
          <a:endParaRPr lang="zh-CN" altLang="en-US"/>
        </a:p>
      </dgm:t>
    </dgm:pt>
    <dgm:pt modelId="{844C8271-E7A4-46AE-9EDF-266EA1A6A7F2}">
      <dgm:prSet phldrT="[文本]" custT="1"/>
      <dgm:spPr/>
      <dgm:t>
        <a:bodyPr/>
        <a:lstStyle/>
        <a:p>
          <a:r>
            <a:rPr lang="zh-CN" altLang="en-US" sz="2400" dirty="0" smtClean="0"/>
            <a:t>通信联络</a:t>
          </a:r>
          <a:endParaRPr lang="zh-CN" altLang="en-US" sz="2400" dirty="0"/>
        </a:p>
      </dgm:t>
    </dgm:pt>
    <dgm:pt modelId="{008FCD03-02FC-4BD2-AC7E-8AFA84580850}" type="parTrans" cxnId="{141DF212-5516-4E91-A703-A2259A1D271B}">
      <dgm:prSet/>
      <dgm:spPr/>
      <dgm:t>
        <a:bodyPr/>
        <a:lstStyle/>
        <a:p>
          <a:endParaRPr lang="zh-CN" altLang="en-US"/>
        </a:p>
      </dgm:t>
    </dgm:pt>
    <dgm:pt modelId="{01237718-000B-48DF-9F27-5460DE259874}" type="sibTrans" cxnId="{141DF212-5516-4E91-A703-A2259A1D271B}">
      <dgm:prSet/>
      <dgm:spPr/>
      <dgm:t>
        <a:bodyPr/>
        <a:lstStyle/>
        <a:p>
          <a:endParaRPr lang="zh-CN" altLang="en-US"/>
        </a:p>
      </dgm:t>
    </dgm:pt>
    <dgm:pt modelId="{23F1918C-F8DD-494E-B3BB-FDD3C02550BF}">
      <dgm:prSet phldrT="[文本]" custT="1"/>
      <dgm:spPr/>
      <dgm:t>
        <a:bodyPr/>
        <a:lstStyle/>
        <a:p>
          <a:r>
            <a:rPr lang="zh-CN" altLang="en-US" sz="2400" dirty="0" smtClean="0"/>
            <a:t>接待礼仪</a:t>
          </a:r>
          <a:endParaRPr lang="zh-CN" altLang="en-US" sz="2400" dirty="0"/>
        </a:p>
      </dgm:t>
    </dgm:pt>
    <dgm:pt modelId="{4549ADAB-0AAE-43E3-82E8-E9F09BEE9C6A}" type="parTrans" cxnId="{54509F45-93BA-430E-BB09-B676A53DFAE4}">
      <dgm:prSet/>
      <dgm:spPr/>
      <dgm:t>
        <a:bodyPr/>
        <a:lstStyle/>
        <a:p>
          <a:endParaRPr lang="zh-CN" altLang="en-US"/>
        </a:p>
      </dgm:t>
    </dgm:pt>
    <dgm:pt modelId="{20A5C995-FCFA-4309-B302-A43A6FC39034}" type="sibTrans" cxnId="{54509F45-93BA-430E-BB09-B676A53DFAE4}">
      <dgm:prSet/>
      <dgm:spPr/>
      <dgm:t>
        <a:bodyPr/>
        <a:lstStyle/>
        <a:p>
          <a:endParaRPr lang="zh-CN" altLang="en-US"/>
        </a:p>
      </dgm:t>
    </dgm:pt>
    <dgm:pt modelId="{FC32C74A-5D7A-4FEB-8EFE-B35DE977B9ED}">
      <dgm:prSet custT="1"/>
      <dgm:spPr/>
      <dgm:t>
        <a:bodyPr/>
        <a:lstStyle/>
        <a:p>
          <a:r>
            <a:rPr lang="zh-CN" altLang="en-US" sz="2400" dirty="0" smtClean="0"/>
            <a:t>办公设备操作</a:t>
          </a:r>
          <a:endParaRPr lang="zh-CN" altLang="en-US" sz="2400" dirty="0"/>
        </a:p>
      </dgm:t>
    </dgm:pt>
    <dgm:pt modelId="{F0CB10CC-89DF-437C-9F32-3662012662CF}" type="parTrans" cxnId="{EF139A2E-C6E7-4F2D-907E-463C38ED5756}">
      <dgm:prSet/>
      <dgm:spPr/>
      <dgm:t>
        <a:bodyPr/>
        <a:lstStyle/>
        <a:p>
          <a:endParaRPr lang="zh-CN" altLang="en-US"/>
        </a:p>
      </dgm:t>
    </dgm:pt>
    <dgm:pt modelId="{023D2875-1600-4250-9283-B57B80A387FE}" type="sibTrans" cxnId="{EF139A2E-C6E7-4F2D-907E-463C38ED5756}">
      <dgm:prSet/>
      <dgm:spPr/>
      <dgm:t>
        <a:bodyPr/>
        <a:lstStyle/>
        <a:p>
          <a:endParaRPr lang="zh-CN" altLang="en-US"/>
        </a:p>
      </dgm:t>
    </dgm:pt>
    <dgm:pt modelId="{BDC5E012-7812-4F4E-8830-ADACFA948DE6}">
      <dgm:prSet custT="1"/>
      <dgm:spPr/>
      <dgm:t>
        <a:bodyPr/>
        <a:lstStyle/>
        <a:p>
          <a:r>
            <a:rPr lang="zh-CN" altLang="en-US" sz="2400" dirty="0" smtClean="0"/>
            <a:t>临时交办工作</a:t>
          </a:r>
          <a:endParaRPr lang="zh-CN" altLang="en-US" sz="2400" dirty="0"/>
        </a:p>
      </dgm:t>
    </dgm:pt>
    <dgm:pt modelId="{375B9855-CF98-441E-85FA-0DA707AEF447}" type="parTrans" cxnId="{EE97D6DF-691A-4B05-A9CC-CA09D4AE2CD9}">
      <dgm:prSet/>
      <dgm:spPr/>
      <dgm:t>
        <a:bodyPr/>
        <a:lstStyle/>
        <a:p>
          <a:endParaRPr lang="zh-CN" altLang="en-US"/>
        </a:p>
      </dgm:t>
    </dgm:pt>
    <dgm:pt modelId="{3588518B-73F6-4422-98E1-BA793A10B6BE}" type="sibTrans" cxnId="{EE97D6DF-691A-4B05-A9CC-CA09D4AE2CD9}">
      <dgm:prSet/>
      <dgm:spPr/>
      <dgm:t>
        <a:bodyPr/>
        <a:lstStyle/>
        <a:p>
          <a:endParaRPr lang="zh-CN" altLang="en-US"/>
        </a:p>
      </dgm:t>
    </dgm:pt>
    <dgm:pt modelId="{471C58CD-5C42-4FAD-9096-FFF881402FB2}">
      <dgm:prSet custT="1"/>
      <dgm:spPr/>
      <dgm:t>
        <a:bodyPr/>
        <a:lstStyle/>
        <a:p>
          <a:r>
            <a:rPr lang="zh-CN" altLang="en-US" sz="2400" dirty="0" smtClean="0"/>
            <a:t>印信工作</a:t>
          </a:r>
          <a:endParaRPr lang="zh-CN" altLang="en-US" sz="2400" dirty="0"/>
        </a:p>
      </dgm:t>
    </dgm:pt>
    <dgm:pt modelId="{4714F720-E970-4D7E-85B5-20742C6CD364}" type="parTrans" cxnId="{3AA40E8D-D619-4EE6-B19B-9133914DFBB2}">
      <dgm:prSet/>
      <dgm:spPr/>
      <dgm:t>
        <a:bodyPr/>
        <a:lstStyle/>
        <a:p>
          <a:endParaRPr lang="zh-CN" altLang="en-US"/>
        </a:p>
      </dgm:t>
    </dgm:pt>
    <dgm:pt modelId="{0B2A1581-23F3-499C-BC1D-CA9165AA6AE7}" type="sibTrans" cxnId="{3AA40E8D-D619-4EE6-B19B-9133914DFBB2}">
      <dgm:prSet/>
      <dgm:spPr/>
      <dgm:t>
        <a:bodyPr/>
        <a:lstStyle/>
        <a:p>
          <a:endParaRPr lang="zh-CN" altLang="en-US"/>
        </a:p>
      </dgm:t>
    </dgm:pt>
    <dgm:pt modelId="{83032DBB-2844-4F28-8ABA-08DEBF60D63C}">
      <dgm:prSet custT="1"/>
      <dgm:spPr/>
      <dgm:t>
        <a:bodyPr/>
        <a:lstStyle/>
        <a:p>
          <a:r>
            <a:rPr lang="zh-CN" altLang="en-US" sz="2400" dirty="0" smtClean="0"/>
            <a:t>日程安排</a:t>
          </a:r>
          <a:endParaRPr lang="zh-CN" altLang="en-US" sz="2400" dirty="0"/>
        </a:p>
      </dgm:t>
    </dgm:pt>
    <dgm:pt modelId="{33514874-07BE-4746-96D3-D50B629FAB2E}" type="parTrans" cxnId="{A943070D-E8E0-48BB-8251-6F212A61F260}">
      <dgm:prSet/>
      <dgm:spPr/>
      <dgm:t>
        <a:bodyPr/>
        <a:lstStyle/>
        <a:p>
          <a:endParaRPr lang="zh-CN" altLang="en-US"/>
        </a:p>
      </dgm:t>
    </dgm:pt>
    <dgm:pt modelId="{C86B0C1F-64B6-4436-99A8-511808E3F991}" type="sibTrans" cxnId="{A943070D-E8E0-48BB-8251-6F212A61F260}">
      <dgm:prSet/>
      <dgm:spPr/>
      <dgm:t>
        <a:bodyPr/>
        <a:lstStyle/>
        <a:p>
          <a:endParaRPr lang="zh-CN" altLang="en-US"/>
        </a:p>
      </dgm:t>
    </dgm:pt>
    <dgm:pt modelId="{383A70F7-FC9D-4FF4-AB3F-CCD5470C7881}">
      <dgm:prSet custT="1"/>
      <dgm:spPr/>
      <dgm:t>
        <a:bodyPr/>
        <a:lstStyle/>
        <a:p>
          <a:r>
            <a:rPr lang="zh-CN" altLang="en-US" sz="2400" dirty="0" smtClean="0"/>
            <a:t>办公环境管理</a:t>
          </a:r>
          <a:endParaRPr lang="zh-CN" altLang="en-US" sz="2400" dirty="0"/>
        </a:p>
      </dgm:t>
    </dgm:pt>
    <dgm:pt modelId="{F74F9101-188E-4981-997F-AE22CB526E3C}" type="parTrans" cxnId="{07CC2CB8-876D-4F63-9992-42F7593D9B4D}">
      <dgm:prSet/>
      <dgm:spPr/>
      <dgm:t>
        <a:bodyPr/>
        <a:lstStyle/>
        <a:p>
          <a:endParaRPr lang="zh-CN" altLang="en-US"/>
        </a:p>
      </dgm:t>
    </dgm:pt>
    <dgm:pt modelId="{D6870048-9A29-42AB-9F6D-8C3FE88C83EF}" type="sibTrans" cxnId="{07CC2CB8-876D-4F63-9992-42F7593D9B4D}">
      <dgm:prSet/>
      <dgm:spPr/>
      <dgm:t>
        <a:bodyPr/>
        <a:lstStyle/>
        <a:p>
          <a:endParaRPr lang="zh-CN" altLang="en-US"/>
        </a:p>
      </dgm:t>
    </dgm:pt>
    <dgm:pt modelId="{0A77F334-A6AD-41AB-9AB6-C006D8B315FA}">
      <dgm:prSet custT="1"/>
      <dgm:spPr/>
      <dgm:t>
        <a:bodyPr/>
        <a:lstStyle/>
        <a:p>
          <a:r>
            <a:rPr lang="zh-CN" altLang="en-US" sz="2400" dirty="0" smtClean="0"/>
            <a:t>办公室事务</a:t>
          </a:r>
          <a:endParaRPr lang="zh-CN" altLang="en-US" sz="2400" dirty="0"/>
        </a:p>
      </dgm:t>
    </dgm:pt>
    <dgm:pt modelId="{78A43C39-5164-4DD2-ADE7-08B2AAB8DE5F}" type="parTrans" cxnId="{DB2C5C65-08C8-4F5D-A463-59C4AA4DAF59}">
      <dgm:prSet/>
      <dgm:spPr/>
      <dgm:t>
        <a:bodyPr/>
        <a:lstStyle/>
        <a:p>
          <a:endParaRPr lang="zh-CN" altLang="en-US"/>
        </a:p>
      </dgm:t>
    </dgm:pt>
    <dgm:pt modelId="{065A8D8C-570A-4FBC-9012-5E17B7A64A1A}" type="sibTrans" cxnId="{DB2C5C65-08C8-4F5D-A463-59C4AA4DAF59}">
      <dgm:prSet/>
      <dgm:spPr/>
      <dgm:t>
        <a:bodyPr/>
        <a:lstStyle/>
        <a:p>
          <a:endParaRPr lang="zh-CN" altLang="en-US"/>
        </a:p>
      </dgm:t>
    </dgm:pt>
    <dgm:pt modelId="{FB09A85E-54CD-45BC-A528-A92F1BB39C6C}">
      <dgm:prSet custT="1"/>
      <dgm:spPr/>
      <dgm:t>
        <a:bodyPr/>
        <a:lstStyle/>
        <a:p>
          <a:r>
            <a:rPr lang="zh-CN" altLang="en-US" sz="2400" dirty="0" smtClean="0"/>
            <a:t>各项事务性工作</a:t>
          </a:r>
          <a:endParaRPr lang="zh-CN" altLang="en-US" sz="2400" dirty="0"/>
        </a:p>
      </dgm:t>
    </dgm:pt>
    <dgm:pt modelId="{F37A49EB-C819-490F-A60B-F05103426EAE}" type="parTrans" cxnId="{9AE7AF03-E3C5-415F-8B8C-7A7E5C9EDA10}">
      <dgm:prSet/>
      <dgm:spPr/>
      <dgm:t>
        <a:bodyPr/>
        <a:lstStyle/>
        <a:p>
          <a:endParaRPr lang="zh-CN" altLang="en-US"/>
        </a:p>
      </dgm:t>
    </dgm:pt>
    <dgm:pt modelId="{02430EC7-2CDF-4292-9ABE-9540D29E9E8E}" type="sibTrans" cxnId="{9AE7AF03-E3C5-415F-8B8C-7A7E5C9EDA10}">
      <dgm:prSet/>
      <dgm:spPr/>
      <dgm:t>
        <a:bodyPr/>
        <a:lstStyle/>
        <a:p>
          <a:endParaRPr lang="zh-CN" altLang="en-US"/>
        </a:p>
      </dgm:t>
    </dgm:pt>
    <dgm:pt modelId="{79D3D7EF-C22B-4FE4-82D0-554F2D6BB41D}">
      <dgm:prSet custT="1"/>
      <dgm:spPr/>
      <dgm:t>
        <a:bodyPr/>
        <a:lstStyle/>
        <a:p>
          <a:r>
            <a:rPr lang="zh-CN" altLang="en-US" sz="2400" dirty="0" smtClean="0"/>
            <a:t>办公室管理</a:t>
          </a:r>
          <a:endParaRPr lang="zh-CN" altLang="en-US" sz="2400" dirty="0"/>
        </a:p>
      </dgm:t>
    </dgm:pt>
    <dgm:pt modelId="{A3E9F202-A52F-4BCE-8FBC-A656175C14F9}" type="parTrans" cxnId="{61044541-1AC9-44D7-800F-FC9D486953CF}">
      <dgm:prSet/>
      <dgm:spPr/>
      <dgm:t>
        <a:bodyPr/>
        <a:lstStyle/>
        <a:p>
          <a:endParaRPr lang="zh-CN" altLang="en-US"/>
        </a:p>
      </dgm:t>
    </dgm:pt>
    <dgm:pt modelId="{97F819B3-D2D8-4B2A-8A75-AB3E5D77FADC}" type="sibTrans" cxnId="{61044541-1AC9-44D7-800F-FC9D486953CF}">
      <dgm:prSet/>
      <dgm:spPr/>
      <dgm:t>
        <a:bodyPr/>
        <a:lstStyle/>
        <a:p>
          <a:endParaRPr lang="zh-CN" altLang="en-US"/>
        </a:p>
      </dgm:t>
    </dgm:pt>
    <dgm:pt modelId="{62848B88-8392-449D-80B1-9A213C47A023}">
      <dgm:prSet custT="1"/>
      <dgm:spPr/>
      <dgm:t>
        <a:bodyPr/>
        <a:lstStyle/>
        <a:p>
          <a:r>
            <a:rPr lang="zh-CN" altLang="en-US" sz="2400" dirty="0" smtClean="0"/>
            <a:t>保密工作</a:t>
          </a:r>
          <a:endParaRPr lang="zh-CN" altLang="en-US" sz="2400" dirty="0"/>
        </a:p>
      </dgm:t>
    </dgm:pt>
    <dgm:pt modelId="{72482E36-8C4B-4E86-B7A7-F60FC800F23C}" type="parTrans" cxnId="{5CFCE06D-C3E7-41EB-821A-F2E1E386A581}">
      <dgm:prSet/>
      <dgm:spPr/>
      <dgm:t>
        <a:bodyPr/>
        <a:lstStyle/>
        <a:p>
          <a:endParaRPr lang="zh-CN" altLang="en-US"/>
        </a:p>
      </dgm:t>
    </dgm:pt>
    <dgm:pt modelId="{6CF1EF88-B366-479B-B442-8C251238D500}" type="sibTrans" cxnId="{5CFCE06D-C3E7-41EB-821A-F2E1E386A581}">
      <dgm:prSet/>
      <dgm:spPr/>
      <dgm:t>
        <a:bodyPr/>
        <a:lstStyle/>
        <a:p>
          <a:endParaRPr lang="zh-CN" altLang="en-US"/>
        </a:p>
      </dgm:t>
    </dgm:pt>
    <dgm:pt modelId="{55F53FD5-2B12-4962-A1C5-B4F5FD5F11C6}">
      <dgm:prSet custT="1"/>
      <dgm:spPr/>
      <dgm:t>
        <a:bodyPr/>
        <a:lstStyle/>
        <a:p>
          <a:r>
            <a:rPr lang="zh-CN" altLang="en-US" sz="2400" dirty="0" smtClean="0"/>
            <a:t>办公室安全管理</a:t>
          </a:r>
          <a:endParaRPr lang="zh-CN" altLang="en-US" sz="2400" dirty="0"/>
        </a:p>
      </dgm:t>
    </dgm:pt>
    <dgm:pt modelId="{F2A57607-C99C-4545-AE8F-71581843C431}" type="parTrans" cxnId="{3AF5E54B-D5C1-4E5A-805C-7DDA8BEECE1C}">
      <dgm:prSet/>
      <dgm:spPr/>
      <dgm:t>
        <a:bodyPr/>
        <a:lstStyle/>
        <a:p>
          <a:endParaRPr lang="zh-CN" altLang="en-US"/>
        </a:p>
      </dgm:t>
    </dgm:pt>
    <dgm:pt modelId="{2BC28F5D-F49B-48EE-A080-CC94DEF71A76}" type="sibTrans" cxnId="{3AF5E54B-D5C1-4E5A-805C-7DDA8BEECE1C}">
      <dgm:prSet/>
      <dgm:spPr/>
      <dgm:t>
        <a:bodyPr/>
        <a:lstStyle/>
        <a:p>
          <a:endParaRPr lang="zh-CN" altLang="en-US"/>
        </a:p>
      </dgm:t>
    </dgm:pt>
    <dgm:pt modelId="{4AC57B2F-73F5-42C0-A9E1-AD480E796EB2}" type="pres">
      <dgm:prSet presAssocID="{C8A906A3-109C-4D96-964E-98BF52FF79F7}" presName="diagram" presStyleCnt="0">
        <dgm:presLayoutVars>
          <dgm:chPref val="1"/>
          <dgm:dir/>
          <dgm:animOne val="branch"/>
          <dgm:animLvl val="lvl"/>
          <dgm:resizeHandles val="exact"/>
        </dgm:presLayoutVars>
      </dgm:prSet>
      <dgm:spPr/>
      <dgm:t>
        <a:bodyPr/>
        <a:lstStyle/>
        <a:p>
          <a:endParaRPr lang="zh-CN" altLang="en-US"/>
        </a:p>
      </dgm:t>
    </dgm:pt>
    <dgm:pt modelId="{8F761554-10F4-420F-A164-EFAD9E58C2C8}" type="pres">
      <dgm:prSet presAssocID="{868EAEE3-4225-46A7-B9C0-9E9D5793E864}" presName="root1" presStyleCnt="0"/>
      <dgm:spPr/>
    </dgm:pt>
    <dgm:pt modelId="{2BED802B-70B3-4867-9AFC-1B303EB49230}" type="pres">
      <dgm:prSet presAssocID="{868EAEE3-4225-46A7-B9C0-9E9D5793E864}" presName="LevelOneTextNode" presStyleLbl="node0" presStyleIdx="0" presStyleCnt="1" custScaleX="226936" custScaleY="124437" custLinFactNeighborX="6689" custLinFactNeighborY="-930">
        <dgm:presLayoutVars>
          <dgm:chPref val="3"/>
        </dgm:presLayoutVars>
      </dgm:prSet>
      <dgm:spPr/>
      <dgm:t>
        <a:bodyPr/>
        <a:lstStyle/>
        <a:p>
          <a:endParaRPr lang="zh-CN" altLang="en-US"/>
        </a:p>
      </dgm:t>
    </dgm:pt>
    <dgm:pt modelId="{C163851D-BA8B-4085-A730-93345E791B6F}" type="pres">
      <dgm:prSet presAssocID="{868EAEE3-4225-46A7-B9C0-9E9D5793E864}" presName="level2hierChild" presStyleCnt="0"/>
      <dgm:spPr/>
    </dgm:pt>
    <dgm:pt modelId="{72152945-468D-410A-B1F0-54C0C8FCA415}" type="pres">
      <dgm:prSet presAssocID="{008FCD03-02FC-4BD2-AC7E-8AFA84580850}" presName="conn2-1" presStyleLbl="parChTrans1D2" presStyleIdx="0" presStyleCnt="7"/>
      <dgm:spPr/>
      <dgm:t>
        <a:bodyPr/>
        <a:lstStyle/>
        <a:p>
          <a:endParaRPr lang="zh-CN" altLang="en-US"/>
        </a:p>
      </dgm:t>
    </dgm:pt>
    <dgm:pt modelId="{BBAAD6A4-CD0F-4CF8-BCE4-0FE5D6F12A29}" type="pres">
      <dgm:prSet presAssocID="{008FCD03-02FC-4BD2-AC7E-8AFA84580850}" presName="connTx" presStyleLbl="parChTrans1D2" presStyleIdx="0" presStyleCnt="7"/>
      <dgm:spPr/>
      <dgm:t>
        <a:bodyPr/>
        <a:lstStyle/>
        <a:p>
          <a:endParaRPr lang="zh-CN" altLang="en-US"/>
        </a:p>
      </dgm:t>
    </dgm:pt>
    <dgm:pt modelId="{192408D4-37D3-4977-A9C3-5CF1036AB3C4}" type="pres">
      <dgm:prSet presAssocID="{844C8271-E7A4-46AE-9EDF-266EA1A6A7F2}" presName="root2" presStyleCnt="0"/>
      <dgm:spPr/>
    </dgm:pt>
    <dgm:pt modelId="{29D8C3DF-1A9E-4318-B2DA-9FFF4233F7E9}" type="pres">
      <dgm:prSet presAssocID="{844C8271-E7A4-46AE-9EDF-266EA1A6A7F2}" presName="LevelTwoTextNode" presStyleLbl="node2" presStyleIdx="0" presStyleCnt="7" custScaleX="266197">
        <dgm:presLayoutVars>
          <dgm:chPref val="3"/>
        </dgm:presLayoutVars>
      </dgm:prSet>
      <dgm:spPr/>
      <dgm:t>
        <a:bodyPr/>
        <a:lstStyle/>
        <a:p>
          <a:endParaRPr lang="zh-CN" altLang="en-US"/>
        </a:p>
      </dgm:t>
    </dgm:pt>
    <dgm:pt modelId="{2F2B6ED9-BAE2-4CE9-B4F5-9CFF0B0E62F2}" type="pres">
      <dgm:prSet presAssocID="{844C8271-E7A4-46AE-9EDF-266EA1A6A7F2}" presName="level3hierChild" presStyleCnt="0"/>
      <dgm:spPr/>
    </dgm:pt>
    <dgm:pt modelId="{B142330C-9FC4-4EE0-B7D1-B5A942AB25AD}" type="pres">
      <dgm:prSet presAssocID="{4549ADAB-0AAE-43E3-82E8-E9F09BEE9C6A}" presName="conn2-1" presStyleLbl="parChTrans1D2" presStyleIdx="1" presStyleCnt="7"/>
      <dgm:spPr/>
      <dgm:t>
        <a:bodyPr/>
        <a:lstStyle/>
        <a:p>
          <a:endParaRPr lang="zh-CN" altLang="en-US"/>
        </a:p>
      </dgm:t>
    </dgm:pt>
    <dgm:pt modelId="{95E88D6E-9A04-487A-8EF9-336CE029DB2F}" type="pres">
      <dgm:prSet presAssocID="{4549ADAB-0AAE-43E3-82E8-E9F09BEE9C6A}" presName="connTx" presStyleLbl="parChTrans1D2" presStyleIdx="1" presStyleCnt="7"/>
      <dgm:spPr/>
      <dgm:t>
        <a:bodyPr/>
        <a:lstStyle/>
        <a:p>
          <a:endParaRPr lang="zh-CN" altLang="en-US"/>
        </a:p>
      </dgm:t>
    </dgm:pt>
    <dgm:pt modelId="{56EF7DE5-0F5F-4377-A1D4-02C109D9EFD4}" type="pres">
      <dgm:prSet presAssocID="{23F1918C-F8DD-494E-B3BB-FDD3C02550BF}" presName="root2" presStyleCnt="0"/>
      <dgm:spPr/>
    </dgm:pt>
    <dgm:pt modelId="{C7FB292F-8DBE-45BB-A917-DD6B5B35B885}" type="pres">
      <dgm:prSet presAssocID="{23F1918C-F8DD-494E-B3BB-FDD3C02550BF}" presName="LevelTwoTextNode" presStyleLbl="node2" presStyleIdx="1" presStyleCnt="7" custScaleX="269669" custLinFactNeighborX="-2593" custLinFactNeighborY="-7447">
        <dgm:presLayoutVars>
          <dgm:chPref val="3"/>
        </dgm:presLayoutVars>
      </dgm:prSet>
      <dgm:spPr/>
      <dgm:t>
        <a:bodyPr/>
        <a:lstStyle/>
        <a:p>
          <a:endParaRPr lang="zh-CN" altLang="en-US"/>
        </a:p>
      </dgm:t>
    </dgm:pt>
    <dgm:pt modelId="{528F092B-03C0-486A-87FE-66C95D459B09}" type="pres">
      <dgm:prSet presAssocID="{23F1918C-F8DD-494E-B3BB-FDD3C02550BF}" presName="level3hierChild" presStyleCnt="0"/>
      <dgm:spPr/>
    </dgm:pt>
    <dgm:pt modelId="{532414B3-0884-4B8D-986C-82E491C04C1A}" type="pres">
      <dgm:prSet presAssocID="{78A43C39-5164-4DD2-ADE7-08B2AAB8DE5F}" presName="conn2-1" presStyleLbl="parChTrans1D2" presStyleIdx="2" presStyleCnt="7"/>
      <dgm:spPr/>
      <dgm:t>
        <a:bodyPr/>
        <a:lstStyle/>
        <a:p>
          <a:endParaRPr lang="zh-CN" altLang="en-US"/>
        </a:p>
      </dgm:t>
    </dgm:pt>
    <dgm:pt modelId="{32937007-604D-4B47-B5E4-7271DA8E2F1B}" type="pres">
      <dgm:prSet presAssocID="{78A43C39-5164-4DD2-ADE7-08B2AAB8DE5F}" presName="connTx" presStyleLbl="parChTrans1D2" presStyleIdx="2" presStyleCnt="7"/>
      <dgm:spPr/>
      <dgm:t>
        <a:bodyPr/>
        <a:lstStyle/>
        <a:p>
          <a:endParaRPr lang="zh-CN" altLang="en-US"/>
        </a:p>
      </dgm:t>
    </dgm:pt>
    <dgm:pt modelId="{9F2A8583-518F-494C-9BD4-7D2D2FA40FB6}" type="pres">
      <dgm:prSet presAssocID="{0A77F334-A6AD-41AB-9AB6-C006D8B315FA}" presName="root2" presStyleCnt="0"/>
      <dgm:spPr/>
    </dgm:pt>
    <dgm:pt modelId="{39FA66B4-B319-4A5E-A943-EE3BDD64E2C4}" type="pres">
      <dgm:prSet presAssocID="{0A77F334-A6AD-41AB-9AB6-C006D8B315FA}" presName="LevelTwoTextNode" presStyleLbl="node2" presStyleIdx="2" presStyleCnt="7" custScaleX="271014">
        <dgm:presLayoutVars>
          <dgm:chPref val="3"/>
        </dgm:presLayoutVars>
      </dgm:prSet>
      <dgm:spPr/>
      <dgm:t>
        <a:bodyPr/>
        <a:lstStyle/>
        <a:p>
          <a:endParaRPr lang="zh-CN" altLang="en-US"/>
        </a:p>
      </dgm:t>
    </dgm:pt>
    <dgm:pt modelId="{D29F6377-4BA7-4E7F-AAE7-C28C6646880F}" type="pres">
      <dgm:prSet presAssocID="{0A77F334-A6AD-41AB-9AB6-C006D8B315FA}" presName="level3hierChild" presStyleCnt="0"/>
      <dgm:spPr/>
    </dgm:pt>
    <dgm:pt modelId="{70611180-ACD6-4F98-9369-42F08FF1F0EA}" type="pres">
      <dgm:prSet presAssocID="{F0CB10CC-89DF-437C-9F32-3662012662CF}" presName="conn2-1" presStyleLbl="parChTrans1D3" presStyleIdx="0" presStyleCnt="5"/>
      <dgm:spPr/>
      <dgm:t>
        <a:bodyPr/>
        <a:lstStyle/>
        <a:p>
          <a:endParaRPr lang="zh-CN" altLang="en-US"/>
        </a:p>
      </dgm:t>
    </dgm:pt>
    <dgm:pt modelId="{64985A54-D9A8-46FF-AFAC-DBC06BFCE907}" type="pres">
      <dgm:prSet presAssocID="{F0CB10CC-89DF-437C-9F32-3662012662CF}" presName="connTx" presStyleLbl="parChTrans1D3" presStyleIdx="0" presStyleCnt="5"/>
      <dgm:spPr/>
      <dgm:t>
        <a:bodyPr/>
        <a:lstStyle/>
        <a:p>
          <a:endParaRPr lang="zh-CN" altLang="en-US"/>
        </a:p>
      </dgm:t>
    </dgm:pt>
    <dgm:pt modelId="{AAEE1D32-D1C8-42D3-A686-6486AD645BB3}" type="pres">
      <dgm:prSet presAssocID="{FC32C74A-5D7A-4FEB-8EFE-B35DE977B9ED}" presName="root2" presStyleCnt="0"/>
      <dgm:spPr/>
    </dgm:pt>
    <dgm:pt modelId="{DBE9697D-FFDB-4708-BE59-26FA444B9731}" type="pres">
      <dgm:prSet presAssocID="{FC32C74A-5D7A-4FEB-8EFE-B35DE977B9ED}" presName="LevelTwoTextNode" presStyleLbl="node3" presStyleIdx="0" presStyleCnt="5" custScaleX="229139">
        <dgm:presLayoutVars>
          <dgm:chPref val="3"/>
        </dgm:presLayoutVars>
      </dgm:prSet>
      <dgm:spPr/>
      <dgm:t>
        <a:bodyPr/>
        <a:lstStyle/>
        <a:p>
          <a:endParaRPr lang="zh-CN" altLang="en-US"/>
        </a:p>
      </dgm:t>
    </dgm:pt>
    <dgm:pt modelId="{11AE79F7-EB6D-4729-93B7-5B39D1C9568B}" type="pres">
      <dgm:prSet presAssocID="{FC32C74A-5D7A-4FEB-8EFE-B35DE977B9ED}" presName="level3hierChild" presStyleCnt="0"/>
      <dgm:spPr/>
    </dgm:pt>
    <dgm:pt modelId="{EA601529-E769-48F0-A3CB-8E308D032219}" type="pres">
      <dgm:prSet presAssocID="{F37A49EB-C819-490F-A60B-F05103426EAE}" presName="conn2-1" presStyleLbl="parChTrans1D3" presStyleIdx="1" presStyleCnt="5"/>
      <dgm:spPr/>
      <dgm:t>
        <a:bodyPr/>
        <a:lstStyle/>
        <a:p>
          <a:endParaRPr lang="zh-CN" altLang="en-US"/>
        </a:p>
      </dgm:t>
    </dgm:pt>
    <dgm:pt modelId="{E47B11BC-E087-45CA-897D-2A187E4942CB}" type="pres">
      <dgm:prSet presAssocID="{F37A49EB-C819-490F-A60B-F05103426EAE}" presName="connTx" presStyleLbl="parChTrans1D3" presStyleIdx="1" presStyleCnt="5"/>
      <dgm:spPr/>
      <dgm:t>
        <a:bodyPr/>
        <a:lstStyle/>
        <a:p>
          <a:endParaRPr lang="zh-CN" altLang="en-US"/>
        </a:p>
      </dgm:t>
    </dgm:pt>
    <dgm:pt modelId="{5108ED12-2738-4C2D-990F-47F278D8B8AB}" type="pres">
      <dgm:prSet presAssocID="{FB09A85E-54CD-45BC-A528-A92F1BB39C6C}" presName="root2" presStyleCnt="0"/>
      <dgm:spPr/>
    </dgm:pt>
    <dgm:pt modelId="{A7F3C612-9B66-435F-919E-4C04882FE882}" type="pres">
      <dgm:prSet presAssocID="{FB09A85E-54CD-45BC-A528-A92F1BB39C6C}" presName="LevelTwoTextNode" presStyleLbl="node3" presStyleIdx="1" presStyleCnt="5" custScaleX="231416">
        <dgm:presLayoutVars>
          <dgm:chPref val="3"/>
        </dgm:presLayoutVars>
      </dgm:prSet>
      <dgm:spPr/>
      <dgm:t>
        <a:bodyPr/>
        <a:lstStyle/>
        <a:p>
          <a:endParaRPr lang="zh-CN" altLang="en-US"/>
        </a:p>
      </dgm:t>
    </dgm:pt>
    <dgm:pt modelId="{4422991B-C3B7-4F38-B8BE-D33912E84D24}" type="pres">
      <dgm:prSet presAssocID="{FB09A85E-54CD-45BC-A528-A92F1BB39C6C}" presName="level3hierChild" presStyleCnt="0"/>
      <dgm:spPr/>
    </dgm:pt>
    <dgm:pt modelId="{C8B4F96F-5743-403F-84E5-70462D0F49B9}" type="pres">
      <dgm:prSet presAssocID="{A3E9F202-A52F-4BCE-8FBC-A656175C14F9}" presName="conn2-1" presStyleLbl="parChTrans1D2" presStyleIdx="3" presStyleCnt="7"/>
      <dgm:spPr/>
      <dgm:t>
        <a:bodyPr/>
        <a:lstStyle/>
        <a:p>
          <a:endParaRPr lang="zh-CN" altLang="en-US"/>
        </a:p>
      </dgm:t>
    </dgm:pt>
    <dgm:pt modelId="{634FB48B-9C79-4E5A-B43C-CE100DC45667}" type="pres">
      <dgm:prSet presAssocID="{A3E9F202-A52F-4BCE-8FBC-A656175C14F9}" presName="connTx" presStyleLbl="parChTrans1D2" presStyleIdx="3" presStyleCnt="7"/>
      <dgm:spPr/>
      <dgm:t>
        <a:bodyPr/>
        <a:lstStyle/>
        <a:p>
          <a:endParaRPr lang="zh-CN" altLang="en-US"/>
        </a:p>
      </dgm:t>
    </dgm:pt>
    <dgm:pt modelId="{A8FBCB2C-9428-4EC9-AB06-23C99632219D}" type="pres">
      <dgm:prSet presAssocID="{79D3D7EF-C22B-4FE4-82D0-554F2D6BB41D}" presName="root2" presStyleCnt="0"/>
      <dgm:spPr/>
    </dgm:pt>
    <dgm:pt modelId="{A818281E-A8FD-469B-B299-9CA1D0722F67}" type="pres">
      <dgm:prSet presAssocID="{79D3D7EF-C22B-4FE4-82D0-554F2D6BB41D}" presName="LevelTwoTextNode" presStyleLbl="node2" presStyleIdx="3" presStyleCnt="7" custScaleX="272442">
        <dgm:presLayoutVars>
          <dgm:chPref val="3"/>
        </dgm:presLayoutVars>
      </dgm:prSet>
      <dgm:spPr/>
      <dgm:t>
        <a:bodyPr/>
        <a:lstStyle/>
        <a:p>
          <a:endParaRPr lang="zh-CN" altLang="en-US"/>
        </a:p>
      </dgm:t>
    </dgm:pt>
    <dgm:pt modelId="{8F459141-6D80-4A10-9A46-2F0D99D1BE35}" type="pres">
      <dgm:prSet presAssocID="{79D3D7EF-C22B-4FE4-82D0-554F2D6BB41D}" presName="level3hierChild" presStyleCnt="0"/>
      <dgm:spPr/>
    </dgm:pt>
    <dgm:pt modelId="{3C27CA9A-0C95-4761-A54B-0AD18620E4E3}" type="pres">
      <dgm:prSet presAssocID="{F74F9101-188E-4981-997F-AE22CB526E3C}" presName="conn2-1" presStyleLbl="parChTrans1D3" presStyleIdx="2" presStyleCnt="5"/>
      <dgm:spPr/>
      <dgm:t>
        <a:bodyPr/>
        <a:lstStyle/>
        <a:p>
          <a:endParaRPr lang="zh-CN" altLang="en-US"/>
        </a:p>
      </dgm:t>
    </dgm:pt>
    <dgm:pt modelId="{01D553AD-D009-42A2-AF5C-C9EF24E4D425}" type="pres">
      <dgm:prSet presAssocID="{F74F9101-188E-4981-997F-AE22CB526E3C}" presName="connTx" presStyleLbl="parChTrans1D3" presStyleIdx="2" presStyleCnt="5"/>
      <dgm:spPr/>
      <dgm:t>
        <a:bodyPr/>
        <a:lstStyle/>
        <a:p>
          <a:endParaRPr lang="zh-CN" altLang="en-US"/>
        </a:p>
      </dgm:t>
    </dgm:pt>
    <dgm:pt modelId="{373FE1E7-3B9D-407B-BA3B-BD85F94CDE10}" type="pres">
      <dgm:prSet presAssocID="{383A70F7-FC9D-4FF4-AB3F-CCD5470C7881}" presName="root2" presStyleCnt="0"/>
      <dgm:spPr/>
    </dgm:pt>
    <dgm:pt modelId="{B8C01E24-2F66-463E-90D4-56827E80F0B9}" type="pres">
      <dgm:prSet presAssocID="{383A70F7-FC9D-4FF4-AB3F-CCD5470C7881}" presName="LevelTwoTextNode" presStyleLbl="node3" presStyleIdx="2" presStyleCnt="5" custScaleX="231402">
        <dgm:presLayoutVars>
          <dgm:chPref val="3"/>
        </dgm:presLayoutVars>
      </dgm:prSet>
      <dgm:spPr/>
      <dgm:t>
        <a:bodyPr/>
        <a:lstStyle/>
        <a:p>
          <a:endParaRPr lang="zh-CN" altLang="en-US"/>
        </a:p>
      </dgm:t>
    </dgm:pt>
    <dgm:pt modelId="{574D1661-16B4-41A7-8E07-500029DC32E5}" type="pres">
      <dgm:prSet presAssocID="{383A70F7-FC9D-4FF4-AB3F-CCD5470C7881}" presName="level3hierChild" presStyleCnt="0"/>
      <dgm:spPr/>
    </dgm:pt>
    <dgm:pt modelId="{6D616655-EC99-4FF9-B439-C1B5882A7D04}" type="pres">
      <dgm:prSet presAssocID="{F2A57607-C99C-4545-AE8F-71581843C431}" presName="conn2-1" presStyleLbl="parChTrans1D3" presStyleIdx="3" presStyleCnt="5"/>
      <dgm:spPr/>
      <dgm:t>
        <a:bodyPr/>
        <a:lstStyle/>
        <a:p>
          <a:endParaRPr lang="zh-CN" altLang="en-US"/>
        </a:p>
      </dgm:t>
    </dgm:pt>
    <dgm:pt modelId="{89A43FB5-A01E-468E-B912-4DF4B37C15ED}" type="pres">
      <dgm:prSet presAssocID="{F2A57607-C99C-4545-AE8F-71581843C431}" presName="connTx" presStyleLbl="parChTrans1D3" presStyleIdx="3" presStyleCnt="5"/>
      <dgm:spPr/>
      <dgm:t>
        <a:bodyPr/>
        <a:lstStyle/>
        <a:p>
          <a:endParaRPr lang="zh-CN" altLang="en-US"/>
        </a:p>
      </dgm:t>
    </dgm:pt>
    <dgm:pt modelId="{62F5C880-BF7C-485B-ABBD-0FC34EA3CD83}" type="pres">
      <dgm:prSet presAssocID="{55F53FD5-2B12-4962-A1C5-B4F5FD5F11C6}" presName="root2" presStyleCnt="0"/>
      <dgm:spPr/>
    </dgm:pt>
    <dgm:pt modelId="{A0793BC4-106F-4418-B2EE-5FA16A0EDD4E}" type="pres">
      <dgm:prSet presAssocID="{55F53FD5-2B12-4962-A1C5-B4F5FD5F11C6}" presName="LevelTwoTextNode" presStyleLbl="node3" presStyleIdx="3" presStyleCnt="5" custScaleX="224681">
        <dgm:presLayoutVars>
          <dgm:chPref val="3"/>
        </dgm:presLayoutVars>
      </dgm:prSet>
      <dgm:spPr/>
      <dgm:t>
        <a:bodyPr/>
        <a:lstStyle/>
        <a:p>
          <a:endParaRPr lang="zh-CN" altLang="en-US"/>
        </a:p>
      </dgm:t>
    </dgm:pt>
    <dgm:pt modelId="{9A4B7E24-1A0B-4339-9968-CD262B20227E}" type="pres">
      <dgm:prSet presAssocID="{55F53FD5-2B12-4962-A1C5-B4F5FD5F11C6}" presName="level3hierChild" presStyleCnt="0"/>
      <dgm:spPr/>
    </dgm:pt>
    <dgm:pt modelId="{4FDA6931-03AE-451E-ABCF-73208ADA031B}" type="pres">
      <dgm:prSet presAssocID="{72482E36-8C4B-4E86-B7A7-F60FC800F23C}" presName="conn2-1" presStyleLbl="parChTrans1D3" presStyleIdx="4" presStyleCnt="5"/>
      <dgm:spPr/>
      <dgm:t>
        <a:bodyPr/>
        <a:lstStyle/>
        <a:p>
          <a:endParaRPr lang="zh-CN" altLang="en-US"/>
        </a:p>
      </dgm:t>
    </dgm:pt>
    <dgm:pt modelId="{BB0FB50F-5CB9-4FEC-BF1E-0361678A3BCB}" type="pres">
      <dgm:prSet presAssocID="{72482E36-8C4B-4E86-B7A7-F60FC800F23C}" presName="connTx" presStyleLbl="parChTrans1D3" presStyleIdx="4" presStyleCnt="5"/>
      <dgm:spPr/>
      <dgm:t>
        <a:bodyPr/>
        <a:lstStyle/>
        <a:p>
          <a:endParaRPr lang="zh-CN" altLang="en-US"/>
        </a:p>
      </dgm:t>
    </dgm:pt>
    <dgm:pt modelId="{17C32CFF-EBE6-467B-B89D-E733685E112C}" type="pres">
      <dgm:prSet presAssocID="{62848B88-8392-449D-80B1-9A213C47A023}" presName="root2" presStyleCnt="0"/>
      <dgm:spPr/>
    </dgm:pt>
    <dgm:pt modelId="{705F4815-E124-479D-BC54-CBF7672DA2E1}" type="pres">
      <dgm:prSet presAssocID="{62848B88-8392-449D-80B1-9A213C47A023}" presName="LevelTwoTextNode" presStyleLbl="node3" presStyleIdx="4" presStyleCnt="5" custScaleX="230035">
        <dgm:presLayoutVars>
          <dgm:chPref val="3"/>
        </dgm:presLayoutVars>
      </dgm:prSet>
      <dgm:spPr/>
      <dgm:t>
        <a:bodyPr/>
        <a:lstStyle/>
        <a:p>
          <a:endParaRPr lang="zh-CN" altLang="en-US"/>
        </a:p>
      </dgm:t>
    </dgm:pt>
    <dgm:pt modelId="{592A02BE-E4EF-4CF3-AB90-18F61AD3D4BA}" type="pres">
      <dgm:prSet presAssocID="{62848B88-8392-449D-80B1-9A213C47A023}" presName="level3hierChild" presStyleCnt="0"/>
      <dgm:spPr/>
    </dgm:pt>
    <dgm:pt modelId="{6226A5C9-350C-469B-87B3-EC111467554B}" type="pres">
      <dgm:prSet presAssocID="{33514874-07BE-4746-96D3-D50B629FAB2E}" presName="conn2-1" presStyleLbl="parChTrans1D2" presStyleIdx="4" presStyleCnt="7"/>
      <dgm:spPr/>
      <dgm:t>
        <a:bodyPr/>
        <a:lstStyle/>
        <a:p>
          <a:endParaRPr lang="zh-CN" altLang="en-US"/>
        </a:p>
      </dgm:t>
    </dgm:pt>
    <dgm:pt modelId="{FA92FD75-7930-4A7A-A79A-16179398F837}" type="pres">
      <dgm:prSet presAssocID="{33514874-07BE-4746-96D3-D50B629FAB2E}" presName="connTx" presStyleLbl="parChTrans1D2" presStyleIdx="4" presStyleCnt="7"/>
      <dgm:spPr/>
      <dgm:t>
        <a:bodyPr/>
        <a:lstStyle/>
        <a:p>
          <a:endParaRPr lang="zh-CN" altLang="en-US"/>
        </a:p>
      </dgm:t>
    </dgm:pt>
    <dgm:pt modelId="{226D362E-7697-41CD-9187-CBE14D9ECEA2}" type="pres">
      <dgm:prSet presAssocID="{83032DBB-2844-4F28-8ABA-08DEBF60D63C}" presName="root2" presStyleCnt="0"/>
      <dgm:spPr/>
    </dgm:pt>
    <dgm:pt modelId="{18A32A7D-C1B5-482E-BA7D-81F0D96C477B}" type="pres">
      <dgm:prSet presAssocID="{83032DBB-2844-4F28-8ABA-08DEBF60D63C}" presName="LevelTwoTextNode" presStyleLbl="node2" presStyleIdx="4" presStyleCnt="7" custScaleX="272534">
        <dgm:presLayoutVars>
          <dgm:chPref val="3"/>
        </dgm:presLayoutVars>
      </dgm:prSet>
      <dgm:spPr/>
      <dgm:t>
        <a:bodyPr/>
        <a:lstStyle/>
        <a:p>
          <a:endParaRPr lang="zh-CN" altLang="en-US"/>
        </a:p>
      </dgm:t>
    </dgm:pt>
    <dgm:pt modelId="{D68F2BF4-7361-43B6-91EF-93DA731E0A0F}" type="pres">
      <dgm:prSet presAssocID="{83032DBB-2844-4F28-8ABA-08DEBF60D63C}" presName="level3hierChild" presStyleCnt="0"/>
      <dgm:spPr/>
    </dgm:pt>
    <dgm:pt modelId="{35A9B465-7438-4A4F-850E-BFEA6B28E466}" type="pres">
      <dgm:prSet presAssocID="{4714F720-E970-4D7E-85B5-20742C6CD364}" presName="conn2-1" presStyleLbl="parChTrans1D2" presStyleIdx="5" presStyleCnt="7"/>
      <dgm:spPr/>
      <dgm:t>
        <a:bodyPr/>
        <a:lstStyle/>
        <a:p>
          <a:endParaRPr lang="zh-CN" altLang="en-US"/>
        </a:p>
      </dgm:t>
    </dgm:pt>
    <dgm:pt modelId="{43C97DA7-9E89-484B-A580-5D81E45402ED}" type="pres">
      <dgm:prSet presAssocID="{4714F720-E970-4D7E-85B5-20742C6CD364}" presName="connTx" presStyleLbl="parChTrans1D2" presStyleIdx="5" presStyleCnt="7"/>
      <dgm:spPr/>
      <dgm:t>
        <a:bodyPr/>
        <a:lstStyle/>
        <a:p>
          <a:endParaRPr lang="zh-CN" altLang="en-US"/>
        </a:p>
      </dgm:t>
    </dgm:pt>
    <dgm:pt modelId="{D3A60F29-BC87-4A8B-9E08-AC7E6D168231}" type="pres">
      <dgm:prSet presAssocID="{471C58CD-5C42-4FAD-9096-FFF881402FB2}" presName="root2" presStyleCnt="0"/>
      <dgm:spPr/>
    </dgm:pt>
    <dgm:pt modelId="{3A9CECD0-E3EA-4D75-80A1-279E90C30605}" type="pres">
      <dgm:prSet presAssocID="{471C58CD-5C42-4FAD-9096-FFF881402FB2}" presName="LevelTwoTextNode" presStyleLbl="node2" presStyleIdx="5" presStyleCnt="7" custScaleX="267245">
        <dgm:presLayoutVars>
          <dgm:chPref val="3"/>
        </dgm:presLayoutVars>
      </dgm:prSet>
      <dgm:spPr/>
      <dgm:t>
        <a:bodyPr/>
        <a:lstStyle/>
        <a:p>
          <a:endParaRPr lang="zh-CN" altLang="en-US"/>
        </a:p>
      </dgm:t>
    </dgm:pt>
    <dgm:pt modelId="{77B3E6CB-B4D7-4535-B747-5529E9D19FA5}" type="pres">
      <dgm:prSet presAssocID="{471C58CD-5C42-4FAD-9096-FFF881402FB2}" presName="level3hierChild" presStyleCnt="0"/>
      <dgm:spPr/>
    </dgm:pt>
    <dgm:pt modelId="{AE464040-39CA-4A63-9F75-5898DF472B36}" type="pres">
      <dgm:prSet presAssocID="{375B9855-CF98-441E-85FA-0DA707AEF447}" presName="conn2-1" presStyleLbl="parChTrans1D2" presStyleIdx="6" presStyleCnt="7"/>
      <dgm:spPr/>
      <dgm:t>
        <a:bodyPr/>
        <a:lstStyle/>
        <a:p>
          <a:endParaRPr lang="zh-CN" altLang="en-US"/>
        </a:p>
      </dgm:t>
    </dgm:pt>
    <dgm:pt modelId="{4F68525E-AA95-4437-AAD2-77DE9004C46E}" type="pres">
      <dgm:prSet presAssocID="{375B9855-CF98-441E-85FA-0DA707AEF447}" presName="connTx" presStyleLbl="parChTrans1D2" presStyleIdx="6" presStyleCnt="7"/>
      <dgm:spPr/>
      <dgm:t>
        <a:bodyPr/>
        <a:lstStyle/>
        <a:p>
          <a:endParaRPr lang="zh-CN" altLang="en-US"/>
        </a:p>
      </dgm:t>
    </dgm:pt>
    <dgm:pt modelId="{D7EB3717-526B-41E9-901E-FCCB48E280BB}" type="pres">
      <dgm:prSet presAssocID="{BDC5E012-7812-4F4E-8830-ADACFA948DE6}" presName="root2" presStyleCnt="0"/>
      <dgm:spPr/>
    </dgm:pt>
    <dgm:pt modelId="{1427FBC5-910F-40B7-A3B1-79A2C7BD4FFB}" type="pres">
      <dgm:prSet presAssocID="{BDC5E012-7812-4F4E-8830-ADACFA948DE6}" presName="LevelTwoTextNode" presStyleLbl="node2" presStyleIdx="6" presStyleCnt="7" custScaleX="271911">
        <dgm:presLayoutVars>
          <dgm:chPref val="3"/>
        </dgm:presLayoutVars>
      </dgm:prSet>
      <dgm:spPr/>
      <dgm:t>
        <a:bodyPr/>
        <a:lstStyle/>
        <a:p>
          <a:endParaRPr lang="zh-CN" altLang="en-US"/>
        </a:p>
      </dgm:t>
    </dgm:pt>
    <dgm:pt modelId="{C613E0B8-0AC2-4CDB-AC8F-E50B333F3F83}" type="pres">
      <dgm:prSet presAssocID="{BDC5E012-7812-4F4E-8830-ADACFA948DE6}" presName="level3hierChild" presStyleCnt="0"/>
      <dgm:spPr/>
    </dgm:pt>
  </dgm:ptLst>
  <dgm:cxnLst>
    <dgm:cxn modelId="{B172F6B1-A042-4B04-A636-0EFB9818DB15}" type="presOf" srcId="{471C58CD-5C42-4FAD-9096-FFF881402FB2}" destId="{3A9CECD0-E3EA-4D75-80A1-279E90C30605}" srcOrd="0" destOrd="0" presId="urn:microsoft.com/office/officeart/2005/8/layout/hierarchy2"/>
    <dgm:cxn modelId="{07CC2CB8-876D-4F63-9992-42F7593D9B4D}" srcId="{79D3D7EF-C22B-4FE4-82D0-554F2D6BB41D}" destId="{383A70F7-FC9D-4FF4-AB3F-CCD5470C7881}" srcOrd="0" destOrd="0" parTransId="{F74F9101-188E-4981-997F-AE22CB526E3C}" sibTransId="{D6870048-9A29-42AB-9F6D-8C3FE88C83EF}"/>
    <dgm:cxn modelId="{2FFF2E31-CB09-4E9D-9F9A-46E8E915140B}" type="presOf" srcId="{F2A57607-C99C-4545-AE8F-71581843C431}" destId="{6D616655-EC99-4FF9-B439-C1B5882A7D04}" srcOrd="0" destOrd="0" presId="urn:microsoft.com/office/officeart/2005/8/layout/hierarchy2"/>
    <dgm:cxn modelId="{61B458F7-5CC4-4E9F-AFAE-EF267ED33AF5}" type="presOf" srcId="{0A77F334-A6AD-41AB-9AB6-C006D8B315FA}" destId="{39FA66B4-B319-4A5E-A943-EE3BDD64E2C4}" srcOrd="0" destOrd="0" presId="urn:microsoft.com/office/officeart/2005/8/layout/hierarchy2"/>
    <dgm:cxn modelId="{5CFCE06D-C3E7-41EB-821A-F2E1E386A581}" srcId="{79D3D7EF-C22B-4FE4-82D0-554F2D6BB41D}" destId="{62848B88-8392-449D-80B1-9A213C47A023}" srcOrd="2" destOrd="0" parTransId="{72482E36-8C4B-4E86-B7A7-F60FC800F23C}" sibTransId="{6CF1EF88-B366-479B-B442-8C251238D500}"/>
    <dgm:cxn modelId="{141DF212-5516-4E91-A703-A2259A1D271B}" srcId="{868EAEE3-4225-46A7-B9C0-9E9D5793E864}" destId="{844C8271-E7A4-46AE-9EDF-266EA1A6A7F2}" srcOrd="0" destOrd="0" parTransId="{008FCD03-02FC-4BD2-AC7E-8AFA84580850}" sibTransId="{01237718-000B-48DF-9F27-5460DE259874}"/>
    <dgm:cxn modelId="{7E265D44-4F67-4EE7-BA5E-051AF10F2E8C}" type="presOf" srcId="{FB09A85E-54CD-45BC-A528-A92F1BB39C6C}" destId="{A7F3C612-9B66-435F-919E-4C04882FE882}" srcOrd="0" destOrd="0" presId="urn:microsoft.com/office/officeart/2005/8/layout/hierarchy2"/>
    <dgm:cxn modelId="{A69612D4-C4A9-4001-BFFE-6637CAB5E245}" type="presOf" srcId="{F2A57607-C99C-4545-AE8F-71581843C431}" destId="{89A43FB5-A01E-468E-B912-4DF4B37C15ED}" srcOrd="1" destOrd="0" presId="urn:microsoft.com/office/officeart/2005/8/layout/hierarchy2"/>
    <dgm:cxn modelId="{57A7E0EE-2099-4FFA-BA2D-E9590A5659F7}" type="presOf" srcId="{4549ADAB-0AAE-43E3-82E8-E9F09BEE9C6A}" destId="{B142330C-9FC4-4EE0-B7D1-B5A942AB25AD}" srcOrd="0" destOrd="0" presId="urn:microsoft.com/office/officeart/2005/8/layout/hierarchy2"/>
    <dgm:cxn modelId="{3AA40E8D-D619-4EE6-B19B-9133914DFBB2}" srcId="{868EAEE3-4225-46A7-B9C0-9E9D5793E864}" destId="{471C58CD-5C42-4FAD-9096-FFF881402FB2}" srcOrd="5" destOrd="0" parTransId="{4714F720-E970-4D7E-85B5-20742C6CD364}" sibTransId="{0B2A1581-23F3-499C-BC1D-CA9165AA6AE7}"/>
    <dgm:cxn modelId="{1E392570-27D3-48E8-8C31-000AB92E024A}" type="presOf" srcId="{844C8271-E7A4-46AE-9EDF-266EA1A6A7F2}" destId="{29D8C3DF-1A9E-4318-B2DA-9FFF4233F7E9}" srcOrd="0" destOrd="0" presId="urn:microsoft.com/office/officeart/2005/8/layout/hierarchy2"/>
    <dgm:cxn modelId="{D349B5DA-F73D-4103-B36C-5AFF27B69DD3}" type="presOf" srcId="{008FCD03-02FC-4BD2-AC7E-8AFA84580850}" destId="{72152945-468D-410A-B1F0-54C0C8FCA415}" srcOrd="0" destOrd="0" presId="urn:microsoft.com/office/officeart/2005/8/layout/hierarchy2"/>
    <dgm:cxn modelId="{9760FCD4-958A-44E8-94DA-59C41ED2605D}" type="presOf" srcId="{A3E9F202-A52F-4BCE-8FBC-A656175C14F9}" destId="{634FB48B-9C79-4E5A-B43C-CE100DC45667}" srcOrd="1" destOrd="0" presId="urn:microsoft.com/office/officeart/2005/8/layout/hierarchy2"/>
    <dgm:cxn modelId="{C2FA3D11-C52F-4F5E-87F1-F70839D16C3D}" type="presOf" srcId="{A3E9F202-A52F-4BCE-8FBC-A656175C14F9}" destId="{C8B4F96F-5743-403F-84E5-70462D0F49B9}" srcOrd="0" destOrd="0" presId="urn:microsoft.com/office/officeart/2005/8/layout/hierarchy2"/>
    <dgm:cxn modelId="{AC748450-4269-470C-874A-074D1CDA4EBB}" type="presOf" srcId="{C8A906A3-109C-4D96-964E-98BF52FF79F7}" destId="{4AC57B2F-73F5-42C0-A9E1-AD480E796EB2}" srcOrd="0" destOrd="0" presId="urn:microsoft.com/office/officeart/2005/8/layout/hierarchy2"/>
    <dgm:cxn modelId="{E1909125-38C8-483F-9257-5E8C127074C5}" type="presOf" srcId="{83032DBB-2844-4F28-8ABA-08DEBF60D63C}" destId="{18A32A7D-C1B5-482E-BA7D-81F0D96C477B}" srcOrd="0" destOrd="0" presId="urn:microsoft.com/office/officeart/2005/8/layout/hierarchy2"/>
    <dgm:cxn modelId="{E173980F-9EE4-4114-BF90-A1ECE009B0C5}" type="presOf" srcId="{375B9855-CF98-441E-85FA-0DA707AEF447}" destId="{AE464040-39CA-4A63-9F75-5898DF472B36}" srcOrd="0" destOrd="0" presId="urn:microsoft.com/office/officeart/2005/8/layout/hierarchy2"/>
    <dgm:cxn modelId="{461D4BED-7A52-4822-873E-A6D3246C47ED}" type="presOf" srcId="{F37A49EB-C819-490F-A60B-F05103426EAE}" destId="{E47B11BC-E087-45CA-897D-2A187E4942CB}" srcOrd="1" destOrd="0" presId="urn:microsoft.com/office/officeart/2005/8/layout/hierarchy2"/>
    <dgm:cxn modelId="{7F0EFB7C-4F62-48BA-BC30-2B08AB6905D5}" type="presOf" srcId="{23F1918C-F8DD-494E-B3BB-FDD3C02550BF}" destId="{C7FB292F-8DBE-45BB-A917-DD6B5B35B885}" srcOrd="0" destOrd="0" presId="urn:microsoft.com/office/officeart/2005/8/layout/hierarchy2"/>
    <dgm:cxn modelId="{DB2C5C65-08C8-4F5D-A463-59C4AA4DAF59}" srcId="{868EAEE3-4225-46A7-B9C0-9E9D5793E864}" destId="{0A77F334-A6AD-41AB-9AB6-C006D8B315FA}" srcOrd="2" destOrd="0" parTransId="{78A43C39-5164-4DD2-ADE7-08B2AAB8DE5F}" sibTransId="{065A8D8C-570A-4FBC-9012-5E17B7A64A1A}"/>
    <dgm:cxn modelId="{91690378-6CA4-400B-9125-FB4F2F89FE9B}" type="presOf" srcId="{62848B88-8392-449D-80B1-9A213C47A023}" destId="{705F4815-E124-479D-BC54-CBF7672DA2E1}" srcOrd="0" destOrd="0" presId="urn:microsoft.com/office/officeart/2005/8/layout/hierarchy2"/>
    <dgm:cxn modelId="{EF2E46E8-3483-4A55-BC21-54D3C83818EA}" type="presOf" srcId="{F74F9101-188E-4981-997F-AE22CB526E3C}" destId="{3C27CA9A-0C95-4761-A54B-0AD18620E4E3}" srcOrd="0" destOrd="0" presId="urn:microsoft.com/office/officeart/2005/8/layout/hierarchy2"/>
    <dgm:cxn modelId="{EF139A2E-C6E7-4F2D-907E-463C38ED5756}" srcId="{0A77F334-A6AD-41AB-9AB6-C006D8B315FA}" destId="{FC32C74A-5D7A-4FEB-8EFE-B35DE977B9ED}" srcOrd="0" destOrd="0" parTransId="{F0CB10CC-89DF-437C-9F32-3662012662CF}" sibTransId="{023D2875-1600-4250-9283-B57B80A387FE}"/>
    <dgm:cxn modelId="{C8B7B520-96CB-4292-9B5D-2EB4EE9419A7}" type="presOf" srcId="{33514874-07BE-4746-96D3-D50B629FAB2E}" destId="{6226A5C9-350C-469B-87B3-EC111467554B}" srcOrd="0" destOrd="0" presId="urn:microsoft.com/office/officeart/2005/8/layout/hierarchy2"/>
    <dgm:cxn modelId="{DB033D51-8EAE-4166-9E07-FDA020CF6F61}" type="presOf" srcId="{FC32C74A-5D7A-4FEB-8EFE-B35DE977B9ED}" destId="{DBE9697D-FFDB-4708-BE59-26FA444B9731}" srcOrd="0" destOrd="0" presId="urn:microsoft.com/office/officeart/2005/8/layout/hierarchy2"/>
    <dgm:cxn modelId="{ABD2614D-145F-4189-BCF1-360B154A40EB}" type="presOf" srcId="{55F53FD5-2B12-4962-A1C5-B4F5FD5F11C6}" destId="{A0793BC4-106F-4418-B2EE-5FA16A0EDD4E}" srcOrd="0" destOrd="0" presId="urn:microsoft.com/office/officeart/2005/8/layout/hierarchy2"/>
    <dgm:cxn modelId="{DE4E116C-4EEB-4525-8954-7F0D78C1251F}" srcId="{C8A906A3-109C-4D96-964E-98BF52FF79F7}" destId="{868EAEE3-4225-46A7-B9C0-9E9D5793E864}" srcOrd="0" destOrd="0" parTransId="{47A69071-CDC2-4D08-A52F-10C0B9A51C59}" sibTransId="{005EBA88-327D-4747-84CF-4A16FBE4F2B2}"/>
    <dgm:cxn modelId="{8488974B-3CC3-43E4-A0C0-315C11EA9A16}" type="presOf" srcId="{868EAEE3-4225-46A7-B9C0-9E9D5793E864}" destId="{2BED802B-70B3-4867-9AFC-1B303EB49230}" srcOrd="0" destOrd="0" presId="urn:microsoft.com/office/officeart/2005/8/layout/hierarchy2"/>
    <dgm:cxn modelId="{3AF5E54B-D5C1-4E5A-805C-7DDA8BEECE1C}" srcId="{79D3D7EF-C22B-4FE4-82D0-554F2D6BB41D}" destId="{55F53FD5-2B12-4962-A1C5-B4F5FD5F11C6}" srcOrd="1" destOrd="0" parTransId="{F2A57607-C99C-4545-AE8F-71581843C431}" sibTransId="{2BC28F5D-F49B-48EE-A080-CC94DEF71A76}"/>
    <dgm:cxn modelId="{E656F4CB-C673-49A9-A815-B03FBE84E094}" type="presOf" srcId="{33514874-07BE-4746-96D3-D50B629FAB2E}" destId="{FA92FD75-7930-4A7A-A79A-16179398F837}" srcOrd="1" destOrd="0" presId="urn:microsoft.com/office/officeart/2005/8/layout/hierarchy2"/>
    <dgm:cxn modelId="{E829DB26-427E-4360-A9FA-479766A2F8B7}" type="presOf" srcId="{72482E36-8C4B-4E86-B7A7-F60FC800F23C}" destId="{4FDA6931-03AE-451E-ABCF-73208ADA031B}" srcOrd="0" destOrd="0" presId="urn:microsoft.com/office/officeart/2005/8/layout/hierarchy2"/>
    <dgm:cxn modelId="{1FE4ADE6-2853-4A81-9D5E-DAC6E77519FE}" type="presOf" srcId="{F0CB10CC-89DF-437C-9F32-3662012662CF}" destId="{64985A54-D9A8-46FF-AFAC-DBC06BFCE907}" srcOrd="1" destOrd="0" presId="urn:microsoft.com/office/officeart/2005/8/layout/hierarchy2"/>
    <dgm:cxn modelId="{C728CED2-7E7E-4B30-8DF6-B719225718C6}" type="presOf" srcId="{4549ADAB-0AAE-43E3-82E8-E9F09BEE9C6A}" destId="{95E88D6E-9A04-487A-8EF9-336CE029DB2F}" srcOrd="1" destOrd="0" presId="urn:microsoft.com/office/officeart/2005/8/layout/hierarchy2"/>
    <dgm:cxn modelId="{1D24BC68-A044-4E21-9CD5-8EB0FB3BD946}" type="presOf" srcId="{79D3D7EF-C22B-4FE4-82D0-554F2D6BB41D}" destId="{A818281E-A8FD-469B-B299-9CA1D0722F67}" srcOrd="0" destOrd="0" presId="urn:microsoft.com/office/officeart/2005/8/layout/hierarchy2"/>
    <dgm:cxn modelId="{7CA78CBA-8382-40CF-BD61-34E4DB18251A}" type="presOf" srcId="{4714F720-E970-4D7E-85B5-20742C6CD364}" destId="{35A9B465-7438-4A4F-850E-BFEA6B28E466}" srcOrd="0" destOrd="0" presId="urn:microsoft.com/office/officeart/2005/8/layout/hierarchy2"/>
    <dgm:cxn modelId="{9AE7AF03-E3C5-415F-8B8C-7A7E5C9EDA10}" srcId="{0A77F334-A6AD-41AB-9AB6-C006D8B315FA}" destId="{FB09A85E-54CD-45BC-A528-A92F1BB39C6C}" srcOrd="1" destOrd="0" parTransId="{F37A49EB-C819-490F-A60B-F05103426EAE}" sibTransId="{02430EC7-2CDF-4292-9ABE-9540D29E9E8E}"/>
    <dgm:cxn modelId="{5A1FACB6-7096-4835-A6F9-4FB312BE834E}" type="presOf" srcId="{78A43C39-5164-4DD2-ADE7-08B2AAB8DE5F}" destId="{532414B3-0884-4B8D-986C-82E491C04C1A}" srcOrd="0" destOrd="0" presId="urn:microsoft.com/office/officeart/2005/8/layout/hierarchy2"/>
    <dgm:cxn modelId="{4E830C4A-F30F-49AA-9D64-2B3E9F061E0A}" type="presOf" srcId="{BDC5E012-7812-4F4E-8830-ADACFA948DE6}" destId="{1427FBC5-910F-40B7-A3B1-79A2C7BD4FFB}" srcOrd="0" destOrd="0" presId="urn:microsoft.com/office/officeart/2005/8/layout/hierarchy2"/>
    <dgm:cxn modelId="{BEF4E546-9B79-4BC7-B49F-E15BC233F9DD}" type="presOf" srcId="{008FCD03-02FC-4BD2-AC7E-8AFA84580850}" destId="{BBAAD6A4-CD0F-4CF8-BCE4-0FE5D6F12A29}" srcOrd="1" destOrd="0" presId="urn:microsoft.com/office/officeart/2005/8/layout/hierarchy2"/>
    <dgm:cxn modelId="{61044541-1AC9-44D7-800F-FC9D486953CF}" srcId="{868EAEE3-4225-46A7-B9C0-9E9D5793E864}" destId="{79D3D7EF-C22B-4FE4-82D0-554F2D6BB41D}" srcOrd="3" destOrd="0" parTransId="{A3E9F202-A52F-4BCE-8FBC-A656175C14F9}" sibTransId="{97F819B3-D2D8-4B2A-8A75-AB3E5D77FADC}"/>
    <dgm:cxn modelId="{54509F45-93BA-430E-BB09-B676A53DFAE4}" srcId="{868EAEE3-4225-46A7-B9C0-9E9D5793E864}" destId="{23F1918C-F8DD-494E-B3BB-FDD3C02550BF}" srcOrd="1" destOrd="0" parTransId="{4549ADAB-0AAE-43E3-82E8-E9F09BEE9C6A}" sibTransId="{20A5C995-FCFA-4309-B302-A43A6FC39034}"/>
    <dgm:cxn modelId="{0BF7CC96-8677-4097-A9E9-C8CD8A66B57B}" type="presOf" srcId="{F0CB10CC-89DF-437C-9F32-3662012662CF}" destId="{70611180-ACD6-4F98-9369-42F08FF1F0EA}" srcOrd="0" destOrd="0" presId="urn:microsoft.com/office/officeart/2005/8/layout/hierarchy2"/>
    <dgm:cxn modelId="{3B50E97A-06CF-48FC-959F-79D5FD2EC3E1}" type="presOf" srcId="{F74F9101-188E-4981-997F-AE22CB526E3C}" destId="{01D553AD-D009-42A2-AF5C-C9EF24E4D425}" srcOrd="1" destOrd="0" presId="urn:microsoft.com/office/officeart/2005/8/layout/hierarchy2"/>
    <dgm:cxn modelId="{1BB8BB36-4E09-4B60-AF08-0ADA1363CED7}" type="presOf" srcId="{375B9855-CF98-441E-85FA-0DA707AEF447}" destId="{4F68525E-AA95-4437-AAD2-77DE9004C46E}" srcOrd="1" destOrd="0" presId="urn:microsoft.com/office/officeart/2005/8/layout/hierarchy2"/>
    <dgm:cxn modelId="{EE97D6DF-691A-4B05-A9CC-CA09D4AE2CD9}" srcId="{868EAEE3-4225-46A7-B9C0-9E9D5793E864}" destId="{BDC5E012-7812-4F4E-8830-ADACFA948DE6}" srcOrd="6" destOrd="0" parTransId="{375B9855-CF98-441E-85FA-0DA707AEF447}" sibTransId="{3588518B-73F6-4422-98E1-BA793A10B6BE}"/>
    <dgm:cxn modelId="{E968AE9B-085E-45A1-B72E-1E92D207AE59}" type="presOf" srcId="{383A70F7-FC9D-4FF4-AB3F-CCD5470C7881}" destId="{B8C01E24-2F66-463E-90D4-56827E80F0B9}" srcOrd="0" destOrd="0" presId="urn:microsoft.com/office/officeart/2005/8/layout/hierarchy2"/>
    <dgm:cxn modelId="{B849AE24-1C00-4F0B-A3BB-1B31161FC550}" type="presOf" srcId="{4714F720-E970-4D7E-85B5-20742C6CD364}" destId="{43C97DA7-9E89-484B-A580-5D81E45402ED}" srcOrd="1" destOrd="0" presId="urn:microsoft.com/office/officeart/2005/8/layout/hierarchy2"/>
    <dgm:cxn modelId="{A1884337-41A4-47C2-B788-AFDD67821029}" type="presOf" srcId="{F37A49EB-C819-490F-A60B-F05103426EAE}" destId="{EA601529-E769-48F0-A3CB-8E308D032219}" srcOrd="0" destOrd="0" presId="urn:microsoft.com/office/officeart/2005/8/layout/hierarchy2"/>
    <dgm:cxn modelId="{A943070D-E8E0-48BB-8251-6F212A61F260}" srcId="{868EAEE3-4225-46A7-B9C0-9E9D5793E864}" destId="{83032DBB-2844-4F28-8ABA-08DEBF60D63C}" srcOrd="4" destOrd="0" parTransId="{33514874-07BE-4746-96D3-D50B629FAB2E}" sibTransId="{C86B0C1F-64B6-4436-99A8-511808E3F991}"/>
    <dgm:cxn modelId="{37BE5812-849F-4A8D-A7D4-6022F49E1919}" type="presOf" srcId="{72482E36-8C4B-4E86-B7A7-F60FC800F23C}" destId="{BB0FB50F-5CB9-4FEC-BF1E-0361678A3BCB}" srcOrd="1" destOrd="0" presId="urn:microsoft.com/office/officeart/2005/8/layout/hierarchy2"/>
    <dgm:cxn modelId="{2785D284-4414-42B1-B6C0-97AB5B496118}" type="presOf" srcId="{78A43C39-5164-4DD2-ADE7-08B2AAB8DE5F}" destId="{32937007-604D-4B47-B5E4-7271DA8E2F1B}" srcOrd="1" destOrd="0" presId="urn:microsoft.com/office/officeart/2005/8/layout/hierarchy2"/>
    <dgm:cxn modelId="{26A2ED93-8A95-4414-BF12-24C052D0E9EF}" type="presParOf" srcId="{4AC57B2F-73F5-42C0-A9E1-AD480E796EB2}" destId="{8F761554-10F4-420F-A164-EFAD9E58C2C8}" srcOrd="0" destOrd="0" presId="urn:microsoft.com/office/officeart/2005/8/layout/hierarchy2"/>
    <dgm:cxn modelId="{ED1BB64D-E310-47FB-9031-9C1B6C386ACF}" type="presParOf" srcId="{8F761554-10F4-420F-A164-EFAD9E58C2C8}" destId="{2BED802B-70B3-4867-9AFC-1B303EB49230}" srcOrd="0" destOrd="0" presId="urn:microsoft.com/office/officeart/2005/8/layout/hierarchy2"/>
    <dgm:cxn modelId="{6B68AA90-E819-48D9-A0F6-4732DDC7C020}" type="presParOf" srcId="{8F761554-10F4-420F-A164-EFAD9E58C2C8}" destId="{C163851D-BA8B-4085-A730-93345E791B6F}" srcOrd="1" destOrd="0" presId="urn:microsoft.com/office/officeart/2005/8/layout/hierarchy2"/>
    <dgm:cxn modelId="{5080757D-ADE6-460B-8277-C37E65EA40F2}" type="presParOf" srcId="{C163851D-BA8B-4085-A730-93345E791B6F}" destId="{72152945-468D-410A-B1F0-54C0C8FCA415}" srcOrd="0" destOrd="0" presId="urn:microsoft.com/office/officeart/2005/8/layout/hierarchy2"/>
    <dgm:cxn modelId="{465F663A-8C0F-4ADE-90D9-3D9B637CEC0E}" type="presParOf" srcId="{72152945-468D-410A-B1F0-54C0C8FCA415}" destId="{BBAAD6A4-CD0F-4CF8-BCE4-0FE5D6F12A29}" srcOrd="0" destOrd="0" presId="urn:microsoft.com/office/officeart/2005/8/layout/hierarchy2"/>
    <dgm:cxn modelId="{28E3F865-90A4-4AAC-AE0D-737C3186F2BA}" type="presParOf" srcId="{C163851D-BA8B-4085-A730-93345E791B6F}" destId="{192408D4-37D3-4977-A9C3-5CF1036AB3C4}" srcOrd="1" destOrd="0" presId="urn:microsoft.com/office/officeart/2005/8/layout/hierarchy2"/>
    <dgm:cxn modelId="{63ABDA6E-5125-4D3E-946C-38039430A20E}" type="presParOf" srcId="{192408D4-37D3-4977-A9C3-5CF1036AB3C4}" destId="{29D8C3DF-1A9E-4318-B2DA-9FFF4233F7E9}" srcOrd="0" destOrd="0" presId="urn:microsoft.com/office/officeart/2005/8/layout/hierarchy2"/>
    <dgm:cxn modelId="{44D29C1F-C5DB-4445-998E-16CEE0446543}" type="presParOf" srcId="{192408D4-37D3-4977-A9C3-5CF1036AB3C4}" destId="{2F2B6ED9-BAE2-4CE9-B4F5-9CFF0B0E62F2}" srcOrd="1" destOrd="0" presId="urn:microsoft.com/office/officeart/2005/8/layout/hierarchy2"/>
    <dgm:cxn modelId="{8D895570-759D-4B58-BFDA-D302C48B2E79}" type="presParOf" srcId="{C163851D-BA8B-4085-A730-93345E791B6F}" destId="{B142330C-9FC4-4EE0-B7D1-B5A942AB25AD}" srcOrd="2" destOrd="0" presId="urn:microsoft.com/office/officeart/2005/8/layout/hierarchy2"/>
    <dgm:cxn modelId="{9BD12395-297F-4530-A4BF-33DA27101B96}" type="presParOf" srcId="{B142330C-9FC4-4EE0-B7D1-B5A942AB25AD}" destId="{95E88D6E-9A04-487A-8EF9-336CE029DB2F}" srcOrd="0" destOrd="0" presId="urn:microsoft.com/office/officeart/2005/8/layout/hierarchy2"/>
    <dgm:cxn modelId="{69586FD6-AA86-4962-BE64-6151C45104E1}" type="presParOf" srcId="{C163851D-BA8B-4085-A730-93345E791B6F}" destId="{56EF7DE5-0F5F-4377-A1D4-02C109D9EFD4}" srcOrd="3" destOrd="0" presId="urn:microsoft.com/office/officeart/2005/8/layout/hierarchy2"/>
    <dgm:cxn modelId="{7292362E-2107-4145-993F-E598C20E9B7D}" type="presParOf" srcId="{56EF7DE5-0F5F-4377-A1D4-02C109D9EFD4}" destId="{C7FB292F-8DBE-45BB-A917-DD6B5B35B885}" srcOrd="0" destOrd="0" presId="urn:microsoft.com/office/officeart/2005/8/layout/hierarchy2"/>
    <dgm:cxn modelId="{4761E512-E343-4B0E-92F9-19CEEB3D8430}" type="presParOf" srcId="{56EF7DE5-0F5F-4377-A1D4-02C109D9EFD4}" destId="{528F092B-03C0-486A-87FE-66C95D459B09}" srcOrd="1" destOrd="0" presId="urn:microsoft.com/office/officeart/2005/8/layout/hierarchy2"/>
    <dgm:cxn modelId="{510C4676-767B-437F-B87E-170B2375BD69}" type="presParOf" srcId="{C163851D-BA8B-4085-A730-93345E791B6F}" destId="{532414B3-0884-4B8D-986C-82E491C04C1A}" srcOrd="4" destOrd="0" presId="urn:microsoft.com/office/officeart/2005/8/layout/hierarchy2"/>
    <dgm:cxn modelId="{DEE5EB64-E5A2-4BF7-A560-E7E2AAECB1D2}" type="presParOf" srcId="{532414B3-0884-4B8D-986C-82E491C04C1A}" destId="{32937007-604D-4B47-B5E4-7271DA8E2F1B}" srcOrd="0" destOrd="0" presId="urn:microsoft.com/office/officeart/2005/8/layout/hierarchy2"/>
    <dgm:cxn modelId="{CC72979F-BCA5-4523-ACF7-B6ABE69A9E55}" type="presParOf" srcId="{C163851D-BA8B-4085-A730-93345E791B6F}" destId="{9F2A8583-518F-494C-9BD4-7D2D2FA40FB6}" srcOrd="5" destOrd="0" presId="urn:microsoft.com/office/officeart/2005/8/layout/hierarchy2"/>
    <dgm:cxn modelId="{F490C08E-F947-4EA8-9335-204174A16EE1}" type="presParOf" srcId="{9F2A8583-518F-494C-9BD4-7D2D2FA40FB6}" destId="{39FA66B4-B319-4A5E-A943-EE3BDD64E2C4}" srcOrd="0" destOrd="0" presId="urn:microsoft.com/office/officeart/2005/8/layout/hierarchy2"/>
    <dgm:cxn modelId="{FE1114FA-58EC-4C69-BA44-07D2D563AC47}" type="presParOf" srcId="{9F2A8583-518F-494C-9BD4-7D2D2FA40FB6}" destId="{D29F6377-4BA7-4E7F-AAE7-C28C6646880F}" srcOrd="1" destOrd="0" presId="urn:microsoft.com/office/officeart/2005/8/layout/hierarchy2"/>
    <dgm:cxn modelId="{22E9A6C8-700F-4922-A213-E865106B2D0D}" type="presParOf" srcId="{D29F6377-4BA7-4E7F-AAE7-C28C6646880F}" destId="{70611180-ACD6-4F98-9369-42F08FF1F0EA}" srcOrd="0" destOrd="0" presId="urn:microsoft.com/office/officeart/2005/8/layout/hierarchy2"/>
    <dgm:cxn modelId="{71F17D79-FA45-4FFB-94D9-B172BF860670}" type="presParOf" srcId="{70611180-ACD6-4F98-9369-42F08FF1F0EA}" destId="{64985A54-D9A8-46FF-AFAC-DBC06BFCE907}" srcOrd="0" destOrd="0" presId="urn:microsoft.com/office/officeart/2005/8/layout/hierarchy2"/>
    <dgm:cxn modelId="{BC1A8CBB-F56E-415B-98B8-863A8FF1987A}" type="presParOf" srcId="{D29F6377-4BA7-4E7F-AAE7-C28C6646880F}" destId="{AAEE1D32-D1C8-42D3-A686-6486AD645BB3}" srcOrd="1" destOrd="0" presId="urn:microsoft.com/office/officeart/2005/8/layout/hierarchy2"/>
    <dgm:cxn modelId="{0777EF5C-7ABC-482E-A350-51AB8484879E}" type="presParOf" srcId="{AAEE1D32-D1C8-42D3-A686-6486AD645BB3}" destId="{DBE9697D-FFDB-4708-BE59-26FA444B9731}" srcOrd="0" destOrd="0" presId="urn:microsoft.com/office/officeart/2005/8/layout/hierarchy2"/>
    <dgm:cxn modelId="{5DD56487-3C78-44BD-B312-C8DC73262E67}" type="presParOf" srcId="{AAEE1D32-D1C8-42D3-A686-6486AD645BB3}" destId="{11AE79F7-EB6D-4729-93B7-5B39D1C9568B}" srcOrd="1" destOrd="0" presId="urn:microsoft.com/office/officeart/2005/8/layout/hierarchy2"/>
    <dgm:cxn modelId="{01D314B3-C203-44C3-B45D-93DA5C792C47}" type="presParOf" srcId="{D29F6377-4BA7-4E7F-AAE7-C28C6646880F}" destId="{EA601529-E769-48F0-A3CB-8E308D032219}" srcOrd="2" destOrd="0" presId="urn:microsoft.com/office/officeart/2005/8/layout/hierarchy2"/>
    <dgm:cxn modelId="{FAB8515C-8E49-4B58-9762-FEF5F101DC13}" type="presParOf" srcId="{EA601529-E769-48F0-A3CB-8E308D032219}" destId="{E47B11BC-E087-45CA-897D-2A187E4942CB}" srcOrd="0" destOrd="0" presId="urn:microsoft.com/office/officeart/2005/8/layout/hierarchy2"/>
    <dgm:cxn modelId="{C179EB43-3032-4C54-88AC-E30E45AB9888}" type="presParOf" srcId="{D29F6377-4BA7-4E7F-AAE7-C28C6646880F}" destId="{5108ED12-2738-4C2D-990F-47F278D8B8AB}" srcOrd="3" destOrd="0" presId="urn:microsoft.com/office/officeart/2005/8/layout/hierarchy2"/>
    <dgm:cxn modelId="{A1ECAC7F-BACC-43BE-B105-7465372B8CCE}" type="presParOf" srcId="{5108ED12-2738-4C2D-990F-47F278D8B8AB}" destId="{A7F3C612-9B66-435F-919E-4C04882FE882}" srcOrd="0" destOrd="0" presId="urn:microsoft.com/office/officeart/2005/8/layout/hierarchy2"/>
    <dgm:cxn modelId="{D29F3A14-DFA1-4FB9-943D-E476E84C2400}" type="presParOf" srcId="{5108ED12-2738-4C2D-990F-47F278D8B8AB}" destId="{4422991B-C3B7-4F38-B8BE-D33912E84D24}" srcOrd="1" destOrd="0" presId="urn:microsoft.com/office/officeart/2005/8/layout/hierarchy2"/>
    <dgm:cxn modelId="{53DB308C-1C4D-4434-B850-26AA830B9B3D}" type="presParOf" srcId="{C163851D-BA8B-4085-A730-93345E791B6F}" destId="{C8B4F96F-5743-403F-84E5-70462D0F49B9}" srcOrd="6" destOrd="0" presId="urn:microsoft.com/office/officeart/2005/8/layout/hierarchy2"/>
    <dgm:cxn modelId="{2E48A2C6-A960-487B-9ABB-479B5CFC5569}" type="presParOf" srcId="{C8B4F96F-5743-403F-84E5-70462D0F49B9}" destId="{634FB48B-9C79-4E5A-B43C-CE100DC45667}" srcOrd="0" destOrd="0" presId="urn:microsoft.com/office/officeart/2005/8/layout/hierarchy2"/>
    <dgm:cxn modelId="{29D2F983-FDA8-44AB-AB26-B233B142E24E}" type="presParOf" srcId="{C163851D-BA8B-4085-A730-93345E791B6F}" destId="{A8FBCB2C-9428-4EC9-AB06-23C99632219D}" srcOrd="7" destOrd="0" presId="urn:microsoft.com/office/officeart/2005/8/layout/hierarchy2"/>
    <dgm:cxn modelId="{8200AA6F-C113-4F4C-B037-AA2E10B2DF97}" type="presParOf" srcId="{A8FBCB2C-9428-4EC9-AB06-23C99632219D}" destId="{A818281E-A8FD-469B-B299-9CA1D0722F67}" srcOrd="0" destOrd="0" presId="urn:microsoft.com/office/officeart/2005/8/layout/hierarchy2"/>
    <dgm:cxn modelId="{31127E0B-5785-4903-B25E-F5701757FEA4}" type="presParOf" srcId="{A8FBCB2C-9428-4EC9-AB06-23C99632219D}" destId="{8F459141-6D80-4A10-9A46-2F0D99D1BE35}" srcOrd="1" destOrd="0" presId="urn:microsoft.com/office/officeart/2005/8/layout/hierarchy2"/>
    <dgm:cxn modelId="{259B8171-82F7-4BFF-B7BC-7D7199AE0E31}" type="presParOf" srcId="{8F459141-6D80-4A10-9A46-2F0D99D1BE35}" destId="{3C27CA9A-0C95-4761-A54B-0AD18620E4E3}" srcOrd="0" destOrd="0" presId="urn:microsoft.com/office/officeart/2005/8/layout/hierarchy2"/>
    <dgm:cxn modelId="{2D9E6672-7C42-42C0-9474-FC9322DC8ADD}" type="presParOf" srcId="{3C27CA9A-0C95-4761-A54B-0AD18620E4E3}" destId="{01D553AD-D009-42A2-AF5C-C9EF24E4D425}" srcOrd="0" destOrd="0" presId="urn:microsoft.com/office/officeart/2005/8/layout/hierarchy2"/>
    <dgm:cxn modelId="{50A1DFF3-7149-497E-9B5A-16E8136F1EC9}" type="presParOf" srcId="{8F459141-6D80-4A10-9A46-2F0D99D1BE35}" destId="{373FE1E7-3B9D-407B-BA3B-BD85F94CDE10}" srcOrd="1" destOrd="0" presId="urn:microsoft.com/office/officeart/2005/8/layout/hierarchy2"/>
    <dgm:cxn modelId="{CF8CDB31-B4BA-4240-B83B-7A02B2FF0217}" type="presParOf" srcId="{373FE1E7-3B9D-407B-BA3B-BD85F94CDE10}" destId="{B8C01E24-2F66-463E-90D4-56827E80F0B9}" srcOrd="0" destOrd="0" presId="urn:microsoft.com/office/officeart/2005/8/layout/hierarchy2"/>
    <dgm:cxn modelId="{60979A50-7452-4DA6-8884-65861C6EC114}" type="presParOf" srcId="{373FE1E7-3B9D-407B-BA3B-BD85F94CDE10}" destId="{574D1661-16B4-41A7-8E07-500029DC32E5}" srcOrd="1" destOrd="0" presId="urn:microsoft.com/office/officeart/2005/8/layout/hierarchy2"/>
    <dgm:cxn modelId="{DC4AA3CD-205A-4309-B05A-E8FA26EFBB5D}" type="presParOf" srcId="{8F459141-6D80-4A10-9A46-2F0D99D1BE35}" destId="{6D616655-EC99-4FF9-B439-C1B5882A7D04}" srcOrd="2" destOrd="0" presId="urn:microsoft.com/office/officeart/2005/8/layout/hierarchy2"/>
    <dgm:cxn modelId="{2526DE67-DC5A-431E-AE7A-87F24AEDBB08}" type="presParOf" srcId="{6D616655-EC99-4FF9-B439-C1B5882A7D04}" destId="{89A43FB5-A01E-468E-B912-4DF4B37C15ED}" srcOrd="0" destOrd="0" presId="urn:microsoft.com/office/officeart/2005/8/layout/hierarchy2"/>
    <dgm:cxn modelId="{BD1D40D6-3603-4E20-82F0-F7867E81FFC1}" type="presParOf" srcId="{8F459141-6D80-4A10-9A46-2F0D99D1BE35}" destId="{62F5C880-BF7C-485B-ABBD-0FC34EA3CD83}" srcOrd="3" destOrd="0" presId="urn:microsoft.com/office/officeart/2005/8/layout/hierarchy2"/>
    <dgm:cxn modelId="{C99B4AB7-BD9F-4A77-8453-9626AD338084}" type="presParOf" srcId="{62F5C880-BF7C-485B-ABBD-0FC34EA3CD83}" destId="{A0793BC4-106F-4418-B2EE-5FA16A0EDD4E}" srcOrd="0" destOrd="0" presId="urn:microsoft.com/office/officeart/2005/8/layout/hierarchy2"/>
    <dgm:cxn modelId="{02984451-1399-4A03-BC65-A84B780C7F58}" type="presParOf" srcId="{62F5C880-BF7C-485B-ABBD-0FC34EA3CD83}" destId="{9A4B7E24-1A0B-4339-9968-CD262B20227E}" srcOrd="1" destOrd="0" presId="urn:microsoft.com/office/officeart/2005/8/layout/hierarchy2"/>
    <dgm:cxn modelId="{90271DC7-F20E-4F46-87C8-CA4B0E699902}" type="presParOf" srcId="{8F459141-6D80-4A10-9A46-2F0D99D1BE35}" destId="{4FDA6931-03AE-451E-ABCF-73208ADA031B}" srcOrd="4" destOrd="0" presId="urn:microsoft.com/office/officeart/2005/8/layout/hierarchy2"/>
    <dgm:cxn modelId="{922DB5F3-2F3A-432F-A5E2-112482189EDA}" type="presParOf" srcId="{4FDA6931-03AE-451E-ABCF-73208ADA031B}" destId="{BB0FB50F-5CB9-4FEC-BF1E-0361678A3BCB}" srcOrd="0" destOrd="0" presId="urn:microsoft.com/office/officeart/2005/8/layout/hierarchy2"/>
    <dgm:cxn modelId="{8A4160C0-B5D7-457E-9411-407733A0E3F4}" type="presParOf" srcId="{8F459141-6D80-4A10-9A46-2F0D99D1BE35}" destId="{17C32CFF-EBE6-467B-B89D-E733685E112C}" srcOrd="5" destOrd="0" presId="urn:microsoft.com/office/officeart/2005/8/layout/hierarchy2"/>
    <dgm:cxn modelId="{748C3B0F-A8EE-40D6-BF0A-F8E782CB9CF3}" type="presParOf" srcId="{17C32CFF-EBE6-467B-B89D-E733685E112C}" destId="{705F4815-E124-479D-BC54-CBF7672DA2E1}" srcOrd="0" destOrd="0" presId="urn:microsoft.com/office/officeart/2005/8/layout/hierarchy2"/>
    <dgm:cxn modelId="{6AC0FF87-BECA-4C2A-A4FC-064E89CB2BB9}" type="presParOf" srcId="{17C32CFF-EBE6-467B-B89D-E733685E112C}" destId="{592A02BE-E4EF-4CF3-AB90-18F61AD3D4BA}" srcOrd="1" destOrd="0" presId="urn:microsoft.com/office/officeart/2005/8/layout/hierarchy2"/>
    <dgm:cxn modelId="{5035B7E1-C3C9-467B-B655-8DAEA86AAE64}" type="presParOf" srcId="{C163851D-BA8B-4085-A730-93345E791B6F}" destId="{6226A5C9-350C-469B-87B3-EC111467554B}" srcOrd="8" destOrd="0" presId="urn:microsoft.com/office/officeart/2005/8/layout/hierarchy2"/>
    <dgm:cxn modelId="{D6F89AA4-6725-4B42-B7B1-D0D4A92DBCCC}" type="presParOf" srcId="{6226A5C9-350C-469B-87B3-EC111467554B}" destId="{FA92FD75-7930-4A7A-A79A-16179398F837}" srcOrd="0" destOrd="0" presId="urn:microsoft.com/office/officeart/2005/8/layout/hierarchy2"/>
    <dgm:cxn modelId="{EF84608D-5D33-494B-BFDD-73DD73B4B508}" type="presParOf" srcId="{C163851D-BA8B-4085-A730-93345E791B6F}" destId="{226D362E-7697-41CD-9187-CBE14D9ECEA2}" srcOrd="9" destOrd="0" presId="urn:microsoft.com/office/officeart/2005/8/layout/hierarchy2"/>
    <dgm:cxn modelId="{F6F7F4E5-0407-4EC0-B7FC-C51DD068098B}" type="presParOf" srcId="{226D362E-7697-41CD-9187-CBE14D9ECEA2}" destId="{18A32A7D-C1B5-482E-BA7D-81F0D96C477B}" srcOrd="0" destOrd="0" presId="urn:microsoft.com/office/officeart/2005/8/layout/hierarchy2"/>
    <dgm:cxn modelId="{BAF22424-914E-4837-85B5-39344309633F}" type="presParOf" srcId="{226D362E-7697-41CD-9187-CBE14D9ECEA2}" destId="{D68F2BF4-7361-43B6-91EF-93DA731E0A0F}" srcOrd="1" destOrd="0" presId="urn:microsoft.com/office/officeart/2005/8/layout/hierarchy2"/>
    <dgm:cxn modelId="{AC2111E6-E2C4-4C38-982D-CF8416B94193}" type="presParOf" srcId="{C163851D-BA8B-4085-A730-93345E791B6F}" destId="{35A9B465-7438-4A4F-850E-BFEA6B28E466}" srcOrd="10" destOrd="0" presId="urn:microsoft.com/office/officeart/2005/8/layout/hierarchy2"/>
    <dgm:cxn modelId="{6A9CD591-59C2-4A60-A9FF-D695C6539C87}" type="presParOf" srcId="{35A9B465-7438-4A4F-850E-BFEA6B28E466}" destId="{43C97DA7-9E89-484B-A580-5D81E45402ED}" srcOrd="0" destOrd="0" presId="urn:microsoft.com/office/officeart/2005/8/layout/hierarchy2"/>
    <dgm:cxn modelId="{98A5A125-49E0-4929-B1A9-B72CECF219F0}" type="presParOf" srcId="{C163851D-BA8B-4085-A730-93345E791B6F}" destId="{D3A60F29-BC87-4A8B-9E08-AC7E6D168231}" srcOrd="11" destOrd="0" presId="urn:microsoft.com/office/officeart/2005/8/layout/hierarchy2"/>
    <dgm:cxn modelId="{3FAE6FB6-D389-44E9-AF92-0A27370A2537}" type="presParOf" srcId="{D3A60F29-BC87-4A8B-9E08-AC7E6D168231}" destId="{3A9CECD0-E3EA-4D75-80A1-279E90C30605}" srcOrd="0" destOrd="0" presId="urn:microsoft.com/office/officeart/2005/8/layout/hierarchy2"/>
    <dgm:cxn modelId="{4301E6B8-7035-4685-AAA0-86F24354EDCD}" type="presParOf" srcId="{D3A60F29-BC87-4A8B-9E08-AC7E6D168231}" destId="{77B3E6CB-B4D7-4535-B747-5529E9D19FA5}" srcOrd="1" destOrd="0" presId="urn:microsoft.com/office/officeart/2005/8/layout/hierarchy2"/>
    <dgm:cxn modelId="{430611D1-9E98-4824-B2F4-E76ED59D7AC0}" type="presParOf" srcId="{C163851D-BA8B-4085-A730-93345E791B6F}" destId="{AE464040-39CA-4A63-9F75-5898DF472B36}" srcOrd="12" destOrd="0" presId="urn:microsoft.com/office/officeart/2005/8/layout/hierarchy2"/>
    <dgm:cxn modelId="{59F12E04-FD86-4A89-876B-64319A42A1C3}" type="presParOf" srcId="{AE464040-39CA-4A63-9F75-5898DF472B36}" destId="{4F68525E-AA95-4437-AAD2-77DE9004C46E}" srcOrd="0" destOrd="0" presId="urn:microsoft.com/office/officeart/2005/8/layout/hierarchy2"/>
    <dgm:cxn modelId="{DBB5AC1C-81EA-41C1-83CC-01565E03EB54}" type="presParOf" srcId="{C163851D-BA8B-4085-A730-93345E791B6F}" destId="{D7EB3717-526B-41E9-901E-FCCB48E280BB}" srcOrd="13" destOrd="0" presId="urn:microsoft.com/office/officeart/2005/8/layout/hierarchy2"/>
    <dgm:cxn modelId="{7DB0FCC4-6FA5-44C1-BE46-0003635708FF}" type="presParOf" srcId="{D7EB3717-526B-41E9-901E-FCCB48E280BB}" destId="{1427FBC5-910F-40B7-A3B1-79A2C7BD4FFB}" srcOrd="0" destOrd="0" presId="urn:microsoft.com/office/officeart/2005/8/layout/hierarchy2"/>
    <dgm:cxn modelId="{CA3E9DB1-362E-4DFE-B8BB-75F8F4A94B76}" type="presParOf" srcId="{D7EB3717-526B-41E9-901E-FCCB48E280BB}" destId="{C613E0B8-0AC2-4CDB-AC8F-E50B333F3F83}"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94AF69-FE6F-4A97-B05F-D8047955FEEF}"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98143B21-09DF-464C-8642-5AF33C746C7D}">
      <dgm:prSet phldrT="[文本]" custT="1"/>
      <dgm:spPr/>
      <dgm:t>
        <a:bodyPr/>
        <a:lstStyle/>
        <a:p>
          <a:r>
            <a:rPr lang="zh-CN" altLang="en-US" sz="2400" dirty="0" smtClean="0"/>
            <a:t>业务性工作</a:t>
          </a:r>
          <a:endParaRPr lang="zh-CN" altLang="en-US" sz="2400" dirty="0"/>
        </a:p>
      </dgm:t>
    </dgm:pt>
    <dgm:pt modelId="{F876E7FB-86A6-41E6-9252-861CDE441A96}" type="parTrans" cxnId="{A4076EBF-CA8B-4847-8854-CBABEF51C6E1}">
      <dgm:prSet/>
      <dgm:spPr/>
      <dgm:t>
        <a:bodyPr/>
        <a:lstStyle/>
        <a:p>
          <a:endParaRPr lang="zh-CN" altLang="en-US"/>
        </a:p>
      </dgm:t>
    </dgm:pt>
    <dgm:pt modelId="{2179878C-A498-4FB3-9D6C-49AED8ABD7A4}" type="sibTrans" cxnId="{A4076EBF-CA8B-4847-8854-CBABEF51C6E1}">
      <dgm:prSet/>
      <dgm:spPr/>
      <dgm:t>
        <a:bodyPr/>
        <a:lstStyle/>
        <a:p>
          <a:endParaRPr lang="zh-CN" altLang="en-US"/>
        </a:p>
      </dgm:t>
    </dgm:pt>
    <dgm:pt modelId="{5653440E-B18C-4D85-9669-DF5AD594C0A7}">
      <dgm:prSet phldrT="[文本]" custT="1"/>
      <dgm:spPr/>
      <dgm:t>
        <a:bodyPr/>
        <a:lstStyle/>
        <a:p>
          <a:r>
            <a:rPr lang="zh-CN" altLang="en-US" sz="2400" dirty="0" smtClean="0"/>
            <a:t>文稿撰写</a:t>
          </a:r>
          <a:endParaRPr lang="zh-CN" altLang="en-US" sz="2400" dirty="0"/>
        </a:p>
      </dgm:t>
    </dgm:pt>
    <dgm:pt modelId="{13CC1632-FF0C-4500-9955-AC7D8ECFCB98}" type="parTrans" cxnId="{571FFC3C-1097-425F-8033-9E288EE9F33A}">
      <dgm:prSet/>
      <dgm:spPr/>
      <dgm:t>
        <a:bodyPr/>
        <a:lstStyle/>
        <a:p>
          <a:endParaRPr lang="zh-CN" altLang="en-US"/>
        </a:p>
      </dgm:t>
    </dgm:pt>
    <dgm:pt modelId="{9855E41B-D169-4C3D-824F-90E8E2B63C82}" type="sibTrans" cxnId="{571FFC3C-1097-425F-8033-9E288EE9F33A}">
      <dgm:prSet/>
      <dgm:spPr/>
      <dgm:t>
        <a:bodyPr/>
        <a:lstStyle/>
        <a:p>
          <a:endParaRPr lang="zh-CN" altLang="en-US"/>
        </a:p>
      </dgm:t>
    </dgm:pt>
    <dgm:pt modelId="{DC9D1689-CD14-4DE2-9A4D-C10C99F2FCDE}">
      <dgm:prSet phldrT="[文本]" custT="1"/>
      <dgm:spPr/>
      <dgm:t>
        <a:bodyPr/>
        <a:lstStyle/>
        <a:p>
          <a:r>
            <a:rPr lang="zh-CN" altLang="en-US" sz="2400" dirty="0" smtClean="0"/>
            <a:t>公关工作</a:t>
          </a:r>
          <a:endParaRPr lang="zh-CN" altLang="en-US" sz="2400" dirty="0"/>
        </a:p>
      </dgm:t>
    </dgm:pt>
    <dgm:pt modelId="{AC810CF1-851F-4B0B-ACFD-ACF60C78A3B2}" type="parTrans" cxnId="{69918716-5B08-485D-9D53-91D2AFD317C1}">
      <dgm:prSet/>
      <dgm:spPr/>
      <dgm:t>
        <a:bodyPr/>
        <a:lstStyle/>
        <a:p>
          <a:endParaRPr lang="zh-CN" altLang="en-US"/>
        </a:p>
      </dgm:t>
    </dgm:pt>
    <dgm:pt modelId="{8DF9E63A-B692-4F2F-84D1-342BB8552AFC}" type="sibTrans" cxnId="{69918716-5B08-485D-9D53-91D2AFD317C1}">
      <dgm:prSet/>
      <dgm:spPr/>
      <dgm:t>
        <a:bodyPr/>
        <a:lstStyle/>
        <a:p>
          <a:endParaRPr lang="zh-CN" altLang="en-US"/>
        </a:p>
      </dgm:t>
    </dgm:pt>
    <dgm:pt modelId="{2F0A788E-D48A-43EC-A21C-DF586D3CB95D}">
      <dgm:prSet custT="1"/>
      <dgm:spPr/>
      <dgm:t>
        <a:bodyPr/>
        <a:lstStyle/>
        <a:p>
          <a:r>
            <a:rPr lang="zh-CN" altLang="en-US" sz="2400" dirty="0" smtClean="0"/>
            <a:t>文书处理</a:t>
          </a:r>
          <a:endParaRPr lang="zh-CN" altLang="en-US" sz="2400" dirty="0"/>
        </a:p>
      </dgm:t>
    </dgm:pt>
    <dgm:pt modelId="{E34093C2-72C5-451F-8530-B42A8F9ADC03}" type="parTrans" cxnId="{53F846A2-E4B6-4196-98AC-AEC9F6BBDB37}">
      <dgm:prSet/>
      <dgm:spPr/>
      <dgm:t>
        <a:bodyPr/>
        <a:lstStyle/>
        <a:p>
          <a:endParaRPr lang="zh-CN" altLang="en-US"/>
        </a:p>
      </dgm:t>
    </dgm:pt>
    <dgm:pt modelId="{A11D6C46-3B7C-4B78-AC0C-0D1F6A1EEF7C}" type="sibTrans" cxnId="{53F846A2-E4B6-4196-98AC-AEC9F6BBDB37}">
      <dgm:prSet/>
      <dgm:spPr/>
      <dgm:t>
        <a:bodyPr/>
        <a:lstStyle/>
        <a:p>
          <a:endParaRPr lang="zh-CN" altLang="en-US"/>
        </a:p>
      </dgm:t>
    </dgm:pt>
    <dgm:pt modelId="{4AB220CA-04D5-45BB-8FE6-A548C6E3B537}">
      <dgm:prSet custT="1"/>
      <dgm:spPr/>
      <dgm:t>
        <a:bodyPr/>
        <a:lstStyle/>
        <a:p>
          <a:r>
            <a:rPr lang="zh-CN" altLang="en-US" sz="2400" dirty="0" smtClean="0"/>
            <a:t>商务活动</a:t>
          </a:r>
          <a:endParaRPr lang="zh-CN" altLang="en-US" sz="2400" dirty="0"/>
        </a:p>
      </dgm:t>
    </dgm:pt>
    <dgm:pt modelId="{5F872387-538F-4B85-9950-A5E104832EC4}" type="parTrans" cxnId="{4949C07A-FBD4-4257-82FE-E33F25E1398C}">
      <dgm:prSet/>
      <dgm:spPr/>
      <dgm:t>
        <a:bodyPr/>
        <a:lstStyle/>
        <a:p>
          <a:endParaRPr lang="zh-CN" altLang="en-US"/>
        </a:p>
      </dgm:t>
    </dgm:pt>
    <dgm:pt modelId="{8299E0AA-098D-40A9-9654-ADAC915B45E2}" type="sibTrans" cxnId="{4949C07A-FBD4-4257-82FE-E33F25E1398C}">
      <dgm:prSet/>
      <dgm:spPr/>
      <dgm:t>
        <a:bodyPr/>
        <a:lstStyle/>
        <a:p>
          <a:endParaRPr lang="zh-CN" altLang="en-US"/>
        </a:p>
      </dgm:t>
    </dgm:pt>
    <dgm:pt modelId="{3890248F-75B4-4F19-9EBA-02F5D983F182}">
      <dgm:prSet custT="1"/>
      <dgm:spPr/>
      <dgm:t>
        <a:bodyPr/>
        <a:lstStyle/>
        <a:p>
          <a:r>
            <a:rPr lang="zh-CN" altLang="en-US" sz="2400" dirty="0" smtClean="0"/>
            <a:t>档案管理</a:t>
          </a:r>
          <a:endParaRPr lang="zh-CN" altLang="en-US" sz="2400" dirty="0"/>
        </a:p>
      </dgm:t>
    </dgm:pt>
    <dgm:pt modelId="{2E914769-1BD9-4B22-A645-CB44B87EBBB7}" type="parTrans" cxnId="{89CDDB48-F96D-4533-A02A-C759609C520E}">
      <dgm:prSet/>
      <dgm:spPr/>
      <dgm:t>
        <a:bodyPr/>
        <a:lstStyle/>
        <a:p>
          <a:endParaRPr lang="zh-CN" altLang="en-US"/>
        </a:p>
      </dgm:t>
    </dgm:pt>
    <dgm:pt modelId="{704D3EE6-C5E9-4FD8-9572-0D42132863FC}" type="sibTrans" cxnId="{89CDDB48-F96D-4533-A02A-C759609C520E}">
      <dgm:prSet/>
      <dgm:spPr/>
      <dgm:t>
        <a:bodyPr/>
        <a:lstStyle/>
        <a:p>
          <a:endParaRPr lang="zh-CN" altLang="en-US"/>
        </a:p>
      </dgm:t>
    </dgm:pt>
    <dgm:pt modelId="{43D78FD7-6C21-42C1-9740-A953A1F199C9}">
      <dgm:prSet custT="1"/>
      <dgm:spPr/>
      <dgm:t>
        <a:bodyPr/>
        <a:lstStyle/>
        <a:p>
          <a:r>
            <a:rPr lang="zh-CN" altLang="en-US" sz="2400" dirty="0" smtClean="0"/>
            <a:t>网站与网页管理</a:t>
          </a:r>
          <a:endParaRPr lang="zh-CN" altLang="en-US" sz="2400" dirty="0"/>
        </a:p>
      </dgm:t>
    </dgm:pt>
    <dgm:pt modelId="{0412E8AA-6388-4E3C-8B29-A4AB97E20D44}" type="parTrans" cxnId="{F0B79EEE-5558-43B7-B6A4-9CB508B2FBE5}">
      <dgm:prSet/>
      <dgm:spPr/>
      <dgm:t>
        <a:bodyPr/>
        <a:lstStyle/>
        <a:p>
          <a:endParaRPr lang="zh-CN" altLang="en-US"/>
        </a:p>
      </dgm:t>
    </dgm:pt>
    <dgm:pt modelId="{FC1E4944-DB5F-4A76-8F56-00962D381223}" type="sibTrans" cxnId="{F0B79EEE-5558-43B7-B6A4-9CB508B2FBE5}">
      <dgm:prSet/>
      <dgm:spPr/>
      <dgm:t>
        <a:bodyPr/>
        <a:lstStyle/>
        <a:p>
          <a:endParaRPr lang="zh-CN" altLang="en-US"/>
        </a:p>
      </dgm:t>
    </dgm:pt>
    <dgm:pt modelId="{BF0F0439-8F55-46B4-9893-73A570F9D257}">
      <dgm:prSet custT="1"/>
      <dgm:spPr/>
      <dgm:t>
        <a:bodyPr/>
        <a:lstStyle/>
        <a:p>
          <a:r>
            <a:rPr lang="zh-CN" altLang="en-US" sz="2400" dirty="0" smtClean="0"/>
            <a:t>会务工作</a:t>
          </a:r>
          <a:endParaRPr lang="zh-CN" altLang="en-US" sz="2400" dirty="0"/>
        </a:p>
      </dgm:t>
    </dgm:pt>
    <dgm:pt modelId="{C9D939A8-795C-45B8-ACDE-6883703FADA6}" type="parTrans" cxnId="{BF4F1222-4626-40CE-B1C6-8EF04B2CB8BB}">
      <dgm:prSet/>
      <dgm:spPr/>
      <dgm:t>
        <a:bodyPr/>
        <a:lstStyle/>
        <a:p>
          <a:endParaRPr lang="zh-CN" altLang="en-US"/>
        </a:p>
      </dgm:t>
    </dgm:pt>
    <dgm:pt modelId="{7D03346F-97D9-4AC0-B683-30B89C3FDC77}" type="sibTrans" cxnId="{BF4F1222-4626-40CE-B1C6-8EF04B2CB8BB}">
      <dgm:prSet/>
      <dgm:spPr/>
      <dgm:t>
        <a:bodyPr/>
        <a:lstStyle/>
        <a:p>
          <a:endParaRPr lang="zh-CN" altLang="en-US"/>
        </a:p>
      </dgm:t>
    </dgm:pt>
    <dgm:pt modelId="{BD9E5E36-7F43-4951-83DA-6BBE99B64246}" type="pres">
      <dgm:prSet presAssocID="{6594AF69-FE6F-4A97-B05F-D8047955FEEF}" presName="diagram" presStyleCnt="0">
        <dgm:presLayoutVars>
          <dgm:chPref val="1"/>
          <dgm:dir/>
          <dgm:animOne val="branch"/>
          <dgm:animLvl val="lvl"/>
          <dgm:resizeHandles val="exact"/>
        </dgm:presLayoutVars>
      </dgm:prSet>
      <dgm:spPr/>
      <dgm:t>
        <a:bodyPr/>
        <a:lstStyle/>
        <a:p>
          <a:endParaRPr lang="zh-CN" altLang="en-US"/>
        </a:p>
      </dgm:t>
    </dgm:pt>
    <dgm:pt modelId="{E5F727EA-9AD2-4FA7-94F5-35F8932BB969}" type="pres">
      <dgm:prSet presAssocID="{98143B21-09DF-464C-8642-5AF33C746C7D}" presName="root1" presStyleCnt="0"/>
      <dgm:spPr/>
    </dgm:pt>
    <dgm:pt modelId="{33FD6BE5-5D9B-42A6-8C0A-6305D6C41C79}" type="pres">
      <dgm:prSet presAssocID="{98143B21-09DF-464C-8642-5AF33C746C7D}" presName="LevelOneTextNode" presStyleLbl="node0" presStyleIdx="0" presStyleCnt="1" custScaleX="212256" custScaleY="124800" custLinFactNeighborX="-71450" custLinFactNeighborY="-5108">
        <dgm:presLayoutVars>
          <dgm:chPref val="3"/>
        </dgm:presLayoutVars>
      </dgm:prSet>
      <dgm:spPr/>
      <dgm:t>
        <a:bodyPr/>
        <a:lstStyle/>
        <a:p>
          <a:endParaRPr lang="zh-CN" altLang="en-US"/>
        </a:p>
      </dgm:t>
    </dgm:pt>
    <dgm:pt modelId="{F3155F37-897A-414A-9657-5DD579415092}" type="pres">
      <dgm:prSet presAssocID="{98143B21-09DF-464C-8642-5AF33C746C7D}" presName="level2hierChild" presStyleCnt="0"/>
      <dgm:spPr/>
    </dgm:pt>
    <dgm:pt modelId="{9F0AE752-168A-47A9-B62F-1D511DCF38CE}" type="pres">
      <dgm:prSet presAssocID="{13CC1632-FF0C-4500-9955-AC7D8ECFCB98}" presName="conn2-1" presStyleLbl="parChTrans1D2" presStyleIdx="0" presStyleCnt="7"/>
      <dgm:spPr/>
      <dgm:t>
        <a:bodyPr/>
        <a:lstStyle/>
        <a:p>
          <a:endParaRPr lang="zh-CN" altLang="en-US"/>
        </a:p>
      </dgm:t>
    </dgm:pt>
    <dgm:pt modelId="{565252D6-BB4C-4DDA-9833-55E61A15F467}" type="pres">
      <dgm:prSet presAssocID="{13CC1632-FF0C-4500-9955-AC7D8ECFCB98}" presName="connTx" presStyleLbl="parChTrans1D2" presStyleIdx="0" presStyleCnt="7"/>
      <dgm:spPr/>
      <dgm:t>
        <a:bodyPr/>
        <a:lstStyle/>
        <a:p>
          <a:endParaRPr lang="zh-CN" altLang="en-US"/>
        </a:p>
      </dgm:t>
    </dgm:pt>
    <dgm:pt modelId="{906552FF-0E4C-4C2D-AED0-B77FB7E3697D}" type="pres">
      <dgm:prSet presAssocID="{5653440E-B18C-4D85-9669-DF5AD594C0A7}" presName="root2" presStyleCnt="0"/>
      <dgm:spPr/>
    </dgm:pt>
    <dgm:pt modelId="{FE2A9086-8A0B-490F-90A3-D9768C6D2915}" type="pres">
      <dgm:prSet presAssocID="{5653440E-B18C-4D85-9669-DF5AD594C0A7}" presName="LevelTwoTextNode" presStyleLbl="node2" presStyleIdx="0" presStyleCnt="7" custScaleX="202449" custLinFactNeighborX="60462" custLinFactNeighborY="11118">
        <dgm:presLayoutVars>
          <dgm:chPref val="3"/>
        </dgm:presLayoutVars>
      </dgm:prSet>
      <dgm:spPr/>
      <dgm:t>
        <a:bodyPr/>
        <a:lstStyle/>
        <a:p>
          <a:endParaRPr lang="zh-CN" altLang="en-US"/>
        </a:p>
      </dgm:t>
    </dgm:pt>
    <dgm:pt modelId="{7BBC8445-40BC-47CE-B9DE-AC4D8CBDB672}" type="pres">
      <dgm:prSet presAssocID="{5653440E-B18C-4D85-9669-DF5AD594C0A7}" presName="level3hierChild" presStyleCnt="0"/>
      <dgm:spPr/>
    </dgm:pt>
    <dgm:pt modelId="{DFDB9AB3-6E20-444E-9745-92B9C67A6C9D}" type="pres">
      <dgm:prSet presAssocID="{E34093C2-72C5-451F-8530-B42A8F9ADC03}" presName="conn2-1" presStyleLbl="parChTrans1D2" presStyleIdx="1" presStyleCnt="7"/>
      <dgm:spPr/>
      <dgm:t>
        <a:bodyPr/>
        <a:lstStyle/>
        <a:p>
          <a:endParaRPr lang="zh-CN" altLang="en-US"/>
        </a:p>
      </dgm:t>
    </dgm:pt>
    <dgm:pt modelId="{5DEACB71-B59D-4180-8A61-ABD507D14F12}" type="pres">
      <dgm:prSet presAssocID="{E34093C2-72C5-451F-8530-B42A8F9ADC03}" presName="connTx" presStyleLbl="parChTrans1D2" presStyleIdx="1" presStyleCnt="7"/>
      <dgm:spPr/>
      <dgm:t>
        <a:bodyPr/>
        <a:lstStyle/>
        <a:p>
          <a:endParaRPr lang="zh-CN" altLang="en-US"/>
        </a:p>
      </dgm:t>
    </dgm:pt>
    <dgm:pt modelId="{1D213923-4FDC-430E-B788-2738D4648605}" type="pres">
      <dgm:prSet presAssocID="{2F0A788E-D48A-43EC-A21C-DF586D3CB95D}" presName="root2" presStyleCnt="0"/>
      <dgm:spPr/>
    </dgm:pt>
    <dgm:pt modelId="{47D3B269-0583-49A5-A196-F191B807EAAD}" type="pres">
      <dgm:prSet presAssocID="{2F0A788E-D48A-43EC-A21C-DF586D3CB95D}" presName="LevelTwoTextNode" presStyleLbl="node2" presStyleIdx="1" presStyleCnt="7" custScaleX="201897" custLinFactNeighborX="60462" custLinFactNeighborY="9109">
        <dgm:presLayoutVars>
          <dgm:chPref val="3"/>
        </dgm:presLayoutVars>
      </dgm:prSet>
      <dgm:spPr/>
      <dgm:t>
        <a:bodyPr/>
        <a:lstStyle/>
        <a:p>
          <a:endParaRPr lang="zh-CN" altLang="en-US"/>
        </a:p>
      </dgm:t>
    </dgm:pt>
    <dgm:pt modelId="{A17CF576-402A-450D-955B-EB41BA9FED7F}" type="pres">
      <dgm:prSet presAssocID="{2F0A788E-D48A-43EC-A21C-DF586D3CB95D}" presName="level3hierChild" presStyleCnt="0"/>
      <dgm:spPr/>
    </dgm:pt>
    <dgm:pt modelId="{A72C27D1-A465-46F6-9AC6-BF122815B64A}" type="pres">
      <dgm:prSet presAssocID="{2E914769-1BD9-4B22-A645-CB44B87EBBB7}" presName="conn2-1" presStyleLbl="parChTrans1D2" presStyleIdx="2" presStyleCnt="7"/>
      <dgm:spPr/>
      <dgm:t>
        <a:bodyPr/>
        <a:lstStyle/>
        <a:p>
          <a:endParaRPr lang="zh-CN" altLang="en-US"/>
        </a:p>
      </dgm:t>
    </dgm:pt>
    <dgm:pt modelId="{6693CC32-9443-4DF8-816B-F41A95122989}" type="pres">
      <dgm:prSet presAssocID="{2E914769-1BD9-4B22-A645-CB44B87EBBB7}" presName="connTx" presStyleLbl="parChTrans1D2" presStyleIdx="2" presStyleCnt="7"/>
      <dgm:spPr/>
      <dgm:t>
        <a:bodyPr/>
        <a:lstStyle/>
        <a:p>
          <a:endParaRPr lang="zh-CN" altLang="en-US"/>
        </a:p>
      </dgm:t>
    </dgm:pt>
    <dgm:pt modelId="{FC7816ED-F6C9-4D0B-82C6-7D8E30F2A2D4}" type="pres">
      <dgm:prSet presAssocID="{3890248F-75B4-4F19-9EBA-02F5D983F182}" presName="root2" presStyleCnt="0"/>
      <dgm:spPr/>
    </dgm:pt>
    <dgm:pt modelId="{7F32EDE0-83A7-4969-A7DD-F690B101879C}" type="pres">
      <dgm:prSet presAssocID="{3890248F-75B4-4F19-9EBA-02F5D983F182}" presName="LevelTwoTextNode" presStyleLbl="node2" presStyleIdx="2" presStyleCnt="7" custScaleX="201897" custLinFactNeighborX="60462" custLinFactNeighborY="7099">
        <dgm:presLayoutVars>
          <dgm:chPref val="3"/>
        </dgm:presLayoutVars>
      </dgm:prSet>
      <dgm:spPr/>
      <dgm:t>
        <a:bodyPr/>
        <a:lstStyle/>
        <a:p>
          <a:endParaRPr lang="zh-CN" altLang="en-US"/>
        </a:p>
      </dgm:t>
    </dgm:pt>
    <dgm:pt modelId="{0C3E827B-7409-460A-8EC7-EFA81AB8FC59}" type="pres">
      <dgm:prSet presAssocID="{3890248F-75B4-4F19-9EBA-02F5D983F182}" presName="level3hierChild" presStyleCnt="0"/>
      <dgm:spPr/>
    </dgm:pt>
    <dgm:pt modelId="{B5527D50-D924-4241-A74B-02770EE6A13F}" type="pres">
      <dgm:prSet presAssocID="{C9D939A8-795C-45B8-ACDE-6883703FADA6}" presName="conn2-1" presStyleLbl="parChTrans1D2" presStyleIdx="3" presStyleCnt="7"/>
      <dgm:spPr/>
      <dgm:t>
        <a:bodyPr/>
        <a:lstStyle/>
        <a:p>
          <a:endParaRPr lang="zh-CN" altLang="en-US"/>
        </a:p>
      </dgm:t>
    </dgm:pt>
    <dgm:pt modelId="{46AAA418-58AD-4F6B-A7DB-F97309820AE7}" type="pres">
      <dgm:prSet presAssocID="{C9D939A8-795C-45B8-ACDE-6883703FADA6}" presName="connTx" presStyleLbl="parChTrans1D2" presStyleIdx="3" presStyleCnt="7"/>
      <dgm:spPr/>
      <dgm:t>
        <a:bodyPr/>
        <a:lstStyle/>
        <a:p>
          <a:endParaRPr lang="zh-CN" altLang="en-US"/>
        </a:p>
      </dgm:t>
    </dgm:pt>
    <dgm:pt modelId="{82FCF206-35C3-42A1-B52D-52DE7C216550}" type="pres">
      <dgm:prSet presAssocID="{BF0F0439-8F55-46B4-9893-73A570F9D257}" presName="root2" presStyleCnt="0"/>
      <dgm:spPr/>
    </dgm:pt>
    <dgm:pt modelId="{D8ACAA06-3540-4244-80FD-5B0E38865DCE}" type="pres">
      <dgm:prSet presAssocID="{BF0F0439-8F55-46B4-9893-73A570F9D257}" presName="LevelTwoTextNode" presStyleLbl="node2" presStyleIdx="3" presStyleCnt="7" custScaleX="201884" custLinFactNeighborX="60462" custLinFactNeighborY="5090">
        <dgm:presLayoutVars>
          <dgm:chPref val="3"/>
        </dgm:presLayoutVars>
      </dgm:prSet>
      <dgm:spPr/>
      <dgm:t>
        <a:bodyPr/>
        <a:lstStyle/>
        <a:p>
          <a:endParaRPr lang="zh-CN" altLang="en-US"/>
        </a:p>
      </dgm:t>
    </dgm:pt>
    <dgm:pt modelId="{6D3A66AF-557A-48C1-BDD2-F56F44B9D71D}" type="pres">
      <dgm:prSet presAssocID="{BF0F0439-8F55-46B4-9893-73A570F9D257}" presName="level3hierChild" presStyleCnt="0"/>
      <dgm:spPr/>
    </dgm:pt>
    <dgm:pt modelId="{527F80D5-D5C4-430A-BF0D-CBE144569401}" type="pres">
      <dgm:prSet presAssocID="{0412E8AA-6388-4E3C-8B29-A4AB97E20D44}" presName="conn2-1" presStyleLbl="parChTrans1D2" presStyleIdx="4" presStyleCnt="7"/>
      <dgm:spPr/>
      <dgm:t>
        <a:bodyPr/>
        <a:lstStyle/>
        <a:p>
          <a:endParaRPr lang="zh-CN" altLang="en-US"/>
        </a:p>
      </dgm:t>
    </dgm:pt>
    <dgm:pt modelId="{34D2861B-653E-48CC-85E6-032D59493F83}" type="pres">
      <dgm:prSet presAssocID="{0412E8AA-6388-4E3C-8B29-A4AB97E20D44}" presName="connTx" presStyleLbl="parChTrans1D2" presStyleIdx="4" presStyleCnt="7"/>
      <dgm:spPr/>
      <dgm:t>
        <a:bodyPr/>
        <a:lstStyle/>
        <a:p>
          <a:endParaRPr lang="zh-CN" altLang="en-US"/>
        </a:p>
      </dgm:t>
    </dgm:pt>
    <dgm:pt modelId="{D28B8406-EF91-4BD8-9BC6-F749D0194ED8}" type="pres">
      <dgm:prSet presAssocID="{43D78FD7-6C21-42C1-9740-A953A1F199C9}" presName="root2" presStyleCnt="0"/>
      <dgm:spPr/>
    </dgm:pt>
    <dgm:pt modelId="{B9E90337-31B6-43AA-A6BF-B76005123B68}" type="pres">
      <dgm:prSet presAssocID="{43D78FD7-6C21-42C1-9740-A953A1F199C9}" presName="LevelTwoTextNode" presStyleLbl="node2" presStyleIdx="4" presStyleCnt="7" custScaleX="201896" custLinFactNeighborX="66112" custLinFactNeighborY="3081">
        <dgm:presLayoutVars>
          <dgm:chPref val="3"/>
        </dgm:presLayoutVars>
      </dgm:prSet>
      <dgm:spPr/>
      <dgm:t>
        <a:bodyPr/>
        <a:lstStyle/>
        <a:p>
          <a:endParaRPr lang="zh-CN" altLang="en-US"/>
        </a:p>
      </dgm:t>
    </dgm:pt>
    <dgm:pt modelId="{D360E134-F5DE-44C8-A22A-7C9C44E8CBB0}" type="pres">
      <dgm:prSet presAssocID="{43D78FD7-6C21-42C1-9740-A953A1F199C9}" presName="level3hierChild" presStyleCnt="0"/>
      <dgm:spPr/>
    </dgm:pt>
    <dgm:pt modelId="{E5725483-3FB6-47F5-B183-D302FD2F254B}" type="pres">
      <dgm:prSet presAssocID="{5F872387-538F-4B85-9950-A5E104832EC4}" presName="conn2-1" presStyleLbl="parChTrans1D2" presStyleIdx="5" presStyleCnt="7"/>
      <dgm:spPr/>
      <dgm:t>
        <a:bodyPr/>
        <a:lstStyle/>
        <a:p>
          <a:endParaRPr lang="zh-CN" altLang="en-US"/>
        </a:p>
      </dgm:t>
    </dgm:pt>
    <dgm:pt modelId="{5AD4C86C-8227-4218-B821-4174242D8A1C}" type="pres">
      <dgm:prSet presAssocID="{5F872387-538F-4B85-9950-A5E104832EC4}" presName="connTx" presStyleLbl="parChTrans1D2" presStyleIdx="5" presStyleCnt="7"/>
      <dgm:spPr/>
      <dgm:t>
        <a:bodyPr/>
        <a:lstStyle/>
        <a:p>
          <a:endParaRPr lang="zh-CN" altLang="en-US"/>
        </a:p>
      </dgm:t>
    </dgm:pt>
    <dgm:pt modelId="{1259B2C7-5BE3-40B3-8469-A65C17A45E1E}" type="pres">
      <dgm:prSet presAssocID="{4AB220CA-04D5-45BB-8FE6-A548C6E3B537}" presName="root2" presStyleCnt="0"/>
      <dgm:spPr/>
    </dgm:pt>
    <dgm:pt modelId="{DCA071C5-1AC7-4A4C-9452-9B8242165722}" type="pres">
      <dgm:prSet presAssocID="{4AB220CA-04D5-45BB-8FE6-A548C6E3B537}" presName="LevelTwoTextNode" presStyleLbl="node2" presStyleIdx="5" presStyleCnt="7" custScaleX="201896" custLinFactNeighborX="66112" custLinFactNeighborY="1071">
        <dgm:presLayoutVars>
          <dgm:chPref val="3"/>
        </dgm:presLayoutVars>
      </dgm:prSet>
      <dgm:spPr/>
      <dgm:t>
        <a:bodyPr/>
        <a:lstStyle/>
        <a:p>
          <a:endParaRPr lang="zh-CN" altLang="en-US"/>
        </a:p>
      </dgm:t>
    </dgm:pt>
    <dgm:pt modelId="{42B2B448-14EB-4150-B821-84B29572C079}" type="pres">
      <dgm:prSet presAssocID="{4AB220CA-04D5-45BB-8FE6-A548C6E3B537}" presName="level3hierChild" presStyleCnt="0"/>
      <dgm:spPr/>
    </dgm:pt>
    <dgm:pt modelId="{09C4F846-FA43-44FF-8594-C50709117A01}" type="pres">
      <dgm:prSet presAssocID="{AC810CF1-851F-4B0B-ACFD-ACF60C78A3B2}" presName="conn2-1" presStyleLbl="parChTrans1D2" presStyleIdx="6" presStyleCnt="7"/>
      <dgm:spPr/>
      <dgm:t>
        <a:bodyPr/>
        <a:lstStyle/>
        <a:p>
          <a:endParaRPr lang="zh-CN" altLang="en-US"/>
        </a:p>
      </dgm:t>
    </dgm:pt>
    <dgm:pt modelId="{6C9DE3EC-EE93-446F-9D66-8EEDE30416B8}" type="pres">
      <dgm:prSet presAssocID="{AC810CF1-851F-4B0B-ACFD-ACF60C78A3B2}" presName="connTx" presStyleLbl="parChTrans1D2" presStyleIdx="6" presStyleCnt="7"/>
      <dgm:spPr/>
      <dgm:t>
        <a:bodyPr/>
        <a:lstStyle/>
        <a:p>
          <a:endParaRPr lang="zh-CN" altLang="en-US"/>
        </a:p>
      </dgm:t>
    </dgm:pt>
    <dgm:pt modelId="{75B6B24A-4D66-400C-8DAF-6D328D05B36A}" type="pres">
      <dgm:prSet presAssocID="{DC9D1689-CD14-4DE2-9A4D-C10C99F2FCDE}" presName="root2" presStyleCnt="0"/>
      <dgm:spPr/>
    </dgm:pt>
    <dgm:pt modelId="{3C58B94D-9C05-4A3B-9A14-F88E3D23B815}" type="pres">
      <dgm:prSet presAssocID="{DC9D1689-CD14-4DE2-9A4D-C10C99F2FCDE}" presName="LevelTwoTextNode" presStyleLbl="node2" presStyleIdx="6" presStyleCnt="7" custScaleX="203694" custLinFactNeighborX="66112" custLinFactNeighborY="-12237">
        <dgm:presLayoutVars>
          <dgm:chPref val="3"/>
        </dgm:presLayoutVars>
      </dgm:prSet>
      <dgm:spPr/>
      <dgm:t>
        <a:bodyPr/>
        <a:lstStyle/>
        <a:p>
          <a:endParaRPr lang="zh-CN" altLang="en-US"/>
        </a:p>
      </dgm:t>
    </dgm:pt>
    <dgm:pt modelId="{15C7CF2D-E515-4CE9-962B-F679A20549DC}" type="pres">
      <dgm:prSet presAssocID="{DC9D1689-CD14-4DE2-9A4D-C10C99F2FCDE}" presName="level3hierChild" presStyleCnt="0"/>
      <dgm:spPr/>
    </dgm:pt>
  </dgm:ptLst>
  <dgm:cxnLst>
    <dgm:cxn modelId="{89DCE3BB-6D3F-46B5-B8B1-9BE8F54F53C1}" type="presOf" srcId="{5653440E-B18C-4D85-9669-DF5AD594C0A7}" destId="{FE2A9086-8A0B-490F-90A3-D9768C6D2915}" srcOrd="0" destOrd="0" presId="urn:microsoft.com/office/officeart/2005/8/layout/hierarchy2"/>
    <dgm:cxn modelId="{E8178E44-1323-48F0-8775-53B25BF3985C}" type="presOf" srcId="{BF0F0439-8F55-46B4-9893-73A570F9D257}" destId="{D8ACAA06-3540-4244-80FD-5B0E38865DCE}" srcOrd="0" destOrd="0" presId="urn:microsoft.com/office/officeart/2005/8/layout/hierarchy2"/>
    <dgm:cxn modelId="{F190DBEF-D8A7-4D69-A759-BF4C5158501D}" type="presOf" srcId="{E34093C2-72C5-451F-8530-B42A8F9ADC03}" destId="{DFDB9AB3-6E20-444E-9745-92B9C67A6C9D}" srcOrd="0" destOrd="0" presId="urn:microsoft.com/office/officeart/2005/8/layout/hierarchy2"/>
    <dgm:cxn modelId="{1DFAB4C4-7E2C-4495-9D9C-6EF79BE5A4D2}" type="presOf" srcId="{2F0A788E-D48A-43EC-A21C-DF586D3CB95D}" destId="{47D3B269-0583-49A5-A196-F191B807EAAD}" srcOrd="0" destOrd="0" presId="urn:microsoft.com/office/officeart/2005/8/layout/hierarchy2"/>
    <dgm:cxn modelId="{89CDDB48-F96D-4533-A02A-C759609C520E}" srcId="{98143B21-09DF-464C-8642-5AF33C746C7D}" destId="{3890248F-75B4-4F19-9EBA-02F5D983F182}" srcOrd="2" destOrd="0" parTransId="{2E914769-1BD9-4B22-A645-CB44B87EBBB7}" sibTransId="{704D3EE6-C5E9-4FD8-9572-0D42132863FC}"/>
    <dgm:cxn modelId="{12FE2F1B-D93B-4270-B008-DD946FF9E6CC}" type="presOf" srcId="{E34093C2-72C5-451F-8530-B42A8F9ADC03}" destId="{5DEACB71-B59D-4180-8A61-ABD507D14F12}" srcOrd="1" destOrd="0" presId="urn:microsoft.com/office/officeart/2005/8/layout/hierarchy2"/>
    <dgm:cxn modelId="{28F3378B-E299-4B5D-8C93-019F5D8C7B87}" type="presOf" srcId="{0412E8AA-6388-4E3C-8B29-A4AB97E20D44}" destId="{527F80D5-D5C4-430A-BF0D-CBE144569401}" srcOrd="0" destOrd="0" presId="urn:microsoft.com/office/officeart/2005/8/layout/hierarchy2"/>
    <dgm:cxn modelId="{6C5D29D2-7D15-421B-8CF7-7930A97B2365}" type="presOf" srcId="{98143B21-09DF-464C-8642-5AF33C746C7D}" destId="{33FD6BE5-5D9B-42A6-8C0A-6305D6C41C79}" srcOrd="0" destOrd="0" presId="urn:microsoft.com/office/officeart/2005/8/layout/hierarchy2"/>
    <dgm:cxn modelId="{D6CFBA32-B1F6-4E61-AAC0-545EBC62D2FB}" type="presOf" srcId="{5F872387-538F-4B85-9950-A5E104832EC4}" destId="{5AD4C86C-8227-4218-B821-4174242D8A1C}" srcOrd="1" destOrd="0" presId="urn:microsoft.com/office/officeart/2005/8/layout/hierarchy2"/>
    <dgm:cxn modelId="{4949C07A-FBD4-4257-82FE-E33F25E1398C}" srcId="{98143B21-09DF-464C-8642-5AF33C746C7D}" destId="{4AB220CA-04D5-45BB-8FE6-A548C6E3B537}" srcOrd="5" destOrd="0" parTransId="{5F872387-538F-4B85-9950-A5E104832EC4}" sibTransId="{8299E0AA-098D-40A9-9654-ADAC915B45E2}"/>
    <dgm:cxn modelId="{53F846A2-E4B6-4196-98AC-AEC9F6BBDB37}" srcId="{98143B21-09DF-464C-8642-5AF33C746C7D}" destId="{2F0A788E-D48A-43EC-A21C-DF586D3CB95D}" srcOrd="1" destOrd="0" parTransId="{E34093C2-72C5-451F-8530-B42A8F9ADC03}" sibTransId="{A11D6C46-3B7C-4B78-AC0C-0D1F6A1EEF7C}"/>
    <dgm:cxn modelId="{C65EB3EB-CC9E-4C1B-AAAF-9CB317E9EB82}" type="presOf" srcId="{5F872387-538F-4B85-9950-A5E104832EC4}" destId="{E5725483-3FB6-47F5-B183-D302FD2F254B}" srcOrd="0" destOrd="0" presId="urn:microsoft.com/office/officeart/2005/8/layout/hierarchy2"/>
    <dgm:cxn modelId="{8C70CDFE-52E2-4D47-81A3-A3CFA5B110B4}" type="presOf" srcId="{AC810CF1-851F-4B0B-ACFD-ACF60C78A3B2}" destId="{09C4F846-FA43-44FF-8594-C50709117A01}" srcOrd="0" destOrd="0" presId="urn:microsoft.com/office/officeart/2005/8/layout/hierarchy2"/>
    <dgm:cxn modelId="{8566ACCE-FC61-4AFB-B854-B3931EEE8AC7}" type="presOf" srcId="{13CC1632-FF0C-4500-9955-AC7D8ECFCB98}" destId="{565252D6-BB4C-4DDA-9833-55E61A15F467}" srcOrd="1" destOrd="0" presId="urn:microsoft.com/office/officeart/2005/8/layout/hierarchy2"/>
    <dgm:cxn modelId="{571FFC3C-1097-425F-8033-9E288EE9F33A}" srcId="{98143B21-09DF-464C-8642-5AF33C746C7D}" destId="{5653440E-B18C-4D85-9669-DF5AD594C0A7}" srcOrd="0" destOrd="0" parTransId="{13CC1632-FF0C-4500-9955-AC7D8ECFCB98}" sibTransId="{9855E41B-D169-4C3D-824F-90E8E2B63C82}"/>
    <dgm:cxn modelId="{C650BAC2-DAE7-40AB-A3A9-478A8F890BDF}" type="presOf" srcId="{3890248F-75B4-4F19-9EBA-02F5D983F182}" destId="{7F32EDE0-83A7-4969-A7DD-F690B101879C}" srcOrd="0" destOrd="0" presId="urn:microsoft.com/office/officeart/2005/8/layout/hierarchy2"/>
    <dgm:cxn modelId="{2B7521DA-A739-4166-AFB2-033C340964EB}" type="presOf" srcId="{C9D939A8-795C-45B8-ACDE-6883703FADA6}" destId="{B5527D50-D924-4241-A74B-02770EE6A13F}" srcOrd="0" destOrd="0" presId="urn:microsoft.com/office/officeart/2005/8/layout/hierarchy2"/>
    <dgm:cxn modelId="{F0B79EEE-5558-43B7-B6A4-9CB508B2FBE5}" srcId="{98143B21-09DF-464C-8642-5AF33C746C7D}" destId="{43D78FD7-6C21-42C1-9740-A953A1F199C9}" srcOrd="4" destOrd="0" parTransId="{0412E8AA-6388-4E3C-8B29-A4AB97E20D44}" sibTransId="{FC1E4944-DB5F-4A76-8F56-00962D381223}"/>
    <dgm:cxn modelId="{69918716-5B08-485D-9D53-91D2AFD317C1}" srcId="{98143B21-09DF-464C-8642-5AF33C746C7D}" destId="{DC9D1689-CD14-4DE2-9A4D-C10C99F2FCDE}" srcOrd="6" destOrd="0" parTransId="{AC810CF1-851F-4B0B-ACFD-ACF60C78A3B2}" sibTransId="{8DF9E63A-B692-4F2F-84D1-342BB8552AFC}"/>
    <dgm:cxn modelId="{5598D501-A8DA-4129-A7FB-BAF6E144E4DA}" type="presOf" srcId="{2E914769-1BD9-4B22-A645-CB44B87EBBB7}" destId="{A72C27D1-A465-46F6-9AC6-BF122815B64A}" srcOrd="0" destOrd="0" presId="urn:microsoft.com/office/officeart/2005/8/layout/hierarchy2"/>
    <dgm:cxn modelId="{A62C8559-51D0-4450-9C9F-DD3BB8E43C26}" type="presOf" srcId="{0412E8AA-6388-4E3C-8B29-A4AB97E20D44}" destId="{34D2861B-653E-48CC-85E6-032D59493F83}" srcOrd="1" destOrd="0" presId="urn:microsoft.com/office/officeart/2005/8/layout/hierarchy2"/>
    <dgm:cxn modelId="{029DCE5D-5197-4CF9-A15B-5416655860CB}" type="presOf" srcId="{C9D939A8-795C-45B8-ACDE-6883703FADA6}" destId="{46AAA418-58AD-4F6B-A7DB-F97309820AE7}" srcOrd="1" destOrd="0" presId="urn:microsoft.com/office/officeart/2005/8/layout/hierarchy2"/>
    <dgm:cxn modelId="{D22A9D1A-1727-499C-90B6-F3BE7D3B91F7}" type="presOf" srcId="{2E914769-1BD9-4B22-A645-CB44B87EBBB7}" destId="{6693CC32-9443-4DF8-816B-F41A95122989}" srcOrd="1" destOrd="0" presId="urn:microsoft.com/office/officeart/2005/8/layout/hierarchy2"/>
    <dgm:cxn modelId="{A4076EBF-CA8B-4847-8854-CBABEF51C6E1}" srcId="{6594AF69-FE6F-4A97-B05F-D8047955FEEF}" destId="{98143B21-09DF-464C-8642-5AF33C746C7D}" srcOrd="0" destOrd="0" parTransId="{F876E7FB-86A6-41E6-9252-861CDE441A96}" sibTransId="{2179878C-A498-4FB3-9D6C-49AED8ABD7A4}"/>
    <dgm:cxn modelId="{EC82DF4A-718A-4490-82A5-3C05C1944EAB}" type="presOf" srcId="{DC9D1689-CD14-4DE2-9A4D-C10C99F2FCDE}" destId="{3C58B94D-9C05-4A3B-9A14-F88E3D23B815}" srcOrd="0" destOrd="0" presId="urn:microsoft.com/office/officeart/2005/8/layout/hierarchy2"/>
    <dgm:cxn modelId="{D9E75C31-FECE-4F44-80B5-A3984C90FA87}" type="presOf" srcId="{43D78FD7-6C21-42C1-9740-A953A1F199C9}" destId="{B9E90337-31B6-43AA-A6BF-B76005123B68}" srcOrd="0" destOrd="0" presId="urn:microsoft.com/office/officeart/2005/8/layout/hierarchy2"/>
    <dgm:cxn modelId="{43D3DA0D-2649-4FD1-81EA-3D3357E9B5A1}" type="presOf" srcId="{AC810CF1-851F-4B0B-ACFD-ACF60C78A3B2}" destId="{6C9DE3EC-EE93-446F-9D66-8EEDE30416B8}" srcOrd="1" destOrd="0" presId="urn:microsoft.com/office/officeart/2005/8/layout/hierarchy2"/>
    <dgm:cxn modelId="{BF4F1222-4626-40CE-B1C6-8EF04B2CB8BB}" srcId="{98143B21-09DF-464C-8642-5AF33C746C7D}" destId="{BF0F0439-8F55-46B4-9893-73A570F9D257}" srcOrd="3" destOrd="0" parTransId="{C9D939A8-795C-45B8-ACDE-6883703FADA6}" sibTransId="{7D03346F-97D9-4AC0-B683-30B89C3FDC77}"/>
    <dgm:cxn modelId="{5320B459-1F65-4440-903F-9362303B28F5}" type="presOf" srcId="{6594AF69-FE6F-4A97-B05F-D8047955FEEF}" destId="{BD9E5E36-7F43-4951-83DA-6BBE99B64246}" srcOrd="0" destOrd="0" presId="urn:microsoft.com/office/officeart/2005/8/layout/hierarchy2"/>
    <dgm:cxn modelId="{D1C68AF1-43B1-4D51-92AC-698910F89434}" type="presOf" srcId="{4AB220CA-04D5-45BB-8FE6-A548C6E3B537}" destId="{DCA071C5-1AC7-4A4C-9452-9B8242165722}" srcOrd="0" destOrd="0" presId="urn:microsoft.com/office/officeart/2005/8/layout/hierarchy2"/>
    <dgm:cxn modelId="{CCCED97F-DE79-4623-8958-EF515EC9662B}" type="presOf" srcId="{13CC1632-FF0C-4500-9955-AC7D8ECFCB98}" destId="{9F0AE752-168A-47A9-B62F-1D511DCF38CE}" srcOrd="0" destOrd="0" presId="urn:microsoft.com/office/officeart/2005/8/layout/hierarchy2"/>
    <dgm:cxn modelId="{9827323A-8AC2-4FEE-8818-F70AF3B56622}" type="presParOf" srcId="{BD9E5E36-7F43-4951-83DA-6BBE99B64246}" destId="{E5F727EA-9AD2-4FA7-94F5-35F8932BB969}" srcOrd="0" destOrd="0" presId="urn:microsoft.com/office/officeart/2005/8/layout/hierarchy2"/>
    <dgm:cxn modelId="{931BBC96-CAC5-4082-B89E-07EDEC31770E}" type="presParOf" srcId="{E5F727EA-9AD2-4FA7-94F5-35F8932BB969}" destId="{33FD6BE5-5D9B-42A6-8C0A-6305D6C41C79}" srcOrd="0" destOrd="0" presId="urn:microsoft.com/office/officeart/2005/8/layout/hierarchy2"/>
    <dgm:cxn modelId="{C8E13439-18D7-438F-B834-F29B5A2FAA85}" type="presParOf" srcId="{E5F727EA-9AD2-4FA7-94F5-35F8932BB969}" destId="{F3155F37-897A-414A-9657-5DD579415092}" srcOrd="1" destOrd="0" presId="urn:microsoft.com/office/officeart/2005/8/layout/hierarchy2"/>
    <dgm:cxn modelId="{6D9F25D8-FB87-4001-93A6-A8ABE47AB9A7}" type="presParOf" srcId="{F3155F37-897A-414A-9657-5DD579415092}" destId="{9F0AE752-168A-47A9-B62F-1D511DCF38CE}" srcOrd="0" destOrd="0" presId="urn:microsoft.com/office/officeart/2005/8/layout/hierarchy2"/>
    <dgm:cxn modelId="{A8CB19E4-E8BA-4AF5-AF36-C4EE86883837}" type="presParOf" srcId="{9F0AE752-168A-47A9-B62F-1D511DCF38CE}" destId="{565252D6-BB4C-4DDA-9833-55E61A15F467}" srcOrd="0" destOrd="0" presId="urn:microsoft.com/office/officeart/2005/8/layout/hierarchy2"/>
    <dgm:cxn modelId="{EB089FCC-FD7B-4882-88D1-7B2E674F3987}" type="presParOf" srcId="{F3155F37-897A-414A-9657-5DD579415092}" destId="{906552FF-0E4C-4C2D-AED0-B77FB7E3697D}" srcOrd="1" destOrd="0" presId="urn:microsoft.com/office/officeart/2005/8/layout/hierarchy2"/>
    <dgm:cxn modelId="{8EE99495-977D-4C8A-B598-D266A7AF60C5}" type="presParOf" srcId="{906552FF-0E4C-4C2D-AED0-B77FB7E3697D}" destId="{FE2A9086-8A0B-490F-90A3-D9768C6D2915}" srcOrd="0" destOrd="0" presId="urn:microsoft.com/office/officeart/2005/8/layout/hierarchy2"/>
    <dgm:cxn modelId="{24646787-E199-405A-8712-A85707875F0C}" type="presParOf" srcId="{906552FF-0E4C-4C2D-AED0-B77FB7E3697D}" destId="{7BBC8445-40BC-47CE-B9DE-AC4D8CBDB672}" srcOrd="1" destOrd="0" presId="urn:microsoft.com/office/officeart/2005/8/layout/hierarchy2"/>
    <dgm:cxn modelId="{8917517B-F58E-4605-B448-2C662652BF3D}" type="presParOf" srcId="{F3155F37-897A-414A-9657-5DD579415092}" destId="{DFDB9AB3-6E20-444E-9745-92B9C67A6C9D}" srcOrd="2" destOrd="0" presId="urn:microsoft.com/office/officeart/2005/8/layout/hierarchy2"/>
    <dgm:cxn modelId="{486ADC50-D65B-49FC-9065-8AF34FAD6D64}" type="presParOf" srcId="{DFDB9AB3-6E20-444E-9745-92B9C67A6C9D}" destId="{5DEACB71-B59D-4180-8A61-ABD507D14F12}" srcOrd="0" destOrd="0" presId="urn:microsoft.com/office/officeart/2005/8/layout/hierarchy2"/>
    <dgm:cxn modelId="{A6C04926-EBF0-4540-BAE5-B86060907B11}" type="presParOf" srcId="{F3155F37-897A-414A-9657-5DD579415092}" destId="{1D213923-4FDC-430E-B788-2738D4648605}" srcOrd="3" destOrd="0" presId="urn:microsoft.com/office/officeart/2005/8/layout/hierarchy2"/>
    <dgm:cxn modelId="{F167AA0F-02D0-4B65-BB77-7473A601ED4C}" type="presParOf" srcId="{1D213923-4FDC-430E-B788-2738D4648605}" destId="{47D3B269-0583-49A5-A196-F191B807EAAD}" srcOrd="0" destOrd="0" presId="urn:microsoft.com/office/officeart/2005/8/layout/hierarchy2"/>
    <dgm:cxn modelId="{D21171BA-CA5E-432E-873A-12DEFF40E3A5}" type="presParOf" srcId="{1D213923-4FDC-430E-B788-2738D4648605}" destId="{A17CF576-402A-450D-955B-EB41BA9FED7F}" srcOrd="1" destOrd="0" presId="urn:microsoft.com/office/officeart/2005/8/layout/hierarchy2"/>
    <dgm:cxn modelId="{92ED2CD5-85BF-4ECA-8F94-B2497373EB34}" type="presParOf" srcId="{F3155F37-897A-414A-9657-5DD579415092}" destId="{A72C27D1-A465-46F6-9AC6-BF122815B64A}" srcOrd="4" destOrd="0" presId="urn:microsoft.com/office/officeart/2005/8/layout/hierarchy2"/>
    <dgm:cxn modelId="{BCADF467-FE93-4AC1-9386-D6E424A28AFE}" type="presParOf" srcId="{A72C27D1-A465-46F6-9AC6-BF122815B64A}" destId="{6693CC32-9443-4DF8-816B-F41A95122989}" srcOrd="0" destOrd="0" presId="urn:microsoft.com/office/officeart/2005/8/layout/hierarchy2"/>
    <dgm:cxn modelId="{7AB97FD9-5455-4F23-AD93-D8CC949E5772}" type="presParOf" srcId="{F3155F37-897A-414A-9657-5DD579415092}" destId="{FC7816ED-F6C9-4D0B-82C6-7D8E30F2A2D4}" srcOrd="5" destOrd="0" presId="urn:microsoft.com/office/officeart/2005/8/layout/hierarchy2"/>
    <dgm:cxn modelId="{75CA11D8-1550-4AB3-BDCE-627D74A4D75B}" type="presParOf" srcId="{FC7816ED-F6C9-4D0B-82C6-7D8E30F2A2D4}" destId="{7F32EDE0-83A7-4969-A7DD-F690B101879C}" srcOrd="0" destOrd="0" presId="urn:microsoft.com/office/officeart/2005/8/layout/hierarchy2"/>
    <dgm:cxn modelId="{42E2D6C1-0E6C-444C-A231-3C526E3CAD5A}" type="presParOf" srcId="{FC7816ED-F6C9-4D0B-82C6-7D8E30F2A2D4}" destId="{0C3E827B-7409-460A-8EC7-EFA81AB8FC59}" srcOrd="1" destOrd="0" presId="urn:microsoft.com/office/officeart/2005/8/layout/hierarchy2"/>
    <dgm:cxn modelId="{1E4DDB13-21AC-43B4-B2EC-2809DDF26864}" type="presParOf" srcId="{F3155F37-897A-414A-9657-5DD579415092}" destId="{B5527D50-D924-4241-A74B-02770EE6A13F}" srcOrd="6" destOrd="0" presId="urn:microsoft.com/office/officeart/2005/8/layout/hierarchy2"/>
    <dgm:cxn modelId="{CB5AA4F2-A90C-40C4-9828-96FAD7EC2BD2}" type="presParOf" srcId="{B5527D50-D924-4241-A74B-02770EE6A13F}" destId="{46AAA418-58AD-4F6B-A7DB-F97309820AE7}" srcOrd="0" destOrd="0" presId="urn:microsoft.com/office/officeart/2005/8/layout/hierarchy2"/>
    <dgm:cxn modelId="{D485933B-4512-4FE2-8A60-E8877CFBA191}" type="presParOf" srcId="{F3155F37-897A-414A-9657-5DD579415092}" destId="{82FCF206-35C3-42A1-B52D-52DE7C216550}" srcOrd="7" destOrd="0" presId="urn:microsoft.com/office/officeart/2005/8/layout/hierarchy2"/>
    <dgm:cxn modelId="{FD8F38FA-85A1-4A9E-A741-AA1D52477FC1}" type="presParOf" srcId="{82FCF206-35C3-42A1-B52D-52DE7C216550}" destId="{D8ACAA06-3540-4244-80FD-5B0E38865DCE}" srcOrd="0" destOrd="0" presId="urn:microsoft.com/office/officeart/2005/8/layout/hierarchy2"/>
    <dgm:cxn modelId="{AA7B7E08-3942-46BF-B30F-08B843109C67}" type="presParOf" srcId="{82FCF206-35C3-42A1-B52D-52DE7C216550}" destId="{6D3A66AF-557A-48C1-BDD2-F56F44B9D71D}" srcOrd="1" destOrd="0" presId="urn:microsoft.com/office/officeart/2005/8/layout/hierarchy2"/>
    <dgm:cxn modelId="{2C576368-F246-4925-AECD-90AC4D5A2137}" type="presParOf" srcId="{F3155F37-897A-414A-9657-5DD579415092}" destId="{527F80D5-D5C4-430A-BF0D-CBE144569401}" srcOrd="8" destOrd="0" presId="urn:microsoft.com/office/officeart/2005/8/layout/hierarchy2"/>
    <dgm:cxn modelId="{EF66FFFF-1F73-4A0F-84F8-AD922ADBF3D9}" type="presParOf" srcId="{527F80D5-D5C4-430A-BF0D-CBE144569401}" destId="{34D2861B-653E-48CC-85E6-032D59493F83}" srcOrd="0" destOrd="0" presId="urn:microsoft.com/office/officeart/2005/8/layout/hierarchy2"/>
    <dgm:cxn modelId="{2FB5AF62-C54A-44D7-A8BA-1CB53F1E8589}" type="presParOf" srcId="{F3155F37-897A-414A-9657-5DD579415092}" destId="{D28B8406-EF91-4BD8-9BC6-F749D0194ED8}" srcOrd="9" destOrd="0" presId="urn:microsoft.com/office/officeart/2005/8/layout/hierarchy2"/>
    <dgm:cxn modelId="{DB72DC14-F52E-41E6-973C-6A8E81D22C09}" type="presParOf" srcId="{D28B8406-EF91-4BD8-9BC6-F749D0194ED8}" destId="{B9E90337-31B6-43AA-A6BF-B76005123B68}" srcOrd="0" destOrd="0" presId="urn:microsoft.com/office/officeart/2005/8/layout/hierarchy2"/>
    <dgm:cxn modelId="{1B7FF0E6-90CA-47EE-BEEA-BA631046680D}" type="presParOf" srcId="{D28B8406-EF91-4BD8-9BC6-F749D0194ED8}" destId="{D360E134-F5DE-44C8-A22A-7C9C44E8CBB0}" srcOrd="1" destOrd="0" presId="urn:microsoft.com/office/officeart/2005/8/layout/hierarchy2"/>
    <dgm:cxn modelId="{632F3B31-3149-4E26-ABF3-A2B227B7E217}" type="presParOf" srcId="{F3155F37-897A-414A-9657-5DD579415092}" destId="{E5725483-3FB6-47F5-B183-D302FD2F254B}" srcOrd="10" destOrd="0" presId="urn:microsoft.com/office/officeart/2005/8/layout/hierarchy2"/>
    <dgm:cxn modelId="{3D08C890-14B7-4ACF-A66D-CACE23646E32}" type="presParOf" srcId="{E5725483-3FB6-47F5-B183-D302FD2F254B}" destId="{5AD4C86C-8227-4218-B821-4174242D8A1C}" srcOrd="0" destOrd="0" presId="urn:microsoft.com/office/officeart/2005/8/layout/hierarchy2"/>
    <dgm:cxn modelId="{986638AC-3E3E-4CC6-9ED7-1B015636D562}" type="presParOf" srcId="{F3155F37-897A-414A-9657-5DD579415092}" destId="{1259B2C7-5BE3-40B3-8469-A65C17A45E1E}" srcOrd="11" destOrd="0" presId="urn:microsoft.com/office/officeart/2005/8/layout/hierarchy2"/>
    <dgm:cxn modelId="{627C361A-66BE-4870-A11B-8985F39019D9}" type="presParOf" srcId="{1259B2C7-5BE3-40B3-8469-A65C17A45E1E}" destId="{DCA071C5-1AC7-4A4C-9452-9B8242165722}" srcOrd="0" destOrd="0" presId="urn:microsoft.com/office/officeart/2005/8/layout/hierarchy2"/>
    <dgm:cxn modelId="{34308932-4613-438E-905B-3C6DF75AE405}" type="presParOf" srcId="{1259B2C7-5BE3-40B3-8469-A65C17A45E1E}" destId="{42B2B448-14EB-4150-B821-84B29572C079}" srcOrd="1" destOrd="0" presId="urn:microsoft.com/office/officeart/2005/8/layout/hierarchy2"/>
    <dgm:cxn modelId="{9D50B9B3-2FB4-4980-BDB7-B9900652C79B}" type="presParOf" srcId="{F3155F37-897A-414A-9657-5DD579415092}" destId="{09C4F846-FA43-44FF-8594-C50709117A01}" srcOrd="12" destOrd="0" presId="urn:microsoft.com/office/officeart/2005/8/layout/hierarchy2"/>
    <dgm:cxn modelId="{5DA41A82-3EEF-48B0-9EEF-06DCC3CE8ADC}" type="presParOf" srcId="{09C4F846-FA43-44FF-8594-C50709117A01}" destId="{6C9DE3EC-EE93-446F-9D66-8EEDE30416B8}" srcOrd="0" destOrd="0" presId="urn:microsoft.com/office/officeart/2005/8/layout/hierarchy2"/>
    <dgm:cxn modelId="{0786ECF5-8617-4319-8C08-9BD620650740}" type="presParOf" srcId="{F3155F37-897A-414A-9657-5DD579415092}" destId="{75B6B24A-4D66-400C-8DAF-6D328D05B36A}" srcOrd="13" destOrd="0" presId="urn:microsoft.com/office/officeart/2005/8/layout/hierarchy2"/>
    <dgm:cxn modelId="{AC490B98-BA59-4E24-9021-F1CD14218081}" type="presParOf" srcId="{75B6B24A-4D66-400C-8DAF-6D328D05B36A}" destId="{3C58B94D-9C05-4A3B-9A14-F88E3D23B815}" srcOrd="0" destOrd="0" presId="urn:microsoft.com/office/officeart/2005/8/layout/hierarchy2"/>
    <dgm:cxn modelId="{7BFEC67F-B4E5-4BC3-A2F0-85072D5B0193}" type="presParOf" srcId="{75B6B24A-4D66-400C-8DAF-6D328D05B36A}" destId="{15C7CF2D-E515-4CE9-962B-F679A20549DC}"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86CCB4F-670F-46F4-852F-96D91EDF40A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9275AC55-8EE1-44BC-BE01-E10EBE2FB97B}">
      <dgm:prSet phldrT="[文本]" custT="1"/>
      <dgm:spPr/>
      <dgm:t>
        <a:bodyPr/>
        <a:lstStyle/>
        <a:p>
          <a:r>
            <a:rPr lang="zh-CN" altLang="en-US" sz="2400" dirty="0" smtClean="0"/>
            <a:t>管理性工作</a:t>
          </a:r>
          <a:endParaRPr lang="zh-CN" altLang="en-US" sz="2400" dirty="0"/>
        </a:p>
      </dgm:t>
    </dgm:pt>
    <dgm:pt modelId="{A939EA34-D835-4406-9045-5F61A5357CBC}" type="parTrans" cxnId="{0C76E8F7-B6DE-42BC-A2CA-96732F83C7BA}">
      <dgm:prSet/>
      <dgm:spPr/>
      <dgm:t>
        <a:bodyPr/>
        <a:lstStyle/>
        <a:p>
          <a:endParaRPr lang="zh-CN" altLang="en-US"/>
        </a:p>
      </dgm:t>
    </dgm:pt>
    <dgm:pt modelId="{0D31D2B6-C132-49C7-A5A5-8C27BB34C180}" type="sibTrans" cxnId="{0C76E8F7-B6DE-42BC-A2CA-96732F83C7BA}">
      <dgm:prSet/>
      <dgm:spPr/>
      <dgm:t>
        <a:bodyPr/>
        <a:lstStyle/>
        <a:p>
          <a:endParaRPr lang="zh-CN" altLang="en-US"/>
        </a:p>
      </dgm:t>
    </dgm:pt>
    <dgm:pt modelId="{F4685CC3-A826-4105-920F-C6E60AD38319}">
      <dgm:prSet phldrT="[文本]" custT="1"/>
      <dgm:spPr/>
      <dgm:t>
        <a:bodyPr/>
        <a:lstStyle/>
        <a:p>
          <a:r>
            <a:rPr lang="zh-CN" altLang="en-US" sz="2400" dirty="0" smtClean="0"/>
            <a:t>参谋咨询</a:t>
          </a:r>
          <a:endParaRPr lang="zh-CN" altLang="en-US" sz="2400" dirty="0"/>
        </a:p>
      </dgm:t>
    </dgm:pt>
    <dgm:pt modelId="{A9744CD1-56D4-4CE0-890A-4573F8AC355D}" type="parTrans" cxnId="{C642BCEA-34EB-4A7F-9E2F-200227AF8CD6}">
      <dgm:prSet/>
      <dgm:spPr/>
      <dgm:t>
        <a:bodyPr/>
        <a:lstStyle/>
        <a:p>
          <a:endParaRPr lang="zh-CN" altLang="en-US"/>
        </a:p>
      </dgm:t>
    </dgm:pt>
    <dgm:pt modelId="{E4502ED2-90B4-422D-A08B-0EF3992A6004}" type="sibTrans" cxnId="{C642BCEA-34EB-4A7F-9E2F-200227AF8CD6}">
      <dgm:prSet/>
      <dgm:spPr/>
      <dgm:t>
        <a:bodyPr/>
        <a:lstStyle/>
        <a:p>
          <a:endParaRPr lang="zh-CN" altLang="en-US"/>
        </a:p>
      </dgm:t>
    </dgm:pt>
    <dgm:pt modelId="{CBD93C93-C170-4A9D-8618-30C56735E783}">
      <dgm:prSet phldrT="[文本]" custT="1"/>
      <dgm:spPr/>
      <dgm:t>
        <a:bodyPr/>
        <a:lstStyle/>
        <a:p>
          <a:r>
            <a:rPr lang="zh-CN" altLang="en-US" sz="2400" dirty="0" smtClean="0"/>
            <a:t>沟通协调</a:t>
          </a:r>
          <a:endParaRPr lang="zh-CN" altLang="en-US" sz="2400" dirty="0"/>
        </a:p>
      </dgm:t>
    </dgm:pt>
    <dgm:pt modelId="{D9D3489C-E464-4D18-B2E7-272B4B899860}" type="parTrans" cxnId="{E6F2EE6A-2771-4578-9FA0-B79955F1A761}">
      <dgm:prSet/>
      <dgm:spPr/>
      <dgm:t>
        <a:bodyPr/>
        <a:lstStyle/>
        <a:p>
          <a:endParaRPr lang="zh-CN" altLang="en-US"/>
        </a:p>
      </dgm:t>
    </dgm:pt>
    <dgm:pt modelId="{F4A89C48-0CE4-40C6-820A-440F83852C54}" type="sibTrans" cxnId="{E6F2EE6A-2771-4578-9FA0-B79955F1A761}">
      <dgm:prSet/>
      <dgm:spPr/>
      <dgm:t>
        <a:bodyPr/>
        <a:lstStyle/>
        <a:p>
          <a:endParaRPr lang="zh-CN" altLang="en-US"/>
        </a:p>
      </dgm:t>
    </dgm:pt>
    <dgm:pt modelId="{4222B384-9B35-473C-9517-837E6C99BC89}">
      <dgm:prSet custT="1"/>
      <dgm:spPr/>
      <dgm:t>
        <a:bodyPr/>
        <a:lstStyle/>
        <a:p>
          <a:r>
            <a:rPr lang="zh-CN" altLang="en-US" sz="2400" dirty="0" smtClean="0"/>
            <a:t>督查工作</a:t>
          </a:r>
          <a:endParaRPr lang="zh-CN" altLang="en-US" sz="2400" dirty="0"/>
        </a:p>
      </dgm:t>
    </dgm:pt>
    <dgm:pt modelId="{1EDFF7D5-0F6F-4531-8E07-B5E242610741}" type="parTrans" cxnId="{7F18D3FA-3B92-4AF8-8195-CE209E1EACB4}">
      <dgm:prSet/>
      <dgm:spPr/>
      <dgm:t>
        <a:bodyPr/>
        <a:lstStyle/>
        <a:p>
          <a:endParaRPr lang="zh-CN" altLang="en-US"/>
        </a:p>
      </dgm:t>
    </dgm:pt>
    <dgm:pt modelId="{BEF07634-15CB-4287-B812-73F4AF71227B}" type="sibTrans" cxnId="{7F18D3FA-3B92-4AF8-8195-CE209E1EACB4}">
      <dgm:prSet/>
      <dgm:spPr/>
      <dgm:t>
        <a:bodyPr/>
        <a:lstStyle/>
        <a:p>
          <a:endParaRPr lang="zh-CN" altLang="en-US"/>
        </a:p>
      </dgm:t>
    </dgm:pt>
    <dgm:pt modelId="{29314551-6FB6-484B-BF98-346D8145AFDD}">
      <dgm:prSet custT="1"/>
      <dgm:spPr/>
      <dgm:t>
        <a:bodyPr/>
        <a:lstStyle/>
        <a:p>
          <a:r>
            <a:rPr lang="zh-CN" altLang="en-US" sz="2400" dirty="0" smtClean="0"/>
            <a:t>信息工作</a:t>
          </a:r>
          <a:endParaRPr lang="zh-CN" altLang="en-US" sz="2400" dirty="0"/>
        </a:p>
      </dgm:t>
    </dgm:pt>
    <dgm:pt modelId="{E7A40FA5-E8E5-4C73-B045-AB275D4AF0A0}" type="parTrans" cxnId="{6DC7D6D2-2DF3-48B8-9B72-0C97A4829851}">
      <dgm:prSet/>
      <dgm:spPr/>
      <dgm:t>
        <a:bodyPr/>
        <a:lstStyle/>
        <a:p>
          <a:endParaRPr lang="zh-CN" altLang="en-US"/>
        </a:p>
      </dgm:t>
    </dgm:pt>
    <dgm:pt modelId="{B57C9A1A-994B-4BC2-A0C2-F43DFDF54E35}" type="sibTrans" cxnId="{6DC7D6D2-2DF3-48B8-9B72-0C97A4829851}">
      <dgm:prSet/>
      <dgm:spPr/>
      <dgm:t>
        <a:bodyPr/>
        <a:lstStyle/>
        <a:p>
          <a:endParaRPr lang="zh-CN" altLang="en-US"/>
        </a:p>
      </dgm:t>
    </dgm:pt>
    <dgm:pt modelId="{1C38D9A9-2253-4AE8-90FA-4B6107A157B2}">
      <dgm:prSet custT="1"/>
      <dgm:spPr/>
      <dgm:t>
        <a:bodyPr/>
        <a:lstStyle/>
        <a:p>
          <a:r>
            <a:rPr lang="zh-CN" altLang="en-US" sz="2400" dirty="0" smtClean="0"/>
            <a:t>信访工作</a:t>
          </a:r>
          <a:endParaRPr lang="zh-CN" altLang="en-US" sz="2400" dirty="0"/>
        </a:p>
      </dgm:t>
    </dgm:pt>
    <dgm:pt modelId="{B6643FE9-513D-4B00-8F39-AC0082E359F6}" type="parTrans" cxnId="{301FF163-D4E9-4659-911D-9D634A266A39}">
      <dgm:prSet/>
      <dgm:spPr/>
      <dgm:t>
        <a:bodyPr/>
        <a:lstStyle/>
        <a:p>
          <a:endParaRPr lang="zh-CN" altLang="en-US"/>
        </a:p>
      </dgm:t>
    </dgm:pt>
    <dgm:pt modelId="{32DEF000-B024-4153-8C6F-803B19F5B12B}" type="sibTrans" cxnId="{301FF163-D4E9-4659-911D-9D634A266A39}">
      <dgm:prSet/>
      <dgm:spPr/>
      <dgm:t>
        <a:bodyPr/>
        <a:lstStyle/>
        <a:p>
          <a:endParaRPr lang="zh-CN" altLang="en-US"/>
        </a:p>
      </dgm:t>
    </dgm:pt>
    <dgm:pt modelId="{9F828C00-94CE-4CB5-BC18-9FEDCB310387}">
      <dgm:prSet custT="1"/>
      <dgm:spPr/>
      <dgm:t>
        <a:bodyPr/>
        <a:lstStyle/>
        <a:p>
          <a:r>
            <a:rPr lang="zh-CN" altLang="en-US" sz="2400" dirty="0" smtClean="0"/>
            <a:t>调查研究</a:t>
          </a:r>
          <a:endParaRPr lang="zh-CN" altLang="en-US" sz="2400" dirty="0"/>
        </a:p>
      </dgm:t>
    </dgm:pt>
    <dgm:pt modelId="{A74114E4-A304-47AB-91E7-390357187C52}" type="parTrans" cxnId="{94A8EF41-D57C-4808-9EB2-552458B4105D}">
      <dgm:prSet/>
      <dgm:spPr/>
      <dgm:t>
        <a:bodyPr/>
        <a:lstStyle/>
        <a:p>
          <a:endParaRPr lang="zh-CN" altLang="en-US"/>
        </a:p>
      </dgm:t>
    </dgm:pt>
    <dgm:pt modelId="{F88F2B7B-4E26-41B0-8F65-DF5567104D4A}" type="sibTrans" cxnId="{94A8EF41-D57C-4808-9EB2-552458B4105D}">
      <dgm:prSet/>
      <dgm:spPr/>
      <dgm:t>
        <a:bodyPr/>
        <a:lstStyle/>
        <a:p>
          <a:endParaRPr lang="zh-CN" altLang="en-US"/>
        </a:p>
      </dgm:t>
    </dgm:pt>
    <dgm:pt modelId="{BD23380D-FBD3-43AF-BDC2-A1BF17909BA8}" type="pres">
      <dgm:prSet presAssocID="{786CCB4F-670F-46F4-852F-96D91EDF40A8}" presName="diagram" presStyleCnt="0">
        <dgm:presLayoutVars>
          <dgm:chPref val="1"/>
          <dgm:dir/>
          <dgm:animOne val="branch"/>
          <dgm:animLvl val="lvl"/>
          <dgm:resizeHandles val="exact"/>
        </dgm:presLayoutVars>
      </dgm:prSet>
      <dgm:spPr/>
      <dgm:t>
        <a:bodyPr/>
        <a:lstStyle/>
        <a:p>
          <a:endParaRPr lang="zh-CN" altLang="en-US"/>
        </a:p>
      </dgm:t>
    </dgm:pt>
    <dgm:pt modelId="{F09C2966-3CB1-457A-A1BF-B3345DA14766}" type="pres">
      <dgm:prSet presAssocID="{9275AC55-8EE1-44BC-BE01-E10EBE2FB97B}" presName="root1" presStyleCnt="0"/>
      <dgm:spPr/>
    </dgm:pt>
    <dgm:pt modelId="{DC1E9EF8-EC6A-4431-81F5-C31629B0EEE2}" type="pres">
      <dgm:prSet presAssocID="{9275AC55-8EE1-44BC-BE01-E10EBE2FB97B}" presName="LevelOneTextNode" presStyleLbl="node0" presStyleIdx="0" presStyleCnt="1" custScaleX="185554" custScaleY="143056" custLinFactNeighborX="-61359" custLinFactNeighborY="2894">
        <dgm:presLayoutVars>
          <dgm:chPref val="3"/>
        </dgm:presLayoutVars>
      </dgm:prSet>
      <dgm:spPr/>
      <dgm:t>
        <a:bodyPr/>
        <a:lstStyle/>
        <a:p>
          <a:endParaRPr lang="zh-CN" altLang="en-US"/>
        </a:p>
      </dgm:t>
    </dgm:pt>
    <dgm:pt modelId="{4148290A-FF3C-4E9C-8366-836D08A8B189}" type="pres">
      <dgm:prSet presAssocID="{9275AC55-8EE1-44BC-BE01-E10EBE2FB97B}" presName="level2hierChild" presStyleCnt="0"/>
      <dgm:spPr/>
    </dgm:pt>
    <dgm:pt modelId="{B4477D7B-0875-483B-AF93-721DCDF8CF49}" type="pres">
      <dgm:prSet presAssocID="{A9744CD1-56D4-4CE0-890A-4573F8AC355D}" presName="conn2-1" presStyleLbl="parChTrans1D2" presStyleIdx="0" presStyleCnt="6"/>
      <dgm:spPr/>
      <dgm:t>
        <a:bodyPr/>
        <a:lstStyle/>
        <a:p>
          <a:endParaRPr lang="zh-CN" altLang="en-US"/>
        </a:p>
      </dgm:t>
    </dgm:pt>
    <dgm:pt modelId="{E948671A-F71B-4AB4-B100-54DB6551C61C}" type="pres">
      <dgm:prSet presAssocID="{A9744CD1-56D4-4CE0-890A-4573F8AC355D}" presName="connTx" presStyleLbl="parChTrans1D2" presStyleIdx="0" presStyleCnt="6"/>
      <dgm:spPr/>
      <dgm:t>
        <a:bodyPr/>
        <a:lstStyle/>
        <a:p>
          <a:endParaRPr lang="zh-CN" altLang="en-US"/>
        </a:p>
      </dgm:t>
    </dgm:pt>
    <dgm:pt modelId="{3FCE619E-4AB4-4A9A-B7F2-1455A97222DF}" type="pres">
      <dgm:prSet presAssocID="{F4685CC3-A826-4105-920F-C6E60AD38319}" presName="root2" presStyleCnt="0"/>
      <dgm:spPr/>
    </dgm:pt>
    <dgm:pt modelId="{357FF61F-0308-42BD-AACD-68D06EF3F973}" type="pres">
      <dgm:prSet presAssocID="{F4685CC3-A826-4105-920F-C6E60AD38319}" presName="LevelTwoTextNode" presStyleLbl="node2" presStyleIdx="0" presStyleCnt="6" custScaleX="221785" custLinFactNeighborX="57319" custLinFactNeighborY="10525">
        <dgm:presLayoutVars>
          <dgm:chPref val="3"/>
        </dgm:presLayoutVars>
      </dgm:prSet>
      <dgm:spPr/>
      <dgm:t>
        <a:bodyPr/>
        <a:lstStyle/>
        <a:p>
          <a:endParaRPr lang="zh-CN" altLang="en-US"/>
        </a:p>
      </dgm:t>
    </dgm:pt>
    <dgm:pt modelId="{AF89D950-E77E-496A-8500-951D78E36D15}" type="pres">
      <dgm:prSet presAssocID="{F4685CC3-A826-4105-920F-C6E60AD38319}" presName="level3hierChild" presStyleCnt="0"/>
      <dgm:spPr/>
    </dgm:pt>
    <dgm:pt modelId="{E7F0CCDB-B237-4E11-BC97-17E58AF920D1}" type="pres">
      <dgm:prSet presAssocID="{D9D3489C-E464-4D18-B2E7-272B4B899860}" presName="conn2-1" presStyleLbl="parChTrans1D2" presStyleIdx="1" presStyleCnt="6"/>
      <dgm:spPr/>
      <dgm:t>
        <a:bodyPr/>
        <a:lstStyle/>
        <a:p>
          <a:endParaRPr lang="zh-CN" altLang="en-US"/>
        </a:p>
      </dgm:t>
    </dgm:pt>
    <dgm:pt modelId="{C4877013-2422-40E7-A907-0A0132C40127}" type="pres">
      <dgm:prSet presAssocID="{D9D3489C-E464-4D18-B2E7-272B4B899860}" presName="connTx" presStyleLbl="parChTrans1D2" presStyleIdx="1" presStyleCnt="6"/>
      <dgm:spPr/>
      <dgm:t>
        <a:bodyPr/>
        <a:lstStyle/>
        <a:p>
          <a:endParaRPr lang="zh-CN" altLang="en-US"/>
        </a:p>
      </dgm:t>
    </dgm:pt>
    <dgm:pt modelId="{5CEBD8BC-46B5-4043-9EB4-EB93D94F545F}" type="pres">
      <dgm:prSet presAssocID="{CBD93C93-C170-4A9D-8618-30C56735E783}" presName="root2" presStyleCnt="0"/>
      <dgm:spPr/>
    </dgm:pt>
    <dgm:pt modelId="{F87A0289-5679-4ECC-B015-B6E39B210346}" type="pres">
      <dgm:prSet presAssocID="{CBD93C93-C170-4A9D-8618-30C56735E783}" presName="LevelTwoTextNode" presStyleLbl="node2" presStyleIdx="1" presStyleCnt="6" custScaleX="221362" custLinFactNeighborX="57087" custLinFactNeighborY="3167">
        <dgm:presLayoutVars>
          <dgm:chPref val="3"/>
        </dgm:presLayoutVars>
      </dgm:prSet>
      <dgm:spPr/>
      <dgm:t>
        <a:bodyPr/>
        <a:lstStyle/>
        <a:p>
          <a:endParaRPr lang="zh-CN" altLang="en-US"/>
        </a:p>
      </dgm:t>
    </dgm:pt>
    <dgm:pt modelId="{7689597C-4869-4116-B206-7DCCED93CB66}" type="pres">
      <dgm:prSet presAssocID="{CBD93C93-C170-4A9D-8618-30C56735E783}" presName="level3hierChild" presStyleCnt="0"/>
      <dgm:spPr/>
    </dgm:pt>
    <dgm:pt modelId="{C7D0E1E7-1D29-423D-B68B-E83AB8CCDF8C}" type="pres">
      <dgm:prSet presAssocID="{E7A40FA5-E8E5-4C73-B045-AB275D4AF0A0}" presName="conn2-1" presStyleLbl="parChTrans1D2" presStyleIdx="2" presStyleCnt="6"/>
      <dgm:spPr/>
      <dgm:t>
        <a:bodyPr/>
        <a:lstStyle/>
        <a:p>
          <a:endParaRPr lang="zh-CN" altLang="en-US"/>
        </a:p>
      </dgm:t>
    </dgm:pt>
    <dgm:pt modelId="{E1461E68-0B25-4F30-80E7-91425820C285}" type="pres">
      <dgm:prSet presAssocID="{E7A40FA5-E8E5-4C73-B045-AB275D4AF0A0}" presName="connTx" presStyleLbl="parChTrans1D2" presStyleIdx="2" presStyleCnt="6"/>
      <dgm:spPr/>
      <dgm:t>
        <a:bodyPr/>
        <a:lstStyle/>
        <a:p>
          <a:endParaRPr lang="zh-CN" altLang="en-US"/>
        </a:p>
      </dgm:t>
    </dgm:pt>
    <dgm:pt modelId="{22A977EB-FA0B-45E6-A17E-A7B4630CF538}" type="pres">
      <dgm:prSet presAssocID="{29314551-6FB6-484B-BF98-346D8145AFDD}" presName="root2" presStyleCnt="0"/>
      <dgm:spPr/>
    </dgm:pt>
    <dgm:pt modelId="{6665A16A-A98B-4747-81A3-E654120E1BAE}" type="pres">
      <dgm:prSet presAssocID="{29314551-6FB6-484B-BF98-346D8145AFDD}" presName="LevelTwoTextNode" presStyleLbl="node2" presStyleIdx="2" presStyleCnt="6" custScaleX="221785" custLinFactNeighborX="57087" custLinFactNeighborY="-4191">
        <dgm:presLayoutVars>
          <dgm:chPref val="3"/>
        </dgm:presLayoutVars>
      </dgm:prSet>
      <dgm:spPr/>
      <dgm:t>
        <a:bodyPr/>
        <a:lstStyle/>
        <a:p>
          <a:endParaRPr lang="zh-CN" altLang="en-US"/>
        </a:p>
      </dgm:t>
    </dgm:pt>
    <dgm:pt modelId="{007B8AC2-6456-4C68-8C2E-37B6AF388801}" type="pres">
      <dgm:prSet presAssocID="{29314551-6FB6-484B-BF98-346D8145AFDD}" presName="level3hierChild" presStyleCnt="0"/>
      <dgm:spPr/>
    </dgm:pt>
    <dgm:pt modelId="{CB5E9845-B2C5-4FAA-A535-B83A03ADBDEF}" type="pres">
      <dgm:prSet presAssocID="{A74114E4-A304-47AB-91E7-390357187C52}" presName="conn2-1" presStyleLbl="parChTrans1D2" presStyleIdx="3" presStyleCnt="6"/>
      <dgm:spPr/>
      <dgm:t>
        <a:bodyPr/>
        <a:lstStyle/>
        <a:p>
          <a:endParaRPr lang="zh-CN" altLang="en-US"/>
        </a:p>
      </dgm:t>
    </dgm:pt>
    <dgm:pt modelId="{F6740B53-91A7-49FA-B307-7F0E87EB3EBB}" type="pres">
      <dgm:prSet presAssocID="{A74114E4-A304-47AB-91E7-390357187C52}" presName="connTx" presStyleLbl="parChTrans1D2" presStyleIdx="3" presStyleCnt="6"/>
      <dgm:spPr/>
      <dgm:t>
        <a:bodyPr/>
        <a:lstStyle/>
        <a:p>
          <a:endParaRPr lang="zh-CN" altLang="en-US"/>
        </a:p>
      </dgm:t>
    </dgm:pt>
    <dgm:pt modelId="{D90A6B7A-17DB-48EB-85CF-D14914238BF2}" type="pres">
      <dgm:prSet presAssocID="{9F828C00-94CE-4CB5-BC18-9FEDCB310387}" presName="root2" presStyleCnt="0"/>
      <dgm:spPr/>
    </dgm:pt>
    <dgm:pt modelId="{8C1C2143-8E19-4A6A-9151-FFBECCC04BD3}" type="pres">
      <dgm:prSet presAssocID="{9F828C00-94CE-4CB5-BC18-9FEDCB310387}" presName="LevelTwoTextNode" presStyleLbl="node2" presStyleIdx="3" presStyleCnt="6" custScaleX="220010" custLinFactNeighborX="57319" custLinFactNeighborY="-11549">
        <dgm:presLayoutVars>
          <dgm:chPref val="3"/>
        </dgm:presLayoutVars>
      </dgm:prSet>
      <dgm:spPr/>
      <dgm:t>
        <a:bodyPr/>
        <a:lstStyle/>
        <a:p>
          <a:endParaRPr lang="zh-CN" altLang="en-US"/>
        </a:p>
      </dgm:t>
    </dgm:pt>
    <dgm:pt modelId="{8D342854-4A49-4430-ADE7-D079AC39CBAF}" type="pres">
      <dgm:prSet presAssocID="{9F828C00-94CE-4CB5-BC18-9FEDCB310387}" presName="level3hierChild" presStyleCnt="0"/>
      <dgm:spPr/>
    </dgm:pt>
    <dgm:pt modelId="{999CA32D-5CB9-4E02-823E-8E44411DA655}" type="pres">
      <dgm:prSet presAssocID="{B6643FE9-513D-4B00-8F39-AC0082E359F6}" presName="conn2-1" presStyleLbl="parChTrans1D2" presStyleIdx="4" presStyleCnt="6"/>
      <dgm:spPr/>
      <dgm:t>
        <a:bodyPr/>
        <a:lstStyle/>
        <a:p>
          <a:endParaRPr lang="zh-CN" altLang="en-US"/>
        </a:p>
      </dgm:t>
    </dgm:pt>
    <dgm:pt modelId="{9C1A2296-D07E-45A6-A6BD-87854C6CA085}" type="pres">
      <dgm:prSet presAssocID="{B6643FE9-513D-4B00-8F39-AC0082E359F6}" presName="connTx" presStyleLbl="parChTrans1D2" presStyleIdx="4" presStyleCnt="6"/>
      <dgm:spPr/>
      <dgm:t>
        <a:bodyPr/>
        <a:lstStyle/>
        <a:p>
          <a:endParaRPr lang="zh-CN" altLang="en-US"/>
        </a:p>
      </dgm:t>
    </dgm:pt>
    <dgm:pt modelId="{05089E23-1F55-46AC-A317-4899CD22969E}" type="pres">
      <dgm:prSet presAssocID="{1C38D9A9-2253-4AE8-90FA-4B6107A157B2}" presName="root2" presStyleCnt="0"/>
      <dgm:spPr/>
    </dgm:pt>
    <dgm:pt modelId="{9D632030-53D6-463A-A33C-00B6944CD991}" type="pres">
      <dgm:prSet presAssocID="{1C38D9A9-2253-4AE8-90FA-4B6107A157B2}" presName="LevelTwoTextNode" presStyleLbl="node2" presStyleIdx="4" presStyleCnt="6" custScaleX="221785" custLinFactNeighborX="57087" custLinFactNeighborY="-8143">
        <dgm:presLayoutVars>
          <dgm:chPref val="3"/>
        </dgm:presLayoutVars>
      </dgm:prSet>
      <dgm:spPr/>
      <dgm:t>
        <a:bodyPr/>
        <a:lstStyle/>
        <a:p>
          <a:endParaRPr lang="zh-CN" altLang="en-US"/>
        </a:p>
      </dgm:t>
    </dgm:pt>
    <dgm:pt modelId="{95974273-5E01-4C30-AB9D-B5DFC376A58F}" type="pres">
      <dgm:prSet presAssocID="{1C38D9A9-2253-4AE8-90FA-4B6107A157B2}" presName="level3hierChild" presStyleCnt="0"/>
      <dgm:spPr/>
    </dgm:pt>
    <dgm:pt modelId="{6F14DE4E-09CF-4DA4-AAD0-1748E374243F}" type="pres">
      <dgm:prSet presAssocID="{1EDFF7D5-0F6F-4531-8E07-B5E242610741}" presName="conn2-1" presStyleLbl="parChTrans1D2" presStyleIdx="5" presStyleCnt="6"/>
      <dgm:spPr/>
      <dgm:t>
        <a:bodyPr/>
        <a:lstStyle/>
        <a:p>
          <a:endParaRPr lang="zh-CN" altLang="en-US"/>
        </a:p>
      </dgm:t>
    </dgm:pt>
    <dgm:pt modelId="{ED18A057-E40A-4D13-B478-B589E472693D}" type="pres">
      <dgm:prSet presAssocID="{1EDFF7D5-0F6F-4531-8E07-B5E242610741}" presName="connTx" presStyleLbl="parChTrans1D2" presStyleIdx="5" presStyleCnt="6"/>
      <dgm:spPr/>
      <dgm:t>
        <a:bodyPr/>
        <a:lstStyle/>
        <a:p>
          <a:endParaRPr lang="zh-CN" altLang="en-US"/>
        </a:p>
      </dgm:t>
    </dgm:pt>
    <dgm:pt modelId="{B7D73556-08C6-4157-85D6-4A6C40CF51B2}" type="pres">
      <dgm:prSet presAssocID="{4222B384-9B35-473C-9517-837E6C99BC89}" presName="root2" presStyleCnt="0"/>
      <dgm:spPr/>
    </dgm:pt>
    <dgm:pt modelId="{C0E58204-8DCB-459D-BDDE-200F8C2B08FF}" type="pres">
      <dgm:prSet presAssocID="{4222B384-9B35-473C-9517-837E6C99BC89}" presName="LevelTwoTextNode" presStyleLbl="node2" presStyleIdx="5" presStyleCnt="6" custScaleX="221785" custLinFactNeighborX="57087" custLinFactNeighborY="-15501">
        <dgm:presLayoutVars>
          <dgm:chPref val="3"/>
        </dgm:presLayoutVars>
      </dgm:prSet>
      <dgm:spPr/>
      <dgm:t>
        <a:bodyPr/>
        <a:lstStyle/>
        <a:p>
          <a:endParaRPr lang="zh-CN" altLang="en-US"/>
        </a:p>
      </dgm:t>
    </dgm:pt>
    <dgm:pt modelId="{D018F9BC-97D1-4857-808B-BB789CFA60BD}" type="pres">
      <dgm:prSet presAssocID="{4222B384-9B35-473C-9517-837E6C99BC89}" presName="level3hierChild" presStyleCnt="0"/>
      <dgm:spPr/>
    </dgm:pt>
  </dgm:ptLst>
  <dgm:cxnLst>
    <dgm:cxn modelId="{301FF163-D4E9-4659-911D-9D634A266A39}" srcId="{9275AC55-8EE1-44BC-BE01-E10EBE2FB97B}" destId="{1C38D9A9-2253-4AE8-90FA-4B6107A157B2}" srcOrd="4" destOrd="0" parTransId="{B6643FE9-513D-4B00-8F39-AC0082E359F6}" sibTransId="{32DEF000-B024-4153-8C6F-803B19F5B12B}"/>
    <dgm:cxn modelId="{41B673D6-3000-44FA-86F9-1472529329C3}" type="presOf" srcId="{B6643FE9-513D-4B00-8F39-AC0082E359F6}" destId="{9C1A2296-D07E-45A6-A6BD-87854C6CA085}" srcOrd="1" destOrd="0" presId="urn:microsoft.com/office/officeart/2005/8/layout/hierarchy2"/>
    <dgm:cxn modelId="{14553ACA-1A02-4FC4-8250-4CCBD496DBE3}" type="presOf" srcId="{A9744CD1-56D4-4CE0-890A-4573F8AC355D}" destId="{B4477D7B-0875-483B-AF93-721DCDF8CF49}" srcOrd="0" destOrd="0" presId="urn:microsoft.com/office/officeart/2005/8/layout/hierarchy2"/>
    <dgm:cxn modelId="{586A145F-0FE6-4BB4-9933-104185A7C8B3}" type="presOf" srcId="{A74114E4-A304-47AB-91E7-390357187C52}" destId="{CB5E9845-B2C5-4FAA-A535-B83A03ADBDEF}" srcOrd="0" destOrd="0" presId="urn:microsoft.com/office/officeart/2005/8/layout/hierarchy2"/>
    <dgm:cxn modelId="{3775D126-26BD-4E9C-86B1-B25269276973}" type="presOf" srcId="{9F828C00-94CE-4CB5-BC18-9FEDCB310387}" destId="{8C1C2143-8E19-4A6A-9151-FFBECCC04BD3}" srcOrd="0" destOrd="0" presId="urn:microsoft.com/office/officeart/2005/8/layout/hierarchy2"/>
    <dgm:cxn modelId="{9C7BA44F-67A4-44BB-8F88-17AF242E0C14}" type="presOf" srcId="{B6643FE9-513D-4B00-8F39-AC0082E359F6}" destId="{999CA32D-5CB9-4E02-823E-8E44411DA655}" srcOrd="0" destOrd="0" presId="urn:microsoft.com/office/officeart/2005/8/layout/hierarchy2"/>
    <dgm:cxn modelId="{04579178-6FEC-42D3-8AF9-2B4A90BC779A}" type="presOf" srcId="{29314551-6FB6-484B-BF98-346D8145AFDD}" destId="{6665A16A-A98B-4747-81A3-E654120E1BAE}" srcOrd="0" destOrd="0" presId="urn:microsoft.com/office/officeart/2005/8/layout/hierarchy2"/>
    <dgm:cxn modelId="{188CFE79-D08E-43BB-846A-64CAAAA9718E}" type="presOf" srcId="{A9744CD1-56D4-4CE0-890A-4573F8AC355D}" destId="{E948671A-F71B-4AB4-B100-54DB6551C61C}" srcOrd="1" destOrd="0" presId="urn:microsoft.com/office/officeart/2005/8/layout/hierarchy2"/>
    <dgm:cxn modelId="{E6F2EE6A-2771-4578-9FA0-B79955F1A761}" srcId="{9275AC55-8EE1-44BC-BE01-E10EBE2FB97B}" destId="{CBD93C93-C170-4A9D-8618-30C56735E783}" srcOrd="1" destOrd="0" parTransId="{D9D3489C-E464-4D18-B2E7-272B4B899860}" sibTransId="{F4A89C48-0CE4-40C6-820A-440F83852C54}"/>
    <dgm:cxn modelId="{8957A4E7-6297-430A-B5EC-5599AF11F773}" type="presOf" srcId="{D9D3489C-E464-4D18-B2E7-272B4B899860}" destId="{C4877013-2422-40E7-A907-0A0132C40127}" srcOrd="1" destOrd="0" presId="urn:microsoft.com/office/officeart/2005/8/layout/hierarchy2"/>
    <dgm:cxn modelId="{C642BCEA-34EB-4A7F-9E2F-200227AF8CD6}" srcId="{9275AC55-8EE1-44BC-BE01-E10EBE2FB97B}" destId="{F4685CC3-A826-4105-920F-C6E60AD38319}" srcOrd="0" destOrd="0" parTransId="{A9744CD1-56D4-4CE0-890A-4573F8AC355D}" sibTransId="{E4502ED2-90B4-422D-A08B-0EF3992A6004}"/>
    <dgm:cxn modelId="{A7B92954-FFEA-46EB-886D-ABCFBFCE9ECC}" type="presOf" srcId="{9275AC55-8EE1-44BC-BE01-E10EBE2FB97B}" destId="{DC1E9EF8-EC6A-4431-81F5-C31629B0EEE2}" srcOrd="0" destOrd="0" presId="urn:microsoft.com/office/officeart/2005/8/layout/hierarchy2"/>
    <dgm:cxn modelId="{C00362F9-3C73-4C61-A12F-4B16D8157B8A}" type="presOf" srcId="{4222B384-9B35-473C-9517-837E6C99BC89}" destId="{C0E58204-8DCB-459D-BDDE-200F8C2B08FF}" srcOrd="0" destOrd="0" presId="urn:microsoft.com/office/officeart/2005/8/layout/hierarchy2"/>
    <dgm:cxn modelId="{07AE9F76-C934-4B04-B296-DA71B39ED798}" type="presOf" srcId="{A74114E4-A304-47AB-91E7-390357187C52}" destId="{F6740B53-91A7-49FA-B307-7F0E87EB3EBB}" srcOrd="1" destOrd="0" presId="urn:microsoft.com/office/officeart/2005/8/layout/hierarchy2"/>
    <dgm:cxn modelId="{59D745E6-7FBC-464F-BD5B-EAC78E186707}" type="presOf" srcId="{F4685CC3-A826-4105-920F-C6E60AD38319}" destId="{357FF61F-0308-42BD-AACD-68D06EF3F973}" srcOrd="0" destOrd="0" presId="urn:microsoft.com/office/officeart/2005/8/layout/hierarchy2"/>
    <dgm:cxn modelId="{7F18D3FA-3B92-4AF8-8195-CE209E1EACB4}" srcId="{9275AC55-8EE1-44BC-BE01-E10EBE2FB97B}" destId="{4222B384-9B35-473C-9517-837E6C99BC89}" srcOrd="5" destOrd="0" parTransId="{1EDFF7D5-0F6F-4531-8E07-B5E242610741}" sibTransId="{BEF07634-15CB-4287-B812-73F4AF71227B}"/>
    <dgm:cxn modelId="{F8BDE140-BEA1-40C4-AADD-8093ACAF0437}" type="presOf" srcId="{1EDFF7D5-0F6F-4531-8E07-B5E242610741}" destId="{6F14DE4E-09CF-4DA4-AAD0-1748E374243F}" srcOrd="0" destOrd="0" presId="urn:microsoft.com/office/officeart/2005/8/layout/hierarchy2"/>
    <dgm:cxn modelId="{4CE53199-72B9-49AB-8330-EDECE4D2DD9D}" type="presOf" srcId="{E7A40FA5-E8E5-4C73-B045-AB275D4AF0A0}" destId="{E1461E68-0B25-4F30-80E7-91425820C285}" srcOrd="1" destOrd="0" presId="urn:microsoft.com/office/officeart/2005/8/layout/hierarchy2"/>
    <dgm:cxn modelId="{D39DF584-6313-4301-A696-D8DBF42CFDFD}" type="presOf" srcId="{CBD93C93-C170-4A9D-8618-30C56735E783}" destId="{F87A0289-5679-4ECC-B015-B6E39B210346}" srcOrd="0" destOrd="0" presId="urn:microsoft.com/office/officeart/2005/8/layout/hierarchy2"/>
    <dgm:cxn modelId="{3838E3B4-4154-4E8A-870B-596E00CBBCBA}" type="presOf" srcId="{1C38D9A9-2253-4AE8-90FA-4B6107A157B2}" destId="{9D632030-53D6-463A-A33C-00B6944CD991}" srcOrd="0" destOrd="0" presId="urn:microsoft.com/office/officeart/2005/8/layout/hierarchy2"/>
    <dgm:cxn modelId="{880289BE-BF29-4DED-9F21-DD8BA71AF3F8}" type="presOf" srcId="{E7A40FA5-E8E5-4C73-B045-AB275D4AF0A0}" destId="{C7D0E1E7-1D29-423D-B68B-E83AB8CCDF8C}" srcOrd="0" destOrd="0" presId="urn:microsoft.com/office/officeart/2005/8/layout/hierarchy2"/>
    <dgm:cxn modelId="{94A8EF41-D57C-4808-9EB2-552458B4105D}" srcId="{9275AC55-8EE1-44BC-BE01-E10EBE2FB97B}" destId="{9F828C00-94CE-4CB5-BC18-9FEDCB310387}" srcOrd="3" destOrd="0" parTransId="{A74114E4-A304-47AB-91E7-390357187C52}" sibTransId="{F88F2B7B-4E26-41B0-8F65-DF5567104D4A}"/>
    <dgm:cxn modelId="{6DC7D6D2-2DF3-48B8-9B72-0C97A4829851}" srcId="{9275AC55-8EE1-44BC-BE01-E10EBE2FB97B}" destId="{29314551-6FB6-484B-BF98-346D8145AFDD}" srcOrd="2" destOrd="0" parTransId="{E7A40FA5-E8E5-4C73-B045-AB275D4AF0A0}" sibTransId="{B57C9A1A-994B-4BC2-A0C2-F43DFDF54E35}"/>
    <dgm:cxn modelId="{0C76E8F7-B6DE-42BC-A2CA-96732F83C7BA}" srcId="{786CCB4F-670F-46F4-852F-96D91EDF40A8}" destId="{9275AC55-8EE1-44BC-BE01-E10EBE2FB97B}" srcOrd="0" destOrd="0" parTransId="{A939EA34-D835-4406-9045-5F61A5357CBC}" sibTransId="{0D31D2B6-C132-49C7-A5A5-8C27BB34C180}"/>
    <dgm:cxn modelId="{75508EB3-E0E7-4F6D-9D96-85478597E78B}" type="presOf" srcId="{786CCB4F-670F-46F4-852F-96D91EDF40A8}" destId="{BD23380D-FBD3-43AF-BDC2-A1BF17909BA8}" srcOrd="0" destOrd="0" presId="urn:microsoft.com/office/officeart/2005/8/layout/hierarchy2"/>
    <dgm:cxn modelId="{8397A3FB-6A83-4F4C-BA1D-0D9D3BEA815A}" type="presOf" srcId="{1EDFF7D5-0F6F-4531-8E07-B5E242610741}" destId="{ED18A057-E40A-4D13-B478-B589E472693D}" srcOrd="1" destOrd="0" presId="urn:microsoft.com/office/officeart/2005/8/layout/hierarchy2"/>
    <dgm:cxn modelId="{E5FB179B-E0A9-4506-A7DA-CFB59CB85CCA}" type="presOf" srcId="{D9D3489C-E464-4D18-B2E7-272B4B899860}" destId="{E7F0CCDB-B237-4E11-BC97-17E58AF920D1}" srcOrd="0" destOrd="0" presId="urn:microsoft.com/office/officeart/2005/8/layout/hierarchy2"/>
    <dgm:cxn modelId="{D88388CA-360E-4EED-A77D-80D62595A9AD}" type="presParOf" srcId="{BD23380D-FBD3-43AF-BDC2-A1BF17909BA8}" destId="{F09C2966-3CB1-457A-A1BF-B3345DA14766}" srcOrd="0" destOrd="0" presId="urn:microsoft.com/office/officeart/2005/8/layout/hierarchy2"/>
    <dgm:cxn modelId="{E6BE6985-4791-4256-9D4D-8BF496F4F54C}" type="presParOf" srcId="{F09C2966-3CB1-457A-A1BF-B3345DA14766}" destId="{DC1E9EF8-EC6A-4431-81F5-C31629B0EEE2}" srcOrd="0" destOrd="0" presId="urn:microsoft.com/office/officeart/2005/8/layout/hierarchy2"/>
    <dgm:cxn modelId="{EC19E02E-DFD5-49B2-AF9A-9951C8F5495D}" type="presParOf" srcId="{F09C2966-3CB1-457A-A1BF-B3345DA14766}" destId="{4148290A-FF3C-4E9C-8366-836D08A8B189}" srcOrd="1" destOrd="0" presId="urn:microsoft.com/office/officeart/2005/8/layout/hierarchy2"/>
    <dgm:cxn modelId="{B43C35EB-D20B-47D2-A716-FBC12CCD4197}" type="presParOf" srcId="{4148290A-FF3C-4E9C-8366-836D08A8B189}" destId="{B4477D7B-0875-483B-AF93-721DCDF8CF49}" srcOrd="0" destOrd="0" presId="urn:microsoft.com/office/officeart/2005/8/layout/hierarchy2"/>
    <dgm:cxn modelId="{7068EC61-89EA-49A1-9C7C-EC249195305C}" type="presParOf" srcId="{B4477D7B-0875-483B-AF93-721DCDF8CF49}" destId="{E948671A-F71B-4AB4-B100-54DB6551C61C}" srcOrd="0" destOrd="0" presId="urn:microsoft.com/office/officeart/2005/8/layout/hierarchy2"/>
    <dgm:cxn modelId="{C3C7D638-1ACD-42E1-B77D-FDFC7D765F78}" type="presParOf" srcId="{4148290A-FF3C-4E9C-8366-836D08A8B189}" destId="{3FCE619E-4AB4-4A9A-B7F2-1455A97222DF}" srcOrd="1" destOrd="0" presId="urn:microsoft.com/office/officeart/2005/8/layout/hierarchy2"/>
    <dgm:cxn modelId="{AEC5AD12-601D-418D-A81F-CCE9EB149B13}" type="presParOf" srcId="{3FCE619E-4AB4-4A9A-B7F2-1455A97222DF}" destId="{357FF61F-0308-42BD-AACD-68D06EF3F973}" srcOrd="0" destOrd="0" presId="urn:microsoft.com/office/officeart/2005/8/layout/hierarchy2"/>
    <dgm:cxn modelId="{C893E185-425F-4ABA-8033-B269ABB0221C}" type="presParOf" srcId="{3FCE619E-4AB4-4A9A-B7F2-1455A97222DF}" destId="{AF89D950-E77E-496A-8500-951D78E36D15}" srcOrd="1" destOrd="0" presId="urn:microsoft.com/office/officeart/2005/8/layout/hierarchy2"/>
    <dgm:cxn modelId="{8487638C-4539-4D44-93A9-45AFEE70A51D}" type="presParOf" srcId="{4148290A-FF3C-4E9C-8366-836D08A8B189}" destId="{E7F0CCDB-B237-4E11-BC97-17E58AF920D1}" srcOrd="2" destOrd="0" presId="urn:microsoft.com/office/officeart/2005/8/layout/hierarchy2"/>
    <dgm:cxn modelId="{1E85F225-496B-4F32-801E-29E4E3BBEC09}" type="presParOf" srcId="{E7F0CCDB-B237-4E11-BC97-17E58AF920D1}" destId="{C4877013-2422-40E7-A907-0A0132C40127}" srcOrd="0" destOrd="0" presId="urn:microsoft.com/office/officeart/2005/8/layout/hierarchy2"/>
    <dgm:cxn modelId="{CFE81E58-27C1-41FC-B6DA-F6512B2FA61C}" type="presParOf" srcId="{4148290A-FF3C-4E9C-8366-836D08A8B189}" destId="{5CEBD8BC-46B5-4043-9EB4-EB93D94F545F}" srcOrd="3" destOrd="0" presId="urn:microsoft.com/office/officeart/2005/8/layout/hierarchy2"/>
    <dgm:cxn modelId="{48DFAEF5-9AF4-406D-B33D-0514850CFA79}" type="presParOf" srcId="{5CEBD8BC-46B5-4043-9EB4-EB93D94F545F}" destId="{F87A0289-5679-4ECC-B015-B6E39B210346}" srcOrd="0" destOrd="0" presId="urn:microsoft.com/office/officeart/2005/8/layout/hierarchy2"/>
    <dgm:cxn modelId="{C748C0BD-DC19-412E-A496-4DF5A4F8BA49}" type="presParOf" srcId="{5CEBD8BC-46B5-4043-9EB4-EB93D94F545F}" destId="{7689597C-4869-4116-B206-7DCCED93CB66}" srcOrd="1" destOrd="0" presId="urn:microsoft.com/office/officeart/2005/8/layout/hierarchy2"/>
    <dgm:cxn modelId="{777E644F-EBE8-479D-9088-E23997D36337}" type="presParOf" srcId="{4148290A-FF3C-4E9C-8366-836D08A8B189}" destId="{C7D0E1E7-1D29-423D-B68B-E83AB8CCDF8C}" srcOrd="4" destOrd="0" presId="urn:microsoft.com/office/officeart/2005/8/layout/hierarchy2"/>
    <dgm:cxn modelId="{822F299F-516C-453B-8239-1CF07E2DE96E}" type="presParOf" srcId="{C7D0E1E7-1D29-423D-B68B-E83AB8CCDF8C}" destId="{E1461E68-0B25-4F30-80E7-91425820C285}" srcOrd="0" destOrd="0" presId="urn:microsoft.com/office/officeart/2005/8/layout/hierarchy2"/>
    <dgm:cxn modelId="{943728B4-ADCF-411D-9722-48AF8749FC30}" type="presParOf" srcId="{4148290A-FF3C-4E9C-8366-836D08A8B189}" destId="{22A977EB-FA0B-45E6-A17E-A7B4630CF538}" srcOrd="5" destOrd="0" presId="urn:microsoft.com/office/officeart/2005/8/layout/hierarchy2"/>
    <dgm:cxn modelId="{9E037E62-5645-4BCA-B0FF-D9D59C765DA0}" type="presParOf" srcId="{22A977EB-FA0B-45E6-A17E-A7B4630CF538}" destId="{6665A16A-A98B-4747-81A3-E654120E1BAE}" srcOrd="0" destOrd="0" presId="urn:microsoft.com/office/officeart/2005/8/layout/hierarchy2"/>
    <dgm:cxn modelId="{0C536B09-5CF9-4D05-97AD-F842F750CFCA}" type="presParOf" srcId="{22A977EB-FA0B-45E6-A17E-A7B4630CF538}" destId="{007B8AC2-6456-4C68-8C2E-37B6AF388801}" srcOrd="1" destOrd="0" presId="urn:microsoft.com/office/officeart/2005/8/layout/hierarchy2"/>
    <dgm:cxn modelId="{88EBAA94-A328-48FE-A890-65E2A2E8C7E3}" type="presParOf" srcId="{4148290A-FF3C-4E9C-8366-836D08A8B189}" destId="{CB5E9845-B2C5-4FAA-A535-B83A03ADBDEF}" srcOrd="6" destOrd="0" presId="urn:microsoft.com/office/officeart/2005/8/layout/hierarchy2"/>
    <dgm:cxn modelId="{D5A523BF-3AF8-4985-B973-F94CA20B2B5B}" type="presParOf" srcId="{CB5E9845-B2C5-4FAA-A535-B83A03ADBDEF}" destId="{F6740B53-91A7-49FA-B307-7F0E87EB3EBB}" srcOrd="0" destOrd="0" presId="urn:microsoft.com/office/officeart/2005/8/layout/hierarchy2"/>
    <dgm:cxn modelId="{F2987176-4C67-46C2-9925-9AEE5BFB5DA8}" type="presParOf" srcId="{4148290A-FF3C-4E9C-8366-836D08A8B189}" destId="{D90A6B7A-17DB-48EB-85CF-D14914238BF2}" srcOrd="7" destOrd="0" presId="urn:microsoft.com/office/officeart/2005/8/layout/hierarchy2"/>
    <dgm:cxn modelId="{559B8A98-9F79-4032-A137-E6D048530B90}" type="presParOf" srcId="{D90A6B7A-17DB-48EB-85CF-D14914238BF2}" destId="{8C1C2143-8E19-4A6A-9151-FFBECCC04BD3}" srcOrd="0" destOrd="0" presId="urn:microsoft.com/office/officeart/2005/8/layout/hierarchy2"/>
    <dgm:cxn modelId="{66230330-853F-401A-971E-CF7E221F04E6}" type="presParOf" srcId="{D90A6B7A-17DB-48EB-85CF-D14914238BF2}" destId="{8D342854-4A49-4430-ADE7-D079AC39CBAF}" srcOrd="1" destOrd="0" presId="urn:microsoft.com/office/officeart/2005/8/layout/hierarchy2"/>
    <dgm:cxn modelId="{1D259AF2-EBC6-4CB5-AE0D-DC5CA440C655}" type="presParOf" srcId="{4148290A-FF3C-4E9C-8366-836D08A8B189}" destId="{999CA32D-5CB9-4E02-823E-8E44411DA655}" srcOrd="8" destOrd="0" presId="urn:microsoft.com/office/officeart/2005/8/layout/hierarchy2"/>
    <dgm:cxn modelId="{4116D089-70F0-4779-82AC-C1EB4477EE6D}" type="presParOf" srcId="{999CA32D-5CB9-4E02-823E-8E44411DA655}" destId="{9C1A2296-D07E-45A6-A6BD-87854C6CA085}" srcOrd="0" destOrd="0" presId="urn:microsoft.com/office/officeart/2005/8/layout/hierarchy2"/>
    <dgm:cxn modelId="{FA3E800F-9575-432A-A23C-D1C15394E126}" type="presParOf" srcId="{4148290A-FF3C-4E9C-8366-836D08A8B189}" destId="{05089E23-1F55-46AC-A317-4899CD22969E}" srcOrd="9" destOrd="0" presId="urn:microsoft.com/office/officeart/2005/8/layout/hierarchy2"/>
    <dgm:cxn modelId="{6EB349F3-1D25-4EB7-923E-19D59D8D7AF3}" type="presParOf" srcId="{05089E23-1F55-46AC-A317-4899CD22969E}" destId="{9D632030-53D6-463A-A33C-00B6944CD991}" srcOrd="0" destOrd="0" presId="urn:microsoft.com/office/officeart/2005/8/layout/hierarchy2"/>
    <dgm:cxn modelId="{1E5CC976-9A46-40B7-A389-D0413B5E2AE6}" type="presParOf" srcId="{05089E23-1F55-46AC-A317-4899CD22969E}" destId="{95974273-5E01-4C30-AB9D-B5DFC376A58F}" srcOrd="1" destOrd="0" presId="urn:microsoft.com/office/officeart/2005/8/layout/hierarchy2"/>
    <dgm:cxn modelId="{EC4F3B61-2541-4EA2-936B-8AC16C3C6324}" type="presParOf" srcId="{4148290A-FF3C-4E9C-8366-836D08A8B189}" destId="{6F14DE4E-09CF-4DA4-AAD0-1748E374243F}" srcOrd="10" destOrd="0" presId="urn:microsoft.com/office/officeart/2005/8/layout/hierarchy2"/>
    <dgm:cxn modelId="{ADDD19A5-17A7-46F1-955B-9CAC579FBDBF}" type="presParOf" srcId="{6F14DE4E-09CF-4DA4-AAD0-1748E374243F}" destId="{ED18A057-E40A-4D13-B478-B589E472693D}" srcOrd="0" destOrd="0" presId="urn:microsoft.com/office/officeart/2005/8/layout/hierarchy2"/>
    <dgm:cxn modelId="{58DBC54D-E050-4BE1-8115-F3D6F5A9FA4D}" type="presParOf" srcId="{4148290A-FF3C-4E9C-8366-836D08A8B189}" destId="{B7D73556-08C6-4157-85D6-4A6C40CF51B2}" srcOrd="11" destOrd="0" presId="urn:microsoft.com/office/officeart/2005/8/layout/hierarchy2"/>
    <dgm:cxn modelId="{F954811D-79FD-499C-8A39-65B6D133AA7A}" type="presParOf" srcId="{B7D73556-08C6-4157-85D6-4A6C40CF51B2}" destId="{C0E58204-8DCB-459D-BDDE-200F8C2B08FF}" srcOrd="0" destOrd="0" presId="urn:microsoft.com/office/officeart/2005/8/layout/hierarchy2"/>
    <dgm:cxn modelId="{C959F5DF-AF1F-41A7-9491-C31CD36EB261}" type="presParOf" srcId="{B7D73556-08C6-4157-85D6-4A6C40CF51B2}" destId="{D018F9BC-97D1-4857-808B-BB789CFA60BD}" srcOrd="1" destOrd="0" presId="urn:microsoft.com/office/officeart/2005/8/layout/hierarchy2"/>
  </dgm:cxnLst>
  <dgm:bg>
    <a:blipFill>
      <a:blip xmlns:r="http://schemas.openxmlformats.org/officeDocument/2006/relationships" r:embed="rId1"/>
      <a:stretch>
        <a:fillRect/>
      </a:stretch>
    </a:blip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BBE65F3-FAD8-4914-9B7C-9847B82F1C90}" type="doc">
      <dgm:prSet loTypeId="urn:microsoft.com/office/officeart/2005/8/layout/vList3" loCatId="list" qsTypeId="urn:microsoft.com/office/officeart/2005/8/quickstyle/simple1" qsCatId="simple" csTypeId="urn:microsoft.com/office/officeart/2005/8/colors/accent1_2" csCatId="accent1" phldr="1"/>
      <dgm:spPr/>
    </dgm:pt>
    <dgm:pt modelId="{4A07B428-29C9-4A56-8159-A54DB7E59CC0}">
      <dgm:prSet phldrT="[文本]"/>
      <dgm:spPr/>
      <dgm:t>
        <a:bodyPr/>
        <a:lstStyle/>
        <a:p>
          <a:r>
            <a:rPr lang="zh-CN" dirty="0" smtClean="0"/>
            <a:t>（一）遵纪守法原则</a:t>
          </a:r>
          <a:endParaRPr lang="zh-CN" altLang="en-US" dirty="0"/>
        </a:p>
      </dgm:t>
    </dgm:pt>
    <dgm:pt modelId="{FC8B8EB1-BD35-4EF4-B8BF-C388902B80F7}" type="parTrans" cxnId="{C7E34A80-9891-43B4-A0EA-D3A70E1C40DE}">
      <dgm:prSet/>
      <dgm:spPr/>
      <dgm:t>
        <a:bodyPr/>
        <a:lstStyle/>
        <a:p>
          <a:endParaRPr lang="zh-CN" altLang="en-US"/>
        </a:p>
      </dgm:t>
    </dgm:pt>
    <dgm:pt modelId="{60DC6F69-D6BB-4AD8-A183-22D2F1FD21C7}" type="sibTrans" cxnId="{C7E34A80-9891-43B4-A0EA-D3A70E1C40DE}">
      <dgm:prSet/>
      <dgm:spPr/>
      <dgm:t>
        <a:bodyPr/>
        <a:lstStyle/>
        <a:p>
          <a:endParaRPr lang="zh-CN" altLang="en-US"/>
        </a:p>
      </dgm:t>
    </dgm:pt>
    <dgm:pt modelId="{F6372EF1-75E6-465F-95B7-07A025434368}">
      <dgm:prSet phldrT="[文本]"/>
      <dgm:spPr/>
      <dgm:t>
        <a:bodyPr/>
        <a:lstStyle/>
        <a:p>
          <a:r>
            <a:rPr lang="zh-CN" dirty="0" smtClean="0"/>
            <a:t>（二）服从领导原则</a:t>
          </a:r>
          <a:endParaRPr lang="zh-CN" altLang="en-US" dirty="0"/>
        </a:p>
      </dgm:t>
    </dgm:pt>
    <dgm:pt modelId="{17D4B827-E081-462F-9D0A-7E34013FC6E8}" type="parTrans" cxnId="{6E1405E1-6AB4-4F70-B9EB-CCBDC4278EA5}">
      <dgm:prSet/>
      <dgm:spPr/>
      <dgm:t>
        <a:bodyPr/>
        <a:lstStyle/>
        <a:p>
          <a:endParaRPr lang="zh-CN" altLang="en-US"/>
        </a:p>
      </dgm:t>
    </dgm:pt>
    <dgm:pt modelId="{B0898534-066A-41E0-9965-3A62FBE316A6}" type="sibTrans" cxnId="{6E1405E1-6AB4-4F70-B9EB-CCBDC4278EA5}">
      <dgm:prSet/>
      <dgm:spPr/>
      <dgm:t>
        <a:bodyPr/>
        <a:lstStyle/>
        <a:p>
          <a:endParaRPr lang="zh-CN" altLang="en-US"/>
        </a:p>
      </dgm:t>
    </dgm:pt>
    <dgm:pt modelId="{C2CB7D64-050B-4069-8076-4D2639050FAF}">
      <dgm:prSet phldrT="[文本]"/>
      <dgm:spPr/>
      <dgm:t>
        <a:bodyPr/>
        <a:lstStyle/>
        <a:p>
          <a:r>
            <a:rPr lang="zh-CN" dirty="0" smtClean="0"/>
            <a:t>（三）团结合作原则</a:t>
          </a:r>
          <a:endParaRPr lang="zh-CN" altLang="en-US" dirty="0"/>
        </a:p>
      </dgm:t>
    </dgm:pt>
    <dgm:pt modelId="{28D9FEB3-12E2-49A8-8888-58427C558080}" type="parTrans" cxnId="{D5C89469-AF67-44C4-8E79-F12CB8C9C5B8}">
      <dgm:prSet/>
      <dgm:spPr/>
      <dgm:t>
        <a:bodyPr/>
        <a:lstStyle/>
        <a:p>
          <a:endParaRPr lang="zh-CN" altLang="en-US"/>
        </a:p>
      </dgm:t>
    </dgm:pt>
    <dgm:pt modelId="{2E6E9EF9-3104-4A61-82BE-F5E0D79F7D79}" type="sibTrans" cxnId="{D5C89469-AF67-44C4-8E79-F12CB8C9C5B8}">
      <dgm:prSet/>
      <dgm:spPr/>
      <dgm:t>
        <a:bodyPr/>
        <a:lstStyle/>
        <a:p>
          <a:endParaRPr lang="zh-CN" altLang="en-US"/>
        </a:p>
      </dgm:t>
    </dgm:pt>
    <dgm:pt modelId="{06F79A41-D984-42F0-9505-15477A95ABCD}" type="pres">
      <dgm:prSet presAssocID="{EBBE65F3-FAD8-4914-9B7C-9847B82F1C90}" presName="linearFlow" presStyleCnt="0">
        <dgm:presLayoutVars>
          <dgm:dir/>
          <dgm:resizeHandles val="exact"/>
        </dgm:presLayoutVars>
      </dgm:prSet>
      <dgm:spPr/>
    </dgm:pt>
    <dgm:pt modelId="{1FDC43DA-3521-4A0E-A73A-CE5DBCA41508}" type="pres">
      <dgm:prSet presAssocID="{4A07B428-29C9-4A56-8159-A54DB7E59CC0}" presName="composite" presStyleCnt="0"/>
      <dgm:spPr/>
    </dgm:pt>
    <dgm:pt modelId="{882C06A1-4181-4B4D-A702-C09C64DD741D}" type="pres">
      <dgm:prSet presAssocID="{4A07B428-29C9-4A56-8159-A54DB7E59CC0}" presName="imgShp" presStyleLbl="fgImgPlace1" presStyleIdx="0" presStyleCnt="3"/>
      <dgm:spPr/>
    </dgm:pt>
    <dgm:pt modelId="{CEE5CAB8-3327-456D-8427-3A255564ED5A}" type="pres">
      <dgm:prSet presAssocID="{4A07B428-29C9-4A56-8159-A54DB7E59CC0}" presName="txShp" presStyleLbl="node1" presStyleIdx="0" presStyleCnt="3">
        <dgm:presLayoutVars>
          <dgm:bulletEnabled val="1"/>
        </dgm:presLayoutVars>
      </dgm:prSet>
      <dgm:spPr/>
      <dgm:t>
        <a:bodyPr/>
        <a:lstStyle/>
        <a:p>
          <a:endParaRPr lang="zh-CN" altLang="en-US"/>
        </a:p>
      </dgm:t>
    </dgm:pt>
    <dgm:pt modelId="{477C36B6-567B-410E-9917-B977F1531443}" type="pres">
      <dgm:prSet presAssocID="{60DC6F69-D6BB-4AD8-A183-22D2F1FD21C7}" presName="spacing" presStyleCnt="0"/>
      <dgm:spPr/>
    </dgm:pt>
    <dgm:pt modelId="{A80E96ED-A1C5-40BC-BD20-76DACDDFE716}" type="pres">
      <dgm:prSet presAssocID="{F6372EF1-75E6-465F-95B7-07A025434368}" presName="composite" presStyleCnt="0"/>
      <dgm:spPr/>
    </dgm:pt>
    <dgm:pt modelId="{D4D46F76-3180-470C-AD5D-1CA64F42A660}" type="pres">
      <dgm:prSet presAssocID="{F6372EF1-75E6-465F-95B7-07A025434368}" presName="imgShp" presStyleLbl="fgImgPlace1" presStyleIdx="1" presStyleCnt="3"/>
      <dgm:spPr/>
    </dgm:pt>
    <dgm:pt modelId="{DE917C80-3A8F-4B2F-80FA-5048B7075B90}" type="pres">
      <dgm:prSet presAssocID="{F6372EF1-75E6-465F-95B7-07A025434368}" presName="txShp" presStyleLbl="node1" presStyleIdx="1" presStyleCnt="3">
        <dgm:presLayoutVars>
          <dgm:bulletEnabled val="1"/>
        </dgm:presLayoutVars>
      </dgm:prSet>
      <dgm:spPr/>
      <dgm:t>
        <a:bodyPr/>
        <a:lstStyle/>
        <a:p>
          <a:endParaRPr lang="zh-CN" altLang="en-US"/>
        </a:p>
      </dgm:t>
    </dgm:pt>
    <dgm:pt modelId="{EDF6774B-FE63-4F2F-ACE5-04ACBCBE62B5}" type="pres">
      <dgm:prSet presAssocID="{B0898534-066A-41E0-9965-3A62FBE316A6}" presName="spacing" presStyleCnt="0"/>
      <dgm:spPr/>
    </dgm:pt>
    <dgm:pt modelId="{1D970CE3-CDDF-4C14-B41C-DF666DA54FB0}" type="pres">
      <dgm:prSet presAssocID="{C2CB7D64-050B-4069-8076-4D2639050FAF}" presName="composite" presStyleCnt="0"/>
      <dgm:spPr/>
    </dgm:pt>
    <dgm:pt modelId="{893BBDBE-955F-442A-8541-41D032F100CA}" type="pres">
      <dgm:prSet presAssocID="{C2CB7D64-050B-4069-8076-4D2639050FAF}" presName="imgShp" presStyleLbl="fgImgPlace1" presStyleIdx="2" presStyleCnt="3"/>
      <dgm:spPr/>
    </dgm:pt>
    <dgm:pt modelId="{D8F24F41-C6E5-4F96-B120-62A3C4AFD069}" type="pres">
      <dgm:prSet presAssocID="{C2CB7D64-050B-4069-8076-4D2639050FAF}" presName="txShp" presStyleLbl="node1" presStyleIdx="2" presStyleCnt="3">
        <dgm:presLayoutVars>
          <dgm:bulletEnabled val="1"/>
        </dgm:presLayoutVars>
      </dgm:prSet>
      <dgm:spPr/>
      <dgm:t>
        <a:bodyPr/>
        <a:lstStyle/>
        <a:p>
          <a:endParaRPr lang="zh-CN" altLang="en-US"/>
        </a:p>
      </dgm:t>
    </dgm:pt>
  </dgm:ptLst>
  <dgm:cxnLst>
    <dgm:cxn modelId="{03721298-7067-41D0-89B4-112805ED3932}" type="presOf" srcId="{EBBE65F3-FAD8-4914-9B7C-9847B82F1C90}" destId="{06F79A41-D984-42F0-9505-15477A95ABCD}" srcOrd="0" destOrd="0" presId="urn:microsoft.com/office/officeart/2005/8/layout/vList3"/>
    <dgm:cxn modelId="{829D33AA-0631-4F45-8511-B2A2408E337D}" type="presOf" srcId="{4A07B428-29C9-4A56-8159-A54DB7E59CC0}" destId="{CEE5CAB8-3327-456D-8427-3A255564ED5A}" srcOrd="0" destOrd="0" presId="urn:microsoft.com/office/officeart/2005/8/layout/vList3"/>
    <dgm:cxn modelId="{40353DA7-CC84-4E90-B414-7CB01D3B5E30}" type="presOf" srcId="{C2CB7D64-050B-4069-8076-4D2639050FAF}" destId="{D8F24F41-C6E5-4F96-B120-62A3C4AFD069}" srcOrd="0" destOrd="0" presId="urn:microsoft.com/office/officeart/2005/8/layout/vList3"/>
    <dgm:cxn modelId="{BAAD94B2-44CE-43D9-B4D6-32F5045C999F}" type="presOf" srcId="{F6372EF1-75E6-465F-95B7-07A025434368}" destId="{DE917C80-3A8F-4B2F-80FA-5048B7075B90}" srcOrd="0" destOrd="0" presId="urn:microsoft.com/office/officeart/2005/8/layout/vList3"/>
    <dgm:cxn modelId="{D5C89469-AF67-44C4-8E79-F12CB8C9C5B8}" srcId="{EBBE65F3-FAD8-4914-9B7C-9847B82F1C90}" destId="{C2CB7D64-050B-4069-8076-4D2639050FAF}" srcOrd="2" destOrd="0" parTransId="{28D9FEB3-12E2-49A8-8888-58427C558080}" sibTransId="{2E6E9EF9-3104-4A61-82BE-F5E0D79F7D79}"/>
    <dgm:cxn modelId="{6E1405E1-6AB4-4F70-B9EB-CCBDC4278EA5}" srcId="{EBBE65F3-FAD8-4914-9B7C-9847B82F1C90}" destId="{F6372EF1-75E6-465F-95B7-07A025434368}" srcOrd="1" destOrd="0" parTransId="{17D4B827-E081-462F-9D0A-7E34013FC6E8}" sibTransId="{B0898534-066A-41E0-9965-3A62FBE316A6}"/>
    <dgm:cxn modelId="{C7E34A80-9891-43B4-A0EA-D3A70E1C40DE}" srcId="{EBBE65F3-FAD8-4914-9B7C-9847B82F1C90}" destId="{4A07B428-29C9-4A56-8159-A54DB7E59CC0}" srcOrd="0" destOrd="0" parTransId="{FC8B8EB1-BD35-4EF4-B8BF-C388902B80F7}" sibTransId="{60DC6F69-D6BB-4AD8-A183-22D2F1FD21C7}"/>
    <dgm:cxn modelId="{E28AC0E6-00A3-47FB-A97C-B13AFC487FD9}" type="presParOf" srcId="{06F79A41-D984-42F0-9505-15477A95ABCD}" destId="{1FDC43DA-3521-4A0E-A73A-CE5DBCA41508}" srcOrd="0" destOrd="0" presId="urn:microsoft.com/office/officeart/2005/8/layout/vList3"/>
    <dgm:cxn modelId="{E81675E1-9082-41FF-90F9-9AC51D1E5585}" type="presParOf" srcId="{1FDC43DA-3521-4A0E-A73A-CE5DBCA41508}" destId="{882C06A1-4181-4B4D-A702-C09C64DD741D}" srcOrd="0" destOrd="0" presId="urn:microsoft.com/office/officeart/2005/8/layout/vList3"/>
    <dgm:cxn modelId="{BDEBC13A-495E-4BD5-B93C-1FFAA8968590}" type="presParOf" srcId="{1FDC43DA-3521-4A0E-A73A-CE5DBCA41508}" destId="{CEE5CAB8-3327-456D-8427-3A255564ED5A}" srcOrd="1" destOrd="0" presId="urn:microsoft.com/office/officeart/2005/8/layout/vList3"/>
    <dgm:cxn modelId="{C3CB6B56-8154-468B-87B4-420BD54D2726}" type="presParOf" srcId="{06F79A41-D984-42F0-9505-15477A95ABCD}" destId="{477C36B6-567B-410E-9917-B977F1531443}" srcOrd="1" destOrd="0" presId="urn:microsoft.com/office/officeart/2005/8/layout/vList3"/>
    <dgm:cxn modelId="{4006603A-2DB2-4161-B96D-99EF8C6D43C1}" type="presParOf" srcId="{06F79A41-D984-42F0-9505-15477A95ABCD}" destId="{A80E96ED-A1C5-40BC-BD20-76DACDDFE716}" srcOrd="2" destOrd="0" presId="urn:microsoft.com/office/officeart/2005/8/layout/vList3"/>
    <dgm:cxn modelId="{B4BC4FC7-7B77-4687-B82A-03F16C37A059}" type="presParOf" srcId="{A80E96ED-A1C5-40BC-BD20-76DACDDFE716}" destId="{D4D46F76-3180-470C-AD5D-1CA64F42A660}" srcOrd="0" destOrd="0" presId="urn:microsoft.com/office/officeart/2005/8/layout/vList3"/>
    <dgm:cxn modelId="{B6B908D1-7FDE-4E1D-B4FD-45CB0478F286}" type="presParOf" srcId="{A80E96ED-A1C5-40BC-BD20-76DACDDFE716}" destId="{DE917C80-3A8F-4B2F-80FA-5048B7075B90}" srcOrd="1" destOrd="0" presId="urn:microsoft.com/office/officeart/2005/8/layout/vList3"/>
    <dgm:cxn modelId="{CC96B247-0989-46F3-8044-8039F547EAC5}" type="presParOf" srcId="{06F79A41-D984-42F0-9505-15477A95ABCD}" destId="{EDF6774B-FE63-4F2F-ACE5-04ACBCBE62B5}" srcOrd="3" destOrd="0" presId="urn:microsoft.com/office/officeart/2005/8/layout/vList3"/>
    <dgm:cxn modelId="{48E5479C-E62F-4E61-BEC3-20564D8D20A1}" type="presParOf" srcId="{06F79A41-D984-42F0-9505-15477A95ABCD}" destId="{1D970CE3-CDDF-4C14-B41C-DF666DA54FB0}" srcOrd="4" destOrd="0" presId="urn:microsoft.com/office/officeart/2005/8/layout/vList3"/>
    <dgm:cxn modelId="{AC6F53F9-F43A-407A-AFFB-5C2068FA8E76}" type="presParOf" srcId="{1D970CE3-CDDF-4C14-B41C-DF666DA54FB0}" destId="{893BBDBE-955F-442A-8541-41D032F100CA}" srcOrd="0" destOrd="0" presId="urn:microsoft.com/office/officeart/2005/8/layout/vList3"/>
    <dgm:cxn modelId="{6739E178-E6FC-4789-A27D-59832967A84E}" type="presParOf" srcId="{1D970CE3-CDDF-4C14-B41C-DF666DA54FB0}" destId="{D8F24F41-C6E5-4F96-B120-62A3C4AFD069}"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EA7B3B-5EEF-4AB1-A81B-3ED6E273AFC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32F4CDF-8590-4EC5-8E48-DB52A3E98078}">
      <dgm:prSet phldrT="[文本]" custT="1"/>
      <dgm:spPr/>
      <dgm:t>
        <a:bodyPr/>
        <a:lstStyle/>
        <a:p>
          <a:r>
            <a:rPr lang="zh-CN" altLang="en-US" sz="2800" dirty="0" smtClean="0"/>
            <a:t>（一）上报工作的方法</a:t>
          </a:r>
          <a:endParaRPr lang="zh-CN" altLang="en-US" sz="2800" dirty="0"/>
        </a:p>
      </dgm:t>
    </dgm:pt>
    <dgm:pt modelId="{5C2F1AE4-102C-444E-A461-A228CF544082}" type="parTrans" cxnId="{117DB833-0B0F-4DB8-BAC2-E8247BFA526C}">
      <dgm:prSet/>
      <dgm:spPr/>
      <dgm:t>
        <a:bodyPr/>
        <a:lstStyle/>
        <a:p>
          <a:endParaRPr lang="zh-CN" altLang="en-US"/>
        </a:p>
      </dgm:t>
    </dgm:pt>
    <dgm:pt modelId="{66A0F508-F499-414A-A1A3-72770C5F94C7}" type="sibTrans" cxnId="{117DB833-0B0F-4DB8-BAC2-E8247BFA526C}">
      <dgm:prSet/>
      <dgm:spPr/>
      <dgm:t>
        <a:bodyPr/>
        <a:lstStyle/>
        <a:p>
          <a:endParaRPr lang="zh-CN" altLang="en-US"/>
        </a:p>
      </dgm:t>
    </dgm:pt>
    <dgm:pt modelId="{0B5FFE64-D362-46A4-A1EB-46EC32CB143C}">
      <dgm:prSet phldrT="[文本]" custT="1"/>
      <dgm:spPr/>
      <dgm:t>
        <a:bodyPr/>
        <a:lstStyle/>
        <a:p>
          <a:r>
            <a:rPr lang="zh-CN" altLang="en-US" sz="2800" dirty="0" smtClean="0"/>
            <a:t>（二）下达信息的方法</a:t>
          </a:r>
          <a:endParaRPr lang="zh-CN" altLang="en-US" sz="2800" dirty="0"/>
        </a:p>
      </dgm:t>
    </dgm:pt>
    <dgm:pt modelId="{231D9A03-324A-47FC-9BD0-24FF0A7F4F86}" type="parTrans" cxnId="{129C6873-53C1-4FCC-A22D-7B1CF235195A}">
      <dgm:prSet/>
      <dgm:spPr/>
      <dgm:t>
        <a:bodyPr/>
        <a:lstStyle/>
        <a:p>
          <a:endParaRPr lang="zh-CN" altLang="en-US"/>
        </a:p>
      </dgm:t>
    </dgm:pt>
    <dgm:pt modelId="{A39077AA-35FF-49F7-BEF1-AFF33A0F4562}" type="sibTrans" cxnId="{129C6873-53C1-4FCC-A22D-7B1CF235195A}">
      <dgm:prSet/>
      <dgm:spPr/>
      <dgm:t>
        <a:bodyPr/>
        <a:lstStyle/>
        <a:p>
          <a:endParaRPr lang="zh-CN" altLang="en-US"/>
        </a:p>
      </dgm:t>
    </dgm:pt>
    <dgm:pt modelId="{92209294-BC02-4F99-B04A-9A061C5FFFC2}">
      <dgm:prSet phldrT="[文本]" custT="1"/>
      <dgm:spPr/>
      <dgm:t>
        <a:bodyPr/>
        <a:lstStyle/>
        <a:p>
          <a:r>
            <a:rPr lang="zh-CN" sz="2800" dirty="0" smtClean="0"/>
            <a:t>（三）时间管理的方法</a:t>
          </a:r>
          <a:endParaRPr lang="zh-CN" altLang="en-US" sz="2800" dirty="0"/>
        </a:p>
      </dgm:t>
    </dgm:pt>
    <dgm:pt modelId="{C8C5226A-D56A-43D8-9167-7A696FA986B7}" type="parTrans" cxnId="{7255D566-40A0-4E3E-AF62-22475BA54D1C}">
      <dgm:prSet/>
      <dgm:spPr/>
      <dgm:t>
        <a:bodyPr/>
        <a:lstStyle/>
        <a:p>
          <a:endParaRPr lang="zh-CN" altLang="en-US"/>
        </a:p>
      </dgm:t>
    </dgm:pt>
    <dgm:pt modelId="{235858CD-A5D5-4F4F-B686-751B32A34C20}" type="sibTrans" cxnId="{7255D566-40A0-4E3E-AF62-22475BA54D1C}">
      <dgm:prSet/>
      <dgm:spPr/>
      <dgm:t>
        <a:bodyPr/>
        <a:lstStyle/>
        <a:p>
          <a:endParaRPr lang="zh-CN" altLang="en-US"/>
        </a:p>
      </dgm:t>
    </dgm:pt>
    <dgm:pt modelId="{1B6FD327-416B-4930-B089-C59BB2F01DBD}" type="pres">
      <dgm:prSet presAssocID="{5FEA7B3B-5EEF-4AB1-A81B-3ED6E273AFC5}" presName="linear" presStyleCnt="0">
        <dgm:presLayoutVars>
          <dgm:dir/>
          <dgm:animLvl val="lvl"/>
          <dgm:resizeHandles val="exact"/>
        </dgm:presLayoutVars>
      </dgm:prSet>
      <dgm:spPr/>
      <dgm:t>
        <a:bodyPr/>
        <a:lstStyle/>
        <a:p>
          <a:endParaRPr lang="zh-CN" altLang="en-US"/>
        </a:p>
      </dgm:t>
    </dgm:pt>
    <dgm:pt modelId="{76A889CD-3E24-4EC3-AF3D-BC62A647DD60}" type="pres">
      <dgm:prSet presAssocID="{F32F4CDF-8590-4EC5-8E48-DB52A3E98078}" presName="parentLin" presStyleCnt="0"/>
      <dgm:spPr/>
    </dgm:pt>
    <dgm:pt modelId="{41AEA06A-CC0C-4F80-894C-27670E566237}" type="pres">
      <dgm:prSet presAssocID="{F32F4CDF-8590-4EC5-8E48-DB52A3E98078}" presName="parentLeftMargin" presStyleLbl="node1" presStyleIdx="0" presStyleCnt="3"/>
      <dgm:spPr/>
      <dgm:t>
        <a:bodyPr/>
        <a:lstStyle/>
        <a:p>
          <a:endParaRPr lang="zh-CN" altLang="en-US"/>
        </a:p>
      </dgm:t>
    </dgm:pt>
    <dgm:pt modelId="{602E9523-8689-44AD-8119-5A3174009C2F}" type="pres">
      <dgm:prSet presAssocID="{F32F4CDF-8590-4EC5-8E48-DB52A3E98078}" presName="parentText" presStyleLbl="node1" presStyleIdx="0" presStyleCnt="3">
        <dgm:presLayoutVars>
          <dgm:chMax val="0"/>
          <dgm:bulletEnabled val="1"/>
        </dgm:presLayoutVars>
      </dgm:prSet>
      <dgm:spPr/>
      <dgm:t>
        <a:bodyPr/>
        <a:lstStyle/>
        <a:p>
          <a:endParaRPr lang="zh-CN" altLang="en-US"/>
        </a:p>
      </dgm:t>
    </dgm:pt>
    <dgm:pt modelId="{35B6BCCF-9F71-4C9E-B38C-36FAE5838CBC}" type="pres">
      <dgm:prSet presAssocID="{F32F4CDF-8590-4EC5-8E48-DB52A3E98078}" presName="negativeSpace" presStyleCnt="0"/>
      <dgm:spPr/>
    </dgm:pt>
    <dgm:pt modelId="{C897D0A9-5C81-4E6B-80E2-9723F966B320}" type="pres">
      <dgm:prSet presAssocID="{F32F4CDF-8590-4EC5-8E48-DB52A3E98078}" presName="childText" presStyleLbl="conFgAcc1" presStyleIdx="0" presStyleCnt="3">
        <dgm:presLayoutVars>
          <dgm:bulletEnabled val="1"/>
        </dgm:presLayoutVars>
      </dgm:prSet>
      <dgm:spPr/>
    </dgm:pt>
    <dgm:pt modelId="{BC1DB930-841D-4F02-9445-BFF26F385885}" type="pres">
      <dgm:prSet presAssocID="{66A0F508-F499-414A-A1A3-72770C5F94C7}" presName="spaceBetweenRectangles" presStyleCnt="0"/>
      <dgm:spPr/>
    </dgm:pt>
    <dgm:pt modelId="{4BBF3A19-56DF-44DD-98C6-38BAD65D2757}" type="pres">
      <dgm:prSet presAssocID="{0B5FFE64-D362-46A4-A1EB-46EC32CB143C}" presName="parentLin" presStyleCnt="0"/>
      <dgm:spPr/>
    </dgm:pt>
    <dgm:pt modelId="{4830D3B4-C313-4696-8EBA-73694F8041BC}" type="pres">
      <dgm:prSet presAssocID="{0B5FFE64-D362-46A4-A1EB-46EC32CB143C}" presName="parentLeftMargin" presStyleLbl="node1" presStyleIdx="0" presStyleCnt="3"/>
      <dgm:spPr/>
      <dgm:t>
        <a:bodyPr/>
        <a:lstStyle/>
        <a:p>
          <a:endParaRPr lang="zh-CN" altLang="en-US"/>
        </a:p>
      </dgm:t>
    </dgm:pt>
    <dgm:pt modelId="{84D3C4B9-CE99-4148-8940-21D08A65C85D}" type="pres">
      <dgm:prSet presAssocID="{0B5FFE64-D362-46A4-A1EB-46EC32CB143C}" presName="parentText" presStyleLbl="node1" presStyleIdx="1" presStyleCnt="3">
        <dgm:presLayoutVars>
          <dgm:chMax val="0"/>
          <dgm:bulletEnabled val="1"/>
        </dgm:presLayoutVars>
      </dgm:prSet>
      <dgm:spPr/>
      <dgm:t>
        <a:bodyPr/>
        <a:lstStyle/>
        <a:p>
          <a:endParaRPr lang="zh-CN" altLang="en-US"/>
        </a:p>
      </dgm:t>
    </dgm:pt>
    <dgm:pt modelId="{FECF23A8-BE25-43CA-B8FF-8EF785BD9354}" type="pres">
      <dgm:prSet presAssocID="{0B5FFE64-D362-46A4-A1EB-46EC32CB143C}" presName="negativeSpace" presStyleCnt="0"/>
      <dgm:spPr/>
    </dgm:pt>
    <dgm:pt modelId="{6D4EE697-79C6-4173-ADB9-1B02220B5C4C}" type="pres">
      <dgm:prSet presAssocID="{0B5FFE64-D362-46A4-A1EB-46EC32CB143C}" presName="childText" presStyleLbl="conFgAcc1" presStyleIdx="1" presStyleCnt="3">
        <dgm:presLayoutVars>
          <dgm:bulletEnabled val="1"/>
        </dgm:presLayoutVars>
      </dgm:prSet>
      <dgm:spPr/>
    </dgm:pt>
    <dgm:pt modelId="{443D3B5F-CB4A-414D-85C8-05040A6EDD0C}" type="pres">
      <dgm:prSet presAssocID="{A39077AA-35FF-49F7-BEF1-AFF33A0F4562}" presName="spaceBetweenRectangles" presStyleCnt="0"/>
      <dgm:spPr/>
    </dgm:pt>
    <dgm:pt modelId="{F4381FEA-EB26-4E1A-AABE-E27FFEB3BFFE}" type="pres">
      <dgm:prSet presAssocID="{92209294-BC02-4F99-B04A-9A061C5FFFC2}" presName="parentLin" presStyleCnt="0"/>
      <dgm:spPr/>
    </dgm:pt>
    <dgm:pt modelId="{F0CDA639-7847-4320-89DB-3CAD9C90C14E}" type="pres">
      <dgm:prSet presAssocID="{92209294-BC02-4F99-B04A-9A061C5FFFC2}" presName="parentLeftMargin" presStyleLbl="node1" presStyleIdx="1" presStyleCnt="3"/>
      <dgm:spPr/>
      <dgm:t>
        <a:bodyPr/>
        <a:lstStyle/>
        <a:p>
          <a:endParaRPr lang="zh-CN" altLang="en-US"/>
        </a:p>
      </dgm:t>
    </dgm:pt>
    <dgm:pt modelId="{BCF76579-F007-4428-8022-4458A606FC11}" type="pres">
      <dgm:prSet presAssocID="{92209294-BC02-4F99-B04A-9A061C5FFFC2}" presName="parentText" presStyleLbl="node1" presStyleIdx="2" presStyleCnt="3">
        <dgm:presLayoutVars>
          <dgm:chMax val="0"/>
          <dgm:bulletEnabled val="1"/>
        </dgm:presLayoutVars>
      </dgm:prSet>
      <dgm:spPr/>
      <dgm:t>
        <a:bodyPr/>
        <a:lstStyle/>
        <a:p>
          <a:endParaRPr lang="zh-CN" altLang="en-US"/>
        </a:p>
      </dgm:t>
    </dgm:pt>
    <dgm:pt modelId="{D471667F-8BDA-4D57-84D0-CDAC771A62EE}" type="pres">
      <dgm:prSet presAssocID="{92209294-BC02-4F99-B04A-9A061C5FFFC2}" presName="negativeSpace" presStyleCnt="0"/>
      <dgm:spPr/>
    </dgm:pt>
    <dgm:pt modelId="{22043B2C-212C-4350-A549-F815DCB94CBA}" type="pres">
      <dgm:prSet presAssocID="{92209294-BC02-4F99-B04A-9A061C5FFFC2}" presName="childText" presStyleLbl="conFgAcc1" presStyleIdx="2" presStyleCnt="3" custScaleX="99749">
        <dgm:presLayoutVars>
          <dgm:bulletEnabled val="1"/>
        </dgm:presLayoutVars>
      </dgm:prSet>
      <dgm:spPr/>
    </dgm:pt>
  </dgm:ptLst>
  <dgm:cxnLst>
    <dgm:cxn modelId="{CD88B40F-C133-444F-AA9F-7D20B78E7C54}" type="presOf" srcId="{92209294-BC02-4F99-B04A-9A061C5FFFC2}" destId="{F0CDA639-7847-4320-89DB-3CAD9C90C14E}" srcOrd="0" destOrd="0" presId="urn:microsoft.com/office/officeart/2005/8/layout/list1"/>
    <dgm:cxn modelId="{DF53A4F0-411A-4547-BD5A-88BF1286F030}" type="presOf" srcId="{92209294-BC02-4F99-B04A-9A061C5FFFC2}" destId="{BCF76579-F007-4428-8022-4458A606FC11}" srcOrd="1" destOrd="0" presId="urn:microsoft.com/office/officeart/2005/8/layout/list1"/>
    <dgm:cxn modelId="{117DB833-0B0F-4DB8-BAC2-E8247BFA526C}" srcId="{5FEA7B3B-5EEF-4AB1-A81B-3ED6E273AFC5}" destId="{F32F4CDF-8590-4EC5-8E48-DB52A3E98078}" srcOrd="0" destOrd="0" parTransId="{5C2F1AE4-102C-444E-A461-A228CF544082}" sibTransId="{66A0F508-F499-414A-A1A3-72770C5F94C7}"/>
    <dgm:cxn modelId="{359C0957-B607-4C17-9E95-2A2CA524CC00}" type="presOf" srcId="{F32F4CDF-8590-4EC5-8E48-DB52A3E98078}" destId="{602E9523-8689-44AD-8119-5A3174009C2F}" srcOrd="1" destOrd="0" presId="urn:microsoft.com/office/officeart/2005/8/layout/list1"/>
    <dgm:cxn modelId="{7255D566-40A0-4E3E-AF62-22475BA54D1C}" srcId="{5FEA7B3B-5EEF-4AB1-A81B-3ED6E273AFC5}" destId="{92209294-BC02-4F99-B04A-9A061C5FFFC2}" srcOrd="2" destOrd="0" parTransId="{C8C5226A-D56A-43D8-9167-7A696FA986B7}" sibTransId="{235858CD-A5D5-4F4F-B686-751B32A34C20}"/>
    <dgm:cxn modelId="{46C66CA0-92E9-4F96-86B6-31EFDC5A57AF}" type="presOf" srcId="{0B5FFE64-D362-46A4-A1EB-46EC32CB143C}" destId="{84D3C4B9-CE99-4148-8940-21D08A65C85D}" srcOrd="1" destOrd="0" presId="urn:microsoft.com/office/officeart/2005/8/layout/list1"/>
    <dgm:cxn modelId="{129C6873-53C1-4FCC-A22D-7B1CF235195A}" srcId="{5FEA7B3B-5EEF-4AB1-A81B-3ED6E273AFC5}" destId="{0B5FFE64-D362-46A4-A1EB-46EC32CB143C}" srcOrd="1" destOrd="0" parTransId="{231D9A03-324A-47FC-9BD0-24FF0A7F4F86}" sibTransId="{A39077AA-35FF-49F7-BEF1-AFF33A0F4562}"/>
    <dgm:cxn modelId="{2BCC9222-4EBF-43B8-A3B7-1023BAE16D86}" type="presOf" srcId="{0B5FFE64-D362-46A4-A1EB-46EC32CB143C}" destId="{4830D3B4-C313-4696-8EBA-73694F8041BC}" srcOrd="0" destOrd="0" presId="urn:microsoft.com/office/officeart/2005/8/layout/list1"/>
    <dgm:cxn modelId="{DB5A4D3A-64B4-4A6E-9F78-C36EC358E35E}" type="presOf" srcId="{5FEA7B3B-5EEF-4AB1-A81B-3ED6E273AFC5}" destId="{1B6FD327-416B-4930-B089-C59BB2F01DBD}" srcOrd="0" destOrd="0" presId="urn:microsoft.com/office/officeart/2005/8/layout/list1"/>
    <dgm:cxn modelId="{2BDA7BD2-89F5-40D8-976D-51821856FA1C}" type="presOf" srcId="{F32F4CDF-8590-4EC5-8E48-DB52A3E98078}" destId="{41AEA06A-CC0C-4F80-894C-27670E566237}" srcOrd="0" destOrd="0" presId="urn:microsoft.com/office/officeart/2005/8/layout/list1"/>
    <dgm:cxn modelId="{06CC91F0-67E4-472E-9322-2E04417A358E}" type="presParOf" srcId="{1B6FD327-416B-4930-B089-C59BB2F01DBD}" destId="{76A889CD-3E24-4EC3-AF3D-BC62A647DD60}" srcOrd="0" destOrd="0" presId="urn:microsoft.com/office/officeart/2005/8/layout/list1"/>
    <dgm:cxn modelId="{F510783B-4784-492B-A27A-E48C6949C9F8}" type="presParOf" srcId="{76A889CD-3E24-4EC3-AF3D-BC62A647DD60}" destId="{41AEA06A-CC0C-4F80-894C-27670E566237}" srcOrd="0" destOrd="0" presId="urn:microsoft.com/office/officeart/2005/8/layout/list1"/>
    <dgm:cxn modelId="{E802F18A-1565-49C1-96B0-C2998A24FE33}" type="presParOf" srcId="{76A889CD-3E24-4EC3-AF3D-BC62A647DD60}" destId="{602E9523-8689-44AD-8119-5A3174009C2F}" srcOrd="1" destOrd="0" presId="urn:microsoft.com/office/officeart/2005/8/layout/list1"/>
    <dgm:cxn modelId="{17BCC4A7-F6F6-4544-A147-AAD9F59F2CE4}" type="presParOf" srcId="{1B6FD327-416B-4930-B089-C59BB2F01DBD}" destId="{35B6BCCF-9F71-4C9E-B38C-36FAE5838CBC}" srcOrd="1" destOrd="0" presId="urn:microsoft.com/office/officeart/2005/8/layout/list1"/>
    <dgm:cxn modelId="{C8A80149-E95E-4E98-A746-C46C4C3CCCCF}" type="presParOf" srcId="{1B6FD327-416B-4930-B089-C59BB2F01DBD}" destId="{C897D0A9-5C81-4E6B-80E2-9723F966B320}" srcOrd="2" destOrd="0" presId="urn:microsoft.com/office/officeart/2005/8/layout/list1"/>
    <dgm:cxn modelId="{0F84E202-1D98-4B25-BD45-6EB05C3BD0EF}" type="presParOf" srcId="{1B6FD327-416B-4930-B089-C59BB2F01DBD}" destId="{BC1DB930-841D-4F02-9445-BFF26F385885}" srcOrd="3" destOrd="0" presId="urn:microsoft.com/office/officeart/2005/8/layout/list1"/>
    <dgm:cxn modelId="{9EAE9A25-BFC5-4FF3-97C4-D1854BCEE50C}" type="presParOf" srcId="{1B6FD327-416B-4930-B089-C59BB2F01DBD}" destId="{4BBF3A19-56DF-44DD-98C6-38BAD65D2757}" srcOrd="4" destOrd="0" presId="urn:microsoft.com/office/officeart/2005/8/layout/list1"/>
    <dgm:cxn modelId="{291797BA-B2FF-43C5-AFE9-4DDDA974E7AF}" type="presParOf" srcId="{4BBF3A19-56DF-44DD-98C6-38BAD65D2757}" destId="{4830D3B4-C313-4696-8EBA-73694F8041BC}" srcOrd="0" destOrd="0" presId="urn:microsoft.com/office/officeart/2005/8/layout/list1"/>
    <dgm:cxn modelId="{6E5502E9-0DF3-4D05-A550-0820BB781C55}" type="presParOf" srcId="{4BBF3A19-56DF-44DD-98C6-38BAD65D2757}" destId="{84D3C4B9-CE99-4148-8940-21D08A65C85D}" srcOrd="1" destOrd="0" presId="urn:microsoft.com/office/officeart/2005/8/layout/list1"/>
    <dgm:cxn modelId="{0E515B44-EB4F-4D60-9393-B8BAC9A2A4AB}" type="presParOf" srcId="{1B6FD327-416B-4930-B089-C59BB2F01DBD}" destId="{FECF23A8-BE25-43CA-B8FF-8EF785BD9354}" srcOrd="5" destOrd="0" presId="urn:microsoft.com/office/officeart/2005/8/layout/list1"/>
    <dgm:cxn modelId="{2B49FA41-B194-4FEE-8734-777DFACDDB0E}" type="presParOf" srcId="{1B6FD327-416B-4930-B089-C59BB2F01DBD}" destId="{6D4EE697-79C6-4173-ADB9-1B02220B5C4C}" srcOrd="6" destOrd="0" presId="urn:microsoft.com/office/officeart/2005/8/layout/list1"/>
    <dgm:cxn modelId="{F7DA7AB6-409C-4C7B-A0F2-EFCEEC34BA0F}" type="presParOf" srcId="{1B6FD327-416B-4930-B089-C59BB2F01DBD}" destId="{443D3B5F-CB4A-414D-85C8-05040A6EDD0C}" srcOrd="7" destOrd="0" presId="urn:microsoft.com/office/officeart/2005/8/layout/list1"/>
    <dgm:cxn modelId="{B35D441C-BD3B-4B30-8156-178E6DD81436}" type="presParOf" srcId="{1B6FD327-416B-4930-B089-C59BB2F01DBD}" destId="{F4381FEA-EB26-4E1A-AABE-E27FFEB3BFFE}" srcOrd="8" destOrd="0" presId="urn:microsoft.com/office/officeart/2005/8/layout/list1"/>
    <dgm:cxn modelId="{D06FE6DD-739B-44DF-ACAA-776835C44C1B}" type="presParOf" srcId="{F4381FEA-EB26-4E1A-AABE-E27FFEB3BFFE}" destId="{F0CDA639-7847-4320-89DB-3CAD9C90C14E}" srcOrd="0" destOrd="0" presId="urn:microsoft.com/office/officeart/2005/8/layout/list1"/>
    <dgm:cxn modelId="{6794E853-7C6F-4B8E-838B-61307D448023}" type="presParOf" srcId="{F4381FEA-EB26-4E1A-AABE-E27FFEB3BFFE}" destId="{BCF76579-F007-4428-8022-4458A606FC11}" srcOrd="1" destOrd="0" presId="urn:microsoft.com/office/officeart/2005/8/layout/list1"/>
    <dgm:cxn modelId="{DAFB4A90-F6FA-48A8-98EA-2F505F83DC02}" type="presParOf" srcId="{1B6FD327-416B-4930-B089-C59BB2F01DBD}" destId="{D471667F-8BDA-4D57-84D0-CDAC771A62EE}" srcOrd="9" destOrd="0" presId="urn:microsoft.com/office/officeart/2005/8/layout/list1"/>
    <dgm:cxn modelId="{2A1A198D-0D48-4B53-918F-C61ED2DF1C62}" type="presParOf" srcId="{1B6FD327-416B-4930-B089-C59BB2F01DBD}" destId="{22043B2C-212C-4350-A549-F815DCB94CBA}"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DE8673-1E3F-46CE-84C2-DCC0F21686B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DA6C1A39-4AD6-4AD0-B56A-79509BEA0AFC}">
      <dgm:prSet phldrT="[文本]" custT="1"/>
      <dgm:spPr/>
      <dgm:t>
        <a:bodyPr/>
        <a:lstStyle/>
        <a:p>
          <a:r>
            <a:rPr lang="zh-CN" altLang="en-US" sz="2800" b="1" dirty="0" smtClean="0"/>
            <a:t>一、勤于沟通</a:t>
          </a:r>
          <a:endParaRPr lang="zh-CN" altLang="en-US" sz="2800" b="1" dirty="0"/>
        </a:p>
      </dgm:t>
    </dgm:pt>
    <dgm:pt modelId="{A93C5829-7E8B-4F11-891A-27725FE95105}" type="parTrans" cxnId="{91FA0863-687E-4C33-8A3C-10C4CEF15DB8}">
      <dgm:prSet/>
      <dgm:spPr/>
      <dgm:t>
        <a:bodyPr/>
        <a:lstStyle/>
        <a:p>
          <a:endParaRPr lang="zh-CN" altLang="en-US"/>
        </a:p>
      </dgm:t>
    </dgm:pt>
    <dgm:pt modelId="{9E6E6A59-4FFF-4642-A763-5E4314544FB1}" type="sibTrans" cxnId="{91FA0863-687E-4C33-8A3C-10C4CEF15DB8}">
      <dgm:prSet/>
      <dgm:spPr/>
      <dgm:t>
        <a:bodyPr/>
        <a:lstStyle/>
        <a:p>
          <a:endParaRPr lang="zh-CN" altLang="en-US"/>
        </a:p>
      </dgm:t>
    </dgm:pt>
    <dgm:pt modelId="{052502B4-73AB-4F8F-87D4-15AE0B4E227E}">
      <dgm:prSet phldrT="[文本]" custT="1"/>
      <dgm:spPr/>
      <dgm:t>
        <a:bodyPr/>
        <a:lstStyle/>
        <a:p>
          <a:endParaRPr lang="zh-CN" altLang="en-US" sz="2800" b="1" dirty="0"/>
        </a:p>
      </dgm:t>
    </dgm:pt>
    <dgm:pt modelId="{6A0A5C66-D684-439C-B3D6-B352099D590C}" type="parTrans" cxnId="{9BFE5EEE-C1F7-4CF5-A2C1-C0BCD57DA77E}">
      <dgm:prSet/>
      <dgm:spPr/>
      <dgm:t>
        <a:bodyPr/>
        <a:lstStyle/>
        <a:p>
          <a:endParaRPr lang="zh-CN" altLang="en-US"/>
        </a:p>
      </dgm:t>
    </dgm:pt>
    <dgm:pt modelId="{BCBA9F7A-2DBB-4771-A187-F3F243E67677}" type="sibTrans" cxnId="{9BFE5EEE-C1F7-4CF5-A2C1-C0BCD57DA77E}">
      <dgm:prSet/>
      <dgm:spPr/>
      <dgm:t>
        <a:bodyPr/>
        <a:lstStyle/>
        <a:p>
          <a:endParaRPr lang="zh-CN" altLang="en-US"/>
        </a:p>
      </dgm:t>
    </dgm:pt>
    <dgm:pt modelId="{8ADFE07A-918A-4A0F-A1CF-628DC30CE506}">
      <dgm:prSet custT="1"/>
      <dgm:spPr/>
      <dgm:t>
        <a:bodyPr/>
        <a:lstStyle/>
        <a:p>
          <a:endParaRPr lang="zh-CN" altLang="en-US" sz="2800" b="1" dirty="0"/>
        </a:p>
      </dgm:t>
    </dgm:pt>
    <dgm:pt modelId="{D2B41570-D989-47CF-9D12-B148F630D1F3}" type="parTrans" cxnId="{73BA9AB8-52E5-42EB-ACAD-BA2974BCFFC5}">
      <dgm:prSet/>
      <dgm:spPr/>
    </dgm:pt>
    <dgm:pt modelId="{A079E653-AE6E-4131-B6B5-65FF2DE21C5E}" type="sibTrans" cxnId="{73BA9AB8-52E5-42EB-ACAD-BA2974BCFFC5}">
      <dgm:prSet/>
      <dgm:spPr/>
    </dgm:pt>
    <dgm:pt modelId="{7E8C712C-871D-433A-ACEA-923BD7F10679}">
      <dgm:prSet custT="1"/>
      <dgm:spPr/>
      <dgm:t>
        <a:bodyPr/>
        <a:lstStyle/>
        <a:p>
          <a:endParaRPr lang="zh-CN" altLang="en-US" sz="2800" b="1" dirty="0"/>
        </a:p>
      </dgm:t>
    </dgm:pt>
    <dgm:pt modelId="{50A2829F-8C42-469F-BE38-C45925DC1A76}" type="parTrans" cxnId="{5A188F05-7484-4439-89B7-053D31A6EBF0}">
      <dgm:prSet/>
      <dgm:spPr/>
    </dgm:pt>
    <dgm:pt modelId="{33FABDA5-E573-4EDF-8F35-E93742D3E579}" type="sibTrans" cxnId="{5A188F05-7484-4439-89B7-053D31A6EBF0}">
      <dgm:prSet/>
      <dgm:spPr/>
    </dgm:pt>
    <dgm:pt modelId="{C0AAB7DE-487C-4A11-846E-7A80E2190C67}">
      <dgm:prSet custT="1"/>
      <dgm:spPr/>
      <dgm:t>
        <a:bodyPr/>
        <a:lstStyle/>
        <a:p>
          <a:r>
            <a:rPr lang="zh-CN" altLang="en-US" sz="2800" b="1" dirty="0" smtClean="0"/>
            <a:t>二、善于协调</a:t>
          </a:r>
          <a:endParaRPr lang="zh-CN" altLang="en-US" sz="2800" b="1" dirty="0"/>
        </a:p>
      </dgm:t>
    </dgm:pt>
    <dgm:pt modelId="{5A67EC38-9133-4247-BC39-76DBE3F73D42}" type="parTrans" cxnId="{9D67974C-9508-444E-8CBF-E28645F1D1F5}">
      <dgm:prSet/>
      <dgm:spPr/>
    </dgm:pt>
    <dgm:pt modelId="{B03D5F09-506A-4A48-AF18-A7D8392BB1BB}" type="sibTrans" cxnId="{9D67974C-9508-444E-8CBF-E28645F1D1F5}">
      <dgm:prSet/>
      <dgm:spPr/>
    </dgm:pt>
    <dgm:pt modelId="{64C69B4E-BED2-422C-9444-F0F7DBCF2654}">
      <dgm:prSet custT="1"/>
      <dgm:spPr/>
      <dgm:t>
        <a:bodyPr/>
        <a:lstStyle/>
        <a:p>
          <a:r>
            <a:rPr lang="zh-CN" altLang="en-US" sz="2800" b="1" dirty="0" smtClean="0"/>
            <a:t>三、服从而不盲从</a:t>
          </a:r>
          <a:endParaRPr lang="zh-CN" altLang="en-US" sz="2800" b="1" dirty="0"/>
        </a:p>
      </dgm:t>
    </dgm:pt>
    <dgm:pt modelId="{2A142F94-66DC-47FE-BA8E-4A0A99D5B6E3}" type="parTrans" cxnId="{7099B7AB-AA3D-4FE0-8114-8E5648684867}">
      <dgm:prSet/>
      <dgm:spPr/>
    </dgm:pt>
    <dgm:pt modelId="{C44369E1-E854-4586-8AC2-511F86D97B58}" type="sibTrans" cxnId="{7099B7AB-AA3D-4FE0-8114-8E5648684867}">
      <dgm:prSet/>
      <dgm:spPr/>
    </dgm:pt>
    <dgm:pt modelId="{AC9C89CA-A123-471B-84F2-D6A3C62504F2}">
      <dgm:prSet phldrT="[文本]" custT="1"/>
      <dgm:spPr/>
      <dgm:t>
        <a:bodyPr/>
        <a:lstStyle/>
        <a:p>
          <a:endParaRPr lang="zh-CN" altLang="en-US" sz="2800" b="1" dirty="0"/>
        </a:p>
      </dgm:t>
    </dgm:pt>
    <dgm:pt modelId="{C5C1E4B9-4AD6-4968-AC4D-FDFDC9C1D519}" type="sibTrans" cxnId="{31C35420-80E5-47BD-8759-5B89CA149E28}">
      <dgm:prSet/>
      <dgm:spPr/>
      <dgm:t>
        <a:bodyPr/>
        <a:lstStyle/>
        <a:p>
          <a:endParaRPr lang="zh-CN" altLang="en-US"/>
        </a:p>
      </dgm:t>
    </dgm:pt>
    <dgm:pt modelId="{4AE3E763-06D3-4D3E-993E-05E1DCF57B3D}" type="parTrans" cxnId="{31C35420-80E5-47BD-8759-5B89CA149E28}">
      <dgm:prSet/>
      <dgm:spPr/>
      <dgm:t>
        <a:bodyPr/>
        <a:lstStyle/>
        <a:p>
          <a:endParaRPr lang="zh-CN" altLang="en-US"/>
        </a:p>
      </dgm:t>
    </dgm:pt>
    <dgm:pt modelId="{9CBB8721-C26B-41AE-9D09-70876ED3F68D}">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2800" b="1" dirty="0" smtClean="0"/>
            <a:t>五、立足于本职，甘当配角</a:t>
          </a:r>
        </a:p>
        <a:p>
          <a:pPr marL="285750" indent="0" defTabSz="1333500">
            <a:lnSpc>
              <a:spcPct val="90000"/>
            </a:lnSpc>
            <a:spcBef>
              <a:spcPct val="0"/>
            </a:spcBef>
            <a:spcAft>
              <a:spcPct val="15000"/>
            </a:spcAft>
            <a:buNone/>
          </a:pPr>
          <a:endParaRPr lang="zh-CN" altLang="en-US" sz="2800" b="1" dirty="0"/>
        </a:p>
      </dgm:t>
    </dgm:pt>
    <dgm:pt modelId="{1FFF9603-18BE-4B8B-86C0-CA2D4532B8D2}" type="parTrans" cxnId="{D14CB8AC-B6DF-4BA7-94F7-9AEDE03EA8E1}">
      <dgm:prSet/>
      <dgm:spPr/>
    </dgm:pt>
    <dgm:pt modelId="{AB323A4C-AF8C-48F8-8928-B6682A80F8BE}" type="sibTrans" cxnId="{D14CB8AC-B6DF-4BA7-94F7-9AEDE03EA8E1}">
      <dgm:prSet/>
      <dgm:spPr/>
    </dgm:pt>
    <dgm:pt modelId="{DBE96226-02A0-40BC-BC42-0697A220D1B1}">
      <dgm:prSet custT="1"/>
      <dgm:spPr/>
      <dgm:t>
        <a:bodyPr/>
        <a:lstStyle/>
        <a:p>
          <a:r>
            <a:rPr lang="zh-CN" altLang="en-US" sz="2800" b="1" dirty="0" smtClean="0"/>
            <a:t>四、主动而又热情</a:t>
          </a:r>
          <a:endParaRPr lang="zh-CN" altLang="en-US" sz="2800" b="1" dirty="0"/>
        </a:p>
      </dgm:t>
    </dgm:pt>
    <dgm:pt modelId="{E8C0C41A-5677-45F8-B6F2-D71845D233CF}" type="parTrans" cxnId="{7FE91BA5-1E0B-4138-9926-C79ABC151970}">
      <dgm:prSet/>
      <dgm:spPr/>
    </dgm:pt>
    <dgm:pt modelId="{9BE6998A-BF16-4E2B-80A1-6AB0E7698056}" type="sibTrans" cxnId="{7FE91BA5-1E0B-4138-9926-C79ABC151970}">
      <dgm:prSet/>
      <dgm:spPr/>
    </dgm:pt>
    <dgm:pt modelId="{3E771D5A-CFA4-4FE2-9591-C6BA4EC1AB40}">
      <dgm:prSet custT="1"/>
      <dgm:spPr/>
      <dgm:t>
        <a:bodyPr/>
        <a:lstStyle/>
        <a:p>
          <a:pPr marL="285750" indent="0" defTabSz="1333500">
            <a:lnSpc>
              <a:spcPct val="90000"/>
            </a:lnSpc>
            <a:spcBef>
              <a:spcPct val="0"/>
            </a:spcBef>
            <a:spcAft>
              <a:spcPct val="15000"/>
            </a:spcAft>
            <a:buNone/>
          </a:pPr>
          <a:endParaRPr lang="zh-CN" altLang="en-US" sz="2800" b="1" dirty="0"/>
        </a:p>
      </dgm:t>
    </dgm:pt>
    <dgm:pt modelId="{13439BF5-64E3-4520-BBFC-78B166C6F706}" type="parTrans" cxnId="{04ECD9C4-FAC3-4871-8F94-E0288EFDE260}">
      <dgm:prSet/>
      <dgm:spPr/>
    </dgm:pt>
    <dgm:pt modelId="{A404E5AE-4A5A-4B27-8B0C-AB42D18C2EFD}" type="sibTrans" cxnId="{04ECD9C4-FAC3-4871-8F94-E0288EFDE260}">
      <dgm:prSet/>
      <dgm:spPr/>
    </dgm:pt>
    <dgm:pt modelId="{36777C1D-157C-454B-89A9-9D0413E77AB4}">
      <dgm:prSet phldrT="[文本]" phldr="1"/>
      <dgm:spPr/>
      <dgm:t>
        <a:bodyPr/>
        <a:lstStyle/>
        <a:p>
          <a:endParaRPr lang="zh-CN" altLang="en-US" dirty="0"/>
        </a:p>
      </dgm:t>
    </dgm:pt>
    <dgm:pt modelId="{15B7D96F-AF59-4B94-9794-83F4DC517ED9}" type="sibTrans" cxnId="{53ACB7B9-A382-4185-B288-37C85F47B882}">
      <dgm:prSet/>
      <dgm:spPr/>
      <dgm:t>
        <a:bodyPr/>
        <a:lstStyle/>
        <a:p>
          <a:endParaRPr lang="zh-CN" altLang="en-US"/>
        </a:p>
      </dgm:t>
    </dgm:pt>
    <dgm:pt modelId="{D831A1FF-38AB-49E6-A1E7-A5AC8C96946E}" type="parTrans" cxnId="{53ACB7B9-A382-4185-B288-37C85F47B882}">
      <dgm:prSet/>
      <dgm:spPr/>
      <dgm:t>
        <a:bodyPr/>
        <a:lstStyle/>
        <a:p>
          <a:endParaRPr lang="zh-CN" altLang="en-US"/>
        </a:p>
      </dgm:t>
    </dgm:pt>
    <dgm:pt modelId="{A79127E3-2F71-4114-821D-3DD3B636CD12}" type="pres">
      <dgm:prSet presAssocID="{05DE8673-1E3F-46CE-84C2-DCC0F21686B1}" presName="linearFlow" presStyleCnt="0">
        <dgm:presLayoutVars>
          <dgm:dir/>
          <dgm:animLvl val="lvl"/>
          <dgm:resizeHandles val="exact"/>
        </dgm:presLayoutVars>
      </dgm:prSet>
      <dgm:spPr/>
      <dgm:t>
        <a:bodyPr/>
        <a:lstStyle/>
        <a:p>
          <a:endParaRPr lang="zh-CN" altLang="en-US"/>
        </a:p>
      </dgm:t>
    </dgm:pt>
    <dgm:pt modelId="{F763BA57-89D9-41D4-A56B-1087B0D747B8}" type="pres">
      <dgm:prSet presAssocID="{36777C1D-157C-454B-89A9-9D0413E77AB4}" presName="composite" presStyleCnt="0"/>
      <dgm:spPr/>
    </dgm:pt>
    <dgm:pt modelId="{840B72EB-2D55-41F7-89F3-E8B8038B008F}" type="pres">
      <dgm:prSet presAssocID="{36777C1D-157C-454B-89A9-9D0413E77AB4}" presName="parentText" presStyleLbl="alignNode1" presStyleIdx="0" presStyleCnt="5">
        <dgm:presLayoutVars>
          <dgm:chMax val="1"/>
          <dgm:bulletEnabled val="1"/>
        </dgm:presLayoutVars>
      </dgm:prSet>
      <dgm:spPr/>
      <dgm:t>
        <a:bodyPr/>
        <a:lstStyle/>
        <a:p>
          <a:endParaRPr lang="zh-CN" altLang="en-US"/>
        </a:p>
      </dgm:t>
    </dgm:pt>
    <dgm:pt modelId="{FFFAD4AB-074C-4876-8AC3-2A1FEC785E0A}" type="pres">
      <dgm:prSet presAssocID="{36777C1D-157C-454B-89A9-9D0413E77AB4}" presName="descendantText" presStyleLbl="alignAcc1" presStyleIdx="0" presStyleCnt="5">
        <dgm:presLayoutVars>
          <dgm:bulletEnabled val="1"/>
        </dgm:presLayoutVars>
      </dgm:prSet>
      <dgm:spPr/>
      <dgm:t>
        <a:bodyPr/>
        <a:lstStyle/>
        <a:p>
          <a:endParaRPr lang="zh-CN" altLang="en-US"/>
        </a:p>
      </dgm:t>
    </dgm:pt>
    <dgm:pt modelId="{ADD31CD5-692E-4246-A3BA-A1AE3256AAB7}" type="pres">
      <dgm:prSet presAssocID="{15B7D96F-AF59-4B94-9794-83F4DC517ED9}" presName="sp" presStyleCnt="0"/>
      <dgm:spPr/>
    </dgm:pt>
    <dgm:pt modelId="{57D6287F-FBCA-464B-95AE-E247EDD5871E}" type="pres">
      <dgm:prSet presAssocID="{8ADFE07A-918A-4A0F-A1CF-628DC30CE506}" presName="composite" presStyleCnt="0"/>
      <dgm:spPr/>
    </dgm:pt>
    <dgm:pt modelId="{E57E83A4-E443-465E-AAB7-B82DE72CB25D}" type="pres">
      <dgm:prSet presAssocID="{8ADFE07A-918A-4A0F-A1CF-628DC30CE506}" presName="parentText" presStyleLbl="alignNode1" presStyleIdx="1" presStyleCnt="5">
        <dgm:presLayoutVars>
          <dgm:chMax val="1"/>
          <dgm:bulletEnabled val="1"/>
        </dgm:presLayoutVars>
      </dgm:prSet>
      <dgm:spPr/>
      <dgm:t>
        <a:bodyPr/>
        <a:lstStyle/>
        <a:p>
          <a:endParaRPr lang="zh-CN" altLang="en-US"/>
        </a:p>
      </dgm:t>
    </dgm:pt>
    <dgm:pt modelId="{3C0E1854-D96F-40C9-8120-9180A6D2682C}" type="pres">
      <dgm:prSet presAssocID="{8ADFE07A-918A-4A0F-A1CF-628DC30CE506}" presName="descendantText" presStyleLbl="alignAcc1" presStyleIdx="1" presStyleCnt="5">
        <dgm:presLayoutVars>
          <dgm:bulletEnabled val="1"/>
        </dgm:presLayoutVars>
      </dgm:prSet>
      <dgm:spPr/>
      <dgm:t>
        <a:bodyPr/>
        <a:lstStyle/>
        <a:p>
          <a:endParaRPr lang="zh-CN" altLang="en-US"/>
        </a:p>
      </dgm:t>
    </dgm:pt>
    <dgm:pt modelId="{EE18F71D-88A6-495D-88C1-042EEA2B9C3F}" type="pres">
      <dgm:prSet presAssocID="{A079E653-AE6E-4131-B6B5-65FF2DE21C5E}" presName="sp" presStyleCnt="0"/>
      <dgm:spPr/>
    </dgm:pt>
    <dgm:pt modelId="{2D78622D-6F93-488A-B439-88616BE0CD9B}" type="pres">
      <dgm:prSet presAssocID="{7E8C712C-871D-433A-ACEA-923BD7F10679}" presName="composite" presStyleCnt="0"/>
      <dgm:spPr/>
    </dgm:pt>
    <dgm:pt modelId="{8C9404C7-7193-4BD5-A366-2FA6C7B15137}" type="pres">
      <dgm:prSet presAssocID="{7E8C712C-871D-433A-ACEA-923BD7F10679}" presName="parentText" presStyleLbl="alignNode1" presStyleIdx="2" presStyleCnt="5">
        <dgm:presLayoutVars>
          <dgm:chMax val="1"/>
          <dgm:bulletEnabled val="1"/>
        </dgm:presLayoutVars>
      </dgm:prSet>
      <dgm:spPr/>
      <dgm:t>
        <a:bodyPr/>
        <a:lstStyle/>
        <a:p>
          <a:endParaRPr lang="zh-CN" altLang="en-US"/>
        </a:p>
      </dgm:t>
    </dgm:pt>
    <dgm:pt modelId="{0C11DC1B-27C4-4EAB-833B-714ED98240E3}" type="pres">
      <dgm:prSet presAssocID="{7E8C712C-871D-433A-ACEA-923BD7F10679}" presName="descendantText" presStyleLbl="alignAcc1" presStyleIdx="2" presStyleCnt="5" custLinFactNeighborX="-542" custLinFactNeighborY="-4882">
        <dgm:presLayoutVars>
          <dgm:bulletEnabled val="1"/>
        </dgm:presLayoutVars>
      </dgm:prSet>
      <dgm:spPr/>
      <dgm:t>
        <a:bodyPr/>
        <a:lstStyle/>
        <a:p>
          <a:endParaRPr lang="zh-CN" altLang="en-US"/>
        </a:p>
      </dgm:t>
    </dgm:pt>
    <dgm:pt modelId="{8BE08C3D-3DE8-4BB2-BC95-C3D106192265}" type="pres">
      <dgm:prSet presAssocID="{33FABDA5-E573-4EDF-8F35-E93742D3E579}" presName="sp" presStyleCnt="0"/>
      <dgm:spPr/>
    </dgm:pt>
    <dgm:pt modelId="{A4041C5C-014E-4EA4-81AD-35C97A0C0F62}" type="pres">
      <dgm:prSet presAssocID="{052502B4-73AB-4F8F-87D4-15AE0B4E227E}" presName="composite" presStyleCnt="0"/>
      <dgm:spPr/>
    </dgm:pt>
    <dgm:pt modelId="{45ACC0DA-CC83-4030-874B-B239F94D8AE7}" type="pres">
      <dgm:prSet presAssocID="{052502B4-73AB-4F8F-87D4-15AE0B4E227E}" presName="parentText" presStyleLbl="alignNode1" presStyleIdx="3" presStyleCnt="5">
        <dgm:presLayoutVars>
          <dgm:chMax val="1"/>
          <dgm:bulletEnabled val="1"/>
        </dgm:presLayoutVars>
      </dgm:prSet>
      <dgm:spPr/>
      <dgm:t>
        <a:bodyPr/>
        <a:lstStyle/>
        <a:p>
          <a:endParaRPr lang="zh-CN" altLang="en-US"/>
        </a:p>
      </dgm:t>
    </dgm:pt>
    <dgm:pt modelId="{BB76F45A-42C1-4FE5-8BFF-074651D9AE8A}" type="pres">
      <dgm:prSet presAssocID="{052502B4-73AB-4F8F-87D4-15AE0B4E227E}" presName="descendantText" presStyleLbl="alignAcc1" presStyleIdx="3" presStyleCnt="5" custLinFactNeighborX="-533" custLinFactNeighborY="-7384">
        <dgm:presLayoutVars>
          <dgm:bulletEnabled val="1"/>
        </dgm:presLayoutVars>
      </dgm:prSet>
      <dgm:spPr/>
      <dgm:t>
        <a:bodyPr/>
        <a:lstStyle/>
        <a:p>
          <a:endParaRPr lang="zh-CN" altLang="en-US"/>
        </a:p>
      </dgm:t>
    </dgm:pt>
    <dgm:pt modelId="{D7964994-1D6C-4241-AD02-8BB1F93BE930}" type="pres">
      <dgm:prSet presAssocID="{BCBA9F7A-2DBB-4771-A187-F3F243E67677}" presName="sp" presStyleCnt="0"/>
      <dgm:spPr/>
    </dgm:pt>
    <dgm:pt modelId="{B992A4C8-A2EB-4975-B2A8-517634FBF0FF}" type="pres">
      <dgm:prSet presAssocID="{AC9C89CA-A123-471B-84F2-D6A3C62504F2}" presName="composite" presStyleCnt="0"/>
      <dgm:spPr/>
    </dgm:pt>
    <dgm:pt modelId="{6D78AB35-E5C4-4E52-B7EA-7A50F0F29E2F}" type="pres">
      <dgm:prSet presAssocID="{AC9C89CA-A123-471B-84F2-D6A3C62504F2}" presName="parentText" presStyleLbl="alignNode1" presStyleIdx="4" presStyleCnt="5">
        <dgm:presLayoutVars>
          <dgm:chMax val="1"/>
          <dgm:bulletEnabled val="1"/>
        </dgm:presLayoutVars>
      </dgm:prSet>
      <dgm:spPr/>
      <dgm:t>
        <a:bodyPr/>
        <a:lstStyle/>
        <a:p>
          <a:endParaRPr lang="zh-CN" altLang="en-US"/>
        </a:p>
      </dgm:t>
    </dgm:pt>
    <dgm:pt modelId="{699FD1B1-6B3E-4CC6-BA42-D95C2DD174A2}" type="pres">
      <dgm:prSet presAssocID="{AC9C89CA-A123-471B-84F2-D6A3C62504F2}" presName="descendantText" presStyleLbl="alignAcc1" presStyleIdx="4" presStyleCnt="5">
        <dgm:presLayoutVars>
          <dgm:bulletEnabled val="1"/>
        </dgm:presLayoutVars>
      </dgm:prSet>
      <dgm:spPr/>
      <dgm:t>
        <a:bodyPr/>
        <a:lstStyle/>
        <a:p>
          <a:endParaRPr lang="zh-CN" altLang="en-US"/>
        </a:p>
      </dgm:t>
    </dgm:pt>
  </dgm:ptLst>
  <dgm:cxnLst>
    <dgm:cxn modelId="{31C35420-80E5-47BD-8759-5B89CA149E28}" srcId="{05DE8673-1E3F-46CE-84C2-DCC0F21686B1}" destId="{AC9C89CA-A123-471B-84F2-D6A3C62504F2}" srcOrd="4" destOrd="0" parTransId="{4AE3E763-06D3-4D3E-993E-05E1DCF57B3D}" sibTransId="{C5C1E4B9-4AD6-4968-AC4D-FDFDC9C1D519}"/>
    <dgm:cxn modelId="{D14CB8AC-B6DF-4BA7-94F7-9AEDE03EA8E1}" srcId="{AC9C89CA-A123-471B-84F2-D6A3C62504F2}" destId="{9CBB8721-C26B-41AE-9D09-70876ED3F68D}" srcOrd="1" destOrd="0" parTransId="{1FFF9603-18BE-4B8B-86C0-CA2D4532B8D2}" sibTransId="{AB323A4C-AF8C-48F8-8928-B6682A80F8BE}"/>
    <dgm:cxn modelId="{2439E4DB-E84B-4064-860E-CBAC6199BF9C}" type="presOf" srcId="{7E8C712C-871D-433A-ACEA-923BD7F10679}" destId="{8C9404C7-7193-4BD5-A366-2FA6C7B15137}" srcOrd="0" destOrd="0" presId="urn:microsoft.com/office/officeart/2005/8/layout/chevron2"/>
    <dgm:cxn modelId="{AF2B9CEE-5BBF-40DB-9D57-A32DF9282CA7}" type="presOf" srcId="{36777C1D-157C-454B-89A9-9D0413E77AB4}" destId="{840B72EB-2D55-41F7-89F3-E8B8038B008F}" srcOrd="0" destOrd="0" presId="urn:microsoft.com/office/officeart/2005/8/layout/chevron2"/>
    <dgm:cxn modelId="{53ACB7B9-A382-4185-B288-37C85F47B882}" srcId="{05DE8673-1E3F-46CE-84C2-DCC0F21686B1}" destId="{36777C1D-157C-454B-89A9-9D0413E77AB4}" srcOrd="0" destOrd="0" parTransId="{D831A1FF-38AB-49E6-A1E7-A5AC8C96946E}" sibTransId="{15B7D96F-AF59-4B94-9794-83F4DC517ED9}"/>
    <dgm:cxn modelId="{F7B9E7D3-2A07-487E-87EB-4AC639F6D4EB}" type="presOf" srcId="{DBE96226-02A0-40BC-BC42-0697A220D1B1}" destId="{BB76F45A-42C1-4FE5-8BFF-074651D9AE8A}" srcOrd="0" destOrd="0" presId="urn:microsoft.com/office/officeart/2005/8/layout/chevron2"/>
    <dgm:cxn modelId="{9D67974C-9508-444E-8CBF-E28645F1D1F5}" srcId="{8ADFE07A-918A-4A0F-A1CF-628DC30CE506}" destId="{C0AAB7DE-487C-4A11-846E-7A80E2190C67}" srcOrd="0" destOrd="0" parTransId="{5A67EC38-9133-4247-BC39-76DBE3F73D42}" sibTransId="{B03D5F09-506A-4A48-AF18-A7D8392BB1BB}"/>
    <dgm:cxn modelId="{D96DE693-1DD2-4E6C-807B-CE93E3B737C7}" type="presOf" srcId="{052502B4-73AB-4F8F-87D4-15AE0B4E227E}" destId="{45ACC0DA-CC83-4030-874B-B239F94D8AE7}" srcOrd="0" destOrd="0" presId="urn:microsoft.com/office/officeart/2005/8/layout/chevron2"/>
    <dgm:cxn modelId="{F6D1B6AE-E11D-4F87-AB70-40480472A14E}" type="presOf" srcId="{05DE8673-1E3F-46CE-84C2-DCC0F21686B1}" destId="{A79127E3-2F71-4114-821D-3DD3B636CD12}" srcOrd="0" destOrd="0" presId="urn:microsoft.com/office/officeart/2005/8/layout/chevron2"/>
    <dgm:cxn modelId="{17CF5240-EC77-49B2-8FC9-DB503C9C3C46}" type="presOf" srcId="{AC9C89CA-A123-471B-84F2-D6A3C62504F2}" destId="{6D78AB35-E5C4-4E52-B7EA-7A50F0F29E2F}" srcOrd="0" destOrd="0" presId="urn:microsoft.com/office/officeart/2005/8/layout/chevron2"/>
    <dgm:cxn modelId="{7FE91BA5-1E0B-4138-9926-C79ABC151970}" srcId="{052502B4-73AB-4F8F-87D4-15AE0B4E227E}" destId="{DBE96226-02A0-40BC-BC42-0697A220D1B1}" srcOrd="0" destOrd="0" parTransId="{E8C0C41A-5677-45F8-B6F2-D71845D233CF}" sibTransId="{9BE6998A-BF16-4E2B-80A1-6AB0E7698056}"/>
    <dgm:cxn modelId="{73BA9AB8-52E5-42EB-ACAD-BA2974BCFFC5}" srcId="{05DE8673-1E3F-46CE-84C2-DCC0F21686B1}" destId="{8ADFE07A-918A-4A0F-A1CF-628DC30CE506}" srcOrd="1" destOrd="0" parTransId="{D2B41570-D989-47CF-9D12-B148F630D1F3}" sibTransId="{A079E653-AE6E-4131-B6B5-65FF2DE21C5E}"/>
    <dgm:cxn modelId="{9DB1DDEB-C58E-4B5C-8E88-15C9C9863669}" type="presOf" srcId="{9CBB8721-C26B-41AE-9D09-70876ED3F68D}" destId="{699FD1B1-6B3E-4CC6-BA42-D95C2DD174A2}" srcOrd="0" destOrd="1" presId="urn:microsoft.com/office/officeart/2005/8/layout/chevron2"/>
    <dgm:cxn modelId="{AA3BC5DB-29F9-4363-8549-EDA63A4A10CA}" type="presOf" srcId="{3E771D5A-CFA4-4FE2-9591-C6BA4EC1AB40}" destId="{699FD1B1-6B3E-4CC6-BA42-D95C2DD174A2}" srcOrd="0" destOrd="0" presId="urn:microsoft.com/office/officeart/2005/8/layout/chevron2"/>
    <dgm:cxn modelId="{FA7ECCCE-258F-4717-B416-FB784249B709}" type="presOf" srcId="{8ADFE07A-918A-4A0F-A1CF-628DC30CE506}" destId="{E57E83A4-E443-465E-AAB7-B82DE72CB25D}" srcOrd="0" destOrd="0" presId="urn:microsoft.com/office/officeart/2005/8/layout/chevron2"/>
    <dgm:cxn modelId="{5A188F05-7484-4439-89B7-053D31A6EBF0}" srcId="{05DE8673-1E3F-46CE-84C2-DCC0F21686B1}" destId="{7E8C712C-871D-433A-ACEA-923BD7F10679}" srcOrd="2" destOrd="0" parTransId="{50A2829F-8C42-469F-BE38-C45925DC1A76}" sibTransId="{33FABDA5-E573-4EDF-8F35-E93742D3E579}"/>
    <dgm:cxn modelId="{7099B7AB-AA3D-4FE0-8114-8E5648684867}" srcId="{7E8C712C-871D-433A-ACEA-923BD7F10679}" destId="{64C69B4E-BED2-422C-9444-F0F7DBCF2654}" srcOrd="0" destOrd="0" parTransId="{2A142F94-66DC-47FE-BA8E-4A0A99D5B6E3}" sibTransId="{C44369E1-E854-4586-8AC2-511F86D97B58}"/>
    <dgm:cxn modelId="{91FA0863-687E-4C33-8A3C-10C4CEF15DB8}" srcId="{36777C1D-157C-454B-89A9-9D0413E77AB4}" destId="{DA6C1A39-4AD6-4AD0-B56A-79509BEA0AFC}" srcOrd="0" destOrd="0" parTransId="{A93C5829-7E8B-4F11-891A-27725FE95105}" sibTransId="{9E6E6A59-4FFF-4642-A763-5E4314544FB1}"/>
    <dgm:cxn modelId="{63888C32-E531-4F6B-AB1C-AF9BB913DFCD}" type="presOf" srcId="{C0AAB7DE-487C-4A11-846E-7A80E2190C67}" destId="{3C0E1854-D96F-40C9-8120-9180A6D2682C}" srcOrd="0" destOrd="0" presId="urn:microsoft.com/office/officeart/2005/8/layout/chevron2"/>
    <dgm:cxn modelId="{9BFE5EEE-C1F7-4CF5-A2C1-C0BCD57DA77E}" srcId="{05DE8673-1E3F-46CE-84C2-DCC0F21686B1}" destId="{052502B4-73AB-4F8F-87D4-15AE0B4E227E}" srcOrd="3" destOrd="0" parTransId="{6A0A5C66-D684-439C-B3D6-B352099D590C}" sibTransId="{BCBA9F7A-2DBB-4771-A187-F3F243E67677}"/>
    <dgm:cxn modelId="{39345A1D-299B-4E94-8BD5-51BE5BEE9A0D}" type="presOf" srcId="{DA6C1A39-4AD6-4AD0-B56A-79509BEA0AFC}" destId="{FFFAD4AB-074C-4876-8AC3-2A1FEC785E0A}" srcOrd="0" destOrd="0" presId="urn:microsoft.com/office/officeart/2005/8/layout/chevron2"/>
    <dgm:cxn modelId="{04ECD9C4-FAC3-4871-8F94-E0288EFDE260}" srcId="{AC9C89CA-A123-471B-84F2-D6A3C62504F2}" destId="{3E771D5A-CFA4-4FE2-9591-C6BA4EC1AB40}" srcOrd="0" destOrd="0" parTransId="{13439BF5-64E3-4520-BBFC-78B166C6F706}" sibTransId="{A404E5AE-4A5A-4B27-8B0C-AB42D18C2EFD}"/>
    <dgm:cxn modelId="{D73E2B0F-E760-48B0-A479-EBAF72C563B4}" type="presOf" srcId="{64C69B4E-BED2-422C-9444-F0F7DBCF2654}" destId="{0C11DC1B-27C4-4EAB-833B-714ED98240E3}" srcOrd="0" destOrd="0" presId="urn:microsoft.com/office/officeart/2005/8/layout/chevron2"/>
    <dgm:cxn modelId="{3A965DDF-7744-4DA3-A2F5-D8EC88757FCA}" type="presParOf" srcId="{A79127E3-2F71-4114-821D-3DD3B636CD12}" destId="{F763BA57-89D9-41D4-A56B-1087B0D747B8}" srcOrd="0" destOrd="0" presId="urn:microsoft.com/office/officeart/2005/8/layout/chevron2"/>
    <dgm:cxn modelId="{EF2383B3-329A-4985-9369-E564930A6DBF}" type="presParOf" srcId="{F763BA57-89D9-41D4-A56B-1087B0D747B8}" destId="{840B72EB-2D55-41F7-89F3-E8B8038B008F}" srcOrd="0" destOrd="0" presId="urn:microsoft.com/office/officeart/2005/8/layout/chevron2"/>
    <dgm:cxn modelId="{EF2825E1-0FAA-47D9-9CDD-65E6EF54E01A}" type="presParOf" srcId="{F763BA57-89D9-41D4-A56B-1087B0D747B8}" destId="{FFFAD4AB-074C-4876-8AC3-2A1FEC785E0A}" srcOrd="1" destOrd="0" presId="urn:microsoft.com/office/officeart/2005/8/layout/chevron2"/>
    <dgm:cxn modelId="{028593A0-560C-4ABB-AA38-A508B52BCBC6}" type="presParOf" srcId="{A79127E3-2F71-4114-821D-3DD3B636CD12}" destId="{ADD31CD5-692E-4246-A3BA-A1AE3256AAB7}" srcOrd="1" destOrd="0" presId="urn:microsoft.com/office/officeart/2005/8/layout/chevron2"/>
    <dgm:cxn modelId="{F63D23C8-ED7D-49ED-8B30-34E64FB028F5}" type="presParOf" srcId="{A79127E3-2F71-4114-821D-3DD3B636CD12}" destId="{57D6287F-FBCA-464B-95AE-E247EDD5871E}" srcOrd="2" destOrd="0" presId="urn:microsoft.com/office/officeart/2005/8/layout/chevron2"/>
    <dgm:cxn modelId="{3D83570D-B858-4FD9-85F5-7433EE4254B5}" type="presParOf" srcId="{57D6287F-FBCA-464B-95AE-E247EDD5871E}" destId="{E57E83A4-E443-465E-AAB7-B82DE72CB25D}" srcOrd="0" destOrd="0" presId="urn:microsoft.com/office/officeart/2005/8/layout/chevron2"/>
    <dgm:cxn modelId="{1D66E962-504A-4E8F-8739-8CBC99F6B56D}" type="presParOf" srcId="{57D6287F-FBCA-464B-95AE-E247EDD5871E}" destId="{3C0E1854-D96F-40C9-8120-9180A6D2682C}" srcOrd="1" destOrd="0" presId="urn:microsoft.com/office/officeart/2005/8/layout/chevron2"/>
    <dgm:cxn modelId="{EBF6394C-0A6F-4410-A596-1279A0768C87}" type="presParOf" srcId="{A79127E3-2F71-4114-821D-3DD3B636CD12}" destId="{EE18F71D-88A6-495D-88C1-042EEA2B9C3F}" srcOrd="3" destOrd="0" presId="urn:microsoft.com/office/officeart/2005/8/layout/chevron2"/>
    <dgm:cxn modelId="{A15999E4-A7FA-4715-8C65-9A6718943A3B}" type="presParOf" srcId="{A79127E3-2F71-4114-821D-3DD3B636CD12}" destId="{2D78622D-6F93-488A-B439-88616BE0CD9B}" srcOrd="4" destOrd="0" presId="urn:microsoft.com/office/officeart/2005/8/layout/chevron2"/>
    <dgm:cxn modelId="{6DBC3F11-2DFB-4B1E-81BA-E9D45A01FDAF}" type="presParOf" srcId="{2D78622D-6F93-488A-B439-88616BE0CD9B}" destId="{8C9404C7-7193-4BD5-A366-2FA6C7B15137}" srcOrd="0" destOrd="0" presId="urn:microsoft.com/office/officeart/2005/8/layout/chevron2"/>
    <dgm:cxn modelId="{494B6D3D-E00D-4EA8-A835-411822A78D35}" type="presParOf" srcId="{2D78622D-6F93-488A-B439-88616BE0CD9B}" destId="{0C11DC1B-27C4-4EAB-833B-714ED98240E3}" srcOrd="1" destOrd="0" presId="urn:microsoft.com/office/officeart/2005/8/layout/chevron2"/>
    <dgm:cxn modelId="{DA37194E-B393-40A5-837D-86B1EB88E085}" type="presParOf" srcId="{A79127E3-2F71-4114-821D-3DD3B636CD12}" destId="{8BE08C3D-3DE8-4BB2-BC95-C3D106192265}" srcOrd="5" destOrd="0" presId="urn:microsoft.com/office/officeart/2005/8/layout/chevron2"/>
    <dgm:cxn modelId="{5C4F535E-FF99-4B5D-9490-EEE950FAB0E7}" type="presParOf" srcId="{A79127E3-2F71-4114-821D-3DD3B636CD12}" destId="{A4041C5C-014E-4EA4-81AD-35C97A0C0F62}" srcOrd="6" destOrd="0" presId="urn:microsoft.com/office/officeart/2005/8/layout/chevron2"/>
    <dgm:cxn modelId="{2D64E41F-B980-4B6F-8399-F3A11DDDC5C9}" type="presParOf" srcId="{A4041C5C-014E-4EA4-81AD-35C97A0C0F62}" destId="{45ACC0DA-CC83-4030-874B-B239F94D8AE7}" srcOrd="0" destOrd="0" presId="urn:microsoft.com/office/officeart/2005/8/layout/chevron2"/>
    <dgm:cxn modelId="{D6706207-A303-4A6F-8624-0E83792813F7}" type="presParOf" srcId="{A4041C5C-014E-4EA4-81AD-35C97A0C0F62}" destId="{BB76F45A-42C1-4FE5-8BFF-074651D9AE8A}" srcOrd="1" destOrd="0" presId="urn:microsoft.com/office/officeart/2005/8/layout/chevron2"/>
    <dgm:cxn modelId="{94F8EF81-1169-4E6D-B28D-A721DC73805E}" type="presParOf" srcId="{A79127E3-2F71-4114-821D-3DD3B636CD12}" destId="{D7964994-1D6C-4241-AD02-8BB1F93BE930}" srcOrd="7" destOrd="0" presId="urn:microsoft.com/office/officeart/2005/8/layout/chevron2"/>
    <dgm:cxn modelId="{03D48F69-94DE-4A2E-BB53-645232F2CD3B}" type="presParOf" srcId="{A79127E3-2F71-4114-821D-3DD3B636CD12}" destId="{B992A4C8-A2EB-4975-B2A8-517634FBF0FF}" srcOrd="8" destOrd="0" presId="urn:microsoft.com/office/officeart/2005/8/layout/chevron2"/>
    <dgm:cxn modelId="{656771B0-8E34-4898-BC5F-B3F308FE7C40}" type="presParOf" srcId="{B992A4C8-A2EB-4975-B2A8-517634FBF0FF}" destId="{6D78AB35-E5C4-4E52-B7EA-7A50F0F29E2F}" srcOrd="0" destOrd="0" presId="urn:microsoft.com/office/officeart/2005/8/layout/chevron2"/>
    <dgm:cxn modelId="{80FC943B-50BD-4546-B642-41A43F229DB0}" type="presParOf" srcId="{B992A4C8-A2EB-4975-B2A8-517634FBF0FF}" destId="{699FD1B1-6B3E-4CC6-BA42-D95C2DD174A2}"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43D828B-496A-4870-B09A-8856CBAB6901}">
      <dsp:nvSpPr>
        <dsp:cNvPr id="0" name=""/>
        <dsp:cNvSpPr/>
      </dsp:nvSpPr>
      <dsp:spPr>
        <a:xfrm>
          <a:off x="711199" y="0"/>
          <a:ext cx="4064000" cy="4064000"/>
        </a:xfrm>
        <a:prstGeom prst="triangl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E878E0-1D75-46D1-8090-B5F98130E9FC}">
      <dsp:nvSpPr>
        <dsp:cNvPr id="0" name=""/>
        <dsp:cNvSpPr/>
      </dsp:nvSpPr>
      <dsp:spPr>
        <a:xfrm>
          <a:off x="2743199" y="408582"/>
          <a:ext cx="2641600" cy="962025"/>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事务性工作</a:t>
          </a:r>
          <a:endParaRPr lang="zh-CN" altLang="en-US" sz="3300" kern="1200" dirty="0"/>
        </a:p>
      </dsp:txBody>
      <dsp:txXfrm>
        <a:off x="2743199" y="408582"/>
        <a:ext cx="2641600" cy="962025"/>
      </dsp:txXfrm>
    </dsp:sp>
    <dsp:sp modelId="{DF1C82F5-98CA-47A8-AF29-BC7F4A9296BB}">
      <dsp:nvSpPr>
        <dsp:cNvPr id="0" name=""/>
        <dsp:cNvSpPr/>
      </dsp:nvSpPr>
      <dsp:spPr>
        <a:xfrm>
          <a:off x="2743199" y="1490860"/>
          <a:ext cx="2641600" cy="962025"/>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业务性工作</a:t>
          </a:r>
          <a:endParaRPr lang="zh-CN" altLang="en-US" sz="3300" kern="1200" dirty="0"/>
        </a:p>
      </dsp:txBody>
      <dsp:txXfrm>
        <a:off x="2743199" y="1490860"/>
        <a:ext cx="2641600" cy="962025"/>
      </dsp:txXfrm>
    </dsp:sp>
    <dsp:sp modelId="{670617EB-6651-4E0A-8C72-65AFAF9344FA}">
      <dsp:nvSpPr>
        <dsp:cNvPr id="0" name=""/>
        <dsp:cNvSpPr/>
      </dsp:nvSpPr>
      <dsp:spPr>
        <a:xfrm>
          <a:off x="2743199" y="2573139"/>
          <a:ext cx="2641600" cy="962025"/>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管理性工作</a:t>
          </a:r>
          <a:endParaRPr lang="zh-CN" altLang="en-US" sz="3300" kern="1200" dirty="0"/>
        </a:p>
      </dsp:txBody>
      <dsp:txXfrm>
        <a:off x="2743199" y="2573139"/>
        <a:ext cx="2641600" cy="96202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ED802B-70B3-4867-9AFC-1B303EB49230}">
      <dsp:nvSpPr>
        <dsp:cNvPr id="0" name=""/>
        <dsp:cNvSpPr/>
      </dsp:nvSpPr>
      <dsp:spPr>
        <a:xfrm>
          <a:off x="133744" y="2160242"/>
          <a:ext cx="2342055" cy="642115"/>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事务性工作</a:t>
          </a:r>
          <a:endParaRPr lang="zh-CN" altLang="en-US" sz="2400" kern="1200" dirty="0"/>
        </a:p>
      </dsp:txBody>
      <dsp:txXfrm>
        <a:off x="133744" y="2160242"/>
        <a:ext cx="2342055" cy="642115"/>
      </dsp:txXfrm>
    </dsp:sp>
    <dsp:sp modelId="{72152945-468D-410A-B1F0-54C0C8FCA415}">
      <dsp:nvSpPr>
        <dsp:cNvPr id="0" name=""/>
        <dsp:cNvSpPr/>
      </dsp:nvSpPr>
      <dsp:spPr>
        <a:xfrm rot="16728039">
          <a:off x="1524201" y="1361698"/>
          <a:ext cx="2246977" cy="18680"/>
        </a:xfrm>
        <a:custGeom>
          <a:avLst/>
          <a:gdLst/>
          <a:ahLst/>
          <a:cxnLst/>
          <a:rect l="0" t="0" r="0" b="0"/>
          <a:pathLst>
            <a:path>
              <a:moveTo>
                <a:pt x="0" y="9340"/>
              </a:moveTo>
              <a:lnTo>
                <a:pt x="2246977"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6728039">
        <a:off x="2591515" y="1314864"/>
        <a:ext cx="112348" cy="112348"/>
      </dsp:txXfrm>
    </dsp:sp>
    <dsp:sp modelId="{29D8C3DF-1A9E-4318-B2DA-9FFF4233F7E9}">
      <dsp:nvSpPr>
        <dsp:cNvPr id="0" name=""/>
        <dsp:cNvSpPr/>
      </dsp:nvSpPr>
      <dsp:spPr>
        <a:xfrm>
          <a:off x="2819580" y="2768"/>
          <a:ext cx="2747241"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通信联络</a:t>
          </a:r>
          <a:endParaRPr lang="zh-CN" altLang="en-US" sz="2400" kern="1200" dirty="0"/>
        </a:p>
      </dsp:txBody>
      <dsp:txXfrm>
        <a:off x="2819580" y="2768"/>
        <a:ext cx="2747241" cy="516016"/>
      </dsp:txXfrm>
    </dsp:sp>
    <dsp:sp modelId="{B142330C-9FC4-4EE0-B7D1-B5A942AB25AD}">
      <dsp:nvSpPr>
        <dsp:cNvPr id="0" name=""/>
        <dsp:cNvSpPr/>
      </dsp:nvSpPr>
      <dsp:spPr>
        <a:xfrm rot="16846612">
          <a:off x="1786592" y="1639194"/>
          <a:ext cx="1695434" cy="18680"/>
        </a:xfrm>
        <a:custGeom>
          <a:avLst/>
          <a:gdLst/>
          <a:ahLst/>
          <a:cxnLst/>
          <a:rect l="0" t="0" r="0" b="0"/>
          <a:pathLst>
            <a:path>
              <a:moveTo>
                <a:pt x="0" y="9340"/>
              </a:moveTo>
              <a:lnTo>
                <a:pt x="1695434"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846612">
        <a:off x="2591924" y="1606148"/>
        <a:ext cx="84771" cy="84771"/>
      </dsp:txXfrm>
    </dsp:sp>
    <dsp:sp modelId="{C7FB292F-8DBE-45BB-A917-DD6B5B35B885}">
      <dsp:nvSpPr>
        <dsp:cNvPr id="0" name=""/>
        <dsp:cNvSpPr/>
      </dsp:nvSpPr>
      <dsp:spPr>
        <a:xfrm>
          <a:off x="2792820" y="557760"/>
          <a:ext cx="2783073"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接待礼仪</a:t>
          </a:r>
          <a:endParaRPr lang="zh-CN" altLang="en-US" sz="2400" kern="1200" dirty="0"/>
        </a:p>
      </dsp:txBody>
      <dsp:txXfrm>
        <a:off x="2792820" y="557760"/>
        <a:ext cx="2783073" cy="516016"/>
      </dsp:txXfrm>
    </dsp:sp>
    <dsp:sp modelId="{532414B3-0884-4B8D-986C-82E491C04C1A}">
      <dsp:nvSpPr>
        <dsp:cNvPr id="0" name=""/>
        <dsp:cNvSpPr/>
      </dsp:nvSpPr>
      <dsp:spPr>
        <a:xfrm rot="17303759">
          <a:off x="2103014" y="1955117"/>
          <a:ext cx="1089352" cy="18680"/>
        </a:xfrm>
        <a:custGeom>
          <a:avLst/>
          <a:gdLst/>
          <a:ahLst/>
          <a:cxnLst/>
          <a:rect l="0" t="0" r="0" b="0"/>
          <a:pathLst>
            <a:path>
              <a:moveTo>
                <a:pt x="0" y="9340"/>
              </a:moveTo>
              <a:lnTo>
                <a:pt x="1089352"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7303759">
        <a:off x="2620456" y="1937223"/>
        <a:ext cx="54467" cy="54467"/>
      </dsp:txXfrm>
    </dsp:sp>
    <dsp:sp modelId="{39FA66B4-B319-4A5E-A943-EE3BDD64E2C4}">
      <dsp:nvSpPr>
        <dsp:cNvPr id="0" name=""/>
        <dsp:cNvSpPr/>
      </dsp:nvSpPr>
      <dsp:spPr>
        <a:xfrm>
          <a:off x="2819580" y="1189607"/>
          <a:ext cx="2796954"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办公室事务</a:t>
          </a:r>
          <a:endParaRPr lang="zh-CN" altLang="en-US" sz="2400" kern="1200" dirty="0"/>
        </a:p>
      </dsp:txBody>
      <dsp:txXfrm>
        <a:off x="2819580" y="1189607"/>
        <a:ext cx="2796954" cy="516016"/>
      </dsp:txXfrm>
    </dsp:sp>
    <dsp:sp modelId="{70611180-ACD6-4F98-9369-42F08FF1F0EA}">
      <dsp:nvSpPr>
        <dsp:cNvPr id="0" name=""/>
        <dsp:cNvSpPr/>
      </dsp:nvSpPr>
      <dsp:spPr>
        <a:xfrm rot="19457599">
          <a:off x="5568751" y="1289920"/>
          <a:ext cx="508381" cy="18680"/>
        </a:xfrm>
        <a:custGeom>
          <a:avLst/>
          <a:gdLst/>
          <a:ahLst/>
          <a:cxnLst/>
          <a:rect l="0" t="0" r="0" b="0"/>
          <a:pathLst>
            <a:path>
              <a:moveTo>
                <a:pt x="0" y="9340"/>
              </a:moveTo>
              <a:lnTo>
                <a:pt x="508381" y="9340"/>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5810232" y="1286551"/>
        <a:ext cx="25419" cy="25419"/>
      </dsp:txXfrm>
    </dsp:sp>
    <dsp:sp modelId="{DBE9697D-FFDB-4708-BE59-26FA444B9731}">
      <dsp:nvSpPr>
        <dsp:cNvPr id="0" name=""/>
        <dsp:cNvSpPr/>
      </dsp:nvSpPr>
      <dsp:spPr>
        <a:xfrm>
          <a:off x="6029348" y="892897"/>
          <a:ext cx="2364790"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办公设备操作</a:t>
          </a:r>
          <a:endParaRPr lang="zh-CN" altLang="en-US" sz="2400" kern="1200" dirty="0"/>
        </a:p>
      </dsp:txBody>
      <dsp:txXfrm>
        <a:off x="6029348" y="892897"/>
        <a:ext cx="2364790" cy="516016"/>
      </dsp:txXfrm>
    </dsp:sp>
    <dsp:sp modelId="{EA601529-E769-48F0-A3CB-8E308D032219}">
      <dsp:nvSpPr>
        <dsp:cNvPr id="0" name=""/>
        <dsp:cNvSpPr/>
      </dsp:nvSpPr>
      <dsp:spPr>
        <a:xfrm rot="2142401">
          <a:off x="5568751" y="1586630"/>
          <a:ext cx="508381" cy="18680"/>
        </a:xfrm>
        <a:custGeom>
          <a:avLst/>
          <a:gdLst/>
          <a:ahLst/>
          <a:cxnLst/>
          <a:rect l="0" t="0" r="0" b="0"/>
          <a:pathLst>
            <a:path>
              <a:moveTo>
                <a:pt x="0" y="9340"/>
              </a:moveTo>
              <a:lnTo>
                <a:pt x="508381" y="9340"/>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5810232" y="1583260"/>
        <a:ext cx="25419" cy="25419"/>
      </dsp:txXfrm>
    </dsp:sp>
    <dsp:sp modelId="{A7F3C612-9B66-435F-919E-4C04882FE882}">
      <dsp:nvSpPr>
        <dsp:cNvPr id="0" name=""/>
        <dsp:cNvSpPr/>
      </dsp:nvSpPr>
      <dsp:spPr>
        <a:xfrm>
          <a:off x="6029348" y="1486316"/>
          <a:ext cx="2388290"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各项事务性工作</a:t>
          </a:r>
          <a:endParaRPr lang="zh-CN" altLang="en-US" sz="2400" kern="1200" dirty="0"/>
        </a:p>
      </dsp:txBody>
      <dsp:txXfrm>
        <a:off x="6029348" y="1486316"/>
        <a:ext cx="2388290" cy="516016"/>
      </dsp:txXfrm>
    </dsp:sp>
    <dsp:sp modelId="{C8B4F96F-5743-403F-84E5-70462D0F49B9}">
      <dsp:nvSpPr>
        <dsp:cNvPr id="0" name=""/>
        <dsp:cNvSpPr/>
      </dsp:nvSpPr>
      <dsp:spPr>
        <a:xfrm rot="3156800">
          <a:off x="2364599" y="2696891"/>
          <a:ext cx="566182" cy="18680"/>
        </a:xfrm>
        <a:custGeom>
          <a:avLst/>
          <a:gdLst/>
          <a:ahLst/>
          <a:cxnLst/>
          <a:rect l="0" t="0" r="0" b="0"/>
          <a:pathLst>
            <a:path>
              <a:moveTo>
                <a:pt x="0" y="9340"/>
              </a:moveTo>
              <a:lnTo>
                <a:pt x="566182"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156800">
        <a:off x="2633535" y="2692077"/>
        <a:ext cx="28309" cy="28309"/>
      </dsp:txXfrm>
    </dsp:sp>
    <dsp:sp modelId="{A818281E-A8FD-469B-B299-9CA1D0722F67}">
      <dsp:nvSpPr>
        <dsp:cNvPr id="0" name=""/>
        <dsp:cNvSpPr/>
      </dsp:nvSpPr>
      <dsp:spPr>
        <a:xfrm>
          <a:off x="2819580" y="2673155"/>
          <a:ext cx="2811692"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办公室管理</a:t>
          </a:r>
          <a:endParaRPr lang="zh-CN" altLang="en-US" sz="2400" kern="1200" dirty="0"/>
        </a:p>
      </dsp:txBody>
      <dsp:txXfrm>
        <a:off x="2819580" y="2673155"/>
        <a:ext cx="2811692" cy="516016"/>
      </dsp:txXfrm>
    </dsp:sp>
    <dsp:sp modelId="{3C27CA9A-0C95-4761-A54B-0AD18620E4E3}">
      <dsp:nvSpPr>
        <dsp:cNvPr id="0" name=""/>
        <dsp:cNvSpPr/>
      </dsp:nvSpPr>
      <dsp:spPr>
        <a:xfrm rot="18289469">
          <a:off x="5476237" y="2625113"/>
          <a:ext cx="722883" cy="18680"/>
        </a:xfrm>
        <a:custGeom>
          <a:avLst/>
          <a:gdLst/>
          <a:ahLst/>
          <a:cxnLst/>
          <a:rect l="0" t="0" r="0" b="0"/>
          <a:pathLst>
            <a:path>
              <a:moveTo>
                <a:pt x="0" y="9340"/>
              </a:moveTo>
              <a:lnTo>
                <a:pt x="722883" y="9340"/>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9">
        <a:off x="5819607" y="2616381"/>
        <a:ext cx="36144" cy="36144"/>
      </dsp:txXfrm>
    </dsp:sp>
    <dsp:sp modelId="{B8C01E24-2F66-463E-90D4-56827E80F0B9}">
      <dsp:nvSpPr>
        <dsp:cNvPr id="0" name=""/>
        <dsp:cNvSpPr/>
      </dsp:nvSpPr>
      <dsp:spPr>
        <a:xfrm>
          <a:off x="6044086" y="2079735"/>
          <a:ext cx="2388145"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办公环境管理</a:t>
          </a:r>
          <a:endParaRPr lang="zh-CN" altLang="en-US" sz="2400" kern="1200" dirty="0"/>
        </a:p>
      </dsp:txBody>
      <dsp:txXfrm>
        <a:off x="6044086" y="2079735"/>
        <a:ext cx="2388145" cy="516016"/>
      </dsp:txXfrm>
    </dsp:sp>
    <dsp:sp modelId="{6D616655-EC99-4FF9-B439-C1B5882A7D04}">
      <dsp:nvSpPr>
        <dsp:cNvPr id="0" name=""/>
        <dsp:cNvSpPr/>
      </dsp:nvSpPr>
      <dsp:spPr>
        <a:xfrm>
          <a:off x="5631272" y="2921823"/>
          <a:ext cx="412813" cy="18680"/>
        </a:xfrm>
        <a:custGeom>
          <a:avLst/>
          <a:gdLst/>
          <a:ahLst/>
          <a:cxnLst/>
          <a:rect l="0" t="0" r="0" b="0"/>
          <a:pathLst>
            <a:path>
              <a:moveTo>
                <a:pt x="0" y="9340"/>
              </a:moveTo>
              <a:lnTo>
                <a:pt x="412813" y="9340"/>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827359" y="2920843"/>
        <a:ext cx="20640" cy="20640"/>
      </dsp:txXfrm>
    </dsp:sp>
    <dsp:sp modelId="{A0793BC4-106F-4418-B2EE-5FA16A0EDD4E}">
      <dsp:nvSpPr>
        <dsp:cNvPr id="0" name=""/>
        <dsp:cNvSpPr/>
      </dsp:nvSpPr>
      <dsp:spPr>
        <a:xfrm>
          <a:off x="6044086" y="2673155"/>
          <a:ext cx="2318782"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办公室安全管理</a:t>
          </a:r>
          <a:endParaRPr lang="zh-CN" altLang="en-US" sz="2400" kern="1200" dirty="0"/>
        </a:p>
      </dsp:txBody>
      <dsp:txXfrm>
        <a:off x="6044086" y="2673155"/>
        <a:ext cx="2318782" cy="516016"/>
      </dsp:txXfrm>
    </dsp:sp>
    <dsp:sp modelId="{4FDA6931-03AE-451E-ABCF-73208ADA031B}">
      <dsp:nvSpPr>
        <dsp:cNvPr id="0" name=""/>
        <dsp:cNvSpPr/>
      </dsp:nvSpPr>
      <dsp:spPr>
        <a:xfrm rot="3310531">
          <a:off x="5476237" y="3218532"/>
          <a:ext cx="722883" cy="18680"/>
        </a:xfrm>
        <a:custGeom>
          <a:avLst/>
          <a:gdLst/>
          <a:ahLst/>
          <a:cxnLst/>
          <a:rect l="0" t="0" r="0" b="0"/>
          <a:pathLst>
            <a:path>
              <a:moveTo>
                <a:pt x="0" y="9340"/>
              </a:moveTo>
              <a:lnTo>
                <a:pt x="722883" y="9340"/>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310531">
        <a:off x="5819607" y="3209800"/>
        <a:ext cx="36144" cy="36144"/>
      </dsp:txXfrm>
    </dsp:sp>
    <dsp:sp modelId="{705F4815-E124-479D-BC54-CBF7672DA2E1}">
      <dsp:nvSpPr>
        <dsp:cNvPr id="0" name=""/>
        <dsp:cNvSpPr/>
      </dsp:nvSpPr>
      <dsp:spPr>
        <a:xfrm>
          <a:off x="6044086" y="3266574"/>
          <a:ext cx="2374037"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保密工作</a:t>
          </a:r>
          <a:endParaRPr lang="zh-CN" altLang="en-US" sz="2400" kern="1200" dirty="0"/>
        </a:p>
      </dsp:txBody>
      <dsp:txXfrm>
        <a:off x="6044086" y="3266574"/>
        <a:ext cx="2374037" cy="516016"/>
      </dsp:txXfrm>
    </dsp:sp>
    <dsp:sp modelId="{6226A5C9-350C-469B-87B3-EC111467554B}">
      <dsp:nvSpPr>
        <dsp:cNvPr id="0" name=""/>
        <dsp:cNvSpPr/>
      </dsp:nvSpPr>
      <dsp:spPr>
        <a:xfrm rot="4305720">
          <a:off x="2098458" y="2993601"/>
          <a:ext cx="1098464" cy="18680"/>
        </a:xfrm>
        <a:custGeom>
          <a:avLst/>
          <a:gdLst/>
          <a:ahLst/>
          <a:cxnLst/>
          <a:rect l="0" t="0" r="0" b="0"/>
          <a:pathLst>
            <a:path>
              <a:moveTo>
                <a:pt x="0" y="9340"/>
              </a:moveTo>
              <a:lnTo>
                <a:pt x="1098464"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4305720">
        <a:off x="2620228" y="2975479"/>
        <a:ext cx="54923" cy="54923"/>
      </dsp:txXfrm>
    </dsp:sp>
    <dsp:sp modelId="{18A32A7D-C1B5-482E-BA7D-81F0D96C477B}">
      <dsp:nvSpPr>
        <dsp:cNvPr id="0" name=""/>
        <dsp:cNvSpPr/>
      </dsp:nvSpPr>
      <dsp:spPr>
        <a:xfrm>
          <a:off x="2819580" y="3266574"/>
          <a:ext cx="2812641"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日程安排</a:t>
          </a:r>
          <a:endParaRPr lang="zh-CN" altLang="en-US" sz="2400" kern="1200" dirty="0"/>
        </a:p>
      </dsp:txBody>
      <dsp:txXfrm>
        <a:off x="2819580" y="3266574"/>
        <a:ext cx="2812641" cy="516016"/>
      </dsp:txXfrm>
    </dsp:sp>
    <dsp:sp modelId="{35A9B465-7438-4A4F-850E-BFEA6B28E466}">
      <dsp:nvSpPr>
        <dsp:cNvPr id="0" name=""/>
        <dsp:cNvSpPr/>
      </dsp:nvSpPr>
      <dsp:spPr>
        <a:xfrm rot="4688266">
          <a:off x="1811482" y="3290310"/>
          <a:ext cx="1672416" cy="18680"/>
        </a:xfrm>
        <a:custGeom>
          <a:avLst/>
          <a:gdLst/>
          <a:ahLst/>
          <a:cxnLst/>
          <a:rect l="0" t="0" r="0" b="0"/>
          <a:pathLst>
            <a:path>
              <a:moveTo>
                <a:pt x="0" y="9340"/>
              </a:moveTo>
              <a:lnTo>
                <a:pt x="1672416"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4688266">
        <a:off x="2605879" y="3257840"/>
        <a:ext cx="83620" cy="83620"/>
      </dsp:txXfrm>
    </dsp:sp>
    <dsp:sp modelId="{3A9CECD0-E3EA-4D75-80A1-279E90C30605}">
      <dsp:nvSpPr>
        <dsp:cNvPr id="0" name=""/>
        <dsp:cNvSpPr/>
      </dsp:nvSpPr>
      <dsp:spPr>
        <a:xfrm>
          <a:off x="2819580" y="3859993"/>
          <a:ext cx="2758057"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印信工作</a:t>
          </a:r>
          <a:endParaRPr lang="zh-CN" altLang="en-US" sz="2400" kern="1200" dirty="0"/>
        </a:p>
      </dsp:txBody>
      <dsp:txXfrm>
        <a:off x="2819580" y="3859993"/>
        <a:ext cx="2758057" cy="516016"/>
      </dsp:txXfrm>
    </dsp:sp>
    <dsp:sp modelId="{AE464040-39CA-4A63-9F75-5898DF472B36}">
      <dsp:nvSpPr>
        <dsp:cNvPr id="0" name=""/>
        <dsp:cNvSpPr/>
      </dsp:nvSpPr>
      <dsp:spPr>
        <a:xfrm rot="4874199">
          <a:off x="1519459" y="3587020"/>
          <a:ext cx="2256462" cy="18680"/>
        </a:xfrm>
        <a:custGeom>
          <a:avLst/>
          <a:gdLst/>
          <a:ahLst/>
          <a:cxnLst/>
          <a:rect l="0" t="0" r="0" b="0"/>
          <a:pathLst>
            <a:path>
              <a:moveTo>
                <a:pt x="0" y="9340"/>
              </a:moveTo>
              <a:lnTo>
                <a:pt x="2256462" y="934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4874199">
        <a:off x="2591278" y="3539948"/>
        <a:ext cx="112823" cy="112823"/>
      </dsp:txXfrm>
    </dsp:sp>
    <dsp:sp modelId="{1427FBC5-910F-40B7-A3B1-79A2C7BD4FFB}">
      <dsp:nvSpPr>
        <dsp:cNvPr id="0" name=""/>
        <dsp:cNvSpPr/>
      </dsp:nvSpPr>
      <dsp:spPr>
        <a:xfrm>
          <a:off x="2819580" y="4453412"/>
          <a:ext cx="2806212" cy="516016"/>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临时交办工作</a:t>
          </a:r>
          <a:endParaRPr lang="zh-CN" altLang="en-US" sz="2400" kern="1200" dirty="0"/>
        </a:p>
      </dsp:txBody>
      <dsp:txXfrm>
        <a:off x="2819580" y="4453412"/>
        <a:ext cx="2806212" cy="51601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FD6BE5-5D9B-42A6-8C0A-6305D6C41C79}">
      <dsp:nvSpPr>
        <dsp:cNvPr id="0" name=""/>
        <dsp:cNvSpPr/>
      </dsp:nvSpPr>
      <dsp:spPr>
        <a:xfrm>
          <a:off x="298378" y="2091880"/>
          <a:ext cx="2705379" cy="795340"/>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业务性工作</a:t>
          </a:r>
          <a:endParaRPr lang="zh-CN" altLang="en-US" sz="2400" kern="1200" dirty="0"/>
        </a:p>
      </dsp:txBody>
      <dsp:txXfrm>
        <a:off x="298378" y="2091880"/>
        <a:ext cx="2705379" cy="795340"/>
      </dsp:txXfrm>
    </dsp:sp>
    <dsp:sp modelId="{9F0AE752-168A-47A9-B62F-1D511DCF38CE}">
      <dsp:nvSpPr>
        <dsp:cNvPr id="0" name=""/>
        <dsp:cNvSpPr/>
      </dsp:nvSpPr>
      <dsp:spPr>
        <a:xfrm rot="18976910">
          <a:off x="2583484" y="1430554"/>
          <a:ext cx="3031709" cy="22741"/>
        </a:xfrm>
        <a:custGeom>
          <a:avLst/>
          <a:gdLst/>
          <a:ahLst/>
          <a:cxnLst/>
          <a:rect l="0" t="0" r="0" b="0"/>
          <a:pathLst>
            <a:path>
              <a:moveTo>
                <a:pt x="0" y="11370"/>
              </a:moveTo>
              <a:lnTo>
                <a:pt x="3031709"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zh-CN" altLang="en-US" sz="800" kern="1200"/>
        </a:p>
      </dsp:txBody>
      <dsp:txXfrm rot="18976910">
        <a:off x="4023546" y="1366132"/>
        <a:ext cx="151585" cy="151585"/>
      </dsp:txXfrm>
    </dsp:sp>
    <dsp:sp modelId="{FE2A9086-8A0B-490F-90A3-D9768C6D2915}">
      <dsp:nvSpPr>
        <dsp:cNvPr id="0" name=""/>
        <dsp:cNvSpPr/>
      </dsp:nvSpPr>
      <dsp:spPr>
        <a:xfrm>
          <a:off x="5194920" y="75654"/>
          <a:ext cx="2580381"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文稿撰写</a:t>
          </a:r>
          <a:endParaRPr lang="zh-CN" altLang="en-US" sz="2400" kern="1200" dirty="0"/>
        </a:p>
      </dsp:txBody>
      <dsp:txXfrm>
        <a:off x="5194920" y="75654"/>
        <a:ext cx="2580381" cy="637291"/>
      </dsp:txXfrm>
    </dsp:sp>
    <dsp:sp modelId="{DFDB9AB3-6E20-444E-9745-92B9C67A6C9D}">
      <dsp:nvSpPr>
        <dsp:cNvPr id="0" name=""/>
        <dsp:cNvSpPr/>
      </dsp:nvSpPr>
      <dsp:spPr>
        <a:xfrm rot="19673264">
          <a:off x="2805867" y="1790595"/>
          <a:ext cx="2586943" cy="22741"/>
        </a:xfrm>
        <a:custGeom>
          <a:avLst/>
          <a:gdLst/>
          <a:ahLst/>
          <a:cxnLst/>
          <a:rect l="0" t="0" r="0" b="0"/>
          <a:pathLst>
            <a:path>
              <a:moveTo>
                <a:pt x="0" y="11370"/>
              </a:moveTo>
              <a:lnTo>
                <a:pt x="2586943"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19673264">
        <a:off x="4034665" y="1737292"/>
        <a:ext cx="129347" cy="129347"/>
      </dsp:txXfrm>
    </dsp:sp>
    <dsp:sp modelId="{47D3B269-0583-49A5-A196-F191B807EAAD}">
      <dsp:nvSpPr>
        <dsp:cNvPr id="0" name=""/>
        <dsp:cNvSpPr/>
      </dsp:nvSpPr>
      <dsp:spPr>
        <a:xfrm>
          <a:off x="5194920" y="795736"/>
          <a:ext cx="2573345"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文书处理</a:t>
          </a:r>
          <a:endParaRPr lang="zh-CN" altLang="en-US" sz="2400" kern="1200" dirty="0"/>
        </a:p>
      </dsp:txBody>
      <dsp:txXfrm>
        <a:off x="5194920" y="795736"/>
        <a:ext cx="2573345" cy="637291"/>
      </dsp:txXfrm>
    </dsp:sp>
    <dsp:sp modelId="{A72C27D1-A465-46F6-9AC6-BF122815B64A}">
      <dsp:nvSpPr>
        <dsp:cNvPr id="0" name=""/>
        <dsp:cNvSpPr/>
      </dsp:nvSpPr>
      <dsp:spPr>
        <a:xfrm rot="20601295">
          <a:off x="2955842" y="2150633"/>
          <a:ext cx="2286992" cy="22741"/>
        </a:xfrm>
        <a:custGeom>
          <a:avLst/>
          <a:gdLst/>
          <a:ahLst/>
          <a:cxnLst/>
          <a:rect l="0" t="0" r="0" b="0"/>
          <a:pathLst>
            <a:path>
              <a:moveTo>
                <a:pt x="0" y="11370"/>
              </a:moveTo>
              <a:lnTo>
                <a:pt x="2286992"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20601295">
        <a:off x="4042164" y="2104829"/>
        <a:ext cx="114349" cy="114349"/>
      </dsp:txXfrm>
    </dsp:sp>
    <dsp:sp modelId="{7F32EDE0-83A7-4969-A7DD-F690B101879C}">
      <dsp:nvSpPr>
        <dsp:cNvPr id="0" name=""/>
        <dsp:cNvSpPr/>
      </dsp:nvSpPr>
      <dsp:spPr>
        <a:xfrm>
          <a:off x="5194920" y="1515812"/>
          <a:ext cx="2573345"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档案管理</a:t>
          </a:r>
          <a:endParaRPr lang="zh-CN" altLang="en-US" sz="2400" kern="1200" dirty="0"/>
        </a:p>
      </dsp:txBody>
      <dsp:txXfrm>
        <a:off x="5194920" y="1515812"/>
        <a:ext cx="2573345" cy="637291"/>
      </dsp:txXfrm>
    </dsp:sp>
    <dsp:sp modelId="{B5527D50-D924-4241-A74B-02770EE6A13F}">
      <dsp:nvSpPr>
        <dsp:cNvPr id="0" name=""/>
        <dsp:cNvSpPr/>
      </dsp:nvSpPr>
      <dsp:spPr>
        <a:xfrm rot="101935">
          <a:off x="3003276" y="2510674"/>
          <a:ext cx="2192125" cy="22741"/>
        </a:xfrm>
        <a:custGeom>
          <a:avLst/>
          <a:gdLst/>
          <a:ahLst/>
          <a:cxnLst/>
          <a:rect l="0" t="0" r="0" b="0"/>
          <a:pathLst>
            <a:path>
              <a:moveTo>
                <a:pt x="0" y="11370"/>
              </a:moveTo>
              <a:lnTo>
                <a:pt x="2192125"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01935">
        <a:off x="4044536" y="2467242"/>
        <a:ext cx="109606" cy="109606"/>
      </dsp:txXfrm>
    </dsp:sp>
    <dsp:sp modelId="{D8ACAA06-3540-4244-80FD-5B0E38865DCE}">
      <dsp:nvSpPr>
        <dsp:cNvPr id="0" name=""/>
        <dsp:cNvSpPr/>
      </dsp:nvSpPr>
      <dsp:spPr>
        <a:xfrm>
          <a:off x="5194920" y="2235895"/>
          <a:ext cx="2573180"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会务工作</a:t>
          </a:r>
          <a:endParaRPr lang="zh-CN" altLang="en-US" sz="2400" kern="1200" dirty="0"/>
        </a:p>
      </dsp:txBody>
      <dsp:txXfrm>
        <a:off x="5194920" y="2235895"/>
        <a:ext cx="2573180" cy="637291"/>
      </dsp:txXfrm>
    </dsp:sp>
    <dsp:sp modelId="{527F80D5-D5C4-430A-BF0D-CBE144569401}">
      <dsp:nvSpPr>
        <dsp:cNvPr id="0" name=""/>
        <dsp:cNvSpPr/>
      </dsp:nvSpPr>
      <dsp:spPr>
        <a:xfrm rot="1147869">
          <a:off x="2937608" y="2870716"/>
          <a:ext cx="2395476" cy="22741"/>
        </a:xfrm>
        <a:custGeom>
          <a:avLst/>
          <a:gdLst/>
          <a:ahLst/>
          <a:cxnLst/>
          <a:rect l="0" t="0" r="0" b="0"/>
          <a:pathLst>
            <a:path>
              <a:moveTo>
                <a:pt x="0" y="11370"/>
              </a:moveTo>
              <a:lnTo>
                <a:pt x="2395476"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147869">
        <a:off x="4075459" y="2822199"/>
        <a:ext cx="119773" cy="119773"/>
      </dsp:txXfrm>
    </dsp:sp>
    <dsp:sp modelId="{B9E90337-31B6-43AA-A6BF-B76005123B68}">
      <dsp:nvSpPr>
        <dsp:cNvPr id="0" name=""/>
        <dsp:cNvSpPr/>
      </dsp:nvSpPr>
      <dsp:spPr>
        <a:xfrm>
          <a:off x="5266934" y="2955977"/>
          <a:ext cx="2573333"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网站与网页管理</a:t>
          </a:r>
          <a:endParaRPr lang="zh-CN" altLang="en-US" sz="2400" kern="1200" dirty="0"/>
        </a:p>
      </dsp:txBody>
      <dsp:txXfrm>
        <a:off x="5266934" y="2955977"/>
        <a:ext cx="2573333" cy="637291"/>
      </dsp:txXfrm>
    </dsp:sp>
    <dsp:sp modelId="{E5725483-3FB6-47F5-B183-D302FD2F254B}">
      <dsp:nvSpPr>
        <dsp:cNvPr id="0" name=""/>
        <dsp:cNvSpPr/>
      </dsp:nvSpPr>
      <dsp:spPr>
        <a:xfrm rot="2017579">
          <a:off x="2776354" y="3230754"/>
          <a:ext cx="2717984" cy="22741"/>
        </a:xfrm>
        <a:custGeom>
          <a:avLst/>
          <a:gdLst/>
          <a:ahLst/>
          <a:cxnLst/>
          <a:rect l="0" t="0" r="0" b="0"/>
          <a:pathLst>
            <a:path>
              <a:moveTo>
                <a:pt x="0" y="11370"/>
              </a:moveTo>
              <a:lnTo>
                <a:pt x="2717984"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2017579">
        <a:off x="4067396" y="3174175"/>
        <a:ext cx="135899" cy="135899"/>
      </dsp:txXfrm>
    </dsp:sp>
    <dsp:sp modelId="{DCA071C5-1AC7-4A4C-9452-9B8242165722}">
      <dsp:nvSpPr>
        <dsp:cNvPr id="0" name=""/>
        <dsp:cNvSpPr/>
      </dsp:nvSpPr>
      <dsp:spPr>
        <a:xfrm>
          <a:off x="5266934" y="3676053"/>
          <a:ext cx="2573333"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商务活动</a:t>
          </a:r>
          <a:endParaRPr lang="zh-CN" altLang="en-US" sz="2400" kern="1200" dirty="0"/>
        </a:p>
      </dsp:txBody>
      <dsp:txXfrm>
        <a:off x="5266934" y="3676053"/>
        <a:ext cx="2573333" cy="637291"/>
      </dsp:txXfrm>
    </dsp:sp>
    <dsp:sp modelId="{09C4F846-FA43-44FF-8594-C50709117A01}">
      <dsp:nvSpPr>
        <dsp:cNvPr id="0" name=""/>
        <dsp:cNvSpPr/>
      </dsp:nvSpPr>
      <dsp:spPr>
        <a:xfrm rot="2614431">
          <a:off x="2573429" y="3554791"/>
          <a:ext cx="3123834" cy="22741"/>
        </a:xfrm>
        <a:custGeom>
          <a:avLst/>
          <a:gdLst/>
          <a:ahLst/>
          <a:cxnLst/>
          <a:rect l="0" t="0" r="0" b="0"/>
          <a:pathLst>
            <a:path>
              <a:moveTo>
                <a:pt x="0" y="11370"/>
              </a:moveTo>
              <a:lnTo>
                <a:pt x="3123834" y="11370"/>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zh-CN" altLang="en-US" sz="800" kern="1200"/>
        </a:p>
      </dsp:txBody>
      <dsp:txXfrm rot="2614431">
        <a:off x="4057250" y="3488066"/>
        <a:ext cx="156191" cy="156191"/>
      </dsp:txXfrm>
    </dsp:sp>
    <dsp:sp modelId="{3C58B94D-9C05-4A3B-9A14-F88E3D23B815}">
      <dsp:nvSpPr>
        <dsp:cNvPr id="0" name=""/>
        <dsp:cNvSpPr/>
      </dsp:nvSpPr>
      <dsp:spPr>
        <a:xfrm>
          <a:off x="5266934" y="4324128"/>
          <a:ext cx="2596250" cy="637291"/>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公关工作</a:t>
          </a:r>
          <a:endParaRPr lang="zh-CN" altLang="en-US" sz="2400" kern="1200" dirty="0"/>
        </a:p>
      </dsp:txBody>
      <dsp:txXfrm>
        <a:off x="5266934" y="4324128"/>
        <a:ext cx="2596250" cy="63729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1E9EF8-EC6A-4431-81F5-C31629B0EEE2}">
      <dsp:nvSpPr>
        <dsp:cNvPr id="0" name=""/>
        <dsp:cNvSpPr/>
      </dsp:nvSpPr>
      <dsp:spPr>
        <a:xfrm>
          <a:off x="301354" y="1803847"/>
          <a:ext cx="2482558" cy="956985"/>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管理性工作</a:t>
          </a:r>
          <a:endParaRPr lang="zh-CN" altLang="en-US" sz="2400" kern="1200" dirty="0"/>
        </a:p>
      </dsp:txBody>
      <dsp:txXfrm>
        <a:off x="301354" y="1803847"/>
        <a:ext cx="2482558" cy="956985"/>
      </dsp:txXfrm>
    </dsp:sp>
    <dsp:sp modelId="{B4477D7B-0875-483B-AF93-721DCDF8CF49}">
      <dsp:nvSpPr>
        <dsp:cNvPr id="0" name=""/>
        <dsp:cNvSpPr/>
      </dsp:nvSpPr>
      <dsp:spPr>
        <a:xfrm rot="19115500">
          <a:off x="2430111" y="1332934"/>
          <a:ext cx="2830584" cy="26604"/>
        </a:xfrm>
        <a:custGeom>
          <a:avLst/>
          <a:gdLst/>
          <a:ahLst/>
          <a:cxnLst/>
          <a:rect l="0" t="0" r="0" b="0"/>
          <a:pathLst>
            <a:path>
              <a:moveTo>
                <a:pt x="0" y="13302"/>
              </a:moveTo>
              <a:lnTo>
                <a:pt x="2830584"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19115500">
        <a:off x="3774639" y="1275472"/>
        <a:ext cx="141529" cy="141529"/>
      </dsp:txXfrm>
    </dsp:sp>
    <dsp:sp modelId="{357FF61F-0308-42BD-AACD-68D06EF3F973}">
      <dsp:nvSpPr>
        <dsp:cNvPr id="0" name=""/>
        <dsp:cNvSpPr/>
      </dsp:nvSpPr>
      <dsp:spPr>
        <a:xfrm>
          <a:off x="4906893" y="75653"/>
          <a:ext cx="2967299"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参谋咨询</a:t>
          </a:r>
          <a:endParaRPr lang="zh-CN" altLang="en-US" sz="2400" kern="1200" dirty="0"/>
        </a:p>
      </dsp:txBody>
      <dsp:txXfrm>
        <a:off x="4906893" y="75653"/>
        <a:ext cx="2967299" cy="668958"/>
      </dsp:txXfrm>
    </dsp:sp>
    <dsp:sp modelId="{E7F0CCDB-B237-4E11-BC97-17E58AF920D1}">
      <dsp:nvSpPr>
        <dsp:cNvPr id="0" name=""/>
        <dsp:cNvSpPr/>
      </dsp:nvSpPr>
      <dsp:spPr>
        <a:xfrm rot="19888587">
          <a:off x="2637485" y="1692974"/>
          <a:ext cx="2412731" cy="26604"/>
        </a:xfrm>
        <a:custGeom>
          <a:avLst/>
          <a:gdLst/>
          <a:ahLst/>
          <a:cxnLst/>
          <a:rect l="0" t="0" r="0" b="0"/>
          <a:pathLst>
            <a:path>
              <a:moveTo>
                <a:pt x="0" y="13302"/>
              </a:moveTo>
              <a:lnTo>
                <a:pt x="2412731"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9888587">
        <a:off x="3783533" y="1645958"/>
        <a:ext cx="120636" cy="120636"/>
      </dsp:txXfrm>
    </dsp:sp>
    <dsp:sp modelId="{F87A0289-5679-4ECC-B015-B6E39B210346}">
      <dsp:nvSpPr>
        <dsp:cNvPr id="0" name=""/>
        <dsp:cNvSpPr/>
      </dsp:nvSpPr>
      <dsp:spPr>
        <a:xfrm>
          <a:off x="4903789" y="795733"/>
          <a:ext cx="2961640"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沟通协调</a:t>
          </a:r>
          <a:endParaRPr lang="zh-CN" altLang="en-US" sz="2400" kern="1200" dirty="0"/>
        </a:p>
      </dsp:txBody>
      <dsp:txXfrm>
        <a:off x="4903789" y="795733"/>
        <a:ext cx="2961640" cy="668958"/>
      </dsp:txXfrm>
    </dsp:sp>
    <dsp:sp modelId="{C7D0E1E7-1D29-423D-B68B-E83AB8CCDF8C}">
      <dsp:nvSpPr>
        <dsp:cNvPr id="0" name=""/>
        <dsp:cNvSpPr/>
      </dsp:nvSpPr>
      <dsp:spPr>
        <a:xfrm rot="20908827">
          <a:off x="2762123" y="2053014"/>
          <a:ext cx="2163455" cy="26604"/>
        </a:xfrm>
        <a:custGeom>
          <a:avLst/>
          <a:gdLst/>
          <a:ahLst/>
          <a:cxnLst/>
          <a:rect l="0" t="0" r="0" b="0"/>
          <a:pathLst>
            <a:path>
              <a:moveTo>
                <a:pt x="0" y="13302"/>
              </a:moveTo>
              <a:lnTo>
                <a:pt x="2163455"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0908827">
        <a:off x="3789765" y="2012230"/>
        <a:ext cx="108172" cy="108172"/>
      </dsp:txXfrm>
    </dsp:sp>
    <dsp:sp modelId="{6665A16A-A98B-4747-81A3-E654120E1BAE}">
      <dsp:nvSpPr>
        <dsp:cNvPr id="0" name=""/>
        <dsp:cNvSpPr/>
      </dsp:nvSpPr>
      <dsp:spPr>
        <a:xfrm>
          <a:off x="4903789" y="1515814"/>
          <a:ext cx="2967299"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信息工作</a:t>
          </a:r>
          <a:endParaRPr lang="zh-CN" altLang="en-US" sz="2400" kern="1200" dirty="0"/>
        </a:p>
      </dsp:txBody>
      <dsp:txXfrm>
        <a:off x="4903789" y="1515814"/>
        <a:ext cx="2967299" cy="668958"/>
      </dsp:txXfrm>
    </dsp:sp>
    <dsp:sp modelId="{CB5E9845-B2C5-4FAA-A535-B83A03ADBDEF}">
      <dsp:nvSpPr>
        <dsp:cNvPr id="0" name=""/>
        <dsp:cNvSpPr/>
      </dsp:nvSpPr>
      <dsp:spPr>
        <a:xfrm rot="463583">
          <a:off x="2774188" y="2413054"/>
          <a:ext cx="2142430" cy="26604"/>
        </a:xfrm>
        <a:custGeom>
          <a:avLst/>
          <a:gdLst/>
          <a:ahLst/>
          <a:cxnLst/>
          <a:rect l="0" t="0" r="0" b="0"/>
          <a:pathLst>
            <a:path>
              <a:moveTo>
                <a:pt x="0" y="13302"/>
              </a:moveTo>
              <a:lnTo>
                <a:pt x="2142430"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463583">
        <a:off x="3791842" y="2372796"/>
        <a:ext cx="107121" cy="107121"/>
      </dsp:txXfrm>
    </dsp:sp>
    <dsp:sp modelId="{8C1C2143-8E19-4A6A-9151-FFBECCC04BD3}">
      <dsp:nvSpPr>
        <dsp:cNvPr id="0" name=""/>
        <dsp:cNvSpPr/>
      </dsp:nvSpPr>
      <dsp:spPr>
        <a:xfrm>
          <a:off x="4906893" y="2235894"/>
          <a:ext cx="2943551"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调查研究</a:t>
          </a:r>
          <a:endParaRPr lang="zh-CN" altLang="en-US" sz="2400" kern="1200" dirty="0"/>
        </a:p>
      </dsp:txBody>
      <dsp:txXfrm>
        <a:off x="4906893" y="2235894"/>
        <a:ext cx="2943551" cy="668958"/>
      </dsp:txXfrm>
    </dsp:sp>
    <dsp:sp modelId="{999CA32D-5CB9-4E02-823E-8E44411DA655}">
      <dsp:nvSpPr>
        <dsp:cNvPr id="0" name=""/>
        <dsp:cNvSpPr/>
      </dsp:nvSpPr>
      <dsp:spPr>
        <a:xfrm rot="1619987">
          <a:off x="2654257" y="2809098"/>
          <a:ext cx="2379188" cy="26604"/>
        </a:xfrm>
        <a:custGeom>
          <a:avLst/>
          <a:gdLst/>
          <a:ahLst/>
          <a:cxnLst/>
          <a:rect l="0" t="0" r="0" b="0"/>
          <a:pathLst>
            <a:path>
              <a:moveTo>
                <a:pt x="0" y="13302"/>
              </a:moveTo>
              <a:lnTo>
                <a:pt x="2379188"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619987">
        <a:off x="3784371" y="2762921"/>
        <a:ext cx="118959" cy="118959"/>
      </dsp:txXfrm>
    </dsp:sp>
    <dsp:sp modelId="{9D632030-53D6-463A-A33C-00B6944CD991}">
      <dsp:nvSpPr>
        <dsp:cNvPr id="0" name=""/>
        <dsp:cNvSpPr/>
      </dsp:nvSpPr>
      <dsp:spPr>
        <a:xfrm>
          <a:off x="4903789" y="3027982"/>
          <a:ext cx="2967299"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信访工作</a:t>
          </a:r>
          <a:endParaRPr lang="zh-CN" altLang="en-US" sz="2400" kern="1200" dirty="0"/>
        </a:p>
      </dsp:txBody>
      <dsp:txXfrm>
        <a:off x="4903789" y="3027982"/>
        <a:ext cx="2967299" cy="668958"/>
      </dsp:txXfrm>
    </dsp:sp>
    <dsp:sp modelId="{6F14DE4E-09CF-4DA4-AAD0-1748E374243F}">
      <dsp:nvSpPr>
        <dsp:cNvPr id="0" name=""/>
        <dsp:cNvSpPr/>
      </dsp:nvSpPr>
      <dsp:spPr>
        <a:xfrm rot="2420277">
          <a:off x="2453294" y="3169138"/>
          <a:ext cx="2781114" cy="26604"/>
        </a:xfrm>
        <a:custGeom>
          <a:avLst/>
          <a:gdLst/>
          <a:ahLst/>
          <a:cxnLst/>
          <a:rect l="0" t="0" r="0" b="0"/>
          <a:pathLst>
            <a:path>
              <a:moveTo>
                <a:pt x="0" y="13302"/>
              </a:moveTo>
              <a:lnTo>
                <a:pt x="2781114" y="1330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rot="2420277">
        <a:off x="3774323" y="3112913"/>
        <a:ext cx="139055" cy="139055"/>
      </dsp:txXfrm>
    </dsp:sp>
    <dsp:sp modelId="{C0E58204-8DCB-459D-BDDE-200F8C2B08FF}">
      <dsp:nvSpPr>
        <dsp:cNvPr id="0" name=""/>
        <dsp:cNvSpPr/>
      </dsp:nvSpPr>
      <dsp:spPr>
        <a:xfrm>
          <a:off x="4903789" y="3748062"/>
          <a:ext cx="2967299" cy="66895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督查工作</a:t>
          </a:r>
          <a:endParaRPr lang="zh-CN" altLang="en-US" sz="2400" kern="1200" dirty="0"/>
        </a:p>
      </dsp:txBody>
      <dsp:txXfrm>
        <a:off x="4903789" y="3748062"/>
        <a:ext cx="2967299" cy="66895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E5CAB8-3327-456D-8427-3A255564ED5A}">
      <dsp:nvSpPr>
        <dsp:cNvPr id="0" name=""/>
        <dsp:cNvSpPr/>
      </dsp:nvSpPr>
      <dsp:spPr>
        <a:xfrm rot="10800000">
          <a:off x="1692784" y="1709"/>
          <a:ext cx="5472684" cy="1257304"/>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436" tIns="140970" rIns="263144" bIns="140970" numCol="1" spcCol="1270" anchor="ctr" anchorCtr="0">
          <a:noAutofit/>
        </a:bodyPr>
        <a:lstStyle/>
        <a:p>
          <a:pPr lvl="0" algn="ctr" defTabSz="1644650">
            <a:lnSpc>
              <a:spcPct val="90000"/>
            </a:lnSpc>
            <a:spcBef>
              <a:spcPct val="0"/>
            </a:spcBef>
            <a:spcAft>
              <a:spcPct val="35000"/>
            </a:spcAft>
          </a:pPr>
          <a:r>
            <a:rPr lang="zh-CN" sz="3700" kern="1200" dirty="0" smtClean="0"/>
            <a:t>（一）遵纪守法原则</a:t>
          </a:r>
          <a:endParaRPr lang="zh-CN" altLang="en-US" sz="3700" kern="1200" dirty="0"/>
        </a:p>
      </dsp:txBody>
      <dsp:txXfrm rot="10800000">
        <a:off x="1692784" y="1709"/>
        <a:ext cx="5472684" cy="1257304"/>
      </dsp:txXfrm>
    </dsp:sp>
    <dsp:sp modelId="{882C06A1-4181-4B4D-A702-C09C64DD741D}">
      <dsp:nvSpPr>
        <dsp:cNvPr id="0" name=""/>
        <dsp:cNvSpPr/>
      </dsp:nvSpPr>
      <dsp:spPr>
        <a:xfrm>
          <a:off x="1064131" y="1709"/>
          <a:ext cx="1257304" cy="1257304"/>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917C80-3A8F-4B2F-80FA-5048B7075B90}">
      <dsp:nvSpPr>
        <dsp:cNvPr id="0" name=""/>
        <dsp:cNvSpPr/>
      </dsp:nvSpPr>
      <dsp:spPr>
        <a:xfrm rot="10800000">
          <a:off x="1692784" y="1634328"/>
          <a:ext cx="5472684" cy="1257304"/>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436" tIns="140970" rIns="263144" bIns="140970" numCol="1" spcCol="1270" anchor="ctr" anchorCtr="0">
          <a:noAutofit/>
        </a:bodyPr>
        <a:lstStyle/>
        <a:p>
          <a:pPr lvl="0" algn="ctr" defTabSz="1644650">
            <a:lnSpc>
              <a:spcPct val="90000"/>
            </a:lnSpc>
            <a:spcBef>
              <a:spcPct val="0"/>
            </a:spcBef>
            <a:spcAft>
              <a:spcPct val="35000"/>
            </a:spcAft>
          </a:pPr>
          <a:r>
            <a:rPr lang="zh-CN" sz="3700" kern="1200" dirty="0" smtClean="0"/>
            <a:t>（二）服从领导原则</a:t>
          </a:r>
          <a:endParaRPr lang="zh-CN" altLang="en-US" sz="3700" kern="1200" dirty="0"/>
        </a:p>
      </dsp:txBody>
      <dsp:txXfrm rot="10800000">
        <a:off x="1692784" y="1634328"/>
        <a:ext cx="5472684" cy="1257304"/>
      </dsp:txXfrm>
    </dsp:sp>
    <dsp:sp modelId="{D4D46F76-3180-470C-AD5D-1CA64F42A660}">
      <dsp:nvSpPr>
        <dsp:cNvPr id="0" name=""/>
        <dsp:cNvSpPr/>
      </dsp:nvSpPr>
      <dsp:spPr>
        <a:xfrm>
          <a:off x="1064131" y="1634328"/>
          <a:ext cx="1257304" cy="1257304"/>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F24F41-C6E5-4F96-B120-62A3C4AFD069}">
      <dsp:nvSpPr>
        <dsp:cNvPr id="0" name=""/>
        <dsp:cNvSpPr/>
      </dsp:nvSpPr>
      <dsp:spPr>
        <a:xfrm rot="10800000">
          <a:off x="1692784" y="3266947"/>
          <a:ext cx="5472684" cy="1257304"/>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436" tIns="140970" rIns="263144" bIns="140970" numCol="1" spcCol="1270" anchor="ctr" anchorCtr="0">
          <a:noAutofit/>
        </a:bodyPr>
        <a:lstStyle/>
        <a:p>
          <a:pPr lvl="0" algn="ctr" defTabSz="1644650">
            <a:lnSpc>
              <a:spcPct val="90000"/>
            </a:lnSpc>
            <a:spcBef>
              <a:spcPct val="0"/>
            </a:spcBef>
            <a:spcAft>
              <a:spcPct val="35000"/>
            </a:spcAft>
          </a:pPr>
          <a:r>
            <a:rPr lang="zh-CN" sz="3700" kern="1200" dirty="0" smtClean="0"/>
            <a:t>（三）团结合作原则</a:t>
          </a:r>
          <a:endParaRPr lang="zh-CN" altLang="en-US" sz="3700" kern="1200" dirty="0"/>
        </a:p>
      </dsp:txBody>
      <dsp:txXfrm rot="10800000">
        <a:off x="1692784" y="3266947"/>
        <a:ext cx="5472684" cy="1257304"/>
      </dsp:txXfrm>
    </dsp:sp>
    <dsp:sp modelId="{893BBDBE-955F-442A-8541-41D032F100CA}">
      <dsp:nvSpPr>
        <dsp:cNvPr id="0" name=""/>
        <dsp:cNvSpPr/>
      </dsp:nvSpPr>
      <dsp:spPr>
        <a:xfrm>
          <a:off x="1064131" y="3266947"/>
          <a:ext cx="1257304" cy="1257304"/>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97D0A9-5C81-4E6B-80E2-9723F966B320}">
      <dsp:nvSpPr>
        <dsp:cNvPr id="0" name=""/>
        <dsp:cNvSpPr/>
      </dsp:nvSpPr>
      <dsp:spPr>
        <a:xfrm>
          <a:off x="0" y="491099"/>
          <a:ext cx="6048672" cy="8316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2E9523-8689-44AD-8119-5A3174009C2F}">
      <dsp:nvSpPr>
        <dsp:cNvPr id="0" name=""/>
        <dsp:cNvSpPr/>
      </dsp:nvSpPr>
      <dsp:spPr>
        <a:xfrm>
          <a:off x="302433" y="4019"/>
          <a:ext cx="4234070" cy="9741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38" tIns="0" rIns="160038" bIns="0" numCol="1" spcCol="1270" anchor="ctr" anchorCtr="0">
          <a:noAutofit/>
        </a:bodyPr>
        <a:lstStyle/>
        <a:p>
          <a:pPr lvl="0" algn="l" defTabSz="1244600">
            <a:lnSpc>
              <a:spcPct val="90000"/>
            </a:lnSpc>
            <a:spcBef>
              <a:spcPct val="0"/>
            </a:spcBef>
            <a:spcAft>
              <a:spcPct val="35000"/>
            </a:spcAft>
          </a:pPr>
          <a:r>
            <a:rPr lang="zh-CN" altLang="en-US" sz="2800" kern="1200" dirty="0" smtClean="0"/>
            <a:t>（一）上报工作的方法</a:t>
          </a:r>
          <a:endParaRPr lang="zh-CN" altLang="en-US" sz="2800" kern="1200" dirty="0"/>
        </a:p>
      </dsp:txBody>
      <dsp:txXfrm>
        <a:off x="302433" y="4019"/>
        <a:ext cx="4234070" cy="974160"/>
      </dsp:txXfrm>
    </dsp:sp>
    <dsp:sp modelId="{6D4EE697-79C6-4173-ADB9-1B02220B5C4C}">
      <dsp:nvSpPr>
        <dsp:cNvPr id="0" name=""/>
        <dsp:cNvSpPr/>
      </dsp:nvSpPr>
      <dsp:spPr>
        <a:xfrm>
          <a:off x="0" y="1987980"/>
          <a:ext cx="6048672" cy="8316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D3C4B9-CE99-4148-8940-21D08A65C85D}">
      <dsp:nvSpPr>
        <dsp:cNvPr id="0" name=""/>
        <dsp:cNvSpPr/>
      </dsp:nvSpPr>
      <dsp:spPr>
        <a:xfrm>
          <a:off x="302433" y="1500899"/>
          <a:ext cx="4234070" cy="9741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38" tIns="0" rIns="160038" bIns="0" numCol="1" spcCol="1270" anchor="ctr" anchorCtr="0">
          <a:noAutofit/>
        </a:bodyPr>
        <a:lstStyle/>
        <a:p>
          <a:pPr lvl="0" algn="l" defTabSz="1244600">
            <a:lnSpc>
              <a:spcPct val="90000"/>
            </a:lnSpc>
            <a:spcBef>
              <a:spcPct val="0"/>
            </a:spcBef>
            <a:spcAft>
              <a:spcPct val="35000"/>
            </a:spcAft>
          </a:pPr>
          <a:r>
            <a:rPr lang="zh-CN" altLang="en-US" sz="2800" kern="1200" dirty="0" smtClean="0"/>
            <a:t>（二）下达信息的方法</a:t>
          </a:r>
          <a:endParaRPr lang="zh-CN" altLang="en-US" sz="2800" kern="1200" dirty="0"/>
        </a:p>
      </dsp:txBody>
      <dsp:txXfrm>
        <a:off x="302433" y="1500899"/>
        <a:ext cx="4234070" cy="974160"/>
      </dsp:txXfrm>
    </dsp:sp>
    <dsp:sp modelId="{22043B2C-212C-4350-A549-F815DCB94CBA}">
      <dsp:nvSpPr>
        <dsp:cNvPr id="0" name=""/>
        <dsp:cNvSpPr/>
      </dsp:nvSpPr>
      <dsp:spPr>
        <a:xfrm>
          <a:off x="0" y="3484860"/>
          <a:ext cx="6033489" cy="8316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F76579-F007-4428-8022-4458A606FC11}">
      <dsp:nvSpPr>
        <dsp:cNvPr id="0" name=""/>
        <dsp:cNvSpPr/>
      </dsp:nvSpPr>
      <dsp:spPr>
        <a:xfrm>
          <a:off x="302433" y="2997780"/>
          <a:ext cx="4234070" cy="9741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38" tIns="0" rIns="160038" bIns="0" numCol="1" spcCol="1270" anchor="ctr" anchorCtr="0">
          <a:noAutofit/>
        </a:bodyPr>
        <a:lstStyle/>
        <a:p>
          <a:pPr lvl="0" algn="l" defTabSz="1244600">
            <a:lnSpc>
              <a:spcPct val="90000"/>
            </a:lnSpc>
            <a:spcBef>
              <a:spcPct val="0"/>
            </a:spcBef>
            <a:spcAft>
              <a:spcPct val="35000"/>
            </a:spcAft>
          </a:pPr>
          <a:r>
            <a:rPr lang="zh-CN" sz="2800" kern="1200" dirty="0" smtClean="0"/>
            <a:t>（三）时间管理的方法</a:t>
          </a:r>
          <a:endParaRPr lang="zh-CN" altLang="en-US" sz="2800" kern="1200" dirty="0"/>
        </a:p>
      </dsp:txBody>
      <dsp:txXfrm>
        <a:off x="302433" y="2997780"/>
        <a:ext cx="4234070" cy="97416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40B72EB-2D55-41F7-89F3-E8B8038B008F}">
      <dsp:nvSpPr>
        <dsp:cNvPr id="0" name=""/>
        <dsp:cNvSpPr/>
      </dsp:nvSpPr>
      <dsp:spPr>
        <a:xfrm rot="5400000">
          <a:off x="-149687" y="154094"/>
          <a:ext cx="997918" cy="698542"/>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endParaRPr lang="zh-CN" altLang="en-US" sz="1500" kern="1200" dirty="0"/>
        </a:p>
      </dsp:txBody>
      <dsp:txXfrm rot="5400000">
        <a:off x="-149687" y="154094"/>
        <a:ext cx="997918" cy="698542"/>
      </dsp:txXfrm>
    </dsp:sp>
    <dsp:sp modelId="{FFFAD4AB-074C-4876-8AC3-2A1FEC785E0A}">
      <dsp:nvSpPr>
        <dsp:cNvPr id="0" name=""/>
        <dsp:cNvSpPr/>
      </dsp:nvSpPr>
      <dsp:spPr>
        <a:xfrm rot="5400000">
          <a:off x="4139747" y="-3436798"/>
          <a:ext cx="648647" cy="7531057"/>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b="1" kern="1200" dirty="0" smtClean="0"/>
            <a:t>一、勤于沟通</a:t>
          </a:r>
          <a:endParaRPr lang="zh-CN" altLang="en-US" sz="2800" b="1" kern="1200" dirty="0"/>
        </a:p>
      </dsp:txBody>
      <dsp:txXfrm rot="5400000">
        <a:off x="4139747" y="-3436798"/>
        <a:ext cx="648647" cy="7531057"/>
      </dsp:txXfrm>
    </dsp:sp>
    <dsp:sp modelId="{E57E83A4-E443-465E-AAB7-B82DE72CB25D}">
      <dsp:nvSpPr>
        <dsp:cNvPr id="0" name=""/>
        <dsp:cNvSpPr/>
      </dsp:nvSpPr>
      <dsp:spPr>
        <a:xfrm rot="5400000">
          <a:off x="-149687" y="1033901"/>
          <a:ext cx="997918" cy="698542"/>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zh-CN" altLang="en-US" sz="2800" b="1" kern="1200" dirty="0"/>
        </a:p>
      </dsp:txBody>
      <dsp:txXfrm rot="5400000">
        <a:off x="-149687" y="1033901"/>
        <a:ext cx="997918" cy="698542"/>
      </dsp:txXfrm>
    </dsp:sp>
    <dsp:sp modelId="{3C0E1854-D96F-40C9-8120-9180A6D2682C}">
      <dsp:nvSpPr>
        <dsp:cNvPr id="0" name=""/>
        <dsp:cNvSpPr/>
      </dsp:nvSpPr>
      <dsp:spPr>
        <a:xfrm rot="5400000">
          <a:off x="4139747" y="-2556990"/>
          <a:ext cx="648647" cy="7531057"/>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b="1" kern="1200" dirty="0" smtClean="0"/>
            <a:t>二、善于协调</a:t>
          </a:r>
          <a:endParaRPr lang="zh-CN" altLang="en-US" sz="2800" b="1" kern="1200" dirty="0"/>
        </a:p>
      </dsp:txBody>
      <dsp:txXfrm rot="5400000">
        <a:off x="4139747" y="-2556990"/>
        <a:ext cx="648647" cy="7531057"/>
      </dsp:txXfrm>
    </dsp:sp>
    <dsp:sp modelId="{8C9404C7-7193-4BD5-A366-2FA6C7B15137}">
      <dsp:nvSpPr>
        <dsp:cNvPr id="0" name=""/>
        <dsp:cNvSpPr/>
      </dsp:nvSpPr>
      <dsp:spPr>
        <a:xfrm rot="5400000">
          <a:off x="-149687" y="1913709"/>
          <a:ext cx="997918" cy="698542"/>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zh-CN" altLang="en-US" sz="2800" b="1" kern="1200" dirty="0"/>
        </a:p>
      </dsp:txBody>
      <dsp:txXfrm rot="5400000">
        <a:off x="-149687" y="1913709"/>
        <a:ext cx="997918" cy="698542"/>
      </dsp:txXfrm>
    </dsp:sp>
    <dsp:sp modelId="{0C11DC1B-27C4-4EAB-833B-714ED98240E3}">
      <dsp:nvSpPr>
        <dsp:cNvPr id="0" name=""/>
        <dsp:cNvSpPr/>
      </dsp:nvSpPr>
      <dsp:spPr>
        <a:xfrm rot="5400000">
          <a:off x="4098929" y="-1708850"/>
          <a:ext cx="648647" cy="7531057"/>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b="1" kern="1200" dirty="0" smtClean="0"/>
            <a:t>三、服从而不盲从</a:t>
          </a:r>
          <a:endParaRPr lang="zh-CN" altLang="en-US" sz="2800" b="1" kern="1200" dirty="0"/>
        </a:p>
      </dsp:txBody>
      <dsp:txXfrm rot="5400000">
        <a:off x="4098929" y="-1708850"/>
        <a:ext cx="648647" cy="7531057"/>
      </dsp:txXfrm>
    </dsp:sp>
    <dsp:sp modelId="{45ACC0DA-CC83-4030-874B-B239F94D8AE7}">
      <dsp:nvSpPr>
        <dsp:cNvPr id="0" name=""/>
        <dsp:cNvSpPr/>
      </dsp:nvSpPr>
      <dsp:spPr>
        <a:xfrm rot="5400000">
          <a:off x="-149687" y="2793517"/>
          <a:ext cx="997918" cy="698542"/>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zh-CN" altLang="en-US" sz="2800" b="1" kern="1200" dirty="0"/>
        </a:p>
      </dsp:txBody>
      <dsp:txXfrm rot="5400000">
        <a:off x="-149687" y="2793517"/>
        <a:ext cx="997918" cy="698542"/>
      </dsp:txXfrm>
    </dsp:sp>
    <dsp:sp modelId="{BB76F45A-42C1-4FE5-8BFF-074651D9AE8A}">
      <dsp:nvSpPr>
        <dsp:cNvPr id="0" name=""/>
        <dsp:cNvSpPr/>
      </dsp:nvSpPr>
      <dsp:spPr>
        <a:xfrm rot="5400000">
          <a:off x="4099607" y="-845271"/>
          <a:ext cx="648647" cy="7531057"/>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b="1" kern="1200" dirty="0" smtClean="0"/>
            <a:t>四、主动而又热情</a:t>
          </a:r>
          <a:endParaRPr lang="zh-CN" altLang="en-US" sz="2800" b="1" kern="1200" dirty="0"/>
        </a:p>
      </dsp:txBody>
      <dsp:txXfrm rot="5400000">
        <a:off x="4099607" y="-845271"/>
        <a:ext cx="648647" cy="7531057"/>
      </dsp:txXfrm>
    </dsp:sp>
    <dsp:sp modelId="{6D78AB35-E5C4-4E52-B7EA-7A50F0F29E2F}">
      <dsp:nvSpPr>
        <dsp:cNvPr id="0" name=""/>
        <dsp:cNvSpPr/>
      </dsp:nvSpPr>
      <dsp:spPr>
        <a:xfrm rot="5400000">
          <a:off x="-149687" y="3673324"/>
          <a:ext cx="997918" cy="698542"/>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zh-CN" altLang="en-US" sz="2800" b="1" kern="1200" dirty="0"/>
        </a:p>
      </dsp:txBody>
      <dsp:txXfrm rot="5400000">
        <a:off x="-149687" y="3673324"/>
        <a:ext cx="997918" cy="698542"/>
      </dsp:txXfrm>
    </dsp:sp>
    <dsp:sp modelId="{699FD1B1-6B3E-4CC6-BA42-D95C2DD174A2}">
      <dsp:nvSpPr>
        <dsp:cNvPr id="0" name=""/>
        <dsp:cNvSpPr/>
      </dsp:nvSpPr>
      <dsp:spPr>
        <a:xfrm rot="5400000">
          <a:off x="4139747" y="82432"/>
          <a:ext cx="648647" cy="7531057"/>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0" algn="l" defTabSz="1333500">
            <a:lnSpc>
              <a:spcPct val="90000"/>
            </a:lnSpc>
            <a:spcBef>
              <a:spcPct val="0"/>
            </a:spcBef>
            <a:spcAft>
              <a:spcPct val="15000"/>
            </a:spcAft>
            <a:buChar char="••"/>
          </a:pPr>
          <a:endParaRPr lang="zh-CN" altLang="en-US" sz="28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2800" b="1" kern="1200" dirty="0" smtClean="0"/>
            <a:t>五、立足于本职，甘当配角</a:t>
          </a:r>
        </a:p>
        <a:p>
          <a:pPr marL="285750" lvl="1" indent="0" algn="l" defTabSz="1333500">
            <a:lnSpc>
              <a:spcPct val="90000"/>
            </a:lnSpc>
            <a:spcBef>
              <a:spcPct val="0"/>
            </a:spcBef>
            <a:spcAft>
              <a:spcPct val="15000"/>
            </a:spcAft>
            <a:buChar char="••"/>
          </a:pPr>
          <a:endParaRPr lang="zh-CN" altLang="en-US" sz="2800" b="1" kern="1200" dirty="0"/>
        </a:p>
      </dsp:txBody>
      <dsp:txXfrm rot="5400000">
        <a:off x="4139747" y="82432"/>
        <a:ext cx="648647" cy="7531057"/>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4EE48E-321B-42E9-BEC1-4CB7774A98F3}" type="datetimeFigureOut">
              <a:rPr lang="zh-CN" altLang="en-US" smtClean="0"/>
              <a:pPr/>
              <a:t>2013/12/24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9D8170-F34C-488B-88C8-83784BF32254}" type="slidenum">
              <a:rPr lang="zh-CN" altLang="en-US" smtClean="0"/>
              <a:pPr/>
              <a:t>‹#›</a:t>
            </a:fld>
            <a:endParaRPr lang="zh-CN" altLang="en-US"/>
          </a:p>
        </p:txBody>
      </p:sp>
    </p:spTree>
    <p:extLst>
      <p:ext uri="{BB962C8B-B14F-4D97-AF65-F5344CB8AC3E}">
        <p14:creationId xmlns="" xmlns:p14="http://schemas.microsoft.com/office/powerpoint/2010/main" val="348117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2108FA3D-726A-407E-B41F-692831D5F2D0}" type="datetimeFigureOut">
              <a:rPr lang="zh-CN" altLang="en-US"/>
              <a:pPr>
                <a:defRPr/>
              </a:pPr>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5FFAE780-5F11-4A13-84F2-41FAC749B0E2}" type="slidenum">
              <a:rPr lang="zh-CN" altLang="en-US"/>
              <a:pPr>
                <a:defRPr/>
              </a:pPr>
              <a:t>‹#›</a:t>
            </a:fld>
            <a:endParaRPr lang="zh-CN" altLang="en-US"/>
          </a:p>
        </p:txBody>
      </p:sp>
    </p:spTree>
    <p:extLst>
      <p:ext uri="{BB962C8B-B14F-4D97-AF65-F5344CB8AC3E}">
        <p14:creationId xmlns="" xmlns:p14="http://schemas.microsoft.com/office/powerpoint/2010/main" val="2806171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Lucida Sans Unicode" pitchFamily="34" charset="0"/>
                <a:ea typeface="黑体" pitchFamily="49" charset="-122"/>
              </a:defRPr>
            </a:lvl1pPr>
            <a:lvl2pPr marL="742950" indent="-285750">
              <a:defRPr>
                <a:solidFill>
                  <a:schemeClr val="tx1"/>
                </a:solidFill>
                <a:latin typeface="Lucida Sans Unicode" pitchFamily="34" charset="0"/>
                <a:ea typeface="黑体" pitchFamily="49" charset="-122"/>
              </a:defRPr>
            </a:lvl2pPr>
            <a:lvl3pPr marL="1143000" indent="-228600">
              <a:defRPr>
                <a:solidFill>
                  <a:schemeClr val="tx1"/>
                </a:solidFill>
                <a:latin typeface="Lucida Sans Unicode" pitchFamily="34" charset="0"/>
                <a:ea typeface="黑体" pitchFamily="49" charset="-122"/>
              </a:defRPr>
            </a:lvl3pPr>
            <a:lvl4pPr marL="1600200" indent="-228600">
              <a:defRPr>
                <a:solidFill>
                  <a:schemeClr val="tx1"/>
                </a:solidFill>
                <a:latin typeface="Lucida Sans Unicode" pitchFamily="34" charset="0"/>
                <a:ea typeface="黑体" pitchFamily="49" charset="-122"/>
              </a:defRPr>
            </a:lvl4pPr>
            <a:lvl5pPr marL="2057400" indent="-228600">
              <a:defRPr>
                <a:solidFill>
                  <a:schemeClr val="tx1"/>
                </a:solidFill>
                <a:latin typeface="Lucida Sans Unicode" pitchFamily="34" charset="0"/>
                <a:ea typeface="黑体" pitchFamily="49" charset="-122"/>
              </a:defRPr>
            </a:lvl5pPr>
            <a:lvl6pPr marL="2514600" indent="-228600" fontAlgn="base">
              <a:spcBef>
                <a:spcPct val="0"/>
              </a:spcBef>
              <a:spcAft>
                <a:spcPct val="0"/>
              </a:spcAft>
              <a:defRPr>
                <a:solidFill>
                  <a:schemeClr val="tx1"/>
                </a:solidFill>
                <a:latin typeface="Lucida Sans Unicode" pitchFamily="34" charset="0"/>
                <a:ea typeface="黑体" pitchFamily="49" charset="-122"/>
              </a:defRPr>
            </a:lvl6pPr>
            <a:lvl7pPr marL="2971800" indent="-228600" fontAlgn="base">
              <a:spcBef>
                <a:spcPct val="0"/>
              </a:spcBef>
              <a:spcAft>
                <a:spcPct val="0"/>
              </a:spcAft>
              <a:defRPr>
                <a:solidFill>
                  <a:schemeClr val="tx1"/>
                </a:solidFill>
                <a:latin typeface="Lucida Sans Unicode" pitchFamily="34" charset="0"/>
                <a:ea typeface="黑体" pitchFamily="49" charset="-122"/>
              </a:defRPr>
            </a:lvl7pPr>
            <a:lvl8pPr marL="3429000" indent="-228600" fontAlgn="base">
              <a:spcBef>
                <a:spcPct val="0"/>
              </a:spcBef>
              <a:spcAft>
                <a:spcPct val="0"/>
              </a:spcAft>
              <a:defRPr>
                <a:solidFill>
                  <a:schemeClr val="tx1"/>
                </a:solidFill>
                <a:latin typeface="Lucida Sans Unicode" pitchFamily="34" charset="0"/>
                <a:ea typeface="黑体" pitchFamily="49" charset="-122"/>
              </a:defRPr>
            </a:lvl8pPr>
            <a:lvl9pPr marL="3886200" indent="-228600" fontAlgn="base">
              <a:spcBef>
                <a:spcPct val="0"/>
              </a:spcBef>
              <a:spcAft>
                <a:spcPct val="0"/>
              </a:spcAft>
              <a:defRPr>
                <a:solidFill>
                  <a:schemeClr val="tx1"/>
                </a:solidFill>
                <a:latin typeface="Lucida Sans Unicode" pitchFamily="34" charset="0"/>
                <a:ea typeface="黑体" pitchFamily="49" charset="-122"/>
              </a:defRPr>
            </a:lvl9pPr>
          </a:lstStyle>
          <a:p>
            <a:pPr fontAlgn="base">
              <a:spcBef>
                <a:spcPct val="0"/>
              </a:spcBef>
              <a:spcAft>
                <a:spcPct val="0"/>
              </a:spcAft>
            </a:pPr>
            <a:fld id="{F065265E-75A4-4948-8120-316E7053E98F}" type="slidenum">
              <a:rPr lang="zh-CN" altLang="en-US">
                <a:latin typeface="Calibri" pitchFamily="34" charset="0"/>
                <a:ea typeface="宋体" charset="-122"/>
              </a:rPr>
              <a:pPr fontAlgn="base">
                <a:spcBef>
                  <a:spcPct val="0"/>
                </a:spcBef>
                <a:spcAft>
                  <a:spcPct val="0"/>
                </a:spcAft>
              </a:pPr>
              <a:t>10</a:t>
            </a:fld>
            <a:endParaRPr lang="zh-CN" altLang="en-US">
              <a:latin typeface="Calibri" pitchFamily="34"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FFAE780-5F11-4A13-84F2-41FAC749B0E2}" type="slidenum">
              <a:rPr lang="zh-CN" altLang="en-US" smtClean="0"/>
              <a:pPr>
                <a:defRPr/>
              </a:pPr>
              <a:t>35</a:t>
            </a:fld>
            <a:endParaRPr lang="zh-CN" altLang="en-US"/>
          </a:p>
        </p:txBody>
      </p:sp>
    </p:spTree>
    <p:extLst>
      <p:ext uri="{BB962C8B-B14F-4D97-AF65-F5344CB8AC3E}">
        <p14:creationId xmlns="" xmlns:p14="http://schemas.microsoft.com/office/powerpoint/2010/main" val="2155799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FFAE780-5F11-4A13-84F2-41FAC749B0E2}" type="slidenum">
              <a:rPr lang="zh-CN" altLang="en-US" smtClean="0"/>
              <a:pPr>
                <a:defRPr/>
              </a:pPr>
              <a:t>36</a:t>
            </a:fld>
            <a:endParaRPr lang="zh-CN" altLang="en-US"/>
          </a:p>
        </p:txBody>
      </p:sp>
    </p:spTree>
    <p:extLst>
      <p:ext uri="{BB962C8B-B14F-4D97-AF65-F5344CB8AC3E}">
        <p14:creationId xmlns="" xmlns:p14="http://schemas.microsoft.com/office/powerpoint/2010/main" val="2011192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18"/>
            <p:cNvSpPr>
              <a:spLocks/>
            </p:cNvSpPr>
            <p:nvPr/>
          </p:nvSpPr>
          <p:spPr bwMode="auto">
            <a:xfrm>
              <a:off x="35443" y="5135526"/>
              <a:ext cx="910855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3971D328-99D7-449C-B928-B8FB04158E25}" type="datetimeFigureOut">
              <a:rPr lang="zh-CN" altLang="en-US"/>
              <a:pPr>
                <a:defRPr/>
              </a:pPr>
              <a:t>2013/12/24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69326DE3-0CBC-4240-A07B-B930FE52B253}" type="slidenum">
              <a:rPr lang="zh-CN" altLang="en-US"/>
              <a:pPr>
                <a:defRPr/>
              </a:pPr>
              <a:t>‹#›</a:t>
            </a:fld>
            <a:endParaRPr lang="zh-CN" altLang="en-US"/>
          </a:p>
        </p:txBody>
      </p:sp>
    </p:spTree>
    <p:extLst>
      <p:ext uri="{BB962C8B-B14F-4D97-AF65-F5344CB8AC3E}">
        <p14:creationId xmlns="" xmlns:p14="http://schemas.microsoft.com/office/powerpoint/2010/main" val="1744188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BBB18F2-1CB4-4F60-B1DA-12450E28CA99}"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58EB392C-8B69-4D3E-A384-AA2355272304}" type="slidenum">
              <a:rPr lang="zh-CN" altLang="en-US"/>
              <a:pPr>
                <a:defRPr/>
              </a:pPr>
              <a:t>‹#›</a:t>
            </a:fld>
            <a:endParaRPr lang="zh-CN" altLang="en-US"/>
          </a:p>
        </p:txBody>
      </p:sp>
    </p:spTree>
    <p:extLst>
      <p:ext uri="{BB962C8B-B14F-4D97-AF65-F5344CB8AC3E}">
        <p14:creationId xmlns="" xmlns:p14="http://schemas.microsoft.com/office/powerpoint/2010/main" val="3714226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A102167A-DB05-407F-9769-C6A0F5ACB815}"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1BF4330-DADB-4AC5-9765-16AEB76E9AF3}" type="slidenum">
              <a:rPr lang="zh-CN" altLang="en-US"/>
              <a:pPr>
                <a:defRPr/>
              </a:pPr>
              <a:t>‹#›</a:t>
            </a:fld>
            <a:endParaRPr lang="zh-CN" altLang="en-US"/>
          </a:p>
        </p:txBody>
      </p:sp>
    </p:spTree>
    <p:extLst>
      <p:ext uri="{BB962C8B-B14F-4D97-AF65-F5344CB8AC3E}">
        <p14:creationId xmlns="" xmlns:p14="http://schemas.microsoft.com/office/powerpoint/2010/main" val="409212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0A8646AA-16CD-4FB3-B86A-31CB6649A51C}"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3B90A599-D16C-4812-8424-6031739A6678}" type="slidenum">
              <a:rPr lang="zh-CN" altLang="en-US"/>
              <a:pPr>
                <a:defRPr/>
              </a:pPr>
              <a:t>‹#›</a:t>
            </a:fld>
            <a:endParaRPr lang="zh-CN" altLang="en-US"/>
          </a:p>
        </p:txBody>
      </p:sp>
    </p:spTree>
    <p:extLst>
      <p:ext uri="{BB962C8B-B14F-4D97-AF65-F5344CB8AC3E}">
        <p14:creationId xmlns="" xmlns:p14="http://schemas.microsoft.com/office/powerpoint/2010/main" val="31900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7F877CC9-8C86-44C1-9ED6-2F28D08E8CEB}" type="datetimeFigureOut">
              <a:rPr lang="zh-CN" altLang="en-US"/>
              <a:pPr>
                <a:defRPr/>
              </a:pPr>
              <a:t>2013/12/24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A146738D-C80E-4602-912B-3F4C6B97165A}" type="slidenum">
              <a:rPr lang="zh-CN" altLang="en-US"/>
              <a:pPr>
                <a:defRPr/>
              </a:pPr>
              <a:t>‹#›</a:t>
            </a:fld>
            <a:endParaRPr lang="zh-CN" altLang="en-US"/>
          </a:p>
        </p:txBody>
      </p:sp>
    </p:spTree>
    <p:extLst>
      <p:ext uri="{BB962C8B-B14F-4D97-AF65-F5344CB8AC3E}">
        <p14:creationId xmlns="" xmlns:p14="http://schemas.microsoft.com/office/powerpoint/2010/main" val="176912026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95852B96-FC5F-43F5-9472-E77CDBB91E2C}"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2CDF503C-485F-4CCF-BC78-9D9835756370}" type="slidenum">
              <a:rPr lang="zh-CN" altLang="en-US"/>
              <a:pPr>
                <a:defRPr/>
              </a:pPr>
              <a:t>‹#›</a:t>
            </a:fld>
            <a:endParaRPr lang="zh-CN" altLang="en-US"/>
          </a:p>
        </p:txBody>
      </p:sp>
    </p:spTree>
    <p:extLst>
      <p:ext uri="{BB962C8B-B14F-4D97-AF65-F5344CB8AC3E}">
        <p14:creationId xmlns="" xmlns:p14="http://schemas.microsoft.com/office/powerpoint/2010/main" val="1160599942"/>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2E661179-4DD7-4BC0-BFEF-662A713D7CE3}" type="datetimeFigureOut">
              <a:rPr lang="zh-CN" altLang="en-US"/>
              <a:pPr>
                <a:defRPr/>
              </a:pPr>
              <a:t>2013/12/24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99EF717C-255D-4FA0-94DA-2C00CC99970C}" type="slidenum">
              <a:rPr lang="zh-CN" altLang="en-US"/>
              <a:pPr>
                <a:defRPr/>
              </a:pPr>
              <a:t>‹#›</a:t>
            </a:fld>
            <a:endParaRPr lang="zh-CN" altLang="en-US"/>
          </a:p>
        </p:txBody>
      </p:sp>
    </p:spTree>
    <p:extLst>
      <p:ext uri="{BB962C8B-B14F-4D97-AF65-F5344CB8AC3E}">
        <p14:creationId xmlns="" xmlns:p14="http://schemas.microsoft.com/office/powerpoint/2010/main" val="73150357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492A645D-C6E0-4852-B7E2-EC5F44F36639}" type="datetimeFigureOut">
              <a:rPr lang="zh-CN" altLang="en-US"/>
              <a:pPr>
                <a:defRPr/>
              </a:pPr>
              <a:t>2013/12/24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79C7E9CF-8940-4691-BD7D-DD5198590AF0}" type="slidenum">
              <a:rPr lang="zh-CN" altLang="en-US"/>
              <a:pPr>
                <a:defRPr/>
              </a:pPr>
              <a:t>‹#›</a:t>
            </a:fld>
            <a:endParaRPr lang="zh-CN" altLang="en-US"/>
          </a:p>
        </p:txBody>
      </p:sp>
    </p:spTree>
    <p:extLst>
      <p:ext uri="{BB962C8B-B14F-4D97-AF65-F5344CB8AC3E}">
        <p14:creationId xmlns="" xmlns:p14="http://schemas.microsoft.com/office/powerpoint/2010/main" val="59339153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5DF5995C-6B94-4F07-BF53-84F146CA304D}" type="datetimeFigureOut">
              <a:rPr lang="zh-CN" altLang="en-US"/>
              <a:pPr>
                <a:defRPr/>
              </a:pPr>
              <a:t>2013/12/24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46496FE8-1CC2-47C9-B78C-1F3A8199AA7F}" type="slidenum">
              <a:rPr lang="zh-CN" altLang="en-US"/>
              <a:pPr>
                <a:defRPr/>
              </a:pPr>
              <a:t>‹#›</a:t>
            </a:fld>
            <a:endParaRPr lang="zh-CN" altLang="en-US"/>
          </a:p>
        </p:txBody>
      </p:sp>
    </p:spTree>
    <p:extLst>
      <p:ext uri="{BB962C8B-B14F-4D97-AF65-F5344CB8AC3E}">
        <p14:creationId xmlns="" xmlns:p14="http://schemas.microsoft.com/office/powerpoint/2010/main" val="2575211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CE711688-F0EF-43FB-86D0-8C9182446BB7}"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EB2E648A-731F-4435-B36A-E11BA399C87E}" type="slidenum">
              <a:rPr lang="zh-CN" altLang="en-US"/>
              <a:pPr>
                <a:defRPr/>
              </a:pPr>
              <a:t>‹#›</a:t>
            </a:fld>
            <a:endParaRPr lang="zh-CN" altLang="en-US"/>
          </a:p>
        </p:txBody>
      </p:sp>
    </p:spTree>
    <p:extLst>
      <p:ext uri="{BB962C8B-B14F-4D97-AF65-F5344CB8AC3E}">
        <p14:creationId xmlns="" xmlns:p14="http://schemas.microsoft.com/office/powerpoint/2010/main" val="298300080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9CFE0B92-1F96-4200-B5F1-788EAEF103C5}" type="datetimeFigureOut">
              <a:rPr lang="zh-CN" altLang="en-US"/>
              <a:pPr>
                <a:defRPr/>
              </a:pPr>
              <a:t>2013/12/24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384EA1A9-CDFE-4A24-9F44-779BFDB8B1FD}" type="slidenum">
              <a:rPr lang="zh-CN" altLang="en-US"/>
              <a:pPr>
                <a:defRPr/>
              </a:pPr>
              <a:t>‹#›</a:t>
            </a:fld>
            <a:endParaRPr lang="zh-CN" altLang="en-US"/>
          </a:p>
        </p:txBody>
      </p:sp>
    </p:spTree>
    <p:extLst>
      <p:ext uri="{BB962C8B-B14F-4D97-AF65-F5344CB8AC3E}">
        <p14:creationId xmlns="" xmlns:p14="http://schemas.microsoft.com/office/powerpoint/2010/main" val="6007716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87D24417-4A5B-4415-8DD3-D40E34E523D9}" type="datetimeFigureOut">
              <a:rPr lang="zh-CN" altLang="en-US"/>
              <a:pPr>
                <a:defRPr/>
              </a:pPr>
              <a:t>2013/12/24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65542BDA-A558-49F8-96B0-A90B8CA72E5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1" r:id="rId2"/>
    <p:sldLayoutId id="2147483696" r:id="rId3"/>
    <p:sldLayoutId id="2147483697" r:id="rId4"/>
    <p:sldLayoutId id="2147483698" r:id="rId5"/>
    <p:sldLayoutId id="2147483699" r:id="rId6"/>
    <p:sldLayoutId id="2147483692" r:id="rId7"/>
    <p:sldLayoutId id="2147483700" r:id="rId8"/>
    <p:sldLayoutId id="2147483701" r:id="rId9"/>
    <p:sldLayoutId id="2147483693" r:id="rId10"/>
    <p:sldLayoutId id="2147483694"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49" charset="-122"/>
        </a:defRPr>
      </a:lvl2pPr>
      <a:lvl3pPr algn="l" rtl="0" fontAlgn="base">
        <a:spcBef>
          <a:spcPct val="0"/>
        </a:spcBef>
        <a:spcAft>
          <a:spcPct val="0"/>
        </a:spcAft>
        <a:defRPr sz="4100" b="1">
          <a:solidFill>
            <a:schemeClr val="tx2"/>
          </a:solidFill>
          <a:latin typeface="Lucida Sans Unicode" pitchFamily="34" charset="0"/>
          <a:ea typeface="黑体" pitchFamily="49" charset="-122"/>
        </a:defRPr>
      </a:lvl3pPr>
      <a:lvl4pPr algn="l" rtl="0" fontAlgn="base">
        <a:spcBef>
          <a:spcPct val="0"/>
        </a:spcBef>
        <a:spcAft>
          <a:spcPct val="0"/>
        </a:spcAft>
        <a:defRPr sz="4100" b="1">
          <a:solidFill>
            <a:schemeClr val="tx2"/>
          </a:solidFill>
          <a:latin typeface="Lucida Sans Unicode" pitchFamily="34" charset="0"/>
          <a:ea typeface="黑体" pitchFamily="49" charset="-122"/>
        </a:defRPr>
      </a:lvl4pPr>
      <a:lvl5pPr algn="l" rtl="0" fontAlgn="base">
        <a:spcBef>
          <a:spcPct val="0"/>
        </a:spcBef>
        <a:spcAft>
          <a:spcPct val="0"/>
        </a:spcAft>
        <a:defRPr sz="4100" b="1">
          <a:solidFill>
            <a:schemeClr val="tx2"/>
          </a:solidFill>
          <a:latin typeface="Lucida Sans Unicode" pitchFamily="34" charset="0"/>
          <a:ea typeface="黑体" pitchFamily="49" charset="-122"/>
        </a:defRPr>
      </a:lvl5pPr>
      <a:lvl6pPr marL="457200" algn="l" rtl="0" fontAlgn="base">
        <a:spcBef>
          <a:spcPct val="0"/>
        </a:spcBef>
        <a:spcAft>
          <a:spcPct val="0"/>
        </a:spcAft>
        <a:defRPr sz="4100" b="1">
          <a:solidFill>
            <a:schemeClr val="tx2"/>
          </a:solidFill>
          <a:latin typeface="Lucida Sans Unicode" pitchFamily="34" charset="0"/>
          <a:ea typeface="黑体" pitchFamily="49" charset="-122"/>
        </a:defRPr>
      </a:lvl6pPr>
      <a:lvl7pPr marL="914400" algn="l" rtl="0" fontAlgn="base">
        <a:spcBef>
          <a:spcPct val="0"/>
        </a:spcBef>
        <a:spcAft>
          <a:spcPct val="0"/>
        </a:spcAft>
        <a:defRPr sz="4100" b="1">
          <a:solidFill>
            <a:schemeClr val="tx2"/>
          </a:solidFill>
          <a:latin typeface="Lucida Sans Unicode" pitchFamily="34" charset="0"/>
          <a:ea typeface="黑体" pitchFamily="49" charset="-122"/>
        </a:defRPr>
      </a:lvl7pPr>
      <a:lvl8pPr marL="1371600" algn="l" rtl="0" fontAlgn="base">
        <a:spcBef>
          <a:spcPct val="0"/>
        </a:spcBef>
        <a:spcAft>
          <a:spcPct val="0"/>
        </a:spcAft>
        <a:defRPr sz="4100" b="1">
          <a:solidFill>
            <a:schemeClr val="tx2"/>
          </a:solidFill>
          <a:latin typeface="Lucida Sans Unicode" pitchFamily="34" charset="0"/>
          <a:ea typeface="黑体" pitchFamily="49" charset="-122"/>
        </a:defRPr>
      </a:lvl8pPr>
      <a:lvl9pPr marL="1828800" algn="l" rtl="0" fontAlgn="base">
        <a:spcBef>
          <a:spcPct val="0"/>
        </a:spcBef>
        <a:spcAft>
          <a:spcPct val="0"/>
        </a:spcAft>
        <a:defRPr sz="4100" b="1">
          <a:solidFill>
            <a:schemeClr val="tx2"/>
          </a:solidFill>
          <a:latin typeface="Lucida Sans Unicode" pitchFamily="34" charset="0"/>
          <a:ea typeface="黑体" pitchFamily="49"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9.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fontAlgn="auto">
              <a:spcAft>
                <a:spcPts val="0"/>
              </a:spcAft>
              <a:defRPr/>
            </a:pPr>
            <a:r>
              <a:rPr lang="zh-CN" altLang="en-US" dirty="0"/>
              <a:t>第五</a:t>
            </a:r>
            <a:r>
              <a:rPr lang="zh-CN" altLang="en-US" dirty="0" smtClean="0"/>
              <a:t>章</a:t>
            </a:r>
            <a:endParaRPr lang="zh-CN" altLang="en-US" dirty="0"/>
          </a:p>
        </p:txBody>
      </p:sp>
      <p:sp>
        <p:nvSpPr>
          <p:cNvPr id="3" name="副标题 2"/>
          <p:cNvSpPr>
            <a:spLocks noGrp="1"/>
          </p:cNvSpPr>
          <p:nvPr>
            <p:ph type="subTitle" idx="1"/>
          </p:nvPr>
        </p:nvSpPr>
        <p:spPr>
          <a:xfrm>
            <a:off x="685800" y="3611563"/>
            <a:ext cx="7772400" cy="1200150"/>
          </a:xfrm>
        </p:spPr>
        <p:txBody>
          <a:bodyPr>
            <a:normAutofit/>
          </a:bodyPr>
          <a:lstStyle/>
          <a:p>
            <a:pPr marR="0">
              <a:lnSpc>
                <a:spcPct val="90000"/>
              </a:lnSpc>
            </a:pPr>
            <a:endParaRPr lang="en-US" altLang="zh-CN" sz="3700" dirty="0" smtClean="0"/>
          </a:p>
          <a:p>
            <a:pPr marR="0" algn="ctr">
              <a:lnSpc>
                <a:spcPct val="90000"/>
              </a:lnSpc>
            </a:pPr>
            <a:r>
              <a:rPr lang="zh-CN" altLang="en-US" sz="4000" b="1" dirty="0" smtClean="0"/>
              <a:t>秘书工作的内容与艺术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p:txBody>
          <a:bodyPr/>
          <a:lstStyle/>
          <a:p>
            <a:r>
              <a:rPr lang="zh-CN" altLang="en-US" dirty="0" smtClean="0"/>
              <a:t>秘书工作内容可归纳为“事务性工作”、“业务性工作”和“管理性工作”</a:t>
            </a:r>
            <a:r>
              <a:rPr lang="en-US" altLang="zh-CN" dirty="0" smtClean="0"/>
              <a:t>3</a:t>
            </a:r>
            <a:r>
              <a:rPr lang="zh-CN" altLang="en-US" dirty="0" smtClean="0"/>
              <a:t>大类、</a:t>
            </a:r>
            <a:r>
              <a:rPr lang="en-US" altLang="zh-CN" dirty="0" smtClean="0"/>
              <a:t>18</a:t>
            </a:r>
            <a:r>
              <a:rPr lang="zh-CN" altLang="en-US" dirty="0" smtClean="0"/>
              <a:t>项工作。</a:t>
            </a:r>
            <a:endParaRPr lang="en-US" altLang="zh-CN" dirty="0" smtClean="0"/>
          </a:p>
          <a:p>
            <a:endParaRPr lang="zh-CN" altLang="en-US" dirty="0" smtClean="0"/>
          </a:p>
        </p:txBody>
      </p:sp>
      <p:sp>
        <p:nvSpPr>
          <p:cNvPr id="3" name="标题 2"/>
          <p:cNvSpPr>
            <a:spLocks noGrp="1"/>
          </p:cNvSpPr>
          <p:nvPr>
            <p:ph type="title"/>
          </p:nvPr>
        </p:nvSpPr>
        <p:spPr/>
        <p:txBody>
          <a:bodyPr/>
          <a:lstStyle/>
          <a:p>
            <a:pPr algn="ctr" fontAlgn="auto">
              <a:spcAft>
                <a:spcPts val="0"/>
              </a:spcAft>
              <a:defRPr/>
            </a:pPr>
            <a:r>
              <a:rPr lang="zh-CN" altLang="en-US" dirty="0"/>
              <a:t>三、秘书工作的内容</a:t>
            </a:r>
          </a:p>
        </p:txBody>
      </p:sp>
      <p:graphicFrame>
        <p:nvGraphicFramePr>
          <p:cNvPr id="4" name="图示 3"/>
          <p:cNvGraphicFramePr/>
          <p:nvPr/>
        </p:nvGraphicFramePr>
        <p:xfrm>
          <a:off x="1835696" y="234888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p:txBody>
          <a:bodyPr/>
          <a:lstStyle/>
          <a:p>
            <a:r>
              <a:rPr lang="zh-CN" altLang="en-US" smtClean="0"/>
              <a:t>事务性工作是指一些专业性不强，主要依靠经验和责任心来处理的具体事务，主要有通信联络、接待工作、办公室事务、办公室管理、领导日程安排、印信工作、领导临时交办的工作等。</a:t>
            </a:r>
          </a:p>
        </p:txBody>
      </p:sp>
      <p:sp>
        <p:nvSpPr>
          <p:cNvPr id="3" name="标题 2"/>
          <p:cNvSpPr>
            <a:spLocks noGrp="1"/>
          </p:cNvSpPr>
          <p:nvPr>
            <p:ph type="title"/>
          </p:nvPr>
        </p:nvSpPr>
        <p:spPr/>
        <p:txBody>
          <a:bodyPr/>
          <a:lstStyle/>
          <a:p>
            <a:pPr algn="ctr" fontAlgn="auto">
              <a:spcAft>
                <a:spcPts val="0"/>
              </a:spcAft>
              <a:defRPr/>
            </a:pPr>
            <a:r>
              <a:rPr lang="zh-CN" altLang="en-US" dirty="0"/>
              <a:t>（一）事务性工作</a:t>
            </a:r>
          </a:p>
        </p:txBody>
      </p:sp>
      <p:pic>
        <p:nvPicPr>
          <p:cNvPr id="1843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7538" y="3573463"/>
            <a:ext cx="3744912" cy="2811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251520" y="1484784"/>
          <a:ext cx="8496944" cy="4972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fontAlgn="auto">
              <a:spcAft>
                <a:spcPts val="0"/>
              </a:spcAft>
              <a:defRPr/>
            </a:pPr>
            <a:r>
              <a:rPr lang="zh-CN" altLang="en-US" dirty="0"/>
              <a:t>（一）事务性工作</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620688"/>
            <a:ext cx="8229600" cy="5386387"/>
          </a:xfrm>
        </p:spPr>
        <p:txBody>
          <a:bodyPr>
            <a:normAutofit lnSpcReduction="10000"/>
          </a:bodyPr>
          <a:lstStyle/>
          <a:p>
            <a:pPr marL="365760" indent="-256032" fontAlgn="auto">
              <a:spcAft>
                <a:spcPts val="0"/>
              </a:spcAft>
              <a:buFont typeface="Wingdings 3"/>
              <a:buChar char=""/>
              <a:defRPr/>
            </a:pPr>
            <a:r>
              <a:rPr lang="en-US" altLang="zh-CN" dirty="0"/>
              <a:t>1.</a:t>
            </a:r>
            <a:r>
              <a:rPr lang="zh-CN" altLang="en-US" dirty="0"/>
              <a:t>通信联络</a:t>
            </a:r>
          </a:p>
          <a:p>
            <a:pPr marL="365760" indent="-256032" fontAlgn="auto">
              <a:spcAft>
                <a:spcPts val="0"/>
              </a:spcAft>
              <a:buFont typeface="Wingdings 3"/>
              <a:buChar char=""/>
              <a:defRPr/>
            </a:pPr>
            <a:r>
              <a:rPr lang="zh-CN" altLang="en-US" dirty="0"/>
              <a:t>通信联络工作包括公务电话的接打、公务信件的收发处理、传真件的收发以及网络通信等</a:t>
            </a:r>
            <a:r>
              <a:rPr lang="zh-CN" altLang="en-US" dirty="0" smtClean="0"/>
              <a:t>。接</a:t>
            </a:r>
            <a:r>
              <a:rPr lang="zh-CN" altLang="en-US" dirty="0"/>
              <a:t>打电话是初级秘书的“第一要务”和</a:t>
            </a:r>
            <a:r>
              <a:rPr lang="zh-CN" altLang="en-US" dirty="0" smtClean="0"/>
              <a:t>“基本功”，秘书</a:t>
            </a:r>
            <a:r>
              <a:rPr lang="zh-CN" altLang="en-US" dirty="0"/>
              <a:t>要掌握接打电话的</a:t>
            </a:r>
            <a:r>
              <a:rPr lang="zh-CN" altLang="en-US" dirty="0" smtClean="0"/>
              <a:t>要领。</a:t>
            </a:r>
            <a:endParaRPr lang="en-US" altLang="zh-CN" dirty="0" smtClean="0"/>
          </a:p>
          <a:p>
            <a:pPr marL="365760" indent="-256032" fontAlgn="auto">
              <a:spcAft>
                <a:spcPts val="0"/>
              </a:spcAft>
              <a:buFont typeface="Wingdings 3"/>
              <a:buChar char=""/>
              <a:defRPr/>
            </a:pPr>
            <a:r>
              <a:rPr lang="zh-CN" altLang="en-US" dirty="0" smtClean="0"/>
              <a:t>对待</a:t>
            </a:r>
            <a:r>
              <a:rPr lang="zh-CN" altLang="en-US" dirty="0"/>
              <a:t>邮件，</a:t>
            </a:r>
            <a:r>
              <a:rPr lang="zh-CN" altLang="en-US" dirty="0" smtClean="0"/>
              <a:t>秘书需</a:t>
            </a:r>
            <a:r>
              <a:rPr lang="zh-CN" altLang="en-US" dirty="0"/>
              <a:t>掌握一定的程序和</a:t>
            </a:r>
            <a:r>
              <a:rPr lang="zh-CN" altLang="en-US" dirty="0" smtClean="0"/>
              <a:t>方法。对传真</a:t>
            </a:r>
            <a:r>
              <a:rPr lang="zh-CN" altLang="en-US" dirty="0"/>
              <a:t>件、电子邮件等要及时地收取、转交、处理和</a:t>
            </a:r>
            <a:r>
              <a:rPr lang="zh-CN" altLang="en-US" dirty="0" smtClean="0"/>
              <a:t>回复。</a:t>
            </a:r>
            <a:endParaRPr lang="en-US" altLang="zh-CN" dirty="0" smtClean="0"/>
          </a:p>
          <a:p>
            <a:pPr marL="365760" indent="-256032" fontAlgn="auto">
              <a:spcAft>
                <a:spcPts val="0"/>
              </a:spcAft>
              <a:buFont typeface="Wingdings 3"/>
              <a:buChar char=""/>
              <a:defRPr/>
            </a:pPr>
            <a:r>
              <a:rPr lang="en-US" altLang="zh-CN" dirty="0"/>
              <a:t>2. </a:t>
            </a:r>
            <a:r>
              <a:rPr lang="zh-CN" altLang="en-US" dirty="0"/>
              <a:t>接待和</a:t>
            </a:r>
            <a:r>
              <a:rPr lang="zh-CN" altLang="en-US" dirty="0" smtClean="0"/>
              <a:t>礼仪</a:t>
            </a:r>
            <a:endParaRPr lang="en-US" altLang="zh-CN" dirty="0" smtClean="0"/>
          </a:p>
          <a:p>
            <a:pPr marL="365760" indent="-256032" fontAlgn="auto">
              <a:spcAft>
                <a:spcPts val="0"/>
              </a:spcAft>
              <a:buFont typeface="Wingdings 3"/>
              <a:buChar char=""/>
              <a:defRPr/>
            </a:pPr>
            <a:r>
              <a:rPr lang="zh-CN" altLang="en-US" dirty="0"/>
              <a:t>秘书接待的</a:t>
            </a:r>
            <a:r>
              <a:rPr lang="zh-CN" altLang="en-US" dirty="0" smtClean="0"/>
              <a:t>对象有</a:t>
            </a:r>
            <a:r>
              <a:rPr lang="zh-CN" altLang="en-US" dirty="0"/>
              <a:t>来检查工作的上级领导、有来参观访问的外单位团体、有上门联系工作的个人、还有前来商务考察和洽谈的外宾等</a:t>
            </a:r>
            <a:r>
              <a:rPr lang="zh-CN" altLang="en-US" dirty="0" smtClean="0"/>
              <a:t>，对重</a:t>
            </a:r>
            <a:r>
              <a:rPr lang="zh-CN" altLang="en-US" dirty="0"/>
              <a:t>要的宾客和团体接待，还要事先拟定接待方案，做好充分的接待准备工作。</a:t>
            </a:r>
          </a:p>
        </p:txBody>
      </p:sp>
      <p:pic>
        <p:nvPicPr>
          <p:cNvPr id="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224" y="5373216"/>
            <a:ext cx="1993900" cy="14847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p:cNvSpPr>
            <a:spLocks noGrp="1"/>
          </p:cNvSpPr>
          <p:nvPr>
            <p:ph idx="1"/>
          </p:nvPr>
        </p:nvSpPr>
        <p:spPr>
          <a:xfrm>
            <a:off x="457200" y="476673"/>
            <a:ext cx="8229600" cy="5530428"/>
          </a:xfrm>
        </p:spPr>
        <p:txBody>
          <a:bodyPr/>
          <a:lstStyle/>
          <a:p>
            <a:r>
              <a:rPr lang="en-US" altLang="zh-CN" dirty="0" smtClean="0"/>
              <a:t>3.</a:t>
            </a:r>
            <a:r>
              <a:rPr lang="zh-CN" altLang="en-US" dirty="0" smtClean="0"/>
              <a:t>办公室事务</a:t>
            </a:r>
            <a:endParaRPr lang="en-US" altLang="zh-CN" dirty="0" smtClean="0"/>
          </a:p>
          <a:p>
            <a:r>
              <a:rPr lang="zh-CN" altLang="en-US" dirty="0" smtClean="0"/>
              <a:t>办公室是机关和企事业单位领导人进行决策、管理的“指挥部”，也是秘书人员协助领导开展工作的工作室。秘书的办公室事务工作，是指秘书部门和秘书人员在办公室环境中，协助领导处理大量事务性的工作。</a:t>
            </a:r>
            <a:endParaRPr lang="en-US" altLang="zh-CN" dirty="0" smtClean="0"/>
          </a:p>
          <a:p>
            <a:r>
              <a:rPr lang="zh-CN" altLang="en-US" dirty="0" smtClean="0"/>
              <a:t>（</a:t>
            </a:r>
            <a:r>
              <a:rPr lang="en-US" altLang="zh-CN" dirty="0" smtClean="0"/>
              <a:t>1</a:t>
            </a:r>
            <a:r>
              <a:rPr lang="zh-CN" altLang="en-US" dirty="0" smtClean="0"/>
              <a:t>）办公设备的操作</a:t>
            </a:r>
            <a:endParaRPr lang="en-US" altLang="zh-CN" dirty="0" smtClean="0"/>
          </a:p>
          <a:p>
            <a:r>
              <a:rPr lang="zh-CN" altLang="en-US" dirty="0" smtClean="0"/>
              <a:t>（</a:t>
            </a:r>
            <a:r>
              <a:rPr lang="en-US" altLang="zh-CN" dirty="0" smtClean="0"/>
              <a:t>2</a:t>
            </a:r>
            <a:r>
              <a:rPr lang="zh-CN" altLang="en-US" dirty="0" smtClean="0"/>
              <a:t>）各项事务性工作</a:t>
            </a:r>
            <a:endParaRPr lang="en-US" altLang="zh-CN" dirty="0" smtClean="0"/>
          </a:p>
          <a:p>
            <a:r>
              <a:rPr lang="zh-CN" altLang="en-US" dirty="0" smtClean="0"/>
              <a:t>包括：做会议记录、填写各种表格、制作统计报表、员工考勤、制发通知、统计工作、组织活动、经费报销、办公经费的管理、办公用品的采购和供应、员工福利用品的发放、资料和用品的保管工作等等。</a:t>
            </a:r>
          </a:p>
        </p:txBody>
      </p:sp>
      <p:pic>
        <p:nvPicPr>
          <p:cNvPr id="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645150"/>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a:xfrm>
            <a:off x="457200" y="476250"/>
            <a:ext cx="8229600" cy="5530850"/>
          </a:xfrm>
        </p:spPr>
        <p:txBody>
          <a:bodyPr/>
          <a:lstStyle/>
          <a:p>
            <a:r>
              <a:rPr lang="en-US" altLang="zh-CN" smtClean="0"/>
              <a:t>4. </a:t>
            </a:r>
            <a:r>
              <a:rPr lang="zh-CN" altLang="en-US" smtClean="0"/>
              <a:t>办公室管理</a:t>
            </a:r>
            <a:endParaRPr lang="en-US" altLang="zh-CN" smtClean="0"/>
          </a:p>
          <a:p>
            <a:r>
              <a:rPr lang="zh-CN" altLang="en-US" smtClean="0"/>
              <a:t>领导的办公室和秘书的办公室是一个单位和组织的“门面”，办公室的环境和氛围，体现了单位和组织的形象。</a:t>
            </a:r>
            <a:endParaRPr lang="en-US" altLang="zh-CN" smtClean="0"/>
          </a:p>
          <a:p>
            <a:r>
              <a:rPr lang="zh-CN" altLang="en-US" smtClean="0"/>
              <a:t>（</a:t>
            </a:r>
            <a:r>
              <a:rPr lang="en-US" altLang="zh-CN" smtClean="0"/>
              <a:t>1</a:t>
            </a:r>
            <a:r>
              <a:rPr lang="zh-CN" altLang="en-US" smtClean="0"/>
              <a:t>）办公环境的管理</a:t>
            </a:r>
          </a:p>
          <a:p>
            <a:r>
              <a:rPr lang="zh-CN" altLang="en-US" smtClean="0"/>
              <a:t>办公环境管理是指办公室的布置、美化和整理。整理上司和秘书本人的办公区域，是秘书的工作职责。 </a:t>
            </a:r>
          </a:p>
          <a:p>
            <a:r>
              <a:rPr lang="zh-CN" altLang="en-US" smtClean="0"/>
              <a:t>（</a:t>
            </a:r>
            <a:r>
              <a:rPr lang="en-US" altLang="zh-CN" smtClean="0"/>
              <a:t>2</a:t>
            </a:r>
            <a:r>
              <a:rPr lang="zh-CN" altLang="en-US" smtClean="0"/>
              <a:t>）办公室安全管理</a:t>
            </a:r>
            <a:endParaRPr lang="en-US" altLang="zh-CN" smtClean="0"/>
          </a:p>
          <a:p>
            <a:r>
              <a:rPr lang="zh-CN" altLang="en-US" smtClean="0"/>
              <a:t>包括定期排查办公环境的安全隐患，</a:t>
            </a:r>
            <a:endParaRPr lang="en-US" altLang="zh-CN" smtClean="0"/>
          </a:p>
          <a:p>
            <a:r>
              <a:rPr lang="zh-CN" altLang="en-US" smtClean="0"/>
              <a:t>（</a:t>
            </a:r>
            <a:r>
              <a:rPr lang="en-US" altLang="zh-CN" smtClean="0"/>
              <a:t>3</a:t>
            </a:r>
            <a:r>
              <a:rPr lang="zh-CN" altLang="en-US" smtClean="0"/>
              <a:t>）保密工作</a:t>
            </a:r>
            <a:endParaRPr lang="en-US" altLang="zh-CN" smtClean="0"/>
          </a:p>
          <a:p>
            <a:r>
              <a:rPr lang="zh-CN" altLang="en-US" smtClean="0"/>
              <a:t>包括建立健全保密制度、开展保密教育、进行保密检查、处理失密事件。</a:t>
            </a:r>
          </a:p>
        </p:txBody>
      </p:sp>
      <p:pic>
        <p:nvPicPr>
          <p:cNvPr id="2253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645150"/>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404664"/>
            <a:ext cx="8229600" cy="5602287"/>
          </a:xfrm>
        </p:spPr>
        <p:txBody>
          <a:bodyPr>
            <a:normAutofit lnSpcReduction="10000"/>
          </a:bodyPr>
          <a:lstStyle/>
          <a:p>
            <a:pPr marL="365760" indent="-256032" fontAlgn="auto">
              <a:spcAft>
                <a:spcPts val="0"/>
              </a:spcAft>
              <a:buFont typeface="Wingdings 3"/>
              <a:buChar char=""/>
              <a:defRPr/>
            </a:pPr>
            <a:r>
              <a:rPr lang="en-US" altLang="zh-CN" dirty="0"/>
              <a:t>5.</a:t>
            </a:r>
            <a:r>
              <a:rPr lang="zh-CN" altLang="en-US" dirty="0"/>
              <a:t>日程</a:t>
            </a:r>
            <a:r>
              <a:rPr lang="zh-CN" altLang="en-US" dirty="0" smtClean="0"/>
              <a:t>安排</a:t>
            </a:r>
            <a:endParaRPr lang="en-US" altLang="zh-CN" dirty="0" smtClean="0"/>
          </a:p>
          <a:p>
            <a:pPr marL="365760" indent="-256032" fontAlgn="auto">
              <a:spcAft>
                <a:spcPts val="0"/>
              </a:spcAft>
              <a:buFont typeface="Wingdings 3"/>
              <a:buChar char=""/>
              <a:defRPr/>
            </a:pPr>
            <a:r>
              <a:rPr lang="zh-CN" altLang="en-US" dirty="0"/>
              <a:t>是秘书部门或秘书人员协同领导对下一阶段领导所要进行的工作按时间顺序做出合理的计划，有利于领导科学地利用时间，也有利于各领导、各职能部门密切配合，提高整个组织的工作效率。</a:t>
            </a:r>
            <a:endParaRPr lang="en-US" altLang="zh-CN" dirty="0" smtClean="0"/>
          </a:p>
          <a:p>
            <a:pPr marL="365760" indent="-256032" fontAlgn="auto">
              <a:spcAft>
                <a:spcPts val="0"/>
              </a:spcAft>
              <a:buFont typeface="Wingdings 3"/>
              <a:buChar char=""/>
              <a:defRPr/>
            </a:pPr>
            <a:r>
              <a:rPr lang="zh-CN" altLang="en-US" dirty="0"/>
              <a:t>日程安排一般要制成一目了然的“日程表”</a:t>
            </a:r>
            <a:r>
              <a:rPr lang="zh-CN" altLang="en-US" dirty="0" smtClean="0"/>
              <a:t>。</a:t>
            </a:r>
            <a:endParaRPr lang="en-US" altLang="zh-CN" dirty="0" smtClean="0"/>
          </a:p>
          <a:p>
            <a:pPr marL="365760" indent="-256032" fontAlgn="auto">
              <a:spcAft>
                <a:spcPts val="0"/>
              </a:spcAft>
              <a:buFont typeface="Wingdings 3"/>
              <a:buChar char=""/>
              <a:defRPr/>
            </a:pPr>
            <a:r>
              <a:rPr lang="en-US" altLang="zh-CN" dirty="0"/>
              <a:t>6. </a:t>
            </a:r>
            <a:r>
              <a:rPr lang="zh-CN" altLang="en-US" dirty="0"/>
              <a:t>印信工作</a:t>
            </a:r>
            <a:r>
              <a:rPr lang="zh-CN" altLang="en-US" dirty="0" smtClean="0"/>
              <a:t>。</a:t>
            </a:r>
            <a:endParaRPr lang="en-US" altLang="zh-CN" dirty="0" smtClean="0"/>
          </a:p>
          <a:p>
            <a:pPr marL="365760" indent="-256032" fontAlgn="auto">
              <a:spcAft>
                <a:spcPts val="0"/>
              </a:spcAft>
              <a:buFont typeface="Wingdings 3"/>
              <a:buChar char=""/>
              <a:defRPr/>
            </a:pPr>
            <a:r>
              <a:rPr lang="zh-CN" altLang="en-US" dirty="0"/>
              <a:t>就是印章和介绍信的使用、制发和保管工作。印信一般由秘书机构</a:t>
            </a:r>
            <a:r>
              <a:rPr lang="zh-CN" altLang="en-US" dirty="0" smtClean="0"/>
              <a:t>保管指定</a:t>
            </a:r>
            <a:r>
              <a:rPr lang="zh-CN" altLang="en-US" dirty="0"/>
              <a:t>专人保管</a:t>
            </a:r>
            <a:r>
              <a:rPr lang="zh-CN" altLang="en-US" dirty="0" smtClean="0"/>
              <a:t>。使用</a:t>
            </a:r>
            <a:r>
              <a:rPr lang="zh-CN" altLang="en-US" dirty="0"/>
              <a:t>时需要经过领导审批，办理登记手续</a:t>
            </a:r>
            <a:r>
              <a:rPr lang="zh-CN" altLang="en-US" dirty="0" smtClean="0"/>
              <a:t>。</a:t>
            </a:r>
            <a:endParaRPr lang="en-US" altLang="zh-CN" dirty="0" smtClean="0"/>
          </a:p>
          <a:p>
            <a:pPr marL="365760" indent="-256032" fontAlgn="auto">
              <a:spcAft>
                <a:spcPts val="0"/>
              </a:spcAft>
              <a:buFont typeface="Wingdings 3"/>
              <a:buChar char=""/>
              <a:defRPr/>
            </a:pPr>
            <a:r>
              <a:rPr lang="en-US" altLang="zh-CN" dirty="0"/>
              <a:t>7. </a:t>
            </a:r>
            <a:r>
              <a:rPr lang="zh-CN" altLang="en-US" dirty="0"/>
              <a:t>领导临时交办的</a:t>
            </a:r>
            <a:r>
              <a:rPr lang="zh-CN" altLang="en-US" dirty="0" smtClean="0"/>
              <a:t>工作</a:t>
            </a:r>
            <a:endParaRPr lang="en-US" altLang="zh-CN" dirty="0" smtClean="0"/>
          </a:p>
          <a:p>
            <a:pPr marL="365760" indent="-256032" fontAlgn="auto">
              <a:spcAft>
                <a:spcPts val="0"/>
              </a:spcAft>
              <a:buFont typeface="Wingdings 3"/>
              <a:buChar char=""/>
              <a:defRPr/>
            </a:pPr>
            <a:r>
              <a:rPr lang="zh-CN" altLang="en-US" dirty="0"/>
              <a:t>包括代表领导参加会议、接见客人、处理事情、为领导出差做准备，甚至到员工家里慰问，去医院探视病人等。</a:t>
            </a:r>
          </a:p>
        </p:txBody>
      </p:sp>
      <p:pic>
        <p:nvPicPr>
          <p:cNvPr id="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645150"/>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1"/>
          <p:cNvSpPr>
            <a:spLocks noGrp="1"/>
          </p:cNvSpPr>
          <p:nvPr>
            <p:ph idx="1"/>
          </p:nvPr>
        </p:nvSpPr>
        <p:spPr/>
        <p:txBody>
          <a:bodyPr/>
          <a:lstStyle/>
          <a:p>
            <a:r>
              <a:rPr lang="zh-CN" altLang="en-US" smtClean="0"/>
              <a:t>业务性工作，是指带有专业性质的常规工作，主要有文稿撰写、文书处理、档案管理、会务工作、网站与网页管理、商务活动、公关工作等。</a:t>
            </a:r>
          </a:p>
        </p:txBody>
      </p:sp>
      <p:sp>
        <p:nvSpPr>
          <p:cNvPr id="3" name="标题 2"/>
          <p:cNvSpPr>
            <a:spLocks noGrp="1"/>
          </p:cNvSpPr>
          <p:nvPr>
            <p:ph type="title"/>
          </p:nvPr>
        </p:nvSpPr>
        <p:spPr/>
        <p:txBody>
          <a:bodyPr/>
          <a:lstStyle/>
          <a:p>
            <a:pPr algn="ctr" fontAlgn="auto">
              <a:spcAft>
                <a:spcPts val="0"/>
              </a:spcAft>
              <a:defRPr/>
            </a:pPr>
            <a:r>
              <a:rPr lang="zh-CN" altLang="en-US" dirty="0"/>
              <a:t>（二）业务性工作</a:t>
            </a:r>
          </a:p>
        </p:txBody>
      </p:sp>
      <p:pic>
        <p:nvPicPr>
          <p:cNvPr id="2458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40200" y="3500438"/>
            <a:ext cx="3887788" cy="272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5044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fontAlgn="auto">
              <a:spcAft>
                <a:spcPts val="0"/>
              </a:spcAft>
              <a:defRPr/>
            </a:pPr>
            <a:r>
              <a:rPr lang="zh-CN" altLang="en-US" dirty="0"/>
              <a:t>（二）业务性工作</a:t>
            </a:r>
          </a:p>
        </p:txBody>
      </p:sp>
      <p:pic>
        <p:nvPicPr>
          <p:cNvPr id="25604" name="Picture 2" descr="c:\users\user\appdata\roaming\360se6\USERDA~1\Temp\U_3203~1.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23850" y="1160463"/>
            <a:ext cx="3333750" cy="2219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9275"/>
            <a:ext cx="8229600" cy="5457825"/>
          </a:xfrm>
        </p:spPr>
        <p:txBody>
          <a:bodyPr>
            <a:normAutofit fontScale="92500" lnSpcReduction="20000"/>
          </a:bodyPr>
          <a:lstStyle/>
          <a:p>
            <a:pPr marL="365760" indent="-256032" fontAlgn="auto">
              <a:spcAft>
                <a:spcPts val="0"/>
              </a:spcAft>
              <a:buFont typeface="Wingdings 3"/>
              <a:buChar char=""/>
              <a:defRPr/>
            </a:pPr>
            <a:r>
              <a:rPr lang="en-US" altLang="zh-CN" dirty="0"/>
              <a:t>1. </a:t>
            </a:r>
            <a:r>
              <a:rPr lang="zh-CN" altLang="en-US" dirty="0"/>
              <a:t>文稿</a:t>
            </a:r>
            <a:r>
              <a:rPr lang="zh-CN" altLang="en-US" dirty="0" smtClean="0"/>
              <a:t>撰写</a:t>
            </a:r>
            <a:endParaRPr lang="en-US" altLang="zh-CN" dirty="0" smtClean="0"/>
          </a:p>
          <a:p>
            <a:pPr marL="365760" indent="-256032" fontAlgn="auto">
              <a:spcAft>
                <a:spcPts val="0"/>
              </a:spcAft>
              <a:buFont typeface="Wingdings 3"/>
              <a:buChar char=""/>
              <a:defRPr/>
            </a:pPr>
            <a:r>
              <a:rPr lang="zh-CN" altLang="en-US" dirty="0"/>
              <a:t>文稿撰写是最典型的秘书业务。秘书经常撰写的文稿包括法定公文、商务文书、领导发言稿、新闻报道、工作计划、总结、汇报材料、简报、信息汇编等等</a:t>
            </a:r>
            <a:r>
              <a:rPr lang="zh-CN" altLang="en-US" dirty="0" smtClean="0"/>
              <a:t>。</a:t>
            </a:r>
            <a:endParaRPr lang="en-US" altLang="zh-CN" dirty="0" smtClean="0"/>
          </a:p>
          <a:p>
            <a:pPr marL="365760" indent="-256032" fontAlgn="auto">
              <a:spcAft>
                <a:spcPts val="0"/>
              </a:spcAft>
              <a:buFont typeface="Wingdings 3"/>
              <a:buChar char=""/>
              <a:defRPr/>
            </a:pPr>
            <a:r>
              <a:rPr lang="en-US" altLang="zh-CN" dirty="0"/>
              <a:t>2. </a:t>
            </a:r>
            <a:r>
              <a:rPr lang="zh-CN" altLang="en-US" dirty="0"/>
              <a:t>文书</a:t>
            </a:r>
            <a:r>
              <a:rPr lang="zh-CN" altLang="en-US" dirty="0" smtClean="0"/>
              <a:t>处理</a:t>
            </a:r>
            <a:endParaRPr lang="en-US" altLang="zh-CN" dirty="0" smtClean="0"/>
          </a:p>
          <a:p>
            <a:pPr marL="365760" indent="-256032" fontAlgn="auto">
              <a:spcAft>
                <a:spcPts val="0"/>
              </a:spcAft>
              <a:buFont typeface="Wingdings 3"/>
              <a:buChar char=""/>
              <a:defRPr/>
            </a:pPr>
            <a:r>
              <a:rPr lang="zh-CN" altLang="en-US" dirty="0"/>
              <a:t>文书处理是最为典型的秘书业务之一</a:t>
            </a:r>
            <a:r>
              <a:rPr lang="zh-CN" altLang="en-US" dirty="0" smtClean="0"/>
              <a:t>，它</a:t>
            </a:r>
            <a:r>
              <a:rPr lang="zh-CN" altLang="en-US" dirty="0"/>
              <a:t>包括公文的制发、公文的处理和公文的整理几方面的工作。公文的处理分为发文处理和收文</a:t>
            </a:r>
            <a:r>
              <a:rPr lang="zh-CN" altLang="en-US" dirty="0" smtClean="0"/>
              <a:t>处理。公文</a:t>
            </a:r>
            <a:r>
              <a:rPr lang="zh-CN" altLang="en-US" dirty="0"/>
              <a:t>的整理包括鉴定、分类、组合、排列、编号、编目、装盒、归档。</a:t>
            </a:r>
            <a:endParaRPr lang="en-US" altLang="zh-CN" dirty="0" smtClean="0"/>
          </a:p>
          <a:p>
            <a:pPr marL="365760" indent="-256032" fontAlgn="auto">
              <a:spcAft>
                <a:spcPts val="0"/>
              </a:spcAft>
              <a:buFont typeface="Wingdings 3"/>
              <a:buChar char=""/>
              <a:defRPr/>
            </a:pPr>
            <a:r>
              <a:rPr lang="en-US" altLang="zh-CN" dirty="0"/>
              <a:t>3. </a:t>
            </a:r>
            <a:r>
              <a:rPr lang="zh-CN" altLang="en-US" dirty="0"/>
              <a:t>档案</a:t>
            </a:r>
            <a:r>
              <a:rPr lang="zh-CN" altLang="en-US" dirty="0" smtClean="0"/>
              <a:t>管理</a:t>
            </a:r>
            <a:endParaRPr lang="en-US" altLang="zh-CN" dirty="0" smtClean="0"/>
          </a:p>
          <a:p>
            <a:pPr marL="365760" indent="-256032" fontAlgn="auto">
              <a:spcAft>
                <a:spcPts val="0"/>
              </a:spcAft>
              <a:buFont typeface="Wingdings 3"/>
              <a:buChar char=""/>
              <a:defRPr/>
            </a:pPr>
            <a:r>
              <a:rPr lang="zh-CN" altLang="en-US" dirty="0"/>
              <a:t>机关和企事业单位秘书部门的档案工作主要指本机关档案室的档案管理工作</a:t>
            </a:r>
            <a:r>
              <a:rPr lang="zh-CN" altLang="en-US" dirty="0" smtClean="0"/>
              <a:t>。主要</a:t>
            </a:r>
            <a:r>
              <a:rPr lang="zh-CN" altLang="en-US" dirty="0"/>
              <a:t>有</a:t>
            </a:r>
            <a:r>
              <a:rPr lang="zh-CN" altLang="en-US" dirty="0" smtClean="0"/>
              <a:t>：制</a:t>
            </a:r>
            <a:r>
              <a:rPr lang="zh-CN" altLang="en-US" dirty="0"/>
              <a:t>定本单位档案管理制度，编制适合本单位的档案分类方案和档案保管期限表</a:t>
            </a:r>
            <a:r>
              <a:rPr lang="zh-CN" altLang="en-US" dirty="0" smtClean="0"/>
              <a:t>，多方</a:t>
            </a:r>
            <a:r>
              <a:rPr lang="zh-CN" altLang="en-US" dirty="0"/>
              <a:t>收集，鉴定档案</a:t>
            </a:r>
            <a:r>
              <a:rPr lang="zh-CN" altLang="en-US" dirty="0" smtClean="0"/>
              <a:t>，对</a:t>
            </a:r>
            <a:r>
              <a:rPr lang="zh-CN" altLang="en-US" dirty="0"/>
              <a:t>档案进行系统整理和妥善保管</a:t>
            </a:r>
            <a:r>
              <a:rPr lang="zh-CN" altLang="en-US" dirty="0" smtClean="0"/>
              <a:t>，编制</a:t>
            </a:r>
            <a:r>
              <a:rPr lang="zh-CN" altLang="en-US" dirty="0"/>
              <a:t>基本的档案检索工具，为档案的利用提供各种服务。</a:t>
            </a:r>
          </a:p>
        </p:txBody>
      </p:sp>
      <p:pic>
        <p:nvPicPr>
          <p:cNvPr id="2662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5516563"/>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endParaRPr lang="en-US" altLang="zh-CN" sz="4000" dirty="0" smtClean="0"/>
          </a:p>
          <a:p>
            <a:r>
              <a:rPr lang="zh-CN" altLang="en-US" sz="3600" dirty="0" smtClean="0"/>
              <a:t>第一节　秘书工作的内容</a:t>
            </a:r>
            <a:endParaRPr lang="en-US" altLang="zh-CN" sz="3600" dirty="0" smtClean="0"/>
          </a:p>
          <a:p>
            <a:r>
              <a:rPr lang="zh-CN" altLang="en-US" sz="3600" dirty="0" smtClean="0"/>
              <a:t>第二节　秘书工作的原则与方法</a:t>
            </a:r>
            <a:endParaRPr lang="en-US" altLang="zh-CN" sz="3600" dirty="0" smtClean="0"/>
          </a:p>
          <a:p>
            <a:r>
              <a:rPr lang="zh-CN" altLang="en-US" sz="3600" dirty="0" smtClean="0"/>
              <a:t>第三节　秘书工作的艺术</a:t>
            </a:r>
          </a:p>
        </p:txBody>
      </p:sp>
      <p:sp>
        <p:nvSpPr>
          <p:cNvPr id="3" name="标题 2"/>
          <p:cNvSpPr>
            <a:spLocks noGrp="1"/>
          </p:cNvSpPr>
          <p:nvPr>
            <p:ph type="title"/>
          </p:nvPr>
        </p:nvSpPr>
        <p:spPr/>
        <p:txBody>
          <a:bodyPr/>
          <a:lstStyle/>
          <a:p>
            <a:pPr algn="ctr" fontAlgn="auto">
              <a:spcAft>
                <a:spcPts val="0"/>
              </a:spcAft>
              <a:defRPr/>
            </a:pPr>
            <a:r>
              <a:rPr lang="zh-CN" altLang="en-US" dirty="0" smtClean="0"/>
              <a:t>内 容</a:t>
            </a:r>
            <a:endParaRPr lang="zh-CN" altLang="en-US" dirty="0"/>
          </a:p>
        </p:txBody>
      </p:sp>
      <p:pic>
        <p:nvPicPr>
          <p:cNvPr id="1024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4508500"/>
            <a:ext cx="1993900" cy="18621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250"/>
            <a:ext cx="8229600" cy="5530850"/>
          </a:xfrm>
        </p:spPr>
        <p:txBody>
          <a:bodyPr>
            <a:normAutofit lnSpcReduction="10000"/>
          </a:bodyPr>
          <a:lstStyle/>
          <a:p>
            <a:pPr marL="365760" indent="-256032" fontAlgn="auto">
              <a:spcAft>
                <a:spcPts val="0"/>
              </a:spcAft>
              <a:buFont typeface="Wingdings 3"/>
              <a:buChar char=""/>
              <a:defRPr/>
            </a:pPr>
            <a:r>
              <a:rPr lang="en-US" altLang="zh-CN" dirty="0"/>
              <a:t>4. </a:t>
            </a:r>
            <a:r>
              <a:rPr lang="zh-CN" altLang="en-US" dirty="0"/>
              <a:t>会务</a:t>
            </a:r>
            <a:r>
              <a:rPr lang="zh-CN" altLang="en-US" dirty="0" smtClean="0"/>
              <a:t>工作</a:t>
            </a:r>
            <a:endParaRPr lang="en-US" altLang="zh-CN" dirty="0" smtClean="0"/>
          </a:p>
          <a:p>
            <a:pPr marL="365760" indent="-256032" fontAlgn="auto">
              <a:spcAft>
                <a:spcPts val="0"/>
              </a:spcAft>
              <a:buFont typeface="Wingdings 3"/>
              <a:buChar char=""/>
              <a:defRPr/>
            </a:pPr>
            <a:r>
              <a:rPr lang="zh-CN" altLang="en-US" dirty="0"/>
              <a:t>会务工作是指直接为召开会议或举行集会服务的工作，从时间上看，包括会前准备、会中服务和会后处理三个阶段，从内容上看包括文字工作和事务性工作两个方面。举办一场成功的会议是一项复杂的系统工程，需要秘书人员对各类会议程序的稔熟、丰富的办会经验和对大中型会务工作的操控能力</a:t>
            </a:r>
            <a:r>
              <a:rPr lang="zh-CN" altLang="en-US" dirty="0" smtClean="0"/>
              <a:t>。</a:t>
            </a:r>
            <a:endParaRPr lang="en-US" altLang="zh-CN" dirty="0" smtClean="0"/>
          </a:p>
          <a:p>
            <a:pPr marL="365760" indent="-256032" fontAlgn="auto">
              <a:spcAft>
                <a:spcPts val="0"/>
              </a:spcAft>
              <a:buFont typeface="Wingdings 3"/>
              <a:buChar char=""/>
              <a:defRPr/>
            </a:pPr>
            <a:r>
              <a:rPr lang="en-US" altLang="zh-CN" dirty="0"/>
              <a:t>5. </a:t>
            </a:r>
            <a:r>
              <a:rPr lang="zh-CN" altLang="en-US" dirty="0"/>
              <a:t>网站管理</a:t>
            </a:r>
          </a:p>
          <a:p>
            <a:pPr marL="365760" indent="-256032" fontAlgn="auto">
              <a:spcAft>
                <a:spcPts val="0"/>
              </a:spcAft>
              <a:buFont typeface="Wingdings 3"/>
              <a:buChar char=""/>
              <a:defRPr/>
            </a:pPr>
            <a:r>
              <a:rPr lang="zh-CN" altLang="en-US" dirty="0" smtClean="0"/>
              <a:t>许多单位建立</a:t>
            </a:r>
            <a:r>
              <a:rPr lang="zh-CN" altLang="en-US" dirty="0"/>
              <a:t>了自己的网站或网页，作为组织内外联络的窗口和信息交流的平台。网站管理是时代赋予秘书人员的新的工作内容。由他们负责单位网站与网页信息的发布和这些信息在政策、法律法规和文字方面的</a:t>
            </a:r>
            <a:r>
              <a:rPr lang="zh-CN" altLang="en-US" dirty="0" smtClean="0"/>
              <a:t>把关。</a:t>
            </a:r>
            <a:endParaRPr lang="zh-CN" altLang="en-US" dirty="0"/>
          </a:p>
          <a:p>
            <a:pPr marL="365760" indent="-256032" fontAlgn="auto">
              <a:spcAft>
                <a:spcPts val="0"/>
              </a:spcAft>
              <a:buFont typeface="Wingdings 3"/>
              <a:buChar char=""/>
              <a:defRPr/>
            </a:pPr>
            <a:endParaRPr lang="zh-CN" altLang="en-US" dirty="0"/>
          </a:p>
        </p:txBody>
      </p:sp>
      <p:pic>
        <p:nvPicPr>
          <p:cNvPr id="2765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5516563"/>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1"/>
          <p:cNvSpPr>
            <a:spLocks noGrp="1"/>
          </p:cNvSpPr>
          <p:nvPr>
            <p:ph idx="1"/>
          </p:nvPr>
        </p:nvSpPr>
        <p:spPr>
          <a:xfrm>
            <a:off x="457200" y="476250"/>
            <a:ext cx="8229600" cy="5530850"/>
          </a:xfrm>
        </p:spPr>
        <p:txBody>
          <a:bodyPr/>
          <a:lstStyle/>
          <a:p>
            <a:r>
              <a:rPr lang="en-US" altLang="zh-CN" smtClean="0"/>
              <a:t>6. </a:t>
            </a:r>
            <a:r>
              <a:rPr lang="zh-CN" altLang="en-US" smtClean="0"/>
              <a:t>商务活动</a:t>
            </a:r>
            <a:endParaRPr lang="en-US" altLang="zh-CN" smtClean="0"/>
          </a:p>
          <a:p>
            <a:r>
              <a:rPr lang="zh-CN" altLang="en-US" smtClean="0"/>
              <a:t>商务活动包括商务谈判、签订合同、参观考察、召开新闻发布会、商务宴请、招标投标、董事会、股东会、公司成立、撤销、拆分、重组、上市、商业策略的策划等。在这些领导经常出席的活动中，秘书理应做好辅佐、服务工作。</a:t>
            </a:r>
            <a:endParaRPr lang="en-US" altLang="zh-CN" smtClean="0"/>
          </a:p>
          <a:p>
            <a:r>
              <a:rPr lang="en-US" altLang="zh-CN" smtClean="0"/>
              <a:t>7. </a:t>
            </a:r>
            <a:r>
              <a:rPr lang="zh-CN" altLang="en-US" smtClean="0"/>
              <a:t>公关工作</a:t>
            </a:r>
            <a:endParaRPr lang="en-US" altLang="zh-CN" smtClean="0"/>
          </a:p>
          <a:p>
            <a:r>
              <a:rPr lang="zh-CN" altLang="en-US" smtClean="0"/>
              <a:t>在市场经济条件下，企业及其品牌的形象直接关系到自身的生死存亡，在不设公关部的单位，公关工作由秘书部门来承担。一般单位的秘书部门尤其是不设公关部的单位，公共关系确实是秘书部门一项常规业务。</a:t>
            </a:r>
          </a:p>
        </p:txBody>
      </p:sp>
      <p:pic>
        <p:nvPicPr>
          <p:cNvPr id="2867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5516563"/>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1"/>
          <p:cNvSpPr>
            <a:spLocks noGrp="1"/>
          </p:cNvSpPr>
          <p:nvPr>
            <p:ph idx="1"/>
          </p:nvPr>
        </p:nvSpPr>
        <p:spPr>
          <a:xfrm>
            <a:off x="457200" y="1773238"/>
            <a:ext cx="5554663" cy="4233862"/>
          </a:xfrm>
        </p:spPr>
        <p:txBody>
          <a:bodyPr/>
          <a:lstStyle/>
          <a:p>
            <a:r>
              <a:rPr lang="zh-CN" altLang="en-US" smtClean="0"/>
              <a:t>管理性工作是指机关和企事业的行政管理工作。它是直接为领导决策服务的综合性工作，在党政机关是政务工作，即政治决策工作，在基层单位主要是行政管理工作，它的任务是辅助领导做好各种领导和管理工作，包括参谋咨询、沟通协调、信息工作、调查研究、信访工作、督查工作。</a:t>
            </a:r>
          </a:p>
        </p:txBody>
      </p:sp>
      <p:sp>
        <p:nvSpPr>
          <p:cNvPr id="3" name="标题 2"/>
          <p:cNvSpPr>
            <a:spLocks noGrp="1"/>
          </p:cNvSpPr>
          <p:nvPr>
            <p:ph type="title"/>
          </p:nvPr>
        </p:nvSpPr>
        <p:spPr/>
        <p:txBody>
          <a:bodyPr/>
          <a:lstStyle/>
          <a:p>
            <a:pPr algn="ctr" fontAlgn="auto">
              <a:spcAft>
                <a:spcPts val="0"/>
              </a:spcAft>
              <a:defRPr/>
            </a:pPr>
            <a:r>
              <a:rPr lang="zh-CN" altLang="en-US" dirty="0"/>
              <a:t>（三）管理性工作</a:t>
            </a:r>
          </a:p>
        </p:txBody>
      </p:sp>
      <p:pic>
        <p:nvPicPr>
          <p:cNvPr id="2970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2781300"/>
            <a:ext cx="2506663" cy="3335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fontAlgn="auto">
              <a:spcAft>
                <a:spcPts val="0"/>
              </a:spcAft>
              <a:defRPr/>
            </a:pPr>
            <a:r>
              <a:rPr lang="zh-CN" altLang="en-US" dirty="0"/>
              <a:t>（三）管理性工作</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1"/>
          <p:cNvSpPr>
            <a:spLocks noGrp="1"/>
          </p:cNvSpPr>
          <p:nvPr>
            <p:ph idx="1"/>
          </p:nvPr>
        </p:nvSpPr>
        <p:spPr>
          <a:xfrm>
            <a:off x="457200" y="620713"/>
            <a:ext cx="8229600" cy="5386387"/>
          </a:xfrm>
        </p:spPr>
        <p:txBody>
          <a:bodyPr/>
          <a:lstStyle/>
          <a:p>
            <a:r>
              <a:rPr lang="en-US" altLang="zh-CN" smtClean="0"/>
              <a:t>1.	</a:t>
            </a:r>
            <a:r>
              <a:rPr lang="zh-CN" altLang="en-US" smtClean="0"/>
              <a:t>参谋咨询</a:t>
            </a:r>
          </a:p>
          <a:p>
            <a:r>
              <a:rPr lang="zh-CN" altLang="en-US" smtClean="0"/>
              <a:t>自从</a:t>
            </a:r>
            <a:r>
              <a:rPr lang="en-US" altLang="zh-CN" smtClean="0"/>
              <a:t>1985</a:t>
            </a:r>
            <a:r>
              <a:rPr lang="zh-CN" altLang="en-US" smtClean="0"/>
              <a:t>年全国秘书长办公厅主任座谈会将秘书的参谋作用提到助手作用以来，参谋咨询就成了秘书部门一项常规工作。参谋咨询可能渗透在信息工作、调查研究等其他工作之中，也可能在平时随时提出建议或谏诤。为领导的决策事项提供可行性备选方案是最典型的参谋工作。</a:t>
            </a:r>
          </a:p>
          <a:p>
            <a:r>
              <a:rPr lang="en-US" altLang="zh-CN" smtClean="0"/>
              <a:t>2.	</a:t>
            </a:r>
            <a:r>
              <a:rPr lang="zh-CN" altLang="en-US" smtClean="0"/>
              <a:t>沟通协调</a:t>
            </a:r>
            <a:endParaRPr lang="en-US" altLang="zh-CN" smtClean="0"/>
          </a:p>
          <a:p>
            <a:r>
              <a:rPr lang="zh-CN" altLang="en-US" smtClean="0"/>
              <a:t>秘书部门的协调工作，就是在其职权范围内或领导授权下，调节各地区、各单位、各部门以及各项工作之间的关系，促使整个系统的工作同步化、和谐化、有序化。</a:t>
            </a:r>
          </a:p>
        </p:txBody>
      </p:sp>
      <p:pic>
        <p:nvPicPr>
          <p:cNvPr id="3174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5516563"/>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713"/>
            <a:ext cx="8229600" cy="5386387"/>
          </a:xfrm>
        </p:spPr>
        <p:txBody>
          <a:bodyPr>
            <a:normAutofit/>
          </a:bodyPr>
          <a:lstStyle/>
          <a:p>
            <a:pPr marL="365760" indent="-256032" fontAlgn="auto">
              <a:spcAft>
                <a:spcPts val="0"/>
              </a:spcAft>
              <a:buFont typeface="Wingdings 3"/>
              <a:buChar char=""/>
              <a:defRPr/>
            </a:pPr>
            <a:r>
              <a:rPr lang="en-US" altLang="zh-CN" dirty="0"/>
              <a:t>3.	</a:t>
            </a:r>
            <a:r>
              <a:rPr lang="zh-CN" altLang="en-US" dirty="0"/>
              <a:t>信息工作</a:t>
            </a:r>
          </a:p>
          <a:p>
            <a:pPr marL="365760" indent="-256032" fontAlgn="auto">
              <a:spcAft>
                <a:spcPts val="0"/>
              </a:spcAft>
              <a:buFont typeface="Wingdings 3"/>
              <a:buChar char=""/>
              <a:defRPr/>
            </a:pPr>
            <a:r>
              <a:rPr lang="zh-CN" altLang="en-US" dirty="0" smtClean="0"/>
              <a:t>信息</a:t>
            </a:r>
            <a:r>
              <a:rPr lang="zh-CN" altLang="en-US" dirty="0"/>
              <a:t>工作是秘书部门的一项重头业务，包括信息的收集、筛选、分类、加工、传递、反馈、储存等程序。</a:t>
            </a:r>
          </a:p>
          <a:p>
            <a:pPr marL="365760" indent="-256032" fontAlgn="auto">
              <a:spcAft>
                <a:spcPts val="0"/>
              </a:spcAft>
              <a:buFont typeface="Wingdings 3"/>
              <a:buChar char=""/>
              <a:defRPr/>
            </a:pPr>
            <a:r>
              <a:rPr lang="en-US" altLang="zh-CN" dirty="0"/>
              <a:t>4.	</a:t>
            </a:r>
            <a:r>
              <a:rPr lang="zh-CN" altLang="en-US" dirty="0"/>
              <a:t>调查研究</a:t>
            </a:r>
          </a:p>
          <a:p>
            <a:pPr marL="365760" indent="-256032" fontAlgn="auto">
              <a:spcAft>
                <a:spcPts val="0"/>
              </a:spcAft>
              <a:buFont typeface="Wingdings 3"/>
              <a:buChar char=""/>
              <a:defRPr/>
            </a:pPr>
            <a:r>
              <a:rPr lang="zh-CN" altLang="en-US" dirty="0" smtClean="0"/>
              <a:t>决策前，领导需要</a:t>
            </a:r>
            <a:r>
              <a:rPr lang="zh-CN" altLang="en-US" dirty="0"/>
              <a:t>通过秘书进行调查研究，搜集整理所需的信息，作为决策的参考和依据。在决策之后，还需要调查研究，掌握新情况，发现新问题，及时修订和完善决策方案，这种跟踪反馈性的调研工作，也需要秘书帮助领导去完成。秘书的工作，无论是草拟文稿、协调查办，还是处理投诉和意见，都离不开调查研究</a:t>
            </a:r>
            <a:r>
              <a:rPr lang="zh-CN" altLang="en-US" dirty="0" smtClean="0"/>
              <a:t>。</a:t>
            </a:r>
            <a:endParaRPr lang="zh-CN" altLang="en-US" dirty="0"/>
          </a:p>
          <a:p>
            <a:pPr marL="365760" indent="-256032" fontAlgn="auto">
              <a:spcAft>
                <a:spcPts val="0"/>
              </a:spcAft>
              <a:buFont typeface="Wingdings 3"/>
              <a:buChar char=""/>
              <a:defRPr/>
            </a:pPr>
            <a:endParaRPr lang="zh-CN" altLang="en-US" dirty="0"/>
          </a:p>
        </p:txBody>
      </p:sp>
      <p:pic>
        <p:nvPicPr>
          <p:cNvPr id="3277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5618163"/>
            <a:ext cx="1993900"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8"/>
            <a:ext cx="8229600" cy="4666332"/>
          </a:xfrm>
        </p:spPr>
        <p:txBody>
          <a:bodyPr/>
          <a:lstStyle/>
          <a:p>
            <a:r>
              <a:rPr lang="zh-CN" altLang="en-US" sz="2600" dirty="0">
                <a:latin typeface="+mn-ea"/>
              </a:rPr>
              <a:t>秘书工作方法是指秘书为完成职能任务而采用</a:t>
            </a:r>
            <a:r>
              <a:rPr lang="zh-CN" altLang="en-US" sz="2600" dirty="0" smtClean="0">
                <a:latin typeface="+mn-ea"/>
              </a:rPr>
              <a:t>的手段</a:t>
            </a:r>
            <a:r>
              <a:rPr lang="zh-CN" altLang="en-US" sz="2600" dirty="0">
                <a:latin typeface="+mn-ea"/>
              </a:rPr>
              <a:t>、</a:t>
            </a:r>
            <a:r>
              <a:rPr lang="zh-CN" altLang="en-US" sz="2600" dirty="0" smtClean="0">
                <a:latin typeface="+mn-ea"/>
              </a:rPr>
              <a:t>途径和</a:t>
            </a:r>
            <a:r>
              <a:rPr lang="zh-CN" altLang="en-US" sz="2600" dirty="0">
                <a:latin typeface="+mn-ea"/>
              </a:rPr>
              <a:t>程序</a:t>
            </a:r>
            <a:r>
              <a:rPr lang="zh-CN" altLang="en-US" sz="2600" dirty="0" smtClean="0">
                <a:latin typeface="+mn-ea"/>
              </a:rPr>
              <a:t>。</a:t>
            </a:r>
            <a:r>
              <a:rPr lang="zh-CN" altLang="en-US" sz="2600" dirty="0">
                <a:latin typeface="+mn-ea"/>
              </a:rPr>
              <a:t>秘书灵活地把握和选用有效的方法，有利于提高秘书工作效率</a:t>
            </a:r>
            <a:r>
              <a:rPr lang="zh-CN" altLang="en-US" sz="2600" dirty="0" smtClean="0">
                <a:latin typeface="+mn-ea"/>
              </a:rPr>
              <a:t>。</a:t>
            </a:r>
            <a:endParaRPr lang="en-US" altLang="zh-CN" sz="2600" dirty="0" smtClean="0">
              <a:latin typeface="+mn-ea"/>
            </a:endParaRPr>
          </a:p>
          <a:p>
            <a:r>
              <a:rPr lang="zh-CN" altLang="en-US" sz="2600" dirty="0" smtClean="0">
                <a:latin typeface="+mn-ea"/>
              </a:rPr>
              <a:t>毛泽东曾把任务与方法比喻为要过河</a:t>
            </a:r>
            <a:r>
              <a:rPr lang="zh-CN" altLang="en-US" sz="2600" dirty="0">
                <a:latin typeface="+mn-ea"/>
              </a:rPr>
              <a:t>与搭桥、找</a:t>
            </a:r>
            <a:r>
              <a:rPr lang="zh-CN" altLang="en-US" sz="2600" dirty="0" smtClean="0">
                <a:latin typeface="+mn-ea"/>
              </a:rPr>
              <a:t>船的关系：</a:t>
            </a:r>
            <a:endParaRPr lang="en-US" altLang="zh-CN" sz="2600" dirty="0">
              <a:latin typeface="+mn-ea"/>
            </a:endParaRPr>
          </a:p>
          <a:p>
            <a:pPr>
              <a:buNone/>
            </a:pPr>
            <a:r>
              <a:rPr lang="zh-CN" altLang="en-US" sz="2600" dirty="0" smtClean="0">
                <a:latin typeface="+mn-ea"/>
              </a:rPr>
              <a:t>“</a:t>
            </a:r>
            <a:r>
              <a:rPr lang="zh-CN" altLang="en-US" sz="2600" dirty="0">
                <a:latin typeface="+mn-ea"/>
              </a:rPr>
              <a:t>我们不但要提出任务，而且要解决完成任务的方法问题。我们的任务是过河，但是没有桥或没有船就不能过</a:t>
            </a:r>
            <a:r>
              <a:rPr lang="zh-CN" altLang="en-US" sz="2600" dirty="0" smtClean="0">
                <a:latin typeface="+mn-ea"/>
              </a:rPr>
              <a:t>。”</a:t>
            </a:r>
            <a:endParaRPr lang="en-US" altLang="zh-CN" sz="2600" dirty="0" smtClean="0">
              <a:latin typeface="+mn-ea"/>
            </a:endParaRPr>
          </a:p>
          <a:p>
            <a:endParaRPr lang="zh-CN" altLang="en-US" sz="2400" dirty="0"/>
          </a:p>
          <a:p>
            <a:endParaRPr lang="zh-CN" altLang="en-US" sz="2400" dirty="0"/>
          </a:p>
        </p:txBody>
      </p:sp>
      <p:sp>
        <p:nvSpPr>
          <p:cNvPr id="3" name="标题 2"/>
          <p:cNvSpPr>
            <a:spLocks noGrp="1"/>
          </p:cNvSpPr>
          <p:nvPr>
            <p:ph type="title"/>
          </p:nvPr>
        </p:nvSpPr>
        <p:spPr/>
        <p:txBody>
          <a:bodyPr>
            <a:normAutofit/>
          </a:bodyPr>
          <a:lstStyle/>
          <a:p>
            <a:pPr algn="ctr"/>
            <a:r>
              <a:rPr lang="zh-CN" altLang="zh-CN" dirty="0" smtClean="0"/>
              <a:t>第二节　秘书工作的</a:t>
            </a:r>
            <a:r>
              <a:rPr lang="zh-CN" altLang="en-US" dirty="0" smtClean="0"/>
              <a:t>原则与</a:t>
            </a:r>
            <a:r>
              <a:rPr lang="zh-CN" altLang="zh-CN" dirty="0" smtClean="0"/>
              <a:t>方法</a:t>
            </a:r>
            <a:endParaRPr lang="zh-CN" altLang="zh-CN"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4048" y="4437112"/>
            <a:ext cx="3429000" cy="2095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zh-CN" dirty="0" smtClean="0"/>
              <a:t>一、秘书工作的原则</a:t>
            </a:r>
            <a:endParaRPr lang="zh-CN" altLang="zh-C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extLst>
              <p:ext uri="{D42A27DB-BD31-4B8C-83A1-F6EECF244321}">
                <p14:modId xmlns="" xmlns:p14="http://schemas.microsoft.com/office/powerpoint/2010/main" val="2363038034"/>
              </p:ext>
            </p:extLst>
          </p:nvPr>
        </p:nvGraphicFramePr>
        <p:xfrm>
          <a:off x="1691680" y="1772816"/>
          <a:ext cx="6048672"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zh-CN" dirty="0" smtClean="0"/>
              <a:t>二、秘书工作的方法</a:t>
            </a:r>
            <a:endParaRPr lang="zh-CN" altLang="zh-CN" dirty="0"/>
          </a:p>
        </p:txBody>
      </p:sp>
    </p:spTree>
    <p:extLst>
      <p:ext uri="{BB962C8B-B14F-4D97-AF65-F5344CB8AC3E}">
        <p14:creationId xmlns="" xmlns:p14="http://schemas.microsoft.com/office/powerpoint/2010/main" val="2578094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（一）“上报”工作的方法</a:t>
            </a:r>
          </a:p>
          <a:p>
            <a:r>
              <a:rPr lang="zh-CN" altLang="en-US" sz="2800" dirty="0"/>
              <a:t>秘书的“上报”工作指秘书将信息以不同的方式转达给领导，请领导裁决</a:t>
            </a:r>
            <a:r>
              <a:rPr lang="zh-CN" altLang="en-US" sz="2800" dirty="0" smtClean="0"/>
              <a:t>。</a:t>
            </a:r>
            <a:endParaRPr lang="en-US" altLang="zh-CN" sz="2800" dirty="0" smtClean="0"/>
          </a:p>
          <a:p>
            <a:r>
              <a:rPr lang="zh-CN" altLang="zh-CN" sz="2800" dirty="0"/>
              <a:t>秘书向领导“上报”信息的三种主要</a:t>
            </a:r>
            <a:r>
              <a:rPr lang="zh-CN" altLang="zh-CN" sz="2800" dirty="0" smtClean="0"/>
              <a:t>形式</a:t>
            </a:r>
            <a:r>
              <a:rPr lang="zh-CN" altLang="en-US" sz="2800" dirty="0" smtClean="0"/>
              <a:t>是：</a:t>
            </a:r>
            <a:endParaRPr lang="en-US" altLang="zh-CN" sz="2800" dirty="0" smtClean="0"/>
          </a:p>
          <a:p>
            <a:r>
              <a:rPr lang="zh-CN" altLang="zh-CN" sz="2800" dirty="0" smtClean="0"/>
              <a:t>请示</a:t>
            </a:r>
            <a:endParaRPr lang="en-US" altLang="zh-CN" sz="2800" dirty="0" smtClean="0"/>
          </a:p>
          <a:p>
            <a:r>
              <a:rPr lang="zh-CN" altLang="zh-CN" sz="2800" dirty="0" smtClean="0"/>
              <a:t>汇报</a:t>
            </a:r>
            <a:endParaRPr lang="en-US" altLang="zh-CN" sz="2800" dirty="0" smtClean="0"/>
          </a:p>
          <a:p>
            <a:r>
              <a:rPr lang="zh-CN" altLang="zh-CN" sz="2800" dirty="0" smtClean="0"/>
              <a:t>进言</a:t>
            </a:r>
            <a:endParaRPr lang="en-US" altLang="zh-CN" sz="2800" dirty="0" smtClean="0"/>
          </a:p>
          <a:p>
            <a:endParaRPr lang="zh-CN" altLang="zh-CN" sz="2800" dirty="0" smtClean="0"/>
          </a:p>
          <a:p>
            <a:endParaRPr lang="zh-CN" altLang="en-US" sz="2800" dirty="0"/>
          </a:p>
        </p:txBody>
      </p:sp>
      <p:sp>
        <p:nvSpPr>
          <p:cNvPr id="3" name="标题 2"/>
          <p:cNvSpPr>
            <a:spLocks noGrp="1"/>
          </p:cNvSpPr>
          <p:nvPr>
            <p:ph type="title"/>
          </p:nvPr>
        </p:nvSpPr>
        <p:spPr/>
        <p:txBody>
          <a:bodyPr/>
          <a:lstStyle/>
          <a:p>
            <a:pPr algn="ctr"/>
            <a:r>
              <a:rPr lang="zh-CN" altLang="zh-CN" dirty="0" smtClean="0"/>
              <a:t>二、秘书工作的方法</a:t>
            </a:r>
            <a:endParaRPr lang="zh-CN" altLang="zh-CN"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6016" y="3717032"/>
            <a:ext cx="3456384" cy="259228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109728" indent="0" fontAlgn="auto">
              <a:spcAft>
                <a:spcPts val="0"/>
              </a:spcAft>
              <a:buFont typeface="Wingdings 3"/>
              <a:buNone/>
              <a:defRPr/>
            </a:pPr>
            <a:endParaRPr lang="en-US" altLang="zh-CN" dirty="0"/>
          </a:p>
          <a:p>
            <a:pPr marL="365760" indent="-256032" fontAlgn="auto">
              <a:spcAft>
                <a:spcPts val="0"/>
              </a:spcAft>
              <a:buFont typeface="Wingdings 3"/>
              <a:buChar char=""/>
              <a:defRPr/>
            </a:pPr>
            <a:endParaRPr lang="en-US" altLang="zh-CN" dirty="0" smtClean="0"/>
          </a:p>
          <a:p>
            <a:pPr marL="365760" indent="-256032" fontAlgn="auto">
              <a:spcAft>
                <a:spcPts val="0"/>
              </a:spcAft>
              <a:buFont typeface="Wingdings 3"/>
              <a:buChar char=""/>
              <a:defRPr/>
            </a:pPr>
            <a:r>
              <a:rPr lang="zh-CN" altLang="en-US" sz="3600" dirty="0" smtClean="0"/>
              <a:t>了解</a:t>
            </a:r>
            <a:r>
              <a:rPr lang="zh-CN" altLang="en-US" sz="3600" dirty="0"/>
              <a:t>秘书工作的内容；</a:t>
            </a:r>
          </a:p>
          <a:p>
            <a:pPr marL="365760" indent="-256032" fontAlgn="auto">
              <a:spcAft>
                <a:spcPts val="0"/>
              </a:spcAft>
              <a:buFont typeface="Wingdings 3"/>
              <a:buChar char=""/>
              <a:defRPr/>
            </a:pPr>
            <a:r>
              <a:rPr lang="zh-CN" altLang="en-US" sz="3600" dirty="0"/>
              <a:t>掌握基本的秘书工作方法；</a:t>
            </a:r>
          </a:p>
          <a:p>
            <a:pPr marL="365760" indent="-256032" fontAlgn="auto">
              <a:spcAft>
                <a:spcPts val="0"/>
              </a:spcAft>
              <a:buFont typeface="Wingdings 3"/>
              <a:buChar char=""/>
              <a:defRPr/>
            </a:pPr>
            <a:r>
              <a:rPr lang="zh-CN" altLang="en-US" sz="3600" dirty="0"/>
              <a:t>掌握秘书工作的艺术</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fontAlgn="auto">
              <a:spcAft>
                <a:spcPts val="0"/>
              </a:spcAft>
              <a:defRPr/>
            </a:pPr>
            <a:r>
              <a:rPr lang="zh-CN" altLang="en-US" dirty="0" smtClean="0"/>
              <a:t>学习目标</a:t>
            </a:r>
            <a:endParaRPr lang="zh-CN" altLang="en-US" dirty="0"/>
          </a:p>
        </p:txBody>
      </p:sp>
      <p:pic>
        <p:nvPicPr>
          <p:cNvPr id="1126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64250" y="4149725"/>
            <a:ext cx="2427288" cy="2087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8"/>
            <a:ext cx="8229600" cy="4968552"/>
          </a:xfrm>
        </p:spPr>
        <p:txBody>
          <a:bodyPr/>
          <a:lstStyle/>
          <a:p>
            <a:r>
              <a:rPr lang="zh-CN" altLang="en-US" dirty="0" smtClean="0"/>
              <a:t>一、请示的条件</a:t>
            </a:r>
            <a:endParaRPr lang="en-US" altLang="zh-CN" dirty="0" smtClean="0"/>
          </a:p>
          <a:p>
            <a:r>
              <a:rPr lang="en-US" altLang="zh-CN" dirty="0" smtClean="0"/>
              <a:t>1. </a:t>
            </a:r>
            <a:r>
              <a:rPr lang="zh-CN" altLang="zh-CN" dirty="0" smtClean="0"/>
              <a:t>遇到疑难问题、突发事件需要领导指示；</a:t>
            </a:r>
            <a:endParaRPr lang="en-US" altLang="zh-CN" dirty="0" smtClean="0"/>
          </a:p>
          <a:p>
            <a:r>
              <a:rPr lang="en-US" altLang="zh-CN" dirty="0" smtClean="0"/>
              <a:t>2. </a:t>
            </a:r>
            <a:r>
              <a:rPr lang="zh-CN" altLang="zh-CN" dirty="0" smtClean="0"/>
              <a:t>遇到问题需要处理而秘书无权处理，需要领导批示或授权。</a:t>
            </a:r>
            <a:endParaRPr lang="en-US" altLang="zh-CN" dirty="0" smtClean="0"/>
          </a:p>
          <a:p>
            <a:r>
              <a:rPr lang="zh-CN" altLang="en-US" dirty="0" smtClean="0"/>
              <a:t>二、请示的方法：</a:t>
            </a:r>
            <a:endParaRPr lang="en-US" altLang="zh-CN" dirty="0" smtClean="0"/>
          </a:p>
          <a:p>
            <a:r>
              <a:rPr lang="en-US" altLang="zh-CN" dirty="0" smtClean="0"/>
              <a:t>1. </a:t>
            </a:r>
            <a:r>
              <a:rPr lang="zh-CN" altLang="zh-CN" dirty="0" smtClean="0"/>
              <a:t>准确</a:t>
            </a:r>
            <a:r>
              <a:rPr lang="zh-CN" altLang="en-US" dirty="0" smtClean="0"/>
              <a:t>地</a:t>
            </a:r>
            <a:r>
              <a:rPr lang="zh-CN" altLang="zh-CN" dirty="0" smtClean="0"/>
              <a:t>将</a:t>
            </a:r>
            <a:r>
              <a:rPr lang="zh-CN" altLang="en-US" dirty="0" smtClean="0"/>
              <a:t>请示</a:t>
            </a:r>
            <a:r>
              <a:rPr lang="zh-CN" altLang="zh-CN" dirty="0" smtClean="0"/>
              <a:t>事项分类</a:t>
            </a:r>
            <a:r>
              <a:rPr lang="zh-CN" altLang="en-US" dirty="0" smtClean="0"/>
              <a:t>，采取对应的请示形式；</a:t>
            </a:r>
            <a:endParaRPr lang="en-US" altLang="zh-CN" dirty="0" smtClean="0"/>
          </a:p>
          <a:p>
            <a:r>
              <a:rPr lang="en-US" altLang="zh-CN" dirty="0" smtClean="0"/>
              <a:t>2. </a:t>
            </a:r>
            <a:r>
              <a:rPr lang="zh-CN" altLang="zh-CN" dirty="0" smtClean="0"/>
              <a:t>常规性工作或自己职权范围内的事项</a:t>
            </a:r>
            <a:r>
              <a:rPr lang="zh-CN" altLang="en-US" dirty="0" smtClean="0"/>
              <a:t>：</a:t>
            </a:r>
            <a:r>
              <a:rPr lang="zh-CN" altLang="zh-CN" dirty="0" smtClean="0"/>
              <a:t>无需请示；</a:t>
            </a:r>
            <a:r>
              <a:rPr lang="en-US" altLang="zh-CN" dirty="0" smtClean="0"/>
              <a:t>3. </a:t>
            </a:r>
            <a:r>
              <a:rPr lang="zh-CN" altLang="zh-CN" dirty="0" smtClean="0"/>
              <a:t>一般事务性工作</a:t>
            </a:r>
            <a:r>
              <a:rPr lang="zh-CN" altLang="en-US" dirty="0" smtClean="0"/>
              <a:t>：</a:t>
            </a:r>
            <a:r>
              <a:rPr lang="zh-CN" altLang="zh-CN" dirty="0" smtClean="0"/>
              <a:t>口头请示；</a:t>
            </a:r>
            <a:endParaRPr lang="en-US" altLang="zh-CN" dirty="0" smtClean="0"/>
          </a:p>
          <a:p>
            <a:r>
              <a:rPr lang="en-US" altLang="zh-CN" dirty="0" smtClean="0"/>
              <a:t>4. </a:t>
            </a:r>
            <a:r>
              <a:rPr lang="zh-CN" altLang="zh-CN" dirty="0" smtClean="0"/>
              <a:t>重大而紧急事项</a:t>
            </a:r>
            <a:r>
              <a:rPr lang="zh-CN" altLang="en-US" dirty="0" smtClean="0"/>
              <a:t>：先使用</a:t>
            </a:r>
            <a:r>
              <a:rPr lang="zh-CN" altLang="zh-CN" dirty="0" smtClean="0"/>
              <a:t>口头请示</a:t>
            </a:r>
            <a:r>
              <a:rPr lang="zh-CN" altLang="en-US" dirty="0" smtClean="0"/>
              <a:t>，</a:t>
            </a:r>
            <a:r>
              <a:rPr lang="zh-CN" altLang="zh-CN" dirty="0" smtClean="0"/>
              <a:t>以节约时间，事后再补写书面请示；</a:t>
            </a:r>
            <a:endParaRPr lang="en-US" altLang="zh-CN" dirty="0" smtClean="0"/>
          </a:p>
          <a:p>
            <a:r>
              <a:rPr lang="en-US" altLang="zh-CN" dirty="0" smtClean="0"/>
              <a:t>5. </a:t>
            </a:r>
            <a:r>
              <a:rPr lang="zh-CN" altLang="zh-CN" dirty="0" smtClean="0"/>
              <a:t>重大而不紧急事项</a:t>
            </a:r>
            <a:r>
              <a:rPr lang="zh-CN" altLang="en-US" dirty="0" smtClean="0"/>
              <a:t>：</a:t>
            </a:r>
            <a:r>
              <a:rPr lang="zh-CN" altLang="zh-CN" dirty="0" smtClean="0"/>
              <a:t>使用书面请示。</a:t>
            </a:r>
            <a:endParaRPr lang="zh-CN" altLang="en-US" dirty="0"/>
          </a:p>
        </p:txBody>
      </p:sp>
      <p:sp>
        <p:nvSpPr>
          <p:cNvPr id="3" name="标题 2"/>
          <p:cNvSpPr>
            <a:spLocks noGrp="1"/>
          </p:cNvSpPr>
          <p:nvPr>
            <p:ph type="title"/>
          </p:nvPr>
        </p:nvSpPr>
        <p:spPr/>
        <p:txBody>
          <a:bodyPr/>
          <a:lstStyle/>
          <a:p>
            <a:pPr algn="ctr"/>
            <a:r>
              <a:rPr lang="en-US" altLang="zh-CN" dirty="0" smtClean="0"/>
              <a:t>1. </a:t>
            </a:r>
            <a:r>
              <a:rPr lang="zh-CN" altLang="zh-CN" dirty="0" smtClean="0"/>
              <a:t>请</a:t>
            </a:r>
            <a:r>
              <a:rPr lang="en-US" altLang="zh-CN" dirty="0" smtClean="0"/>
              <a:t> </a:t>
            </a:r>
            <a:r>
              <a:rPr lang="zh-CN" altLang="zh-CN" dirty="0" smtClean="0"/>
              <a:t>示</a:t>
            </a:r>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76256" y="332656"/>
            <a:ext cx="1993900" cy="13681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a:latin typeface="华文楷体" pitchFamily="2" charset="-122"/>
                <a:ea typeface="华文楷体" pitchFamily="2" charset="-122"/>
              </a:rPr>
              <a:t>刚上班不久，秘书周红正在草拟一份会议通知，总经理打电话给她，告诉她从现在开始，他不会见客人也不接电话，要集中精力审查一份重要的合作协议，除非有必须由他处理的事情，否则别打扰他。</a:t>
            </a:r>
          </a:p>
          <a:p>
            <a:r>
              <a:rPr lang="zh-CN" altLang="en-US" sz="2400" dirty="0">
                <a:latin typeface="华文楷体" pitchFamily="2" charset="-122"/>
                <a:ea typeface="华文楷体" pitchFamily="2" charset="-122"/>
              </a:rPr>
              <a:t>周红接完电话后继续写她的通知。过了一段时间，电话铃响了起来，周红拿起电话，电话里传来后勤部小张焦急的声音：“周秘书，请你向总经理汇报一个紧急事情，我们部里有５位工人，</a:t>
            </a:r>
            <a:r>
              <a:rPr lang="zh-CN" altLang="en-US" sz="2400" dirty="0" smtClean="0">
                <a:latin typeface="华文楷体" pitchFamily="2" charset="-122"/>
                <a:ea typeface="华文楷体" pitchFamily="2" charset="-122"/>
              </a:rPr>
              <a:t>今天中午吃了订</a:t>
            </a:r>
            <a:r>
              <a:rPr lang="zh-CN" altLang="en-US" sz="2400" dirty="0">
                <a:latin typeface="华文楷体" pitchFamily="2" charset="-122"/>
                <a:ea typeface="华文楷体" pitchFamily="2" charset="-122"/>
              </a:rPr>
              <a:t>的盒饭</a:t>
            </a:r>
            <a:r>
              <a:rPr lang="zh-CN" altLang="en-US" sz="2400" dirty="0" smtClean="0">
                <a:latin typeface="华文楷体" pitchFamily="2" charset="-122"/>
                <a:ea typeface="华文楷体" pitchFamily="2" charset="-122"/>
              </a:rPr>
              <a:t>，现在</a:t>
            </a:r>
            <a:r>
              <a:rPr lang="zh-CN" altLang="en-US" sz="2400" dirty="0">
                <a:latin typeface="华文楷体" pitchFamily="2" charset="-122"/>
                <a:ea typeface="华文楷体" pitchFamily="2" charset="-122"/>
              </a:rPr>
              <a:t>肚子疼得很厉害，是不是食物中毒了，要不要派车送医院啊？”周秘书一听</a:t>
            </a:r>
            <a:r>
              <a:rPr lang="zh-CN" altLang="en-US" sz="2400" dirty="0" smtClean="0">
                <a:latin typeface="华文楷体" pitchFamily="2" charset="-122"/>
                <a:ea typeface="华文楷体" pitchFamily="2" charset="-122"/>
              </a:rPr>
              <a:t>，觉得是件小事，</a:t>
            </a:r>
            <a:r>
              <a:rPr lang="zh-CN" altLang="en-US" sz="2400" dirty="0">
                <a:latin typeface="华文楷体" pitchFamily="2" charset="-122"/>
                <a:ea typeface="华文楷体" pitchFamily="2" charset="-122"/>
              </a:rPr>
              <a:t>就说：“不行，总经理</a:t>
            </a:r>
            <a:r>
              <a:rPr lang="zh-CN" altLang="en-US" sz="2400" dirty="0" smtClean="0">
                <a:latin typeface="华文楷体" pitchFamily="2" charset="-122"/>
                <a:ea typeface="华文楷体" pitchFamily="2" charset="-122"/>
              </a:rPr>
              <a:t>今天</a:t>
            </a:r>
            <a:r>
              <a:rPr lang="zh-CN" altLang="en-US" sz="2400" dirty="0">
                <a:latin typeface="华文楷体" pitchFamily="2" charset="-122"/>
                <a:ea typeface="华文楷体" pitchFamily="2" charset="-122"/>
              </a:rPr>
              <a:t>下午</a:t>
            </a:r>
            <a:r>
              <a:rPr lang="zh-CN" altLang="en-US" sz="2400" dirty="0" smtClean="0">
                <a:latin typeface="华文楷体" pitchFamily="2" charset="-122"/>
                <a:ea typeface="华文楷体" pitchFamily="2" charset="-122"/>
              </a:rPr>
              <a:t>特别</a:t>
            </a:r>
            <a:r>
              <a:rPr lang="zh-CN" altLang="en-US" sz="2400" dirty="0">
                <a:latin typeface="华文楷体" pitchFamily="2" charset="-122"/>
                <a:ea typeface="华文楷体" pitchFamily="2" charset="-122"/>
              </a:rPr>
              <a:t>吩咐过他有重要的事情做，不让打扰。他们可能是吃坏了肚子，去公司医务室要点药吧。”小张说：“那好吧。</a:t>
            </a:r>
            <a:r>
              <a:rPr lang="zh-CN" altLang="en-US" sz="2400" dirty="0" smtClean="0">
                <a:latin typeface="华文楷体" pitchFamily="2" charset="-122"/>
                <a:ea typeface="华文楷体" pitchFamily="2" charset="-122"/>
              </a:rPr>
              <a:t>”</a:t>
            </a:r>
            <a:endParaRPr lang="zh-CN" altLang="en-US"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到底是谁的错</a:t>
            </a:r>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36642705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428"/>
          </a:xfrm>
        </p:spPr>
        <p:txBody>
          <a:bodyPr/>
          <a:lstStyle/>
          <a:p>
            <a:r>
              <a:rPr lang="zh-CN" altLang="en-US" sz="2400" dirty="0">
                <a:latin typeface="华文楷体" pitchFamily="2" charset="-122"/>
                <a:ea typeface="华文楷体" pitchFamily="2" charset="-122"/>
              </a:rPr>
              <a:t>又过了不到一小时，后勤部的小张又打电话过来说：“周秘书，看来不行啊，吃了药也不管用，他们的脸都黑了，要不请你过来看看，还是送医院吧？”周红不耐烦地说：</a:t>
            </a:r>
            <a:r>
              <a:rPr lang="zh-CN" altLang="en-US" sz="2400" dirty="0" smtClean="0">
                <a:latin typeface="华文楷体" pitchFamily="2" charset="-122"/>
                <a:ea typeface="华文楷体" pitchFamily="2" charset="-122"/>
              </a:rPr>
              <a:t>“我</a:t>
            </a:r>
            <a:r>
              <a:rPr lang="zh-CN" altLang="en-US" sz="2400" dirty="0">
                <a:latin typeface="华文楷体" pitchFamily="2" charset="-122"/>
                <a:ea typeface="华文楷体" pitchFamily="2" charset="-122"/>
              </a:rPr>
              <a:t>现在正忙着呢！要不你就带他们去医院看看吧，我给你们派车。”周红给司机班打了电话派车后，就继续忙她的事情，一下午她也没让任何人打扰总经理。</a:t>
            </a:r>
          </a:p>
          <a:p>
            <a:r>
              <a:rPr lang="zh-CN" altLang="en-US" sz="2400" dirty="0">
                <a:latin typeface="华文楷体" pitchFamily="2" charset="-122"/>
                <a:ea typeface="华文楷体" pitchFamily="2" charset="-122"/>
              </a:rPr>
              <a:t>快到下班时，总经理拿着手机怒气冲冲地冲进她的办公室，责问她：“为什么这么大的事都不通知我？”周红很纳闷，说：“没什么大事啊？”“没大事？小张从医院给我打电话说那５个工人中午吃了没熟的豆角，食物中毒，差点有生命危险，你竟然说没大事，真不知你这个秘书是怎么做事的？</a:t>
            </a:r>
            <a:r>
              <a:rPr lang="zh-CN" altLang="en-US" sz="2400" dirty="0" smtClean="0">
                <a:latin typeface="华文楷体" pitchFamily="2" charset="-122"/>
                <a:ea typeface="华文楷体" pitchFamily="2" charset="-122"/>
              </a:rPr>
              <a:t>” </a:t>
            </a:r>
            <a:endParaRPr lang="en-US" altLang="zh-CN" sz="2400" dirty="0" smtClean="0">
              <a:latin typeface="华文楷体" pitchFamily="2" charset="-122"/>
              <a:ea typeface="华文楷体" pitchFamily="2" charset="-122"/>
            </a:endParaRPr>
          </a:p>
          <a:p>
            <a:r>
              <a:rPr lang="zh-CN" altLang="en-US" sz="2400" dirty="0" smtClean="0">
                <a:latin typeface="华文楷体" pitchFamily="2" charset="-122"/>
                <a:ea typeface="华文楷体" pitchFamily="2" charset="-122"/>
              </a:rPr>
              <a:t>周红</a:t>
            </a:r>
            <a:r>
              <a:rPr lang="zh-CN" altLang="en-US" sz="2400" dirty="0">
                <a:latin typeface="华文楷体" pitchFamily="2" charset="-122"/>
                <a:ea typeface="华文楷体" pitchFamily="2" charset="-122"/>
              </a:rPr>
              <a:t>感到很委屈，明明是总经理吩咐不让打扰他，怎么是她的错呢？</a:t>
            </a:r>
          </a:p>
          <a:p>
            <a:endParaRPr lang="zh-CN" altLang="en-US" sz="2400" dirty="0"/>
          </a:p>
        </p:txBody>
      </p:sp>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6216" y="5480737"/>
            <a:ext cx="1993900" cy="1365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970561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这件事周红是否应该向总经理汇报和请示？为什么？</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7984" y="3573016"/>
            <a:ext cx="3528392" cy="27435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914308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mtClean="0"/>
              <a:t>第一</a:t>
            </a:r>
            <a:r>
              <a:rPr lang="zh-CN" altLang="zh-CN" dirty="0" smtClean="0"/>
              <a:t>，秘书在选择汇报的形式时应注意领导的工作习惯。有的领导习惯看书面材料，秘书就应该多用书面汇报；有的领导习惯听秘书的口头汇报，秘书就应该多用口头汇报。</a:t>
            </a:r>
            <a:endParaRPr lang="en-US" altLang="zh-CN" dirty="0" smtClean="0"/>
          </a:p>
          <a:p>
            <a:r>
              <a:rPr lang="zh-CN" altLang="zh-CN" dirty="0" smtClean="0"/>
              <a:t>第二，秘书应注意选择汇报的时间。熟悉领导的工作时间表，根据领导的工作时间表合理安排汇报工作的时间。</a:t>
            </a:r>
          </a:p>
          <a:p>
            <a:endParaRPr lang="zh-CN" altLang="en-US" dirty="0"/>
          </a:p>
        </p:txBody>
      </p:sp>
      <p:sp>
        <p:nvSpPr>
          <p:cNvPr id="3" name="标题 2"/>
          <p:cNvSpPr>
            <a:spLocks noGrp="1"/>
          </p:cNvSpPr>
          <p:nvPr>
            <p:ph type="title"/>
          </p:nvPr>
        </p:nvSpPr>
        <p:spPr/>
        <p:txBody>
          <a:bodyPr/>
          <a:lstStyle/>
          <a:p>
            <a:pPr algn="ctr"/>
            <a:r>
              <a:rPr lang="en-US" altLang="zh-CN" dirty="0" smtClean="0"/>
              <a:t>2. </a:t>
            </a:r>
            <a:r>
              <a:rPr lang="zh-CN" altLang="zh-CN" dirty="0" smtClean="0"/>
              <a:t>汇</a:t>
            </a:r>
            <a:r>
              <a:rPr lang="en-US" altLang="zh-CN" dirty="0" smtClean="0"/>
              <a:t> </a:t>
            </a:r>
            <a:r>
              <a:rPr lang="zh-CN" altLang="zh-CN" dirty="0" smtClean="0"/>
              <a:t>报</a:t>
            </a:r>
            <a:endParaRPr lang="zh-CN" altLang="en-US" dirty="0"/>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168" y="4941168"/>
            <a:ext cx="2209924" cy="16532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进言是指向领导提出建设性意见或劝阻性意见。</a:t>
            </a:r>
            <a:endParaRPr lang="en-US" altLang="zh-CN" dirty="0" smtClean="0"/>
          </a:p>
          <a:p>
            <a:r>
              <a:rPr lang="zh-CN" altLang="zh-CN" dirty="0" smtClean="0"/>
              <a:t>第一，秘书对领导进言要态度诚恳谦虚。</a:t>
            </a:r>
            <a:endParaRPr lang="en-US" altLang="zh-CN" dirty="0" smtClean="0"/>
          </a:p>
          <a:p>
            <a:r>
              <a:rPr lang="zh-CN" altLang="zh-CN" dirty="0" smtClean="0"/>
              <a:t>第二，要选择恰当的时间和地点。</a:t>
            </a:r>
            <a:endParaRPr lang="en-US" altLang="zh-CN" dirty="0" smtClean="0"/>
          </a:p>
          <a:p>
            <a:r>
              <a:rPr lang="zh-CN" altLang="zh-CN" dirty="0" smtClean="0"/>
              <a:t>第三，要注意语言的技巧。</a:t>
            </a:r>
            <a:endParaRPr lang="zh-CN" altLang="zh-CN" dirty="0"/>
          </a:p>
        </p:txBody>
      </p:sp>
      <p:sp>
        <p:nvSpPr>
          <p:cNvPr id="3" name="标题 2"/>
          <p:cNvSpPr>
            <a:spLocks noGrp="1"/>
          </p:cNvSpPr>
          <p:nvPr>
            <p:ph type="title"/>
          </p:nvPr>
        </p:nvSpPr>
        <p:spPr/>
        <p:txBody>
          <a:bodyPr/>
          <a:lstStyle/>
          <a:p>
            <a:pPr algn="ctr"/>
            <a:r>
              <a:rPr lang="en-US" altLang="zh-CN" dirty="0" smtClean="0"/>
              <a:t>3. </a:t>
            </a:r>
            <a:r>
              <a:rPr lang="zh-CN" altLang="zh-CN" dirty="0" smtClean="0"/>
              <a:t>进</a:t>
            </a:r>
            <a:r>
              <a:rPr lang="en-US" altLang="zh-CN" dirty="0" smtClean="0"/>
              <a:t> </a:t>
            </a:r>
            <a:r>
              <a:rPr lang="zh-CN" altLang="zh-CN" dirty="0" smtClean="0"/>
              <a:t>言</a:t>
            </a:r>
            <a:endParaRPr lang="zh-CN" altLang="en-US" dirty="0"/>
          </a:p>
        </p:txBody>
      </p:sp>
      <p:pic>
        <p:nvPicPr>
          <p:cNvPr id="921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52120" y="4365104"/>
            <a:ext cx="2281932" cy="18693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秘书“下达”信息主要表现为：</a:t>
            </a:r>
            <a:endParaRPr lang="en-US" altLang="zh-CN" dirty="0" smtClean="0"/>
          </a:p>
          <a:p>
            <a:r>
              <a:rPr lang="en-US" altLang="zh-CN" dirty="0" smtClean="0"/>
              <a:t>1. </a:t>
            </a:r>
            <a:r>
              <a:rPr lang="zh-CN" altLang="zh-CN" dirty="0" smtClean="0"/>
              <a:t>传达领导意见</a:t>
            </a:r>
            <a:endParaRPr lang="en-US" altLang="zh-CN" dirty="0" smtClean="0"/>
          </a:p>
          <a:p>
            <a:r>
              <a:rPr lang="en-US" altLang="zh-CN" dirty="0" smtClean="0"/>
              <a:t>2. </a:t>
            </a:r>
            <a:r>
              <a:rPr lang="zh-CN" altLang="zh-CN" dirty="0" smtClean="0"/>
              <a:t>为领导挡驾。</a:t>
            </a:r>
            <a:endParaRPr lang="en-US" altLang="zh-CN" dirty="0" smtClean="0"/>
          </a:p>
          <a:p>
            <a:r>
              <a:rPr lang="zh-CN" altLang="zh-CN" dirty="0" smtClean="0"/>
              <a:t>传达领导意见可以书面、会议、口头等形式进行。在传达领导意见时，秘书应注意以下问题：</a:t>
            </a:r>
          </a:p>
          <a:p>
            <a:r>
              <a:rPr lang="zh-CN" altLang="en-US" dirty="0" smtClean="0"/>
              <a:t>（</a:t>
            </a:r>
            <a:r>
              <a:rPr lang="en-US" altLang="zh-CN" dirty="0" smtClean="0"/>
              <a:t>1</a:t>
            </a:r>
            <a:r>
              <a:rPr lang="zh-CN" altLang="en-US" dirty="0" smtClean="0"/>
              <a:t>）</a:t>
            </a:r>
            <a:r>
              <a:rPr lang="zh-CN" altLang="zh-CN" dirty="0" smtClean="0"/>
              <a:t>充分领会领导意图，不可自作聪明地夹杂个人的理解或者随意发挥。</a:t>
            </a:r>
          </a:p>
          <a:p>
            <a:r>
              <a:rPr lang="zh-CN" altLang="en-US" dirty="0" smtClean="0"/>
              <a:t>（</a:t>
            </a:r>
            <a:r>
              <a:rPr lang="en-US" altLang="zh-CN" dirty="0" smtClean="0"/>
              <a:t>2</a:t>
            </a:r>
            <a:r>
              <a:rPr lang="zh-CN" altLang="en-US" dirty="0" smtClean="0"/>
              <a:t>）</a:t>
            </a:r>
            <a:r>
              <a:rPr lang="zh-CN" altLang="zh-CN" dirty="0" smtClean="0"/>
              <a:t>在下达任务时不应该使用领导的口吻，要根据传达的对象和场合采用合适的语气。</a:t>
            </a:r>
          </a:p>
          <a:p>
            <a:endParaRPr lang="zh-CN" altLang="zh-CN" dirty="0" smtClean="0"/>
          </a:p>
          <a:p>
            <a:endParaRPr lang="zh-CN" altLang="en-US" dirty="0"/>
          </a:p>
        </p:txBody>
      </p:sp>
      <p:sp>
        <p:nvSpPr>
          <p:cNvPr id="3" name="标题 2"/>
          <p:cNvSpPr>
            <a:spLocks noGrp="1"/>
          </p:cNvSpPr>
          <p:nvPr>
            <p:ph type="title"/>
          </p:nvPr>
        </p:nvSpPr>
        <p:spPr/>
        <p:txBody>
          <a:bodyPr>
            <a:normAutofit fontScale="90000"/>
          </a:bodyPr>
          <a:lstStyle/>
          <a:p>
            <a:pPr algn="ctr"/>
            <a:r>
              <a:rPr lang="en-US" altLang="zh-CN" dirty="0" smtClean="0"/>
              <a:t/>
            </a:r>
            <a:br>
              <a:rPr lang="en-US" altLang="zh-CN" dirty="0" smtClean="0"/>
            </a:br>
            <a:r>
              <a:rPr lang="zh-CN" altLang="zh-CN" dirty="0" smtClean="0"/>
              <a:t>（二）“下达”信息的方法</a:t>
            </a:r>
            <a:br>
              <a:rPr lang="zh-CN" altLang="zh-CN" dirty="0" smtClean="0"/>
            </a:br>
            <a:endParaRPr lang="zh-CN" altLang="en-US" dirty="0"/>
          </a:p>
        </p:txBody>
      </p:sp>
      <p:pic>
        <p:nvPicPr>
          <p:cNvPr id="102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372200" y="5301208"/>
            <a:ext cx="1993900" cy="1365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428"/>
          </a:xfrm>
        </p:spPr>
        <p:txBody>
          <a:bodyPr/>
          <a:lstStyle/>
          <a:p>
            <a:r>
              <a:rPr lang="zh-CN" altLang="zh-CN" sz="2800" dirty="0" smtClean="0"/>
              <a:t>为领导挡驾是秘书的一项重要工作。挡驾的目的是使领导工作少受干扰。</a:t>
            </a:r>
          </a:p>
          <a:p>
            <a:r>
              <a:rPr lang="en-US" altLang="zh-CN" sz="2800" dirty="0" smtClean="0"/>
              <a:t>1.</a:t>
            </a:r>
            <a:r>
              <a:rPr lang="zh-CN" altLang="zh-CN" sz="2800" dirty="0" smtClean="0"/>
              <a:t>要与领导进行充分的沟通。</a:t>
            </a:r>
            <a:r>
              <a:rPr lang="zh-CN" altLang="en-US" sz="2800" dirty="0" smtClean="0"/>
              <a:t>挡驾时要先</a:t>
            </a:r>
            <a:r>
              <a:rPr lang="zh-CN" altLang="zh-CN" sz="2800" dirty="0" smtClean="0"/>
              <a:t>明确来访者的身份、意图，再做出符合领导意图的决定。当来访者的问题并非自己的职务范围时，一定不能代替发言。秘书所要做的，只是礼貌接待，并把问题反映给领导或是相关部门。</a:t>
            </a:r>
          </a:p>
          <a:p>
            <a:pPr marL="109537" indent="0">
              <a:buNone/>
            </a:pPr>
            <a:endParaRPr lang="zh-CN" altLang="zh-CN" sz="2800" dirty="0" smtClean="0"/>
          </a:p>
          <a:p>
            <a:endParaRPr lang="zh-CN" altLang="en-US" sz="2000" dirty="0"/>
          </a:p>
        </p:txBody>
      </p:sp>
      <p:pic>
        <p:nvPicPr>
          <p:cNvPr id="1126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7229" y="3861048"/>
            <a:ext cx="3789809" cy="266429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436"/>
          </a:xfrm>
        </p:spPr>
        <p:txBody>
          <a:bodyPr/>
          <a:lstStyle/>
          <a:p>
            <a:r>
              <a:rPr lang="en-US" altLang="zh-CN" dirty="0"/>
              <a:t>2.</a:t>
            </a:r>
            <a:r>
              <a:rPr lang="zh-CN" altLang="en-US" dirty="0"/>
              <a:t>要发挥语言的艺术</a:t>
            </a:r>
            <a:r>
              <a:rPr lang="zh-CN" altLang="en-US" dirty="0" smtClean="0"/>
              <a:t>。应</a:t>
            </a:r>
            <a:r>
              <a:rPr lang="zh-CN" altLang="en-US" dirty="0"/>
              <a:t>尽量不要让他们对秘书的挡驾语气产生反感；即便来者是投诉者、推销人员，秘书也应该注意说话的语气，尽量从来访者的角度考虑问题，比如，建议来访者回去等消息，是考虑到他的时间</a:t>
            </a:r>
            <a:r>
              <a:rPr lang="zh-CN" altLang="en-US" dirty="0" smtClean="0"/>
              <a:t>宝贵。说</a:t>
            </a:r>
            <a:r>
              <a:rPr lang="zh-CN" altLang="en-US" dirty="0"/>
              <a:t>“我一定将你的情况转告领导”这对来访者是个心理安慰，同时也将“要不要回复来访者”的主动权交回给了领导。</a:t>
            </a:r>
          </a:p>
          <a:p>
            <a:r>
              <a:rPr lang="en-US" altLang="zh-CN" dirty="0"/>
              <a:t>3.</a:t>
            </a:r>
            <a:r>
              <a:rPr lang="zh-CN" altLang="en-US" dirty="0" smtClean="0"/>
              <a:t>要维护单位和领导的形象。</a:t>
            </a:r>
            <a:r>
              <a:rPr lang="zh-CN" altLang="en-US" dirty="0"/>
              <a:t>某些来访者没有见到领导，可能会有一肚子的火气，秘书一定不能火上浇油，为了宽慰对方而一味的指责公司的制度或是站在对方的立场上数落领导的不是。</a:t>
            </a:r>
          </a:p>
          <a:p>
            <a:endParaRPr lang="zh-CN" altLang="en-US" dirty="0"/>
          </a:p>
        </p:txBody>
      </p:sp>
      <p:pic>
        <p:nvPicPr>
          <p:cNvPr id="1229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4797152"/>
            <a:ext cx="1993900" cy="1656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839167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268760"/>
            <a:ext cx="8229600" cy="5184576"/>
          </a:xfrm>
        </p:spPr>
        <p:txBody>
          <a:bodyPr/>
          <a:lstStyle/>
          <a:p>
            <a:r>
              <a:rPr lang="zh-CN" altLang="en-US" sz="2400" dirty="0">
                <a:latin typeface="华文楷体" pitchFamily="2" charset="-122"/>
                <a:ea typeface="华文楷体" pitchFamily="2" charset="-122"/>
              </a:rPr>
              <a:t>一天下午三点多钟，河南某家电公司的李总经理给河北某钢铁公司来电话</a:t>
            </a:r>
            <a:r>
              <a:rPr lang="zh-CN" altLang="en-US" sz="2400" dirty="0" smtClean="0">
                <a:latin typeface="华文楷体" pitchFamily="2" charset="-122"/>
                <a:ea typeface="华文楷体" pitchFamily="2" charset="-122"/>
              </a:rPr>
              <a:t>，前者是后者的老客户，接电话</a:t>
            </a:r>
            <a:r>
              <a:rPr lang="zh-CN" altLang="en-US" sz="2400" dirty="0">
                <a:latin typeface="华文楷体" pitchFamily="2" charset="-122"/>
                <a:ea typeface="华文楷体" pitchFamily="2" charset="-122"/>
              </a:rPr>
              <a:t>的是公司秘书老金。</a:t>
            </a:r>
          </a:p>
          <a:p>
            <a:r>
              <a:rPr lang="zh-CN" altLang="en-US" sz="2400" dirty="0" smtClean="0">
                <a:latin typeface="华文楷体" pitchFamily="2" charset="-122"/>
                <a:ea typeface="华文楷体" pitchFamily="2" charset="-122"/>
              </a:rPr>
              <a:t>“我</a:t>
            </a:r>
            <a:r>
              <a:rPr lang="zh-CN" altLang="en-US" sz="2400" dirty="0">
                <a:latin typeface="华文楷体" pitchFamily="2" charset="-122"/>
                <a:ea typeface="华文楷体" pitchFamily="2" charset="-122"/>
              </a:rPr>
              <a:t>想跟你们孙总通话。我们现在急需你们的薄板材，现在几个大客户都在等我们的产品，板材再不运来我们就会耽误好几笔大生意，请你们看在老朋友的面上一定速速运来！”</a:t>
            </a:r>
          </a:p>
          <a:p>
            <a:r>
              <a:rPr lang="zh-CN" altLang="en-US" sz="2400" dirty="0">
                <a:latin typeface="华文楷体" pitchFamily="2" charset="-122"/>
                <a:ea typeface="华文楷体" pitchFamily="2" charset="-122"/>
              </a:rPr>
              <a:t> “李总</a:t>
            </a:r>
            <a:r>
              <a:rPr lang="zh-CN" altLang="en-US" sz="2400" dirty="0" smtClean="0">
                <a:latin typeface="华文楷体" pitchFamily="2" charset="-122"/>
                <a:ea typeface="华文楷体" pitchFamily="2" charset="-122"/>
              </a:rPr>
              <a:t>，您别</a:t>
            </a:r>
            <a:r>
              <a:rPr lang="zh-CN" altLang="en-US" sz="2400" dirty="0">
                <a:latin typeface="华文楷体" pitchFamily="2" charset="-122"/>
                <a:ea typeface="华文楷体" pitchFamily="2" charset="-122"/>
              </a:rPr>
              <a:t>急</a:t>
            </a:r>
            <a:r>
              <a:rPr lang="zh-CN" altLang="en-US" sz="2400" dirty="0" smtClean="0">
                <a:latin typeface="华文楷体" pitchFamily="2" charset="-122"/>
                <a:ea typeface="华文楷体" pitchFamily="2" charset="-122"/>
              </a:rPr>
              <a:t>。”老金</a:t>
            </a:r>
            <a:r>
              <a:rPr lang="zh-CN" altLang="en-US" sz="2400" dirty="0">
                <a:latin typeface="华文楷体" pitchFamily="2" charset="-122"/>
                <a:ea typeface="华文楷体" pitchFamily="2" charset="-122"/>
              </a:rPr>
              <a:t>说，“孙总刚刚散会，我马上就去找他，请别挂电话。”</a:t>
            </a:r>
          </a:p>
          <a:p>
            <a:r>
              <a:rPr lang="zh-CN" altLang="en-US" sz="2400" dirty="0">
                <a:latin typeface="华文楷体" pitchFamily="2" charset="-122"/>
                <a:ea typeface="华文楷体" pitchFamily="2" charset="-122"/>
              </a:rPr>
              <a:t>老金到孙总的办公室向他说</a:t>
            </a:r>
            <a:r>
              <a:rPr lang="zh-CN" altLang="en-US" sz="2400" dirty="0" smtClean="0">
                <a:latin typeface="华文楷体" pitchFamily="2" charset="-122"/>
                <a:ea typeface="华文楷体" pitchFamily="2" charset="-122"/>
              </a:rPr>
              <a:t>了河南李总来电的</a:t>
            </a:r>
            <a:r>
              <a:rPr lang="zh-CN" altLang="en-US" sz="2400" dirty="0">
                <a:latin typeface="华文楷体" pitchFamily="2" charset="-122"/>
                <a:ea typeface="华文楷体" pitchFamily="2" charset="-122"/>
              </a:rPr>
              <a:t>情况。</a:t>
            </a:r>
          </a:p>
          <a:p>
            <a:r>
              <a:rPr lang="zh-CN" altLang="en-US" sz="2400" dirty="0">
                <a:latin typeface="华文楷体" pitchFamily="2" charset="-122"/>
                <a:ea typeface="华文楷体" pitchFamily="2" charset="-122"/>
              </a:rPr>
              <a:t>孙总说：</a:t>
            </a:r>
            <a:r>
              <a:rPr lang="zh-CN" altLang="en-US" sz="2400" dirty="0" smtClean="0">
                <a:latin typeface="华文楷体" pitchFamily="2" charset="-122"/>
                <a:ea typeface="华文楷体" pitchFamily="2" charset="-122"/>
              </a:rPr>
              <a:t>“生产部现在已</a:t>
            </a:r>
            <a:r>
              <a:rPr lang="zh-CN" altLang="en-US" sz="2400" dirty="0">
                <a:latin typeface="华文楷体" pitchFamily="2" charset="-122"/>
                <a:ea typeface="华文楷体" pitchFamily="2" charset="-122"/>
              </a:rPr>
              <a:t>超负荷加班了，既定任务都</a:t>
            </a:r>
            <a:r>
              <a:rPr lang="zh-CN" altLang="en-US" sz="2400" dirty="0" smtClean="0">
                <a:latin typeface="华文楷体" pitchFamily="2" charset="-122"/>
                <a:ea typeface="华文楷体" pitchFamily="2" charset="-122"/>
              </a:rPr>
              <a:t>还顾不过来</a:t>
            </a:r>
            <a:r>
              <a:rPr lang="zh-CN" altLang="en-US" sz="2400" dirty="0">
                <a:latin typeface="华文楷体" pitchFamily="2" charset="-122"/>
                <a:ea typeface="华文楷体" pitchFamily="2" charset="-122"/>
              </a:rPr>
              <a:t>呢</a:t>
            </a:r>
            <a:r>
              <a:rPr lang="zh-CN" altLang="en-US" sz="2400" dirty="0" smtClean="0">
                <a:latin typeface="华文楷体" pitchFamily="2" charset="-122"/>
                <a:ea typeface="华文楷体" pitchFamily="2" charset="-122"/>
              </a:rPr>
              <a:t>。我们没法满足李总的需求。这个电话还是</a:t>
            </a:r>
            <a:r>
              <a:rPr lang="zh-CN" altLang="en-US" sz="2400" dirty="0">
                <a:latin typeface="华文楷体" pitchFamily="2" charset="-122"/>
                <a:ea typeface="华文楷体" pitchFamily="2" charset="-122"/>
              </a:rPr>
              <a:t>你帮我处理一下吧。</a:t>
            </a:r>
            <a:r>
              <a:rPr lang="zh-CN" altLang="en-US" sz="2400" dirty="0" smtClean="0">
                <a:latin typeface="华文楷体" pitchFamily="2" charset="-122"/>
                <a:ea typeface="华文楷体" pitchFamily="2" charset="-122"/>
              </a:rPr>
              <a:t>”</a:t>
            </a:r>
            <a:endParaRPr lang="zh-CN" altLang="en-US" sz="24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smtClean="0"/>
              <a:t>为上司挡驾的艺术</a:t>
            </a:r>
            <a:endParaRPr lang="zh-CN" altLang="en-US" dirty="0"/>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4281404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9"/>
            <a:ext cx="8229600" cy="4666332"/>
          </a:xfrm>
        </p:spPr>
        <p:txBody>
          <a:bodyPr>
            <a:normAutofit/>
          </a:bodyPr>
          <a:lstStyle/>
          <a:p>
            <a:pPr marL="365760" indent="-256032" fontAlgn="auto">
              <a:spcAft>
                <a:spcPts val="0"/>
              </a:spcAft>
              <a:buFont typeface="Wingdings 3"/>
              <a:buChar char=""/>
              <a:defRPr/>
            </a:pPr>
            <a:r>
              <a:rPr lang="zh-CN" altLang="en-US" sz="2400" dirty="0">
                <a:latin typeface="华文楷体" pitchFamily="2" charset="-122"/>
                <a:ea typeface="华文楷体" pitchFamily="2" charset="-122"/>
              </a:rPr>
              <a:t>每天上班的第一件事，就是打扫卫生、打开水、取报纸信件，除此之外，买买文具、办公用品等也由我负责，也就是说，管理办公室内务是我工作的一部分</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marL="365760" indent="-256032" fontAlgn="auto">
              <a:spcAft>
                <a:spcPts val="0"/>
              </a:spcAft>
              <a:buFont typeface="Wingdings 3"/>
              <a:buChar char=""/>
              <a:defRPr/>
            </a:pPr>
            <a:r>
              <a:rPr lang="zh-CN" altLang="en-US" sz="2400" dirty="0" smtClean="0">
                <a:latin typeface="华文楷体" pitchFamily="2" charset="-122"/>
                <a:ea typeface="华文楷体" pitchFamily="2" charset="-122"/>
              </a:rPr>
              <a:t>整理</a:t>
            </a:r>
            <a:r>
              <a:rPr lang="zh-CN" altLang="en-US" sz="2400" dirty="0">
                <a:latin typeface="华文楷体" pitchFamily="2" charset="-122"/>
                <a:ea typeface="华文楷体" pitchFamily="2" charset="-122"/>
              </a:rPr>
              <a:t>当天要处理的文件、写通知、送文件给有关单位、把文件分类</a:t>
            </a:r>
            <a:r>
              <a:rPr lang="zh-CN" altLang="en-US" sz="2400" dirty="0" smtClean="0">
                <a:latin typeface="华文楷体" pitchFamily="2" charset="-122"/>
                <a:ea typeface="华文楷体" pitchFamily="2" charset="-122"/>
              </a:rPr>
              <a:t>归档。</a:t>
            </a:r>
            <a:endParaRPr lang="en-US" altLang="zh-CN" sz="2400" dirty="0" smtClean="0">
              <a:latin typeface="华文楷体" pitchFamily="2" charset="-122"/>
              <a:ea typeface="华文楷体" pitchFamily="2" charset="-122"/>
            </a:endParaRPr>
          </a:p>
          <a:p>
            <a:pPr marL="365760" indent="-256032" fontAlgn="auto">
              <a:spcAft>
                <a:spcPts val="0"/>
              </a:spcAft>
              <a:buFont typeface="Wingdings 3"/>
              <a:buChar char=""/>
              <a:defRPr/>
            </a:pPr>
            <a:r>
              <a:rPr lang="zh-CN" altLang="en-US" sz="2400" dirty="0" smtClean="0">
                <a:latin typeface="华文楷体" pitchFamily="2" charset="-122"/>
                <a:ea typeface="华文楷体" pitchFamily="2" charset="-122"/>
              </a:rPr>
              <a:t>遇</a:t>
            </a:r>
            <a:r>
              <a:rPr lang="zh-CN" altLang="en-US" sz="2400" dirty="0">
                <a:latin typeface="华文楷体" pitchFamily="2" charset="-122"/>
                <a:ea typeface="华文楷体" pitchFamily="2" charset="-122"/>
              </a:rPr>
              <a:t>上要开会就比较忙了。一个文件从起草到最终发文，中间一般会产生</a:t>
            </a:r>
            <a:r>
              <a:rPr lang="en-US" altLang="zh-CN" sz="2400" dirty="0">
                <a:latin typeface="华文楷体" pitchFamily="2" charset="-122"/>
                <a:ea typeface="华文楷体" pitchFamily="2" charset="-122"/>
              </a:rPr>
              <a:t>N</a:t>
            </a:r>
            <a:r>
              <a:rPr lang="zh-CN" altLang="en-US" sz="2400" dirty="0">
                <a:latin typeface="华文楷体" pitchFamily="2" charset="-122"/>
                <a:ea typeface="华文楷体" pitchFamily="2" charset="-122"/>
              </a:rPr>
              <a:t>个相关文件</a:t>
            </a:r>
            <a:r>
              <a:rPr lang="zh-CN" altLang="en-US" sz="2400" dirty="0" smtClean="0">
                <a:latin typeface="华文楷体" pitchFamily="2" charset="-122"/>
                <a:ea typeface="华文楷体" pitchFamily="2" charset="-122"/>
              </a:rPr>
              <a:t>，而</a:t>
            </a:r>
            <a:r>
              <a:rPr lang="zh-CN" altLang="en-US" sz="2400" dirty="0">
                <a:latin typeface="华文楷体" pitchFamily="2" charset="-122"/>
                <a:ea typeface="华文楷体" pitchFamily="2" charset="-122"/>
              </a:rPr>
              <a:t>机关开会的准备，往往很仓促</a:t>
            </a:r>
            <a:r>
              <a:rPr lang="zh-CN" altLang="en-US" sz="2400" dirty="0" smtClean="0">
                <a:latin typeface="华文楷体" pitchFamily="2" charset="-122"/>
                <a:ea typeface="华文楷体" pitchFamily="2" charset="-122"/>
              </a:rPr>
              <a:t>，在</a:t>
            </a:r>
            <a:r>
              <a:rPr lang="zh-CN" altLang="en-US" sz="2400" dirty="0">
                <a:latin typeface="华文楷体" pitchFamily="2" charset="-122"/>
                <a:ea typeface="华文楷体" pitchFamily="2" charset="-122"/>
              </a:rPr>
              <a:t>开会前两三</a:t>
            </a:r>
            <a:r>
              <a:rPr lang="zh-CN" altLang="en-US" sz="2400" dirty="0" smtClean="0">
                <a:latin typeface="华文楷体" pitchFamily="2" charset="-122"/>
                <a:ea typeface="华文楷体" pitchFamily="2" charset="-122"/>
              </a:rPr>
              <a:t>天才真正</a:t>
            </a:r>
            <a:r>
              <a:rPr lang="zh-CN" altLang="en-US" sz="2400" dirty="0">
                <a:latin typeface="华文楷体" pitchFamily="2" charset="-122"/>
                <a:ea typeface="华文楷体" pitchFamily="2" charset="-122"/>
              </a:rPr>
              <a:t>开始准备材料</a:t>
            </a:r>
            <a:r>
              <a:rPr lang="zh-CN" altLang="en-US" sz="2400" dirty="0" smtClean="0">
                <a:latin typeface="华文楷体" pitchFamily="2" charset="-122"/>
                <a:ea typeface="华文楷体" pitchFamily="2" charset="-122"/>
              </a:rPr>
              <a:t>。</a:t>
            </a:r>
            <a:endParaRPr lang="zh-CN" altLang="en-US" sz="24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fontAlgn="auto">
              <a:spcAft>
                <a:spcPts val="0"/>
              </a:spcAft>
              <a:defRPr/>
            </a:pPr>
            <a:r>
              <a:rPr lang="zh-CN" altLang="en-US" dirty="0"/>
              <a:t>我的秘书生活</a:t>
            </a:r>
          </a:p>
        </p:txBody>
      </p:sp>
      <p:pic>
        <p:nvPicPr>
          <p:cNvPr id="1229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4581128"/>
            <a:ext cx="2736304" cy="187220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436"/>
          </a:xfrm>
        </p:spPr>
        <p:txBody>
          <a:bodyPr/>
          <a:lstStyle/>
          <a:p>
            <a:r>
              <a:rPr lang="zh-CN" altLang="en-US" dirty="0">
                <a:latin typeface="华文楷体" pitchFamily="2" charset="-122"/>
                <a:ea typeface="华文楷体" pitchFamily="2" charset="-122"/>
              </a:rPr>
              <a:t>回到自己的办公桌，老金拿起电话筒对李总说：“李总，实在对不起，整个楼我都找了，没见着孙总</a:t>
            </a:r>
            <a:r>
              <a:rPr lang="zh-CN" altLang="en-US" dirty="0" smtClean="0">
                <a:latin typeface="华文楷体" pitchFamily="2" charset="-122"/>
                <a:ea typeface="华文楷体" pitchFamily="2" charset="-122"/>
              </a:rPr>
              <a:t>。等</a:t>
            </a:r>
            <a:r>
              <a:rPr lang="zh-CN" altLang="en-US" dirty="0">
                <a:latin typeface="华文楷体" pitchFamily="2" charset="-122"/>
                <a:ea typeface="华文楷体" pitchFamily="2" charset="-122"/>
              </a:rPr>
              <a:t>我见了他，我一定会把您的情况向他汇报。”</a:t>
            </a:r>
          </a:p>
          <a:p>
            <a:r>
              <a:rPr lang="zh-CN" altLang="en-US" dirty="0">
                <a:latin typeface="华文楷体" pitchFamily="2" charset="-122"/>
                <a:ea typeface="华文楷体" pitchFamily="2" charset="-122"/>
              </a:rPr>
              <a:t>“谢谢，请你一定帮忙。”那边李总把电话挂了。</a:t>
            </a:r>
          </a:p>
          <a:p>
            <a:r>
              <a:rPr lang="zh-CN" altLang="en-US" dirty="0">
                <a:latin typeface="华文楷体" pitchFamily="2" charset="-122"/>
                <a:ea typeface="华文楷体" pitchFamily="2" charset="-122"/>
              </a:rPr>
              <a:t>在场的同事问道：</a:t>
            </a:r>
            <a:r>
              <a:rPr lang="zh-CN" altLang="en-US" dirty="0" smtClean="0">
                <a:latin typeface="华文楷体" pitchFamily="2" charset="-122"/>
                <a:ea typeface="华文楷体" pitchFamily="2" charset="-122"/>
              </a:rPr>
              <a:t>“今天下午</a:t>
            </a:r>
            <a:r>
              <a:rPr lang="zh-CN" altLang="en-US" dirty="0">
                <a:latin typeface="华文楷体" pitchFamily="2" charset="-122"/>
                <a:ea typeface="华文楷体" pitchFamily="2" charset="-122"/>
              </a:rPr>
              <a:t>孙总没开会，你为什么在电话里说孙总刚刚散会？”</a:t>
            </a:r>
          </a:p>
          <a:p>
            <a:r>
              <a:rPr lang="zh-CN" altLang="en-US" dirty="0" smtClean="0">
                <a:latin typeface="华文楷体" pitchFamily="2" charset="-122"/>
                <a:ea typeface="华文楷体" pitchFamily="2" charset="-122"/>
              </a:rPr>
              <a:t>“我这样做是给</a:t>
            </a:r>
            <a:r>
              <a:rPr lang="zh-CN" altLang="en-US" dirty="0">
                <a:latin typeface="华文楷体" pitchFamily="2" charset="-122"/>
                <a:ea typeface="华文楷体" pitchFamily="2" charset="-122"/>
              </a:rPr>
              <a:t>自己留下处理空间</a:t>
            </a:r>
            <a:r>
              <a:rPr lang="zh-CN" altLang="en-US" dirty="0" smtClean="0">
                <a:latin typeface="华文楷体" pitchFamily="2" charset="-122"/>
                <a:ea typeface="华文楷体" pitchFamily="2" charset="-122"/>
              </a:rPr>
              <a:t>。因为这电话</a:t>
            </a:r>
            <a:r>
              <a:rPr lang="zh-CN" altLang="en-US" dirty="0">
                <a:latin typeface="华文楷体" pitchFamily="2" charset="-122"/>
                <a:ea typeface="华文楷体" pitchFamily="2" charset="-122"/>
              </a:rPr>
              <a:t>来得突然，我吃不准孙总到底是不是愿意接。所以，我说‘刚刚散会’就是给自己留下一个可以回旋的余地</a:t>
            </a:r>
            <a:r>
              <a:rPr lang="zh-CN" altLang="en-US" dirty="0" smtClean="0">
                <a:latin typeface="华文楷体" pitchFamily="2" charset="-122"/>
                <a:ea typeface="华文楷体" pitchFamily="2" charset="-122"/>
              </a:rPr>
              <a:t>。如果</a:t>
            </a:r>
            <a:r>
              <a:rPr lang="zh-CN" altLang="en-US" dirty="0">
                <a:latin typeface="华文楷体" pitchFamily="2" charset="-122"/>
                <a:ea typeface="华文楷体" pitchFamily="2" charset="-122"/>
              </a:rPr>
              <a:t>孙总愿意接电话，我就可以向对方说，我刚找到孙总</a:t>
            </a:r>
            <a:r>
              <a:rPr lang="zh-CN" altLang="en-US" dirty="0" smtClean="0">
                <a:latin typeface="华文楷体" pitchFamily="2" charset="-122"/>
                <a:ea typeface="华文楷体" pitchFamily="2" charset="-122"/>
              </a:rPr>
              <a:t>，如果</a:t>
            </a:r>
            <a:r>
              <a:rPr lang="zh-CN" altLang="en-US" dirty="0">
                <a:latin typeface="华文楷体" pitchFamily="2" charset="-122"/>
                <a:ea typeface="华文楷体" pitchFamily="2" charset="-122"/>
              </a:rPr>
              <a:t>孙总不愿意接，我就说还没找到。”</a:t>
            </a:r>
          </a:p>
          <a:p>
            <a:endParaRPr lang="zh-CN" altLang="en-US" dirty="0"/>
          </a:p>
        </p:txBody>
      </p:sp>
      <p:pic>
        <p:nvPicPr>
          <p:cNvPr id="1536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00" y="5373216"/>
            <a:ext cx="2000250" cy="1365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175844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436"/>
          </a:xfrm>
        </p:spPr>
        <p:txBody>
          <a:bodyPr/>
          <a:lstStyle/>
          <a:p>
            <a:r>
              <a:rPr lang="zh-CN" altLang="en-US" dirty="0">
                <a:latin typeface="华文楷体" pitchFamily="2" charset="-122"/>
                <a:ea typeface="华文楷体" pitchFamily="2" charset="-122"/>
              </a:rPr>
              <a:t>“那说‘孙总正在开会’不一样吗</a:t>
            </a:r>
            <a:r>
              <a:rPr lang="zh-CN" altLang="en-US" dirty="0" smtClean="0">
                <a:latin typeface="华文楷体" pitchFamily="2" charset="-122"/>
                <a:ea typeface="华文楷体" pitchFamily="2" charset="-122"/>
              </a:rPr>
              <a:t>？孙总</a:t>
            </a:r>
            <a:r>
              <a:rPr lang="zh-CN" altLang="en-US" dirty="0">
                <a:latin typeface="华文楷体" pitchFamily="2" charset="-122"/>
                <a:ea typeface="华文楷体" pitchFamily="2" charset="-122"/>
              </a:rPr>
              <a:t>愿意接，他就出来接，他不愿意，你就说孙总开的这个会很重要，走不开。”</a:t>
            </a:r>
          </a:p>
          <a:p>
            <a:r>
              <a:rPr lang="zh-CN" altLang="en-US" dirty="0">
                <a:latin typeface="华文楷体" pitchFamily="2" charset="-122"/>
                <a:ea typeface="华文楷体" pitchFamily="2" charset="-122"/>
              </a:rPr>
              <a:t>“你从对方的角度来考虑试试</a:t>
            </a:r>
            <a:r>
              <a:rPr lang="zh-CN" altLang="en-US" dirty="0" smtClean="0">
                <a:latin typeface="华文楷体" pitchFamily="2" charset="-122"/>
                <a:ea typeface="华文楷体" pitchFamily="2" charset="-122"/>
              </a:rPr>
              <a:t>？对方会</a:t>
            </a:r>
            <a:r>
              <a:rPr lang="zh-CN" altLang="en-US" dirty="0">
                <a:latin typeface="华文楷体" pitchFamily="2" charset="-122"/>
                <a:ea typeface="华文楷体" pitchFamily="2" charset="-122"/>
              </a:rPr>
              <a:t>怎么想</a:t>
            </a:r>
            <a:r>
              <a:rPr lang="zh-CN" altLang="en-US" dirty="0" smtClean="0">
                <a:latin typeface="华文楷体" pitchFamily="2" charset="-122"/>
                <a:ea typeface="华文楷体" pitchFamily="2" charset="-122"/>
              </a:rPr>
              <a:t>？肯定会不</a:t>
            </a:r>
            <a:r>
              <a:rPr lang="zh-CN" altLang="en-US" dirty="0">
                <a:latin typeface="华文楷体" pitchFamily="2" charset="-122"/>
                <a:ea typeface="华文楷体" pitchFamily="2" charset="-122"/>
              </a:rPr>
              <a:t>痛快，心里会想</a:t>
            </a:r>
            <a:r>
              <a:rPr lang="zh-CN" altLang="en-US" dirty="0" smtClean="0">
                <a:latin typeface="华文楷体" pitchFamily="2" charset="-122"/>
                <a:ea typeface="华文楷体" pitchFamily="2" charset="-122"/>
              </a:rPr>
              <a:t>：‘我这边火烧眉毛了，你们还无动于衷吗？你们的会再重要，接个电话，又有何妨？’</a:t>
            </a:r>
            <a:r>
              <a:rPr lang="zh-CN" altLang="en-US" dirty="0">
                <a:latin typeface="华文楷体" pitchFamily="2" charset="-122"/>
                <a:ea typeface="华文楷体" pitchFamily="2" charset="-122"/>
              </a:rPr>
              <a:t>如果是这样，就有可能把双方的关系弄僵。”</a:t>
            </a:r>
          </a:p>
          <a:p>
            <a:r>
              <a:rPr lang="zh-CN" altLang="en-US" dirty="0" smtClean="0">
                <a:latin typeface="华文楷体" pitchFamily="2" charset="-122"/>
                <a:ea typeface="华文楷体" pitchFamily="2" charset="-122"/>
              </a:rPr>
              <a:t>“看来秘书得学会撒谎”，一同事说。老金纠正说：“这不叫撒谎，叫婉转</a:t>
            </a:r>
            <a:r>
              <a:rPr lang="zh-CN" altLang="en-US" dirty="0">
                <a:latin typeface="华文楷体" pitchFamily="2" charset="-122"/>
                <a:ea typeface="华文楷体" pitchFamily="2" charset="-122"/>
              </a:rPr>
              <a:t>拒绝的艺术，因为在保护他人的面子的同时，也保护了自己单位的</a:t>
            </a:r>
            <a:r>
              <a:rPr lang="zh-CN" altLang="en-US" dirty="0" smtClean="0">
                <a:latin typeface="华文楷体" pitchFamily="2" charset="-122"/>
                <a:ea typeface="华文楷体" pitchFamily="2" charset="-122"/>
              </a:rPr>
              <a:t>形象。</a:t>
            </a:r>
            <a:endParaRPr lang="zh-CN" altLang="en-US" dirty="0">
              <a:latin typeface="华文楷体" pitchFamily="2" charset="-122"/>
              <a:ea typeface="华文楷体" pitchFamily="2" charset="-122"/>
            </a:endParaRPr>
          </a:p>
        </p:txBody>
      </p:sp>
      <p:pic>
        <p:nvPicPr>
          <p:cNvPr id="163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20272" y="5157192"/>
            <a:ext cx="1496194" cy="13681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22992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秘书老金在为上司挡驾中哪些方法艺术值得我们借鉴？</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1331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11960" y="3284984"/>
            <a:ext cx="3976836" cy="280260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9243892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时间管理是指在同样时间消耗的情况下，为提高时间的利用率和有效性而</a:t>
            </a:r>
            <a:r>
              <a:rPr lang="zh-CN" altLang="en-US" dirty="0" smtClean="0"/>
              <a:t>采取的</a:t>
            </a:r>
            <a:r>
              <a:rPr lang="zh-CN" altLang="zh-CN" dirty="0" smtClean="0"/>
              <a:t>计划、协调</a:t>
            </a:r>
            <a:r>
              <a:rPr lang="zh-CN" altLang="en-US" dirty="0" smtClean="0"/>
              <a:t>、</a:t>
            </a:r>
            <a:r>
              <a:rPr lang="zh-CN" altLang="zh-CN" dirty="0" smtClean="0"/>
              <a:t>控制</a:t>
            </a:r>
            <a:r>
              <a:rPr lang="zh-CN" altLang="en-US" dirty="0" smtClean="0"/>
              <a:t>手段</a:t>
            </a:r>
            <a:r>
              <a:rPr lang="zh-CN" altLang="zh-CN" dirty="0" smtClean="0"/>
              <a:t>。</a:t>
            </a:r>
            <a:endParaRPr lang="en-US" altLang="zh-CN" dirty="0" smtClean="0"/>
          </a:p>
          <a:p>
            <a:r>
              <a:rPr lang="en-US" altLang="zh-CN" dirty="0" smtClean="0"/>
              <a:t>1. </a:t>
            </a:r>
            <a:r>
              <a:rPr lang="zh-CN" altLang="en-US" dirty="0" smtClean="0"/>
              <a:t>秘书时间管理的原则</a:t>
            </a:r>
            <a:endParaRPr lang="en-US" altLang="zh-CN" dirty="0" smtClean="0"/>
          </a:p>
          <a:p>
            <a:r>
              <a:rPr lang="zh-CN" altLang="zh-CN" dirty="0" smtClean="0"/>
              <a:t>（</a:t>
            </a:r>
            <a:r>
              <a:rPr lang="en-US" altLang="zh-CN" dirty="0" smtClean="0"/>
              <a:t>1</a:t>
            </a:r>
            <a:r>
              <a:rPr lang="zh-CN" altLang="zh-CN" dirty="0" smtClean="0"/>
              <a:t>）坚持从现在做起的信念原则</a:t>
            </a:r>
            <a:endParaRPr lang="en-US" altLang="zh-CN" dirty="0" smtClean="0"/>
          </a:p>
          <a:p>
            <a:r>
              <a:rPr lang="zh-CN" altLang="zh-CN" dirty="0" smtClean="0"/>
              <a:t>（</a:t>
            </a:r>
            <a:r>
              <a:rPr lang="en-US" altLang="zh-CN" dirty="0" smtClean="0"/>
              <a:t>2</a:t>
            </a:r>
            <a:r>
              <a:rPr lang="zh-CN" altLang="zh-CN" dirty="0" smtClean="0"/>
              <a:t>）保持时间利用的相对连续性原则</a:t>
            </a:r>
            <a:endParaRPr lang="en-US" altLang="zh-CN" dirty="0" smtClean="0"/>
          </a:p>
          <a:p>
            <a:r>
              <a:rPr lang="zh-CN" altLang="zh-CN" dirty="0" smtClean="0"/>
              <a:t>（</a:t>
            </a:r>
            <a:r>
              <a:rPr lang="en-US" altLang="zh-CN" dirty="0" smtClean="0"/>
              <a:t>3</a:t>
            </a:r>
            <a:r>
              <a:rPr lang="zh-CN" altLang="zh-CN" dirty="0" smtClean="0"/>
              <a:t>）保持时间的弹性原则</a:t>
            </a:r>
            <a:endParaRPr lang="en-US" altLang="zh-CN" dirty="0" smtClean="0"/>
          </a:p>
        </p:txBody>
      </p:sp>
      <p:sp>
        <p:nvSpPr>
          <p:cNvPr id="3" name="标题 2"/>
          <p:cNvSpPr>
            <a:spLocks noGrp="1"/>
          </p:cNvSpPr>
          <p:nvPr>
            <p:ph type="title"/>
          </p:nvPr>
        </p:nvSpPr>
        <p:spPr/>
        <p:txBody>
          <a:bodyPr>
            <a:normAutofit fontScale="90000"/>
          </a:bodyPr>
          <a:lstStyle/>
          <a:p>
            <a:pPr algn="ctr"/>
            <a:r>
              <a:rPr lang="en-US" altLang="zh-CN" dirty="0" smtClean="0"/>
              <a:t/>
            </a:r>
            <a:br>
              <a:rPr lang="en-US" altLang="zh-CN" dirty="0" smtClean="0"/>
            </a:br>
            <a:r>
              <a:rPr lang="zh-CN" altLang="zh-CN" dirty="0" smtClean="0"/>
              <a:t>（</a:t>
            </a:r>
            <a:r>
              <a:rPr lang="zh-CN" altLang="en-US" dirty="0" smtClean="0"/>
              <a:t>三</a:t>
            </a:r>
            <a:r>
              <a:rPr lang="zh-CN" altLang="zh-CN" dirty="0" smtClean="0"/>
              <a:t>）时间管理的方法</a:t>
            </a:r>
            <a:br>
              <a:rPr lang="zh-CN" altLang="zh-CN" dirty="0" smtClean="0"/>
            </a:br>
            <a:endParaRPr lang="zh-CN" altLang="en-US" dirty="0"/>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00" y="4509120"/>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今天</a:t>
            </a:r>
            <a:r>
              <a:rPr lang="zh-CN" altLang="en-US" dirty="0"/>
              <a:t>的工作不能等到明天来做，今天应该完成的事情一定要在今天完成，不可以无限期拖延</a:t>
            </a:r>
            <a:r>
              <a:rPr lang="zh-CN" altLang="en-US" dirty="0" smtClean="0"/>
              <a:t>。</a:t>
            </a:r>
            <a:endParaRPr lang="en-US" altLang="zh-CN" dirty="0" smtClean="0"/>
          </a:p>
          <a:p>
            <a:r>
              <a:rPr lang="zh-CN" altLang="en-US" dirty="0" smtClean="0"/>
              <a:t>秘书</a:t>
            </a:r>
            <a:r>
              <a:rPr lang="zh-CN" altLang="en-US" dirty="0"/>
              <a:t>应时刻有一种紧迫感，时刻提醒自己在已设定的时间框架内完成相应的工作，否则工作积压成一堆，为了赶任务势必出现应付了事的现象。</a:t>
            </a:r>
          </a:p>
        </p:txBody>
      </p:sp>
      <p:sp>
        <p:nvSpPr>
          <p:cNvPr id="3" name="标题 2"/>
          <p:cNvSpPr>
            <a:spLocks noGrp="1"/>
          </p:cNvSpPr>
          <p:nvPr>
            <p:ph type="title"/>
          </p:nvPr>
        </p:nvSpPr>
        <p:spPr/>
        <p:txBody>
          <a:bodyPr/>
          <a:lstStyle/>
          <a:p>
            <a:r>
              <a:rPr lang="zh-CN" altLang="en-US" dirty="0"/>
              <a:t>（</a:t>
            </a:r>
            <a:r>
              <a:rPr lang="en-US" altLang="zh-CN" dirty="0"/>
              <a:t>1</a:t>
            </a:r>
            <a:r>
              <a:rPr lang="zh-CN" altLang="en-US" dirty="0"/>
              <a:t>）坚持从现在做起的信念原则</a:t>
            </a:r>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868144" y="4653136"/>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491843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0768"/>
            <a:ext cx="8229600" cy="4896544"/>
          </a:xfrm>
        </p:spPr>
        <p:txBody>
          <a:bodyPr/>
          <a:lstStyle/>
          <a:p>
            <a:r>
              <a:rPr lang="zh-CN" altLang="en-US" sz="2400" dirty="0">
                <a:latin typeface="华文楷体" pitchFamily="2" charset="-122"/>
                <a:ea typeface="华文楷体" pitchFamily="2" charset="-122"/>
              </a:rPr>
              <a:t>小隋是北京华风科技公司的总经理秘书。下午一上班，总经理递给小隋一份起草好的大纲，</a:t>
            </a:r>
            <a:r>
              <a:rPr lang="zh-CN" altLang="en-US" sz="2400" dirty="0" smtClean="0">
                <a:latin typeface="华文楷体" pitchFamily="2" charset="-122"/>
                <a:ea typeface="华文楷体" pitchFamily="2" charset="-122"/>
              </a:rPr>
              <a:t>说要</a:t>
            </a:r>
            <a:r>
              <a:rPr lang="zh-CN" altLang="en-US" sz="2400" dirty="0">
                <a:latin typeface="华文楷体" pitchFamily="2" charset="-122"/>
                <a:ea typeface="华文楷体" pitchFamily="2" charset="-122"/>
              </a:rPr>
              <a:t>参加一个科技论坛研讨会，要求小隋按照这个提纲起草一份不超过</a:t>
            </a:r>
            <a:r>
              <a:rPr lang="en-US" altLang="zh-CN" sz="2400" dirty="0">
                <a:latin typeface="华文楷体" pitchFamily="2" charset="-122"/>
                <a:ea typeface="华文楷体" pitchFamily="2" charset="-122"/>
              </a:rPr>
              <a:t>3000</a:t>
            </a:r>
            <a:r>
              <a:rPr lang="zh-CN" altLang="en-US" sz="2400" dirty="0">
                <a:latin typeface="华文楷体" pitchFamily="2" charset="-122"/>
                <a:ea typeface="华文楷体" pitchFamily="2" charset="-122"/>
              </a:rPr>
              <a:t>字的讲话稿，第二天下班之前</a:t>
            </a:r>
            <a:r>
              <a:rPr lang="zh-CN" altLang="en-US" sz="2400" dirty="0" smtClean="0">
                <a:latin typeface="华文楷体" pitchFamily="2" charset="-122"/>
                <a:ea typeface="华文楷体" pitchFamily="2" charset="-122"/>
              </a:rPr>
              <a:t>交给他。</a:t>
            </a:r>
            <a:endParaRPr lang="en-US" altLang="zh-CN" sz="2400" dirty="0" smtClean="0">
              <a:latin typeface="华文楷体" pitchFamily="2" charset="-122"/>
              <a:ea typeface="华文楷体" pitchFamily="2" charset="-122"/>
            </a:endParaRPr>
          </a:p>
          <a:p>
            <a:r>
              <a:rPr lang="zh-CN" altLang="en-US" sz="2400" dirty="0" smtClean="0">
                <a:latin typeface="华文楷体" pitchFamily="2" charset="-122"/>
                <a:ea typeface="华文楷体" pitchFamily="2" charset="-122"/>
              </a:rPr>
              <a:t>小隋</a:t>
            </a:r>
            <a:r>
              <a:rPr lang="zh-CN" altLang="en-US" sz="2400" dirty="0">
                <a:latin typeface="华文楷体" pitchFamily="2" charset="-122"/>
                <a:ea typeface="华文楷体" pitchFamily="2" charset="-122"/>
              </a:rPr>
              <a:t>看了看大纲，觉得最多用</a:t>
            </a:r>
            <a:r>
              <a:rPr lang="en-US" altLang="zh-CN" sz="2400" dirty="0">
                <a:latin typeface="华文楷体" pitchFamily="2" charset="-122"/>
                <a:ea typeface="华文楷体" pitchFamily="2" charset="-122"/>
              </a:rPr>
              <a:t>2</a:t>
            </a:r>
            <a:r>
              <a:rPr lang="zh-CN" altLang="en-US" sz="2400" dirty="0">
                <a:latin typeface="华文楷体" pitchFamily="2" charset="-122"/>
                <a:ea typeface="华文楷体" pitchFamily="2" charset="-122"/>
              </a:rPr>
              <a:t>个小时就可以搞定，</a:t>
            </a:r>
            <a:r>
              <a:rPr lang="zh-CN" altLang="en-US" sz="2400" dirty="0" smtClean="0">
                <a:latin typeface="华文楷体" pitchFamily="2" charset="-122"/>
                <a:ea typeface="华文楷体" pitchFamily="2" charset="-122"/>
              </a:rPr>
              <a:t>于是</a:t>
            </a:r>
            <a:r>
              <a:rPr lang="zh-CN" altLang="en-US" sz="2400" dirty="0">
                <a:latin typeface="华文楷体" pitchFamily="2" charset="-122"/>
                <a:ea typeface="华文楷体" pitchFamily="2" charset="-122"/>
              </a:rPr>
              <a:t>打算</a:t>
            </a:r>
            <a:r>
              <a:rPr lang="zh-CN" altLang="en-US" sz="2400" dirty="0" smtClean="0">
                <a:latin typeface="华文楷体" pitchFamily="2" charset="-122"/>
                <a:ea typeface="华文楷体" pitchFamily="2" charset="-122"/>
              </a:rPr>
              <a:t>下午给</a:t>
            </a:r>
            <a:r>
              <a:rPr lang="zh-CN" altLang="en-US" sz="2400" dirty="0">
                <a:latin typeface="华文楷体" pitchFamily="2" charset="-122"/>
                <a:ea typeface="华文楷体" pitchFamily="2" charset="-122"/>
              </a:rPr>
              <a:t>总经理写讲话</a:t>
            </a:r>
            <a:r>
              <a:rPr lang="zh-CN" altLang="en-US" sz="2400" dirty="0" smtClean="0">
                <a:latin typeface="华文楷体" pitchFamily="2" charset="-122"/>
                <a:ea typeface="华文楷体" pitchFamily="2" charset="-122"/>
              </a:rPr>
              <a:t>稿。到了下午，小隋一想到</a:t>
            </a:r>
            <a:r>
              <a:rPr lang="zh-CN" altLang="en-US" sz="2400" dirty="0">
                <a:latin typeface="华文楷体" pitchFamily="2" charset="-122"/>
                <a:ea typeface="华文楷体" pitchFamily="2" charset="-122"/>
              </a:rPr>
              <a:t>昨晚在网上看的长篇小说，心里总是痒痒的，于是决定先把小说看完</a:t>
            </a:r>
            <a:r>
              <a:rPr lang="zh-CN" altLang="en-US" sz="2400" dirty="0" smtClean="0">
                <a:latin typeface="华文楷体" pitchFamily="2" charset="-122"/>
                <a:ea typeface="华文楷体" pitchFamily="2" charset="-122"/>
              </a:rPr>
              <a:t>，心想反正</a:t>
            </a:r>
            <a:r>
              <a:rPr lang="zh-CN" altLang="en-US" sz="2400" dirty="0">
                <a:latin typeface="华文楷体" pitchFamily="2" charset="-122"/>
                <a:ea typeface="华文楷体" pitchFamily="2" charset="-122"/>
              </a:rPr>
              <a:t>明天事也不会多，明天再写讲话稿也来得及</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r>
              <a:rPr lang="zh-CN" altLang="en-US" sz="2400" dirty="0" smtClean="0">
                <a:latin typeface="华文楷体" pitchFamily="2" charset="-122"/>
                <a:ea typeface="华文楷体" pitchFamily="2" charset="-122"/>
              </a:rPr>
              <a:t>可是</a:t>
            </a:r>
            <a:r>
              <a:rPr lang="zh-CN" altLang="en-US" sz="2400" dirty="0">
                <a:latin typeface="华文楷体" pitchFamily="2" charset="-122"/>
                <a:ea typeface="华文楷体" pitchFamily="2" charset="-122"/>
              </a:rPr>
              <a:t>第二天一上班，小隋就忙得团团转。先是复印一大摞文件，然后是校对一大本产品目录清样</a:t>
            </a:r>
            <a:r>
              <a:rPr lang="zh-CN" altLang="en-US" sz="2400" dirty="0" smtClean="0">
                <a:latin typeface="华文楷体" pitchFamily="2" charset="-122"/>
                <a:ea typeface="华文楷体" pitchFamily="2" charset="-122"/>
              </a:rPr>
              <a:t>。一天在忙忙碌碌中度过。快</a:t>
            </a:r>
            <a:r>
              <a:rPr lang="zh-CN" altLang="en-US" sz="2400" dirty="0">
                <a:latin typeface="华文楷体" pitchFamily="2" charset="-122"/>
                <a:ea typeface="华文楷体" pitchFamily="2" charset="-122"/>
              </a:rPr>
              <a:t>下班时总经理问起讲话稿，小隋这才</a:t>
            </a:r>
            <a:r>
              <a:rPr lang="zh-CN" altLang="en-US" sz="2400" dirty="0" smtClean="0">
                <a:latin typeface="华文楷体" pitchFamily="2" charset="-122"/>
                <a:ea typeface="华文楷体" pitchFamily="2" charset="-122"/>
              </a:rPr>
              <a:t>想起讲话稿压根没写。遭到了总经理的批评。</a:t>
            </a:r>
            <a:endParaRPr lang="zh-CN" altLang="en-US" sz="24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日事日清 争取主动</a:t>
            </a:r>
          </a:p>
        </p:txBody>
      </p:sp>
      <p:sp>
        <p:nvSpPr>
          <p:cNvPr id="4" name="椭圆 3"/>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552076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小隋因为什么错遭到总经理的批评？</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1229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65101" y="4259263"/>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01906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秘书必须设法集中</a:t>
            </a:r>
            <a:r>
              <a:rPr lang="zh-CN" altLang="en-US" dirty="0"/>
              <a:t>自己的时间</a:t>
            </a:r>
            <a:r>
              <a:rPr lang="zh-CN" altLang="en-US" dirty="0" smtClean="0"/>
              <a:t>，完成一些耗时的工作，切不可</a:t>
            </a:r>
            <a:r>
              <a:rPr lang="zh-CN" altLang="en-US" dirty="0"/>
              <a:t>把时间分割成零星碎片</a:t>
            </a:r>
            <a:r>
              <a:rPr lang="zh-CN" altLang="en-US" dirty="0" smtClean="0"/>
              <a:t>。</a:t>
            </a:r>
            <a:endParaRPr lang="en-US" altLang="zh-CN" dirty="0" smtClean="0"/>
          </a:p>
          <a:p>
            <a:r>
              <a:rPr lang="zh-CN" altLang="en-US" dirty="0" smtClean="0"/>
              <a:t>例如</a:t>
            </a:r>
            <a:r>
              <a:rPr lang="zh-CN" altLang="en-US" dirty="0"/>
              <a:t>，当秘书正在撰写公文时，有客人到访，这时候秘书就不得不暂时放下手中的工作进行接待，但是，当接待工作完成之后，秘书应迅速回归到撰写公文的工作中，延续公文撰写的思路，迅速完成，切不可在送走客人之后东想想西望望或转而做其它的工作。</a:t>
            </a:r>
          </a:p>
        </p:txBody>
      </p:sp>
      <p:sp>
        <p:nvSpPr>
          <p:cNvPr id="3" name="标题 2"/>
          <p:cNvSpPr>
            <a:spLocks noGrp="1"/>
          </p:cNvSpPr>
          <p:nvPr>
            <p:ph type="title"/>
          </p:nvPr>
        </p:nvSpPr>
        <p:spPr/>
        <p:txBody>
          <a:bodyPr>
            <a:normAutofit fontScale="90000"/>
          </a:bodyPr>
          <a:lstStyle/>
          <a:p>
            <a:r>
              <a:rPr lang="zh-CN" altLang="en-US" dirty="0"/>
              <a:t>（</a:t>
            </a:r>
            <a:r>
              <a:rPr lang="en-US" altLang="zh-CN" dirty="0"/>
              <a:t>2</a:t>
            </a:r>
            <a:r>
              <a:rPr lang="zh-CN" altLang="en-US" dirty="0"/>
              <a:t>）保持时间利用的相对连续性原则</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4725144"/>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784651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弹性原则指的是在时间安排表上留有空缺。适当的空缺是非常必要的，只有这样才能富有弹性地安排时间，不至于一时间忙到焦头烂额，一时间又找不到事情来做。秘书应注意保持工作时间的弹性，张弛有度地安排工作内容。使用时间要注意劳逸结合，“连轴转”是低能管理者的做法，只能劳民伤财，适当调节才能使工作有持久性，保证高效率</a:t>
            </a:r>
            <a:r>
              <a:rPr lang="zh-CN" altLang="en-US" dirty="0" smtClean="0"/>
              <a:t>。</a:t>
            </a:r>
            <a:endParaRPr lang="zh-CN" altLang="en-US" dirty="0"/>
          </a:p>
          <a:p>
            <a:endParaRPr lang="zh-CN" altLang="en-US" dirty="0"/>
          </a:p>
        </p:txBody>
      </p:sp>
      <p:sp>
        <p:nvSpPr>
          <p:cNvPr id="3" name="标题 2"/>
          <p:cNvSpPr>
            <a:spLocks noGrp="1"/>
          </p:cNvSpPr>
          <p:nvPr>
            <p:ph type="title"/>
          </p:nvPr>
        </p:nvSpPr>
        <p:spPr/>
        <p:txBody>
          <a:bodyPr/>
          <a:lstStyle/>
          <a:p>
            <a:pPr algn="ctr"/>
            <a:r>
              <a:rPr lang="zh-CN" altLang="en-US" dirty="0"/>
              <a:t>（</a:t>
            </a:r>
            <a:r>
              <a:rPr lang="en-US" altLang="zh-CN" dirty="0"/>
              <a:t>3</a:t>
            </a:r>
            <a:r>
              <a:rPr lang="zh-CN" altLang="en-US" dirty="0"/>
              <a:t>）保持时间的弹性原则</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176" y="4941168"/>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210461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a:t>编制工作时间表是管理时间的一种手段，它是将某一时间段中已经明确的工作任务清晰地记载和标明的表格，是提醒使用人和相关人按照时间表的进程行动，从而有效地管理时间，达到完成工作任务这一目的的简单方法</a:t>
            </a:r>
            <a:r>
              <a:rPr lang="zh-CN" altLang="en-US" dirty="0" smtClean="0"/>
              <a:t>。</a:t>
            </a:r>
            <a:endParaRPr lang="en-US" altLang="zh-CN" dirty="0" smtClean="0"/>
          </a:p>
          <a:p>
            <a:r>
              <a:rPr lang="zh-CN" altLang="en-US" dirty="0" smtClean="0"/>
              <a:t>工作时间</a:t>
            </a:r>
            <a:r>
              <a:rPr lang="zh-CN" altLang="en-US" dirty="0"/>
              <a:t>表便于秘书人员随时随地记录下自己要完成的工作任务，也可以随时查看自己下一步的工作任务。对于新增加的工作任务，可以直接在工作时间表上添加；对于处理完毕的工作，可以直接从计划表上删除，这样能够清楚看到任务落实完成的情况。</a:t>
            </a:r>
          </a:p>
          <a:p>
            <a:endParaRPr lang="zh-CN" altLang="en-US" dirty="0"/>
          </a:p>
        </p:txBody>
      </p:sp>
      <p:sp>
        <p:nvSpPr>
          <p:cNvPr id="3" name="标题 2"/>
          <p:cNvSpPr>
            <a:spLocks noGrp="1"/>
          </p:cNvSpPr>
          <p:nvPr>
            <p:ph type="title"/>
          </p:nvPr>
        </p:nvSpPr>
        <p:spPr/>
        <p:txBody>
          <a:bodyPr/>
          <a:lstStyle/>
          <a:p>
            <a:pPr algn="ctr"/>
            <a:r>
              <a:rPr lang="en-US" altLang="zh-CN" dirty="0"/>
              <a:t>2</a:t>
            </a:r>
            <a:r>
              <a:rPr lang="en-US" altLang="zh-CN" dirty="0" smtClean="0"/>
              <a:t>.</a:t>
            </a:r>
            <a:r>
              <a:rPr lang="zh-CN" altLang="en-US" dirty="0" smtClean="0"/>
              <a:t>时间管理的手段</a:t>
            </a:r>
            <a:endParaRPr lang="zh-CN" altLang="en-US"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64288" y="404664"/>
            <a:ext cx="1780927" cy="1008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65648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根据这位秘书的描述，她所从事的秘书工作有哪些方面？</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358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3717032"/>
            <a:ext cx="2425700" cy="2084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258483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800" dirty="0"/>
              <a:t>一是合理分配各项工作使用的</a:t>
            </a:r>
            <a:r>
              <a:rPr lang="zh-CN" altLang="en-US" sz="2800" dirty="0" smtClean="0"/>
              <a:t>时间</a:t>
            </a:r>
            <a:endParaRPr lang="en-US" altLang="zh-CN" sz="2800" dirty="0" smtClean="0"/>
          </a:p>
          <a:p>
            <a:r>
              <a:rPr lang="zh-CN" altLang="zh-CN" sz="2800" dirty="0" smtClean="0"/>
              <a:t>二是合理使用零碎的</a:t>
            </a:r>
            <a:r>
              <a:rPr lang="zh-CN" altLang="zh-CN" sz="2800" dirty="0" smtClean="0"/>
              <a:t>时间</a:t>
            </a:r>
            <a:endParaRPr lang="zh-CN" altLang="zh-CN" sz="2800" dirty="0" smtClean="0"/>
          </a:p>
          <a:p>
            <a:r>
              <a:rPr lang="zh-CN" altLang="en-US" sz="2800" dirty="0" smtClean="0"/>
              <a:t>二是根据各项工作任务的轻重缓急进行排序、调度和安排。</a:t>
            </a:r>
            <a:endParaRPr lang="en-US" altLang="zh-CN" sz="2800" dirty="0" smtClean="0"/>
          </a:p>
        </p:txBody>
      </p:sp>
      <p:sp>
        <p:nvSpPr>
          <p:cNvPr id="3" name="标题 2"/>
          <p:cNvSpPr>
            <a:spLocks noGrp="1"/>
          </p:cNvSpPr>
          <p:nvPr>
            <p:ph type="title"/>
          </p:nvPr>
        </p:nvSpPr>
        <p:spPr/>
        <p:txBody>
          <a:bodyPr/>
          <a:lstStyle/>
          <a:p>
            <a:pPr algn="ctr"/>
            <a:r>
              <a:rPr lang="en-US" altLang="zh-CN" dirty="0"/>
              <a:t>3</a:t>
            </a:r>
            <a:r>
              <a:rPr lang="en-US" altLang="zh-CN" dirty="0" smtClean="0"/>
              <a:t>.</a:t>
            </a:r>
            <a:r>
              <a:rPr lang="zh-CN" altLang="en-US" dirty="0" smtClean="0"/>
              <a:t> 合理使用</a:t>
            </a:r>
            <a:r>
              <a:rPr lang="zh-CN" altLang="en-US" dirty="0"/>
              <a:t>工作时间</a:t>
            </a:r>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4149080"/>
            <a:ext cx="1901435" cy="1800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193552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12776"/>
            <a:ext cx="8229600" cy="5040560"/>
          </a:xfrm>
        </p:spPr>
        <p:txBody>
          <a:bodyPr/>
          <a:lstStyle/>
          <a:p>
            <a:r>
              <a:rPr lang="zh-CN" altLang="en-US" sz="2400" dirty="0">
                <a:latin typeface="华文楷体" pitchFamily="2" charset="-122"/>
                <a:ea typeface="华文楷体" pitchFamily="2" charset="-122"/>
              </a:rPr>
              <a:t>华美公司有一个重要会议，时间是下午两点，地点在公司的小会议室</a:t>
            </a:r>
            <a:r>
              <a:rPr lang="zh-CN" altLang="en-US" sz="2400" dirty="0" smtClean="0">
                <a:latin typeface="华文楷体" pitchFamily="2" charset="-122"/>
                <a:ea typeface="华文楷体" pitchFamily="2" charset="-122"/>
              </a:rPr>
              <a:t>。秘书</a:t>
            </a:r>
            <a:r>
              <a:rPr lang="zh-CN" altLang="en-US" sz="2400" dirty="0">
                <a:latin typeface="华文楷体" pitchFamily="2" charset="-122"/>
                <a:ea typeface="华文楷体" pitchFamily="2" charset="-122"/>
              </a:rPr>
              <a:t>小刘一早就来到办公室，打算为下午的会议做准备。</a:t>
            </a:r>
          </a:p>
          <a:p>
            <a:r>
              <a:rPr lang="zh-CN" altLang="en-US" sz="2400" dirty="0">
                <a:latin typeface="华文楷体" pitchFamily="2" charset="-122"/>
                <a:ea typeface="华文楷体" pitchFamily="2" charset="-122"/>
              </a:rPr>
              <a:t>不巧的是，上午临时又有了新</a:t>
            </a:r>
            <a:r>
              <a:rPr lang="zh-CN" altLang="en-US" sz="2400" dirty="0" smtClean="0">
                <a:latin typeface="华文楷体" pitchFamily="2" charset="-122"/>
                <a:ea typeface="华文楷体" pitchFamily="2" charset="-122"/>
              </a:rPr>
              <a:t>的任务，</a:t>
            </a:r>
            <a:r>
              <a:rPr lang="zh-CN" altLang="en-US" sz="2400" dirty="0">
                <a:latin typeface="华文楷体" pitchFamily="2" charset="-122"/>
                <a:ea typeface="华文楷体" pitchFamily="2" charset="-122"/>
              </a:rPr>
              <a:t>小刘要去总公司取一份重要文件。等她办完这件事回到办公室已是十点多钟。没等她在办公室坐稳，就看见两个陌生人径直往总经理办公室走去。小刘连忙拦住二人，问他们有什么事。二</a:t>
            </a:r>
            <a:r>
              <a:rPr lang="zh-CN" altLang="en-US" sz="2400" dirty="0" smtClean="0">
                <a:latin typeface="华文楷体" pitchFamily="2" charset="-122"/>
                <a:ea typeface="华文楷体" pitchFamily="2" charset="-122"/>
              </a:rPr>
              <a:t>人说</a:t>
            </a:r>
            <a:r>
              <a:rPr lang="zh-CN" altLang="en-US" sz="2400" dirty="0">
                <a:latin typeface="华文楷体" pitchFamily="2" charset="-122"/>
                <a:ea typeface="华文楷体" pitchFamily="2" charset="-122"/>
              </a:rPr>
              <a:t>：“我们是王总的朋友，今天都等了一早上了，必须</a:t>
            </a:r>
            <a:r>
              <a:rPr lang="zh-CN" altLang="en-US" sz="2400" dirty="0" smtClean="0">
                <a:latin typeface="华文楷体" pitchFamily="2" charset="-122"/>
                <a:ea typeface="华文楷体" pitchFamily="2" charset="-122"/>
              </a:rPr>
              <a:t>马上</a:t>
            </a:r>
            <a:r>
              <a:rPr lang="zh-CN" altLang="en-US" sz="2400" dirty="0">
                <a:latin typeface="华文楷体" pitchFamily="2" charset="-122"/>
                <a:ea typeface="华文楷体" pitchFamily="2" charset="-122"/>
              </a:rPr>
              <a:t>见到你们王总。”</a:t>
            </a:r>
            <a:r>
              <a:rPr lang="zh-CN" altLang="en-US" sz="2400" dirty="0" smtClean="0">
                <a:latin typeface="华文楷体" pitchFamily="2" charset="-122"/>
                <a:ea typeface="华文楷体" pitchFamily="2" charset="-122"/>
              </a:rPr>
              <a:t>小刘与王总联系，王总</a:t>
            </a:r>
            <a:r>
              <a:rPr lang="zh-CN" altLang="en-US" sz="2400" dirty="0">
                <a:latin typeface="华文楷体" pitchFamily="2" charset="-122"/>
                <a:ea typeface="华文楷体" pitchFamily="2" charset="-122"/>
              </a:rPr>
              <a:t>在电话里告诉小刘：“我不认识他们，你‘挡挡驾’吧！”小刘跟这两人周旋了好一阵子，总算把两个人给送走了。这时，电话又连响起来，小刘急忙一一接</a:t>
            </a:r>
            <a:r>
              <a:rPr lang="zh-CN" altLang="en-US" sz="2400" dirty="0" smtClean="0">
                <a:latin typeface="华文楷体" pitchFamily="2" charset="-122"/>
                <a:ea typeface="华文楷体" pitchFamily="2" charset="-122"/>
              </a:rPr>
              <a:t>听</a:t>
            </a:r>
            <a:r>
              <a:rPr lang="zh-CN" altLang="en-US" sz="2400" dirty="0">
                <a:latin typeface="华文楷体" pitchFamily="2" charset="-122"/>
                <a:ea typeface="华文楷体" pitchFamily="2" charset="-122"/>
              </a:rPr>
              <a:t>。</a:t>
            </a:r>
          </a:p>
          <a:p>
            <a:r>
              <a:rPr lang="zh-CN" altLang="en-US" sz="2400" dirty="0">
                <a:latin typeface="华文楷体" pitchFamily="2" charset="-122"/>
                <a:ea typeface="华文楷体" pitchFamily="2" charset="-122"/>
              </a:rPr>
              <a:t>这个上午小刘忙得焦头烂额，</a:t>
            </a:r>
            <a:r>
              <a:rPr lang="zh-CN" altLang="en-US" sz="2400" dirty="0" smtClean="0">
                <a:latin typeface="华文楷体" pitchFamily="2" charset="-122"/>
                <a:ea typeface="华文楷体" pitchFamily="2" charset="-122"/>
              </a:rPr>
              <a:t>竟没有时间安排下午</a:t>
            </a:r>
            <a:r>
              <a:rPr lang="zh-CN" altLang="en-US" sz="2400" dirty="0">
                <a:latin typeface="华文楷体" pitchFamily="2" charset="-122"/>
                <a:ea typeface="华文楷体" pitchFamily="2" charset="-122"/>
              </a:rPr>
              <a:t>的</a:t>
            </a:r>
            <a:r>
              <a:rPr lang="zh-CN" altLang="en-US" sz="2400" dirty="0" smtClean="0">
                <a:latin typeface="华文楷体" pitchFamily="2" charset="-122"/>
                <a:ea typeface="华文楷体" pitchFamily="2" charset="-122"/>
              </a:rPr>
              <a:t>会议。</a:t>
            </a:r>
            <a:endParaRPr lang="zh-CN" altLang="en-US" sz="2400" dirty="0">
              <a:latin typeface="华文楷体" pitchFamily="2" charset="-122"/>
              <a:ea typeface="华文楷体" pitchFamily="2" charset="-122"/>
            </a:endParaRPr>
          </a:p>
          <a:p>
            <a:endParaRPr lang="zh-CN" altLang="en-US" sz="24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繁杂事务要理出重点</a:t>
            </a:r>
          </a:p>
        </p:txBody>
      </p:sp>
      <p:sp>
        <p:nvSpPr>
          <p:cNvPr id="4" name="椭圆 3"/>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14578073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请你运用时间管理方法，对小刘这一天的工作进行合理安排</a:t>
            </a:r>
            <a:r>
              <a:rPr lang="zh-CN" altLang="en-US" sz="3200" dirty="0" smtClean="0"/>
              <a:t>。</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6136" y="4077072"/>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880401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800" dirty="0" smtClean="0"/>
              <a:t>工作艺术是指通过运用高超的、巧妙的、具有创造性的工作方法，顺利地完成工作任务，同时给人以美的感觉和享受。秘书工作的艺术性，表现在技巧的运用。</a:t>
            </a:r>
          </a:p>
          <a:p>
            <a:endParaRPr lang="zh-CN" altLang="en-US" dirty="0"/>
          </a:p>
        </p:txBody>
      </p:sp>
      <p:sp>
        <p:nvSpPr>
          <p:cNvPr id="3" name="标题 2"/>
          <p:cNvSpPr>
            <a:spLocks noGrp="1"/>
          </p:cNvSpPr>
          <p:nvPr>
            <p:ph type="title"/>
          </p:nvPr>
        </p:nvSpPr>
        <p:spPr/>
        <p:txBody>
          <a:bodyPr/>
          <a:lstStyle/>
          <a:p>
            <a:pPr algn="ctr"/>
            <a:r>
              <a:rPr lang="zh-CN" altLang="zh-CN" dirty="0" smtClean="0"/>
              <a:t>第三节　秘书工作的艺术</a:t>
            </a:r>
            <a:endParaRPr lang="zh-CN" altLang="zh-CN"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65101" y="4259263"/>
            <a:ext cx="2212975" cy="1652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zh-CN" dirty="0" smtClean="0"/>
              <a:t>秘书工作的艺术</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4784"/>
            <a:ext cx="8229600" cy="4522316"/>
          </a:xfrm>
        </p:spPr>
        <p:txBody>
          <a:bodyPr>
            <a:normAutofit/>
          </a:bodyPr>
          <a:lstStyle/>
          <a:p>
            <a:pPr marL="365760" indent="-256032" fontAlgn="auto">
              <a:spcAft>
                <a:spcPts val="0"/>
              </a:spcAft>
              <a:buFont typeface="Wingdings 3"/>
              <a:buChar char=""/>
              <a:defRPr/>
            </a:pPr>
            <a:r>
              <a:rPr lang="zh-CN" altLang="en-US" dirty="0"/>
              <a:t>目前我国秘书从业人员约达</a:t>
            </a:r>
            <a:r>
              <a:rPr lang="en-US" altLang="zh-CN" dirty="0"/>
              <a:t>2300</a:t>
            </a:r>
            <a:r>
              <a:rPr lang="zh-CN" altLang="en-US" dirty="0"/>
              <a:t>万人</a:t>
            </a:r>
            <a:r>
              <a:rPr lang="zh-CN" altLang="en-US" dirty="0" smtClean="0"/>
              <a:t>，他们究竟在从事哪些工作？秘书人员究竟应做哪些工作？</a:t>
            </a:r>
            <a:endParaRPr lang="en-US" altLang="zh-CN"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fontAlgn="auto">
              <a:spcAft>
                <a:spcPts val="0"/>
              </a:spcAft>
              <a:defRPr/>
            </a:pPr>
            <a:r>
              <a:rPr lang="zh-CN" altLang="en-US" dirty="0"/>
              <a:t>第一节　秘书工作的内容</a:t>
            </a:r>
          </a:p>
        </p:txBody>
      </p:sp>
      <p:pic>
        <p:nvPicPr>
          <p:cNvPr id="1026" name="Picture 2" descr="C:\Users\lenovo\Pictures\u=3901135914,2358061397&amp;fm=90&amp;gp=0.jpg"/>
          <p:cNvPicPr>
            <a:picLocks noChangeAspect="1" noChangeArrowheads="1"/>
          </p:cNvPicPr>
          <p:nvPr/>
        </p:nvPicPr>
        <p:blipFill>
          <a:blip r:embed="rId2" cstate="print"/>
          <a:srcRect/>
          <a:stretch>
            <a:fillRect/>
          </a:stretch>
        </p:blipFill>
        <p:spPr bwMode="auto">
          <a:xfrm>
            <a:off x="4716016" y="3501008"/>
            <a:ext cx="3333750" cy="249555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548680"/>
            <a:ext cx="8229600" cy="5457825"/>
          </a:xfrm>
        </p:spPr>
        <p:txBody>
          <a:bodyPr>
            <a:normAutofit/>
          </a:bodyPr>
          <a:lstStyle/>
          <a:p>
            <a:pPr marL="365760" indent="-256032" fontAlgn="auto">
              <a:spcAft>
                <a:spcPts val="0"/>
              </a:spcAft>
              <a:buFont typeface="Wingdings 3"/>
              <a:buChar char=""/>
              <a:defRPr/>
            </a:pPr>
            <a:r>
              <a:rPr lang="zh-CN" altLang="en-US" dirty="0" smtClean="0"/>
              <a:t>一、秘书工作的界定</a:t>
            </a:r>
            <a:endParaRPr lang="en-US" altLang="zh-CN" dirty="0" smtClean="0"/>
          </a:p>
          <a:p>
            <a:pPr marL="365760" indent="-256032" fontAlgn="auto">
              <a:spcAft>
                <a:spcPts val="0"/>
              </a:spcAft>
              <a:buFont typeface="Wingdings 3"/>
              <a:buChar char=""/>
              <a:defRPr/>
            </a:pPr>
            <a:r>
              <a:rPr lang="en-US" altLang="zh-CN" dirty="0" smtClean="0"/>
              <a:t>1. </a:t>
            </a:r>
            <a:r>
              <a:rPr lang="zh-CN" altLang="en-US" dirty="0" smtClean="0"/>
              <a:t>我国秘书工作存在公务秘书和基层单位秘书两大类，这两类秘书的工作内容相去甚远。</a:t>
            </a:r>
            <a:endParaRPr lang="en-US" altLang="zh-CN" dirty="0" smtClean="0"/>
          </a:p>
          <a:p>
            <a:pPr marL="365760" indent="-256032" fontAlgn="auto">
              <a:spcAft>
                <a:spcPts val="0"/>
              </a:spcAft>
              <a:buFont typeface="Wingdings 3"/>
              <a:buChar char=""/>
              <a:defRPr/>
            </a:pPr>
            <a:r>
              <a:rPr lang="en-US" altLang="zh-CN" dirty="0" smtClean="0"/>
              <a:t>2. </a:t>
            </a:r>
            <a:r>
              <a:rPr lang="zh-CN" altLang="en-US" dirty="0" smtClean="0"/>
              <a:t>即使</a:t>
            </a:r>
            <a:r>
              <a:rPr lang="zh-CN" altLang="en-US" dirty="0"/>
              <a:t>在同一类机关或单位，由于</a:t>
            </a:r>
            <a:r>
              <a:rPr lang="zh-CN" altLang="en-US" dirty="0" smtClean="0"/>
              <a:t>秘书的</a:t>
            </a:r>
            <a:r>
              <a:rPr lang="zh-CN" altLang="en-US" dirty="0"/>
              <a:t>等级不同，所承担的工作内容也有所不同</a:t>
            </a:r>
            <a:r>
              <a:rPr lang="zh-CN" altLang="en-US" dirty="0" smtClean="0"/>
              <a:t>。</a:t>
            </a:r>
            <a:endParaRPr lang="en-US" altLang="zh-CN" dirty="0" smtClean="0"/>
          </a:p>
          <a:p>
            <a:pPr marL="365760" indent="-256032" fontAlgn="auto">
              <a:spcAft>
                <a:spcPts val="0"/>
              </a:spcAft>
              <a:buFont typeface="Wingdings 3"/>
              <a:buChar char=""/>
              <a:defRPr/>
            </a:pPr>
            <a:r>
              <a:rPr lang="en-US" altLang="zh-CN" dirty="0" smtClean="0"/>
              <a:t>3. </a:t>
            </a:r>
            <a:r>
              <a:rPr lang="zh-CN" altLang="en-US" dirty="0" smtClean="0"/>
              <a:t>秘书</a:t>
            </a:r>
            <a:r>
              <a:rPr lang="zh-CN" altLang="en-US" dirty="0"/>
              <a:t>工作内容的差异，还取决于用人单位对秘书</a:t>
            </a:r>
            <a:r>
              <a:rPr lang="zh-CN" altLang="en-US" dirty="0" smtClean="0"/>
              <a:t>人员任务的分配。 </a:t>
            </a:r>
            <a:endParaRPr lang="en-US" altLang="zh-CN" dirty="0" smtClean="0"/>
          </a:p>
          <a:p>
            <a:pPr marL="365760" indent="-256032" fontAlgn="auto">
              <a:spcAft>
                <a:spcPts val="0"/>
              </a:spcAft>
              <a:buFont typeface="Wingdings 3"/>
              <a:buChar char=""/>
              <a:defRPr/>
            </a:pPr>
            <a:r>
              <a:rPr lang="en-US" altLang="zh-CN" dirty="0" smtClean="0"/>
              <a:t>4. </a:t>
            </a:r>
            <a:r>
              <a:rPr lang="zh-CN" altLang="en-US" dirty="0" smtClean="0"/>
              <a:t>由于</a:t>
            </a:r>
            <a:r>
              <a:rPr lang="zh-CN" altLang="en-US" dirty="0"/>
              <a:t>各行各业的职能</a:t>
            </a:r>
            <a:r>
              <a:rPr lang="zh-CN" altLang="en-US" dirty="0" smtClean="0"/>
              <a:t>活动不同，</a:t>
            </a:r>
            <a:r>
              <a:rPr lang="zh-CN" altLang="en-US" dirty="0"/>
              <a:t>行政管理的内涵也各不相同</a:t>
            </a:r>
            <a:r>
              <a:rPr lang="zh-CN" altLang="en-US" dirty="0" smtClean="0"/>
              <a:t>，秘书</a:t>
            </a:r>
            <a:r>
              <a:rPr lang="zh-CN" altLang="en-US" dirty="0"/>
              <a:t>的工作</a:t>
            </a:r>
            <a:r>
              <a:rPr lang="zh-CN" altLang="en-US" dirty="0" smtClean="0"/>
              <a:t>内容也就不同。</a:t>
            </a:r>
            <a:endParaRPr lang="en-US" altLang="zh-CN" dirty="0" smtClean="0"/>
          </a:p>
        </p:txBody>
      </p:sp>
      <p:pic>
        <p:nvPicPr>
          <p:cNvPr id="14339" name="Picture 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4725144"/>
            <a:ext cx="1992313" cy="165618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268760"/>
            <a:ext cx="8229600" cy="4464496"/>
          </a:xfrm>
        </p:spPr>
        <p:txBody>
          <a:bodyPr>
            <a:normAutofit/>
          </a:bodyPr>
          <a:lstStyle/>
          <a:p>
            <a:pPr marL="109728" indent="0" fontAlgn="auto">
              <a:spcAft>
                <a:spcPts val="0"/>
              </a:spcAft>
              <a:buFont typeface="Wingdings 3"/>
              <a:buNone/>
              <a:defRPr/>
            </a:pPr>
            <a:endParaRPr lang="en-US" altLang="zh-CN" dirty="0" smtClean="0"/>
          </a:p>
          <a:p>
            <a:pPr marL="365760" indent="-256032" fontAlgn="auto">
              <a:spcAft>
                <a:spcPts val="0"/>
              </a:spcAft>
              <a:buFont typeface="Wingdings 3"/>
              <a:buChar char=""/>
              <a:defRPr/>
            </a:pPr>
            <a:r>
              <a:rPr lang="zh-CN" altLang="en-US" dirty="0" smtClean="0"/>
              <a:t>第一，以</a:t>
            </a:r>
            <a:r>
              <a:rPr lang="zh-CN" altLang="en-US" dirty="0"/>
              <a:t>现代企业为主的企事业、各种社会组织的秘书工作为重点，因为这个群体的秘书人数更多</a:t>
            </a:r>
            <a:r>
              <a:rPr lang="zh-CN" altLang="en-US" dirty="0" smtClean="0"/>
              <a:t>；</a:t>
            </a:r>
            <a:endParaRPr lang="en-US" altLang="zh-CN" dirty="0" smtClean="0"/>
          </a:p>
          <a:p>
            <a:pPr marL="365760" indent="-256032" fontAlgn="auto">
              <a:spcAft>
                <a:spcPts val="0"/>
              </a:spcAft>
              <a:buFont typeface="Wingdings 3"/>
              <a:buChar char=""/>
              <a:defRPr/>
            </a:pPr>
            <a:r>
              <a:rPr lang="zh-CN" altLang="en-US" dirty="0" smtClean="0"/>
              <a:t>第二</a:t>
            </a:r>
            <a:r>
              <a:rPr lang="zh-CN" altLang="en-US" dirty="0"/>
              <a:t>，</a:t>
            </a:r>
            <a:r>
              <a:rPr lang="zh-CN" altLang="en-US" dirty="0" smtClean="0"/>
              <a:t>以</a:t>
            </a:r>
            <a:r>
              <a:rPr lang="en-US" altLang="zh-CN" dirty="0" smtClean="0"/>
              <a:t>2006</a:t>
            </a:r>
            <a:r>
              <a:rPr lang="zh-CN" altLang="en-US" dirty="0"/>
              <a:t>年原国家劳动和社会保障部颁发的新版</a:t>
            </a:r>
            <a:r>
              <a:rPr lang="en-US" altLang="zh-CN" dirty="0"/>
              <a:t>《</a:t>
            </a:r>
            <a:r>
              <a:rPr lang="zh-CN" altLang="en-US" dirty="0"/>
              <a:t>秘书国家职业标准</a:t>
            </a:r>
            <a:r>
              <a:rPr lang="en-US" altLang="zh-CN" dirty="0"/>
              <a:t>》</a:t>
            </a:r>
            <a:r>
              <a:rPr lang="zh-CN" altLang="en-US" dirty="0"/>
              <a:t>对秘书工作内容的概括和</a:t>
            </a:r>
            <a:r>
              <a:rPr lang="zh-CN" altLang="en-US" dirty="0" smtClean="0"/>
              <a:t>划分；</a:t>
            </a:r>
            <a:endParaRPr lang="en-US" altLang="zh-CN" dirty="0" smtClean="0"/>
          </a:p>
          <a:p>
            <a:pPr marL="365760" indent="-256032" fontAlgn="auto">
              <a:spcAft>
                <a:spcPts val="0"/>
              </a:spcAft>
              <a:buFont typeface="Wingdings 3"/>
              <a:buChar char=""/>
              <a:defRPr/>
            </a:pPr>
            <a:r>
              <a:rPr lang="zh-CN" altLang="en-US" dirty="0" smtClean="0"/>
              <a:t>第三</a:t>
            </a:r>
            <a:r>
              <a:rPr lang="zh-CN" altLang="en-US" dirty="0"/>
              <a:t>，从我国秘书工作实际出发</a:t>
            </a:r>
            <a:r>
              <a:rPr lang="zh-CN" altLang="en-US" dirty="0" smtClean="0"/>
              <a:t>，对我国大多数单位秘书</a:t>
            </a:r>
            <a:r>
              <a:rPr lang="zh-CN" altLang="en-US" dirty="0"/>
              <a:t>所承担的实际</a:t>
            </a:r>
            <a:r>
              <a:rPr lang="zh-CN" altLang="en-US" dirty="0" smtClean="0"/>
              <a:t>工作进行</a:t>
            </a:r>
            <a:r>
              <a:rPr lang="zh-CN" altLang="en-US" dirty="0"/>
              <a:t>归类</a:t>
            </a:r>
            <a:r>
              <a:rPr lang="zh-CN" altLang="en-US" dirty="0" smtClean="0"/>
              <a:t>；</a:t>
            </a:r>
            <a:endParaRPr lang="en-US" altLang="zh-CN" dirty="0" smtClean="0"/>
          </a:p>
          <a:p>
            <a:pPr marL="365760" indent="-256032" fontAlgn="auto">
              <a:spcAft>
                <a:spcPts val="0"/>
              </a:spcAft>
              <a:buFont typeface="Wingdings 3"/>
              <a:buChar char=""/>
              <a:defRPr/>
            </a:pPr>
            <a:r>
              <a:rPr lang="zh-CN" altLang="en-US" dirty="0" smtClean="0"/>
              <a:t>第四</a:t>
            </a:r>
            <a:r>
              <a:rPr lang="zh-CN" altLang="en-US" dirty="0"/>
              <a:t>，参考一些秘书大国对秘书工作内容的说明和规定。</a:t>
            </a:r>
          </a:p>
        </p:txBody>
      </p:sp>
      <p:sp>
        <p:nvSpPr>
          <p:cNvPr id="3" name="标题 2"/>
          <p:cNvSpPr>
            <a:spLocks noGrp="1"/>
          </p:cNvSpPr>
          <p:nvPr>
            <p:ph type="title"/>
          </p:nvPr>
        </p:nvSpPr>
        <p:spPr/>
        <p:txBody>
          <a:bodyPr/>
          <a:lstStyle/>
          <a:p>
            <a:pPr algn="ctr" fontAlgn="auto">
              <a:spcAft>
                <a:spcPts val="0"/>
              </a:spcAft>
              <a:defRPr/>
            </a:pPr>
            <a:r>
              <a:rPr lang="zh-CN" altLang="en-US" dirty="0"/>
              <a:t>秘书</a:t>
            </a:r>
            <a:r>
              <a:rPr lang="zh-CN" altLang="en-US" dirty="0" smtClean="0"/>
              <a:t>工作内容概括的依据</a:t>
            </a:r>
            <a:endParaRPr lang="zh-CN" altLang="en-US" dirty="0"/>
          </a:p>
        </p:txBody>
      </p:sp>
      <p:pic>
        <p:nvPicPr>
          <p:cNvPr id="1536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5229200"/>
            <a:ext cx="1993900" cy="13681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700213"/>
            <a:ext cx="8229600" cy="4306887"/>
          </a:xfrm>
        </p:spPr>
        <p:txBody>
          <a:bodyPr>
            <a:normAutofit lnSpcReduction="10000"/>
          </a:bodyPr>
          <a:lstStyle/>
          <a:p>
            <a:pPr marL="365760" indent="-256032" fontAlgn="auto">
              <a:spcAft>
                <a:spcPts val="0"/>
              </a:spcAft>
              <a:buFont typeface="Wingdings 3"/>
              <a:buChar char=""/>
              <a:defRPr/>
            </a:pPr>
            <a:r>
              <a:rPr lang="en-US" altLang="zh-CN" dirty="0"/>
              <a:t>2006</a:t>
            </a:r>
            <a:r>
              <a:rPr lang="zh-CN" altLang="en-US" dirty="0"/>
              <a:t>年，原国家劳动和社会保障部修订并颁布了新版</a:t>
            </a:r>
            <a:r>
              <a:rPr lang="en-US" altLang="zh-CN" dirty="0"/>
              <a:t>《</a:t>
            </a:r>
            <a:r>
              <a:rPr lang="zh-CN" altLang="en-US" dirty="0"/>
              <a:t>秘书国家职业标准</a:t>
            </a:r>
            <a:r>
              <a:rPr lang="en-US" altLang="zh-CN" dirty="0"/>
              <a:t>》</a:t>
            </a:r>
            <a:r>
              <a:rPr lang="zh-CN" altLang="en-US" dirty="0"/>
              <a:t>，将秘书工作内容概括为三大类，即办会、办事、办文，每一大类下面又细分为若干小类</a:t>
            </a:r>
            <a:r>
              <a:rPr lang="zh-CN" altLang="en-US" dirty="0" smtClean="0"/>
              <a:t>。</a:t>
            </a:r>
            <a:endParaRPr lang="en-US" altLang="zh-CN" dirty="0" smtClean="0"/>
          </a:p>
          <a:p>
            <a:pPr marL="365760" indent="-256032" fontAlgn="auto">
              <a:spcAft>
                <a:spcPts val="0"/>
              </a:spcAft>
              <a:buFont typeface="Wingdings 3"/>
              <a:buChar char=""/>
              <a:defRPr/>
            </a:pPr>
            <a:r>
              <a:rPr lang="zh-CN" altLang="en-US" dirty="0"/>
              <a:t>在</a:t>
            </a:r>
            <a:r>
              <a:rPr lang="en-US" altLang="zh-CN" dirty="0"/>
              <a:t>《</a:t>
            </a:r>
            <a:r>
              <a:rPr lang="zh-CN" altLang="en-US" dirty="0"/>
              <a:t>秘书国家职业标准</a:t>
            </a:r>
            <a:r>
              <a:rPr lang="en-US" altLang="zh-CN" dirty="0"/>
              <a:t>》</a:t>
            </a:r>
            <a:r>
              <a:rPr lang="zh-CN" altLang="en-US" dirty="0"/>
              <a:t>中，围绕着秘书工作的三大内容，对国家职业资格五级秘书、四级秘书、三级秘书和二级秘书分别提出了不同的能力要求，这些能力要求是依次递进的，高级别涵盖低级别的要求</a:t>
            </a:r>
            <a:r>
              <a:rPr lang="zh-CN" altLang="en-US" dirty="0" smtClean="0"/>
              <a:t>。</a:t>
            </a:r>
            <a:endParaRPr lang="en-US" altLang="zh-CN" dirty="0" smtClean="0"/>
          </a:p>
          <a:p>
            <a:pPr marL="365760" indent="-256032" fontAlgn="auto">
              <a:spcAft>
                <a:spcPts val="0"/>
              </a:spcAft>
              <a:buFont typeface="Wingdings 3"/>
              <a:buChar char=""/>
              <a:defRPr/>
            </a:pPr>
            <a:r>
              <a:rPr lang="zh-CN" altLang="en-US" dirty="0"/>
              <a:t>通过这一规定，我们从中</a:t>
            </a:r>
            <a:r>
              <a:rPr lang="zh-CN" altLang="en-US" dirty="0" smtClean="0"/>
              <a:t>看到不同</a:t>
            </a:r>
            <a:r>
              <a:rPr lang="zh-CN" altLang="en-US" dirty="0"/>
              <a:t>等级秘书</a:t>
            </a:r>
            <a:r>
              <a:rPr lang="zh-CN" altLang="en-US" dirty="0" smtClean="0"/>
              <a:t>所承担的不同工作任务和所从事</a:t>
            </a:r>
            <a:r>
              <a:rPr lang="zh-CN" altLang="en-US" dirty="0"/>
              <a:t>的具体工作内容。</a:t>
            </a:r>
          </a:p>
        </p:txBody>
      </p:sp>
      <p:sp>
        <p:nvSpPr>
          <p:cNvPr id="3" name="标题 2"/>
          <p:cNvSpPr>
            <a:spLocks noGrp="1"/>
          </p:cNvSpPr>
          <p:nvPr>
            <p:ph type="title"/>
          </p:nvPr>
        </p:nvSpPr>
        <p:spPr/>
        <p:txBody>
          <a:bodyPr>
            <a:normAutofit fontScale="90000"/>
          </a:bodyPr>
          <a:lstStyle/>
          <a:p>
            <a:pPr algn="ctr" fontAlgn="auto">
              <a:spcAft>
                <a:spcPts val="0"/>
              </a:spcAft>
              <a:defRPr/>
            </a:pPr>
            <a:r>
              <a:rPr lang="zh-CN" altLang="en-US" dirty="0"/>
              <a:t>二、</a:t>
            </a:r>
            <a:r>
              <a:rPr lang="en-US" altLang="zh-CN" dirty="0"/>
              <a:t>《</a:t>
            </a:r>
            <a:r>
              <a:rPr lang="zh-CN" altLang="en-US" dirty="0"/>
              <a:t>秘书国家职业标准</a:t>
            </a:r>
            <a:r>
              <a:rPr lang="en-US" altLang="zh-CN" dirty="0" smtClean="0"/>
              <a:t>》</a:t>
            </a:r>
            <a:br>
              <a:rPr lang="en-US" altLang="zh-CN" dirty="0" smtClean="0"/>
            </a:br>
            <a:r>
              <a:rPr lang="zh-CN" altLang="en-US" dirty="0" smtClean="0"/>
              <a:t>对</a:t>
            </a:r>
            <a:r>
              <a:rPr lang="zh-CN" altLang="en-US" dirty="0"/>
              <a:t>秘书工作的概括和划分</a:t>
            </a:r>
          </a:p>
        </p:txBody>
      </p:sp>
      <p:pic>
        <p:nvPicPr>
          <p:cNvPr id="1638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236296" y="260648"/>
            <a:ext cx="1670372"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1467</TotalTime>
  <Words>4449</Words>
  <Application>Microsoft Office PowerPoint</Application>
  <PresentationFormat>全屏显示(4:3)</PresentationFormat>
  <Paragraphs>250</Paragraphs>
  <Slides>54</Slides>
  <Notes>3</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聚合</vt:lpstr>
      <vt:lpstr>第五章</vt:lpstr>
      <vt:lpstr>内 容</vt:lpstr>
      <vt:lpstr>学习目标</vt:lpstr>
      <vt:lpstr>我的秘书生活</vt:lpstr>
      <vt:lpstr>互动问题</vt:lpstr>
      <vt:lpstr>第一节　秘书工作的内容</vt:lpstr>
      <vt:lpstr>幻灯片 7</vt:lpstr>
      <vt:lpstr>秘书工作内容概括的依据</vt:lpstr>
      <vt:lpstr>二、《秘书国家职业标准》 对秘书工作的概括和划分</vt:lpstr>
      <vt:lpstr>三、秘书工作的内容</vt:lpstr>
      <vt:lpstr>（一）事务性工作</vt:lpstr>
      <vt:lpstr>（一）事务性工作</vt:lpstr>
      <vt:lpstr>幻灯片 13</vt:lpstr>
      <vt:lpstr>幻灯片 14</vt:lpstr>
      <vt:lpstr>幻灯片 15</vt:lpstr>
      <vt:lpstr>幻灯片 16</vt:lpstr>
      <vt:lpstr>（二）业务性工作</vt:lpstr>
      <vt:lpstr>（二）业务性工作</vt:lpstr>
      <vt:lpstr>幻灯片 19</vt:lpstr>
      <vt:lpstr>幻灯片 20</vt:lpstr>
      <vt:lpstr>幻灯片 21</vt:lpstr>
      <vt:lpstr>（三）管理性工作</vt:lpstr>
      <vt:lpstr>（三）管理性工作</vt:lpstr>
      <vt:lpstr>幻灯片 24</vt:lpstr>
      <vt:lpstr>幻灯片 25</vt:lpstr>
      <vt:lpstr>第二节　秘书工作的原则与方法</vt:lpstr>
      <vt:lpstr>一、秘书工作的原则</vt:lpstr>
      <vt:lpstr>二、秘书工作的方法</vt:lpstr>
      <vt:lpstr>二、秘书工作的方法</vt:lpstr>
      <vt:lpstr>1. 请 示</vt:lpstr>
      <vt:lpstr>到底是谁的错</vt:lpstr>
      <vt:lpstr>幻灯片 32</vt:lpstr>
      <vt:lpstr>互动问题</vt:lpstr>
      <vt:lpstr>2. 汇 报</vt:lpstr>
      <vt:lpstr>3. 进 言</vt:lpstr>
      <vt:lpstr> （二）“下达”信息的方法 </vt:lpstr>
      <vt:lpstr>幻灯片 37</vt:lpstr>
      <vt:lpstr>幻灯片 38</vt:lpstr>
      <vt:lpstr>为上司挡驾的艺术</vt:lpstr>
      <vt:lpstr>幻灯片 40</vt:lpstr>
      <vt:lpstr>幻灯片 41</vt:lpstr>
      <vt:lpstr>互动问题</vt:lpstr>
      <vt:lpstr> （三）时间管理的方法 </vt:lpstr>
      <vt:lpstr>（1）坚持从现在做起的信念原则</vt:lpstr>
      <vt:lpstr>日事日清 争取主动</vt:lpstr>
      <vt:lpstr>互动问题</vt:lpstr>
      <vt:lpstr>（2）保持时间利用的相对连续性原则</vt:lpstr>
      <vt:lpstr>（3）保持时间的弹性原则</vt:lpstr>
      <vt:lpstr>2.时间管理的手段</vt:lpstr>
      <vt:lpstr>3. 合理使用工作时间</vt:lpstr>
      <vt:lpstr>繁杂事务要理出重点</vt:lpstr>
      <vt:lpstr>互动问题</vt:lpstr>
      <vt:lpstr>第三节　秘书工作的艺术</vt:lpstr>
      <vt:lpstr>秘书工作的艺术</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dc:title>
  <dc:creator>user</dc:creator>
  <cp:lastModifiedBy>lenovo</cp:lastModifiedBy>
  <cp:revision>73</cp:revision>
  <cp:lastPrinted>2013-11-07T15:32:56Z</cp:lastPrinted>
  <dcterms:created xsi:type="dcterms:W3CDTF">2013-10-30T11:57:25Z</dcterms:created>
  <dcterms:modified xsi:type="dcterms:W3CDTF">2013-12-24T12:55:35Z</dcterms:modified>
</cp:coreProperties>
</file>