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handoutMasterIdLst>
    <p:handoutMasterId r:id="rId30"/>
  </p:handoutMasterIdLst>
  <p:sldIdLst>
    <p:sldId id="256" r:id="rId4"/>
    <p:sldId id="299" r:id="rId6"/>
    <p:sldId id="298" r:id="rId7"/>
    <p:sldId id="357" r:id="rId8"/>
    <p:sldId id="322" r:id="rId9"/>
    <p:sldId id="323" r:id="rId10"/>
    <p:sldId id="324" r:id="rId11"/>
    <p:sldId id="325" r:id="rId12"/>
    <p:sldId id="342" r:id="rId13"/>
    <p:sldId id="343" r:id="rId14"/>
    <p:sldId id="358" r:id="rId15"/>
    <p:sldId id="326" r:id="rId16"/>
    <p:sldId id="327" r:id="rId17"/>
    <p:sldId id="328" r:id="rId18"/>
    <p:sldId id="344" r:id="rId19"/>
    <p:sldId id="345" r:id="rId20"/>
    <p:sldId id="329" r:id="rId21"/>
    <p:sldId id="359" r:id="rId22"/>
    <p:sldId id="280" r:id="rId23"/>
    <p:sldId id="281" r:id="rId24"/>
    <p:sldId id="295" r:id="rId25"/>
    <p:sldId id="321" r:id="rId26"/>
    <p:sldId id="296" r:id="rId27"/>
    <p:sldId id="282" r:id="rId28"/>
    <p:sldId id="312" r:id="rId29"/>
  </p:sldIdLst>
  <p:sldSz cx="9144000" cy="6858000" type="screen4x3"/>
  <p:notesSz cx="6934200" cy="9398000"/>
  <p:custDataLst>
    <p:tags r:id="rId34"/>
  </p:custDataLst>
  <p:defaultTextStyle>
    <a:defPPr>
      <a:defRPr lang="en-US"/>
    </a:defPPr>
    <a:lvl1pPr marL="0" lvl="0" indent="0" algn="l" defTabSz="914400" rtl="0" eaLnBrk="1" fontAlgn="base" latinLnBrk="0" hangingPunct="1">
      <a:lnSpc>
        <a:spcPct val="100000"/>
      </a:lnSpc>
      <a:spcBef>
        <a:spcPct val="0"/>
      </a:spcBef>
      <a:spcAft>
        <a:spcPct val="0"/>
      </a:spcAft>
      <a:buNone/>
      <a:defRPr sz="3200" b="0" i="0" u="none" kern="1200" baseline="0">
        <a:solidFill>
          <a:schemeClr val="tx1"/>
        </a:solidFill>
        <a:latin typeface="Times New Roman" panose="02020603050405020304" pitchFamily="18"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32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32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32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32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32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32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32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3200" b="0" i="0" u="none" kern="1200" baseline="0">
        <a:solidFill>
          <a:schemeClr val="tx1"/>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FF"/>
    <a:srgbClr val="CCECFF"/>
    <a:srgbClr val="CCCCFF"/>
    <a:srgbClr val="CC99FF"/>
    <a:srgbClr val="DFC0FF"/>
    <a:srgbClr val="90DBFF"/>
    <a:srgbClr val="66FF66"/>
    <a:srgbClr val="99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39"/>
    <p:restoredTop sz="94580"/>
  </p:normalViewPr>
  <p:slideViewPr>
    <p:cSldViewPr showGuides="1">
      <p:cViewPr varScale="1">
        <p:scale>
          <a:sx n="66" d="100"/>
          <a:sy n="66" d="100"/>
        </p:scale>
        <p:origin x="-108" y="-23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4" Type="http://schemas.openxmlformats.org/officeDocument/2006/relationships/tags" Target="tags/tag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1266" name="页眉占位符 11265"/>
          <p:cNvSpPr>
            <a:spLocks noGrp="1"/>
          </p:cNvSpPr>
          <p:nvPr>
            <p:ph type="hdr" sz="quarter"/>
          </p:nvPr>
        </p:nvSpPr>
        <p:spPr>
          <a:xfrm>
            <a:off x="0" y="0"/>
            <a:ext cx="2971800" cy="457200"/>
          </a:xfrm>
          <a:prstGeom prst="rect">
            <a:avLst/>
          </a:prstGeom>
          <a:noFill/>
          <a:ln w="12700">
            <a:noFill/>
          </a:ln>
        </p:spPr>
        <p:txBody>
          <a:bodyPr/>
          <a:p>
            <a:pPr lvl="0" eaLnBrk="1" fontAlgn="base" hangingPunct="1"/>
            <a:endParaRPr lang="zh-CN" altLang="en-US" sz="1200" strike="noStrike" noProof="1" dirty="0"/>
          </a:p>
        </p:txBody>
      </p:sp>
      <p:sp>
        <p:nvSpPr>
          <p:cNvPr id="11267" name="日期占位符 11266"/>
          <p:cNvSpPr>
            <a:spLocks noGrp="1"/>
          </p:cNvSpPr>
          <p:nvPr>
            <p:ph type="dt" sz="quarter" idx="1"/>
          </p:nvPr>
        </p:nvSpPr>
        <p:spPr>
          <a:xfrm>
            <a:off x="3962400" y="0"/>
            <a:ext cx="2971800" cy="457200"/>
          </a:xfrm>
          <a:prstGeom prst="rect">
            <a:avLst/>
          </a:prstGeom>
          <a:noFill/>
          <a:ln w="12700">
            <a:noFill/>
          </a:ln>
        </p:spPr>
        <p:txBody>
          <a:bodyPr/>
          <a:p>
            <a:pPr lvl="0" algn="r" eaLnBrk="1" fontAlgn="base" hangingPunct="1"/>
            <a:endParaRPr lang="zh-CN" altLang="en-US" sz="1200" strike="noStrike" noProof="1" dirty="0"/>
          </a:p>
        </p:txBody>
      </p:sp>
      <p:sp>
        <p:nvSpPr>
          <p:cNvPr id="11268" name="页脚占位符 11267"/>
          <p:cNvSpPr>
            <a:spLocks noGrp="1"/>
          </p:cNvSpPr>
          <p:nvPr>
            <p:ph type="ftr" sz="quarter" idx="2"/>
          </p:nvPr>
        </p:nvSpPr>
        <p:spPr>
          <a:xfrm>
            <a:off x="0" y="8915400"/>
            <a:ext cx="2971800" cy="457200"/>
          </a:xfrm>
          <a:prstGeom prst="rect">
            <a:avLst/>
          </a:prstGeom>
          <a:noFill/>
          <a:ln w="12700">
            <a:noFill/>
          </a:ln>
        </p:spPr>
        <p:txBody>
          <a:bodyPr anchor="b"/>
          <a:p>
            <a:pPr lvl="0" eaLnBrk="1" fontAlgn="base" hangingPunct="1"/>
            <a:endParaRPr lang="zh-CN" altLang="en-US" sz="1200" strike="noStrike" noProof="1" dirty="0"/>
          </a:p>
        </p:txBody>
      </p:sp>
      <p:sp>
        <p:nvSpPr>
          <p:cNvPr id="11269" name="灯片编号占位符 11268"/>
          <p:cNvSpPr>
            <a:spLocks noGrp="1"/>
          </p:cNvSpPr>
          <p:nvPr>
            <p:ph type="sldNum" sz="quarter" idx="3"/>
          </p:nvPr>
        </p:nvSpPr>
        <p:spPr>
          <a:xfrm>
            <a:off x="3962400" y="8915400"/>
            <a:ext cx="2971800" cy="457200"/>
          </a:xfrm>
          <a:prstGeom prst="rect">
            <a:avLst/>
          </a:prstGeom>
          <a:noFill/>
          <a:ln w="12700">
            <a:noFill/>
          </a:ln>
        </p:spPr>
        <p:txBody>
          <a:bodyPr anchor="b"/>
          <a:p>
            <a:pPr lvl="0" algn="r" eaLnBrk="1" fontAlgn="base" hangingPunct="1"/>
            <a:fld id="{9A0DB2DC-4C9A-4742-B13C-FB6460FD3503}" type="slidenum">
              <a:rPr lang="zh-CN" altLang="en-US" sz="1200" strike="noStrike" noProof="1" dirty="0">
                <a:latin typeface="Times New Roman" panose="02020603050405020304" pitchFamily="18"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页眉占位符 2049"/>
          <p:cNvSpPr>
            <a:spLocks noGrp="1"/>
          </p:cNvSpPr>
          <p:nvPr>
            <p:ph type="hdr" sz="quarter"/>
          </p:nvPr>
        </p:nvSpPr>
        <p:spPr>
          <a:xfrm>
            <a:off x="0" y="0"/>
            <a:ext cx="2971800" cy="457200"/>
          </a:xfrm>
          <a:prstGeom prst="rect">
            <a:avLst/>
          </a:prstGeom>
          <a:noFill/>
          <a:ln w="12700">
            <a:noFill/>
          </a:ln>
        </p:spPr>
        <p:txBody>
          <a:bodyPr/>
          <a:p>
            <a:pPr lvl="0" eaLnBrk="1" fontAlgn="base" hangingPunct="1"/>
            <a:endParaRPr lang="zh-CN" altLang="en-US" sz="1200" strike="noStrike" noProof="1" dirty="0"/>
          </a:p>
        </p:txBody>
      </p:sp>
      <p:sp>
        <p:nvSpPr>
          <p:cNvPr id="6147" name="幻灯片图像占位符 2050"/>
          <p:cNvSpPr/>
          <p:nvPr>
            <p:ph type="sldImg"/>
          </p:nvPr>
        </p:nvSpPr>
        <p:spPr>
          <a:xfrm>
            <a:off x="1079500" y="685800"/>
            <a:ext cx="4775200" cy="3581400"/>
          </a:xfrm>
          <a:prstGeom prst="rect">
            <a:avLst/>
          </a:prstGeom>
          <a:noFill/>
          <a:ln w="9525" cap="flat" cmpd="sng">
            <a:solidFill>
              <a:srgbClr val="000000"/>
            </a:solidFill>
            <a:prstDash val="solid"/>
            <a:miter/>
            <a:headEnd type="none" w="med" len="med"/>
            <a:tailEnd type="none" w="med" len="med"/>
          </a:ln>
        </p:spPr>
      </p:sp>
      <p:sp>
        <p:nvSpPr>
          <p:cNvPr id="6148" name="文本占位符 2051"/>
          <p:cNvSpPr>
            <a:spLocks noGrp="1"/>
          </p:cNvSpPr>
          <p:nvPr>
            <p:ph type="body" sz="quarter"/>
          </p:nvPr>
        </p:nvSpPr>
        <p:spPr>
          <a:xfrm>
            <a:off x="914400" y="4495800"/>
            <a:ext cx="5105400" cy="4191000"/>
          </a:xfrm>
          <a:prstGeom prst="rect">
            <a:avLst/>
          </a:prstGeom>
          <a:noFill/>
          <a:ln w="12700">
            <a:noFill/>
          </a:ln>
        </p:spPr>
        <p:txBody>
          <a:bodyPr anchor="t" anchorCtr="0"/>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2053" name="日期占位符 2052"/>
          <p:cNvSpPr>
            <a:spLocks noGrp="1"/>
          </p:cNvSpPr>
          <p:nvPr>
            <p:ph type="dt" idx="1"/>
          </p:nvPr>
        </p:nvSpPr>
        <p:spPr>
          <a:xfrm>
            <a:off x="3962400" y="0"/>
            <a:ext cx="2971800" cy="457200"/>
          </a:xfrm>
          <a:prstGeom prst="rect">
            <a:avLst/>
          </a:prstGeom>
          <a:noFill/>
          <a:ln w="12700">
            <a:noFill/>
          </a:ln>
        </p:spPr>
        <p:txBody>
          <a:bodyPr/>
          <a:p>
            <a:pPr lvl="0" algn="r" eaLnBrk="1" fontAlgn="base" hangingPunct="1"/>
            <a:endParaRPr lang="zh-CN" altLang="en-US" sz="1200" strike="noStrike" noProof="1" dirty="0"/>
          </a:p>
        </p:txBody>
      </p:sp>
      <p:sp>
        <p:nvSpPr>
          <p:cNvPr id="2054" name="页脚占位符 2053"/>
          <p:cNvSpPr>
            <a:spLocks noGrp="1"/>
          </p:cNvSpPr>
          <p:nvPr>
            <p:ph type="ftr" sz="quarter" idx="4"/>
          </p:nvPr>
        </p:nvSpPr>
        <p:spPr>
          <a:xfrm>
            <a:off x="0" y="8915400"/>
            <a:ext cx="2971800" cy="457200"/>
          </a:xfrm>
          <a:prstGeom prst="rect">
            <a:avLst/>
          </a:prstGeom>
          <a:noFill/>
          <a:ln w="12700">
            <a:noFill/>
          </a:ln>
        </p:spPr>
        <p:txBody>
          <a:bodyPr anchor="b"/>
          <a:p>
            <a:pPr lvl="0" eaLnBrk="1" fontAlgn="base" hangingPunct="1"/>
            <a:endParaRPr lang="zh-CN" altLang="en-US" sz="1200" strike="noStrike" noProof="1" dirty="0"/>
          </a:p>
        </p:txBody>
      </p:sp>
      <p:sp>
        <p:nvSpPr>
          <p:cNvPr id="2055" name="灯片编号占位符 2054"/>
          <p:cNvSpPr>
            <a:spLocks noGrp="1"/>
          </p:cNvSpPr>
          <p:nvPr>
            <p:ph type="sldNum" sz="quarter" idx="5"/>
          </p:nvPr>
        </p:nvSpPr>
        <p:spPr>
          <a:xfrm>
            <a:off x="3962400" y="8915400"/>
            <a:ext cx="2971800" cy="457200"/>
          </a:xfrm>
          <a:prstGeom prst="rect">
            <a:avLst/>
          </a:prstGeom>
          <a:noFill/>
          <a:ln w="12700">
            <a:noFill/>
          </a:ln>
        </p:spPr>
        <p:txBody>
          <a:bodyPr anchor="b"/>
          <a:p>
            <a:pPr lvl="0" algn="r" eaLnBrk="1" fontAlgn="base" hangingPunct="1"/>
            <a:fld id="{9A0DB2DC-4C9A-4742-B13C-FB6460FD3503}" type="slidenum">
              <a:rPr lang="zh-CN" altLang="en-US" sz="1200" strike="noStrike" noProof="1" dirty="0">
                <a:latin typeface="Times New Roman" panose="02020603050405020304" pitchFamily="18"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2pPr>
    <a:lvl3pPr marL="914400" lvl="2"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3pPr>
    <a:lvl4pPr marL="1371600" lvl="3"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4pPr>
    <a:lvl5pPr marL="1828800" lvl="4"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5pPr>
    <a:lvl6pPr marL="2286000" lvl="5"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6pPr>
    <a:lvl7pPr marL="2743200" lvl="6"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7pPr>
    <a:lvl8pPr marL="3200400" lvl="7"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8pPr>
    <a:lvl9pPr marL="3657600" lvl="8"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灯片编号占位符 1"/>
          <p:cNvSpPr/>
          <p:nvPr>
            <p:ph type="sldNum" sz="quarter"/>
          </p:nvPr>
        </p:nvSpPr>
        <p:spPr>
          <a:xfrm>
            <a:off x="3962400" y="8915400"/>
            <a:ext cx="2971800" cy="457200"/>
          </a:xfrm>
          <a:prstGeom prst="rect">
            <a:avLst/>
          </a:prstGeom>
          <a:noFill/>
          <a:ln w="12700">
            <a:noFill/>
          </a:ln>
        </p:spPr>
        <p:txBody>
          <a:bodyPr anchor="b" anchorCtr="0"/>
          <a:p>
            <a:pPr lvl="0" algn="r"/>
            <a:fld id="{9A0DB2DC-4C9A-4742-B13C-FB6460FD3503}" type="slidenum">
              <a:rPr lang="zh-CN" altLang="en-US" sz="1200" dirty="0">
                <a:latin typeface="Times New Roman" panose="02020603050405020304" pitchFamily="18" charset="0"/>
                <a:ea typeface="宋体" panose="02010600030101010101" pitchFamily="2" charset="-122"/>
              </a:rPr>
            </a:fld>
            <a:endParaRPr lang="zh-CN" altLang="en-US" sz="1200" dirty="0">
              <a:latin typeface="Times New Roman" panose="02020603050405020304" pitchFamily="18" charset="0"/>
              <a:ea typeface="宋体" panose="02010600030101010101" pitchFamily="2" charset="-122"/>
            </a:endParaRPr>
          </a:p>
        </p:txBody>
      </p:sp>
      <p:sp>
        <p:nvSpPr>
          <p:cNvPr id="8194" name="幻灯片图像占位符 13313"/>
          <p:cNvSpPr/>
          <p:nvPr>
            <p:ph type="sldImg"/>
          </p:nvPr>
        </p:nvSpPr>
        <p:spPr>
          <a:ln/>
        </p:spPr>
      </p:sp>
      <p:sp>
        <p:nvSpPr>
          <p:cNvPr id="8195" name="文本占位符 13314"/>
          <p:cNvSpPr>
            <a:spLocks noGrp="1"/>
          </p:cNvSpPr>
          <p:nvPr>
            <p:ph type="body"/>
          </p:nvPr>
        </p:nvSpPr>
        <p:spPr>
          <a:ln/>
        </p:spPr>
        <p:txBody>
          <a:bodyPr anchor="t" anchorCtr="0"/>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sp>
        <p:nvSpPr>
          <p:cNvPr id="3074" name="五角星 3073"/>
          <p:cNvSpPr/>
          <p:nvPr/>
        </p:nvSpPr>
        <p:spPr>
          <a:xfrm rot="1320000">
            <a:off x="396875" y="549275"/>
            <a:ext cx="882650" cy="882650"/>
          </a:xfrm>
          <a:custGeom>
            <a:avLst/>
            <a:gdLst/>
            <a:ahLst/>
            <a:cxnLst>
              <a:cxn ang="16200000">
                <a:pos x="441325" y="0"/>
              </a:cxn>
              <a:cxn ang="10800000">
                <a:pos x="0" y="337141"/>
              </a:cxn>
              <a:cxn ang="5400000">
                <a:pos x="168571" y="882647"/>
              </a:cxn>
              <a:cxn ang="5400000">
                <a:pos x="714078" y="882647"/>
              </a:cxn>
              <a:cxn ang="0">
                <a:pos x="882649" y="337141"/>
              </a:cxn>
            </a:cxnLst>
            <a:pathLst>
              <a:path w="882650" h="882650">
                <a:moveTo>
                  <a:pt x="0" y="337141"/>
                </a:moveTo>
                <a:lnTo>
                  <a:pt x="337144" y="337143"/>
                </a:lnTo>
                <a:lnTo>
                  <a:pt x="441325" y="0"/>
                </a:lnTo>
                <a:lnTo>
                  <a:pt x="545505" y="337143"/>
                </a:lnTo>
                <a:lnTo>
                  <a:pt x="882649" y="337141"/>
                </a:lnTo>
                <a:lnTo>
                  <a:pt x="609893" y="545505"/>
                </a:lnTo>
                <a:lnTo>
                  <a:pt x="714078" y="882647"/>
                </a:lnTo>
                <a:lnTo>
                  <a:pt x="441325" y="674279"/>
                </a:lnTo>
                <a:lnTo>
                  <a:pt x="168571" y="882647"/>
                </a:lnTo>
                <a:lnTo>
                  <a:pt x="272756" y="545505"/>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3075" name="五角星 3074"/>
          <p:cNvSpPr/>
          <p:nvPr/>
        </p:nvSpPr>
        <p:spPr>
          <a:xfrm rot="-660000">
            <a:off x="1828800" y="304800"/>
            <a:ext cx="457200" cy="457200"/>
          </a:xfrm>
          <a:custGeom>
            <a:avLst/>
            <a:gdLst/>
            <a:ahLst/>
            <a:cxnLst>
              <a:cxn ang="16200000">
                <a:pos x="228600" y="0"/>
              </a:cxn>
              <a:cxn ang="10800000">
                <a:pos x="0" y="174634"/>
              </a:cxn>
              <a:cxn ang="5400000">
                <a:pos x="87317" y="457198"/>
              </a:cxn>
              <a:cxn ang="5400000">
                <a:pos x="369882" y="457198"/>
              </a:cxn>
              <a:cxn ang="0">
                <a:pos x="457199" y="174634"/>
              </a:cxn>
            </a:cxnLst>
            <a:pathLst>
              <a:path w="457200" h="457200">
                <a:moveTo>
                  <a:pt x="0" y="174634"/>
                </a:moveTo>
                <a:lnTo>
                  <a:pt x="174635" y="174635"/>
                </a:lnTo>
                <a:lnTo>
                  <a:pt x="228600" y="0"/>
                </a:lnTo>
                <a:lnTo>
                  <a:pt x="282564" y="174635"/>
                </a:lnTo>
                <a:lnTo>
                  <a:pt x="457199" y="174634"/>
                </a:lnTo>
                <a:lnTo>
                  <a:pt x="315915" y="282563"/>
                </a:lnTo>
                <a:lnTo>
                  <a:pt x="369882" y="457198"/>
                </a:lnTo>
                <a:lnTo>
                  <a:pt x="228600" y="349267"/>
                </a:lnTo>
                <a:lnTo>
                  <a:pt x="87317" y="457198"/>
                </a:lnTo>
                <a:lnTo>
                  <a:pt x="141284" y="282563"/>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3076" name="五角星 3075"/>
          <p:cNvSpPr/>
          <p:nvPr/>
        </p:nvSpPr>
        <p:spPr>
          <a:xfrm>
            <a:off x="2609850" y="171450"/>
            <a:ext cx="419100" cy="419100"/>
          </a:xfrm>
          <a:custGeom>
            <a:avLst/>
            <a:gdLst/>
            <a:ahLst/>
            <a:cxnLst>
              <a:cxn ang="16200000">
                <a:pos x="209550" y="0"/>
              </a:cxn>
              <a:cxn ang="10800000">
                <a:pos x="0" y="160081"/>
              </a:cxn>
              <a:cxn ang="5400000">
                <a:pos x="80041" y="419098"/>
              </a:cxn>
              <a:cxn ang="5400000">
                <a:pos x="339058" y="419098"/>
              </a:cxn>
              <a:cxn ang="0">
                <a:pos x="419099" y="160081"/>
              </a:cxn>
            </a:cxnLst>
            <a:pathLst>
              <a:path w="419100" h="419100">
                <a:moveTo>
                  <a:pt x="0" y="160081"/>
                </a:moveTo>
                <a:lnTo>
                  <a:pt x="160082" y="160082"/>
                </a:lnTo>
                <a:lnTo>
                  <a:pt x="209550" y="0"/>
                </a:lnTo>
                <a:lnTo>
                  <a:pt x="259017" y="160082"/>
                </a:lnTo>
                <a:lnTo>
                  <a:pt x="419099" y="160081"/>
                </a:lnTo>
                <a:lnTo>
                  <a:pt x="289589" y="259016"/>
                </a:lnTo>
                <a:lnTo>
                  <a:pt x="339058" y="419098"/>
                </a:lnTo>
                <a:lnTo>
                  <a:pt x="209550" y="320161"/>
                </a:lnTo>
                <a:lnTo>
                  <a:pt x="80041" y="419098"/>
                </a:lnTo>
                <a:lnTo>
                  <a:pt x="129510" y="259016"/>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3077" name="五角星 3076"/>
          <p:cNvSpPr/>
          <p:nvPr/>
        </p:nvSpPr>
        <p:spPr>
          <a:xfrm rot="-660000">
            <a:off x="1752600" y="228600"/>
            <a:ext cx="457200" cy="457200"/>
          </a:xfrm>
          <a:custGeom>
            <a:avLst/>
            <a:gdLst/>
            <a:ahLst/>
            <a:cxnLst>
              <a:cxn ang="16200000">
                <a:pos x="228600" y="0"/>
              </a:cxn>
              <a:cxn ang="10800000">
                <a:pos x="0" y="174634"/>
              </a:cxn>
              <a:cxn ang="5400000">
                <a:pos x="87317" y="457198"/>
              </a:cxn>
              <a:cxn ang="5400000">
                <a:pos x="369882" y="457198"/>
              </a:cxn>
              <a:cxn ang="0">
                <a:pos x="457199" y="174634"/>
              </a:cxn>
            </a:cxnLst>
            <a:pathLst>
              <a:path w="457200" h="457200">
                <a:moveTo>
                  <a:pt x="0" y="174634"/>
                </a:moveTo>
                <a:lnTo>
                  <a:pt x="174635" y="174635"/>
                </a:lnTo>
                <a:lnTo>
                  <a:pt x="228600" y="0"/>
                </a:lnTo>
                <a:lnTo>
                  <a:pt x="282564" y="174635"/>
                </a:lnTo>
                <a:lnTo>
                  <a:pt x="457199" y="174634"/>
                </a:lnTo>
                <a:lnTo>
                  <a:pt x="315915" y="282563"/>
                </a:lnTo>
                <a:lnTo>
                  <a:pt x="369882" y="457198"/>
                </a:lnTo>
                <a:lnTo>
                  <a:pt x="228600" y="349267"/>
                </a:lnTo>
                <a:lnTo>
                  <a:pt x="87317" y="457198"/>
                </a:lnTo>
                <a:lnTo>
                  <a:pt x="141284" y="282563"/>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sp>
        <p:nvSpPr>
          <p:cNvPr id="3078" name="五角星 3077"/>
          <p:cNvSpPr/>
          <p:nvPr/>
        </p:nvSpPr>
        <p:spPr>
          <a:xfrm>
            <a:off x="2533650" y="19050"/>
            <a:ext cx="419100" cy="419100"/>
          </a:xfrm>
          <a:custGeom>
            <a:avLst/>
            <a:gdLst/>
            <a:ahLst/>
            <a:cxnLst>
              <a:cxn ang="16200000">
                <a:pos x="209550" y="0"/>
              </a:cxn>
              <a:cxn ang="10800000">
                <a:pos x="0" y="160081"/>
              </a:cxn>
              <a:cxn ang="5400000">
                <a:pos x="80041" y="419098"/>
              </a:cxn>
              <a:cxn ang="5400000">
                <a:pos x="339058" y="419098"/>
              </a:cxn>
              <a:cxn ang="0">
                <a:pos x="419099" y="160081"/>
              </a:cxn>
            </a:cxnLst>
            <a:pathLst>
              <a:path w="419100" h="419100">
                <a:moveTo>
                  <a:pt x="0" y="160081"/>
                </a:moveTo>
                <a:lnTo>
                  <a:pt x="160082" y="160082"/>
                </a:lnTo>
                <a:lnTo>
                  <a:pt x="209550" y="0"/>
                </a:lnTo>
                <a:lnTo>
                  <a:pt x="259017" y="160082"/>
                </a:lnTo>
                <a:lnTo>
                  <a:pt x="419099" y="160081"/>
                </a:lnTo>
                <a:lnTo>
                  <a:pt x="289589" y="259016"/>
                </a:lnTo>
                <a:lnTo>
                  <a:pt x="339058" y="419098"/>
                </a:lnTo>
                <a:lnTo>
                  <a:pt x="209550" y="320161"/>
                </a:lnTo>
                <a:lnTo>
                  <a:pt x="80041" y="419098"/>
                </a:lnTo>
                <a:lnTo>
                  <a:pt x="129510" y="259016"/>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grpSp>
        <p:nvGrpSpPr>
          <p:cNvPr id="3079" name="组合 3101"/>
          <p:cNvGrpSpPr/>
          <p:nvPr/>
        </p:nvGrpSpPr>
        <p:grpSpPr>
          <a:xfrm>
            <a:off x="6934200" y="5181600"/>
            <a:ext cx="2033588" cy="1219200"/>
            <a:chOff x="4368" y="3264"/>
            <a:chExt cx="1281" cy="768"/>
          </a:xfrm>
        </p:grpSpPr>
        <p:sp>
          <p:nvSpPr>
            <p:cNvPr id="3080" name="五角星 3078"/>
            <p:cNvSpPr/>
            <p:nvPr/>
          </p:nvSpPr>
          <p:spPr>
            <a:xfrm rot="-660000">
              <a:off x="4368" y="3681"/>
              <a:ext cx="288" cy="288"/>
            </a:xfrm>
            <a:custGeom>
              <a:avLst/>
              <a:gdLst/>
              <a:ahLst/>
              <a:cxnLst>
                <a:cxn ang="16200000">
                  <a:pos x="144" y="0"/>
                </a:cxn>
                <a:cxn ang="10800000">
                  <a:pos x="0" y="110"/>
                </a:cxn>
                <a:cxn ang="5400000">
                  <a:pos x="55" y="287"/>
                </a:cxn>
                <a:cxn ang="5400000">
                  <a:pos x="232" y="287"/>
                </a:cxn>
                <a:cxn ang="0">
                  <a:pos x="287" y="110"/>
                </a:cxn>
              </a:cxnLst>
              <a:pathLst>
                <a:path w="288" h="288">
                  <a:moveTo>
                    <a:pt x="0" y="110"/>
                  </a:moveTo>
                  <a:lnTo>
                    <a:pt x="110" y="110"/>
                  </a:lnTo>
                  <a:lnTo>
                    <a:pt x="144" y="0"/>
                  </a:lnTo>
                  <a:lnTo>
                    <a:pt x="177" y="110"/>
                  </a:lnTo>
                  <a:lnTo>
                    <a:pt x="287" y="110"/>
                  </a:lnTo>
                  <a:lnTo>
                    <a:pt x="199" y="177"/>
                  </a:lnTo>
                  <a:lnTo>
                    <a:pt x="232" y="287"/>
                  </a:lnTo>
                  <a:lnTo>
                    <a:pt x="144" y="220"/>
                  </a:lnTo>
                  <a:lnTo>
                    <a:pt x="55" y="287"/>
                  </a:lnTo>
                  <a:lnTo>
                    <a:pt x="88" y="177"/>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3081" name="五角星 3079"/>
            <p:cNvSpPr/>
            <p:nvPr/>
          </p:nvSpPr>
          <p:spPr>
            <a:xfrm>
              <a:off x="4845" y="3324"/>
              <a:ext cx="264" cy="264"/>
            </a:xfrm>
            <a:custGeom>
              <a:avLst/>
              <a:gdLst/>
              <a:ahLst/>
              <a:cxnLst>
                <a:cxn ang="16200000">
                  <a:pos x="132" y="0"/>
                </a:cxn>
                <a:cxn ang="10800000">
                  <a:pos x="0" y="100"/>
                </a:cxn>
                <a:cxn ang="5400000">
                  <a:pos x="50" y="263"/>
                </a:cxn>
                <a:cxn ang="5400000">
                  <a:pos x="213" y="263"/>
                </a:cxn>
                <a:cxn ang="0">
                  <a:pos x="263" y="100"/>
                </a:cxn>
              </a:cxnLst>
              <a:pathLst>
                <a:path w="264" h="264">
                  <a:moveTo>
                    <a:pt x="0" y="100"/>
                  </a:moveTo>
                  <a:lnTo>
                    <a:pt x="100" y="100"/>
                  </a:lnTo>
                  <a:lnTo>
                    <a:pt x="132" y="0"/>
                  </a:lnTo>
                  <a:lnTo>
                    <a:pt x="163" y="100"/>
                  </a:lnTo>
                  <a:lnTo>
                    <a:pt x="263" y="100"/>
                  </a:lnTo>
                  <a:lnTo>
                    <a:pt x="182" y="163"/>
                  </a:lnTo>
                  <a:lnTo>
                    <a:pt x="213" y="263"/>
                  </a:lnTo>
                  <a:lnTo>
                    <a:pt x="132" y="201"/>
                  </a:lnTo>
                  <a:lnTo>
                    <a:pt x="50" y="263"/>
                  </a:lnTo>
                  <a:lnTo>
                    <a:pt x="81" y="163"/>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3082" name="五角星 3080"/>
            <p:cNvSpPr/>
            <p:nvPr/>
          </p:nvSpPr>
          <p:spPr>
            <a:xfrm rot="1320000">
              <a:off x="5217" y="3264"/>
              <a:ext cx="384" cy="384"/>
            </a:xfrm>
            <a:custGeom>
              <a:avLst/>
              <a:gdLst/>
              <a:ahLst/>
              <a:cxnLst>
                <a:cxn ang="16200000">
                  <a:pos x="192" y="0"/>
                </a:cxn>
                <a:cxn ang="10800000">
                  <a:pos x="0" y="146"/>
                </a:cxn>
                <a:cxn ang="5400000">
                  <a:pos x="73" y="383"/>
                </a:cxn>
                <a:cxn ang="5400000">
                  <a:pos x="310" y="383"/>
                </a:cxn>
                <a:cxn ang="0">
                  <a:pos x="383" y="146"/>
                </a:cxn>
              </a:cxnLst>
              <a:pathLst>
                <a:path w="384" h="384">
                  <a:moveTo>
                    <a:pt x="0" y="146"/>
                  </a:moveTo>
                  <a:lnTo>
                    <a:pt x="146" y="146"/>
                  </a:lnTo>
                  <a:lnTo>
                    <a:pt x="192" y="0"/>
                  </a:lnTo>
                  <a:lnTo>
                    <a:pt x="237" y="146"/>
                  </a:lnTo>
                  <a:lnTo>
                    <a:pt x="383" y="146"/>
                  </a:lnTo>
                  <a:lnTo>
                    <a:pt x="265" y="237"/>
                  </a:lnTo>
                  <a:lnTo>
                    <a:pt x="310" y="383"/>
                  </a:lnTo>
                  <a:lnTo>
                    <a:pt x="192" y="293"/>
                  </a:lnTo>
                  <a:lnTo>
                    <a:pt x="73" y="383"/>
                  </a:lnTo>
                  <a:lnTo>
                    <a:pt x="118" y="237"/>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3083" name="五角星 3081"/>
            <p:cNvSpPr/>
            <p:nvPr/>
          </p:nvSpPr>
          <p:spPr>
            <a:xfrm rot="-660000">
              <a:off x="4449" y="3744"/>
              <a:ext cx="288" cy="288"/>
            </a:xfrm>
            <a:custGeom>
              <a:avLst/>
              <a:gdLst/>
              <a:ahLst/>
              <a:cxnLst>
                <a:cxn ang="16200000">
                  <a:pos x="144" y="0"/>
                </a:cxn>
                <a:cxn ang="10800000">
                  <a:pos x="0" y="110"/>
                </a:cxn>
                <a:cxn ang="5400000">
                  <a:pos x="55" y="287"/>
                </a:cxn>
                <a:cxn ang="5400000">
                  <a:pos x="232" y="287"/>
                </a:cxn>
                <a:cxn ang="0">
                  <a:pos x="287" y="110"/>
                </a:cxn>
              </a:cxnLst>
              <a:pathLst>
                <a:path w="288" h="288">
                  <a:moveTo>
                    <a:pt x="0" y="110"/>
                  </a:moveTo>
                  <a:lnTo>
                    <a:pt x="110" y="110"/>
                  </a:lnTo>
                  <a:lnTo>
                    <a:pt x="144" y="0"/>
                  </a:lnTo>
                  <a:lnTo>
                    <a:pt x="177" y="110"/>
                  </a:lnTo>
                  <a:lnTo>
                    <a:pt x="287" y="110"/>
                  </a:lnTo>
                  <a:lnTo>
                    <a:pt x="199" y="177"/>
                  </a:lnTo>
                  <a:lnTo>
                    <a:pt x="232" y="287"/>
                  </a:lnTo>
                  <a:lnTo>
                    <a:pt x="144" y="220"/>
                  </a:lnTo>
                  <a:lnTo>
                    <a:pt x="55" y="287"/>
                  </a:lnTo>
                  <a:lnTo>
                    <a:pt x="88" y="177"/>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sp>
          <p:nvSpPr>
            <p:cNvPr id="3084" name="五角星 3082"/>
            <p:cNvSpPr/>
            <p:nvPr/>
          </p:nvSpPr>
          <p:spPr>
            <a:xfrm>
              <a:off x="4893" y="3372"/>
              <a:ext cx="264" cy="264"/>
            </a:xfrm>
            <a:custGeom>
              <a:avLst/>
              <a:gdLst/>
              <a:ahLst/>
              <a:cxnLst>
                <a:cxn ang="16200000">
                  <a:pos x="132" y="0"/>
                </a:cxn>
                <a:cxn ang="10800000">
                  <a:pos x="0" y="100"/>
                </a:cxn>
                <a:cxn ang="5400000">
                  <a:pos x="50" y="263"/>
                </a:cxn>
                <a:cxn ang="5400000">
                  <a:pos x="213" y="263"/>
                </a:cxn>
                <a:cxn ang="0">
                  <a:pos x="263" y="100"/>
                </a:cxn>
              </a:cxnLst>
              <a:pathLst>
                <a:path w="264" h="264">
                  <a:moveTo>
                    <a:pt x="0" y="100"/>
                  </a:moveTo>
                  <a:lnTo>
                    <a:pt x="100" y="100"/>
                  </a:lnTo>
                  <a:lnTo>
                    <a:pt x="132" y="0"/>
                  </a:lnTo>
                  <a:lnTo>
                    <a:pt x="163" y="100"/>
                  </a:lnTo>
                  <a:lnTo>
                    <a:pt x="263" y="100"/>
                  </a:lnTo>
                  <a:lnTo>
                    <a:pt x="182" y="163"/>
                  </a:lnTo>
                  <a:lnTo>
                    <a:pt x="213" y="263"/>
                  </a:lnTo>
                  <a:lnTo>
                    <a:pt x="132" y="201"/>
                  </a:lnTo>
                  <a:lnTo>
                    <a:pt x="50" y="263"/>
                  </a:lnTo>
                  <a:lnTo>
                    <a:pt x="81" y="163"/>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sp>
          <p:nvSpPr>
            <p:cNvPr id="3085" name="五角星 3083"/>
            <p:cNvSpPr/>
            <p:nvPr/>
          </p:nvSpPr>
          <p:spPr>
            <a:xfrm rot="1320000">
              <a:off x="5265" y="3360"/>
              <a:ext cx="384" cy="384"/>
            </a:xfrm>
            <a:custGeom>
              <a:avLst/>
              <a:gdLst/>
              <a:ahLst/>
              <a:cxnLst>
                <a:cxn ang="16200000">
                  <a:pos x="192" y="0"/>
                </a:cxn>
                <a:cxn ang="10800000">
                  <a:pos x="0" y="146"/>
                </a:cxn>
                <a:cxn ang="5400000">
                  <a:pos x="73" y="383"/>
                </a:cxn>
                <a:cxn ang="5400000">
                  <a:pos x="310" y="383"/>
                </a:cxn>
                <a:cxn ang="0">
                  <a:pos x="383" y="146"/>
                </a:cxn>
              </a:cxnLst>
              <a:pathLst>
                <a:path w="384" h="384">
                  <a:moveTo>
                    <a:pt x="0" y="146"/>
                  </a:moveTo>
                  <a:lnTo>
                    <a:pt x="146" y="146"/>
                  </a:lnTo>
                  <a:lnTo>
                    <a:pt x="192" y="0"/>
                  </a:lnTo>
                  <a:lnTo>
                    <a:pt x="237" y="146"/>
                  </a:lnTo>
                  <a:lnTo>
                    <a:pt x="383" y="146"/>
                  </a:lnTo>
                  <a:lnTo>
                    <a:pt x="265" y="237"/>
                  </a:lnTo>
                  <a:lnTo>
                    <a:pt x="310" y="383"/>
                  </a:lnTo>
                  <a:lnTo>
                    <a:pt x="192" y="293"/>
                  </a:lnTo>
                  <a:lnTo>
                    <a:pt x="73" y="383"/>
                  </a:lnTo>
                  <a:lnTo>
                    <a:pt x="118" y="237"/>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grpSp>
      <p:sp>
        <p:nvSpPr>
          <p:cNvPr id="3086" name="五角星 3085"/>
          <p:cNvSpPr/>
          <p:nvPr/>
        </p:nvSpPr>
        <p:spPr>
          <a:xfrm rot="1320000">
            <a:off x="168275" y="244475"/>
            <a:ext cx="882650" cy="882650"/>
          </a:xfrm>
          <a:custGeom>
            <a:avLst/>
            <a:gdLst/>
            <a:ahLst/>
            <a:cxnLst>
              <a:cxn ang="16200000">
                <a:pos x="441325" y="0"/>
              </a:cxn>
              <a:cxn ang="10800000">
                <a:pos x="0" y="337141"/>
              </a:cxn>
              <a:cxn ang="5400000">
                <a:pos x="168571" y="882647"/>
              </a:cxn>
              <a:cxn ang="5400000">
                <a:pos x="714078" y="882647"/>
              </a:cxn>
              <a:cxn ang="0">
                <a:pos x="882649" y="337141"/>
              </a:cxn>
            </a:cxnLst>
            <a:pathLst>
              <a:path w="882650" h="882650">
                <a:moveTo>
                  <a:pt x="0" y="337141"/>
                </a:moveTo>
                <a:lnTo>
                  <a:pt x="337144" y="337143"/>
                </a:lnTo>
                <a:lnTo>
                  <a:pt x="441325" y="0"/>
                </a:lnTo>
                <a:lnTo>
                  <a:pt x="545505" y="337143"/>
                </a:lnTo>
                <a:lnTo>
                  <a:pt x="882649" y="337141"/>
                </a:lnTo>
                <a:lnTo>
                  <a:pt x="609893" y="545505"/>
                </a:lnTo>
                <a:lnTo>
                  <a:pt x="714078" y="882647"/>
                </a:lnTo>
                <a:lnTo>
                  <a:pt x="441325" y="674279"/>
                </a:lnTo>
                <a:lnTo>
                  <a:pt x="168571" y="882647"/>
                </a:lnTo>
                <a:lnTo>
                  <a:pt x="272756" y="545505"/>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grpSp>
        <p:nvGrpSpPr>
          <p:cNvPr id="2" name="组合 3102"/>
          <p:cNvGrpSpPr/>
          <p:nvPr/>
        </p:nvGrpSpPr>
        <p:grpSpPr>
          <a:xfrm>
            <a:off x="457200" y="2057400"/>
            <a:ext cx="8305800" cy="381000"/>
            <a:chOff x="288" y="1296"/>
            <a:chExt cx="5232" cy="240"/>
          </a:xfrm>
        </p:grpSpPr>
        <p:sp>
          <p:nvSpPr>
            <p:cNvPr id="3088" name="矩形 3091"/>
            <p:cNvSpPr/>
            <p:nvPr/>
          </p:nvSpPr>
          <p:spPr>
            <a:xfrm>
              <a:off x="432" y="1440"/>
              <a:ext cx="5088" cy="96"/>
            </a:xfrm>
            <a:prstGeom prst="rect">
              <a:avLst/>
            </a:prstGeom>
            <a:gradFill rotWithShape="0">
              <a:gsLst>
                <a:gs pos="0">
                  <a:schemeClr val="hlink"/>
                </a:gs>
                <a:gs pos="100000">
                  <a:srgbClr val="6C6C6C"/>
                </a:gs>
              </a:gsLst>
              <a:path path="shape">
                <a:fillToRect l="50000" t="50000" r="50000" b="50000"/>
              </a:path>
              <a:tileRect/>
            </a:gradFill>
            <a:ln w="9525">
              <a:noFill/>
            </a:ln>
          </p:spPr>
          <p:txBody>
            <a:bodyPr anchor="t" anchorCtr="0"/>
            <a:p>
              <a:pPr lvl="0"/>
              <a:endParaRPr lang="zh-CN" altLang="en-US" sz="2400" dirty="0">
                <a:latin typeface="Times New Roman" panose="02020603050405020304" pitchFamily="18" charset="0"/>
              </a:endParaRPr>
            </a:p>
          </p:txBody>
        </p:sp>
        <p:sp>
          <p:nvSpPr>
            <p:cNvPr id="3089" name="矩形 3092"/>
            <p:cNvSpPr/>
            <p:nvPr/>
          </p:nvSpPr>
          <p:spPr>
            <a:xfrm>
              <a:off x="288" y="1296"/>
              <a:ext cx="5088" cy="96"/>
            </a:xfrm>
            <a:prstGeom prst="rect">
              <a:avLst/>
            </a:prstGeom>
            <a:gradFill rotWithShape="0">
              <a:gsLst>
                <a:gs pos="0">
                  <a:srgbClr val="0E1526"/>
                </a:gs>
                <a:gs pos="100000">
                  <a:schemeClr val="bg1"/>
                </a:gs>
              </a:gsLst>
              <a:path path="shape">
                <a:fillToRect l="50000" t="50000" r="50000" b="50000"/>
              </a:path>
              <a:tileRect/>
            </a:gradFill>
            <a:ln w="9525">
              <a:noFill/>
            </a:ln>
          </p:spPr>
          <p:txBody>
            <a:bodyPr anchor="t" anchorCtr="0"/>
            <a:p>
              <a:pPr lvl="0"/>
              <a:endParaRPr lang="zh-CN" altLang="en-US" sz="2400" dirty="0">
                <a:latin typeface="Times New Roman" panose="02020603050405020304" pitchFamily="18" charset="0"/>
              </a:endParaRPr>
            </a:p>
          </p:txBody>
        </p:sp>
      </p:grpSp>
      <p:sp>
        <p:nvSpPr>
          <p:cNvPr id="3087" name="副标题 3086"/>
          <p:cNvSpPr>
            <a:spLocks noGrp="1"/>
          </p:cNvSpPr>
          <p:nvPr>
            <p:ph type="subTitle" sz="quarter" idx="1"/>
          </p:nvPr>
        </p:nvSpPr>
        <p:spPr>
          <a:xfrm>
            <a:off x="1371600" y="2667000"/>
            <a:ext cx="6400800" cy="3276600"/>
          </a:xfrm>
          <a:prstGeom prst="rect">
            <a:avLst/>
          </a:prstGeom>
          <a:noFill/>
          <a:ln w="9525">
            <a:noFill/>
          </a:ln>
        </p:spPr>
        <p:txBody>
          <a:bodyPr lIns="92075" tIns="46038" rIns="92075" bIns="46038" anchor="ctr"/>
          <a:lstStyle>
            <a:lvl1pPr marL="0" lvl="0" indent="0" algn="ctr">
              <a:buClr>
                <a:schemeClr val="folHlink"/>
              </a:buClr>
              <a:buSzPct val="80000"/>
              <a:buFont typeface="Wingdings" panose="05000000000000000000" pitchFamily="2" charset="2"/>
              <a:buNone/>
              <a:defRPr/>
            </a:lvl1pPr>
            <a:lvl2pPr marL="457200" lvl="1" indent="0" algn="ctr">
              <a:buClr>
                <a:schemeClr val="accent1"/>
              </a:buClr>
              <a:buSzTx/>
              <a:buFont typeface="Wingdings" panose="05000000000000000000" pitchFamily="2" charset="2"/>
              <a:buNone/>
              <a:defRPr/>
            </a:lvl2pPr>
            <a:lvl3pPr marL="914400" lvl="2" indent="0" algn="ctr">
              <a:buClr>
                <a:schemeClr val="accent2"/>
              </a:buClr>
              <a:buSzPct val="75000"/>
              <a:buFont typeface="Wingdings" panose="05000000000000000000" pitchFamily="2" charset="2"/>
              <a:buNone/>
              <a:defRPr/>
            </a:lvl3pPr>
            <a:lvl4pPr marL="1371600" lvl="3" indent="0" algn="ctr">
              <a:buClr>
                <a:schemeClr val="accent2"/>
              </a:buClr>
              <a:buSzTx/>
              <a:buFontTx/>
              <a:buNone/>
              <a:defRPr/>
            </a:lvl4pPr>
            <a:lvl5pPr marL="1828800" lvl="4" indent="0" algn="ctr">
              <a:buClr>
                <a:schemeClr val="accent2"/>
              </a:buClr>
              <a:buSzPct val="70000"/>
              <a:buFont typeface="Wingdings" panose="05000000000000000000" pitchFamily="2" charset="2"/>
              <a:buNone/>
              <a:defRPr/>
            </a:lvl5pPr>
          </a:lstStyle>
          <a:p>
            <a:pPr lvl="0" fontAlgn="base"/>
            <a:r>
              <a:rPr lang="zh-CN" altLang="en-US" strike="noStrike" noProof="1" dirty="0"/>
              <a:t>单击此处编辑母版副标题样式</a:t>
            </a:r>
            <a:endParaRPr lang="zh-CN" altLang="en-US" strike="noStrike" noProof="1" dirty="0"/>
          </a:p>
        </p:txBody>
      </p:sp>
      <p:sp>
        <p:nvSpPr>
          <p:cNvPr id="3091" name="标题 3090"/>
          <p:cNvSpPr>
            <a:spLocks noGrp="1"/>
          </p:cNvSpPr>
          <p:nvPr>
            <p:ph type="ctrTitle" sz="quarter"/>
          </p:nvPr>
        </p:nvSpPr>
        <p:spPr>
          <a:xfrm>
            <a:off x="685800" y="914400"/>
            <a:ext cx="7772400" cy="1143000"/>
          </a:xfrm>
          <a:prstGeom prst="rect">
            <a:avLst/>
          </a:prstGeom>
          <a:noFill/>
          <a:ln w="9525">
            <a:noFill/>
          </a:ln>
        </p:spPr>
        <p:txBody>
          <a:bodyPr lIns="92075" tIns="46038" rIns="92075" bIns="46038" anchor="b"/>
          <a:lstStyle>
            <a:lvl1pPr lvl="0" algn="ctr">
              <a:buClrTx/>
              <a:buSzTx/>
              <a:buFontTx/>
              <a:defRPr/>
            </a:lvl1pPr>
          </a:lstStyle>
          <a:p>
            <a:pPr lvl="0" fontAlgn="base"/>
            <a:r>
              <a:rPr lang="zh-CN" altLang="en-US" strike="noStrike" noProof="1" dirty="0"/>
              <a:t>单击此处编辑母版标题样式</a:t>
            </a:r>
            <a:endParaRPr lang="zh-CN" altLang="en-US" strike="noStrike" noProof="1" dirty="0"/>
          </a:p>
        </p:txBody>
      </p:sp>
      <p:sp>
        <p:nvSpPr>
          <p:cNvPr id="3" name="日期占位符 3087"/>
          <p:cNvSpPr>
            <a:spLocks noGrp="1"/>
          </p:cNvSpPr>
          <p:nvPr>
            <p:ph type="dt" sz="quarter" idx="2"/>
          </p:nvPr>
        </p:nvSpPr>
        <p:spPr>
          <a:xfrm>
            <a:off x="76200" y="6323013"/>
            <a:ext cx="1905000" cy="457200"/>
          </a:xfrm>
          <a:prstGeom prst="rect">
            <a:avLst/>
          </a:prstGeom>
          <a:noFill/>
          <a:ln w="9525">
            <a:noFill/>
          </a:ln>
        </p:spPr>
        <p:txBody>
          <a:bodyPr wrap="none" lIns="92075" tIns="46038" rIns="92075" bIns="46038" anchor="ctr"/>
          <a:lstStyle>
            <a:lvl1pPr>
              <a:defRPr sz="1400"/>
            </a:lvl1pPr>
          </a:lstStyle>
          <a:p>
            <a:pPr eaLnBrk="1" fontAlgn="base" hangingPunct="1"/>
            <a:fld id="{BB962C8B-B14F-4D97-AF65-F5344CB8AC3E}" type="datetime1">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
        <p:nvSpPr>
          <p:cNvPr id="4" name="页脚占位符 3088"/>
          <p:cNvSpPr>
            <a:spLocks noGrp="1"/>
          </p:cNvSpPr>
          <p:nvPr>
            <p:ph type="ftr" sz="quarter" idx="3"/>
          </p:nvPr>
        </p:nvSpPr>
        <p:spPr>
          <a:xfrm>
            <a:off x="3124200" y="6324600"/>
            <a:ext cx="2895600" cy="457200"/>
          </a:xfrm>
          <a:prstGeom prst="rect">
            <a:avLst/>
          </a:prstGeom>
          <a:noFill/>
          <a:ln w="9525">
            <a:noFill/>
          </a:ln>
        </p:spPr>
        <p:txBody>
          <a:bodyPr wrap="none" lIns="92075" tIns="46038" rIns="92075" bIns="46038" anchor="ctr"/>
          <a:lstStyle>
            <a:lvl1pPr algn="ctr">
              <a:defRPr sz="1400"/>
            </a:lvl1pPr>
          </a:lstStyle>
          <a:p>
            <a:pPr eaLnBrk="1" fontAlgn="base" hangingPunct="1"/>
            <a:endParaRPr lang="zh-CN" altLang="en-US" strike="noStrike" noProof="1" dirty="0">
              <a:latin typeface="Times New Roman" panose="02020603050405020304" pitchFamily="18" charset="0"/>
            </a:endParaRPr>
          </a:p>
        </p:txBody>
      </p:sp>
      <p:sp>
        <p:nvSpPr>
          <p:cNvPr id="3090" name="灯片编号占位符 3089"/>
          <p:cNvSpPr>
            <a:spLocks noGrp="1"/>
          </p:cNvSpPr>
          <p:nvPr>
            <p:ph type="sldNum" sz="quarter" idx="4"/>
          </p:nvPr>
        </p:nvSpPr>
        <p:spPr>
          <a:xfrm>
            <a:off x="7162800" y="6324600"/>
            <a:ext cx="1905000" cy="457200"/>
          </a:xfrm>
          <a:prstGeom prst="rect">
            <a:avLst/>
          </a:prstGeom>
          <a:noFill/>
          <a:ln w="9525">
            <a:noFill/>
          </a:ln>
        </p:spPr>
        <p:txBody>
          <a:bodyPr wrap="none" lIns="92075" tIns="46038" rIns="92075" bIns="46038" anchor="ctr"/>
          <a:lstStyle>
            <a:lvl1pPr algn="r">
              <a:defRPr sz="1400"/>
            </a:lvl1pPr>
          </a:lstStyle>
          <a:p>
            <a:pPr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228600"/>
            <a:ext cx="1943100" cy="57912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85800" y="228600"/>
            <a:ext cx="5716657" cy="57912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reserve="1">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28650" y="1825625"/>
            <a:ext cx="7886700" cy="20986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8650" y="4076700"/>
            <a:ext cx="7886700" cy="21002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sp>
        <p:nvSpPr>
          <p:cNvPr id="4098" name="五角星 3073"/>
          <p:cNvSpPr/>
          <p:nvPr/>
        </p:nvSpPr>
        <p:spPr>
          <a:xfrm rot="1320000">
            <a:off x="396875" y="549275"/>
            <a:ext cx="882650" cy="882650"/>
          </a:xfrm>
          <a:custGeom>
            <a:avLst/>
            <a:gdLst/>
            <a:ahLst/>
            <a:cxnLst>
              <a:cxn ang="16200000">
                <a:pos x="441325" y="0"/>
              </a:cxn>
              <a:cxn ang="10800000">
                <a:pos x="0" y="337141"/>
              </a:cxn>
              <a:cxn ang="5400000">
                <a:pos x="168571" y="882647"/>
              </a:cxn>
              <a:cxn ang="5400000">
                <a:pos x="714078" y="882647"/>
              </a:cxn>
              <a:cxn ang="0">
                <a:pos x="882649" y="337141"/>
              </a:cxn>
            </a:cxnLst>
            <a:pathLst>
              <a:path w="882650" h="882650">
                <a:moveTo>
                  <a:pt x="0" y="337141"/>
                </a:moveTo>
                <a:lnTo>
                  <a:pt x="337144" y="337143"/>
                </a:lnTo>
                <a:lnTo>
                  <a:pt x="441325" y="0"/>
                </a:lnTo>
                <a:lnTo>
                  <a:pt x="545505" y="337143"/>
                </a:lnTo>
                <a:lnTo>
                  <a:pt x="882649" y="337141"/>
                </a:lnTo>
                <a:lnTo>
                  <a:pt x="609893" y="545505"/>
                </a:lnTo>
                <a:lnTo>
                  <a:pt x="714078" y="882647"/>
                </a:lnTo>
                <a:lnTo>
                  <a:pt x="441325" y="674279"/>
                </a:lnTo>
                <a:lnTo>
                  <a:pt x="168571" y="882647"/>
                </a:lnTo>
                <a:lnTo>
                  <a:pt x="272756" y="545505"/>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4099" name="五角星 3074"/>
          <p:cNvSpPr/>
          <p:nvPr/>
        </p:nvSpPr>
        <p:spPr>
          <a:xfrm rot="-660000">
            <a:off x="1828800" y="304800"/>
            <a:ext cx="457200" cy="457200"/>
          </a:xfrm>
          <a:custGeom>
            <a:avLst/>
            <a:gdLst/>
            <a:ahLst/>
            <a:cxnLst>
              <a:cxn ang="16200000">
                <a:pos x="228600" y="0"/>
              </a:cxn>
              <a:cxn ang="10800000">
                <a:pos x="0" y="174634"/>
              </a:cxn>
              <a:cxn ang="5400000">
                <a:pos x="87317" y="457198"/>
              </a:cxn>
              <a:cxn ang="5400000">
                <a:pos x="369882" y="457198"/>
              </a:cxn>
              <a:cxn ang="0">
                <a:pos x="457199" y="174634"/>
              </a:cxn>
            </a:cxnLst>
            <a:pathLst>
              <a:path w="457200" h="457200">
                <a:moveTo>
                  <a:pt x="0" y="174634"/>
                </a:moveTo>
                <a:lnTo>
                  <a:pt x="174635" y="174635"/>
                </a:lnTo>
                <a:lnTo>
                  <a:pt x="228600" y="0"/>
                </a:lnTo>
                <a:lnTo>
                  <a:pt x="282564" y="174635"/>
                </a:lnTo>
                <a:lnTo>
                  <a:pt x="457199" y="174634"/>
                </a:lnTo>
                <a:lnTo>
                  <a:pt x="315915" y="282563"/>
                </a:lnTo>
                <a:lnTo>
                  <a:pt x="369882" y="457198"/>
                </a:lnTo>
                <a:lnTo>
                  <a:pt x="228600" y="349267"/>
                </a:lnTo>
                <a:lnTo>
                  <a:pt x="87317" y="457198"/>
                </a:lnTo>
                <a:lnTo>
                  <a:pt x="141284" y="282563"/>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4100" name="五角星 3075"/>
          <p:cNvSpPr/>
          <p:nvPr/>
        </p:nvSpPr>
        <p:spPr>
          <a:xfrm>
            <a:off x="2609850" y="171450"/>
            <a:ext cx="419100" cy="419100"/>
          </a:xfrm>
          <a:custGeom>
            <a:avLst/>
            <a:gdLst/>
            <a:ahLst/>
            <a:cxnLst>
              <a:cxn ang="16200000">
                <a:pos x="209550" y="0"/>
              </a:cxn>
              <a:cxn ang="10800000">
                <a:pos x="0" y="160081"/>
              </a:cxn>
              <a:cxn ang="5400000">
                <a:pos x="80041" y="419098"/>
              </a:cxn>
              <a:cxn ang="5400000">
                <a:pos x="339058" y="419098"/>
              </a:cxn>
              <a:cxn ang="0">
                <a:pos x="419099" y="160081"/>
              </a:cxn>
            </a:cxnLst>
            <a:pathLst>
              <a:path w="419100" h="419100">
                <a:moveTo>
                  <a:pt x="0" y="160081"/>
                </a:moveTo>
                <a:lnTo>
                  <a:pt x="160082" y="160082"/>
                </a:lnTo>
                <a:lnTo>
                  <a:pt x="209550" y="0"/>
                </a:lnTo>
                <a:lnTo>
                  <a:pt x="259017" y="160082"/>
                </a:lnTo>
                <a:lnTo>
                  <a:pt x="419099" y="160081"/>
                </a:lnTo>
                <a:lnTo>
                  <a:pt x="289589" y="259016"/>
                </a:lnTo>
                <a:lnTo>
                  <a:pt x="339058" y="419098"/>
                </a:lnTo>
                <a:lnTo>
                  <a:pt x="209550" y="320161"/>
                </a:lnTo>
                <a:lnTo>
                  <a:pt x="80041" y="419098"/>
                </a:lnTo>
                <a:lnTo>
                  <a:pt x="129510" y="259016"/>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4101" name="五角星 3076"/>
          <p:cNvSpPr/>
          <p:nvPr/>
        </p:nvSpPr>
        <p:spPr>
          <a:xfrm rot="-660000">
            <a:off x="1752600" y="228600"/>
            <a:ext cx="457200" cy="457200"/>
          </a:xfrm>
          <a:custGeom>
            <a:avLst/>
            <a:gdLst/>
            <a:ahLst/>
            <a:cxnLst>
              <a:cxn ang="16200000">
                <a:pos x="228600" y="0"/>
              </a:cxn>
              <a:cxn ang="10800000">
                <a:pos x="0" y="174634"/>
              </a:cxn>
              <a:cxn ang="5400000">
                <a:pos x="87317" y="457198"/>
              </a:cxn>
              <a:cxn ang="5400000">
                <a:pos x="369882" y="457198"/>
              </a:cxn>
              <a:cxn ang="0">
                <a:pos x="457199" y="174634"/>
              </a:cxn>
            </a:cxnLst>
            <a:pathLst>
              <a:path w="457200" h="457200">
                <a:moveTo>
                  <a:pt x="0" y="174634"/>
                </a:moveTo>
                <a:lnTo>
                  <a:pt x="174635" y="174635"/>
                </a:lnTo>
                <a:lnTo>
                  <a:pt x="228600" y="0"/>
                </a:lnTo>
                <a:lnTo>
                  <a:pt x="282564" y="174635"/>
                </a:lnTo>
                <a:lnTo>
                  <a:pt x="457199" y="174634"/>
                </a:lnTo>
                <a:lnTo>
                  <a:pt x="315915" y="282563"/>
                </a:lnTo>
                <a:lnTo>
                  <a:pt x="369882" y="457198"/>
                </a:lnTo>
                <a:lnTo>
                  <a:pt x="228600" y="349267"/>
                </a:lnTo>
                <a:lnTo>
                  <a:pt x="87317" y="457198"/>
                </a:lnTo>
                <a:lnTo>
                  <a:pt x="141284" y="282563"/>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sp>
        <p:nvSpPr>
          <p:cNvPr id="4102" name="五角星 3077"/>
          <p:cNvSpPr/>
          <p:nvPr/>
        </p:nvSpPr>
        <p:spPr>
          <a:xfrm>
            <a:off x="2533650" y="19050"/>
            <a:ext cx="419100" cy="419100"/>
          </a:xfrm>
          <a:custGeom>
            <a:avLst/>
            <a:gdLst/>
            <a:ahLst/>
            <a:cxnLst>
              <a:cxn ang="16200000">
                <a:pos x="209550" y="0"/>
              </a:cxn>
              <a:cxn ang="10800000">
                <a:pos x="0" y="160081"/>
              </a:cxn>
              <a:cxn ang="5400000">
                <a:pos x="80041" y="419098"/>
              </a:cxn>
              <a:cxn ang="5400000">
                <a:pos x="339058" y="419098"/>
              </a:cxn>
              <a:cxn ang="0">
                <a:pos x="419099" y="160081"/>
              </a:cxn>
            </a:cxnLst>
            <a:pathLst>
              <a:path w="419100" h="419100">
                <a:moveTo>
                  <a:pt x="0" y="160081"/>
                </a:moveTo>
                <a:lnTo>
                  <a:pt x="160082" y="160082"/>
                </a:lnTo>
                <a:lnTo>
                  <a:pt x="209550" y="0"/>
                </a:lnTo>
                <a:lnTo>
                  <a:pt x="259017" y="160082"/>
                </a:lnTo>
                <a:lnTo>
                  <a:pt x="419099" y="160081"/>
                </a:lnTo>
                <a:lnTo>
                  <a:pt x="289589" y="259016"/>
                </a:lnTo>
                <a:lnTo>
                  <a:pt x="339058" y="419098"/>
                </a:lnTo>
                <a:lnTo>
                  <a:pt x="209550" y="320161"/>
                </a:lnTo>
                <a:lnTo>
                  <a:pt x="80041" y="419098"/>
                </a:lnTo>
                <a:lnTo>
                  <a:pt x="129510" y="259016"/>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grpSp>
        <p:nvGrpSpPr>
          <p:cNvPr id="4103" name="组合 3101"/>
          <p:cNvGrpSpPr/>
          <p:nvPr/>
        </p:nvGrpSpPr>
        <p:grpSpPr>
          <a:xfrm>
            <a:off x="6934200" y="5181600"/>
            <a:ext cx="2033588" cy="1219200"/>
            <a:chOff x="4368" y="3264"/>
            <a:chExt cx="1281" cy="768"/>
          </a:xfrm>
        </p:grpSpPr>
        <p:sp>
          <p:nvSpPr>
            <p:cNvPr id="4104" name="五角星 3078"/>
            <p:cNvSpPr/>
            <p:nvPr/>
          </p:nvSpPr>
          <p:spPr>
            <a:xfrm rot="-660000">
              <a:off x="4368" y="3681"/>
              <a:ext cx="288" cy="288"/>
            </a:xfrm>
            <a:custGeom>
              <a:avLst/>
              <a:gdLst/>
              <a:ahLst/>
              <a:cxnLst>
                <a:cxn ang="16200000">
                  <a:pos x="144" y="0"/>
                </a:cxn>
                <a:cxn ang="10800000">
                  <a:pos x="0" y="110"/>
                </a:cxn>
                <a:cxn ang="5400000">
                  <a:pos x="55" y="287"/>
                </a:cxn>
                <a:cxn ang="5400000">
                  <a:pos x="232" y="287"/>
                </a:cxn>
                <a:cxn ang="0">
                  <a:pos x="287" y="110"/>
                </a:cxn>
              </a:cxnLst>
              <a:pathLst>
                <a:path w="288" h="288">
                  <a:moveTo>
                    <a:pt x="0" y="110"/>
                  </a:moveTo>
                  <a:lnTo>
                    <a:pt x="110" y="110"/>
                  </a:lnTo>
                  <a:lnTo>
                    <a:pt x="144" y="0"/>
                  </a:lnTo>
                  <a:lnTo>
                    <a:pt x="177" y="110"/>
                  </a:lnTo>
                  <a:lnTo>
                    <a:pt x="287" y="110"/>
                  </a:lnTo>
                  <a:lnTo>
                    <a:pt x="199" y="177"/>
                  </a:lnTo>
                  <a:lnTo>
                    <a:pt x="232" y="287"/>
                  </a:lnTo>
                  <a:lnTo>
                    <a:pt x="144" y="220"/>
                  </a:lnTo>
                  <a:lnTo>
                    <a:pt x="55" y="287"/>
                  </a:lnTo>
                  <a:lnTo>
                    <a:pt x="88" y="177"/>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4105" name="五角星 3079"/>
            <p:cNvSpPr/>
            <p:nvPr/>
          </p:nvSpPr>
          <p:spPr>
            <a:xfrm>
              <a:off x="4845" y="3324"/>
              <a:ext cx="264" cy="264"/>
            </a:xfrm>
            <a:custGeom>
              <a:avLst/>
              <a:gdLst/>
              <a:ahLst/>
              <a:cxnLst>
                <a:cxn ang="16200000">
                  <a:pos x="132" y="0"/>
                </a:cxn>
                <a:cxn ang="10800000">
                  <a:pos x="0" y="100"/>
                </a:cxn>
                <a:cxn ang="5400000">
                  <a:pos x="50" y="263"/>
                </a:cxn>
                <a:cxn ang="5400000">
                  <a:pos x="213" y="263"/>
                </a:cxn>
                <a:cxn ang="0">
                  <a:pos x="263" y="100"/>
                </a:cxn>
              </a:cxnLst>
              <a:pathLst>
                <a:path w="264" h="264">
                  <a:moveTo>
                    <a:pt x="0" y="100"/>
                  </a:moveTo>
                  <a:lnTo>
                    <a:pt x="100" y="100"/>
                  </a:lnTo>
                  <a:lnTo>
                    <a:pt x="132" y="0"/>
                  </a:lnTo>
                  <a:lnTo>
                    <a:pt x="163" y="100"/>
                  </a:lnTo>
                  <a:lnTo>
                    <a:pt x="263" y="100"/>
                  </a:lnTo>
                  <a:lnTo>
                    <a:pt x="182" y="163"/>
                  </a:lnTo>
                  <a:lnTo>
                    <a:pt x="213" y="263"/>
                  </a:lnTo>
                  <a:lnTo>
                    <a:pt x="132" y="201"/>
                  </a:lnTo>
                  <a:lnTo>
                    <a:pt x="50" y="263"/>
                  </a:lnTo>
                  <a:lnTo>
                    <a:pt x="81" y="163"/>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4106" name="五角星 3080"/>
            <p:cNvSpPr/>
            <p:nvPr/>
          </p:nvSpPr>
          <p:spPr>
            <a:xfrm rot="1320000">
              <a:off x="5217" y="3264"/>
              <a:ext cx="384" cy="384"/>
            </a:xfrm>
            <a:custGeom>
              <a:avLst/>
              <a:gdLst/>
              <a:ahLst/>
              <a:cxnLst>
                <a:cxn ang="16200000">
                  <a:pos x="192" y="0"/>
                </a:cxn>
                <a:cxn ang="10800000">
                  <a:pos x="0" y="146"/>
                </a:cxn>
                <a:cxn ang="5400000">
                  <a:pos x="73" y="383"/>
                </a:cxn>
                <a:cxn ang="5400000">
                  <a:pos x="310" y="383"/>
                </a:cxn>
                <a:cxn ang="0">
                  <a:pos x="383" y="146"/>
                </a:cxn>
              </a:cxnLst>
              <a:pathLst>
                <a:path w="384" h="384">
                  <a:moveTo>
                    <a:pt x="0" y="146"/>
                  </a:moveTo>
                  <a:lnTo>
                    <a:pt x="146" y="146"/>
                  </a:lnTo>
                  <a:lnTo>
                    <a:pt x="192" y="0"/>
                  </a:lnTo>
                  <a:lnTo>
                    <a:pt x="237" y="146"/>
                  </a:lnTo>
                  <a:lnTo>
                    <a:pt x="383" y="146"/>
                  </a:lnTo>
                  <a:lnTo>
                    <a:pt x="265" y="237"/>
                  </a:lnTo>
                  <a:lnTo>
                    <a:pt x="310" y="383"/>
                  </a:lnTo>
                  <a:lnTo>
                    <a:pt x="192" y="293"/>
                  </a:lnTo>
                  <a:lnTo>
                    <a:pt x="73" y="383"/>
                  </a:lnTo>
                  <a:lnTo>
                    <a:pt x="118" y="237"/>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4107" name="五角星 3081"/>
            <p:cNvSpPr/>
            <p:nvPr/>
          </p:nvSpPr>
          <p:spPr>
            <a:xfrm rot="-660000">
              <a:off x="4449" y="3744"/>
              <a:ext cx="288" cy="288"/>
            </a:xfrm>
            <a:custGeom>
              <a:avLst/>
              <a:gdLst/>
              <a:ahLst/>
              <a:cxnLst>
                <a:cxn ang="16200000">
                  <a:pos x="144" y="0"/>
                </a:cxn>
                <a:cxn ang="10800000">
                  <a:pos x="0" y="110"/>
                </a:cxn>
                <a:cxn ang="5400000">
                  <a:pos x="55" y="287"/>
                </a:cxn>
                <a:cxn ang="5400000">
                  <a:pos x="232" y="287"/>
                </a:cxn>
                <a:cxn ang="0">
                  <a:pos x="287" y="110"/>
                </a:cxn>
              </a:cxnLst>
              <a:pathLst>
                <a:path w="288" h="288">
                  <a:moveTo>
                    <a:pt x="0" y="110"/>
                  </a:moveTo>
                  <a:lnTo>
                    <a:pt x="110" y="110"/>
                  </a:lnTo>
                  <a:lnTo>
                    <a:pt x="144" y="0"/>
                  </a:lnTo>
                  <a:lnTo>
                    <a:pt x="177" y="110"/>
                  </a:lnTo>
                  <a:lnTo>
                    <a:pt x="287" y="110"/>
                  </a:lnTo>
                  <a:lnTo>
                    <a:pt x="199" y="177"/>
                  </a:lnTo>
                  <a:lnTo>
                    <a:pt x="232" y="287"/>
                  </a:lnTo>
                  <a:lnTo>
                    <a:pt x="144" y="220"/>
                  </a:lnTo>
                  <a:lnTo>
                    <a:pt x="55" y="287"/>
                  </a:lnTo>
                  <a:lnTo>
                    <a:pt x="88" y="177"/>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sp>
          <p:nvSpPr>
            <p:cNvPr id="4108" name="五角星 3082"/>
            <p:cNvSpPr/>
            <p:nvPr/>
          </p:nvSpPr>
          <p:spPr>
            <a:xfrm>
              <a:off x="4893" y="3372"/>
              <a:ext cx="264" cy="264"/>
            </a:xfrm>
            <a:custGeom>
              <a:avLst/>
              <a:gdLst/>
              <a:ahLst/>
              <a:cxnLst>
                <a:cxn ang="16200000">
                  <a:pos x="132" y="0"/>
                </a:cxn>
                <a:cxn ang="10800000">
                  <a:pos x="0" y="100"/>
                </a:cxn>
                <a:cxn ang="5400000">
                  <a:pos x="50" y="263"/>
                </a:cxn>
                <a:cxn ang="5400000">
                  <a:pos x="213" y="263"/>
                </a:cxn>
                <a:cxn ang="0">
                  <a:pos x="263" y="100"/>
                </a:cxn>
              </a:cxnLst>
              <a:pathLst>
                <a:path w="264" h="264">
                  <a:moveTo>
                    <a:pt x="0" y="100"/>
                  </a:moveTo>
                  <a:lnTo>
                    <a:pt x="100" y="100"/>
                  </a:lnTo>
                  <a:lnTo>
                    <a:pt x="132" y="0"/>
                  </a:lnTo>
                  <a:lnTo>
                    <a:pt x="163" y="100"/>
                  </a:lnTo>
                  <a:lnTo>
                    <a:pt x="263" y="100"/>
                  </a:lnTo>
                  <a:lnTo>
                    <a:pt x="182" y="163"/>
                  </a:lnTo>
                  <a:lnTo>
                    <a:pt x="213" y="263"/>
                  </a:lnTo>
                  <a:lnTo>
                    <a:pt x="132" y="201"/>
                  </a:lnTo>
                  <a:lnTo>
                    <a:pt x="50" y="263"/>
                  </a:lnTo>
                  <a:lnTo>
                    <a:pt x="81" y="163"/>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sp>
          <p:nvSpPr>
            <p:cNvPr id="4109" name="五角星 3083"/>
            <p:cNvSpPr/>
            <p:nvPr/>
          </p:nvSpPr>
          <p:spPr>
            <a:xfrm rot="1320000">
              <a:off x="5265" y="3360"/>
              <a:ext cx="384" cy="384"/>
            </a:xfrm>
            <a:custGeom>
              <a:avLst/>
              <a:gdLst/>
              <a:ahLst/>
              <a:cxnLst>
                <a:cxn ang="16200000">
                  <a:pos x="192" y="0"/>
                </a:cxn>
                <a:cxn ang="10800000">
                  <a:pos x="0" y="146"/>
                </a:cxn>
                <a:cxn ang="5400000">
                  <a:pos x="73" y="383"/>
                </a:cxn>
                <a:cxn ang="5400000">
                  <a:pos x="310" y="383"/>
                </a:cxn>
                <a:cxn ang="0">
                  <a:pos x="383" y="146"/>
                </a:cxn>
              </a:cxnLst>
              <a:pathLst>
                <a:path w="384" h="384">
                  <a:moveTo>
                    <a:pt x="0" y="146"/>
                  </a:moveTo>
                  <a:lnTo>
                    <a:pt x="146" y="146"/>
                  </a:lnTo>
                  <a:lnTo>
                    <a:pt x="192" y="0"/>
                  </a:lnTo>
                  <a:lnTo>
                    <a:pt x="237" y="146"/>
                  </a:lnTo>
                  <a:lnTo>
                    <a:pt x="383" y="146"/>
                  </a:lnTo>
                  <a:lnTo>
                    <a:pt x="265" y="237"/>
                  </a:lnTo>
                  <a:lnTo>
                    <a:pt x="310" y="383"/>
                  </a:lnTo>
                  <a:lnTo>
                    <a:pt x="192" y="293"/>
                  </a:lnTo>
                  <a:lnTo>
                    <a:pt x="73" y="383"/>
                  </a:lnTo>
                  <a:lnTo>
                    <a:pt x="118" y="237"/>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grpSp>
      <p:sp>
        <p:nvSpPr>
          <p:cNvPr id="4110" name="五角星 3085"/>
          <p:cNvSpPr/>
          <p:nvPr/>
        </p:nvSpPr>
        <p:spPr>
          <a:xfrm rot="1320000">
            <a:off x="168275" y="244475"/>
            <a:ext cx="882650" cy="882650"/>
          </a:xfrm>
          <a:custGeom>
            <a:avLst/>
            <a:gdLst/>
            <a:ahLst/>
            <a:cxnLst>
              <a:cxn ang="16200000">
                <a:pos x="441325" y="0"/>
              </a:cxn>
              <a:cxn ang="10800000">
                <a:pos x="0" y="337141"/>
              </a:cxn>
              <a:cxn ang="5400000">
                <a:pos x="168571" y="882647"/>
              </a:cxn>
              <a:cxn ang="5400000">
                <a:pos x="714078" y="882647"/>
              </a:cxn>
              <a:cxn ang="0">
                <a:pos x="882649" y="337141"/>
              </a:cxn>
            </a:cxnLst>
            <a:pathLst>
              <a:path w="882650" h="882650">
                <a:moveTo>
                  <a:pt x="0" y="337141"/>
                </a:moveTo>
                <a:lnTo>
                  <a:pt x="337144" y="337143"/>
                </a:lnTo>
                <a:lnTo>
                  <a:pt x="441325" y="0"/>
                </a:lnTo>
                <a:lnTo>
                  <a:pt x="545505" y="337143"/>
                </a:lnTo>
                <a:lnTo>
                  <a:pt x="882649" y="337141"/>
                </a:lnTo>
                <a:lnTo>
                  <a:pt x="609893" y="545505"/>
                </a:lnTo>
                <a:lnTo>
                  <a:pt x="714078" y="882647"/>
                </a:lnTo>
                <a:lnTo>
                  <a:pt x="441325" y="674279"/>
                </a:lnTo>
                <a:lnTo>
                  <a:pt x="168571" y="882647"/>
                </a:lnTo>
                <a:lnTo>
                  <a:pt x="272756" y="545505"/>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grpSp>
        <p:nvGrpSpPr>
          <p:cNvPr id="4111" name="组合 3102"/>
          <p:cNvGrpSpPr/>
          <p:nvPr/>
        </p:nvGrpSpPr>
        <p:grpSpPr>
          <a:xfrm>
            <a:off x="457200" y="2057400"/>
            <a:ext cx="8305800" cy="381000"/>
            <a:chOff x="288" y="1296"/>
            <a:chExt cx="5232" cy="240"/>
          </a:xfrm>
        </p:grpSpPr>
        <p:sp>
          <p:nvSpPr>
            <p:cNvPr id="4112" name="矩形 3091"/>
            <p:cNvSpPr/>
            <p:nvPr/>
          </p:nvSpPr>
          <p:spPr>
            <a:xfrm>
              <a:off x="432" y="1440"/>
              <a:ext cx="5088" cy="96"/>
            </a:xfrm>
            <a:prstGeom prst="rect">
              <a:avLst/>
            </a:prstGeom>
            <a:gradFill rotWithShape="0">
              <a:gsLst>
                <a:gs pos="0">
                  <a:schemeClr val="hlink"/>
                </a:gs>
                <a:gs pos="100000">
                  <a:srgbClr val="6C6C6C"/>
                </a:gs>
              </a:gsLst>
              <a:path path="shape">
                <a:fillToRect l="50000" t="50000" r="50000" b="50000"/>
              </a:path>
              <a:tileRect/>
            </a:gradFill>
            <a:ln w="9525">
              <a:noFill/>
            </a:ln>
          </p:spPr>
          <p:txBody>
            <a:bodyPr anchor="t" anchorCtr="0"/>
            <a:p>
              <a:pPr lvl="0"/>
              <a:endParaRPr lang="zh-CN" altLang="en-US" sz="2400" dirty="0">
                <a:latin typeface="Times New Roman" panose="02020603050405020304" pitchFamily="18" charset="0"/>
                <a:ea typeface="宋体" panose="02010600030101010101" pitchFamily="2" charset="-122"/>
              </a:endParaRPr>
            </a:p>
          </p:txBody>
        </p:sp>
        <p:sp>
          <p:nvSpPr>
            <p:cNvPr id="4113" name="矩形 3092"/>
            <p:cNvSpPr/>
            <p:nvPr/>
          </p:nvSpPr>
          <p:spPr>
            <a:xfrm>
              <a:off x="288" y="1296"/>
              <a:ext cx="5088" cy="96"/>
            </a:xfrm>
            <a:prstGeom prst="rect">
              <a:avLst/>
            </a:prstGeom>
            <a:gradFill rotWithShape="0">
              <a:gsLst>
                <a:gs pos="0">
                  <a:srgbClr val="0E1526"/>
                </a:gs>
                <a:gs pos="100000">
                  <a:schemeClr val="bg1"/>
                </a:gs>
              </a:gsLst>
              <a:path path="shape">
                <a:fillToRect l="50000" t="50000" r="50000" b="50000"/>
              </a:path>
              <a:tileRect/>
            </a:gradFill>
            <a:ln w="9525">
              <a:noFill/>
            </a:ln>
          </p:spPr>
          <p:txBody>
            <a:bodyPr anchor="t" anchorCtr="0"/>
            <a:p>
              <a:pPr lvl="0"/>
              <a:endParaRPr lang="zh-CN" altLang="en-US" sz="2400" dirty="0">
                <a:latin typeface="Times New Roman" panose="02020603050405020304" pitchFamily="18" charset="0"/>
                <a:ea typeface="宋体" panose="02010600030101010101" pitchFamily="2" charset="-122"/>
              </a:endParaRPr>
            </a:p>
          </p:txBody>
        </p:sp>
      </p:grpSp>
      <p:sp>
        <p:nvSpPr>
          <p:cNvPr id="3087" name="副标题 3086"/>
          <p:cNvSpPr>
            <a:spLocks noGrp="1"/>
          </p:cNvSpPr>
          <p:nvPr>
            <p:ph type="subTitle" sz="quarter" idx="1"/>
          </p:nvPr>
        </p:nvSpPr>
        <p:spPr>
          <a:xfrm>
            <a:off x="1371600" y="2667000"/>
            <a:ext cx="6400800" cy="3276600"/>
          </a:xfrm>
          <a:prstGeom prst="rect">
            <a:avLst/>
          </a:prstGeom>
          <a:noFill/>
          <a:ln w="9525">
            <a:noFill/>
          </a:ln>
        </p:spPr>
        <p:txBody>
          <a:bodyPr lIns="92075" tIns="46038" rIns="92075" bIns="46038" anchor="ctr"/>
          <a:lstStyle>
            <a:lvl1pPr marL="0" lvl="0" indent="0" algn="ctr">
              <a:buClr>
                <a:schemeClr val="folHlink"/>
              </a:buClr>
              <a:buSzPct val="80000"/>
              <a:buFont typeface="Wingdings" panose="05000000000000000000" pitchFamily="2" charset="2"/>
              <a:buNone/>
              <a:defRPr/>
            </a:lvl1pPr>
            <a:lvl2pPr marL="457200" lvl="1" indent="0" algn="ctr">
              <a:buClr>
                <a:schemeClr val="accent1"/>
              </a:buClr>
              <a:buSzTx/>
              <a:buFont typeface="Wingdings" panose="05000000000000000000" pitchFamily="2" charset="2"/>
              <a:buNone/>
              <a:defRPr/>
            </a:lvl2pPr>
            <a:lvl3pPr marL="914400" lvl="2" indent="0" algn="ctr">
              <a:buClr>
                <a:schemeClr val="accent2"/>
              </a:buClr>
              <a:buSzPct val="75000"/>
              <a:buFont typeface="Wingdings" panose="05000000000000000000" pitchFamily="2" charset="2"/>
              <a:buNone/>
              <a:defRPr/>
            </a:lvl3pPr>
            <a:lvl4pPr marL="1371600" lvl="3" indent="0" algn="ctr">
              <a:buClr>
                <a:schemeClr val="accent2"/>
              </a:buClr>
              <a:buSzTx/>
              <a:buFontTx/>
              <a:buNone/>
              <a:defRPr/>
            </a:lvl4pPr>
            <a:lvl5pPr marL="1828800" lvl="4" indent="0" algn="ctr">
              <a:buClr>
                <a:schemeClr val="accent2"/>
              </a:buClr>
              <a:buSzPct val="70000"/>
              <a:buFont typeface="Wingdings" panose="05000000000000000000" pitchFamily="2" charset="2"/>
              <a:buNone/>
              <a:defRPr/>
            </a:lvl5pPr>
          </a:lstStyle>
          <a:p>
            <a:pPr lvl="0" fontAlgn="base"/>
            <a:r>
              <a:rPr lang="zh-CN" altLang="en-US" strike="noStrike" noProof="1" dirty="0"/>
              <a:t>单击此处编辑母版副标题样式</a:t>
            </a:r>
            <a:endParaRPr lang="zh-CN" altLang="en-US" strike="noStrike" noProof="1" dirty="0"/>
          </a:p>
        </p:txBody>
      </p:sp>
      <p:sp>
        <p:nvSpPr>
          <p:cNvPr id="3091" name="标题 3090"/>
          <p:cNvSpPr>
            <a:spLocks noGrp="1"/>
          </p:cNvSpPr>
          <p:nvPr>
            <p:ph type="ctrTitle" sz="quarter"/>
          </p:nvPr>
        </p:nvSpPr>
        <p:spPr>
          <a:xfrm>
            <a:off x="685800" y="914400"/>
            <a:ext cx="7772400" cy="1143000"/>
          </a:xfrm>
          <a:prstGeom prst="rect">
            <a:avLst/>
          </a:prstGeom>
          <a:noFill/>
          <a:ln w="9525">
            <a:noFill/>
          </a:ln>
        </p:spPr>
        <p:txBody>
          <a:bodyPr lIns="92075" tIns="46038" rIns="92075" bIns="46038" anchor="b"/>
          <a:lstStyle>
            <a:lvl1pPr lvl="0" algn="ctr">
              <a:buClrTx/>
              <a:buSzTx/>
              <a:buFontTx/>
              <a:defRPr/>
            </a:lvl1pPr>
          </a:lstStyle>
          <a:p>
            <a:pPr lvl="0" fontAlgn="base"/>
            <a:r>
              <a:rPr lang="zh-CN" altLang="en-US" strike="noStrike" noProof="1" dirty="0"/>
              <a:t>单击此处编辑母版标题样式</a:t>
            </a:r>
            <a:endParaRPr lang="zh-CN" altLang="en-US" strike="noStrike" noProof="1" dirty="0"/>
          </a:p>
        </p:txBody>
      </p:sp>
      <p:sp>
        <p:nvSpPr>
          <p:cNvPr id="3088" name="日期占位符 3087"/>
          <p:cNvSpPr>
            <a:spLocks noGrp="1"/>
          </p:cNvSpPr>
          <p:nvPr>
            <p:ph type="dt" sz="quarter" idx="2"/>
          </p:nvPr>
        </p:nvSpPr>
        <p:spPr>
          <a:xfrm>
            <a:off x="76200" y="6323013"/>
            <a:ext cx="1905000" cy="457200"/>
          </a:xfrm>
          <a:prstGeom prst="rect">
            <a:avLst/>
          </a:prstGeom>
          <a:noFill/>
          <a:ln w="9525">
            <a:noFill/>
          </a:ln>
        </p:spPr>
        <p:txBody>
          <a:bodyPr wrap="none" lIns="92075" tIns="46038" rIns="92075" bIns="46038" anchor="ctr"/>
          <a:lstStyle>
            <a:lvl1pPr>
              <a:defRPr sz="1400"/>
            </a:lvl1pPr>
          </a:lstStyle>
          <a:p>
            <a:pPr eaLnBrk="1" fontAlgn="base" hangingPunct="1"/>
            <a:fld id="{BB962C8B-B14F-4D97-AF65-F5344CB8AC3E}" type="datetime1">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
        <p:nvSpPr>
          <p:cNvPr id="3089" name="页脚占位符 3088"/>
          <p:cNvSpPr>
            <a:spLocks noGrp="1"/>
          </p:cNvSpPr>
          <p:nvPr>
            <p:ph type="ftr" sz="quarter" idx="3"/>
          </p:nvPr>
        </p:nvSpPr>
        <p:spPr>
          <a:xfrm>
            <a:off x="3124200" y="6324600"/>
            <a:ext cx="2895600" cy="457200"/>
          </a:xfrm>
          <a:prstGeom prst="rect">
            <a:avLst/>
          </a:prstGeom>
          <a:noFill/>
          <a:ln w="9525">
            <a:noFill/>
          </a:ln>
        </p:spPr>
        <p:txBody>
          <a:bodyPr wrap="none" lIns="92075" tIns="46038" rIns="92075" bIns="46038" anchor="ctr"/>
          <a:lstStyle>
            <a:lvl1pPr algn="ctr">
              <a:defRPr sz="1400"/>
            </a:lvl1pPr>
          </a:lstStyle>
          <a:p>
            <a:pPr eaLnBrk="1" fontAlgn="base" hangingPunct="1"/>
            <a:endParaRPr lang="zh-CN" altLang="en-US" strike="noStrike" noProof="1" dirty="0">
              <a:latin typeface="Times New Roman" panose="02020603050405020304" pitchFamily="18" charset="0"/>
            </a:endParaRPr>
          </a:p>
        </p:txBody>
      </p:sp>
      <p:sp>
        <p:nvSpPr>
          <p:cNvPr id="3090" name="灯片编号占位符 3089"/>
          <p:cNvSpPr>
            <a:spLocks noGrp="1"/>
          </p:cNvSpPr>
          <p:nvPr>
            <p:ph type="sldNum" sz="quarter" idx="4"/>
          </p:nvPr>
        </p:nvSpPr>
        <p:spPr>
          <a:xfrm>
            <a:off x="7162800" y="6324600"/>
            <a:ext cx="1905000" cy="457200"/>
          </a:xfrm>
          <a:prstGeom prst="rect">
            <a:avLst/>
          </a:prstGeom>
          <a:noFill/>
          <a:ln w="9525">
            <a:noFill/>
          </a:ln>
        </p:spPr>
        <p:txBody>
          <a:bodyPr wrap="none" lIns="92075" tIns="46038" rIns="92075" bIns="46038" anchor="ctr"/>
          <a:lstStyle>
            <a:lvl1pPr algn="r">
              <a:defRPr sz="1400"/>
            </a:lvl1pPr>
          </a:lstStyle>
          <a:p>
            <a:pPr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85800" y="1905000"/>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9724" y="1905000"/>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8" name="页脚占位符 7"/>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4" name="页脚占位符 3"/>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3" name="页脚占位符 2"/>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228600"/>
            <a:ext cx="1943100" cy="57912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85800" y="228600"/>
            <a:ext cx="5716657" cy="57912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xOverObj" preserve="1">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28650" y="1825625"/>
            <a:ext cx="7886700" cy="20986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8650" y="4076700"/>
            <a:ext cx="7886700" cy="21002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85800" y="1905000"/>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9724" y="1905000"/>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8" name="页脚占位符 7"/>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4" name="页脚占位符 3"/>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3" name="页脚占位符 2"/>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3" Type="http://schemas.openxmlformats.org/officeDocument/2006/relationships/theme" Target="../theme/theme2.xml"/><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pSp>
        <p:nvGrpSpPr>
          <p:cNvPr id="1026" name="组合 1043"/>
          <p:cNvGrpSpPr/>
          <p:nvPr/>
        </p:nvGrpSpPr>
        <p:grpSpPr>
          <a:xfrm>
            <a:off x="6934200" y="5257800"/>
            <a:ext cx="2033588" cy="1219200"/>
            <a:chOff x="4368" y="3312"/>
            <a:chExt cx="1281" cy="768"/>
          </a:xfrm>
        </p:grpSpPr>
        <p:sp>
          <p:nvSpPr>
            <p:cNvPr id="1027" name="五角星 1025"/>
            <p:cNvSpPr/>
            <p:nvPr/>
          </p:nvSpPr>
          <p:spPr>
            <a:xfrm rot="-660000">
              <a:off x="4368" y="3729"/>
              <a:ext cx="288" cy="288"/>
            </a:xfrm>
            <a:custGeom>
              <a:avLst/>
              <a:gdLst/>
              <a:ahLst/>
              <a:cxnLst>
                <a:cxn ang="16200000">
                  <a:pos x="144" y="0"/>
                </a:cxn>
                <a:cxn ang="10800000">
                  <a:pos x="0" y="110"/>
                </a:cxn>
                <a:cxn ang="5400000">
                  <a:pos x="55" y="287"/>
                </a:cxn>
                <a:cxn ang="5400000">
                  <a:pos x="232" y="287"/>
                </a:cxn>
                <a:cxn ang="0">
                  <a:pos x="287" y="110"/>
                </a:cxn>
              </a:cxnLst>
              <a:pathLst>
                <a:path w="288" h="288">
                  <a:moveTo>
                    <a:pt x="0" y="110"/>
                  </a:moveTo>
                  <a:lnTo>
                    <a:pt x="110" y="110"/>
                  </a:lnTo>
                  <a:lnTo>
                    <a:pt x="144" y="0"/>
                  </a:lnTo>
                  <a:lnTo>
                    <a:pt x="177" y="110"/>
                  </a:lnTo>
                  <a:lnTo>
                    <a:pt x="287" y="110"/>
                  </a:lnTo>
                  <a:lnTo>
                    <a:pt x="199" y="177"/>
                  </a:lnTo>
                  <a:lnTo>
                    <a:pt x="232" y="287"/>
                  </a:lnTo>
                  <a:lnTo>
                    <a:pt x="144" y="220"/>
                  </a:lnTo>
                  <a:lnTo>
                    <a:pt x="55" y="287"/>
                  </a:lnTo>
                  <a:lnTo>
                    <a:pt x="88" y="177"/>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1028" name="五角星 1026"/>
            <p:cNvSpPr/>
            <p:nvPr/>
          </p:nvSpPr>
          <p:spPr>
            <a:xfrm>
              <a:off x="4845" y="3372"/>
              <a:ext cx="264" cy="264"/>
            </a:xfrm>
            <a:custGeom>
              <a:avLst/>
              <a:gdLst/>
              <a:ahLst/>
              <a:cxnLst>
                <a:cxn ang="16200000">
                  <a:pos x="132" y="0"/>
                </a:cxn>
                <a:cxn ang="10800000">
                  <a:pos x="0" y="100"/>
                </a:cxn>
                <a:cxn ang="5400000">
                  <a:pos x="50" y="263"/>
                </a:cxn>
                <a:cxn ang="5400000">
                  <a:pos x="213" y="263"/>
                </a:cxn>
                <a:cxn ang="0">
                  <a:pos x="263" y="100"/>
                </a:cxn>
              </a:cxnLst>
              <a:pathLst>
                <a:path w="264" h="264">
                  <a:moveTo>
                    <a:pt x="0" y="100"/>
                  </a:moveTo>
                  <a:lnTo>
                    <a:pt x="100" y="100"/>
                  </a:lnTo>
                  <a:lnTo>
                    <a:pt x="132" y="0"/>
                  </a:lnTo>
                  <a:lnTo>
                    <a:pt x="163" y="100"/>
                  </a:lnTo>
                  <a:lnTo>
                    <a:pt x="263" y="100"/>
                  </a:lnTo>
                  <a:lnTo>
                    <a:pt x="182" y="163"/>
                  </a:lnTo>
                  <a:lnTo>
                    <a:pt x="213" y="263"/>
                  </a:lnTo>
                  <a:lnTo>
                    <a:pt x="132" y="201"/>
                  </a:lnTo>
                  <a:lnTo>
                    <a:pt x="50" y="263"/>
                  </a:lnTo>
                  <a:lnTo>
                    <a:pt x="81" y="163"/>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1029" name="五角星 1027"/>
            <p:cNvSpPr/>
            <p:nvPr/>
          </p:nvSpPr>
          <p:spPr>
            <a:xfrm rot="1320000">
              <a:off x="5217" y="3312"/>
              <a:ext cx="384" cy="384"/>
            </a:xfrm>
            <a:custGeom>
              <a:avLst/>
              <a:gdLst/>
              <a:ahLst/>
              <a:cxnLst>
                <a:cxn ang="16200000">
                  <a:pos x="192" y="0"/>
                </a:cxn>
                <a:cxn ang="10800000">
                  <a:pos x="0" y="146"/>
                </a:cxn>
                <a:cxn ang="5400000">
                  <a:pos x="73" y="383"/>
                </a:cxn>
                <a:cxn ang="5400000">
                  <a:pos x="310" y="383"/>
                </a:cxn>
                <a:cxn ang="0">
                  <a:pos x="383" y="146"/>
                </a:cxn>
              </a:cxnLst>
              <a:pathLst>
                <a:path w="384" h="384">
                  <a:moveTo>
                    <a:pt x="0" y="146"/>
                  </a:moveTo>
                  <a:lnTo>
                    <a:pt x="146" y="146"/>
                  </a:lnTo>
                  <a:lnTo>
                    <a:pt x="192" y="0"/>
                  </a:lnTo>
                  <a:lnTo>
                    <a:pt x="237" y="146"/>
                  </a:lnTo>
                  <a:lnTo>
                    <a:pt x="383" y="146"/>
                  </a:lnTo>
                  <a:lnTo>
                    <a:pt x="265" y="237"/>
                  </a:lnTo>
                  <a:lnTo>
                    <a:pt x="310" y="383"/>
                  </a:lnTo>
                  <a:lnTo>
                    <a:pt x="192" y="293"/>
                  </a:lnTo>
                  <a:lnTo>
                    <a:pt x="73" y="383"/>
                  </a:lnTo>
                  <a:lnTo>
                    <a:pt x="118" y="237"/>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1030" name="五角星 1028"/>
            <p:cNvSpPr/>
            <p:nvPr/>
          </p:nvSpPr>
          <p:spPr>
            <a:xfrm rot="-660000">
              <a:off x="4449" y="3792"/>
              <a:ext cx="288" cy="288"/>
            </a:xfrm>
            <a:custGeom>
              <a:avLst/>
              <a:gdLst/>
              <a:ahLst/>
              <a:cxnLst>
                <a:cxn ang="16200000">
                  <a:pos x="144" y="0"/>
                </a:cxn>
                <a:cxn ang="10800000">
                  <a:pos x="0" y="110"/>
                </a:cxn>
                <a:cxn ang="5400000">
                  <a:pos x="55" y="287"/>
                </a:cxn>
                <a:cxn ang="5400000">
                  <a:pos x="232" y="287"/>
                </a:cxn>
                <a:cxn ang="0">
                  <a:pos x="287" y="110"/>
                </a:cxn>
              </a:cxnLst>
              <a:pathLst>
                <a:path w="288" h="288">
                  <a:moveTo>
                    <a:pt x="0" y="110"/>
                  </a:moveTo>
                  <a:lnTo>
                    <a:pt x="110" y="110"/>
                  </a:lnTo>
                  <a:lnTo>
                    <a:pt x="144" y="0"/>
                  </a:lnTo>
                  <a:lnTo>
                    <a:pt x="177" y="110"/>
                  </a:lnTo>
                  <a:lnTo>
                    <a:pt x="287" y="110"/>
                  </a:lnTo>
                  <a:lnTo>
                    <a:pt x="199" y="177"/>
                  </a:lnTo>
                  <a:lnTo>
                    <a:pt x="232" y="287"/>
                  </a:lnTo>
                  <a:lnTo>
                    <a:pt x="144" y="220"/>
                  </a:lnTo>
                  <a:lnTo>
                    <a:pt x="55" y="287"/>
                  </a:lnTo>
                  <a:lnTo>
                    <a:pt x="88" y="177"/>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sp>
          <p:nvSpPr>
            <p:cNvPr id="1031" name="五角星 1029"/>
            <p:cNvSpPr/>
            <p:nvPr/>
          </p:nvSpPr>
          <p:spPr>
            <a:xfrm>
              <a:off x="4893" y="3420"/>
              <a:ext cx="264" cy="264"/>
            </a:xfrm>
            <a:custGeom>
              <a:avLst/>
              <a:gdLst/>
              <a:ahLst/>
              <a:cxnLst>
                <a:cxn ang="16200000">
                  <a:pos x="132" y="0"/>
                </a:cxn>
                <a:cxn ang="10800000">
                  <a:pos x="0" y="100"/>
                </a:cxn>
                <a:cxn ang="5400000">
                  <a:pos x="50" y="263"/>
                </a:cxn>
                <a:cxn ang="5400000">
                  <a:pos x="213" y="263"/>
                </a:cxn>
                <a:cxn ang="0">
                  <a:pos x="263" y="100"/>
                </a:cxn>
              </a:cxnLst>
              <a:pathLst>
                <a:path w="264" h="264">
                  <a:moveTo>
                    <a:pt x="0" y="100"/>
                  </a:moveTo>
                  <a:lnTo>
                    <a:pt x="100" y="100"/>
                  </a:lnTo>
                  <a:lnTo>
                    <a:pt x="132" y="0"/>
                  </a:lnTo>
                  <a:lnTo>
                    <a:pt x="163" y="100"/>
                  </a:lnTo>
                  <a:lnTo>
                    <a:pt x="263" y="100"/>
                  </a:lnTo>
                  <a:lnTo>
                    <a:pt x="182" y="163"/>
                  </a:lnTo>
                  <a:lnTo>
                    <a:pt x="213" y="263"/>
                  </a:lnTo>
                  <a:lnTo>
                    <a:pt x="132" y="201"/>
                  </a:lnTo>
                  <a:lnTo>
                    <a:pt x="50" y="263"/>
                  </a:lnTo>
                  <a:lnTo>
                    <a:pt x="81" y="163"/>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sp>
          <p:nvSpPr>
            <p:cNvPr id="1032" name="五角星 1030"/>
            <p:cNvSpPr/>
            <p:nvPr/>
          </p:nvSpPr>
          <p:spPr>
            <a:xfrm rot="1320000">
              <a:off x="5265" y="3408"/>
              <a:ext cx="384" cy="384"/>
            </a:xfrm>
            <a:custGeom>
              <a:avLst/>
              <a:gdLst/>
              <a:ahLst/>
              <a:cxnLst>
                <a:cxn ang="16200000">
                  <a:pos x="192" y="0"/>
                </a:cxn>
                <a:cxn ang="10800000">
                  <a:pos x="0" y="146"/>
                </a:cxn>
                <a:cxn ang="5400000">
                  <a:pos x="73" y="383"/>
                </a:cxn>
                <a:cxn ang="5400000">
                  <a:pos x="310" y="383"/>
                </a:cxn>
                <a:cxn ang="0">
                  <a:pos x="383" y="146"/>
                </a:cxn>
              </a:cxnLst>
              <a:pathLst>
                <a:path w="384" h="384">
                  <a:moveTo>
                    <a:pt x="0" y="146"/>
                  </a:moveTo>
                  <a:lnTo>
                    <a:pt x="146" y="146"/>
                  </a:lnTo>
                  <a:lnTo>
                    <a:pt x="192" y="0"/>
                  </a:lnTo>
                  <a:lnTo>
                    <a:pt x="237" y="146"/>
                  </a:lnTo>
                  <a:lnTo>
                    <a:pt x="383" y="146"/>
                  </a:lnTo>
                  <a:lnTo>
                    <a:pt x="265" y="237"/>
                  </a:lnTo>
                  <a:lnTo>
                    <a:pt x="310" y="383"/>
                  </a:lnTo>
                  <a:lnTo>
                    <a:pt x="192" y="293"/>
                  </a:lnTo>
                  <a:lnTo>
                    <a:pt x="73" y="383"/>
                  </a:lnTo>
                  <a:lnTo>
                    <a:pt x="118" y="237"/>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grpSp>
      <p:sp>
        <p:nvSpPr>
          <p:cNvPr id="1033" name="文本占位符 1032"/>
          <p:cNvSpPr>
            <a:spLocks noGrp="1"/>
          </p:cNvSpPr>
          <p:nvPr>
            <p:ph type="body"/>
          </p:nvPr>
        </p:nvSpPr>
        <p:spPr>
          <a:xfrm>
            <a:off x="685800" y="1905000"/>
            <a:ext cx="7772400" cy="4114800"/>
          </a:xfrm>
          <a:prstGeom prst="rect">
            <a:avLst/>
          </a:prstGeom>
          <a:noFill/>
          <a:ln w="9525">
            <a:noFill/>
          </a:ln>
        </p:spPr>
        <p:txBody>
          <a:bodyPr lIns="92075" tIns="46038" rIns="92075" bIns="46038" anchor="t" anchorCtr="0"/>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034" name="日期占位符 1033"/>
          <p:cNvSpPr>
            <a:spLocks noGrp="1"/>
          </p:cNvSpPr>
          <p:nvPr>
            <p:ph type="dt" sz="half" idx="2"/>
          </p:nvPr>
        </p:nvSpPr>
        <p:spPr>
          <a:xfrm>
            <a:off x="2209800" y="6376988"/>
            <a:ext cx="1905000" cy="457200"/>
          </a:xfrm>
          <a:prstGeom prst="rect">
            <a:avLst/>
          </a:prstGeom>
          <a:noFill/>
          <a:ln w="9525">
            <a:noFill/>
          </a:ln>
        </p:spPr>
        <p:txBody>
          <a:bodyPr wrap="none" lIns="92075" tIns="46038" rIns="92075" bIns="46038" anchor="ctr"/>
          <a:lstStyle>
            <a:lvl1pPr>
              <a:defRPr sz="1400"/>
            </a:lvl1pPr>
          </a:lstStyle>
          <a:p>
            <a:pPr lvl="0" eaLnBrk="1" fontAlgn="base" hangingPunct="1"/>
            <a:endParaRPr lang="zh-CN" altLang="en-US" strike="noStrike" noProof="1" dirty="0">
              <a:latin typeface="Times New Roman" panose="02020603050405020304" pitchFamily="18" charset="0"/>
            </a:endParaRPr>
          </a:p>
        </p:txBody>
      </p:sp>
      <p:sp>
        <p:nvSpPr>
          <p:cNvPr id="1035" name="页脚占位符 1034"/>
          <p:cNvSpPr>
            <a:spLocks noGrp="1"/>
          </p:cNvSpPr>
          <p:nvPr>
            <p:ph type="ftr" sz="quarter" idx="3"/>
          </p:nvPr>
        </p:nvSpPr>
        <p:spPr>
          <a:xfrm>
            <a:off x="4233863" y="6400800"/>
            <a:ext cx="2895600" cy="457200"/>
          </a:xfrm>
          <a:prstGeom prst="rect">
            <a:avLst/>
          </a:prstGeom>
          <a:noFill/>
          <a:ln w="9525">
            <a:noFill/>
          </a:ln>
        </p:spPr>
        <p:txBody>
          <a:bodyPr wrap="none" lIns="92075" tIns="46038" rIns="92075" bIns="46038" anchor="ctr"/>
          <a:lstStyle>
            <a:lvl1pPr algn="ctr">
              <a:defRPr sz="1400"/>
            </a:lvl1pPr>
          </a:lstStyle>
          <a:p>
            <a:pPr lvl="0" eaLnBrk="1" fontAlgn="base" hangingPunct="1"/>
            <a:endParaRPr lang="zh-CN" altLang="en-US" strike="noStrike" noProof="1" dirty="0">
              <a:latin typeface="Times New Roman" panose="02020603050405020304" pitchFamily="18" charset="0"/>
            </a:endParaRPr>
          </a:p>
        </p:txBody>
      </p:sp>
      <p:sp>
        <p:nvSpPr>
          <p:cNvPr id="1036" name="灯片编号占位符 1035"/>
          <p:cNvSpPr>
            <a:spLocks noGrp="1"/>
          </p:cNvSpPr>
          <p:nvPr>
            <p:ph type="sldNum" sz="quarter" idx="4"/>
          </p:nvPr>
        </p:nvSpPr>
        <p:spPr>
          <a:xfrm>
            <a:off x="7239000" y="6400800"/>
            <a:ext cx="1905000" cy="457200"/>
          </a:xfrm>
          <a:prstGeom prst="rect">
            <a:avLst/>
          </a:prstGeom>
          <a:noFill/>
          <a:ln w="9525">
            <a:noFill/>
          </a:ln>
        </p:spPr>
        <p:txBody>
          <a:bodyPr wrap="none" lIns="92075" tIns="46038" rIns="92075" bIns="46038" anchor="ctr"/>
          <a:lstStyle>
            <a:lvl1pPr algn="r">
              <a:defRPr sz="1400"/>
            </a:lvl1pPr>
          </a:lstStyle>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grpSp>
        <p:nvGrpSpPr>
          <p:cNvPr id="1037" name="组合 1044"/>
          <p:cNvGrpSpPr/>
          <p:nvPr/>
        </p:nvGrpSpPr>
        <p:grpSpPr>
          <a:xfrm>
            <a:off x="381000" y="1219200"/>
            <a:ext cx="8305800" cy="381000"/>
            <a:chOff x="240" y="768"/>
            <a:chExt cx="5232" cy="240"/>
          </a:xfrm>
        </p:grpSpPr>
        <p:sp>
          <p:nvSpPr>
            <p:cNvPr id="1038" name="矩形 1036"/>
            <p:cNvSpPr/>
            <p:nvPr/>
          </p:nvSpPr>
          <p:spPr>
            <a:xfrm>
              <a:off x="384" y="912"/>
              <a:ext cx="5088" cy="96"/>
            </a:xfrm>
            <a:prstGeom prst="rect">
              <a:avLst/>
            </a:prstGeom>
            <a:gradFill rotWithShape="0">
              <a:gsLst>
                <a:gs pos="0">
                  <a:schemeClr val="hlink"/>
                </a:gs>
                <a:gs pos="100000">
                  <a:srgbClr val="6C6C6C"/>
                </a:gs>
              </a:gsLst>
              <a:path path="shape">
                <a:fillToRect l="50000" t="50000" r="50000" b="50000"/>
              </a:path>
              <a:tileRect/>
            </a:gradFill>
            <a:ln w="9525">
              <a:noFill/>
            </a:ln>
          </p:spPr>
          <p:txBody>
            <a:bodyPr anchor="t" anchorCtr="0"/>
            <a:p>
              <a:pPr lvl="0"/>
              <a:endParaRPr lang="zh-CN" altLang="en-US" sz="2400" dirty="0">
                <a:latin typeface="Times New Roman" panose="02020603050405020304" pitchFamily="18" charset="0"/>
              </a:endParaRPr>
            </a:p>
          </p:txBody>
        </p:sp>
        <p:sp>
          <p:nvSpPr>
            <p:cNvPr id="1039" name="矩形 1037"/>
            <p:cNvSpPr/>
            <p:nvPr/>
          </p:nvSpPr>
          <p:spPr>
            <a:xfrm>
              <a:off x="240" y="768"/>
              <a:ext cx="5088" cy="96"/>
            </a:xfrm>
            <a:prstGeom prst="rect">
              <a:avLst/>
            </a:prstGeom>
            <a:gradFill rotWithShape="0">
              <a:gsLst>
                <a:gs pos="0">
                  <a:srgbClr val="0E1526"/>
                </a:gs>
                <a:gs pos="100000">
                  <a:schemeClr val="bg1"/>
                </a:gs>
              </a:gsLst>
              <a:path path="shape">
                <a:fillToRect l="50000" t="50000" r="50000" b="50000"/>
              </a:path>
              <a:tileRect/>
            </a:gradFill>
            <a:ln w="9525">
              <a:noFill/>
            </a:ln>
          </p:spPr>
          <p:txBody>
            <a:bodyPr anchor="t" anchorCtr="0"/>
            <a:p>
              <a:pPr lvl="0"/>
              <a:endParaRPr lang="zh-CN" altLang="en-US" sz="2400" dirty="0">
                <a:latin typeface="Times New Roman" panose="02020603050405020304" pitchFamily="18" charset="0"/>
              </a:endParaRPr>
            </a:p>
          </p:txBody>
        </p:sp>
      </p:grpSp>
      <p:sp>
        <p:nvSpPr>
          <p:cNvPr id="1040" name="标题 1039"/>
          <p:cNvSpPr>
            <a:spLocks noGrp="1"/>
          </p:cNvSpPr>
          <p:nvPr>
            <p:ph type="title"/>
          </p:nvPr>
        </p:nvSpPr>
        <p:spPr>
          <a:xfrm>
            <a:off x="685800" y="228600"/>
            <a:ext cx="7772400" cy="1143000"/>
          </a:xfrm>
          <a:prstGeom prst="rect">
            <a:avLst/>
          </a:prstGeom>
          <a:noFill/>
          <a:ln w="9525">
            <a:noFill/>
          </a:ln>
        </p:spPr>
        <p:txBody>
          <a:bodyPr lIns="92075" tIns="46038" rIns="92075" bIns="46038" anchor="b" anchorCtr="0"/>
          <a:p>
            <a:pPr lvl="0"/>
            <a:r>
              <a:rPr lang="zh-CN" altLang="en-US" dirty="0"/>
              <a:t>单击此处编辑母版标题样式</a:t>
            </a:r>
            <a:endParaRPr lang="zh-CN" altLang="en-US" dirty="0"/>
          </a:p>
        </p:txBody>
      </p:sp>
      <p:sp>
        <p:nvSpPr>
          <p:cNvPr id="1041" name="圆角矩形 1040"/>
          <p:cNvSpPr/>
          <p:nvPr/>
        </p:nvSpPr>
        <p:spPr>
          <a:xfrm>
            <a:off x="890588" y="6310313"/>
            <a:ext cx="1228725" cy="381000"/>
          </a:xfrm>
          <a:prstGeom prst="roundRect">
            <a:avLst>
              <a:gd name="adj" fmla="val 49995"/>
            </a:avLst>
          </a:prstGeom>
          <a:gradFill rotWithShape="0">
            <a:gsLst>
              <a:gs pos="0">
                <a:srgbClr val="0E1526"/>
              </a:gs>
              <a:gs pos="100000">
                <a:schemeClr val="bg1"/>
              </a:gs>
            </a:gsLst>
            <a:path path="shape">
              <a:fillToRect l="50000" t="50000" r="50000" b="50000"/>
            </a:path>
            <a:tileRect/>
          </a:gradFill>
          <a:ln w="9525">
            <a:noFill/>
          </a:ln>
        </p:spPr>
        <p:txBody>
          <a:bodyPr anchor="t" anchorCtr="0"/>
          <a:p>
            <a:pPr lvl="0"/>
            <a:endParaRPr lang="zh-CN" altLang="en-US" sz="2400" dirty="0">
              <a:latin typeface="Times New Roman" panose="02020603050405020304" pitchFamily="18" charset="0"/>
            </a:endParaRPr>
          </a:p>
        </p:txBody>
      </p:sp>
      <p:sp>
        <p:nvSpPr>
          <p:cNvPr id="1042" name="任意多边形 1041">
            <a:hlinkClick r:id="" action="ppaction://hlinkshowjump?jump=previousslide"/>
          </p:cNvPr>
          <p:cNvSpPr/>
          <p:nvPr/>
        </p:nvSpPr>
        <p:spPr>
          <a:xfrm>
            <a:off x="781050" y="6416675"/>
            <a:ext cx="557213" cy="347663"/>
          </a:xfrm>
          <a:custGeom>
            <a:avLst/>
            <a:gdLst/>
            <a:ahLst/>
            <a:cxnLst/>
            <a:pathLst>
              <a:path w="351" h="219">
                <a:moveTo>
                  <a:pt x="350" y="1"/>
                </a:moveTo>
                <a:lnTo>
                  <a:pt x="101" y="0"/>
                </a:lnTo>
                <a:lnTo>
                  <a:pt x="81" y="2"/>
                </a:lnTo>
                <a:lnTo>
                  <a:pt x="67" y="6"/>
                </a:lnTo>
                <a:lnTo>
                  <a:pt x="51" y="15"/>
                </a:lnTo>
                <a:lnTo>
                  <a:pt x="38" y="25"/>
                </a:lnTo>
                <a:lnTo>
                  <a:pt x="28" y="35"/>
                </a:lnTo>
                <a:lnTo>
                  <a:pt x="19" y="48"/>
                </a:lnTo>
                <a:lnTo>
                  <a:pt x="12" y="59"/>
                </a:lnTo>
                <a:lnTo>
                  <a:pt x="6" y="73"/>
                </a:lnTo>
                <a:lnTo>
                  <a:pt x="1" y="89"/>
                </a:lnTo>
                <a:lnTo>
                  <a:pt x="1" y="99"/>
                </a:lnTo>
                <a:lnTo>
                  <a:pt x="0" y="119"/>
                </a:lnTo>
                <a:lnTo>
                  <a:pt x="2" y="136"/>
                </a:lnTo>
                <a:lnTo>
                  <a:pt x="9" y="150"/>
                </a:lnTo>
                <a:lnTo>
                  <a:pt x="15" y="164"/>
                </a:lnTo>
                <a:lnTo>
                  <a:pt x="24" y="176"/>
                </a:lnTo>
                <a:lnTo>
                  <a:pt x="33" y="189"/>
                </a:lnTo>
                <a:lnTo>
                  <a:pt x="46" y="198"/>
                </a:lnTo>
                <a:lnTo>
                  <a:pt x="59" y="207"/>
                </a:lnTo>
                <a:lnTo>
                  <a:pt x="72" y="212"/>
                </a:lnTo>
                <a:lnTo>
                  <a:pt x="90" y="218"/>
                </a:lnTo>
                <a:lnTo>
                  <a:pt x="350" y="218"/>
                </a:lnTo>
                <a:lnTo>
                  <a:pt x="350" y="1"/>
                </a:lnTo>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sp>
        <p:nvSpPr>
          <p:cNvPr id="1043" name="任意多边形 1042">
            <a:hlinkClick r:id="" action="ppaction://hlinkshowjump?jump=nextslide"/>
          </p:cNvPr>
          <p:cNvSpPr/>
          <p:nvPr/>
        </p:nvSpPr>
        <p:spPr>
          <a:xfrm>
            <a:off x="1447800" y="6416675"/>
            <a:ext cx="557213" cy="347663"/>
          </a:xfrm>
          <a:custGeom>
            <a:avLst/>
            <a:gdLst/>
            <a:ahLst/>
            <a:cxnLst/>
            <a:pathLst>
              <a:path w="351" h="219">
                <a:moveTo>
                  <a:pt x="0" y="1"/>
                </a:moveTo>
                <a:lnTo>
                  <a:pt x="249" y="0"/>
                </a:lnTo>
                <a:lnTo>
                  <a:pt x="268" y="3"/>
                </a:lnTo>
                <a:lnTo>
                  <a:pt x="283" y="6"/>
                </a:lnTo>
                <a:lnTo>
                  <a:pt x="298" y="16"/>
                </a:lnTo>
                <a:lnTo>
                  <a:pt x="311" y="26"/>
                </a:lnTo>
                <a:lnTo>
                  <a:pt x="321" y="35"/>
                </a:lnTo>
                <a:lnTo>
                  <a:pt x="331" y="48"/>
                </a:lnTo>
                <a:lnTo>
                  <a:pt x="337" y="60"/>
                </a:lnTo>
                <a:lnTo>
                  <a:pt x="344" y="74"/>
                </a:lnTo>
                <a:lnTo>
                  <a:pt x="349" y="90"/>
                </a:lnTo>
                <a:lnTo>
                  <a:pt x="349" y="100"/>
                </a:lnTo>
                <a:lnTo>
                  <a:pt x="350" y="119"/>
                </a:lnTo>
                <a:lnTo>
                  <a:pt x="347" y="136"/>
                </a:lnTo>
                <a:lnTo>
                  <a:pt x="341" y="151"/>
                </a:lnTo>
                <a:lnTo>
                  <a:pt x="334" y="165"/>
                </a:lnTo>
                <a:lnTo>
                  <a:pt x="325" y="176"/>
                </a:lnTo>
                <a:lnTo>
                  <a:pt x="316" y="189"/>
                </a:lnTo>
                <a:lnTo>
                  <a:pt x="303" y="199"/>
                </a:lnTo>
                <a:lnTo>
                  <a:pt x="290" y="208"/>
                </a:lnTo>
                <a:lnTo>
                  <a:pt x="277" y="213"/>
                </a:lnTo>
                <a:lnTo>
                  <a:pt x="259" y="218"/>
                </a:lnTo>
                <a:lnTo>
                  <a:pt x="0" y="218"/>
                </a:lnTo>
                <a:lnTo>
                  <a:pt x="0" y="1"/>
                </a:lnTo>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blinds/>
  </p:transition>
  <p:hf sldNum="0" hdr="0" ftr="0" dt="0"/>
  <p:txStyles>
    <p:titleStyle>
      <a:lvl1pPr marL="0" lvl="0" indent="0" algn="l" defTabSz="914400" rtl="0" eaLnBrk="1" fontAlgn="base" latinLnBrk="0" hangingPunct="1">
        <a:lnSpc>
          <a:spcPct val="100000"/>
        </a:lnSpc>
        <a:spcBef>
          <a:spcPct val="0"/>
        </a:spcBef>
        <a:spcAft>
          <a:spcPct val="0"/>
        </a:spcAft>
        <a:buNone/>
        <a:defRPr sz="4400" b="1" i="0" u="none" kern="1200" baseline="0">
          <a:solidFill>
            <a:srgbClr val="FFFFCC"/>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n"/>
        <a:defRPr sz="3200" b="1" i="1"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W"/>
        <a:defRPr sz="2800" b="1"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accent2"/>
        </a:buClr>
        <a:buSzPct val="75000"/>
        <a:buFont typeface="Wingdings" panose="05000000000000000000" pitchFamily="2" charset="2"/>
        <a:buChar char="l"/>
        <a:defRPr sz="2400" b="1"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Tx/>
        <a:buFontTx/>
        <a:buChar char="–"/>
        <a:defRPr sz="2000" b="1"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000" b="1"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000" b="1"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000" b="1"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000" b="1"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000" b="1" i="0" u="none" kern="1200" baseline="0">
          <a:solidFill>
            <a:schemeClr val="tx1"/>
          </a:solidFill>
          <a:latin typeface="+mn-lt"/>
          <a:ea typeface="+mn-ea"/>
          <a:cs typeface="+mn-cs"/>
        </a:defRPr>
      </a:lvl9pPr>
    </p:bodyStyle>
    <p:other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sz="32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32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32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32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32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32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32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3200" b="0"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pSp>
        <p:nvGrpSpPr>
          <p:cNvPr id="2050" name="组合 1043"/>
          <p:cNvGrpSpPr/>
          <p:nvPr/>
        </p:nvGrpSpPr>
        <p:grpSpPr>
          <a:xfrm>
            <a:off x="6934200" y="5257800"/>
            <a:ext cx="2033588" cy="1219200"/>
            <a:chOff x="4368" y="3312"/>
            <a:chExt cx="1281" cy="768"/>
          </a:xfrm>
        </p:grpSpPr>
        <p:sp>
          <p:nvSpPr>
            <p:cNvPr id="2051" name="五角星 1025"/>
            <p:cNvSpPr/>
            <p:nvPr/>
          </p:nvSpPr>
          <p:spPr>
            <a:xfrm rot="-660000">
              <a:off x="4368" y="3729"/>
              <a:ext cx="288" cy="288"/>
            </a:xfrm>
            <a:custGeom>
              <a:avLst/>
              <a:gdLst/>
              <a:ahLst/>
              <a:cxnLst>
                <a:cxn ang="16200000">
                  <a:pos x="144" y="0"/>
                </a:cxn>
                <a:cxn ang="10800000">
                  <a:pos x="0" y="110"/>
                </a:cxn>
                <a:cxn ang="5400000">
                  <a:pos x="55" y="287"/>
                </a:cxn>
                <a:cxn ang="5400000">
                  <a:pos x="232" y="287"/>
                </a:cxn>
                <a:cxn ang="0">
                  <a:pos x="287" y="110"/>
                </a:cxn>
              </a:cxnLst>
              <a:pathLst>
                <a:path w="288" h="288">
                  <a:moveTo>
                    <a:pt x="0" y="110"/>
                  </a:moveTo>
                  <a:lnTo>
                    <a:pt x="110" y="110"/>
                  </a:lnTo>
                  <a:lnTo>
                    <a:pt x="144" y="0"/>
                  </a:lnTo>
                  <a:lnTo>
                    <a:pt x="177" y="110"/>
                  </a:lnTo>
                  <a:lnTo>
                    <a:pt x="287" y="110"/>
                  </a:lnTo>
                  <a:lnTo>
                    <a:pt x="199" y="177"/>
                  </a:lnTo>
                  <a:lnTo>
                    <a:pt x="232" y="287"/>
                  </a:lnTo>
                  <a:lnTo>
                    <a:pt x="144" y="220"/>
                  </a:lnTo>
                  <a:lnTo>
                    <a:pt x="55" y="287"/>
                  </a:lnTo>
                  <a:lnTo>
                    <a:pt x="88" y="177"/>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2052" name="五角星 1026"/>
            <p:cNvSpPr/>
            <p:nvPr/>
          </p:nvSpPr>
          <p:spPr>
            <a:xfrm>
              <a:off x="4845" y="3372"/>
              <a:ext cx="264" cy="264"/>
            </a:xfrm>
            <a:custGeom>
              <a:avLst/>
              <a:gdLst/>
              <a:ahLst/>
              <a:cxnLst>
                <a:cxn ang="16200000">
                  <a:pos x="132" y="0"/>
                </a:cxn>
                <a:cxn ang="10800000">
                  <a:pos x="0" y="100"/>
                </a:cxn>
                <a:cxn ang="5400000">
                  <a:pos x="50" y="263"/>
                </a:cxn>
                <a:cxn ang="5400000">
                  <a:pos x="213" y="263"/>
                </a:cxn>
                <a:cxn ang="0">
                  <a:pos x="263" y="100"/>
                </a:cxn>
              </a:cxnLst>
              <a:pathLst>
                <a:path w="264" h="264">
                  <a:moveTo>
                    <a:pt x="0" y="100"/>
                  </a:moveTo>
                  <a:lnTo>
                    <a:pt x="100" y="100"/>
                  </a:lnTo>
                  <a:lnTo>
                    <a:pt x="132" y="0"/>
                  </a:lnTo>
                  <a:lnTo>
                    <a:pt x="163" y="100"/>
                  </a:lnTo>
                  <a:lnTo>
                    <a:pt x="263" y="100"/>
                  </a:lnTo>
                  <a:lnTo>
                    <a:pt x="182" y="163"/>
                  </a:lnTo>
                  <a:lnTo>
                    <a:pt x="213" y="263"/>
                  </a:lnTo>
                  <a:lnTo>
                    <a:pt x="132" y="201"/>
                  </a:lnTo>
                  <a:lnTo>
                    <a:pt x="50" y="263"/>
                  </a:lnTo>
                  <a:lnTo>
                    <a:pt x="81" y="163"/>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2053" name="五角星 1027"/>
            <p:cNvSpPr/>
            <p:nvPr/>
          </p:nvSpPr>
          <p:spPr>
            <a:xfrm rot="1320000">
              <a:off x="5217" y="3312"/>
              <a:ext cx="384" cy="384"/>
            </a:xfrm>
            <a:custGeom>
              <a:avLst/>
              <a:gdLst/>
              <a:ahLst/>
              <a:cxnLst>
                <a:cxn ang="16200000">
                  <a:pos x="192" y="0"/>
                </a:cxn>
                <a:cxn ang="10800000">
                  <a:pos x="0" y="146"/>
                </a:cxn>
                <a:cxn ang="5400000">
                  <a:pos x="73" y="383"/>
                </a:cxn>
                <a:cxn ang="5400000">
                  <a:pos x="310" y="383"/>
                </a:cxn>
                <a:cxn ang="0">
                  <a:pos x="383" y="146"/>
                </a:cxn>
              </a:cxnLst>
              <a:pathLst>
                <a:path w="384" h="384">
                  <a:moveTo>
                    <a:pt x="0" y="146"/>
                  </a:moveTo>
                  <a:lnTo>
                    <a:pt x="146" y="146"/>
                  </a:lnTo>
                  <a:lnTo>
                    <a:pt x="192" y="0"/>
                  </a:lnTo>
                  <a:lnTo>
                    <a:pt x="237" y="146"/>
                  </a:lnTo>
                  <a:lnTo>
                    <a:pt x="383" y="146"/>
                  </a:lnTo>
                  <a:lnTo>
                    <a:pt x="265" y="237"/>
                  </a:lnTo>
                  <a:lnTo>
                    <a:pt x="310" y="383"/>
                  </a:lnTo>
                  <a:lnTo>
                    <a:pt x="192" y="293"/>
                  </a:lnTo>
                  <a:lnTo>
                    <a:pt x="73" y="383"/>
                  </a:lnTo>
                  <a:lnTo>
                    <a:pt x="118" y="237"/>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2054" name="五角星 1028"/>
            <p:cNvSpPr/>
            <p:nvPr/>
          </p:nvSpPr>
          <p:spPr>
            <a:xfrm rot="-660000">
              <a:off x="4449" y="3792"/>
              <a:ext cx="288" cy="288"/>
            </a:xfrm>
            <a:custGeom>
              <a:avLst/>
              <a:gdLst/>
              <a:ahLst/>
              <a:cxnLst>
                <a:cxn ang="16200000">
                  <a:pos x="144" y="0"/>
                </a:cxn>
                <a:cxn ang="10800000">
                  <a:pos x="0" y="110"/>
                </a:cxn>
                <a:cxn ang="5400000">
                  <a:pos x="55" y="287"/>
                </a:cxn>
                <a:cxn ang="5400000">
                  <a:pos x="232" y="287"/>
                </a:cxn>
                <a:cxn ang="0">
                  <a:pos x="287" y="110"/>
                </a:cxn>
              </a:cxnLst>
              <a:pathLst>
                <a:path w="288" h="288">
                  <a:moveTo>
                    <a:pt x="0" y="110"/>
                  </a:moveTo>
                  <a:lnTo>
                    <a:pt x="110" y="110"/>
                  </a:lnTo>
                  <a:lnTo>
                    <a:pt x="144" y="0"/>
                  </a:lnTo>
                  <a:lnTo>
                    <a:pt x="177" y="110"/>
                  </a:lnTo>
                  <a:lnTo>
                    <a:pt x="287" y="110"/>
                  </a:lnTo>
                  <a:lnTo>
                    <a:pt x="199" y="177"/>
                  </a:lnTo>
                  <a:lnTo>
                    <a:pt x="232" y="287"/>
                  </a:lnTo>
                  <a:lnTo>
                    <a:pt x="144" y="220"/>
                  </a:lnTo>
                  <a:lnTo>
                    <a:pt x="55" y="287"/>
                  </a:lnTo>
                  <a:lnTo>
                    <a:pt x="88" y="177"/>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sp>
          <p:nvSpPr>
            <p:cNvPr id="2055" name="五角星 1029"/>
            <p:cNvSpPr/>
            <p:nvPr/>
          </p:nvSpPr>
          <p:spPr>
            <a:xfrm>
              <a:off x="4893" y="3420"/>
              <a:ext cx="264" cy="264"/>
            </a:xfrm>
            <a:custGeom>
              <a:avLst/>
              <a:gdLst/>
              <a:ahLst/>
              <a:cxnLst>
                <a:cxn ang="16200000">
                  <a:pos x="132" y="0"/>
                </a:cxn>
                <a:cxn ang="10800000">
                  <a:pos x="0" y="100"/>
                </a:cxn>
                <a:cxn ang="5400000">
                  <a:pos x="50" y="263"/>
                </a:cxn>
                <a:cxn ang="5400000">
                  <a:pos x="213" y="263"/>
                </a:cxn>
                <a:cxn ang="0">
                  <a:pos x="263" y="100"/>
                </a:cxn>
              </a:cxnLst>
              <a:pathLst>
                <a:path w="264" h="264">
                  <a:moveTo>
                    <a:pt x="0" y="100"/>
                  </a:moveTo>
                  <a:lnTo>
                    <a:pt x="100" y="100"/>
                  </a:lnTo>
                  <a:lnTo>
                    <a:pt x="132" y="0"/>
                  </a:lnTo>
                  <a:lnTo>
                    <a:pt x="163" y="100"/>
                  </a:lnTo>
                  <a:lnTo>
                    <a:pt x="263" y="100"/>
                  </a:lnTo>
                  <a:lnTo>
                    <a:pt x="182" y="163"/>
                  </a:lnTo>
                  <a:lnTo>
                    <a:pt x="213" y="263"/>
                  </a:lnTo>
                  <a:lnTo>
                    <a:pt x="132" y="201"/>
                  </a:lnTo>
                  <a:lnTo>
                    <a:pt x="50" y="263"/>
                  </a:lnTo>
                  <a:lnTo>
                    <a:pt x="81" y="163"/>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sp>
          <p:nvSpPr>
            <p:cNvPr id="2056" name="五角星 1030"/>
            <p:cNvSpPr/>
            <p:nvPr/>
          </p:nvSpPr>
          <p:spPr>
            <a:xfrm rot="1320000">
              <a:off x="5265" y="3408"/>
              <a:ext cx="384" cy="384"/>
            </a:xfrm>
            <a:custGeom>
              <a:avLst/>
              <a:gdLst/>
              <a:ahLst/>
              <a:cxnLst>
                <a:cxn ang="16200000">
                  <a:pos x="192" y="0"/>
                </a:cxn>
                <a:cxn ang="10800000">
                  <a:pos x="0" y="146"/>
                </a:cxn>
                <a:cxn ang="5400000">
                  <a:pos x="73" y="383"/>
                </a:cxn>
                <a:cxn ang="5400000">
                  <a:pos x="310" y="383"/>
                </a:cxn>
                <a:cxn ang="0">
                  <a:pos x="383" y="146"/>
                </a:cxn>
              </a:cxnLst>
              <a:pathLst>
                <a:path w="384" h="384">
                  <a:moveTo>
                    <a:pt x="0" y="146"/>
                  </a:moveTo>
                  <a:lnTo>
                    <a:pt x="146" y="146"/>
                  </a:lnTo>
                  <a:lnTo>
                    <a:pt x="192" y="0"/>
                  </a:lnTo>
                  <a:lnTo>
                    <a:pt x="237" y="146"/>
                  </a:lnTo>
                  <a:lnTo>
                    <a:pt x="383" y="146"/>
                  </a:lnTo>
                  <a:lnTo>
                    <a:pt x="265" y="237"/>
                  </a:lnTo>
                  <a:lnTo>
                    <a:pt x="310" y="383"/>
                  </a:lnTo>
                  <a:lnTo>
                    <a:pt x="192" y="293"/>
                  </a:lnTo>
                  <a:lnTo>
                    <a:pt x="73" y="383"/>
                  </a:lnTo>
                  <a:lnTo>
                    <a:pt x="118" y="237"/>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grpSp>
      <p:sp>
        <p:nvSpPr>
          <p:cNvPr id="2057" name="文本占位符 1032"/>
          <p:cNvSpPr>
            <a:spLocks noGrp="1"/>
          </p:cNvSpPr>
          <p:nvPr>
            <p:ph type="body"/>
          </p:nvPr>
        </p:nvSpPr>
        <p:spPr>
          <a:xfrm>
            <a:off x="685800" y="1905000"/>
            <a:ext cx="7772400" cy="4114800"/>
          </a:xfrm>
          <a:prstGeom prst="rect">
            <a:avLst/>
          </a:prstGeom>
          <a:noFill/>
          <a:ln w="9525">
            <a:noFill/>
          </a:ln>
        </p:spPr>
        <p:txBody>
          <a:bodyPr lIns="92075" tIns="46038" rIns="92075" bIns="46038" anchor="t" anchorCtr="0"/>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034" name="日期占位符 1033"/>
          <p:cNvSpPr>
            <a:spLocks noGrp="1"/>
          </p:cNvSpPr>
          <p:nvPr>
            <p:ph type="dt" sz="half" idx="2"/>
          </p:nvPr>
        </p:nvSpPr>
        <p:spPr>
          <a:xfrm>
            <a:off x="2209800" y="6376988"/>
            <a:ext cx="1905000" cy="457200"/>
          </a:xfrm>
          <a:prstGeom prst="rect">
            <a:avLst/>
          </a:prstGeom>
          <a:noFill/>
          <a:ln w="9525">
            <a:noFill/>
          </a:ln>
        </p:spPr>
        <p:txBody>
          <a:bodyPr wrap="none" lIns="92075" tIns="46038" rIns="92075" bIns="46038" anchor="ctr"/>
          <a:lstStyle>
            <a:lvl1pPr>
              <a:defRPr sz="1400"/>
            </a:lvl1pPr>
          </a:lstStyle>
          <a:p>
            <a:pPr lvl="0" eaLnBrk="1" fontAlgn="base" hangingPunct="1"/>
            <a:endParaRPr lang="zh-CN" altLang="en-US" strike="noStrike" noProof="1" dirty="0">
              <a:latin typeface="Times New Roman" panose="02020603050405020304" pitchFamily="18" charset="0"/>
            </a:endParaRPr>
          </a:p>
        </p:txBody>
      </p:sp>
      <p:sp>
        <p:nvSpPr>
          <p:cNvPr id="1035" name="页脚占位符 1034"/>
          <p:cNvSpPr>
            <a:spLocks noGrp="1"/>
          </p:cNvSpPr>
          <p:nvPr>
            <p:ph type="ftr" sz="quarter" idx="3"/>
          </p:nvPr>
        </p:nvSpPr>
        <p:spPr>
          <a:xfrm>
            <a:off x="4233863" y="6400800"/>
            <a:ext cx="2895600" cy="457200"/>
          </a:xfrm>
          <a:prstGeom prst="rect">
            <a:avLst/>
          </a:prstGeom>
          <a:noFill/>
          <a:ln w="9525">
            <a:noFill/>
          </a:ln>
        </p:spPr>
        <p:txBody>
          <a:bodyPr wrap="none" lIns="92075" tIns="46038" rIns="92075" bIns="46038" anchor="ctr"/>
          <a:lstStyle>
            <a:lvl1pPr algn="ctr">
              <a:defRPr sz="1400"/>
            </a:lvl1pPr>
          </a:lstStyle>
          <a:p>
            <a:pPr lvl="0" eaLnBrk="1" fontAlgn="base" hangingPunct="1"/>
            <a:endParaRPr lang="zh-CN" altLang="en-US" strike="noStrike" noProof="1" dirty="0">
              <a:latin typeface="Times New Roman" panose="02020603050405020304" pitchFamily="18" charset="0"/>
            </a:endParaRPr>
          </a:p>
        </p:txBody>
      </p:sp>
      <p:sp>
        <p:nvSpPr>
          <p:cNvPr id="1036" name="灯片编号占位符 1035"/>
          <p:cNvSpPr>
            <a:spLocks noGrp="1"/>
          </p:cNvSpPr>
          <p:nvPr>
            <p:ph type="sldNum" sz="quarter" idx="4"/>
          </p:nvPr>
        </p:nvSpPr>
        <p:spPr>
          <a:xfrm>
            <a:off x="7239000" y="6400800"/>
            <a:ext cx="1905000" cy="457200"/>
          </a:xfrm>
          <a:prstGeom prst="rect">
            <a:avLst/>
          </a:prstGeom>
          <a:noFill/>
          <a:ln w="9525">
            <a:noFill/>
          </a:ln>
        </p:spPr>
        <p:txBody>
          <a:bodyPr wrap="none" lIns="92075" tIns="46038" rIns="92075" bIns="46038" anchor="ctr"/>
          <a:lstStyle>
            <a:lvl1pPr algn="r">
              <a:defRPr sz="1400"/>
            </a:lvl1pPr>
          </a:lstStyle>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grpSp>
        <p:nvGrpSpPr>
          <p:cNvPr id="2061" name="组合 1044"/>
          <p:cNvGrpSpPr/>
          <p:nvPr/>
        </p:nvGrpSpPr>
        <p:grpSpPr>
          <a:xfrm>
            <a:off x="381000" y="1219200"/>
            <a:ext cx="8305800" cy="381000"/>
            <a:chOff x="240" y="768"/>
            <a:chExt cx="5232" cy="240"/>
          </a:xfrm>
        </p:grpSpPr>
        <p:sp>
          <p:nvSpPr>
            <p:cNvPr id="2062" name="矩形 1036"/>
            <p:cNvSpPr/>
            <p:nvPr/>
          </p:nvSpPr>
          <p:spPr>
            <a:xfrm>
              <a:off x="384" y="912"/>
              <a:ext cx="5088" cy="96"/>
            </a:xfrm>
            <a:prstGeom prst="rect">
              <a:avLst/>
            </a:prstGeom>
            <a:gradFill rotWithShape="0">
              <a:gsLst>
                <a:gs pos="0">
                  <a:schemeClr val="hlink"/>
                </a:gs>
                <a:gs pos="100000">
                  <a:srgbClr val="6C6C6C"/>
                </a:gs>
              </a:gsLst>
              <a:path path="shape">
                <a:fillToRect l="50000" t="50000" r="50000" b="50000"/>
              </a:path>
              <a:tileRect/>
            </a:gradFill>
            <a:ln w="9525">
              <a:noFill/>
            </a:ln>
          </p:spPr>
          <p:txBody>
            <a:bodyPr anchor="t" anchorCtr="0"/>
            <a:p>
              <a:pPr lvl="0"/>
              <a:endParaRPr lang="zh-CN" altLang="en-US" sz="2400" dirty="0">
                <a:latin typeface="Times New Roman" panose="02020603050405020304" pitchFamily="18" charset="0"/>
                <a:ea typeface="宋体" panose="02010600030101010101" pitchFamily="2" charset="-122"/>
              </a:endParaRPr>
            </a:p>
          </p:txBody>
        </p:sp>
        <p:sp>
          <p:nvSpPr>
            <p:cNvPr id="2063" name="矩形 1037"/>
            <p:cNvSpPr/>
            <p:nvPr/>
          </p:nvSpPr>
          <p:spPr>
            <a:xfrm>
              <a:off x="240" y="768"/>
              <a:ext cx="5088" cy="96"/>
            </a:xfrm>
            <a:prstGeom prst="rect">
              <a:avLst/>
            </a:prstGeom>
            <a:gradFill rotWithShape="0">
              <a:gsLst>
                <a:gs pos="0">
                  <a:srgbClr val="0E1526"/>
                </a:gs>
                <a:gs pos="100000">
                  <a:schemeClr val="bg1"/>
                </a:gs>
              </a:gsLst>
              <a:path path="shape">
                <a:fillToRect l="50000" t="50000" r="50000" b="50000"/>
              </a:path>
              <a:tileRect/>
            </a:gradFill>
            <a:ln w="9525">
              <a:noFill/>
            </a:ln>
          </p:spPr>
          <p:txBody>
            <a:bodyPr anchor="t" anchorCtr="0"/>
            <a:p>
              <a:pPr lvl="0"/>
              <a:endParaRPr lang="zh-CN" altLang="en-US" sz="2400" dirty="0">
                <a:latin typeface="Times New Roman" panose="02020603050405020304" pitchFamily="18" charset="0"/>
                <a:ea typeface="宋体" panose="02010600030101010101" pitchFamily="2" charset="-122"/>
              </a:endParaRPr>
            </a:p>
          </p:txBody>
        </p:sp>
      </p:grpSp>
      <p:sp>
        <p:nvSpPr>
          <p:cNvPr id="2064" name="标题 1039"/>
          <p:cNvSpPr>
            <a:spLocks noGrp="1"/>
          </p:cNvSpPr>
          <p:nvPr>
            <p:ph type="title"/>
          </p:nvPr>
        </p:nvSpPr>
        <p:spPr>
          <a:xfrm>
            <a:off x="685800" y="228600"/>
            <a:ext cx="7772400" cy="1143000"/>
          </a:xfrm>
          <a:prstGeom prst="rect">
            <a:avLst/>
          </a:prstGeom>
          <a:noFill/>
          <a:ln w="9525">
            <a:noFill/>
          </a:ln>
        </p:spPr>
        <p:txBody>
          <a:bodyPr lIns="92075" tIns="46038" rIns="92075" bIns="46038" anchor="b" anchorCtr="0"/>
          <a:p>
            <a:pPr lvl="0"/>
            <a:r>
              <a:rPr lang="zh-CN" altLang="en-US" dirty="0"/>
              <a:t>单击此处编辑母版标题样式</a:t>
            </a:r>
            <a:endParaRPr lang="zh-CN" altLang="en-US" dirty="0"/>
          </a:p>
        </p:txBody>
      </p:sp>
      <p:sp>
        <p:nvSpPr>
          <p:cNvPr id="2065" name="圆角矩形 1040"/>
          <p:cNvSpPr/>
          <p:nvPr/>
        </p:nvSpPr>
        <p:spPr>
          <a:xfrm>
            <a:off x="890588" y="6310313"/>
            <a:ext cx="1228725" cy="381000"/>
          </a:xfrm>
          <a:prstGeom prst="roundRect">
            <a:avLst>
              <a:gd name="adj" fmla="val 49995"/>
            </a:avLst>
          </a:prstGeom>
          <a:gradFill rotWithShape="0">
            <a:gsLst>
              <a:gs pos="0">
                <a:srgbClr val="0E1526"/>
              </a:gs>
              <a:gs pos="100000">
                <a:schemeClr val="bg1"/>
              </a:gs>
            </a:gsLst>
            <a:path path="shape">
              <a:fillToRect l="50000" t="50000" r="50000" b="50000"/>
            </a:path>
            <a:tileRect/>
          </a:gradFill>
          <a:ln w="9525">
            <a:noFill/>
          </a:ln>
        </p:spPr>
        <p:txBody>
          <a:bodyPr anchor="t" anchorCtr="0"/>
          <a:p>
            <a:pPr lvl="0"/>
            <a:endParaRPr lang="zh-CN" altLang="en-US" sz="2400" dirty="0">
              <a:latin typeface="Times New Roman" panose="02020603050405020304" pitchFamily="18" charset="0"/>
              <a:ea typeface="宋体" panose="02010600030101010101" pitchFamily="2" charset="-122"/>
            </a:endParaRPr>
          </a:p>
        </p:txBody>
      </p:sp>
      <p:sp>
        <p:nvSpPr>
          <p:cNvPr id="2066" name="任意多边形 1041">
            <a:hlinkClick r:id="" action="ppaction://hlinkshowjump?jump=previousslide"/>
          </p:cNvPr>
          <p:cNvSpPr/>
          <p:nvPr/>
        </p:nvSpPr>
        <p:spPr>
          <a:xfrm>
            <a:off x="781050" y="6416675"/>
            <a:ext cx="557213" cy="347663"/>
          </a:xfrm>
          <a:custGeom>
            <a:avLst/>
            <a:gdLst/>
            <a:ahLst/>
            <a:cxnLst/>
            <a:pathLst>
              <a:path w="351" h="219">
                <a:moveTo>
                  <a:pt x="350" y="1"/>
                </a:moveTo>
                <a:lnTo>
                  <a:pt x="101" y="0"/>
                </a:lnTo>
                <a:lnTo>
                  <a:pt x="81" y="2"/>
                </a:lnTo>
                <a:lnTo>
                  <a:pt x="67" y="6"/>
                </a:lnTo>
                <a:lnTo>
                  <a:pt x="51" y="15"/>
                </a:lnTo>
                <a:lnTo>
                  <a:pt x="38" y="25"/>
                </a:lnTo>
                <a:lnTo>
                  <a:pt x="28" y="35"/>
                </a:lnTo>
                <a:lnTo>
                  <a:pt x="19" y="48"/>
                </a:lnTo>
                <a:lnTo>
                  <a:pt x="12" y="59"/>
                </a:lnTo>
                <a:lnTo>
                  <a:pt x="6" y="73"/>
                </a:lnTo>
                <a:lnTo>
                  <a:pt x="1" y="89"/>
                </a:lnTo>
                <a:lnTo>
                  <a:pt x="1" y="99"/>
                </a:lnTo>
                <a:lnTo>
                  <a:pt x="0" y="119"/>
                </a:lnTo>
                <a:lnTo>
                  <a:pt x="2" y="136"/>
                </a:lnTo>
                <a:lnTo>
                  <a:pt x="9" y="150"/>
                </a:lnTo>
                <a:lnTo>
                  <a:pt x="15" y="164"/>
                </a:lnTo>
                <a:lnTo>
                  <a:pt x="24" y="176"/>
                </a:lnTo>
                <a:lnTo>
                  <a:pt x="33" y="189"/>
                </a:lnTo>
                <a:lnTo>
                  <a:pt x="46" y="198"/>
                </a:lnTo>
                <a:lnTo>
                  <a:pt x="59" y="207"/>
                </a:lnTo>
                <a:lnTo>
                  <a:pt x="72" y="212"/>
                </a:lnTo>
                <a:lnTo>
                  <a:pt x="90" y="218"/>
                </a:lnTo>
                <a:lnTo>
                  <a:pt x="350" y="218"/>
                </a:lnTo>
                <a:lnTo>
                  <a:pt x="350" y="1"/>
                </a:lnTo>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sp>
        <p:nvSpPr>
          <p:cNvPr id="2067" name="任意多边形 1042">
            <a:hlinkClick r:id="" action="ppaction://hlinkshowjump?jump=nextslide"/>
          </p:cNvPr>
          <p:cNvSpPr/>
          <p:nvPr/>
        </p:nvSpPr>
        <p:spPr>
          <a:xfrm>
            <a:off x="1447800" y="6416675"/>
            <a:ext cx="557213" cy="347663"/>
          </a:xfrm>
          <a:custGeom>
            <a:avLst/>
            <a:gdLst/>
            <a:ahLst/>
            <a:cxnLst/>
            <a:pathLst>
              <a:path w="351" h="219">
                <a:moveTo>
                  <a:pt x="0" y="1"/>
                </a:moveTo>
                <a:lnTo>
                  <a:pt x="249" y="0"/>
                </a:lnTo>
                <a:lnTo>
                  <a:pt x="268" y="3"/>
                </a:lnTo>
                <a:lnTo>
                  <a:pt x="283" y="6"/>
                </a:lnTo>
                <a:lnTo>
                  <a:pt x="298" y="16"/>
                </a:lnTo>
                <a:lnTo>
                  <a:pt x="311" y="26"/>
                </a:lnTo>
                <a:lnTo>
                  <a:pt x="321" y="35"/>
                </a:lnTo>
                <a:lnTo>
                  <a:pt x="331" y="48"/>
                </a:lnTo>
                <a:lnTo>
                  <a:pt x="337" y="60"/>
                </a:lnTo>
                <a:lnTo>
                  <a:pt x="344" y="74"/>
                </a:lnTo>
                <a:lnTo>
                  <a:pt x="349" y="90"/>
                </a:lnTo>
                <a:lnTo>
                  <a:pt x="349" y="100"/>
                </a:lnTo>
                <a:lnTo>
                  <a:pt x="350" y="119"/>
                </a:lnTo>
                <a:lnTo>
                  <a:pt x="347" y="136"/>
                </a:lnTo>
                <a:lnTo>
                  <a:pt x="341" y="151"/>
                </a:lnTo>
                <a:lnTo>
                  <a:pt x="334" y="165"/>
                </a:lnTo>
                <a:lnTo>
                  <a:pt x="325" y="176"/>
                </a:lnTo>
                <a:lnTo>
                  <a:pt x="316" y="189"/>
                </a:lnTo>
                <a:lnTo>
                  <a:pt x="303" y="199"/>
                </a:lnTo>
                <a:lnTo>
                  <a:pt x="290" y="208"/>
                </a:lnTo>
                <a:lnTo>
                  <a:pt x="277" y="213"/>
                </a:lnTo>
                <a:lnTo>
                  <a:pt x="259" y="218"/>
                </a:lnTo>
                <a:lnTo>
                  <a:pt x="0" y="218"/>
                </a:lnTo>
                <a:lnTo>
                  <a:pt x="0" y="1"/>
                </a:lnTo>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ransition>
    <p:blinds/>
  </p:transition>
  <p:hf sldNum="0" hdr="0" ftr="0" dt="0"/>
  <p:txStyles>
    <p:titleStyle>
      <a:lvl1pPr marL="0" lvl="0" indent="0" algn="l" defTabSz="914400" rtl="0" eaLnBrk="1" fontAlgn="base" latinLnBrk="0" hangingPunct="1">
        <a:lnSpc>
          <a:spcPct val="100000"/>
        </a:lnSpc>
        <a:spcBef>
          <a:spcPct val="0"/>
        </a:spcBef>
        <a:spcAft>
          <a:spcPct val="0"/>
        </a:spcAft>
        <a:buNone/>
        <a:defRPr sz="4400" b="1" i="0" u="none" kern="1200" baseline="0">
          <a:solidFill>
            <a:srgbClr val="FFFFCC"/>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n"/>
        <a:defRPr sz="3200" b="1" i="1"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W"/>
        <a:defRPr sz="2800" b="1"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accent2"/>
        </a:buClr>
        <a:buSzPct val="75000"/>
        <a:buFont typeface="Wingdings" panose="05000000000000000000" pitchFamily="2" charset="2"/>
        <a:buChar char="l"/>
        <a:defRPr sz="2400" b="1"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Tx/>
        <a:buFontTx/>
        <a:buChar char="–"/>
        <a:defRPr sz="2000" b="1"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000" b="1"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000" b="1"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000" b="1"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000" b="1"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000" b="1" i="0" u="none" kern="1200" baseline="0">
          <a:solidFill>
            <a:schemeClr val="tx1"/>
          </a:solidFill>
          <a:latin typeface="+mn-lt"/>
          <a:ea typeface="+mn-ea"/>
          <a:cs typeface="+mn-cs"/>
        </a:defRPr>
      </a:lvl9pPr>
    </p:bodyStyle>
    <p:other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sz="32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32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32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32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32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32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32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3200" b="0"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1.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271" name="图片 11270" descr="花7"/>
          <p:cNvPicPr>
            <a:picLocks noChangeAspect="1"/>
          </p:cNvPicPr>
          <p:nvPr/>
        </p:nvPicPr>
        <p:blipFill>
          <a:blip r:embed="rId1"/>
          <a:stretch>
            <a:fillRect/>
          </a:stretch>
        </p:blipFill>
        <p:spPr>
          <a:xfrm>
            <a:off x="6557645" y="4079240"/>
            <a:ext cx="2586355" cy="2778760"/>
          </a:xfrm>
          <a:prstGeom prst="rect">
            <a:avLst/>
          </a:prstGeom>
          <a:noFill/>
          <a:ln w="9525">
            <a:noFill/>
          </a:ln>
        </p:spPr>
      </p:pic>
      <p:sp>
        <p:nvSpPr>
          <p:cNvPr id="7170" name="标题 4098"/>
          <p:cNvSpPr>
            <a:spLocks noGrp="1"/>
          </p:cNvSpPr>
          <p:nvPr>
            <p:ph type="ctrTitle" sz="quarter"/>
          </p:nvPr>
        </p:nvSpPr>
        <p:spPr>
          <a:xfrm>
            <a:off x="685800" y="914400"/>
            <a:ext cx="7772400" cy="609600"/>
          </a:xfrm>
          <a:ln/>
        </p:spPr>
        <p:txBody>
          <a:bodyPr vert="horz" wrap="square" lIns="92075" tIns="46038" rIns="92075" bIns="46038" anchor="b" anchorCtr="0"/>
          <a:p>
            <a:pPr defTabSz="914400">
              <a:buSzTx/>
              <a:buFontTx/>
              <a:buNone/>
            </a:pPr>
            <a:r>
              <a:rPr lang="zh-CN" altLang="en-US" kern="1200" baseline="0" dirty="0">
                <a:latin typeface="+mj-lt"/>
                <a:ea typeface="+mj-ea"/>
                <a:cs typeface="+mj-cs"/>
              </a:rPr>
              <a:t>项目二 　会议策划 </a:t>
            </a:r>
            <a:endParaRPr lang="zh-CN" altLang="zh-CN" kern="1200" baseline="0">
              <a:latin typeface="+mj-lt"/>
              <a:ea typeface="+mj-ea"/>
              <a:cs typeface="+mj-cs"/>
            </a:endParaRPr>
          </a:p>
        </p:txBody>
      </p:sp>
      <p:sp>
        <p:nvSpPr>
          <p:cNvPr id="4100" name="副标题 4099"/>
          <p:cNvSpPr>
            <a:spLocks noGrp="1"/>
          </p:cNvSpPr>
          <p:nvPr>
            <p:ph type="subTitle" sz="quarter" idx="1"/>
          </p:nvPr>
        </p:nvSpPr>
        <p:spPr>
          <a:xfrm>
            <a:off x="609600" y="2708275"/>
            <a:ext cx="7924800" cy="3001963"/>
          </a:xfrm>
          <a:ln/>
        </p:spPr>
        <p:txBody>
          <a:bodyPr vert="horz" wrap="square" lIns="92075" tIns="46038" rIns="92075" bIns="46038" anchor="t" anchorCtr="0"/>
          <a:p>
            <a:pPr marL="812800" indent="-812800" defTabSz="914400">
              <a:lnSpc>
                <a:spcPct val="90000"/>
              </a:lnSpc>
              <a:buSzPct val="80000"/>
            </a:pPr>
            <a:endParaRPr lang="zh-CN" altLang="en-US" kern="1200" baseline="0" dirty="0">
              <a:latin typeface="+mn-lt"/>
              <a:ea typeface="+mn-ea"/>
              <a:cs typeface="+mn-cs"/>
            </a:endParaRPr>
          </a:p>
          <a:p>
            <a:pPr marL="1168400" lvl="1" indent="-711200" algn="l" defTabSz="914400">
              <a:lnSpc>
                <a:spcPct val="90000"/>
              </a:lnSpc>
              <a:buSzTx/>
            </a:pPr>
            <a:r>
              <a:rPr lang="zh-CN" altLang="en-US" sz="3200" kern="1200" baseline="0" dirty="0">
                <a:latin typeface="+mn-lt"/>
                <a:ea typeface="+mn-ea"/>
                <a:cs typeface="+mn-cs"/>
              </a:rPr>
              <a:t>任务一　会议策划认知</a:t>
            </a:r>
            <a:endParaRPr lang="zh-CN" altLang="en-US" sz="3200" kern="1200" baseline="0" dirty="0">
              <a:latin typeface="+mn-lt"/>
              <a:ea typeface="+mn-ea"/>
              <a:cs typeface="+mn-cs"/>
            </a:endParaRPr>
          </a:p>
          <a:p>
            <a:pPr marL="1168400" lvl="1" indent="-711200" algn="l" defTabSz="914400">
              <a:lnSpc>
                <a:spcPct val="90000"/>
              </a:lnSpc>
              <a:buSzTx/>
            </a:pPr>
            <a:endParaRPr lang="zh-CN" altLang="en-US" sz="3200" kern="1200" baseline="0" dirty="0">
              <a:latin typeface="+mn-lt"/>
              <a:ea typeface="+mn-ea"/>
              <a:cs typeface="+mn-cs"/>
            </a:endParaRPr>
          </a:p>
          <a:p>
            <a:pPr marL="1168400" lvl="1" indent="-711200" algn="l" defTabSz="914400">
              <a:lnSpc>
                <a:spcPct val="90000"/>
              </a:lnSpc>
              <a:buSzTx/>
            </a:pPr>
            <a:r>
              <a:rPr lang="zh-CN" altLang="en-US" sz="3200" kern="1200" baseline="0" dirty="0">
                <a:latin typeface="+mn-lt"/>
                <a:ea typeface="+mn-ea"/>
                <a:cs typeface="+mn-cs"/>
              </a:rPr>
              <a:t>任务二　了解会议策划的内容</a:t>
            </a:r>
            <a:endParaRPr lang="zh-CN" altLang="en-US" sz="3200" kern="1200" baseline="0" dirty="0">
              <a:latin typeface="+mn-lt"/>
              <a:ea typeface="+mn-ea"/>
              <a:cs typeface="+mn-cs"/>
            </a:endParaRPr>
          </a:p>
          <a:p>
            <a:pPr marL="1168400" lvl="1" indent="-711200" algn="l" defTabSz="914400">
              <a:lnSpc>
                <a:spcPct val="90000"/>
              </a:lnSpc>
              <a:buSzTx/>
            </a:pPr>
            <a:endParaRPr lang="zh-CN" altLang="en-US" sz="3200" kern="1200" baseline="0" dirty="0">
              <a:latin typeface="+mn-lt"/>
              <a:ea typeface="+mn-ea"/>
              <a:cs typeface="+mn-cs"/>
            </a:endParaRPr>
          </a:p>
          <a:p>
            <a:pPr marL="1168400" lvl="1" indent="-711200" algn="l" defTabSz="914400">
              <a:lnSpc>
                <a:spcPct val="90000"/>
              </a:lnSpc>
              <a:buSzTx/>
            </a:pPr>
            <a:r>
              <a:rPr lang="zh-CN" altLang="en-US" sz="3200" kern="1200" baseline="0" dirty="0">
                <a:latin typeface="+mn-lt"/>
                <a:ea typeface="+mn-ea"/>
                <a:cs typeface="+mn-cs"/>
              </a:rPr>
              <a:t>任务三　了解会议策划方案 </a:t>
            </a:r>
            <a:endParaRPr lang="zh-CN" altLang="en-US" sz="3200" kern="1200" baseline="0" dirty="0">
              <a:latin typeface="+mn-lt"/>
              <a:ea typeface="+mn-ea"/>
              <a:cs typeface="+mn-cs"/>
            </a:endParaRPr>
          </a:p>
        </p:txBody>
      </p:sp>
      <p:sp>
        <p:nvSpPr>
          <p:cNvPr id="7172" name="椭圆 4100"/>
          <p:cNvSpPr/>
          <p:nvPr/>
        </p:nvSpPr>
        <p:spPr>
          <a:xfrm>
            <a:off x="533400" y="2590800"/>
            <a:ext cx="400050" cy="400050"/>
          </a:xfrm>
          <a:prstGeom prst="ellipse">
            <a:avLst/>
          </a:prstGeom>
          <a:gradFill rotWithShape="0">
            <a:gsLst>
              <a:gs pos="0">
                <a:schemeClr val="accent1"/>
              </a:gs>
              <a:gs pos="100000">
                <a:srgbClr val="764718"/>
              </a:gs>
            </a:gsLst>
            <a:path path="shape">
              <a:fillToRect l="50000" t="50000" r="50000" b="50000"/>
            </a:path>
            <a:tileRect/>
          </a:gradFill>
          <a:ln w="9525">
            <a:noFill/>
          </a:ln>
        </p:spPr>
        <p:txBody>
          <a:bodyPr wrap="none" lIns="92075" tIns="46038" rIns="92075" bIns="46038" anchor="ctr" anchorCtr="0"/>
          <a:p>
            <a:pPr>
              <a:spcBef>
                <a:spcPct val="50000"/>
              </a:spcBef>
            </a:pPr>
            <a:endParaRPr lang="zh-CN" altLang="en-US" sz="2400" dirty="0">
              <a:latin typeface="Times New Roman" panose="02020603050405020304" pitchFamily="18" charset="0"/>
              <a:ea typeface="宋体" panose="02010600030101010101" pitchFamily="2" charset="-122"/>
            </a:endParaRPr>
          </a:p>
        </p:txBody>
      </p:sp>
      <p:sp>
        <p:nvSpPr>
          <p:cNvPr id="7173" name="椭圆 4103"/>
          <p:cNvSpPr/>
          <p:nvPr/>
        </p:nvSpPr>
        <p:spPr>
          <a:xfrm>
            <a:off x="533400" y="3352800"/>
            <a:ext cx="400050" cy="400050"/>
          </a:xfrm>
          <a:prstGeom prst="ellipse">
            <a:avLst/>
          </a:prstGeom>
          <a:gradFill rotWithShape="0">
            <a:gsLst>
              <a:gs pos="0">
                <a:schemeClr val="accent1"/>
              </a:gs>
              <a:gs pos="100000">
                <a:srgbClr val="764718"/>
              </a:gs>
            </a:gsLst>
            <a:path path="shape">
              <a:fillToRect l="50000" t="50000" r="50000" b="50000"/>
            </a:path>
            <a:tileRect/>
          </a:gradFill>
          <a:ln w="9525">
            <a:noFill/>
          </a:ln>
        </p:spPr>
        <p:txBody>
          <a:bodyPr wrap="none" lIns="92075" tIns="46038" rIns="92075" bIns="46038" anchor="ctr" anchorCtr="0"/>
          <a:p>
            <a:pPr>
              <a:spcBef>
                <a:spcPct val="50000"/>
              </a:spcBef>
            </a:pPr>
            <a:endParaRPr lang="zh-CN" altLang="en-US" sz="2400" dirty="0">
              <a:latin typeface="Times New Roman" panose="02020603050405020304" pitchFamily="18" charset="0"/>
              <a:ea typeface="宋体" panose="02010600030101010101" pitchFamily="2" charset="-122"/>
            </a:endParaRPr>
          </a:p>
        </p:txBody>
      </p:sp>
      <p:sp>
        <p:nvSpPr>
          <p:cNvPr id="7174" name="椭圆 4105"/>
          <p:cNvSpPr/>
          <p:nvPr/>
        </p:nvSpPr>
        <p:spPr>
          <a:xfrm>
            <a:off x="533400" y="4876800"/>
            <a:ext cx="400050" cy="400050"/>
          </a:xfrm>
          <a:prstGeom prst="ellipse">
            <a:avLst/>
          </a:prstGeom>
          <a:gradFill rotWithShape="0">
            <a:gsLst>
              <a:gs pos="0">
                <a:schemeClr val="accent1"/>
              </a:gs>
              <a:gs pos="100000">
                <a:srgbClr val="764718"/>
              </a:gs>
            </a:gsLst>
            <a:path path="shape">
              <a:fillToRect l="50000" t="50000" r="50000" b="50000"/>
            </a:path>
            <a:tileRect/>
          </a:gradFill>
          <a:ln w="9525">
            <a:noFill/>
          </a:ln>
        </p:spPr>
        <p:txBody>
          <a:bodyPr wrap="none" lIns="92075" tIns="46038" rIns="92075" bIns="46038" anchor="ctr" anchorCtr="0"/>
          <a:p>
            <a:pPr>
              <a:spcBef>
                <a:spcPct val="50000"/>
              </a:spcBef>
            </a:pPr>
            <a:endParaRPr lang="zh-CN" altLang="en-US" sz="2400" dirty="0">
              <a:latin typeface="Times New Roman" panose="02020603050405020304" pitchFamily="18" charset="0"/>
              <a:ea typeface="宋体" panose="02010600030101010101" pitchFamily="2" charset="-122"/>
            </a:endParaRPr>
          </a:p>
        </p:txBody>
      </p:sp>
      <p:sp>
        <p:nvSpPr>
          <p:cNvPr id="7175" name="椭圆 4107"/>
          <p:cNvSpPr/>
          <p:nvPr/>
        </p:nvSpPr>
        <p:spPr>
          <a:xfrm>
            <a:off x="381000" y="6457950"/>
            <a:ext cx="400050" cy="400050"/>
          </a:xfrm>
          <a:prstGeom prst="ellipse">
            <a:avLst/>
          </a:prstGeom>
          <a:gradFill rotWithShape="0">
            <a:gsLst>
              <a:gs pos="0">
                <a:schemeClr val="accent1"/>
              </a:gs>
              <a:gs pos="100000">
                <a:srgbClr val="764718"/>
              </a:gs>
            </a:gsLst>
            <a:path path="shape">
              <a:fillToRect l="50000" t="50000" r="50000" b="50000"/>
            </a:path>
            <a:tileRect/>
          </a:gradFill>
          <a:ln w="9525">
            <a:noFill/>
          </a:ln>
        </p:spPr>
        <p:txBody>
          <a:bodyPr wrap="none" lIns="92075" tIns="46038" rIns="92075" bIns="46038" anchor="ctr" anchorCtr="0"/>
          <a:p>
            <a:pPr>
              <a:spcBef>
                <a:spcPct val="50000"/>
              </a:spcBef>
            </a:pPr>
            <a:endParaRPr lang="zh-CN" altLang="en-US" sz="2400" dirty="0">
              <a:latin typeface="Times New Roman" panose="02020603050405020304" pitchFamily="18" charset="0"/>
              <a:ea typeface="宋体" panose="02010600030101010101" pitchFamily="2" charset="-122"/>
            </a:endParaRPr>
          </a:p>
        </p:txBody>
      </p:sp>
      <p:sp>
        <p:nvSpPr>
          <p:cNvPr id="7176" name="椭圆 4109"/>
          <p:cNvSpPr/>
          <p:nvPr/>
        </p:nvSpPr>
        <p:spPr>
          <a:xfrm>
            <a:off x="0" y="6457950"/>
            <a:ext cx="400050" cy="400050"/>
          </a:xfrm>
          <a:prstGeom prst="ellipse">
            <a:avLst/>
          </a:prstGeom>
          <a:gradFill rotWithShape="0">
            <a:gsLst>
              <a:gs pos="0">
                <a:schemeClr val="accent1"/>
              </a:gs>
              <a:gs pos="100000">
                <a:srgbClr val="764718"/>
              </a:gs>
            </a:gsLst>
            <a:path path="shape">
              <a:fillToRect l="50000" t="50000" r="50000" b="50000"/>
            </a:path>
            <a:tileRect/>
          </a:gradFill>
          <a:ln w="9525">
            <a:noFill/>
          </a:ln>
        </p:spPr>
        <p:txBody>
          <a:bodyPr wrap="none" lIns="92075" tIns="46038" rIns="92075" bIns="46038" anchor="ctr" anchorCtr="0"/>
          <a:p>
            <a:pPr>
              <a:spcBef>
                <a:spcPct val="50000"/>
              </a:spcBef>
            </a:pPr>
            <a:endParaRPr lang="zh-CN" altLang="en-US" sz="2400" dirty="0">
              <a:latin typeface="Times New Roman" panose="02020603050405020304" pitchFamily="18" charset="0"/>
              <a:ea typeface="宋体" panose="02010600030101010101" pitchFamily="2" charset="-122"/>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100">
                                            <p:txEl>
                                              <p:charRg st="1" end="12"/>
                                            </p:txEl>
                                          </p:spTgt>
                                        </p:tgtEl>
                                        <p:attrNameLst>
                                          <p:attrName>style.visibility</p:attrName>
                                        </p:attrNameLst>
                                      </p:cBhvr>
                                      <p:to>
                                        <p:strVal val="visible"/>
                                      </p:to>
                                    </p:set>
                                    <p:animEffect transition="in" filter="wipe(left)">
                                      <p:cBhvr>
                                        <p:cTn id="7" dur="500"/>
                                        <p:tgtEl>
                                          <p:spTgt spid="4100">
                                            <p:txEl>
                                              <p:charRg st="1" end="12"/>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00">
                                            <p:txEl>
                                              <p:charRg st="13" end="25"/>
                                            </p:txEl>
                                          </p:spTgt>
                                        </p:tgtEl>
                                        <p:attrNameLst>
                                          <p:attrName>style.visibility</p:attrName>
                                        </p:attrNameLst>
                                      </p:cBhvr>
                                      <p:to>
                                        <p:strVal val="visible"/>
                                      </p:to>
                                    </p:set>
                                    <p:animEffect transition="in" filter="wipe(left)">
                                      <p:cBhvr>
                                        <p:cTn id="10" dur="500"/>
                                        <p:tgtEl>
                                          <p:spTgt spid="4100">
                                            <p:txEl>
                                              <p:charRg st="13" end="25"/>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4100">
                                            <p:txEl>
                                              <p:charRg st="26" end="38"/>
                                            </p:txEl>
                                          </p:spTgt>
                                        </p:tgtEl>
                                        <p:attrNameLst>
                                          <p:attrName>style.visibility</p:attrName>
                                        </p:attrNameLst>
                                      </p:cBhvr>
                                      <p:to>
                                        <p:strVal val="visible"/>
                                      </p:to>
                                    </p:set>
                                    <p:animEffect transition="in" filter="wipe(left)">
                                      <p:cBhvr>
                                        <p:cTn id="13" dur="500"/>
                                        <p:tgtEl>
                                          <p:spTgt spid="4100">
                                            <p:txEl>
                                              <p:charRg st="26" end="38"/>
                                            </p:txEl>
                                          </p:spTgt>
                                        </p:tgtEl>
                                      </p:cBhvr>
                                    </p:animEffect>
                                  </p:childTnLst>
                                </p:cTn>
                              </p:par>
                              <p:par>
                                <p:cTn id="14" presetID="2" presetClass="entr" presetSubtype="4" fill="hold" grpId="1" nodeType="withEffect">
                                  <p:stCondLst>
                                    <p:cond delay="0"/>
                                  </p:stCondLst>
                                  <p:childTnLst>
                                    <p:set>
                                      <p:cBhvr>
                                        <p:cTn id="15" dur="1" fill="hold">
                                          <p:stCondLst>
                                            <p:cond delay="0"/>
                                          </p:stCondLst>
                                        </p:cTn>
                                        <p:tgtEl>
                                          <p:spTgt spid="4100">
                                            <p:txEl>
                                              <p:charRg st="1" end="12"/>
                                            </p:txEl>
                                          </p:spTgt>
                                        </p:tgtEl>
                                        <p:attrNameLst>
                                          <p:attrName>style.visibility</p:attrName>
                                        </p:attrNameLst>
                                      </p:cBhvr>
                                      <p:to>
                                        <p:strVal val="visible"/>
                                      </p:to>
                                    </p:set>
                                    <p:anim calcmode="lin" valueType="num">
                                      <p:cBhvr additive="base">
                                        <p:cTn id="16" dur="500" fill="hold"/>
                                        <p:tgtEl>
                                          <p:spTgt spid="4100">
                                            <p:txEl>
                                              <p:charRg st="1" end="12"/>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4100">
                                            <p:txEl>
                                              <p:charRg st="1" end="12"/>
                                            </p:txEl>
                                          </p:spTgt>
                                        </p:tgtEl>
                                        <p:attrNameLst>
                                          <p:attrName>ppt_y</p:attrName>
                                        </p:attrNameLst>
                                      </p:cBhvr>
                                      <p:tavLst>
                                        <p:tav tm="0">
                                          <p:val>
                                            <p:strVal val="1+#ppt_h/2"/>
                                          </p:val>
                                        </p:tav>
                                        <p:tav tm="100000">
                                          <p:val>
                                            <p:strVal val="#ppt_y"/>
                                          </p:val>
                                        </p:tav>
                                      </p:tavLst>
                                    </p:anim>
                                  </p:childTnLst>
                                </p:cTn>
                              </p:par>
                              <p:par>
                                <p:cTn id="18" presetID="2" presetClass="entr" presetSubtype="4" fill="hold" grpId="1" nodeType="withEffect">
                                  <p:stCondLst>
                                    <p:cond delay="0"/>
                                  </p:stCondLst>
                                  <p:childTnLst>
                                    <p:set>
                                      <p:cBhvr>
                                        <p:cTn id="19" dur="1" fill="hold">
                                          <p:stCondLst>
                                            <p:cond delay="0"/>
                                          </p:stCondLst>
                                        </p:cTn>
                                        <p:tgtEl>
                                          <p:spTgt spid="4100">
                                            <p:txEl>
                                              <p:charRg st="13" end="25"/>
                                            </p:txEl>
                                          </p:spTgt>
                                        </p:tgtEl>
                                        <p:attrNameLst>
                                          <p:attrName>style.visibility</p:attrName>
                                        </p:attrNameLst>
                                      </p:cBhvr>
                                      <p:to>
                                        <p:strVal val="visible"/>
                                      </p:to>
                                    </p:set>
                                    <p:anim calcmode="lin" valueType="num">
                                      <p:cBhvr additive="base">
                                        <p:cTn id="20" dur="500" fill="hold"/>
                                        <p:tgtEl>
                                          <p:spTgt spid="4100">
                                            <p:txEl>
                                              <p:charRg st="13" end="25"/>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4100">
                                            <p:txEl>
                                              <p:charRg st="13" end="25"/>
                                            </p:txEl>
                                          </p:spTgt>
                                        </p:tgtEl>
                                        <p:attrNameLst>
                                          <p:attrName>ppt_y</p:attrName>
                                        </p:attrNameLst>
                                      </p:cBhvr>
                                      <p:tavLst>
                                        <p:tav tm="0">
                                          <p:val>
                                            <p:strVal val="1+#ppt_h/2"/>
                                          </p:val>
                                        </p:tav>
                                        <p:tav tm="100000">
                                          <p:val>
                                            <p:strVal val="#ppt_y"/>
                                          </p:val>
                                        </p:tav>
                                      </p:tavLst>
                                    </p:anim>
                                  </p:childTnLst>
                                </p:cTn>
                              </p:par>
                              <p:par>
                                <p:cTn id="22" presetID="2" presetClass="entr" presetSubtype="4" fill="hold" grpId="1" nodeType="withEffect">
                                  <p:stCondLst>
                                    <p:cond delay="0"/>
                                  </p:stCondLst>
                                  <p:childTnLst>
                                    <p:set>
                                      <p:cBhvr>
                                        <p:cTn id="23" dur="1" fill="hold">
                                          <p:stCondLst>
                                            <p:cond delay="0"/>
                                          </p:stCondLst>
                                        </p:cTn>
                                        <p:tgtEl>
                                          <p:spTgt spid="4100">
                                            <p:txEl>
                                              <p:charRg st="26" end="38"/>
                                            </p:txEl>
                                          </p:spTgt>
                                        </p:tgtEl>
                                        <p:attrNameLst>
                                          <p:attrName>style.visibility</p:attrName>
                                        </p:attrNameLst>
                                      </p:cBhvr>
                                      <p:to>
                                        <p:strVal val="visible"/>
                                      </p:to>
                                    </p:set>
                                    <p:anim calcmode="lin" valueType="num">
                                      <p:cBhvr additive="base">
                                        <p:cTn id="24" dur="500" fill="hold"/>
                                        <p:tgtEl>
                                          <p:spTgt spid="4100">
                                            <p:txEl>
                                              <p:charRg st="26" end="38"/>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4100">
                                            <p:txEl>
                                              <p:charRg st="26" end="38"/>
                                            </p:txEl>
                                          </p:spTgt>
                                        </p:tgtEl>
                                        <p:attrNameLst>
                                          <p:attrName>ppt_y</p:attrName>
                                        </p:attrNameLst>
                                      </p:cBhvr>
                                      <p:tavLst>
                                        <p:tav tm="0">
                                          <p:val>
                                            <p:strVal val="1+#ppt_h/2"/>
                                          </p:val>
                                        </p:tav>
                                        <p:tav tm="100000">
                                          <p:val>
                                            <p:strVal val="#ppt_y"/>
                                          </p:val>
                                        </p:tav>
                                      </p:tavLst>
                                    </p:anim>
                                  </p:childTnLst>
                                </p:cTn>
                              </p:par>
                            </p:childTnLst>
                          </p:cTn>
                        </p:par>
                        <p:par>
                          <p:cTn id="26" fill="hold">
                            <p:stCondLst>
                              <p:cond delay="500"/>
                            </p:stCondLst>
                            <p:childTnLst>
                              <p:par>
                                <p:cTn id="27" presetID="2" presetClass="entr" presetSubtype="9" fill="hold" nodeType="afterEffect">
                                  <p:stCondLst>
                                    <p:cond delay="0"/>
                                  </p:stCondLst>
                                  <p:childTnLst>
                                    <p:set>
                                      <p:cBhvr>
                                        <p:cTn id="28" dur="1" fill="hold">
                                          <p:stCondLst>
                                            <p:cond delay="0"/>
                                          </p:stCondLst>
                                        </p:cTn>
                                        <p:tgtEl>
                                          <p:spTgt spid="11271"/>
                                        </p:tgtEl>
                                        <p:attrNameLst>
                                          <p:attrName>style.visibility</p:attrName>
                                        </p:attrNameLst>
                                      </p:cBhvr>
                                      <p:to>
                                        <p:strVal val="visible"/>
                                      </p:to>
                                    </p:set>
                                    <p:anim calcmode="lin" valueType="num">
                                      <p:cBhvr additive="base">
                                        <p:cTn id="29" dur="2000" fill="hold"/>
                                        <p:tgtEl>
                                          <p:spTgt spid="11271"/>
                                        </p:tgtEl>
                                        <p:attrNameLst>
                                          <p:attrName>ppt_x</p:attrName>
                                        </p:attrNameLst>
                                      </p:cBhvr>
                                      <p:tavLst>
                                        <p:tav tm="0">
                                          <p:val>
                                            <p:strVal val="0-#ppt_w/2"/>
                                          </p:val>
                                        </p:tav>
                                        <p:tav tm="100000">
                                          <p:val>
                                            <p:strVal val="#ppt_x"/>
                                          </p:val>
                                        </p:tav>
                                      </p:tavLst>
                                    </p:anim>
                                    <p:anim calcmode="lin" valueType="num">
                                      <p:cBhvr additive="base">
                                        <p:cTn id="30" dur="2000" fill="hold"/>
                                        <p:tgtEl>
                                          <p:spTgt spid="1127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0" grpId="0" build="p"/>
      <p:bldP spid="4100" grpId="1"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1618" name="文本占位符 111617"/>
          <p:cNvSpPr>
            <a:spLocks noGrp="1"/>
          </p:cNvSpPr>
          <p:nvPr>
            <p:ph type="body" sz="half" idx="1"/>
          </p:nvPr>
        </p:nvSpPr>
        <p:spPr>
          <a:xfrm>
            <a:off x="539750" y="1773238"/>
            <a:ext cx="8280400" cy="935037"/>
          </a:xfrm>
          <a:ln/>
        </p:spPr>
        <p:txBody>
          <a:bodyPr lIns="92075" tIns="46038" rIns="92075" bIns="46038" anchor="t" anchorCtr="0"/>
          <a:p>
            <a:pPr>
              <a:buClr>
                <a:schemeClr val="folHlink"/>
              </a:buClr>
              <a:buSzPct val="80000"/>
              <a:buFont typeface="Wingdings" panose="05000000000000000000" pitchFamily="2" charset="2"/>
            </a:pPr>
            <a:r>
              <a:rPr lang="zh-CN" altLang="en-US" i="0" dirty="0"/>
              <a:t>开心地训练吧！你将来办理会议一定很棒。</a:t>
            </a:r>
            <a:endParaRPr lang="zh-CN" altLang="en-US" i="0" dirty="0"/>
          </a:p>
        </p:txBody>
      </p:sp>
      <p:sp>
        <p:nvSpPr>
          <p:cNvPr id="111619" name="矩形 111618"/>
          <p:cNvSpPr/>
          <p:nvPr/>
        </p:nvSpPr>
        <p:spPr>
          <a:xfrm rot="373433">
            <a:off x="1889125" y="-3175"/>
            <a:ext cx="5400675" cy="1628775"/>
          </a:xfrm>
          <a:prstGeom prst="rect">
            <a:avLst/>
          </a:prstGeom>
        </p:spPr>
        <p:txBody>
          <a:bodyPr wrap="none" fromWordArt="1">
            <a:prstTxWarp prst="textSlantUp">
              <a:avLst>
                <a:gd name="adj" fmla="val 31870"/>
              </a:avLst>
            </a:prstTxWarp>
            <a:normAutofit/>
          </a:bodyPr>
          <a:p>
            <a:pPr algn="ctr"/>
            <a:r>
              <a:rPr lang="zh-CN" altLang="en-US" sz="3600" b="1">
                <a:ln w="9525" cap="sq" cmpd="sng">
                  <a:solidFill>
                    <a:srgbClr val="CC99FF"/>
                  </a:solidFill>
                  <a:prstDash val="solid"/>
                  <a:round/>
                  <a:headEnd type="none" w="sm" len="sm"/>
                  <a:tailEnd type="none" w="sm" len="sm"/>
                </a:ln>
                <a:gradFill rotWithShape="0">
                  <a:gsLst>
                    <a:gs pos="0">
                      <a:srgbClr val="6600CC"/>
                    </a:gs>
                    <a:gs pos="100000">
                      <a:srgbClr val="CC00CC"/>
                    </a:gs>
                  </a:gsLst>
                  <a:lin ang="5040000" scaled="1"/>
                  <a:tileRect/>
                </a:gradFill>
                <a:effectLst>
                  <a:outerShdw dist="53882" dir="2699999" algn="ctr" rotWithShape="0">
                    <a:srgbClr val="9999FF">
                      <a:alpha val="80000"/>
                    </a:srgbClr>
                  </a:outerShdw>
                </a:effectLst>
                <a:latin typeface="华文行楷" panose="02010800040101010101" charset="-122"/>
                <a:ea typeface="华文行楷" panose="02010800040101010101" charset="-122"/>
              </a:rPr>
              <a:t>课堂训练</a:t>
            </a:r>
            <a:endParaRPr lang="zh-CN" altLang="en-US" sz="3600" b="1">
              <a:ln w="9525" cap="sq" cmpd="sng">
                <a:solidFill>
                  <a:srgbClr val="CC99FF"/>
                </a:solidFill>
                <a:prstDash val="solid"/>
                <a:round/>
                <a:headEnd type="none" w="sm" len="sm"/>
                <a:tailEnd type="none" w="sm" len="sm"/>
              </a:ln>
              <a:gradFill rotWithShape="0">
                <a:gsLst>
                  <a:gs pos="0">
                    <a:srgbClr val="6600CC"/>
                  </a:gs>
                  <a:gs pos="100000">
                    <a:srgbClr val="CC00CC"/>
                  </a:gs>
                </a:gsLst>
                <a:lin ang="5040000" scaled="1"/>
                <a:tileRect/>
              </a:gradFill>
              <a:effectLst>
                <a:outerShdw dist="53882" dir="2699999" algn="ctr" rotWithShape="0">
                  <a:srgbClr val="9999FF">
                    <a:alpha val="80000"/>
                  </a:srgbClr>
                </a:outerShdw>
              </a:effectLst>
              <a:latin typeface="华文行楷" panose="02010800040101010101" charset="-122"/>
              <a:ea typeface="华文行楷" panose="02010800040101010101" charset="-122"/>
            </a:endParaRPr>
          </a:p>
        </p:txBody>
      </p:sp>
      <p:pic>
        <p:nvPicPr>
          <p:cNvPr id="17411" name="内容占位符 4"/>
          <p:cNvPicPr>
            <a:picLocks noGrp="1" noChangeAspect="1"/>
          </p:cNvPicPr>
          <p:nvPr>
            <p:ph sz="half" idx="2"/>
          </p:nvPr>
        </p:nvPicPr>
        <p:blipFill>
          <a:blip r:embed="rId1"/>
          <a:stretch>
            <a:fillRect/>
          </a:stretch>
        </p:blipFill>
        <p:spPr>
          <a:xfrm>
            <a:off x="1816100" y="2508250"/>
            <a:ext cx="5956300" cy="4144963"/>
          </a:xfrm>
          <a:ln/>
        </p:spPr>
      </p:pic>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1619"/>
                                        </p:tgtEl>
                                        <p:attrNameLst>
                                          <p:attrName>style.visibility</p:attrName>
                                        </p:attrNameLst>
                                      </p:cBhvr>
                                      <p:to>
                                        <p:strVal val="visible"/>
                                      </p:to>
                                    </p:set>
                                    <p:animEffect transition="in" filter="blinds(horizontal)">
                                      <p:cBhvr>
                                        <p:cTn id="7" dur="500"/>
                                        <p:tgtEl>
                                          <p:spTgt spid="11161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1618">
                                            <p:txEl>
                                              <p:charRg st="0" end="20"/>
                                            </p:txEl>
                                          </p:spTgt>
                                        </p:tgtEl>
                                        <p:attrNameLst>
                                          <p:attrName>style.visibility</p:attrName>
                                        </p:attrNameLst>
                                      </p:cBhvr>
                                      <p:to>
                                        <p:strVal val="visible"/>
                                      </p:to>
                                    </p:set>
                                    <p:animEffect transition="in" filter="blinds(horizontal)">
                                      <p:cBhvr>
                                        <p:cTn id="12" dur="500"/>
                                        <p:tgtEl>
                                          <p:spTgt spid="111618">
                                            <p:txEl>
                                              <p:charRg st="0" end="2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8"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标题 1"/>
          <p:cNvSpPr>
            <a:spLocks noGrp="1"/>
          </p:cNvSpPr>
          <p:nvPr>
            <p:ph type="title"/>
          </p:nvPr>
        </p:nvSpPr>
        <p:spPr>
          <a:ln/>
        </p:spPr>
        <p:txBody>
          <a:bodyPr lIns="92075" tIns="46038" rIns="92075" bIns="46038" anchor="b" anchorCtr="0"/>
          <a:p>
            <a:r>
              <a:rPr lang="zh-CN" altLang="en-US" dirty="0"/>
              <a:t>任务二　了解会议策划的内容</a:t>
            </a:r>
            <a:endParaRPr lang="zh-CN" altLang="en-US"/>
          </a:p>
        </p:txBody>
      </p:sp>
      <p:sp>
        <p:nvSpPr>
          <p:cNvPr id="18434" name="内容占位符 2"/>
          <p:cNvSpPr>
            <a:spLocks noGrp="1"/>
          </p:cNvSpPr>
          <p:nvPr>
            <p:ph idx="1"/>
          </p:nvPr>
        </p:nvSpPr>
        <p:spPr>
          <a:xfrm>
            <a:off x="384175" y="1905000"/>
            <a:ext cx="8074025" cy="4114800"/>
          </a:xfrm>
          <a:ln/>
        </p:spPr>
        <p:txBody>
          <a:bodyPr lIns="92075" tIns="46038" rIns="92075" bIns="46038" anchor="t" anchorCtr="0"/>
          <a:p>
            <a:r>
              <a:rPr lang="zh-CN" altLang="zh-CN" i="0">
                <a:solidFill>
                  <a:srgbClr val="FFFF00"/>
                </a:solidFill>
                <a:latin typeface="黑体" panose="02010609060101010101" charset="-122"/>
                <a:ea typeface="黑体" panose="02010609060101010101" charset="-122"/>
              </a:rPr>
              <a:t>引导案例：邀请的参会人员不肯赏光？</a:t>
            </a:r>
            <a:r>
              <a:rPr lang="en-US" altLang="zh-CN" i="0">
                <a:solidFill>
                  <a:srgbClr val="FFFF00"/>
                </a:solidFill>
                <a:latin typeface="黑体" panose="02010609060101010101" charset="-122"/>
                <a:ea typeface="黑体" panose="02010609060101010101" charset="-122"/>
              </a:rPr>
              <a:t>P28</a:t>
            </a:r>
            <a:endParaRPr lang="zh-CN" altLang="zh-CN" i="0">
              <a:solidFill>
                <a:srgbClr val="FFFF00"/>
              </a:solidFill>
              <a:latin typeface="黑体" panose="02010609060101010101" charset="-122"/>
              <a:ea typeface="黑体" panose="02010609060101010101" charset="-122"/>
            </a:endParaRPr>
          </a:p>
          <a:p>
            <a:r>
              <a:rPr lang="en-US" altLang="zh-CN" sz="2400" i="0">
                <a:latin typeface="黑体" panose="02010609060101010101" charset="-122"/>
                <a:ea typeface="黑体" panose="02010609060101010101" charset="-122"/>
              </a:rPr>
              <a:t>4</a:t>
            </a:r>
            <a:r>
              <a:rPr lang="zh-CN" altLang="zh-CN" sz="2400" i="0">
                <a:latin typeface="黑体" panose="02010609060101010101" charset="-122"/>
                <a:ea typeface="黑体" panose="02010609060101010101" charset="-122"/>
              </a:rPr>
              <a:t>月</a:t>
            </a:r>
            <a:r>
              <a:rPr lang="en-US" altLang="zh-CN" sz="2400" i="0">
                <a:latin typeface="黑体" panose="02010609060101010101" charset="-122"/>
                <a:ea typeface="黑体" panose="02010609060101010101" charset="-122"/>
              </a:rPr>
              <a:t>5</a:t>
            </a:r>
            <a:r>
              <a:rPr lang="zh-CN" altLang="zh-CN" sz="2400" i="0">
                <a:latin typeface="黑体" panose="02010609060101010101" charset="-122"/>
                <a:ea typeface="黑体" panose="02010609060101010101" charset="-122"/>
              </a:rPr>
              <a:t>日，是鸿高公司新研发产品发布的日子，他们特意组织了一场新产品发布会。可在方宏董事长的脸上却难见笑颜，不怪他不高兴，会议预定在9：30开始，现在都9点20分了，到场的与会者还是寥寥无几。是邀请的客人不肯赏光？还是某一接待环节出了纰漏？一问来宾，原来是请柬上将公司所在位置标错了，在距离公司500米之内的路旁只设置了3个不起眼的指示牌，要是不放慢车速还真看不到。</a:t>
            </a:r>
            <a:endParaRPr lang="zh-CN" altLang="zh-CN" sz="2400" i="0">
              <a:latin typeface="黑体" panose="02010609060101010101" charset="-122"/>
              <a:ea typeface="黑体" panose="02010609060101010101" charset="-122"/>
            </a:endParaRPr>
          </a:p>
        </p:txBody>
      </p:sp>
    </p:spTree>
  </p:cSld>
  <p:clrMapOvr>
    <a:masterClrMapping/>
  </p:clrMapOvr>
  <p:transition>
    <p:blinds/>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标题 94209"/>
          <p:cNvSpPr>
            <a:spLocks noGrp="1"/>
          </p:cNvSpPr>
          <p:nvPr>
            <p:ph type="title"/>
          </p:nvPr>
        </p:nvSpPr>
        <p:spPr>
          <a:ln/>
        </p:spPr>
        <p:txBody>
          <a:bodyPr lIns="92075" tIns="46038" rIns="92075" bIns="46038" anchor="b" anchorCtr="0"/>
          <a:p>
            <a:pPr algn="ctr"/>
            <a:r>
              <a:rPr lang="zh-CN" altLang="en-US" dirty="0"/>
              <a:t>第二节　会议策划的内容 </a:t>
            </a:r>
            <a:endParaRPr lang="zh-CN" altLang="en-US" dirty="0"/>
          </a:p>
        </p:txBody>
      </p:sp>
      <p:sp>
        <p:nvSpPr>
          <p:cNvPr id="19458" name="文本占位符 94210"/>
          <p:cNvSpPr>
            <a:spLocks noGrp="1"/>
          </p:cNvSpPr>
          <p:nvPr>
            <p:ph idx="1"/>
          </p:nvPr>
        </p:nvSpPr>
        <p:spPr>
          <a:ln/>
        </p:spPr>
        <p:txBody>
          <a:bodyPr lIns="92075" tIns="46038" rIns="92075" bIns="46038" anchor="t" anchorCtr="0"/>
          <a:p>
            <a:r>
              <a:rPr lang="en-US" altLang="zh-CN" sz="2800" i="0"/>
              <a:t>1</a:t>
            </a:r>
            <a:r>
              <a:rPr lang="zh-CN" altLang="en-US" sz="2800" i="0" dirty="0"/>
              <a:t>．会议策划的主要内容</a:t>
            </a:r>
            <a:endParaRPr lang="zh-CN" altLang="en-US" sz="2800" i="0" dirty="0"/>
          </a:p>
          <a:p>
            <a:r>
              <a:rPr lang="zh-CN" altLang="en-US" sz="2800" i="0" dirty="0"/>
              <a:t>会议策划的主要内容可归纳为“五个</a:t>
            </a:r>
            <a:r>
              <a:rPr lang="en-US" altLang="zh-CN" sz="2800" i="0"/>
              <a:t>W</a:t>
            </a:r>
            <a:r>
              <a:rPr lang="zh-CN" altLang="en-US" sz="2800" i="0" dirty="0"/>
              <a:t>，一个</a:t>
            </a:r>
            <a:r>
              <a:rPr lang="en-US" altLang="zh-CN" sz="2800" i="0"/>
              <a:t>H</a:t>
            </a:r>
            <a:r>
              <a:rPr lang="zh-CN" altLang="en-US" sz="2800" i="0" dirty="0"/>
              <a:t>、</a:t>
            </a:r>
            <a:r>
              <a:rPr lang="en-US" altLang="zh-CN" sz="2800" i="0"/>
              <a:t>B</a:t>
            </a:r>
            <a:r>
              <a:rPr lang="zh-CN" altLang="en-US" sz="2800" i="0" dirty="0"/>
              <a:t>、</a:t>
            </a:r>
            <a:r>
              <a:rPr lang="en-US" altLang="zh-CN" sz="2800" i="0"/>
              <a:t>O”</a:t>
            </a:r>
            <a:r>
              <a:rPr lang="zh-CN" altLang="en-US" sz="2800" i="0" dirty="0"/>
              <a:t>。即</a:t>
            </a:r>
            <a:r>
              <a:rPr lang="en-US" altLang="zh-CN" sz="2800"/>
              <a:t>Why </a:t>
            </a:r>
            <a:r>
              <a:rPr lang="zh-CN" altLang="en-US" sz="2800" dirty="0"/>
              <a:t>、</a:t>
            </a:r>
            <a:r>
              <a:rPr lang="en-US" altLang="zh-CN" sz="2800"/>
              <a:t>Who</a:t>
            </a:r>
            <a:r>
              <a:rPr lang="zh-CN" altLang="en-US" sz="2800" dirty="0"/>
              <a:t>、 </a:t>
            </a:r>
            <a:r>
              <a:rPr lang="en-US" altLang="zh-CN" sz="2800"/>
              <a:t>What </a:t>
            </a:r>
            <a:r>
              <a:rPr lang="zh-CN" altLang="en-US" sz="2800" dirty="0"/>
              <a:t>、</a:t>
            </a:r>
            <a:r>
              <a:rPr lang="en-US" altLang="zh-CN" sz="2800"/>
              <a:t>When” Where</a:t>
            </a:r>
            <a:r>
              <a:rPr lang="zh-CN" altLang="en-US" sz="2800" dirty="0"/>
              <a:t>、 </a:t>
            </a:r>
            <a:r>
              <a:rPr lang="en-US" altLang="zh-CN" sz="2800"/>
              <a:t>How</a:t>
            </a:r>
            <a:r>
              <a:rPr lang="zh-CN" altLang="en-US" sz="2800" dirty="0"/>
              <a:t>、</a:t>
            </a:r>
            <a:r>
              <a:rPr lang="en-US" altLang="zh-CN" sz="2800"/>
              <a:t>Budget </a:t>
            </a:r>
            <a:r>
              <a:rPr lang="zh-CN" altLang="en-US" sz="2800" dirty="0"/>
              <a:t>、</a:t>
            </a:r>
            <a:r>
              <a:rPr lang="en-US" altLang="zh-CN" sz="2800"/>
              <a:t>Others </a:t>
            </a:r>
            <a:endParaRPr lang="zh-CN" altLang="en-US" sz="2800" i="0" dirty="0"/>
          </a:p>
          <a:p>
            <a:r>
              <a:rPr lang="en-US" altLang="zh-CN" sz="2800" i="0"/>
              <a:t>2</a:t>
            </a:r>
            <a:r>
              <a:rPr lang="zh-CN" altLang="en-US" sz="2800" i="0" dirty="0"/>
              <a:t>．制订会议筹备进程时间表</a:t>
            </a:r>
            <a:endParaRPr lang="zh-CN" altLang="en-US" sz="2800" i="0" dirty="0"/>
          </a:p>
          <a:p>
            <a:r>
              <a:rPr lang="zh-CN" altLang="en-US" sz="2800" i="0" dirty="0"/>
              <a:t>会议筹备进程时间表，它是会议策划者经过对会议的整个过程进行精心的研究和计划而制定出来的。</a:t>
            </a:r>
            <a:endParaRPr lang="zh-CN" altLang="en-US" sz="2800" i="0" dirty="0"/>
          </a:p>
        </p:txBody>
      </p:sp>
    </p:spTree>
  </p:cSld>
  <p:clrMapOvr>
    <a:masterClrMapping/>
  </p:clrMapOvr>
  <p:transition>
    <p:blinds/>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标题 95233"/>
          <p:cNvSpPr>
            <a:spLocks noGrp="1"/>
          </p:cNvSpPr>
          <p:nvPr>
            <p:ph type="title"/>
          </p:nvPr>
        </p:nvSpPr>
        <p:spPr>
          <a:ln/>
        </p:spPr>
        <p:txBody>
          <a:bodyPr lIns="92075" tIns="46038" rIns="92075" bIns="46038" anchor="b" anchorCtr="0"/>
          <a:p>
            <a:r>
              <a:rPr lang="zh-CN" altLang="en-US" dirty="0"/>
              <a:t>一、会议策划的主要内容</a:t>
            </a:r>
            <a:endParaRPr lang="zh-CN" altLang="en-US" dirty="0"/>
          </a:p>
        </p:txBody>
      </p:sp>
      <p:sp>
        <p:nvSpPr>
          <p:cNvPr id="20482" name="文本占位符 95234"/>
          <p:cNvSpPr>
            <a:spLocks noGrp="1"/>
          </p:cNvSpPr>
          <p:nvPr>
            <p:ph idx="1"/>
          </p:nvPr>
        </p:nvSpPr>
        <p:spPr>
          <a:xfrm>
            <a:off x="395288" y="1700213"/>
            <a:ext cx="8353425" cy="4330700"/>
          </a:xfrm>
          <a:ln/>
        </p:spPr>
        <p:txBody>
          <a:bodyPr lIns="92075" tIns="46038" rIns="92075" bIns="46038" anchor="t" anchorCtr="0"/>
          <a:p>
            <a:pPr>
              <a:lnSpc>
                <a:spcPct val="80000"/>
              </a:lnSpc>
            </a:pPr>
            <a:r>
              <a:rPr lang="zh-CN" altLang="en-US" sz="2800" i="0" dirty="0"/>
              <a:t>会议策划的主要内容归纳为“五个</a:t>
            </a:r>
            <a:r>
              <a:rPr lang="en-US" altLang="zh-CN" sz="2800" i="0"/>
              <a:t>W</a:t>
            </a:r>
            <a:r>
              <a:rPr lang="zh-CN" altLang="en-US" sz="2800" i="0" dirty="0"/>
              <a:t>，一个</a:t>
            </a:r>
            <a:r>
              <a:rPr lang="en-US" altLang="zh-CN" sz="2800" i="0"/>
              <a:t>H</a:t>
            </a:r>
            <a:r>
              <a:rPr lang="zh-CN" altLang="en-US" sz="2800" i="0" dirty="0"/>
              <a:t>、</a:t>
            </a:r>
            <a:r>
              <a:rPr lang="en-US" altLang="zh-CN" sz="2800" i="0"/>
              <a:t>B</a:t>
            </a:r>
            <a:r>
              <a:rPr lang="zh-CN" altLang="en-US" sz="2800" i="0" dirty="0"/>
              <a:t>、</a:t>
            </a:r>
            <a:r>
              <a:rPr lang="en-US" altLang="zh-CN" sz="2800" i="0"/>
              <a:t>O”</a:t>
            </a:r>
            <a:r>
              <a:rPr lang="zh-CN" altLang="en-US" sz="2800" i="0" dirty="0"/>
              <a:t>。</a:t>
            </a:r>
            <a:endParaRPr lang="zh-CN" altLang="en-US" sz="2800" i="0" dirty="0"/>
          </a:p>
          <a:p>
            <a:pPr>
              <a:lnSpc>
                <a:spcPct val="80000"/>
              </a:lnSpc>
            </a:pPr>
            <a:r>
              <a:rPr lang="zh-CN" altLang="en-US" sz="2800" i="0" dirty="0"/>
              <a:t>（</a:t>
            </a:r>
            <a:r>
              <a:rPr lang="en-US" altLang="zh-CN" sz="2800" i="0"/>
              <a:t>1</a:t>
            </a:r>
            <a:r>
              <a:rPr lang="zh-CN" altLang="en-US" sz="2800" i="0" dirty="0"/>
              <a:t>）“</a:t>
            </a:r>
            <a:r>
              <a:rPr lang="en-US" altLang="zh-CN" sz="2800" i="0"/>
              <a:t>Why”</a:t>
            </a:r>
            <a:r>
              <a:rPr lang="zh-CN" altLang="en-US" sz="2800" i="0" dirty="0"/>
              <a:t>：即为什么开会，会议目标是什么。</a:t>
            </a:r>
            <a:endParaRPr lang="zh-CN" altLang="en-US" sz="2800" i="0" dirty="0"/>
          </a:p>
          <a:p>
            <a:pPr>
              <a:lnSpc>
                <a:spcPct val="80000"/>
              </a:lnSpc>
            </a:pPr>
            <a:r>
              <a:rPr lang="zh-CN" altLang="en-US" sz="2800" i="0" dirty="0"/>
              <a:t>（</a:t>
            </a:r>
            <a:r>
              <a:rPr lang="en-US" altLang="zh-CN" sz="2800" i="0"/>
              <a:t>2</a:t>
            </a:r>
            <a:r>
              <a:rPr lang="zh-CN" altLang="en-US" sz="2800" i="0" dirty="0"/>
              <a:t>）“</a:t>
            </a:r>
            <a:r>
              <a:rPr lang="en-US" altLang="zh-CN" sz="2800" i="0"/>
              <a:t>Who”</a:t>
            </a:r>
            <a:r>
              <a:rPr lang="zh-CN" altLang="en-US" sz="2800" i="0" dirty="0"/>
              <a:t>：就是指参加会议的人是“谁”，即会议的组织者与参与者。</a:t>
            </a:r>
            <a:endParaRPr lang="zh-CN" altLang="en-US" sz="2800" i="0" dirty="0"/>
          </a:p>
          <a:p>
            <a:pPr>
              <a:lnSpc>
                <a:spcPct val="80000"/>
              </a:lnSpc>
            </a:pPr>
            <a:r>
              <a:rPr lang="zh-CN" altLang="en-US" sz="2800" i="0" dirty="0"/>
              <a:t>（</a:t>
            </a:r>
            <a:r>
              <a:rPr lang="en-US" altLang="zh-CN" sz="2800" i="0"/>
              <a:t>3</a:t>
            </a:r>
            <a:r>
              <a:rPr lang="zh-CN" altLang="en-US" sz="2800" i="0" dirty="0"/>
              <a:t>）“</a:t>
            </a:r>
            <a:r>
              <a:rPr lang="en-US" altLang="zh-CN" sz="2800" i="0"/>
              <a:t>What”</a:t>
            </a:r>
            <a:r>
              <a:rPr lang="zh-CN" altLang="en-US" sz="2800" i="0" dirty="0"/>
              <a:t>：是指“什么”类型的会议。</a:t>
            </a:r>
            <a:endParaRPr lang="zh-CN" altLang="en-US" sz="2800" i="0" dirty="0"/>
          </a:p>
          <a:p>
            <a:pPr>
              <a:lnSpc>
                <a:spcPct val="80000"/>
              </a:lnSpc>
            </a:pPr>
            <a:r>
              <a:rPr lang="zh-CN" altLang="en-US" sz="2800" i="0" dirty="0"/>
              <a:t>（</a:t>
            </a:r>
            <a:r>
              <a:rPr lang="en-US" altLang="zh-CN" sz="2800" i="0"/>
              <a:t>4</a:t>
            </a:r>
            <a:r>
              <a:rPr lang="zh-CN" altLang="en-US" sz="2800" i="0" dirty="0"/>
              <a:t>）“</a:t>
            </a:r>
            <a:r>
              <a:rPr lang="en-US" altLang="zh-CN" sz="2800" i="0"/>
              <a:t>When”</a:t>
            </a:r>
            <a:r>
              <a:rPr lang="zh-CN" altLang="en-US" sz="2800" i="0" dirty="0"/>
              <a:t>：是指“什么时候”举行会议。</a:t>
            </a:r>
            <a:endParaRPr lang="zh-CN" altLang="en-US" sz="2800" i="0" dirty="0"/>
          </a:p>
          <a:p>
            <a:pPr>
              <a:lnSpc>
                <a:spcPct val="80000"/>
              </a:lnSpc>
            </a:pPr>
            <a:r>
              <a:rPr lang="zh-CN" altLang="en-US" sz="2800" i="0" dirty="0"/>
              <a:t>（</a:t>
            </a:r>
            <a:r>
              <a:rPr lang="en-US" altLang="zh-CN" sz="2800" i="0"/>
              <a:t>5</a:t>
            </a:r>
            <a:r>
              <a:rPr lang="zh-CN" altLang="en-US" sz="2800" i="0" dirty="0"/>
              <a:t>）“</a:t>
            </a:r>
            <a:r>
              <a:rPr lang="en-US" altLang="zh-CN" sz="2800" i="0"/>
              <a:t>Where”</a:t>
            </a:r>
            <a:r>
              <a:rPr lang="zh-CN" altLang="en-US" sz="2800" i="0" dirty="0"/>
              <a:t>：是指在“什么地方”开会。</a:t>
            </a:r>
            <a:endParaRPr lang="zh-CN" altLang="en-US" sz="2800" i="0" dirty="0"/>
          </a:p>
          <a:p>
            <a:pPr>
              <a:lnSpc>
                <a:spcPct val="80000"/>
              </a:lnSpc>
            </a:pPr>
            <a:r>
              <a:rPr lang="zh-CN" altLang="en-US" sz="2800" i="0" dirty="0"/>
              <a:t>（</a:t>
            </a:r>
            <a:r>
              <a:rPr lang="en-US" altLang="zh-CN" sz="2800" i="0"/>
              <a:t>6</a:t>
            </a:r>
            <a:r>
              <a:rPr lang="zh-CN" altLang="en-US" sz="2800" i="0" dirty="0"/>
              <a:t>）“</a:t>
            </a:r>
            <a:r>
              <a:rPr lang="en-US" altLang="zh-CN" sz="2800" i="0"/>
              <a:t>How”</a:t>
            </a:r>
            <a:r>
              <a:rPr lang="zh-CN" altLang="en-US" sz="2800" i="0" dirty="0"/>
              <a:t>：是指会议将“怎样”进行。</a:t>
            </a:r>
            <a:endParaRPr lang="zh-CN" altLang="en-US" sz="2800" i="0" dirty="0"/>
          </a:p>
          <a:p>
            <a:pPr>
              <a:lnSpc>
                <a:spcPct val="80000"/>
              </a:lnSpc>
            </a:pPr>
            <a:r>
              <a:rPr lang="zh-CN" altLang="en-US" sz="2800" i="0" dirty="0"/>
              <a:t>（</a:t>
            </a:r>
            <a:r>
              <a:rPr lang="en-US" altLang="zh-CN" sz="2800" i="0"/>
              <a:t>7</a:t>
            </a:r>
            <a:r>
              <a:rPr lang="zh-CN" altLang="en-US" sz="2800" i="0" dirty="0"/>
              <a:t>）“</a:t>
            </a:r>
            <a:r>
              <a:rPr lang="en-US" altLang="zh-CN" sz="2800" i="0"/>
              <a:t>Budget”</a:t>
            </a:r>
            <a:r>
              <a:rPr lang="zh-CN" altLang="en-US" sz="2800" i="0" dirty="0"/>
              <a:t>：是指会议预算的策划。</a:t>
            </a:r>
            <a:endParaRPr lang="zh-CN" altLang="en-US" sz="2800" i="0" dirty="0"/>
          </a:p>
          <a:p>
            <a:pPr>
              <a:lnSpc>
                <a:spcPct val="80000"/>
              </a:lnSpc>
            </a:pPr>
            <a:r>
              <a:rPr lang="zh-CN" altLang="en-US" sz="2800" i="0" dirty="0"/>
              <a:t>（</a:t>
            </a:r>
            <a:r>
              <a:rPr lang="en-US" altLang="zh-CN" sz="2800" i="0"/>
              <a:t>8</a:t>
            </a:r>
            <a:r>
              <a:rPr lang="zh-CN" altLang="en-US" sz="2800" i="0" dirty="0"/>
              <a:t>）“</a:t>
            </a:r>
            <a:r>
              <a:rPr lang="en-US" altLang="zh-CN" sz="2800" i="0"/>
              <a:t>Others”</a:t>
            </a:r>
            <a:r>
              <a:rPr lang="zh-CN" altLang="en-US" sz="2800" i="0" dirty="0"/>
              <a:t>：其他工作，主要是指会务工作的策划。</a:t>
            </a:r>
            <a:endParaRPr lang="zh-CN" altLang="en-US" sz="2800" i="0" dirty="0"/>
          </a:p>
        </p:txBody>
      </p:sp>
    </p:spTree>
  </p:cSld>
  <p:clrMapOvr>
    <a:masterClrMapping/>
  </p:clrMapOvr>
  <p:transition>
    <p:blinds/>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标题 96257"/>
          <p:cNvSpPr>
            <a:spLocks noGrp="1"/>
          </p:cNvSpPr>
          <p:nvPr>
            <p:ph type="title"/>
          </p:nvPr>
        </p:nvSpPr>
        <p:spPr>
          <a:ln/>
        </p:spPr>
        <p:txBody>
          <a:bodyPr lIns="92075" tIns="46038" rIns="92075" bIns="46038" anchor="b" anchorCtr="0"/>
          <a:p>
            <a:pPr algn="ctr"/>
            <a:r>
              <a:rPr lang="zh-CN" altLang="en-US" dirty="0"/>
              <a:t>二、制订会议筹备进程时间表</a:t>
            </a:r>
            <a:endParaRPr lang="zh-CN" altLang="en-US" dirty="0"/>
          </a:p>
        </p:txBody>
      </p:sp>
      <p:sp>
        <p:nvSpPr>
          <p:cNvPr id="21506" name="文本占位符 96258"/>
          <p:cNvSpPr>
            <a:spLocks noGrp="1"/>
          </p:cNvSpPr>
          <p:nvPr>
            <p:ph idx="1"/>
          </p:nvPr>
        </p:nvSpPr>
        <p:spPr>
          <a:ln/>
        </p:spPr>
        <p:txBody>
          <a:bodyPr lIns="92075" tIns="46038" rIns="92075" bIns="46038" anchor="t" anchorCtr="0"/>
          <a:p>
            <a:pPr>
              <a:lnSpc>
                <a:spcPct val="90000"/>
              </a:lnSpc>
            </a:pPr>
            <a:r>
              <a:rPr lang="zh-CN" altLang="en-US" i="0" dirty="0"/>
              <a:t>会议筹备进程时间表。它是会议策划者经过对会议的整个过程进行精心的研究和计划而制定出来的。</a:t>
            </a:r>
            <a:endParaRPr lang="zh-CN" altLang="en-US" i="0" dirty="0"/>
          </a:p>
          <a:p>
            <a:pPr>
              <a:lnSpc>
                <a:spcPct val="90000"/>
              </a:lnSpc>
            </a:pPr>
            <a:r>
              <a:rPr lang="zh-CN" altLang="en-US" i="0" dirty="0"/>
              <a:t>严格遵守会议进程表是保证会议圆满结束的重要保障。</a:t>
            </a:r>
            <a:endParaRPr lang="zh-CN" altLang="en-US" i="0" dirty="0"/>
          </a:p>
          <a:p>
            <a:pPr>
              <a:lnSpc>
                <a:spcPct val="90000"/>
              </a:lnSpc>
            </a:pPr>
            <a:endParaRPr lang="zh-CN" altLang="en-US" i="0" dirty="0"/>
          </a:p>
          <a:p>
            <a:pPr>
              <a:lnSpc>
                <a:spcPct val="90000"/>
              </a:lnSpc>
            </a:pPr>
            <a:endParaRPr lang="zh-CN" altLang="en-US" dirty="0">
              <a:solidFill>
                <a:srgbClr val="66FF66"/>
              </a:solidFill>
            </a:endParaRPr>
          </a:p>
        </p:txBody>
      </p:sp>
    </p:spTree>
  </p:cSld>
  <p:clrMapOvr>
    <a:masterClrMapping/>
  </p:clrMapOvr>
  <p:transition>
    <p:blinds/>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标题 112641"/>
          <p:cNvSpPr>
            <a:spLocks noGrp="1"/>
          </p:cNvSpPr>
          <p:nvPr>
            <p:ph type="title"/>
          </p:nvPr>
        </p:nvSpPr>
        <p:spPr>
          <a:ln/>
        </p:spPr>
        <p:txBody>
          <a:bodyPr lIns="92075" tIns="46038" rIns="92075" bIns="46038" anchor="b" anchorCtr="0"/>
          <a:p>
            <a:pPr algn="ctr"/>
            <a:r>
              <a:rPr lang="zh-CN" altLang="en-US" dirty="0"/>
              <a:t>实用范例</a:t>
            </a:r>
            <a:endParaRPr lang="zh-CN" altLang="en-US" dirty="0"/>
          </a:p>
        </p:txBody>
      </p:sp>
      <p:sp>
        <p:nvSpPr>
          <p:cNvPr id="22530" name="文本占位符 112642"/>
          <p:cNvSpPr>
            <a:spLocks noGrp="1"/>
          </p:cNvSpPr>
          <p:nvPr>
            <p:ph idx="1"/>
          </p:nvPr>
        </p:nvSpPr>
        <p:spPr>
          <a:ln/>
        </p:spPr>
        <p:txBody>
          <a:bodyPr lIns="92075" tIns="46038" rIns="92075" bIns="46038" anchor="t" anchorCtr="0"/>
          <a:p>
            <a:r>
              <a:rPr lang="en-US" altLang="zh-CN" i="0" dirty="0">
                <a:solidFill>
                  <a:srgbClr val="FFFF00"/>
                </a:solidFill>
              </a:rPr>
              <a:t>[</a:t>
            </a:r>
            <a:r>
              <a:rPr lang="zh-CN" altLang="zh-CN" i="0" dirty="0">
                <a:solidFill>
                  <a:srgbClr val="FFFF00"/>
                </a:solidFill>
              </a:rPr>
              <a:t>例</a:t>
            </a:r>
            <a:r>
              <a:rPr lang="en-US" altLang="zh-CN" i="0" dirty="0">
                <a:solidFill>
                  <a:srgbClr val="FFFF00"/>
                </a:solidFill>
              </a:rPr>
              <a:t>1]</a:t>
            </a:r>
            <a:r>
              <a:rPr lang="zh-CN" altLang="en-US" i="0" dirty="0">
                <a:solidFill>
                  <a:srgbClr val="FFFF00"/>
                </a:solidFill>
              </a:rPr>
              <a:t>办公室主任的会议筹划经验</a:t>
            </a:r>
            <a:r>
              <a:rPr lang="en-US" altLang="zh-CN" i="0" dirty="0">
                <a:solidFill>
                  <a:srgbClr val="FFFF00"/>
                </a:solidFill>
              </a:rPr>
              <a:t>P</a:t>
            </a:r>
            <a:r>
              <a:rPr lang="en-US" i="0" dirty="0">
                <a:solidFill>
                  <a:srgbClr val="FFFF00"/>
                </a:solidFill>
              </a:rPr>
              <a:t>32</a:t>
            </a:r>
            <a:endParaRPr lang="en-US" i="0" dirty="0">
              <a:solidFill>
                <a:srgbClr val="FFFF00"/>
              </a:solidFill>
            </a:endParaRPr>
          </a:p>
          <a:p>
            <a:r>
              <a:rPr lang="en-US" altLang="zh-CN" i="0" dirty="0">
                <a:solidFill>
                  <a:srgbClr val="FFFF00"/>
                </a:solidFill>
              </a:rPr>
              <a:t>[</a:t>
            </a:r>
            <a:r>
              <a:rPr lang="zh-CN" altLang="en-US" i="0" dirty="0">
                <a:solidFill>
                  <a:srgbClr val="FFFF00"/>
                </a:solidFill>
              </a:rPr>
              <a:t>例</a:t>
            </a:r>
            <a:r>
              <a:rPr lang="en-US" altLang="zh-CN" i="0" dirty="0">
                <a:solidFill>
                  <a:srgbClr val="FFFF00"/>
                </a:solidFill>
              </a:rPr>
              <a:t>2]</a:t>
            </a:r>
            <a:r>
              <a:rPr lang="zh-CN" altLang="en-US" i="0" dirty="0">
                <a:solidFill>
                  <a:srgbClr val="FFFF00"/>
                </a:solidFill>
              </a:rPr>
              <a:t>新龙公司信息发布会准备工作 </a:t>
            </a:r>
            <a:r>
              <a:rPr lang="en-US" altLang="zh-CN" i="0" dirty="0">
                <a:solidFill>
                  <a:srgbClr val="FFFF00"/>
                </a:solidFill>
              </a:rPr>
              <a:t>P32</a:t>
            </a:r>
            <a:endParaRPr lang="en-US" altLang="zh-CN" i="0" dirty="0">
              <a:solidFill>
                <a:srgbClr val="FFFF00"/>
              </a:solidFill>
            </a:endParaRPr>
          </a:p>
        </p:txBody>
      </p:sp>
      <p:pic>
        <p:nvPicPr>
          <p:cNvPr id="22531" name="图片 2"/>
          <p:cNvPicPr>
            <a:picLocks noChangeAspect="1"/>
          </p:cNvPicPr>
          <p:nvPr/>
        </p:nvPicPr>
        <p:blipFill>
          <a:blip r:embed="rId1"/>
          <a:stretch>
            <a:fillRect/>
          </a:stretch>
        </p:blipFill>
        <p:spPr>
          <a:xfrm>
            <a:off x="3116263" y="3400425"/>
            <a:ext cx="4762500" cy="3171825"/>
          </a:xfrm>
          <a:prstGeom prst="rect">
            <a:avLst/>
          </a:prstGeom>
          <a:noFill/>
          <a:ln w="9525">
            <a:noFill/>
          </a:ln>
        </p:spPr>
      </p:pic>
    </p:spTree>
  </p:cSld>
  <p:clrMapOvr>
    <a:masterClrMapping/>
  </p:clrMapOvr>
  <p:transition>
    <p:blinds/>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666" name="文本占位符 113665"/>
          <p:cNvSpPr>
            <a:spLocks noGrp="1"/>
          </p:cNvSpPr>
          <p:nvPr>
            <p:ph type="body" sz="half" idx="1"/>
          </p:nvPr>
        </p:nvSpPr>
        <p:spPr>
          <a:xfrm>
            <a:off x="539750" y="1773238"/>
            <a:ext cx="8280400" cy="935037"/>
          </a:xfrm>
          <a:ln/>
        </p:spPr>
        <p:txBody>
          <a:bodyPr lIns="92075" tIns="46038" rIns="92075" bIns="46038" anchor="t" anchorCtr="0"/>
          <a:p>
            <a:pPr>
              <a:buClr>
                <a:schemeClr val="folHlink"/>
              </a:buClr>
              <a:buSzPct val="80000"/>
              <a:buFont typeface="Wingdings" panose="05000000000000000000" pitchFamily="2" charset="2"/>
            </a:pPr>
            <a:r>
              <a:rPr lang="zh-CN" altLang="en-US" i="0" dirty="0"/>
              <a:t>开心地训练吧！你将来办理会议一定很棒。</a:t>
            </a:r>
            <a:endParaRPr lang="zh-CN" altLang="en-US" i="0" dirty="0"/>
          </a:p>
        </p:txBody>
      </p:sp>
      <p:sp>
        <p:nvSpPr>
          <p:cNvPr id="113667" name="矩形 113666"/>
          <p:cNvSpPr/>
          <p:nvPr/>
        </p:nvSpPr>
        <p:spPr>
          <a:xfrm rot="373433">
            <a:off x="1889125" y="-3175"/>
            <a:ext cx="5400675" cy="1628775"/>
          </a:xfrm>
          <a:prstGeom prst="rect">
            <a:avLst/>
          </a:prstGeom>
        </p:spPr>
        <p:txBody>
          <a:bodyPr wrap="none" fromWordArt="1">
            <a:prstTxWarp prst="textSlantUp">
              <a:avLst>
                <a:gd name="adj" fmla="val 31870"/>
              </a:avLst>
            </a:prstTxWarp>
            <a:normAutofit/>
          </a:bodyPr>
          <a:p>
            <a:pPr algn="ctr"/>
            <a:r>
              <a:rPr lang="zh-CN" altLang="en-US" sz="3600" b="1">
                <a:ln w="9525" cap="sq" cmpd="sng">
                  <a:solidFill>
                    <a:srgbClr val="CC99FF"/>
                  </a:solidFill>
                  <a:prstDash val="solid"/>
                  <a:round/>
                  <a:headEnd type="none" w="sm" len="sm"/>
                  <a:tailEnd type="none" w="sm" len="sm"/>
                </a:ln>
                <a:gradFill rotWithShape="0">
                  <a:gsLst>
                    <a:gs pos="0">
                      <a:srgbClr val="6600CC"/>
                    </a:gs>
                    <a:gs pos="100000">
                      <a:srgbClr val="CC00CC"/>
                    </a:gs>
                  </a:gsLst>
                  <a:lin ang="5040000" scaled="1"/>
                  <a:tileRect/>
                </a:gradFill>
                <a:effectLst>
                  <a:outerShdw dist="53882" dir="2699999" algn="ctr" rotWithShape="0">
                    <a:srgbClr val="9999FF">
                      <a:alpha val="80000"/>
                    </a:srgbClr>
                  </a:outerShdw>
                </a:effectLst>
                <a:latin typeface="华文行楷" panose="02010800040101010101" charset="-122"/>
                <a:ea typeface="华文行楷" panose="02010800040101010101" charset="-122"/>
              </a:rPr>
              <a:t>课堂训练</a:t>
            </a:r>
            <a:endParaRPr lang="zh-CN" altLang="en-US" sz="3600" b="1">
              <a:ln w="9525" cap="sq" cmpd="sng">
                <a:solidFill>
                  <a:srgbClr val="CC99FF"/>
                </a:solidFill>
                <a:prstDash val="solid"/>
                <a:round/>
                <a:headEnd type="none" w="sm" len="sm"/>
                <a:tailEnd type="none" w="sm" len="sm"/>
              </a:ln>
              <a:gradFill rotWithShape="0">
                <a:gsLst>
                  <a:gs pos="0">
                    <a:srgbClr val="6600CC"/>
                  </a:gs>
                  <a:gs pos="100000">
                    <a:srgbClr val="CC00CC"/>
                  </a:gs>
                </a:gsLst>
                <a:lin ang="5040000" scaled="1"/>
                <a:tileRect/>
              </a:gradFill>
              <a:effectLst>
                <a:outerShdw dist="53882" dir="2699999" algn="ctr" rotWithShape="0">
                  <a:srgbClr val="9999FF">
                    <a:alpha val="80000"/>
                  </a:srgbClr>
                </a:outerShdw>
              </a:effectLst>
              <a:latin typeface="华文行楷" panose="02010800040101010101" charset="-122"/>
              <a:ea typeface="华文行楷" panose="02010800040101010101" charset="-122"/>
            </a:endParaRPr>
          </a:p>
        </p:txBody>
      </p:sp>
      <p:pic>
        <p:nvPicPr>
          <p:cNvPr id="23555" name="内容占位符 2"/>
          <p:cNvPicPr>
            <a:picLocks noGrp="1" noChangeAspect="1"/>
          </p:cNvPicPr>
          <p:nvPr>
            <p:ph sz="half" idx="2"/>
          </p:nvPr>
        </p:nvPicPr>
        <p:blipFill>
          <a:blip r:embed="rId1"/>
          <a:stretch>
            <a:fillRect/>
          </a:stretch>
        </p:blipFill>
        <p:spPr>
          <a:xfrm>
            <a:off x="1114425" y="2397125"/>
            <a:ext cx="6248400" cy="4386263"/>
          </a:xfrm>
          <a:ln/>
        </p:spPr>
      </p:pic>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3667"/>
                                        </p:tgtEl>
                                        <p:attrNameLst>
                                          <p:attrName>style.visibility</p:attrName>
                                        </p:attrNameLst>
                                      </p:cBhvr>
                                      <p:to>
                                        <p:strVal val="visible"/>
                                      </p:to>
                                    </p:set>
                                    <p:animEffect transition="in" filter="blinds(horizontal)">
                                      <p:cBhvr>
                                        <p:cTn id="7" dur="500"/>
                                        <p:tgtEl>
                                          <p:spTgt spid="11366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3666">
                                            <p:txEl>
                                              <p:charRg st="0" end="20"/>
                                            </p:txEl>
                                          </p:spTgt>
                                        </p:tgtEl>
                                        <p:attrNameLst>
                                          <p:attrName>style.visibility</p:attrName>
                                        </p:attrNameLst>
                                      </p:cBhvr>
                                      <p:to>
                                        <p:strVal val="visible"/>
                                      </p:to>
                                    </p:set>
                                    <p:animEffect transition="in" filter="blinds(horizontal)">
                                      <p:cBhvr>
                                        <p:cTn id="12" dur="500"/>
                                        <p:tgtEl>
                                          <p:spTgt spid="113666">
                                            <p:txEl>
                                              <p:charRg st="0" end="2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6"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标题 97281"/>
          <p:cNvSpPr>
            <a:spLocks noGrp="1"/>
          </p:cNvSpPr>
          <p:nvPr>
            <p:ph type="title"/>
          </p:nvPr>
        </p:nvSpPr>
        <p:spPr>
          <a:ln/>
        </p:spPr>
        <p:txBody>
          <a:bodyPr lIns="92075" tIns="46038" rIns="92075" bIns="46038" anchor="b" anchorCtr="0"/>
          <a:p>
            <a:pPr algn="ctr"/>
            <a:r>
              <a:rPr lang="zh-CN" altLang="en-US" dirty="0"/>
              <a:t>任务三　会议策划方案</a:t>
            </a:r>
            <a:endParaRPr lang="zh-CN" altLang="en-US" dirty="0"/>
          </a:p>
        </p:txBody>
      </p:sp>
      <p:sp>
        <p:nvSpPr>
          <p:cNvPr id="97283" name="内容占位符 97282"/>
          <p:cNvSpPr>
            <a:spLocks noGrp="1"/>
          </p:cNvSpPr>
          <p:nvPr>
            <p:ph idx="1"/>
          </p:nvPr>
        </p:nvSpPr>
        <p:spPr>
          <a:ln/>
        </p:spPr>
        <p:txBody>
          <a:bodyPr lIns="92075" tIns="46038" rIns="92075" bIns="46038" anchor="t" anchorCtr="0"/>
          <a:p>
            <a:r>
              <a:rPr lang="zh-CN" altLang="en-US" i="0" dirty="0"/>
              <a:t>一、会议策划方案的概念</a:t>
            </a:r>
            <a:endParaRPr lang="zh-CN" altLang="en-US" i="0" dirty="0"/>
          </a:p>
          <a:p>
            <a:r>
              <a:rPr lang="zh-CN" altLang="en-US" i="0" dirty="0"/>
              <a:t>二、会议策划方案的内容</a:t>
            </a:r>
            <a:endParaRPr lang="zh-CN" altLang="en-US" i="0" dirty="0"/>
          </a:p>
          <a:p>
            <a:r>
              <a:rPr lang="zh-CN" altLang="en-US" i="0" dirty="0"/>
              <a:t>三、会议策划方案格式</a:t>
            </a:r>
            <a:endParaRPr lang="zh-CN" altLang="en-US" i="0" dirty="0"/>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97283">
                                            <p:txEl>
                                              <p:charRg st="0" end="12"/>
                                            </p:txEl>
                                          </p:spTgt>
                                        </p:tgtEl>
                                        <p:attrNameLst>
                                          <p:attrName>style.visibility</p:attrName>
                                        </p:attrNameLst>
                                      </p:cBhvr>
                                      <p:to>
                                        <p:strVal val="visible"/>
                                      </p:to>
                                    </p:set>
                                    <p:anim calcmode="lin" valueType="num">
                                      <p:cBhvr additive="base">
                                        <p:cTn id="7" dur="500" fill="hold"/>
                                        <p:tgtEl>
                                          <p:spTgt spid="97283">
                                            <p:txEl>
                                              <p:charRg st="0" end="1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97283">
                                            <p:txEl>
                                              <p:charRg st="0" end="12"/>
                                            </p:txEl>
                                          </p:spTgt>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97283">
                                            <p:txEl>
                                              <p:charRg st="12" end="24"/>
                                            </p:txEl>
                                          </p:spTgt>
                                        </p:tgtEl>
                                        <p:attrNameLst>
                                          <p:attrName>style.visibility</p:attrName>
                                        </p:attrNameLst>
                                      </p:cBhvr>
                                      <p:to>
                                        <p:strVal val="visible"/>
                                      </p:to>
                                    </p:set>
                                    <p:anim calcmode="lin" valueType="num">
                                      <p:cBhvr additive="base">
                                        <p:cTn id="11" dur="500" fill="hold"/>
                                        <p:tgtEl>
                                          <p:spTgt spid="97283">
                                            <p:txEl>
                                              <p:charRg st="12" end="24"/>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97283">
                                            <p:txEl>
                                              <p:charRg st="12" end="24"/>
                                            </p:txEl>
                                          </p:spTgt>
                                        </p:tgtEl>
                                        <p:attrNameLst>
                                          <p:attrName>ppt_y</p:attrName>
                                        </p:attrNameLst>
                                      </p:cBhvr>
                                      <p:tavLst>
                                        <p:tav tm="0">
                                          <p:val>
                                            <p:strVal val="1+#ppt_h/2"/>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97283">
                                            <p:txEl>
                                              <p:charRg st="24" end="35"/>
                                            </p:txEl>
                                          </p:spTgt>
                                        </p:tgtEl>
                                        <p:attrNameLst>
                                          <p:attrName>style.visibility</p:attrName>
                                        </p:attrNameLst>
                                      </p:cBhvr>
                                      <p:to>
                                        <p:strVal val="visible"/>
                                      </p:to>
                                    </p:set>
                                    <p:anim calcmode="lin" valueType="num">
                                      <p:cBhvr additive="base">
                                        <p:cTn id="15" dur="500" fill="hold"/>
                                        <p:tgtEl>
                                          <p:spTgt spid="97283">
                                            <p:txEl>
                                              <p:charRg st="24" end="35"/>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97283">
                                            <p:txEl>
                                              <p:charRg st="24" end="3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标题 1"/>
          <p:cNvSpPr>
            <a:spLocks noGrp="1"/>
          </p:cNvSpPr>
          <p:nvPr>
            <p:ph type="title"/>
          </p:nvPr>
        </p:nvSpPr>
        <p:spPr>
          <a:ln/>
        </p:spPr>
        <p:txBody>
          <a:bodyPr lIns="92075" tIns="46038" rIns="92075" bIns="46038" anchor="b" anchorCtr="0"/>
          <a:p>
            <a:r>
              <a:rPr lang="zh-CN" altLang="en-US" dirty="0"/>
              <a:t>第三节　会议策划方案</a:t>
            </a:r>
            <a:endParaRPr lang="zh-CN" altLang="en-US"/>
          </a:p>
        </p:txBody>
      </p:sp>
      <p:sp>
        <p:nvSpPr>
          <p:cNvPr id="25602" name="内容占位符 2"/>
          <p:cNvSpPr>
            <a:spLocks noGrp="1"/>
          </p:cNvSpPr>
          <p:nvPr>
            <p:ph idx="1"/>
          </p:nvPr>
        </p:nvSpPr>
        <p:spPr>
          <a:ln/>
        </p:spPr>
        <p:txBody>
          <a:bodyPr lIns="92075" tIns="46038" rIns="92075" bIns="46038" anchor="t" anchorCtr="0"/>
          <a:p>
            <a:r>
              <a:rPr lang="zh-CN" altLang="zh-CN" i="0">
                <a:solidFill>
                  <a:srgbClr val="FFFF00"/>
                </a:solidFill>
                <a:latin typeface="黑体" panose="02010609060101010101" charset="-122"/>
                <a:ea typeface="黑体" panose="02010609060101010101" charset="-122"/>
              </a:rPr>
              <a:t>引导案例：这个会议该如何策划呢？</a:t>
            </a:r>
            <a:r>
              <a:rPr lang="en-US" altLang="zh-CN" i="0">
                <a:solidFill>
                  <a:srgbClr val="FFFF00"/>
                </a:solidFill>
                <a:latin typeface="黑体" panose="02010609060101010101" charset="-122"/>
                <a:ea typeface="黑体" panose="02010609060101010101" charset="-122"/>
              </a:rPr>
              <a:t>P34</a:t>
            </a:r>
            <a:endParaRPr lang="en-US" altLang="zh-CN" i="0">
              <a:solidFill>
                <a:srgbClr val="FFFF00"/>
              </a:solidFill>
              <a:latin typeface="黑体" panose="02010609060101010101" charset="-122"/>
              <a:ea typeface="黑体" panose="02010609060101010101" charset="-122"/>
            </a:endParaRPr>
          </a:p>
        </p:txBody>
      </p:sp>
      <p:pic>
        <p:nvPicPr>
          <p:cNvPr id="25603" name="图片 4"/>
          <p:cNvPicPr>
            <a:picLocks noChangeAspect="1"/>
          </p:cNvPicPr>
          <p:nvPr/>
        </p:nvPicPr>
        <p:blipFill>
          <a:blip r:embed="rId1"/>
          <a:stretch>
            <a:fillRect/>
          </a:stretch>
        </p:blipFill>
        <p:spPr>
          <a:xfrm>
            <a:off x="1793875" y="2698750"/>
            <a:ext cx="5786438" cy="3854450"/>
          </a:xfrm>
          <a:prstGeom prst="rect">
            <a:avLst/>
          </a:prstGeom>
          <a:noFill/>
          <a:ln w="9525">
            <a:noFill/>
          </a:ln>
        </p:spPr>
      </p:pic>
    </p:spTree>
  </p:cSld>
  <p:clrMapOvr>
    <a:masterClrMapping/>
  </p:clrMapOvr>
  <p:transition>
    <p:blinds/>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1988" name="图片 41987" descr="花1"/>
          <p:cNvPicPr>
            <a:picLocks noChangeAspect="1"/>
          </p:cNvPicPr>
          <p:nvPr/>
        </p:nvPicPr>
        <p:blipFill>
          <a:blip r:embed="rId1"/>
          <a:stretch>
            <a:fillRect/>
          </a:stretch>
        </p:blipFill>
        <p:spPr>
          <a:xfrm>
            <a:off x="5724525" y="4508500"/>
            <a:ext cx="2951163" cy="2208213"/>
          </a:xfrm>
          <a:prstGeom prst="rect">
            <a:avLst/>
          </a:prstGeom>
          <a:noFill/>
          <a:ln w="9525">
            <a:noFill/>
          </a:ln>
        </p:spPr>
      </p:pic>
      <p:sp>
        <p:nvSpPr>
          <p:cNvPr id="26626" name="标题 41985"/>
          <p:cNvSpPr>
            <a:spLocks noGrp="1"/>
          </p:cNvSpPr>
          <p:nvPr>
            <p:ph type="title"/>
          </p:nvPr>
        </p:nvSpPr>
        <p:spPr>
          <a:ln/>
        </p:spPr>
        <p:txBody>
          <a:bodyPr lIns="92075" tIns="46038" rIns="92075" bIns="46038" anchor="b" anchorCtr="0"/>
          <a:p>
            <a:pPr algn="ctr"/>
            <a:r>
              <a:rPr lang="zh-CN" altLang="en-US" dirty="0"/>
              <a:t>一、会议策划方案的内容</a:t>
            </a:r>
            <a:endParaRPr lang="zh-CN" altLang="en-US" dirty="0"/>
          </a:p>
        </p:txBody>
      </p:sp>
      <p:sp>
        <p:nvSpPr>
          <p:cNvPr id="41987" name="内容占位符 41986"/>
          <p:cNvSpPr>
            <a:spLocks noGrp="1"/>
          </p:cNvSpPr>
          <p:nvPr>
            <p:ph idx="1"/>
          </p:nvPr>
        </p:nvSpPr>
        <p:spPr>
          <a:xfrm>
            <a:off x="395288" y="2133600"/>
            <a:ext cx="8278812" cy="3240088"/>
          </a:xfrm>
          <a:ln/>
        </p:spPr>
        <p:txBody>
          <a:bodyPr lIns="92075" tIns="46038" rIns="92075" bIns="46038" anchor="t" anchorCtr="0"/>
          <a:p>
            <a:r>
              <a:rPr lang="en-US" altLang="zh-CN" i="0"/>
              <a:t>1.</a:t>
            </a:r>
            <a:r>
              <a:rPr lang="zh-CN" altLang="en-US" i="0" dirty="0"/>
              <a:t>　会议概要（会议主题、会议时间、会议地点、与会人员等）</a:t>
            </a:r>
            <a:endParaRPr lang="zh-CN" altLang="en-US" i="0" dirty="0"/>
          </a:p>
          <a:p>
            <a:r>
              <a:rPr lang="en-US" altLang="zh-CN" i="0"/>
              <a:t>2.</a:t>
            </a:r>
            <a:r>
              <a:rPr lang="zh-CN" altLang="en-US" i="0" dirty="0"/>
              <a:t>　会议日程及相关事务</a:t>
            </a:r>
            <a:endParaRPr lang="zh-CN" altLang="en-US" i="0" dirty="0"/>
          </a:p>
          <a:p>
            <a:r>
              <a:rPr lang="en-US" altLang="zh-CN" i="0"/>
              <a:t>3.</a:t>
            </a:r>
            <a:r>
              <a:rPr lang="zh-CN" altLang="en-US" i="0" dirty="0"/>
              <a:t>　会议预算以及其他需要说明的事项。</a:t>
            </a:r>
            <a:endParaRPr lang="zh-CN" altLang="en-US" i="0" dirty="0"/>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41987">
                                            <p:txEl>
                                              <p:charRg st="0" end="30"/>
                                            </p:txEl>
                                          </p:spTgt>
                                        </p:tgtEl>
                                        <p:attrNameLst>
                                          <p:attrName>style.visibility</p:attrName>
                                        </p:attrNameLst>
                                      </p:cBhvr>
                                      <p:to>
                                        <p:strVal val="visible"/>
                                      </p:to>
                                    </p:set>
                                    <p:anim calcmode="lin" valueType="num">
                                      <p:cBhvr additive="base">
                                        <p:cTn id="7" dur="500" fill="hold"/>
                                        <p:tgtEl>
                                          <p:spTgt spid="41987">
                                            <p:txEl>
                                              <p:charRg st="0" end="3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1987">
                                            <p:txEl>
                                              <p:charRg st="0" end="30"/>
                                            </p:txEl>
                                          </p:spTgt>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41987">
                                            <p:txEl>
                                              <p:charRg st="30" end="43"/>
                                            </p:txEl>
                                          </p:spTgt>
                                        </p:tgtEl>
                                        <p:attrNameLst>
                                          <p:attrName>style.visibility</p:attrName>
                                        </p:attrNameLst>
                                      </p:cBhvr>
                                      <p:to>
                                        <p:strVal val="visible"/>
                                      </p:to>
                                    </p:set>
                                    <p:anim calcmode="lin" valueType="num">
                                      <p:cBhvr additive="base">
                                        <p:cTn id="11" dur="500" fill="hold"/>
                                        <p:tgtEl>
                                          <p:spTgt spid="41987">
                                            <p:txEl>
                                              <p:charRg st="30" end="43"/>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41987">
                                            <p:txEl>
                                              <p:charRg st="30" end="43"/>
                                            </p:txEl>
                                          </p:spTgt>
                                        </p:tgtEl>
                                        <p:attrNameLst>
                                          <p:attrName>ppt_y</p:attrName>
                                        </p:attrNameLst>
                                      </p:cBhvr>
                                      <p:tavLst>
                                        <p:tav tm="0">
                                          <p:val>
                                            <p:strVal val="1+#ppt_h/2"/>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41987">
                                            <p:txEl>
                                              <p:charRg st="43" end="63"/>
                                            </p:txEl>
                                          </p:spTgt>
                                        </p:tgtEl>
                                        <p:attrNameLst>
                                          <p:attrName>style.visibility</p:attrName>
                                        </p:attrNameLst>
                                      </p:cBhvr>
                                      <p:to>
                                        <p:strVal val="visible"/>
                                      </p:to>
                                    </p:set>
                                    <p:anim calcmode="lin" valueType="num">
                                      <p:cBhvr additive="base">
                                        <p:cTn id="15" dur="500" fill="hold"/>
                                        <p:tgtEl>
                                          <p:spTgt spid="41987">
                                            <p:txEl>
                                              <p:charRg st="43" end="63"/>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41987">
                                            <p:txEl>
                                              <p:charRg st="43" end="63"/>
                                            </p:txEl>
                                          </p:spTgt>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9" fill="hold" nodeType="afterEffect">
                                  <p:stCondLst>
                                    <p:cond delay="0"/>
                                  </p:stCondLst>
                                  <p:childTnLst>
                                    <p:set>
                                      <p:cBhvr>
                                        <p:cTn id="19" dur="1" fill="hold">
                                          <p:stCondLst>
                                            <p:cond delay="0"/>
                                          </p:stCondLst>
                                        </p:cTn>
                                        <p:tgtEl>
                                          <p:spTgt spid="41988"/>
                                        </p:tgtEl>
                                        <p:attrNameLst>
                                          <p:attrName>style.visibility</p:attrName>
                                        </p:attrNameLst>
                                      </p:cBhvr>
                                      <p:to>
                                        <p:strVal val="visible"/>
                                      </p:to>
                                    </p:set>
                                    <p:anim calcmode="lin" valueType="num">
                                      <p:cBhvr additive="base">
                                        <p:cTn id="20" dur="2000" fill="hold"/>
                                        <p:tgtEl>
                                          <p:spTgt spid="41988"/>
                                        </p:tgtEl>
                                        <p:attrNameLst>
                                          <p:attrName>ppt_x</p:attrName>
                                        </p:attrNameLst>
                                      </p:cBhvr>
                                      <p:tavLst>
                                        <p:tav tm="0">
                                          <p:val>
                                            <p:strVal val="0-#ppt_w/2"/>
                                          </p:val>
                                        </p:tav>
                                        <p:tav tm="100000">
                                          <p:val>
                                            <p:strVal val="#ppt_x"/>
                                          </p:val>
                                        </p:tav>
                                      </p:tavLst>
                                    </p:anim>
                                    <p:anim calcmode="lin" valueType="num">
                                      <p:cBhvr additive="base">
                                        <p:cTn id="21" dur="2000" fill="hold"/>
                                        <p:tgtEl>
                                          <p:spTgt spid="4198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62465"/>
          <p:cNvSpPr>
            <a:spLocks noGrp="1"/>
          </p:cNvSpPr>
          <p:nvPr>
            <p:ph type="title"/>
          </p:nvPr>
        </p:nvSpPr>
        <p:spPr>
          <a:ln/>
        </p:spPr>
        <p:txBody>
          <a:bodyPr lIns="92075" tIns="46038" rIns="92075" bIns="46038" anchor="b" anchorCtr="0"/>
          <a:p>
            <a:pPr algn="ctr"/>
            <a:r>
              <a:rPr lang="zh-CN" altLang="en-US" dirty="0">
                <a:solidFill>
                  <a:srgbClr val="FFFF00"/>
                </a:solidFill>
                <a:sym typeface="+mn-ea"/>
              </a:rPr>
              <a:t>学习目标</a:t>
            </a:r>
            <a:endParaRPr lang="zh-CN" altLang="en-US" dirty="0">
              <a:solidFill>
                <a:srgbClr val="FFFF00"/>
              </a:solidFill>
              <a:sym typeface="+mn-ea"/>
            </a:endParaRPr>
          </a:p>
        </p:txBody>
      </p:sp>
      <p:sp>
        <p:nvSpPr>
          <p:cNvPr id="62467" name="内容占位符 62466"/>
          <p:cNvSpPr>
            <a:spLocks noGrp="1"/>
          </p:cNvSpPr>
          <p:nvPr>
            <p:ph idx="1"/>
          </p:nvPr>
        </p:nvSpPr>
        <p:spPr>
          <a:xfrm>
            <a:off x="287020" y="1772920"/>
            <a:ext cx="8570595" cy="4114800"/>
          </a:xfrm>
          <a:ln/>
        </p:spPr>
        <p:txBody>
          <a:bodyPr lIns="92075" tIns="46038" rIns="92075" bIns="46038" anchor="t" anchorCtr="0"/>
          <a:p>
            <a:r>
              <a:rPr lang="zh-CN" altLang="en-US" i="0" dirty="0"/>
              <a:t>（一）知识目标</a:t>
            </a:r>
            <a:endParaRPr lang="zh-CN" altLang="en-US" i="0" dirty="0"/>
          </a:p>
          <a:p>
            <a:r>
              <a:rPr lang="zh-CN" altLang="en-US" i="0" dirty="0"/>
              <a:t>了解会议策划的重要意义</a:t>
            </a:r>
            <a:endParaRPr lang="zh-CN" altLang="en-US" i="0" dirty="0"/>
          </a:p>
          <a:p>
            <a:r>
              <a:rPr lang="zh-CN" altLang="en-US" i="0" dirty="0"/>
              <a:t>熟悉会议策划的内容</a:t>
            </a:r>
            <a:endParaRPr lang="zh-CN" altLang="en-US" i="0" dirty="0"/>
          </a:p>
          <a:p>
            <a:r>
              <a:rPr lang="zh-CN" altLang="en-US" i="0" dirty="0"/>
              <a:t>（二）技能目标</a:t>
            </a:r>
            <a:endParaRPr lang="zh-CN" altLang="en-US" i="0" dirty="0"/>
          </a:p>
          <a:p>
            <a:r>
              <a:rPr lang="zh-CN" altLang="en-US" i="0" dirty="0"/>
              <a:t>撰写会议策划方案</a:t>
            </a:r>
            <a:endParaRPr lang="zh-CN" altLang="en-US" i="0" dirty="0"/>
          </a:p>
          <a:p>
            <a:r>
              <a:rPr lang="zh-CN" altLang="en-US" i="0" dirty="0"/>
              <a:t>（三）思政目标</a:t>
            </a:r>
            <a:endParaRPr lang="zh-CN" altLang="en-US" i="0" dirty="0"/>
          </a:p>
          <a:p>
            <a:r>
              <a:rPr lang="zh-CN" altLang="en-US" i="0" dirty="0"/>
              <a:t>会议策划要节俭务实</a:t>
            </a:r>
            <a:endParaRPr lang="zh-CN" altLang="en-US" i="0" dirty="0"/>
          </a:p>
          <a:p>
            <a:r>
              <a:rPr lang="zh-CN" altLang="en-US" i="0" dirty="0"/>
              <a:t>将中国优秀的传统文化元素融入会议策划中</a:t>
            </a:r>
            <a:endParaRPr lang="zh-CN" altLang="en-US" i="0" dirty="0"/>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2467">
                                            <p:txEl>
                                              <p:charRg st="1" end="1"/>
                                            </p:txEl>
                                          </p:spTgt>
                                        </p:tgtEl>
                                        <p:attrNameLst>
                                          <p:attrName>style.visibility</p:attrName>
                                        </p:attrNameLst>
                                      </p:cBhvr>
                                      <p:to>
                                        <p:strVal val="visible"/>
                                      </p:to>
                                    </p:set>
                                    <p:anim calcmode="lin" valueType="num">
                                      <p:cBhvr additive="base">
                                        <p:cTn id="7" dur="500" fill="hold"/>
                                        <p:tgtEl>
                                          <p:spTgt spid="62467">
                                            <p:txEl>
                                              <p:char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2467">
                                            <p:txEl>
                                              <p:char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2467">
                                            <p:txEl>
                                              <p:charRg st="2" end="2"/>
                                            </p:txEl>
                                          </p:spTgt>
                                        </p:tgtEl>
                                        <p:attrNameLst>
                                          <p:attrName>style.visibility</p:attrName>
                                        </p:attrNameLst>
                                      </p:cBhvr>
                                      <p:to>
                                        <p:strVal val="visible"/>
                                      </p:to>
                                    </p:set>
                                    <p:anim calcmode="lin" valueType="num">
                                      <p:cBhvr additive="base">
                                        <p:cTn id="13" dur="500" fill="hold"/>
                                        <p:tgtEl>
                                          <p:spTgt spid="62467">
                                            <p:txEl>
                                              <p:char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2467">
                                            <p:txEl>
                                              <p:char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2467">
                                            <p:txEl>
                                              <p:charRg st="3" end="3"/>
                                            </p:txEl>
                                          </p:spTgt>
                                        </p:tgtEl>
                                        <p:attrNameLst>
                                          <p:attrName>style.visibility</p:attrName>
                                        </p:attrNameLst>
                                      </p:cBhvr>
                                      <p:to>
                                        <p:strVal val="visible"/>
                                      </p:to>
                                    </p:set>
                                    <p:anim calcmode="lin" valueType="num">
                                      <p:cBhvr additive="base">
                                        <p:cTn id="19" dur="500" fill="hold"/>
                                        <p:tgtEl>
                                          <p:spTgt spid="62467">
                                            <p:txEl>
                                              <p:char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2467">
                                            <p:txEl>
                                              <p:char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2467">
                                            <p:txEl>
                                              <p:charRg st="4" end="4"/>
                                            </p:txEl>
                                          </p:spTgt>
                                        </p:tgtEl>
                                        <p:attrNameLst>
                                          <p:attrName>style.visibility</p:attrName>
                                        </p:attrNameLst>
                                      </p:cBhvr>
                                      <p:to>
                                        <p:strVal val="visible"/>
                                      </p:to>
                                    </p:set>
                                    <p:anim calcmode="lin" valueType="num">
                                      <p:cBhvr additive="base">
                                        <p:cTn id="25" dur="500" fill="hold"/>
                                        <p:tgtEl>
                                          <p:spTgt spid="62467">
                                            <p:txEl>
                                              <p:char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2467">
                                            <p:txEl>
                                              <p:char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2467">
                                            <p:txEl>
                                              <p:charRg st="5" end="5"/>
                                            </p:txEl>
                                          </p:spTgt>
                                        </p:tgtEl>
                                        <p:attrNameLst>
                                          <p:attrName>style.visibility</p:attrName>
                                        </p:attrNameLst>
                                      </p:cBhvr>
                                      <p:to>
                                        <p:strVal val="visible"/>
                                      </p:to>
                                    </p:set>
                                    <p:anim calcmode="lin" valueType="num">
                                      <p:cBhvr additive="base">
                                        <p:cTn id="31" dur="500" fill="hold"/>
                                        <p:tgtEl>
                                          <p:spTgt spid="62467">
                                            <p:txEl>
                                              <p:char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2467">
                                            <p:txEl>
                                              <p:char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2467">
                                            <p:txEl>
                                              <p:charRg st="6" end="6"/>
                                            </p:txEl>
                                          </p:spTgt>
                                        </p:tgtEl>
                                        <p:attrNameLst>
                                          <p:attrName>style.visibility</p:attrName>
                                        </p:attrNameLst>
                                      </p:cBhvr>
                                      <p:to>
                                        <p:strVal val="visible"/>
                                      </p:to>
                                    </p:set>
                                    <p:anim calcmode="lin" valueType="num">
                                      <p:cBhvr additive="base">
                                        <p:cTn id="37" dur="500" fill="hold"/>
                                        <p:tgtEl>
                                          <p:spTgt spid="62467">
                                            <p:txEl>
                                              <p:char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2467">
                                            <p:txEl>
                                              <p:char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2467">
                                            <p:txEl>
                                              <p:charRg st="7" end="7"/>
                                            </p:txEl>
                                          </p:spTgt>
                                        </p:tgtEl>
                                        <p:attrNameLst>
                                          <p:attrName>style.visibility</p:attrName>
                                        </p:attrNameLst>
                                      </p:cBhvr>
                                      <p:to>
                                        <p:strVal val="visible"/>
                                      </p:to>
                                    </p:set>
                                    <p:anim calcmode="lin" valueType="num">
                                      <p:cBhvr additive="base">
                                        <p:cTn id="43" dur="500" fill="hold"/>
                                        <p:tgtEl>
                                          <p:spTgt spid="62467">
                                            <p:txEl>
                                              <p:char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2467">
                                            <p:txEl>
                                              <p:char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2467">
                                            <p:txEl>
                                              <p:charRg st="8" end="8"/>
                                            </p:txEl>
                                          </p:spTgt>
                                        </p:tgtEl>
                                        <p:attrNameLst>
                                          <p:attrName>style.visibility</p:attrName>
                                        </p:attrNameLst>
                                      </p:cBhvr>
                                      <p:to>
                                        <p:strVal val="visible"/>
                                      </p:to>
                                    </p:set>
                                    <p:anim calcmode="lin" valueType="num">
                                      <p:cBhvr additive="base">
                                        <p:cTn id="49" dur="500" fill="hold"/>
                                        <p:tgtEl>
                                          <p:spTgt spid="62467">
                                            <p:txEl>
                                              <p:char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62467">
                                            <p:txEl>
                                              <p:char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7"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标题 43009"/>
          <p:cNvSpPr>
            <a:spLocks noGrp="1"/>
          </p:cNvSpPr>
          <p:nvPr>
            <p:ph type="title"/>
          </p:nvPr>
        </p:nvSpPr>
        <p:spPr>
          <a:ln/>
        </p:spPr>
        <p:txBody>
          <a:bodyPr lIns="92075" tIns="46038" rIns="92075" bIns="46038" anchor="b" anchorCtr="0"/>
          <a:p>
            <a:pPr algn="ctr"/>
            <a:r>
              <a:rPr lang="zh-CN" altLang="en-US" dirty="0"/>
              <a:t>二、会议策划方案格式</a:t>
            </a:r>
            <a:endParaRPr lang="zh-CN" altLang="en-US" dirty="0"/>
          </a:p>
        </p:txBody>
      </p:sp>
      <p:sp>
        <p:nvSpPr>
          <p:cNvPr id="43011" name="内容占位符 43010"/>
          <p:cNvSpPr>
            <a:spLocks noGrp="1"/>
          </p:cNvSpPr>
          <p:nvPr>
            <p:ph idx="1"/>
          </p:nvPr>
        </p:nvSpPr>
        <p:spPr>
          <a:xfrm>
            <a:off x="395288" y="1905000"/>
            <a:ext cx="8424862" cy="4114800"/>
          </a:xfrm>
          <a:ln/>
        </p:spPr>
        <p:txBody>
          <a:bodyPr lIns="92075" tIns="46038" rIns="92075" bIns="46038" anchor="t" anchorCtr="0"/>
          <a:p>
            <a:pPr>
              <a:lnSpc>
                <a:spcPct val="80000"/>
              </a:lnSpc>
            </a:pPr>
            <a:r>
              <a:rPr lang="en-US" altLang="zh-CN" i="0"/>
              <a:t>1</a:t>
            </a:r>
            <a:r>
              <a:rPr lang="zh-CN" altLang="en-US" i="0" dirty="0"/>
              <a:t>．标题</a:t>
            </a:r>
            <a:endParaRPr lang="zh-CN" altLang="en-US" i="0" dirty="0"/>
          </a:p>
          <a:p>
            <a:pPr>
              <a:lnSpc>
                <a:spcPct val="80000"/>
              </a:lnSpc>
            </a:pPr>
            <a:endParaRPr lang="zh-CN" altLang="en-US" i="0" dirty="0"/>
          </a:p>
          <a:p>
            <a:pPr>
              <a:lnSpc>
                <a:spcPct val="80000"/>
              </a:lnSpc>
            </a:pPr>
            <a:r>
              <a:rPr lang="zh-CN" altLang="en-US" i="0" dirty="0"/>
              <a:t>会议策划方案的标题应当写明会议的主题或内容，由会议全称加上文种名称。</a:t>
            </a:r>
            <a:endParaRPr lang="zh-CN" altLang="en-US" i="0" dirty="0"/>
          </a:p>
          <a:p>
            <a:pPr>
              <a:lnSpc>
                <a:spcPct val="80000"/>
              </a:lnSpc>
            </a:pPr>
            <a:endParaRPr lang="zh-CN" altLang="en-US" i="0" dirty="0"/>
          </a:p>
          <a:p>
            <a:pPr>
              <a:lnSpc>
                <a:spcPct val="80000"/>
              </a:lnSpc>
            </a:pPr>
            <a:r>
              <a:rPr lang="zh-CN" altLang="en-US" i="0" dirty="0"/>
              <a:t>如标题可以用“</a:t>
            </a:r>
            <a:r>
              <a:rPr lang="en-US" altLang="zh-CN" i="0"/>
              <a:t>×××</a:t>
            </a:r>
            <a:r>
              <a:rPr lang="zh-CN" altLang="en-US" i="0" dirty="0"/>
              <a:t>会议预案”，“</a:t>
            </a:r>
            <a:r>
              <a:rPr lang="en-US" altLang="zh-CN" i="0"/>
              <a:t>×××</a:t>
            </a:r>
            <a:r>
              <a:rPr lang="zh-CN" altLang="en-US" i="0" dirty="0"/>
              <a:t>会议策划书”，也可以用“</a:t>
            </a:r>
            <a:r>
              <a:rPr lang="en-US" altLang="zh-CN" i="0"/>
              <a:t>×××</a:t>
            </a:r>
            <a:r>
              <a:rPr lang="zh-CN" altLang="en-US" i="0" dirty="0"/>
              <a:t>会议策划方案”或“</a:t>
            </a:r>
            <a:r>
              <a:rPr lang="en-US" altLang="zh-CN" i="0"/>
              <a:t>×××</a:t>
            </a:r>
            <a:r>
              <a:rPr lang="zh-CN" altLang="en-US" i="0" dirty="0"/>
              <a:t>会议方案”等</a:t>
            </a:r>
            <a:endParaRPr lang="zh-CN" altLang="en-US" i="0" dirty="0"/>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43011">
                                            <p:txEl>
                                              <p:charRg st="0" end="5"/>
                                            </p:txEl>
                                          </p:spTgt>
                                        </p:tgtEl>
                                        <p:attrNameLst>
                                          <p:attrName>style.visibility</p:attrName>
                                        </p:attrNameLst>
                                      </p:cBhvr>
                                      <p:to>
                                        <p:strVal val="visible"/>
                                      </p:to>
                                    </p:set>
                                    <p:anim calcmode="lin" valueType="num">
                                      <p:cBhvr additive="base">
                                        <p:cTn id="7" dur="500" fill="hold"/>
                                        <p:tgtEl>
                                          <p:spTgt spid="43011">
                                            <p:txEl>
                                              <p:charRg st="0" end="5"/>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3011">
                                            <p:txEl>
                                              <p:charRg st="0" end="5"/>
                                            </p:txEl>
                                          </p:spTgt>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43011">
                                            <p:txEl>
                                              <p:charRg st="6" end="41"/>
                                            </p:txEl>
                                          </p:spTgt>
                                        </p:tgtEl>
                                        <p:attrNameLst>
                                          <p:attrName>style.visibility</p:attrName>
                                        </p:attrNameLst>
                                      </p:cBhvr>
                                      <p:to>
                                        <p:strVal val="visible"/>
                                      </p:to>
                                    </p:set>
                                    <p:anim calcmode="lin" valueType="num">
                                      <p:cBhvr additive="base">
                                        <p:cTn id="11" dur="500" fill="hold"/>
                                        <p:tgtEl>
                                          <p:spTgt spid="43011">
                                            <p:txEl>
                                              <p:charRg st="6" end="4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43011">
                                            <p:txEl>
                                              <p:charRg st="6" end="41"/>
                                            </p:txEl>
                                          </p:spTgt>
                                        </p:tgtEl>
                                        <p:attrNameLst>
                                          <p:attrName>ppt_y</p:attrName>
                                        </p:attrNameLst>
                                      </p:cBhvr>
                                      <p:tavLst>
                                        <p:tav tm="0">
                                          <p:val>
                                            <p:strVal val="1+#ppt_h/2"/>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43011">
                                            <p:txEl>
                                              <p:charRg st="42" end="96"/>
                                            </p:txEl>
                                          </p:spTgt>
                                        </p:tgtEl>
                                        <p:attrNameLst>
                                          <p:attrName>style.visibility</p:attrName>
                                        </p:attrNameLst>
                                      </p:cBhvr>
                                      <p:to>
                                        <p:strVal val="visible"/>
                                      </p:to>
                                    </p:set>
                                    <p:anim calcmode="lin" valueType="num">
                                      <p:cBhvr additive="base">
                                        <p:cTn id="15" dur="500" fill="hold"/>
                                        <p:tgtEl>
                                          <p:spTgt spid="43011">
                                            <p:txEl>
                                              <p:charRg st="42" end="96"/>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43011">
                                            <p:txEl>
                                              <p:charRg st="42" end="9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标题 57345"/>
          <p:cNvSpPr>
            <a:spLocks noGrp="1"/>
          </p:cNvSpPr>
          <p:nvPr>
            <p:ph type="title"/>
          </p:nvPr>
        </p:nvSpPr>
        <p:spPr>
          <a:ln/>
        </p:spPr>
        <p:txBody>
          <a:bodyPr lIns="92075" tIns="46038" rIns="92075" bIns="46038" anchor="b" anchorCtr="0"/>
          <a:p>
            <a:pPr algn="ctr"/>
            <a:r>
              <a:rPr lang="zh-CN" altLang="en-US" dirty="0"/>
              <a:t>二、会议策划方案格式</a:t>
            </a:r>
            <a:endParaRPr lang="zh-CN" altLang="en-US" dirty="0"/>
          </a:p>
        </p:txBody>
      </p:sp>
      <p:sp>
        <p:nvSpPr>
          <p:cNvPr id="57347" name="内容占位符 57346"/>
          <p:cNvSpPr>
            <a:spLocks noGrp="1"/>
          </p:cNvSpPr>
          <p:nvPr>
            <p:ph idx="1"/>
          </p:nvPr>
        </p:nvSpPr>
        <p:spPr>
          <a:xfrm>
            <a:off x="684213" y="1916113"/>
            <a:ext cx="7918450" cy="4476750"/>
          </a:xfrm>
          <a:ln/>
        </p:spPr>
        <p:txBody>
          <a:bodyPr lIns="92075" tIns="46038" rIns="92075" bIns="46038" anchor="t" anchorCtr="0"/>
          <a:p>
            <a:r>
              <a:rPr lang="en-US" altLang="zh-CN" i="0"/>
              <a:t>2.</a:t>
            </a:r>
            <a:r>
              <a:rPr lang="zh-CN" altLang="en-US" i="0" dirty="0"/>
              <a:t>正文。一般由开头、主体和结语组成。</a:t>
            </a:r>
            <a:endParaRPr lang="zh-CN" altLang="en-US" i="0" dirty="0"/>
          </a:p>
          <a:p>
            <a:r>
              <a:rPr lang="zh-CN" altLang="en-US" i="0" dirty="0"/>
              <a:t>开头：可以写召开会议的依据（理由）、主办单位、会议名称、会议时间、地点等。</a:t>
            </a:r>
            <a:endParaRPr lang="zh-CN" altLang="en-US" i="0" dirty="0"/>
          </a:p>
          <a:p>
            <a:r>
              <a:rPr lang="zh-CN" altLang="en-US" i="0" dirty="0"/>
              <a:t>主体：主体部分应当逐项写明策划的具体内容。</a:t>
            </a:r>
            <a:endParaRPr lang="zh-CN" altLang="en-US" i="0" dirty="0"/>
          </a:p>
          <a:p>
            <a:r>
              <a:rPr lang="zh-CN" altLang="en-US" i="0" dirty="0"/>
              <a:t>结语：可以写上“以上方案，可否，请予研究、批示”。</a:t>
            </a:r>
            <a:endParaRPr lang="zh-CN" altLang="en-US" i="0" dirty="0"/>
          </a:p>
          <a:p>
            <a:endParaRPr lang="zh-CN" altLang="en-US" i="0" dirty="0"/>
          </a:p>
          <a:p>
            <a:endParaRPr lang="zh-CN" altLang="en-US" sz="2800" dirty="0"/>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57347">
                                            <p:txEl>
                                              <p:charRg st="0" end="20"/>
                                            </p:txEl>
                                          </p:spTgt>
                                        </p:tgtEl>
                                        <p:attrNameLst>
                                          <p:attrName>style.visibility</p:attrName>
                                        </p:attrNameLst>
                                      </p:cBhvr>
                                      <p:to>
                                        <p:strVal val="visible"/>
                                      </p:to>
                                    </p:set>
                                    <p:anim calcmode="lin" valueType="num">
                                      <p:cBhvr additive="base">
                                        <p:cTn id="7" dur="500" fill="hold"/>
                                        <p:tgtEl>
                                          <p:spTgt spid="57347">
                                            <p:txEl>
                                              <p:charRg st="0" end="2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57347">
                                            <p:txEl>
                                              <p:charRg st="0" end="2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grpId="0" nodeType="clickEffect">
                                  <p:stCondLst>
                                    <p:cond delay="0"/>
                                  </p:stCondLst>
                                  <p:childTnLst>
                                    <p:set>
                                      <p:cBhvr>
                                        <p:cTn id="12" dur="1" fill="hold">
                                          <p:stCondLst>
                                            <p:cond delay="0"/>
                                          </p:stCondLst>
                                        </p:cTn>
                                        <p:tgtEl>
                                          <p:spTgt spid="57347">
                                            <p:txEl>
                                              <p:charRg st="20" end="58"/>
                                            </p:txEl>
                                          </p:spTgt>
                                        </p:tgtEl>
                                        <p:attrNameLst>
                                          <p:attrName>style.visibility</p:attrName>
                                        </p:attrNameLst>
                                      </p:cBhvr>
                                      <p:to>
                                        <p:strVal val="visible"/>
                                      </p:to>
                                    </p:set>
                                    <p:anim calcmode="lin" valueType="num">
                                      <p:cBhvr additive="base">
                                        <p:cTn id="13" dur="500" fill="hold"/>
                                        <p:tgtEl>
                                          <p:spTgt spid="57347">
                                            <p:txEl>
                                              <p:charRg st="20" end="58"/>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57347">
                                            <p:txEl>
                                              <p:charRg st="20" end="58"/>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6" fill="hold" grpId="0" nodeType="clickEffect">
                                  <p:stCondLst>
                                    <p:cond delay="0"/>
                                  </p:stCondLst>
                                  <p:childTnLst>
                                    <p:set>
                                      <p:cBhvr>
                                        <p:cTn id="18" dur="1" fill="hold">
                                          <p:stCondLst>
                                            <p:cond delay="0"/>
                                          </p:stCondLst>
                                        </p:cTn>
                                        <p:tgtEl>
                                          <p:spTgt spid="57347">
                                            <p:txEl>
                                              <p:charRg st="58" end="80"/>
                                            </p:txEl>
                                          </p:spTgt>
                                        </p:tgtEl>
                                        <p:attrNameLst>
                                          <p:attrName>style.visibility</p:attrName>
                                        </p:attrNameLst>
                                      </p:cBhvr>
                                      <p:to>
                                        <p:strVal val="visible"/>
                                      </p:to>
                                    </p:set>
                                    <p:anim calcmode="lin" valueType="num">
                                      <p:cBhvr additive="base">
                                        <p:cTn id="19" dur="500" fill="hold"/>
                                        <p:tgtEl>
                                          <p:spTgt spid="57347">
                                            <p:txEl>
                                              <p:charRg st="58" end="80"/>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57347">
                                            <p:txEl>
                                              <p:charRg st="58" end="8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6" fill="hold" grpId="0" nodeType="clickEffect">
                                  <p:stCondLst>
                                    <p:cond delay="0"/>
                                  </p:stCondLst>
                                  <p:childTnLst>
                                    <p:set>
                                      <p:cBhvr>
                                        <p:cTn id="24" dur="1" fill="hold">
                                          <p:stCondLst>
                                            <p:cond delay="0"/>
                                          </p:stCondLst>
                                        </p:cTn>
                                        <p:tgtEl>
                                          <p:spTgt spid="57347">
                                            <p:txEl>
                                              <p:charRg st="80" end="106"/>
                                            </p:txEl>
                                          </p:spTgt>
                                        </p:tgtEl>
                                        <p:attrNameLst>
                                          <p:attrName>style.visibility</p:attrName>
                                        </p:attrNameLst>
                                      </p:cBhvr>
                                      <p:to>
                                        <p:strVal val="visible"/>
                                      </p:to>
                                    </p:set>
                                    <p:anim calcmode="lin" valueType="num">
                                      <p:cBhvr additive="base">
                                        <p:cTn id="25" dur="500" fill="hold"/>
                                        <p:tgtEl>
                                          <p:spTgt spid="57347">
                                            <p:txEl>
                                              <p:charRg st="80" end="106"/>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57347">
                                            <p:txEl>
                                              <p:charRg st="80" end="10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标题 89089"/>
          <p:cNvSpPr>
            <a:spLocks noGrp="1"/>
          </p:cNvSpPr>
          <p:nvPr>
            <p:ph type="title"/>
          </p:nvPr>
        </p:nvSpPr>
        <p:spPr>
          <a:ln/>
        </p:spPr>
        <p:txBody>
          <a:bodyPr lIns="92075" tIns="46038" rIns="92075" bIns="46038" anchor="b" anchorCtr="0"/>
          <a:p>
            <a:pPr algn="ctr"/>
            <a:r>
              <a:rPr lang="zh-CN" altLang="en-US" dirty="0"/>
              <a:t>二、会议策划方案格式</a:t>
            </a:r>
            <a:endParaRPr lang="zh-CN" altLang="en-US" dirty="0"/>
          </a:p>
        </p:txBody>
      </p:sp>
      <p:sp>
        <p:nvSpPr>
          <p:cNvPr id="89091" name="内容占位符 89090"/>
          <p:cNvSpPr>
            <a:spLocks noGrp="1"/>
          </p:cNvSpPr>
          <p:nvPr>
            <p:ph idx="1"/>
          </p:nvPr>
        </p:nvSpPr>
        <p:spPr>
          <a:ln/>
        </p:spPr>
        <p:txBody>
          <a:bodyPr lIns="92075" tIns="46038" rIns="92075" bIns="46038" anchor="t" anchorCtr="0"/>
          <a:p>
            <a:r>
              <a:rPr lang="en-US" altLang="zh-CN" sz="3600" i="0"/>
              <a:t>3</a:t>
            </a:r>
            <a:r>
              <a:rPr lang="zh-CN" altLang="en-US" sz="3600" i="0" dirty="0"/>
              <a:t>．落款或签署。方案最后要写上具体策划方案的部门名称。如果方案是由具体承办人员来拟写的，可以由拟写人员具名。</a:t>
            </a:r>
            <a:endParaRPr lang="zh-CN" altLang="en-US" sz="3600" i="0" dirty="0"/>
          </a:p>
          <a:p>
            <a:r>
              <a:rPr lang="en-US" altLang="zh-CN" sz="3600" i="0"/>
              <a:t>4</a:t>
            </a:r>
            <a:r>
              <a:rPr lang="zh-CN" altLang="en-US" sz="3600" i="0" dirty="0"/>
              <a:t>．成文日期。方案还要写明具体的年、月、日。</a:t>
            </a:r>
            <a:endParaRPr lang="zh-CN" altLang="en-US" sz="3600" i="0" dirty="0"/>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89091">
                                            <p:txEl>
                                              <p:charRg st="0" end="55"/>
                                            </p:txEl>
                                          </p:spTgt>
                                        </p:tgtEl>
                                        <p:attrNameLst>
                                          <p:attrName>style.visibility</p:attrName>
                                        </p:attrNameLst>
                                      </p:cBhvr>
                                      <p:to>
                                        <p:strVal val="visible"/>
                                      </p:to>
                                    </p:set>
                                    <p:anim calcmode="lin" valueType="num">
                                      <p:cBhvr additive="base">
                                        <p:cTn id="7" dur="500" fill="hold"/>
                                        <p:tgtEl>
                                          <p:spTgt spid="89091">
                                            <p:txEl>
                                              <p:charRg st="0" end="55"/>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89091">
                                            <p:txEl>
                                              <p:charRg st="0" end="5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grpId="0" nodeType="clickEffect">
                                  <p:stCondLst>
                                    <p:cond delay="0"/>
                                  </p:stCondLst>
                                  <p:childTnLst>
                                    <p:set>
                                      <p:cBhvr>
                                        <p:cTn id="12" dur="1" fill="hold">
                                          <p:stCondLst>
                                            <p:cond delay="0"/>
                                          </p:stCondLst>
                                        </p:cTn>
                                        <p:tgtEl>
                                          <p:spTgt spid="89091">
                                            <p:txEl>
                                              <p:charRg st="55" end="78"/>
                                            </p:txEl>
                                          </p:spTgt>
                                        </p:tgtEl>
                                        <p:attrNameLst>
                                          <p:attrName>style.visibility</p:attrName>
                                        </p:attrNameLst>
                                      </p:cBhvr>
                                      <p:to>
                                        <p:strVal val="visible"/>
                                      </p:to>
                                    </p:set>
                                    <p:anim calcmode="lin" valueType="num">
                                      <p:cBhvr additive="base">
                                        <p:cTn id="13" dur="500" fill="hold"/>
                                        <p:tgtEl>
                                          <p:spTgt spid="89091">
                                            <p:txEl>
                                              <p:charRg st="55" end="78"/>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89091">
                                            <p:txEl>
                                              <p:charRg st="55" end="7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1"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58369"/>
          <p:cNvSpPr>
            <a:spLocks noGrp="1"/>
          </p:cNvSpPr>
          <p:nvPr>
            <p:ph type="title"/>
          </p:nvPr>
        </p:nvSpPr>
        <p:spPr>
          <a:ln/>
        </p:spPr>
        <p:txBody>
          <a:bodyPr lIns="92075" tIns="46038" rIns="92075" bIns="46038" anchor="b" anchorCtr="0"/>
          <a:p>
            <a:pPr algn="ctr"/>
            <a:r>
              <a:rPr lang="zh-CN" altLang="en-US" dirty="0"/>
              <a:t>实用范例</a:t>
            </a:r>
            <a:endParaRPr lang="zh-CN" altLang="en-US" dirty="0"/>
          </a:p>
        </p:txBody>
      </p:sp>
      <p:sp>
        <p:nvSpPr>
          <p:cNvPr id="30722" name="文本占位符 58370"/>
          <p:cNvSpPr>
            <a:spLocks noGrp="1"/>
          </p:cNvSpPr>
          <p:nvPr>
            <p:ph idx="1"/>
          </p:nvPr>
        </p:nvSpPr>
        <p:spPr>
          <a:xfrm>
            <a:off x="357188" y="1754188"/>
            <a:ext cx="8172450" cy="4114800"/>
          </a:xfrm>
          <a:ln/>
        </p:spPr>
        <p:txBody>
          <a:bodyPr lIns="92075" tIns="46038" rIns="92075" bIns="46038" anchor="t" anchorCtr="0"/>
          <a:p>
            <a:r>
              <a:rPr lang="en-US" altLang="zh-CN" i="0" dirty="0">
                <a:solidFill>
                  <a:srgbClr val="FFFF00"/>
                </a:solidFill>
              </a:rPr>
              <a:t>[</a:t>
            </a:r>
            <a:r>
              <a:rPr lang="zh-CN" altLang="en-US" i="0" dirty="0">
                <a:solidFill>
                  <a:srgbClr val="FFFF00"/>
                </a:solidFill>
              </a:rPr>
              <a:t>例</a:t>
            </a:r>
            <a:r>
              <a:rPr lang="en-US" altLang="zh-CN" i="0" dirty="0">
                <a:solidFill>
                  <a:srgbClr val="FFFF00"/>
                </a:solidFill>
              </a:rPr>
              <a:t>1]</a:t>
            </a:r>
            <a:r>
              <a:rPr lang="zh-CN" altLang="en-US" i="0" dirty="0">
                <a:solidFill>
                  <a:srgbClr val="FFFF00"/>
                </a:solidFill>
              </a:rPr>
              <a:t>广州</a:t>
            </a:r>
            <a:r>
              <a:rPr lang="en-US" altLang="zh-CN" i="0" dirty="0">
                <a:solidFill>
                  <a:srgbClr val="FFFF00"/>
                </a:solidFill>
              </a:rPr>
              <a:t>XX</a:t>
            </a:r>
            <a:r>
              <a:rPr lang="zh-CN" altLang="en-US" i="0" dirty="0">
                <a:solidFill>
                  <a:srgbClr val="FFFF00"/>
                </a:solidFill>
              </a:rPr>
              <a:t>物流公司年度工作总结暨表彰大会会议策划方案</a:t>
            </a:r>
            <a:r>
              <a:rPr lang="en-US" altLang="zh-CN" i="0" dirty="0">
                <a:solidFill>
                  <a:srgbClr val="FFFF00"/>
                </a:solidFill>
              </a:rPr>
              <a:t>P35-39</a:t>
            </a:r>
            <a:endParaRPr lang="en-US" altLang="zh-CN" i="0" dirty="0">
              <a:solidFill>
                <a:srgbClr val="FFFF00"/>
              </a:solidFill>
            </a:endParaRPr>
          </a:p>
          <a:p>
            <a:endParaRPr lang="zh-CN" altLang="en-US" i="0" dirty="0">
              <a:solidFill>
                <a:srgbClr val="FFFF00"/>
              </a:solidFill>
            </a:endParaRPr>
          </a:p>
        </p:txBody>
      </p:sp>
      <p:pic>
        <p:nvPicPr>
          <p:cNvPr id="30723" name="图片 1"/>
          <p:cNvPicPr>
            <a:picLocks noChangeAspect="1"/>
          </p:cNvPicPr>
          <p:nvPr/>
        </p:nvPicPr>
        <p:blipFill>
          <a:blip r:embed="rId1"/>
          <a:stretch>
            <a:fillRect/>
          </a:stretch>
        </p:blipFill>
        <p:spPr>
          <a:xfrm>
            <a:off x="4279900" y="3533140"/>
            <a:ext cx="4713605" cy="3110865"/>
          </a:xfrm>
          <a:prstGeom prst="rect">
            <a:avLst/>
          </a:prstGeom>
          <a:noFill/>
          <a:ln w="9525">
            <a:noFill/>
          </a:ln>
        </p:spPr>
      </p:pic>
    </p:spTree>
  </p:cSld>
  <p:clrMapOvr>
    <a:masterClrMapping/>
  </p:clrMapOvr>
  <p:transition>
    <p:blinds/>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5" name="文本占位符 44034"/>
          <p:cNvSpPr>
            <a:spLocks noGrp="1"/>
          </p:cNvSpPr>
          <p:nvPr>
            <p:ph type="body" sz="half" idx="1"/>
          </p:nvPr>
        </p:nvSpPr>
        <p:spPr>
          <a:xfrm>
            <a:off x="539750" y="1773238"/>
            <a:ext cx="8280400" cy="935037"/>
          </a:xfrm>
          <a:ln/>
        </p:spPr>
        <p:txBody>
          <a:bodyPr lIns="92075" tIns="46038" rIns="92075" bIns="46038" anchor="t" anchorCtr="0"/>
          <a:p>
            <a:pPr>
              <a:buClr>
                <a:schemeClr val="folHlink"/>
              </a:buClr>
              <a:buSzPct val="80000"/>
              <a:buFont typeface="Wingdings" panose="05000000000000000000" pitchFamily="2" charset="2"/>
            </a:pPr>
            <a:r>
              <a:rPr lang="zh-CN" altLang="en-US" i="0" dirty="0"/>
              <a:t>开心地训练吧！你将来办理会议一定很棒。</a:t>
            </a:r>
            <a:endParaRPr lang="zh-CN" altLang="en-US" i="0" dirty="0"/>
          </a:p>
        </p:txBody>
      </p:sp>
      <p:sp>
        <p:nvSpPr>
          <p:cNvPr id="44037" name="矩形 44036"/>
          <p:cNvSpPr/>
          <p:nvPr/>
        </p:nvSpPr>
        <p:spPr>
          <a:xfrm rot="373433">
            <a:off x="1889125" y="-3175"/>
            <a:ext cx="5400675" cy="1628775"/>
          </a:xfrm>
          <a:prstGeom prst="rect">
            <a:avLst/>
          </a:prstGeom>
        </p:spPr>
        <p:txBody>
          <a:bodyPr wrap="none" fromWordArt="1">
            <a:prstTxWarp prst="textSlantUp">
              <a:avLst>
                <a:gd name="adj" fmla="val 31870"/>
              </a:avLst>
            </a:prstTxWarp>
            <a:normAutofit/>
          </a:bodyPr>
          <a:p>
            <a:pPr algn="ctr"/>
            <a:r>
              <a:rPr lang="zh-CN" altLang="en-US" sz="3600" b="1">
                <a:ln w="9525" cap="sq" cmpd="sng">
                  <a:solidFill>
                    <a:srgbClr val="CC99FF"/>
                  </a:solidFill>
                  <a:prstDash val="solid"/>
                  <a:round/>
                  <a:headEnd type="none" w="sm" len="sm"/>
                  <a:tailEnd type="none" w="sm" len="sm"/>
                </a:ln>
                <a:gradFill rotWithShape="0">
                  <a:gsLst>
                    <a:gs pos="0">
                      <a:srgbClr val="6600CC"/>
                    </a:gs>
                    <a:gs pos="100000">
                      <a:srgbClr val="CC00CC"/>
                    </a:gs>
                  </a:gsLst>
                  <a:lin ang="5040000" scaled="1"/>
                  <a:tileRect/>
                </a:gradFill>
                <a:effectLst>
                  <a:outerShdw dist="53882" dir="2699999" algn="ctr" rotWithShape="0">
                    <a:srgbClr val="9999FF">
                      <a:alpha val="80000"/>
                    </a:srgbClr>
                  </a:outerShdw>
                </a:effectLst>
                <a:latin typeface="华文行楷" panose="02010800040101010101" charset="-122"/>
                <a:ea typeface="华文行楷" panose="02010800040101010101" charset="-122"/>
              </a:rPr>
              <a:t>课堂训练</a:t>
            </a:r>
            <a:endParaRPr lang="zh-CN" altLang="en-US" sz="3600" b="1">
              <a:ln w="9525" cap="sq" cmpd="sng">
                <a:solidFill>
                  <a:srgbClr val="CC99FF"/>
                </a:solidFill>
                <a:prstDash val="solid"/>
                <a:round/>
                <a:headEnd type="none" w="sm" len="sm"/>
                <a:tailEnd type="none" w="sm" len="sm"/>
              </a:ln>
              <a:gradFill rotWithShape="0">
                <a:gsLst>
                  <a:gs pos="0">
                    <a:srgbClr val="6600CC"/>
                  </a:gs>
                  <a:gs pos="100000">
                    <a:srgbClr val="CC00CC"/>
                  </a:gs>
                </a:gsLst>
                <a:lin ang="5040000" scaled="1"/>
                <a:tileRect/>
              </a:gradFill>
              <a:effectLst>
                <a:outerShdw dist="53882" dir="2699999" algn="ctr" rotWithShape="0">
                  <a:srgbClr val="9999FF">
                    <a:alpha val="80000"/>
                  </a:srgbClr>
                </a:outerShdw>
              </a:effectLst>
              <a:latin typeface="华文行楷" panose="02010800040101010101" charset="-122"/>
              <a:ea typeface="华文行楷" panose="02010800040101010101" charset="-122"/>
            </a:endParaRPr>
          </a:p>
        </p:txBody>
      </p:sp>
      <p:pic>
        <p:nvPicPr>
          <p:cNvPr id="31747" name="内容占位符 4"/>
          <p:cNvPicPr>
            <a:picLocks noGrp="1" noChangeAspect="1"/>
          </p:cNvPicPr>
          <p:nvPr>
            <p:ph sz="half" idx="2"/>
          </p:nvPr>
        </p:nvPicPr>
        <p:blipFill>
          <a:blip r:embed="rId1"/>
          <a:stretch>
            <a:fillRect/>
          </a:stretch>
        </p:blipFill>
        <p:spPr>
          <a:xfrm>
            <a:off x="1846263" y="2574925"/>
            <a:ext cx="5484812" cy="3779838"/>
          </a:xfrm>
          <a:ln/>
        </p:spPr>
      </p:pic>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4037"/>
                                        </p:tgtEl>
                                        <p:attrNameLst>
                                          <p:attrName>style.visibility</p:attrName>
                                        </p:attrNameLst>
                                      </p:cBhvr>
                                      <p:to>
                                        <p:strVal val="visible"/>
                                      </p:to>
                                    </p:set>
                                    <p:animEffect transition="in" filter="blinds(horizontal)">
                                      <p:cBhvr>
                                        <p:cTn id="7" dur="500"/>
                                        <p:tgtEl>
                                          <p:spTgt spid="4403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4035">
                                            <p:txEl>
                                              <p:charRg st="0" end="20"/>
                                            </p:txEl>
                                          </p:spTgt>
                                        </p:tgtEl>
                                        <p:attrNameLst>
                                          <p:attrName>style.visibility</p:attrName>
                                        </p:attrNameLst>
                                      </p:cBhvr>
                                      <p:to>
                                        <p:strVal val="visible"/>
                                      </p:to>
                                    </p:set>
                                    <p:animEffect transition="in" filter="blinds(horizontal)">
                                      <p:cBhvr>
                                        <p:cTn id="12" dur="500"/>
                                        <p:tgtEl>
                                          <p:spTgt spid="44035">
                                            <p:txEl>
                                              <p:charRg st="0" end="2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标题 78849"/>
          <p:cNvSpPr>
            <a:spLocks noGrp="1"/>
          </p:cNvSpPr>
          <p:nvPr>
            <p:ph type="title"/>
          </p:nvPr>
        </p:nvSpPr>
        <p:spPr>
          <a:ln/>
        </p:spPr>
        <p:txBody>
          <a:bodyPr lIns="92075" tIns="46038" rIns="92075" bIns="46038" anchor="b" anchorCtr="0"/>
          <a:p>
            <a:pPr algn="ctr"/>
            <a:r>
              <a:rPr lang="zh-CN" altLang="en-US" u="sng" dirty="0"/>
              <a:t>本章小结</a:t>
            </a:r>
            <a:endParaRPr lang="zh-CN" altLang="en-US" u="sng" dirty="0"/>
          </a:p>
        </p:txBody>
      </p:sp>
      <p:pic>
        <p:nvPicPr>
          <p:cNvPr id="78894" name="内容占位符 78893"/>
          <p:cNvPicPr>
            <a:picLocks noGrp="1" noChangeAspect="1"/>
          </p:cNvPicPr>
          <p:nvPr>
            <p:ph idx="1"/>
          </p:nvPr>
        </p:nvPicPr>
        <p:blipFill>
          <a:blip r:embed="rId1"/>
          <a:stretch>
            <a:fillRect/>
          </a:stretch>
        </p:blipFill>
        <p:spPr>
          <a:xfrm>
            <a:off x="971550" y="1844675"/>
            <a:ext cx="7273925" cy="4656138"/>
          </a:xfrm>
          <a:ln w="12700"/>
        </p:spPr>
      </p:pic>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78894"/>
                                        </p:tgtEl>
                                        <p:attrNameLst>
                                          <p:attrName>style.visibility</p:attrName>
                                        </p:attrNameLst>
                                      </p:cBhvr>
                                      <p:to>
                                        <p:strVal val="visible"/>
                                      </p:to>
                                    </p:set>
                                    <p:animEffect transition="in" filter="diamond(in)">
                                      <p:cBhvr>
                                        <p:cTn id="7" dur="2000"/>
                                        <p:tgtEl>
                                          <p:spTgt spid="788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标题 61441"/>
          <p:cNvSpPr>
            <a:spLocks noGrp="1"/>
          </p:cNvSpPr>
          <p:nvPr>
            <p:ph type="title"/>
          </p:nvPr>
        </p:nvSpPr>
        <p:spPr>
          <a:xfrm>
            <a:off x="684213" y="260350"/>
            <a:ext cx="7772400" cy="1143000"/>
          </a:xfrm>
          <a:ln/>
        </p:spPr>
        <p:txBody>
          <a:bodyPr lIns="92075" tIns="46038" rIns="92075" bIns="46038" anchor="b" anchorCtr="0"/>
          <a:p>
            <a:pPr algn="ctr"/>
            <a:r>
              <a:rPr lang="zh-CN" altLang="en-US" dirty="0"/>
              <a:t>项目一　会议策划认知 </a:t>
            </a:r>
            <a:endParaRPr lang="zh-CN" altLang="en-US" dirty="0"/>
          </a:p>
        </p:txBody>
      </p:sp>
      <p:sp>
        <p:nvSpPr>
          <p:cNvPr id="61443" name="内容占位符 61442"/>
          <p:cNvSpPr>
            <a:spLocks noGrp="1"/>
          </p:cNvSpPr>
          <p:nvPr>
            <p:ph idx="1"/>
          </p:nvPr>
        </p:nvSpPr>
        <p:spPr>
          <a:xfrm>
            <a:off x="684213" y="2060575"/>
            <a:ext cx="7772400" cy="4114800"/>
          </a:xfrm>
          <a:ln/>
        </p:spPr>
        <p:txBody>
          <a:bodyPr lIns="92075" tIns="46038" rIns="92075" bIns="46038" anchor="t" anchorCtr="0"/>
          <a:p>
            <a:r>
              <a:rPr lang="zh-CN" altLang="en-US" i="0" dirty="0"/>
              <a:t>一、会议策划的概念和意义。</a:t>
            </a:r>
            <a:endParaRPr lang="zh-CN" altLang="en-US" i="0" dirty="0"/>
          </a:p>
          <a:p>
            <a:r>
              <a:rPr lang="zh-CN" altLang="en-US" i="0" dirty="0"/>
              <a:t>二、会议策划的前期工作。</a:t>
            </a:r>
            <a:endParaRPr lang="zh-CN" altLang="en-US" i="0" dirty="0"/>
          </a:p>
          <a:p>
            <a:r>
              <a:rPr lang="zh-CN" altLang="en-US" i="0" dirty="0"/>
              <a:t>三、会议筹划者的主要任务。 </a:t>
            </a:r>
            <a:endParaRPr lang="zh-CN" altLang="en-US" i="0" dirty="0"/>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1443">
                                            <p:txEl>
                                              <p:charRg st="0" end="14"/>
                                            </p:txEl>
                                          </p:spTgt>
                                        </p:tgtEl>
                                        <p:attrNameLst>
                                          <p:attrName>style.visibility</p:attrName>
                                        </p:attrNameLst>
                                      </p:cBhvr>
                                      <p:to>
                                        <p:strVal val="visible"/>
                                      </p:to>
                                    </p:set>
                                    <p:anim calcmode="lin" valueType="num">
                                      <p:cBhvr additive="base">
                                        <p:cTn id="7" dur="500" fill="hold"/>
                                        <p:tgtEl>
                                          <p:spTgt spid="61443">
                                            <p:txEl>
                                              <p:charRg st="0" end="1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1443">
                                            <p:txEl>
                                              <p:charRg st="0" end="14"/>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1443">
                                            <p:txEl>
                                              <p:charRg st="14" end="27"/>
                                            </p:txEl>
                                          </p:spTgt>
                                        </p:tgtEl>
                                        <p:attrNameLst>
                                          <p:attrName>style.visibility</p:attrName>
                                        </p:attrNameLst>
                                      </p:cBhvr>
                                      <p:to>
                                        <p:strVal val="visible"/>
                                      </p:to>
                                    </p:set>
                                    <p:anim calcmode="lin" valueType="num">
                                      <p:cBhvr additive="base">
                                        <p:cTn id="11" dur="500" fill="hold"/>
                                        <p:tgtEl>
                                          <p:spTgt spid="61443">
                                            <p:txEl>
                                              <p:charRg st="14" end="27"/>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1443">
                                            <p:txEl>
                                              <p:charRg st="14" end="27"/>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1443">
                                            <p:txEl>
                                              <p:charRg st="27" end="42"/>
                                            </p:txEl>
                                          </p:spTgt>
                                        </p:tgtEl>
                                        <p:attrNameLst>
                                          <p:attrName>style.visibility</p:attrName>
                                        </p:attrNameLst>
                                      </p:cBhvr>
                                      <p:to>
                                        <p:strVal val="visible"/>
                                      </p:to>
                                    </p:set>
                                    <p:anim calcmode="lin" valueType="num">
                                      <p:cBhvr additive="base">
                                        <p:cTn id="15" dur="500" fill="hold"/>
                                        <p:tgtEl>
                                          <p:spTgt spid="61443">
                                            <p:txEl>
                                              <p:charRg st="27" end="4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1443">
                                            <p:txEl>
                                              <p:charRg st="27" end="4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标题 1"/>
          <p:cNvSpPr>
            <a:spLocks noGrp="1"/>
          </p:cNvSpPr>
          <p:nvPr>
            <p:ph type="title"/>
          </p:nvPr>
        </p:nvSpPr>
        <p:spPr>
          <a:ln/>
        </p:spPr>
        <p:txBody>
          <a:bodyPr lIns="92075" tIns="46038" rIns="92075" bIns="46038" anchor="b" anchorCtr="0"/>
          <a:p>
            <a:r>
              <a:rPr lang="zh-CN" altLang="en-US" dirty="0"/>
              <a:t>第一节　会议策划概述</a:t>
            </a:r>
            <a:endParaRPr lang="zh-CN" altLang="en-US"/>
          </a:p>
        </p:txBody>
      </p:sp>
      <p:sp>
        <p:nvSpPr>
          <p:cNvPr id="11266" name="内容占位符 2"/>
          <p:cNvSpPr>
            <a:spLocks noGrp="1"/>
          </p:cNvSpPr>
          <p:nvPr>
            <p:ph idx="1"/>
          </p:nvPr>
        </p:nvSpPr>
        <p:spPr>
          <a:ln/>
        </p:spPr>
        <p:txBody>
          <a:bodyPr lIns="92075" tIns="46038" rIns="92075" bIns="46038" anchor="t" anchorCtr="0"/>
          <a:p>
            <a:r>
              <a:rPr lang="zh-CN" altLang="zh-CN" i="0">
                <a:solidFill>
                  <a:srgbClr val="FFFF00"/>
                </a:solidFill>
                <a:latin typeface="黑体" panose="02010609060101010101" charset="-122"/>
                <a:ea typeface="黑体" panose="02010609060101010101" charset="-122"/>
              </a:rPr>
              <a:t>引导案例：威海</a:t>
            </a:r>
            <a:r>
              <a:rPr lang="en-US" altLang="zh-CN" i="0">
                <a:solidFill>
                  <a:srgbClr val="FFFF00"/>
                </a:solidFill>
                <a:latin typeface="黑体" panose="02010609060101010101" charset="-122"/>
                <a:ea typeface="黑体" panose="02010609060101010101" charset="-122"/>
              </a:rPr>
              <a:t>XX</a:t>
            </a:r>
            <a:r>
              <a:rPr lang="zh-CN" altLang="zh-CN" i="0">
                <a:solidFill>
                  <a:srgbClr val="FFFF00"/>
                </a:solidFill>
                <a:latin typeface="黑体" panose="02010609060101010101" charset="-122"/>
                <a:ea typeface="黑体" panose="02010609060101010101" charset="-122"/>
              </a:rPr>
              <a:t>会议公司的会议策划服务</a:t>
            </a:r>
            <a:r>
              <a:rPr lang="en-US" altLang="zh-CN" i="0">
                <a:solidFill>
                  <a:srgbClr val="FFFF00"/>
                </a:solidFill>
                <a:latin typeface="黑体" panose="02010609060101010101" charset="-122"/>
                <a:ea typeface="黑体" panose="02010609060101010101" charset="-122"/>
              </a:rPr>
              <a:t> P24-25</a:t>
            </a:r>
            <a:endParaRPr lang="en-US" altLang="zh-CN" i="0">
              <a:solidFill>
                <a:srgbClr val="FFFF00"/>
              </a:solidFill>
              <a:latin typeface="黑体" panose="02010609060101010101" charset="-122"/>
              <a:ea typeface="黑体" panose="02010609060101010101" charset="-122"/>
            </a:endParaRPr>
          </a:p>
        </p:txBody>
      </p:sp>
      <p:pic>
        <p:nvPicPr>
          <p:cNvPr id="11267" name="图片 3"/>
          <p:cNvPicPr>
            <a:picLocks noChangeAspect="1"/>
          </p:cNvPicPr>
          <p:nvPr/>
        </p:nvPicPr>
        <p:blipFill>
          <a:blip r:embed="rId1"/>
          <a:stretch>
            <a:fillRect/>
          </a:stretch>
        </p:blipFill>
        <p:spPr>
          <a:xfrm>
            <a:off x="1957388" y="3243263"/>
            <a:ext cx="5991225" cy="2981325"/>
          </a:xfrm>
          <a:prstGeom prst="rect">
            <a:avLst/>
          </a:prstGeom>
          <a:noFill/>
          <a:ln w="9525">
            <a:noFill/>
          </a:ln>
        </p:spPr>
      </p:pic>
    </p:spTree>
  </p:cSld>
  <p:clrMapOvr>
    <a:masterClrMapping/>
  </p:clrMapOvr>
  <p:transition>
    <p:blinds/>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标题 90113"/>
          <p:cNvSpPr>
            <a:spLocks noGrp="1"/>
          </p:cNvSpPr>
          <p:nvPr>
            <p:ph type="title"/>
          </p:nvPr>
        </p:nvSpPr>
        <p:spPr>
          <a:ln/>
        </p:spPr>
        <p:txBody>
          <a:bodyPr lIns="92075" tIns="46038" rIns="92075" bIns="46038" anchor="b" anchorCtr="0"/>
          <a:p>
            <a:r>
              <a:rPr lang="zh-CN" altLang="en-US" dirty="0"/>
              <a:t>一、会议策划的概念与意义</a:t>
            </a:r>
            <a:endParaRPr lang="zh-CN" altLang="en-US" dirty="0"/>
          </a:p>
        </p:txBody>
      </p:sp>
      <p:sp>
        <p:nvSpPr>
          <p:cNvPr id="12290" name="文本占位符 90114"/>
          <p:cNvSpPr>
            <a:spLocks noGrp="1"/>
          </p:cNvSpPr>
          <p:nvPr>
            <p:ph idx="1"/>
          </p:nvPr>
        </p:nvSpPr>
        <p:spPr>
          <a:ln/>
        </p:spPr>
        <p:txBody>
          <a:bodyPr lIns="92075" tIns="46038" rIns="92075" bIns="46038" anchor="t" anchorCtr="0"/>
          <a:p>
            <a:r>
              <a:rPr lang="zh-CN" altLang="en-US" sz="2800" i="0" dirty="0"/>
              <a:t>会议策划就是为了使会议取得预期的目的，而进行构思、设计，选择出合理可行的方案的过程。</a:t>
            </a:r>
            <a:endParaRPr lang="zh-CN" altLang="en-US" sz="2800" i="0" dirty="0"/>
          </a:p>
          <a:p>
            <a:r>
              <a:rPr lang="zh-CN" altLang="en-US" sz="2800" i="0" dirty="0"/>
              <a:t>优良的会议策划是完满举办会议的前提。完整的会议策划是一个节奏分明、条理清楚、面面俱到的周全计划。只有通过专业策划和充分准备的会议才能取得预期效果。所以，会议策划一定要尽量考虑周全。</a:t>
            </a:r>
            <a:endParaRPr lang="zh-CN" altLang="en-US" sz="2800" i="0" dirty="0"/>
          </a:p>
        </p:txBody>
      </p:sp>
    </p:spTree>
  </p:cSld>
  <p:clrMapOvr>
    <a:masterClrMapping/>
  </p:clrMapOvr>
  <p:transition>
    <p:blinds/>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313" name="图片 1"/>
          <p:cNvPicPr>
            <a:picLocks noChangeAspect="1"/>
          </p:cNvPicPr>
          <p:nvPr/>
        </p:nvPicPr>
        <p:blipFill>
          <a:blip r:embed="rId1"/>
          <a:stretch>
            <a:fillRect/>
          </a:stretch>
        </p:blipFill>
        <p:spPr>
          <a:xfrm>
            <a:off x="3498850" y="3267075"/>
            <a:ext cx="5426075" cy="3444875"/>
          </a:xfrm>
          <a:prstGeom prst="rect">
            <a:avLst/>
          </a:prstGeom>
          <a:noFill/>
          <a:ln w="9525">
            <a:noFill/>
          </a:ln>
        </p:spPr>
      </p:pic>
      <p:sp>
        <p:nvSpPr>
          <p:cNvPr id="13314" name="标题 91137"/>
          <p:cNvSpPr>
            <a:spLocks noGrp="1"/>
          </p:cNvSpPr>
          <p:nvPr>
            <p:ph type="title"/>
          </p:nvPr>
        </p:nvSpPr>
        <p:spPr>
          <a:ln/>
        </p:spPr>
        <p:txBody>
          <a:bodyPr lIns="92075" tIns="46038" rIns="92075" bIns="46038" anchor="b" anchorCtr="0"/>
          <a:p>
            <a:r>
              <a:rPr lang="zh-CN" altLang="en-US" dirty="0"/>
              <a:t>二、会议策划的前期工作</a:t>
            </a:r>
            <a:endParaRPr lang="zh-CN" altLang="en-US" dirty="0"/>
          </a:p>
        </p:txBody>
      </p:sp>
      <p:sp>
        <p:nvSpPr>
          <p:cNvPr id="13315" name="文本占位符 91138"/>
          <p:cNvSpPr>
            <a:spLocks noGrp="1"/>
          </p:cNvSpPr>
          <p:nvPr>
            <p:ph idx="1"/>
          </p:nvPr>
        </p:nvSpPr>
        <p:spPr>
          <a:ln/>
        </p:spPr>
        <p:txBody>
          <a:bodyPr lIns="92075" tIns="46038" rIns="92075" bIns="46038" anchor="t" anchorCtr="0"/>
          <a:p>
            <a:r>
              <a:rPr lang="en-US" altLang="zh-CN" i="0"/>
              <a:t>1</a:t>
            </a:r>
            <a:r>
              <a:rPr lang="zh-CN" altLang="en-US" i="0" dirty="0"/>
              <a:t>．收集信息</a:t>
            </a:r>
            <a:endParaRPr lang="zh-CN" altLang="en-US" i="0" dirty="0"/>
          </a:p>
          <a:p>
            <a:r>
              <a:rPr lang="en-US" altLang="zh-CN" i="0"/>
              <a:t>2</a:t>
            </a:r>
            <a:r>
              <a:rPr lang="zh-CN" altLang="en-US" i="0" dirty="0"/>
              <a:t>．确定会议的筹划者</a:t>
            </a:r>
            <a:endParaRPr lang="zh-CN" altLang="en-US" i="0" dirty="0"/>
          </a:p>
        </p:txBody>
      </p:sp>
    </p:spTree>
  </p:cSld>
  <p:clrMapOvr>
    <a:masterClrMapping/>
  </p:clrMapOvr>
  <p:transition>
    <p:blinds/>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标题 92161"/>
          <p:cNvSpPr>
            <a:spLocks noGrp="1"/>
          </p:cNvSpPr>
          <p:nvPr>
            <p:ph type="title"/>
          </p:nvPr>
        </p:nvSpPr>
        <p:spPr>
          <a:ln/>
        </p:spPr>
        <p:txBody>
          <a:bodyPr lIns="92075" tIns="46038" rIns="92075" bIns="46038" anchor="b" anchorCtr="0"/>
          <a:p>
            <a:r>
              <a:rPr lang="zh-CN" altLang="en-US" dirty="0"/>
              <a:t>三、会议筹划者的主要任务</a:t>
            </a:r>
            <a:endParaRPr lang="zh-CN" altLang="en-US" dirty="0"/>
          </a:p>
        </p:txBody>
      </p:sp>
      <p:sp>
        <p:nvSpPr>
          <p:cNvPr id="14338" name="文本占位符 92162"/>
          <p:cNvSpPr>
            <a:spLocks noGrp="1"/>
          </p:cNvSpPr>
          <p:nvPr>
            <p:ph idx="1"/>
          </p:nvPr>
        </p:nvSpPr>
        <p:spPr>
          <a:ln/>
        </p:spPr>
        <p:txBody>
          <a:bodyPr lIns="92075" tIns="46038" rIns="92075" bIns="46038" anchor="t" anchorCtr="0"/>
          <a:p>
            <a:pPr marL="609600" indent="-609600"/>
            <a:r>
              <a:rPr lang="zh-CN" altLang="en-US" sz="2800" i="0" dirty="0"/>
              <a:t>制订计划，确定必须要做的事项以满足会议的需要，并达到会议预定的目标；</a:t>
            </a:r>
            <a:endParaRPr lang="zh-CN" altLang="en-US" sz="2800" i="0" dirty="0"/>
          </a:p>
          <a:p>
            <a:pPr marL="609600" indent="-609600"/>
            <a:r>
              <a:rPr lang="zh-CN" altLang="en-US" sz="2800" i="0" dirty="0"/>
              <a:t>制定会议议程；</a:t>
            </a:r>
            <a:endParaRPr lang="zh-CN" altLang="en-US" sz="2800" i="0" dirty="0"/>
          </a:p>
          <a:p>
            <a:pPr marL="609600" indent="-609600"/>
            <a:r>
              <a:rPr lang="zh-CN" altLang="en-US" sz="2800" i="0" dirty="0"/>
              <a:t>了解可供使用的场所和设施情况；</a:t>
            </a:r>
            <a:endParaRPr lang="zh-CN" altLang="en-US" sz="2800" i="0" dirty="0"/>
          </a:p>
          <a:p>
            <a:pPr marL="609600" indent="-609600"/>
            <a:r>
              <a:rPr lang="zh-CN" altLang="en-US" sz="2800" i="0" dirty="0"/>
              <a:t>选择或提议合适的场所；</a:t>
            </a:r>
            <a:endParaRPr lang="zh-CN" altLang="en-US" sz="2800" i="0" dirty="0"/>
          </a:p>
          <a:p>
            <a:pPr marL="609600" indent="-609600"/>
            <a:r>
              <a:rPr lang="zh-CN" altLang="en-US" sz="2800" i="0" dirty="0"/>
              <a:t>安排交通事宜；</a:t>
            </a:r>
            <a:endParaRPr lang="zh-CN" altLang="en-US" sz="2800" i="0" dirty="0"/>
          </a:p>
          <a:p>
            <a:pPr marL="609600" indent="-609600"/>
            <a:r>
              <a:rPr lang="zh-CN" altLang="en-US" sz="2800" i="0" dirty="0"/>
              <a:t>协调会务工作人员的活动；</a:t>
            </a:r>
            <a:endParaRPr lang="zh-CN" altLang="en-US" sz="2800" i="0" dirty="0"/>
          </a:p>
          <a:p>
            <a:pPr marL="609600" indent="-609600"/>
            <a:r>
              <a:rPr lang="zh-CN" altLang="en-US" sz="2800" i="0" dirty="0"/>
              <a:t>招收、培训会务人员和广告人员；</a:t>
            </a:r>
            <a:endParaRPr lang="zh-CN" altLang="en-US" sz="2800" i="0" dirty="0"/>
          </a:p>
        </p:txBody>
      </p:sp>
    </p:spTree>
  </p:cSld>
  <p:clrMapOvr>
    <a:masterClrMapping/>
  </p:clrMapOvr>
  <p:transition>
    <p:blinds/>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标题 93185"/>
          <p:cNvSpPr>
            <a:spLocks noGrp="1"/>
          </p:cNvSpPr>
          <p:nvPr>
            <p:ph type="title"/>
          </p:nvPr>
        </p:nvSpPr>
        <p:spPr>
          <a:ln/>
        </p:spPr>
        <p:txBody>
          <a:bodyPr lIns="92075" tIns="46038" rIns="92075" bIns="46038" anchor="b" anchorCtr="0"/>
          <a:p>
            <a:r>
              <a:rPr lang="zh-CN" altLang="en-US" dirty="0"/>
              <a:t>三、会议筹划者的主要任务</a:t>
            </a:r>
            <a:endParaRPr lang="zh-CN" altLang="en-US" dirty="0"/>
          </a:p>
        </p:txBody>
      </p:sp>
      <p:sp>
        <p:nvSpPr>
          <p:cNvPr id="15362" name="文本占位符 93186"/>
          <p:cNvSpPr>
            <a:spLocks noGrp="1"/>
          </p:cNvSpPr>
          <p:nvPr>
            <p:ph idx="1"/>
          </p:nvPr>
        </p:nvSpPr>
        <p:spPr>
          <a:ln/>
        </p:spPr>
        <p:txBody>
          <a:bodyPr lIns="92075" tIns="46038" rIns="92075" bIns="46038" anchor="t" anchorCtr="0"/>
          <a:p>
            <a:pPr>
              <a:lnSpc>
                <a:spcPct val="90000"/>
              </a:lnSpc>
            </a:pPr>
            <a:r>
              <a:rPr lang="zh-CN" altLang="en-US" sz="2800" i="0" dirty="0"/>
              <a:t>制定可行预算或按既定预算安排有关工作；</a:t>
            </a:r>
            <a:endParaRPr lang="zh-CN" altLang="en-US" sz="2800" i="0" dirty="0"/>
          </a:p>
          <a:p>
            <a:pPr>
              <a:lnSpc>
                <a:spcPct val="90000"/>
              </a:lnSpc>
            </a:pPr>
            <a:r>
              <a:rPr lang="zh-CN" altLang="en-US" sz="2800" i="0" dirty="0"/>
              <a:t>确定各项工作的时间安排；</a:t>
            </a:r>
            <a:endParaRPr lang="zh-CN" altLang="en-US" sz="2800" i="0" dirty="0"/>
          </a:p>
          <a:p>
            <a:pPr>
              <a:lnSpc>
                <a:spcPct val="90000"/>
              </a:lnSpc>
            </a:pPr>
            <a:r>
              <a:rPr lang="zh-CN" altLang="en-US" sz="2800" i="0" dirty="0"/>
              <a:t>视察选定的场所和设施；</a:t>
            </a:r>
            <a:endParaRPr lang="zh-CN" altLang="en-US" sz="2800" i="0" dirty="0"/>
          </a:p>
          <a:p>
            <a:pPr>
              <a:lnSpc>
                <a:spcPct val="90000"/>
              </a:lnSpc>
            </a:pPr>
            <a:r>
              <a:rPr lang="zh-CN" altLang="en-US" sz="2800" i="0" dirty="0"/>
              <a:t>与各有关方面进行接洽</a:t>
            </a:r>
            <a:r>
              <a:rPr lang="en-US" altLang="zh-CN" sz="2800" i="0"/>
              <a:t>(</a:t>
            </a:r>
            <a:r>
              <a:rPr lang="zh-CN" altLang="en-US" sz="2800" i="0" dirty="0"/>
              <a:t>运输公司、旅行社、视听服务公司</a:t>
            </a:r>
            <a:r>
              <a:rPr lang="en-US" altLang="zh-CN" sz="2800" i="0"/>
              <a:t>)</a:t>
            </a:r>
            <a:r>
              <a:rPr lang="zh-CN" altLang="en-US" sz="2800" i="0" dirty="0"/>
              <a:t>；</a:t>
            </a:r>
            <a:endParaRPr lang="zh-CN" altLang="en-US" sz="2800" i="0" dirty="0"/>
          </a:p>
          <a:p>
            <a:pPr>
              <a:lnSpc>
                <a:spcPct val="90000"/>
              </a:lnSpc>
            </a:pPr>
            <a:r>
              <a:rPr lang="zh-CN" altLang="en-US" sz="2800" i="0" dirty="0"/>
              <a:t>确定印刷公司；</a:t>
            </a:r>
            <a:endParaRPr lang="zh-CN" altLang="en-US" sz="2800" i="0" dirty="0"/>
          </a:p>
          <a:p>
            <a:pPr>
              <a:lnSpc>
                <a:spcPct val="90000"/>
              </a:lnSpc>
            </a:pPr>
            <a:r>
              <a:rPr lang="zh-CN" altLang="en-US" sz="2800" i="0" dirty="0"/>
              <a:t>安排食品、饮料有关事宜；</a:t>
            </a:r>
            <a:endParaRPr lang="zh-CN" altLang="en-US" sz="2800" i="0" dirty="0"/>
          </a:p>
          <a:p>
            <a:pPr>
              <a:lnSpc>
                <a:spcPct val="90000"/>
              </a:lnSpc>
            </a:pPr>
            <a:r>
              <a:rPr lang="zh-CN" altLang="en-US" sz="2800" i="0" dirty="0"/>
              <a:t>同会议发言人和各位贵宾进行联系。</a:t>
            </a:r>
            <a:endParaRPr lang="zh-CN" altLang="en-US" sz="2800" i="0" dirty="0"/>
          </a:p>
          <a:p>
            <a:pPr>
              <a:lnSpc>
                <a:spcPct val="90000"/>
              </a:lnSpc>
            </a:pPr>
            <a:r>
              <a:rPr lang="zh-CN" altLang="en-US" sz="2800" i="0" dirty="0"/>
              <a:t>其它</a:t>
            </a:r>
            <a:endParaRPr lang="zh-CN" altLang="en-US" sz="2800" i="0" dirty="0"/>
          </a:p>
          <a:p>
            <a:pPr>
              <a:lnSpc>
                <a:spcPct val="90000"/>
              </a:lnSpc>
            </a:pPr>
            <a:endParaRPr lang="zh-CN" altLang="en-US" sz="2800" dirty="0"/>
          </a:p>
        </p:txBody>
      </p:sp>
    </p:spTree>
  </p:cSld>
  <p:clrMapOvr>
    <a:masterClrMapping/>
  </p:clrMapOvr>
  <p:transition>
    <p:blinds/>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标题 110593"/>
          <p:cNvSpPr>
            <a:spLocks noGrp="1"/>
          </p:cNvSpPr>
          <p:nvPr>
            <p:ph type="title"/>
          </p:nvPr>
        </p:nvSpPr>
        <p:spPr>
          <a:ln/>
        </p:spPr>
        <p:txBody>
          <a:bodyPr lIns="92075" tIns="46038" rIns="92075" bIns="46038" anchor="b" anchorCtr="0"/>
          <a:p>
            <a:pPr algn="ctr"/>
            <a:r>
              <a:rPr lang="zh-CN" altLang="en-US" dirty="0"/>
              <a:t>实用范例</a:t>
            </a:r>
            <a:endParaRPr lang="zh-CN" altLang="en-US" dirty="0"/>
          </a:p>
        </p:txBody>
      </p:sp>
      <p:sp>
        <p:nvSpPr>
          <p:cNvPr id="16386" name="文本占位符 110594"/>
          <p:cNvSpPr>
            <a:spLocks noGrp="1"/>
          </p:cNvSpPr>
          <p:nvPr>
            <p:ph idx="1"/>
          </p:nvPr>
        </p:nvSpPr>
        <p:spPr>
          <a:ln/>
        </p:spPr>
        <p:txBody>
          <a:bodyPr lIns="92075" tIns="46038" rIns="92075" bIns="46038" anchor="t" anchorCtr="0"/>
          <a:p>
            <a:r>
              <a:rPr lang="en-US" altLang="zh-CN" i="0" dirty="0">
                <a:solidFill>
                  <a:srgbClr val="FFFF00"/>
                </a:solidFill>
              </a:rPr>
              <a:t>[</a:t>
            </a:r>
            <a:r>
              <a:rPr lang="zh-CN" altLang="en-US" i="0" dirty="0">
                <a:solidFill>
                  <a:srgbClr val="FFFF00"/>
                </a:solidFill>
              </a:rPr>
              <a:t>例</a:t>
            </a:r>
            <a:r>
              <a:rPr lang="en-US" altLang="zh-CN" i="0">
                <a:solidFill>
                  <a:srgbClr val="FFFF00"/>
                </a:solidFill>
              </a:rPr>
              <a:t>1</a:t>
            </a:r>
            <a:r>
              <a:rPr lang="en-US" altLang="zh-CN" i="0" dirty="0">
                <a:solidFill>
                  <a:srgbClr val="FFFF00"/>
                </a:solidFill>
              </a:rPr>
              <a:t>]</a:t>
            </a:r>
            <a:r>
              <a:rPr lang="zh-CN" altLang="en-US" i="0" dirty="0">
                <a:solidFill>
                  <a:srgbClr val="FFFF00"/>
                </a:solidFill>
              </a:rPr>
              <a:t>北京利民公司新产品推介会</a:t>
            </a:r>
            <a:r>
              <a:rPr lang="en-US" altLang="zh-CN" i="0" dirty="0">
                <a:solidFill>
                  <a:srgbClr val="FFFF00"/>
                </a:solidFill>
              </a:rPr>
              <a:t>P26-27</a:t>
            </a:r>
            <a:endParaRPr lang="zh-CN" altLang="en-US" i="0" dirty="0">
              <a:solidFill>
                <a:srgbClr val="FFFF00"/>
              </a:solidFill>
            </a:endParaRPr>
          </a:p>
          <a:p>
            <a:r>
              <a:rPr lang="en-US" altLang="zh-CN" i="0" dirty="0">
                <a:solidFill>
                  <a:srgbClr val="FFFF00"/>
                </a:solidFill>
              </a:rPr>
              <a:t>[</a:t>
            </a:r>
            <a:r>
              <a:rPr lang="zh-CN" altLang="en-US" i="0" dirty="0">
                <a:solidFill>
                  <a:srgbClr val="FFFF00"/>
                </a:solidFill>
              </a:rPr>
              <a:t>例</a:t>
            </a:r>
            <a:r>
              <a:rPr lang="en-US" altLang="zh-CN" i="0">
                <a:solidFill>
                  <a:srgbClr val="FFFF00"/>
                </a:solidFill>
              </a:rPr>
              <a:t>2</a:t>
            </a:r>
            <a:r>
              <a:rPr lang="en-US" altLang="zh-CN" i="0" dirty="0">
                <a:solidFill>
                  <a:srgbClr val="FFFF00"/>
                </a:solidFill>
              </a:rPr>
              <a:t>]</a:t>
            </a:r>
            <a:r>
              <a:rPr lang="zh-CN" altLang="en-US" i="0" dirty="0">
                <a:solidFill>
                  <a:srgbClr val="FFFF00"/>
                </a:solidFill>
              </a:rPr>
              <a:t>小李的会议室安排 </a:t>
            </a:r>
            <a:r>
              <a:rPr lang="en-US" altLang="zh-CN" i="0" dirty="0">
                <a:solidFill>
                  <a:srgbClr val="FFFF00"/>
                </a:solidFill>
              </a:rPr>
              <a:t>P27</a:t>
            </a:r>
            <a:endParaRPr lang="en-US" altLang="zh-CN" i="0" dirty="0">
              <a:solidFill>
                <a:srgbClr val="FFFF00"/>
              </a:solidFill>
            </a:endParaRPr>
          </a:p>
        </p:txBody>
      </p:sp>
      <p:pic>
        <p:nvPicPr>
          <p:cNvPr id="16387" name="图片 2"/>
          <p:cNvPicPr>
            <a:picLocks noChangeAspect="1"/>
          </p:cNvPicPr>
          <p:nvPr/>
        </p:nvPicPr>
        <p:blipFill>
          <a:blip r:embed="rId1"/>
          <a:stretch>
            <a:fillRect/>
          </a:stretch>
        </p:blipFill>
        <p:spPr>
          <a:xfrm>
            <a:off x="3352800" y="3235325"/>
            <a:ext cx="5038725" cy="3355975"/>
          </a:xfrm>
          <a:prstGeom prst="rect">
            <a:avLst/>
          </a:prstGeom>
          <a:noFill/>
          <a:ln w="9525">
            <a:noFill/>
          </a:ln>
        </p:spPr>
      </p:pic>
    </p:spTree>
  </p:cSld>
  <p:clrMapOvr>
    <a:masterClrMapping/>
  </p:clrMapOvr>
  <p:transition>
    <p:blinds/>
  </p:transition>
</p:sld>
</file>

<file path=ppt/tags/tag1.xml><?xml version="1.0" encoding="utf-8"?>
<p:tagLst xmlns:p="http://schemas.openxmlformats.org/presentationml/2006/main">
  <p:tag name="commondata" val="eyJoZGlkIjoiNDQ1NDczNWM4NDUxNzAyMjA3OTYzZWM0YTkzZWIzY2MifQ=="/>
</p:tagLst>
</file>

<file path=ppt/theme/theme1.xml><?xml version="1.0" encoding="utf-8"?>
<a:theme xmlns:a="http://schemas.openxmlformats.org/drawingml/2006/main" name="个人主页 (联机)">
  <a:themeElements>
    <a:clrScheme name="">
      <a:dk1>
        <a:srgbClr val="FFFFFF"/>
      </a:dk1>
      <a:lt1>
        <a:srgbClr val="1E2E53"/>
      </a:lt1>
      <a:dk2>
        <a:srgbClr val="FFCC00"/>
      </a:dk2>
      <a:lt2>
        <a:srgbClr val="000000"/>
      </a:lt2>
      <a:accent1>
        <a:srgbClr val="FF9933"/>
      </a:accent1>
      <a:accent2>
        <a:srgbClr val="336699"/>
      </a:accent2>
      <a:accent3>
        <a:srgbClr val="AAACB4"/>
      </a:accent3>
      <a:accent4>
        <a:srgbClr val="DCDCDC"/>
      </a:accent4>
      <a:accent5>
        <a:srgbClr val="FFCAAD"/>
      </a:accent5>
      <a:accent6>
        <a:srgbClr val="2D5B89"/>
      </a:accent6>
      <a:hlink>
        <a:srgbClr val="EAEAEA"/>
      </a:hlink>
      <a:folHlink>
        <a:srgbClr val="A73737"/>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1E2E53"/>
        </a:lt1>
        <a:dk2>
          <a:srgbClr val="FFCC00"/>
        </a:dk2>
        <a:lt2>
          <a:srgbClr val="000000"/>
        </a:lt2>
        <a:accent1>
          <a:srgbClr val="FF9933"/>
        </a:accent1>
        <a:accent2>
          <a:srgbClr val="336699"/>
        </a:accent2>
        <a:accent3>
          <a:srgbClr val="AAACB4"/>
        </a:accent3>
        <a:accent4>
          <a:srgbClr val="DCDCDC"/>
        </a:accent4>
        <a:accent5>
          <a:srgbClr val="FFCAAD"/>
        </a:accent5>
        <a:accent6>
          <a:srgbClr val="2D5B89"/>
        </a:accent6>
        <a:hlink>
          <a:srgbClr val="EAEAEA"/>
        </a:hlink>
        <a:folHlink>
          <a:srgbClr val="A73737"/>
        </a:folHlink>
      </a:clrScheme>
      <a:clrMap bg1="lt1" tx1="dk1" bg2="lt2" tx2="dk2" accent1="accent1" accent2="accent2" accent3="accent3" accent4="accent4" accent5="accent5" accent6="accent6" hlink="hlink" folHlink="folHlink"/>
    </a:extraClrScheme>
    <a:extraClrScheme>
      <a:clrScheme name="">
        <a:dk1>
          <a:srgbClr val="663300"/>
        </a:dk1>
        <a:lt1>
          <a:srgbClr val="FFFFFF"/>
        </a:lt1>
        <a:dk2>
          <a:srgbClr val="996633"/>
        </a:dk2>
        <a:lt2>
          <a:srgbClr val="868686"/>
        </a:lt2>
        <a:accent1>
          <a:srgbClr val="FF9900"/>
        </a:accent1>
        <a:accent2>
          <a:srgbClr val="CC6600"/>
        </a:accent2>
        <a:accent3>
          <a:srgbClr val="FFFFFF"/>
        </a:accent3>
        <a:accent4>
          <a:srgbClr val="572A00"/>
        </a:accent4>
        <a:accent5>
          <a:srgbClr val="FFCAAA"/>
        </a:accent5>
        <a:accent6>
          <a:srgbClr val="B75B00"/>
        </a:accent6>
        <a:hlink>
          <a:srgbClr val="FFCC00"/>
        </a:hlink>
        <a:folHlink>
          <a:srgbClr val="CCCCCC"/>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68686"/>
        </a:lt2>
        <a:accent1>
          <a:srgbClr val="EAEAEA"/>
        </a:accent1>
        <a:accent2>
          <a:srgbClr val="5F5F5F"/>
        </a:accent2>
        <a:accent3>
          <a:srgbClr val="FFFFFF"/>
        </a:accent3>
        <a:accent4>
          <a:srgbClr val="000000"/>
        </a:accent4>
        <a:accent5>
          <a:srgbClr val="F2F2F2"/>
        </a:accent5>
        <a:accent6>
          <a:srgbClr val="555555"/>
        </a:accent6>
        <a:hlink>
          <a:srgbClr val="969696"/>
        </a:hlink>
        <a:folHlink>
          <a:srgbClr val="CBCBC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个人主页 (联机)">
  <a:themeElements>
    <a:clrScheme name="">
      <a:dk1>
        <a:srgbClr val="FFFFFF"/>
      </a:dk1>
      <a:lt1>
        <a:srgbClr val="1E2E53"/>
      </a:lt1>
      <a:dk2>
        <a:srgbClr val="FFCC00"/>
      </a:dk2>
      <a:lt2>
        <a:srgbClr val="000000"/>
      </a:lt2>
      <a:accent1>
        <a:srgbClr val="FF9933"/>
      </a:accent1>
      <a:accent2>
        <a:srgbClr val="336699"/>
      </a:accent2>
      <a:accent3>
        <a:srgbClr val="AAACB4"/>
      </a:accent3>
      <a:accent4>
        <a:srgbClr val="DCDCDC"/>
      </a:accent4>
      <a:accent5>
        <a:srgbClr val="FFCAAD"/>
      </a:accent5>
      <a:accent6>
        <a:srgbClr val="2D5B89"/>
      </a:accent6>
      <a:hlink>
        <a:srgbClr val="EAEAEA"/>
      </a:hlink>
      <a:folHlink>
        <a:srgbClr val="A73737"/>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1E2E53"/>
        </a:lt1>
        <a:dk2>
          <a:srgbClr val="FFCC00"/>
        </a:dk2>
        <a:lt2>
          <a:srgbClr val="000000"/>
        </a:lt2>
        <a:accent1>
          <a:srgbClr val="FF9933"/>
        </a:accent1>
        <a:accent2>
          <a:srgbClr val="336699"/>
        </a:accent2>
        <a:accent3>
          <a:srgbClr val="AAACB4"/>
        </a:accent3>
        <a:accent4>
          <a:srgbClr val="DCDCDC"/>
        </a:accent4>
        <a:accent5>
          <a:srgbClr val="FFCAAD"/>
        </a:accent5>
        <a:accent6>
          <a:srgbClr val="2D5B89"/>
        </a:accent6>
        <a:hlink>
          <a:srgbClr val="EAEAEA"/>
        </a:hlink>
        <a:folHlink>
          <a:srgbClr val="A73737"/>
        </a:folHlink>
      </a:clrScheme>
      <a:clrMap bg1="lt1" tx1="dk1" bg2="lt2" tx2="dk2" accent1="accent1" accent2="accent2" accent3="accent3" accent4="accent4" accent5="accent5" accent6="accent6" hlink="hlink" folHlink="folHlink"/>
    </a:extraClrScheme>
    <a:extraClrScheme>
      <a:clrScheme name="">
        <a:dk1>
          <a:srgbClr val="663300"/>
        </a:dk1>
        <a:lt1>
          <a:srgbClr val="FFFFFF"/>
        </a:lt1>
        <a:dk2>
          <a:srgbClr val="996633"/>
        </a:dk2>
        <a:lt2>
          <a:srgbClr val="868686"/>
        </a:lt2>
        <a:accent1>
          <a:srgbClr val="FF9900"/>
        </a:accent1>
        <a:accent2>
          <a:srgbClr val="CC6600"/>
        </a:accent2>
        <a:accent3>
          <a:srgbClr val="FFFFFF"/>
        </a:accent3>
        <a:accent4>
          <a:srgbClr val="572A00"/>
        </a:accent4>
        <a:accent5>
          <a:srgbClr val="FFCAAA"/>
        </a:accent5>
        <a:accent6>
          <a:srgbClr val="B75B00"/>
        </a:accent6>
        <a:hlink>
          <a:srgbClr val="FFCC00"/>
        </a:hlink>
        <a:folHlink>
          <a:srgbClr val="CCCCCC"/>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68686"/>
        </a:lt2>
        <a:accent1>
          <a:srgbClr val="EAEAEA"/>
        </a:accent1>
        <a:accent2>
          <a:srgbClr val="5F5F5F"/>
        </a:accent2>
        <a:accent3>
          <a:srgbClr val="FFFFFF"/>
        </a:accent3>
        <a:accent4>
          <a:srgbClr val="000000"/>
        </a:accent4>
        <a:accent5>
          <a:srgbClr val="F2F2F2"/>
        </a:accent5>
        <a:accent6>
          <a:srgbClr val="555555"/>
        </a:accent6>
        <a:hlink>
          <a:srgbClr val="969696"/>
        </a:hlink>
        <a:folHlink>
          <a:srgbClr val="CBCBC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D:\Templates\演示文稿\个人主页 (联机).pot</Template>
  <TotalTime>0</TotalTime>
  <Words>1949</Words>
  <Application>WPS 演示</Application>
  <PresentationFormat>在屏幕上显示</PresentationFormat>
  <Paragraphs>159</Paragraphs>
  <Slides>25</Slides>
  <Notes>1</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25</vt:i4>
      </vt:variant>
    </vt:vector>
  </HeadingPairs>
  <TitlesOfParts>
    <vt:vector size="36" baseType="lpstr">
      <vt:lpstr>Arial</vt:lpstr>
      <vt:lpstr>宋体</vt:lpstr>
      <vt:lpstr>Wingdings</vt:lpstr>
      <vt:lpstr>Times New Roman</vt:lpstr>
      <vt:lpstr>华文行楷</vt:lpstr>
      <vt:lpstr>微软雅黑</vt:lpstr>
      <vt:lpstr>Arial Unicode MS</vt:lpstr>
      <vt:lpstr>黑体</vt:lpstr>
      <vt:lpstr>Calibri</vt:lpstr>
      <vt:lpstr>个人主页 (联机)</vt:lpstr>
      <vt:lpstr>1_个人主页 (联机)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秘书学概论</dc:title>
  <dc:creator>lyf</dc:creator>
  <cp:lastModifiedBy>葛红岩</cp:lastModifiedBy>
  <cp:revision>104</cp:revision>
  <cp:lastPrinted>1995-12-08T18:33:06Z</cp:lastPrinted>
  <dcterms:created xsi:type="dcterms:W3CDTF">2003-01-28T05:06:26Z</dcterms:created>
  <dcterms:modified xsi:type="dcterms:W3CDTF">2024-08-12T04:33:01Z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2052-12.1.0.17827</vt:lpwstr>
  </property>
  <property fmtid="{D5CDD505-2E9C-101B-9397-08002B2CF9AE}" pid="3" name="ICV">
    <vt:lpwstr>B0DD6D0F56B04EE5BD082C4070502DAE_13</vt:lpwstr>
  </property>
</Properties>
</file>